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Lst>
  <p:notesMasterIdLst>
    <p:notesMasterId r:id="rId59"/>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 id="310" r:id="rId57"/>
    <p:sldId id="311" r:id="rId58"/>
  </p:sldIdLst>
  <p:sldSz cx="9144000" cy="5143500" type="screen16x9"/>
  <p:notesSz cx="6858000" cy="9144000"/>
  <p:embeddedFontLst>
    <p:embeddedFont>
      <p:font typeface="Amatic SC" pitchFamily="2" charset="-79"/>
      <p:regular r:id="rId60"/>
      <p:bold r:id="rId61"/>
    </p:embeddedFont>
    <p:embeddedFont>
      <p:font typeface="Anton" pitchFamily="2" charset="77"/>
      <p:regular r:id="rId62"/>
    </p:embeddedFont>
    <p:embeddedFont>
      <p:font typeface="Bebas Neue" panose="020B0606020202050201" pitchFamily="34" charset="77"/>
      <p:regular r:id="rId63"/>
    </p:embeddedFont>
    <p:embeddedFont>
      <p:font typeface="Calibri" panose="020F0502020204030204" pitchFamily="34" charset="0"/>
      <p:regular r:id="rId64"/>
      <p:bold r:id="rId65"/>
      <p:italic r:id="rId66"/>
      <p:boldItalic r:id="rId67"/>
    </p:embeddedFont>
    <p:embeddedFont>
      <p:font typeface="Fjalla One" panose="02000506040000020004" pitchFamily="2" charset="0"/>
      <p:regular r:id="rId68"/>
    </p:embeddedFont>
    <p:embeddedFont>
      <p:font typeface="Karla" pitchFamily="2" charset="77"/>
      <p:regular r:id="rId69"/>
      <p:bold r:id="rId70"/>
      <p:italic r:id="rId71"/>
      <p:boldItalic r:id="rId72"/>
    </p:embeddedFont>
    <p:embeddedFont>
      <p:font typeface="Nunito Light" panose="020F0302020204030204" pitchFamily="34" charset="0"/>
      <p:regular r:id="rId73"/>
      <p:italic r:id="rId74"/>
    </p:embeddedFont>
    <p:embeddedFont>
      <p:font typeface="Proxima Nova" panose="02000506030000020004" pitchFamily="2" charset="0"/>
      <p:regular r:id="rId75"/>
      <p:bold r:id="rId76"/>
      <p:italic r:id="rId77"/>
      <p:boldItalic r:id="rId78"/>
    </p:embeddedFont>
    <p:embeddedFont>
      <p:font typeface="Roboto Condensed" panose="02000000000000000000" pitchFamily="2" charset="0"/>
      <p:regular r:id="rId79"/>
      <p:bold r:id="rId80"/>
      <p:italic r:id="rId81"/>
      <p:boldItalic r:id="rId82"/>
    </p:embeddedFont>
    <p:embeddedFont>
      <p:font typeface="Roboto Medium" panose="020F0502020204030204" pitchFamily="34" charset="0"/>
      <p:regular r:id="rId83"/>
      <p:bold r:id="rId84"/>
      <p:italic r:id="rId85"/>
      <p:boldItalic r:id="rId8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61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FC4CC8E-DD79-4603-9C45-AEF0C8C8B436}">
  <a:tblStyle styleId="{6FC4CC8E-DD79-4603-9C45-AEF0C8C8B43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73"/>
  </p:normalViewPr>
  <p:slideViewPr>
    <p:cSldViewPr snapToGrid="0">
      <p:cViewPr varScale="1">
        <p:scale>
          <a:sx n="170" d="100"/>
          <a:sy n="170" d="100"/>
        </p:scale>
        <p:origin x="20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4.fntdata"/><Relationship Id="rId68" Type="http://schemas.openxmlformats.org/officeDocument/2006/relationships/font" Target="fonts/font9.fntdata"/><Relationship Id="rId84" Type="http://schemas.openxmlformats.org/officeDocument/2006/relationships/font" Target="fonts/font25.fntdata"/><Relationship Id="rId89" Type="http://schemas.openxmlformats.org/officeDocument/2006/relationships/theme" Target="theme/theme1.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5.fntdata"/><Relationship Id="rId79" Type="http://schemas.openxmlformats.org/officeDocument/2006/relationships/font" Target="fonts/font20.fntdata"/><Relationship Id="rId5" Type="http://schemas.openxmlformats.org/officeDocument/2006/relationships/slide" Target="slides/slide3.xml"/><Relationship Id="rId90" Type="http://schemas.openxmlformats.org/officeDocument/2006/relationships/tableStyles" Target="tableStyles.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5.fntdata"/><Relationship Id="rId69" Type="http://schemas.openxmlformats.org/officeDocument/2006/relationships/font" Target="fonts/font10.fntdata"/><Relationship Id="rId77" Type="http://schemas.openxmlformats.org/officeDocument/2006/relationships/font" Target="fonts/font1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3.fntdata"/><Relationship Id="rId80" Type="http://schemas.openxmlformats.org/officeDocument/2006/relationships/font" Target="fonts/font21.fntdata"/><Relationship Id="rId85" Type="http://schemas.openxmlformats.org/officeDocument/2006/relationships/font" Target="fonts/font2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notesMaster" Target="notesMasters/notesMaster1.xml"/><Relationship Id="rId67" Type="http://schemas.openxmlformats.org/officeDocument/2006/relationships/font" Target="fonts/font8.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3.fntdata"/><Relationship Id="rId70" Type="http://schemas.openxmlformats.org/officeDocument/2006/relationships/font" Target="fonts/font11.fntdata"/><Relationship Id="rId75" Type="http://schemas.openxmlformats.org/officeDocument/2006/relationships/font" Target="fonts/font16.fntdata"/><Relationship Id="rId83" Type="http://schemas.openxmlformats.org/officeDocument/2006/relationships/font" Target="fonts/font24.fntdata"/><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1.fntdata"/><Relationship Id="rId65" Type="http://schemas.openxmlformats.org/officeDocument/2006/relationships/font" Target="fonts/font6.fntdata"/><Relationship Id="rId73" Type="http://schemas.openxmlformats.org/officeDocument/2006/relationships/font" Target="fonts/font14.fntdata"/><Relationship Id="rId78" Type="http://schemas.openxmlformats.org/officeDocument/2006/relationships/font" Target="fonts/font19.fntdata"/><Relationship Id="rId81" Type="http://schemas.openxmlformats.org/officeDocument/2006/relationships/font" Target="fonts/font22.fntdata"/><Relationship Id="rId86" Type="http://schemas.openxmlformats.org/officeDocument/2006/relationships/font" Target="fonts/font27.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7.fntdata"/><Relationship Id="rId7" Type="http://schemas.openxmlformats.org/officeDocument/2006/relationships/slide" Target="slides/slide5.xml"/><Relationship Id="rId71" Type="http://schemas.openxmlformats.org/officeDocument/2006/relationships/font" Target="fonts/font12.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7.fntdata"/><Relationship Id="rId87" Type="http://schemas.openxmlformats.org/officeDocument/2006/relationships/presProps" Target="presProps.xml"/><Relationship Id="rId61" Type="http://schemas.openxmlformats.org/officeDocument/2006/relationships/font" Target="fonts/font2.fntdata"/><Relationship Id="rId82" Type="http://schemas.openxmlformats.org/officeDocument/2006/relationships/font" Target="fonts/font23.fntdata"/><Relationship Id="rId19" Type="http://schemas.openxmlformats.org/officeDocument/2006/relationships/slide" Target="slides/slide17.xml"/></Relationships>
</file>

<file path=ppt/media/image1.png>
</file>

<file path=ppt/media/image10.gif>
</file>

<file path=ppt/media/image11.gif>
</file>

<file path=ppt/media/image12.gif>
</file>

<file path=ppt/media/image13.gif>
</file>

<file path=ppt/media/image14.gif>
</file>

<file path=ppt/media/image15.pn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5"/>
        <p:cNvGrpSpPr/>
        <p:nvPr/>
      </p:nvGrpSpPr>
      <p:grpSpPr>
        <a:xfrm>
          <a:off x="0" y="0"/>
          <a:ext cx="0" cy="0"/>
          <a:chOff x="0" y="0"/>
          <a:chExt cx="0" cy="0"/>
        </a:xfrm>
      </p:grpSpPr>
      <p:sp>
        <p:nvSpPr>
          <p:cNvPr id="2686" name="Google Shape;268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7" name="Google Shape;268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4"/>
        <p:cNvGrpSpPr/>
        <p:nvPr/>
      </p:nvGrpSpPr>
      <p:grpSpPr>
        <a:xfrm>
          <a:off x="0" y="0"/>
          <a:ext cx="0" cy="0"/>
          <a:chOff x="0" y="0"/>
          <a:chExt cx="0" cy="0"/>
        </a:xfrm>
      </p:grpSpPr>
      <p:sp>
        <p:nvSpPr>
          <p:cNvPr id="3605" name="Google Shape;3605;gcb2df98be1_0_19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6" name="Google Shape;3606;gcb2df98be1_0_1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6"/>
        <p:cNvGrpSpPr/>
        <p:nvPr/>
      </p:nvGrpSpPr>
      <p:grpSpPr>
        <a:xfrm>
          <a:off x="0" y="0"/>
          <a:ext cx="0" cy="0"/>
          <a:chOff x="0" y="0"/>
          <a:chExt cx="0" cy="0"/>
        </a:xfrm>
      </p:grpSpPr>
      <p:sp>
        <p:nvSpPr>
          <p:cNvPr id="3637" name="Google Shape;3637;gf120d6c470_0_7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8" name="Google Shape;3638;gf120d6c470_0_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4"/>
        <p:cNvGrpSpPr/>
        <p:nvPr/>
      </p:nvGrpSpPr>
      <p:grpSpPr>
        <a:xfrm>
          <a:off x="0" y="0"/>
          <a:ext cx="0" cy="0"/>
          <a:chOff x="0" y="0"/>
          <a:chExt cx="0" cy="0"/>
        </a:xfrm>
      </p:grpSpPr>
      <p:sp>
        <p:nvSpPr>
          <p:cNvPr id="3705" name="Google Shape;3705;gf2f9bf8897_0_20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6" name="Google Shape;3706;gf2f9bf8897_0_20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4"/>
        <p:cNvGrpSpPr/>
        <p:nvPr/>
      </p:nvGrpSpPr>
      <p:grpSpPr>
        <a:xfrm>
          <a:off x="0" y="0"/>
          <a:ext cx="0" cy="0"/>
          <a:chOff x="0" y="0"/>
          <a:chExt cx="0" cy="0"/>
        </a:xfrm>
      </p:grpSpPr>
      <p:sp>
        <p:nvSpPr>
          <p:cNvPr id="3765" name="Google Shape;3765;gf2f9bf8897_0_20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6" name="Google Shape;3766;gf2f9bf8897_0_2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5"/>
        <p:cNvGrpSpPr/>
        <p:nvPr/>
      </p:nvGrpSpPr>
      <p:grpSpPr>
        <a:xfrm>
          <a:off x="0" y="0"/>
          <a:ext cx="0" cy="0"/>
          <a:chOff x="0" y="0"/>
          <a:chExt cx="0" cy="0"/>
        </a:xfrm>
      </p:grpSpPr>
      <p:sp>
        <p:nvSpPr>
          <p:cNvPr id="3786" name="Google Shape;3786;gf2f9bf8897_0_20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7" name="Google Shape;3787;gf2f9bf8897_0_20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3"/>
        <p:cNvGrpSpPr/>
        <p:nvPr/>
      </p:nvGrpSpPr>
      <p:grpSpPr>
        <a:xfrm>
          <a:off x="0" y="0"/>
          <a:ext cx="0" cy="0"/>
          <a:chOff x="0" y="0"/>
          <a:chExt cx="0" cy="0"/>
        </a:xfrm>
      </p:grpSpPr>
      <p:sp>
        <p:nvSpPr>
          <p:cNvPr id="3814" name="Google Shape;3814;gf2f9bf8897_0_2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5" name="Google Shape;3815;gf2f9bf8897_0_2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7"/>
        <p:cNvGrpSpPr/>
        <p:nvPr/>
      </p:nvGrpSpPr>
      <p:grpSpPr>
        <a:xfrm>
          <a:off x="0" y="0"/>
          <a:ext cx="0" cy="0"/>
          <a:chOff x="0" y="0"/>
          <a:chExt cx="0" cy="0"/>
        </a:xfrm>
      </p:grpSpPr>
      <p:sp>
        <p:nvSpPr>
          <p:cNvPr id="3828" name="Google Shape;3828;gf2f9bf8897_0_2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9" name="Google Shape;3829;gf2f9bf8897_0_2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9"/>
        <p:cNvGrpSpPr/>
        <p:nvPr/>
      </p:nvGrpSpPr>
      <p:grpSpPr>
        <a:xfrm>
          <a:off x="0" y="0"/>
          <a:ext cx="0" cy="0"/>
          <a:chOff x="0" y="0"/>
          <a:chExt cx="0" cy="0"/>
        </a:xfrm>
      </p:grpSpPr>
      <p:sp>
        <p:nvSpPr>
          <p:cNvPr id="3850" name="Google Shape;3850;gf2f9bf8897_0_2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1" name="Google Shape;3851;gf2f9bf8897_0_2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2"/>
        <p:cNvGrpSpPr/>
        <p:nvPr/>
      </p:nvGrpSpPr>
      <p:grpSpPr>
        <a:xfrm>
          <a:off x="0" y="0"/>
          <a:ext cx="0" cy="0"/>
          <a:chOff x="0" y="0"/>
          <a:chExt cx="0" cy="0"/>
        </a:xfrm>
      </p:grpSpPr>
      <p:sp>
        <p:nvSpPr>
          <p:cNvPr id="3913" name="Google Shape;3913;gf2f9bf8897_0_2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4" name="Google Shape;3914;gf2f9bf8897_0_2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4"/>
        <p:cNvGrpSpPr/>
        <p:nvPr/>
      </p:nvGrpSpPr>
      <p:grpSpPr>
        <a:xfrm>
          <a:off x="0" y="0"/>
          <a:ext cx="0" cy="0"/>
          <a:chOff x="0" y="0"/>
          <a:chExt cx="0" cy="0"/>
        </a:xfrm>
      </p:grpSpPr>
      <p:sp>
        <p:nvSpPr>
          <p:cNvPr id="3965" name="Google Shape;3965;gf2f9bf8897_0_20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6" name="Google Shape;3966;gf2f9bf8897_0_2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4"/>
        <p:cNvGrpSpPr/>
        <p:nvPr/>
      </p:nvGrpSpPr>
      <p:grpSpPr>
        <a:xfrm>
          <a:off x="0" y="0"/>
          <a:ext cx="0" cy="0"/>
          <a:chOff x="0" y="0"/>
          <a:chExt cx="0" cy="0"/>
        </a:xfrm>
      </p:grpSpPr>
      <p:sp>
        <p:nvSpPr>
          <p:cNvPr id="2765" name="Google Shape;2765;gf120d6c470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6" name="Google Shape;2766;gf120d6c47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9"/>
        <p:cNvGrpSpPr/>
        <p:nvPr/>
      </p:nvGrpSpPr>
      <p:grpSpPr>
        <a:xfrm>
          <a:off x="0" y="0"/>
          <a:ext cx="0" cy="0"/>
          <a:chOff x="0" y="0"/>
          <a:chExt cx="0" cy="0"/>
        </a:xfrm>
      </p:grpSpPr>
      <p:sp>
        <p:nvSpPr>
          <p:cNvPr id="4030" name="Google Shape;4030;gf2f9bf8897_0_20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1" name="Google Shape;4031;gf2f9bf8897_0_2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8"/>
        <p:cNvGrpSpPr/>
        <p:nvPr/>
      </p:nvGrpSpPr>
      <p:grpSpPr>
        <a:xfrm>
          <a:off x="0" y="0"/>
          <a:ext cx="0" cy="0"/>
          <a:chOff x="0" y="0"/>
          <a:chExt cx="0" cy="0"/>
        </a:xfrm>
      </p:grpSpPr>
      <p:sp>
        <p:nvSpPr>
          <p:cNvPr id="4059" name="Google Shape;4059;gf2f9bf8897_0_26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0" name="Google Shape;4060;gf2f9bf8897_0_2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5"/>
        <p:cNvGrpSpPr/>
        <p:nvPr/>
      </p:nvGrpSpPr>
      <p:grpSpPr>
        <a:xfrm>
          <a:off x="0" y="0"/>
          <a:ext cx="0" cy="0"/>
          <a:chOff x="0" y="0"/>
          <a:chExt cx="0" cy="0"/>
        </a:xfrm>
      </p:grpSpPr>
      <p:sp>
        <p:nvSpPr>
          <p:cNvPr id="4086" name="Google Shape;4086;gf2f9bf8897_0_2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7" name="Google Shape;4087;gf2f9bf8897_0_2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2"/>
        <p:cNvGrpSpPr/>
        <p:nvPr/>
      </p:nvGrpSpPr>
      <p:grpSpPr>
        <a:xfrm>
          <a:off x="0" y="0"/>
          <a:ext cx="0" cy="0"/>
          <a:chOff x="0" y="0"/>
          <a:chExt cx="0" cy="0"/>
        </a:xfrm>
      </p:grpSpPr>
      <p:sp>
        <p:nvSpPr>
          <p:cNvPr id="4113" name="Google Shape;4113;gf4d6b02a69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4" name="Google Shape;4114;gf4d6b02a69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4"/>
        <p:cNvGrpSpPr/>
        <p:nvPr/>
      </p:nvGrpSpPr>
      <p:grpSpPr>
        <a:xfrm>
          <a:off x="0" y="0"/>
          <a:ext cx="0" cy="0"/>
          <a:chOff x="0" y="0"/>
          <a:chExt cx="0" cy="0"/>
        </a:xfrm>
      </p:grpSpPr>
      <p:sp>
        <p:nvSpPr>
          <p:cNvPr id="4175" name="Google Shape;4175;gf2f9bf8897_0_2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6" name="Google Shape;4176;gf2f9bf8897_0_2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6"/>
        <p:cNvGrpSpPr/>
        <p:nvPr/>
      </p:nvGrpSpPr>
      <p:grpSpPr>
        <a:xfrm>
          <a:off x="0" y="0"/>
          <a:ext cx="0" cy="0"/>
          <a:chOff x="0" y="0"/>
          <a:chExt cx="0" cy="0"/>
        </a:xfrm>
      </p:grpSpPr>
      <p:sp>
        <p:nvSpPr>
          <p:cNvPr id="4207" name="Google Shape;4207;gf2f9bf8897_0_26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8" name="Google Shape;4208;gf2f9bf8897_0_2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8"/>
        <p:cNvGrpSpPr/>
        <p:nvPr/>
      </p:nvGrpSpPr>
      <p:grpSpPr>
        <a:xfrm>
          <a:off x="0" y="0"/>
          <a:ext cx="0" cy="0"/>
          <a:chOff x="0" y="0"/>
          <a:chExt cx="0" cy="0"/>
        </a:xfrm>
      </p:grpSpPr>
      <p:sp>
        <p:nvSpPr>
          <p:cNvPr id="4279" name="Google Shape;4279;gf2f9bf8897_0_26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0" name="Google Shape;4280;gf2f9bf8897_0_2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3"/>
        <p:cNvGrpSpPr/>
        <p:nvPr/>
      </p:nvGrpSpPr>
      <p:grpSpPr>
        <a:xfrm>
          <a:off x="0" y="0"/>
          <a:ext cx="0" cy="0"/>
          <a:chOff x="0" y="0"/>
          <a:chExt cx="0" cy="0"/>
        </a:xfrm>
      </p:grpSpPr>
      <p:sp>
        <p:nvSpPr>
          <p:cNvPr id="4324" name="Google Shape;4324;gf2f9bf8897_0_26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5" name="Google Shape;4325;gf2f9bf8897_0_26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7"/>
        <p:cNvGrpSpPr/>
        <p:nvPr/>
      </p:nvGrpSpPr>
      <p:grpSpPr>
        <a:xfrm>
          <a:off x="0" y="0"/>
          <a:ext cx="0" cy="0"/>
          <a:chOff x="0" y="0"/>
          <a:chExt cx="0" cy="0"/>
        </a:xfrm>
      </p:grpSpPr>
      <p:sp>
        <p:nvSpPr>
          <p:cNvPr id="4468" name="Google Shape;4468;gf2f9bf8897_0_26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9" name="Google Shape;4469;gf2f9bf8897_0_2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5"/>
        <p:cNvGrpSpPr/>
        <p:nvPr/>
      </p:nvGrpSpPr>
      <p:grpSpPr>
        <a:xfrm>
          <a:off x="0" y="0"/>
          <a:ext cx="0" cy="0"/>
          <a:chOff x="0" y="0"/>
          <a:chExt cx="0" cy="0"/>
        </a:xfrm>
      </p:grpSpPr>
      <p:sp>
        <p:nvSpPr>
          <p:cNvPr id="4536" name="Google Shape;4536;gcb2df98be1_0_2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7" name="Google Shape;4537;gcb2df98be1_0_2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5"/>
        <p:cNvGrpSpPr/>
        <p:nvPr/>
      </p:nvGrpSpPr>
      <p:grpSpPr>
        <a:xfrm>
          <a:off x="0" y="0"/>
          <a:ext cx="0" cy="0"/>
          <a:chOff x="0" y="0"/>
          <a:chExt cx="0" cy="0"/>
        </a:xfrm>
      </p:grpSpPr>
      <p:sp>
        <p:nvSpPr>
          <p:cNvPr id="2936" name="Google Shape;2936;gf4d6b02a69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7" name="Google Shape;2937;gf4d6b02a69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1"/>
        <p:cNvGrpSpPr/>
        <p:nvPr/>
      </p:nvGrpSpPr>
      <p:grpSpPr>
        <a:xfrm>
          <a:off x="0" y="0"/>
          <a:ext cx="0" cy="0"/>
          <a:chOff x="0" y="0"/>
          <a:chExt cx="0" cy="0"/>
        </a:xfrm>
      </p:grpSpPr>
      <p:sp>
        <p:nvSpPr>
          <p:cNvPr id="4582" name="Google Shape;4582;gf4d6b02a69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3" name="Google Shape;4583;gf4d6b02a6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9"/>
        <p:cNvGrpSpPr/>
        <p:nvPr/>
      </p:nvGrpSpPr>
      <p:grpSpPr>
        <a:xfrm>
          <a:off x="0" y="0"/>
          <a:ext cx="0" cy="0"/>
          <a:chOff x="0" y="0"/>
          <a:chExt cx="0" cy="0"/>
        </a:xfrm>
      </p:grpSpPr>
      <p:sp>
        <p:nvSpPr>
          <p:cNvPr id="4610" name="Google Shape;4610;gf2f9bf8897_0_26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1" name="Google Shape;4611;gf2f9bf8897_0_2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6"/>
        <p:cNvGrpSpPr/>
        <p:nvPr/>
      </p:nvGrpSpPr>
      <p:grpSpPr>
        <a:xfrm>
          <a:off x="0" y="0"/>
          <a:ext cx="0" cy="0"/>
          <a:chOff x="0" y="0"/>
          <a:chExt cx="0" cy="0"/>
        </a:xfrm>
      </p:grpSpPr>
      <p:sp>
        <p:nvSpPr>
          <p:cNvPr id="4667" name="Google Shape;4667;gcb2df98be1_0_2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8" name="Google Shape;4668;gcb2df98be1_0_2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4"/>
        <p:cNvGrpSpPr/>
        <p:nvPr/>
      </p:nvGrpSpPr>
      <p:grpSpPr>
        <a:xfrm>
          <a:off x="0" y="0"/>
          <a:ext cx="0" cy="0"/>
          <a:chOff x="0" y="0"/>
          <a:chExt cx="0" cy="0"/>
        </a:xfrm>
      </p:grpSpPr>
      <p:sp>
        <p:nvSpPr>
          <p:cNvPr id="4725" name="Google Shape;4725;gf2f9bf8897_0_2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6" name="Google Shape;4726;gf2f9bf8897_0_2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2"/>
        <p:cNvGrpSpPr/>
        <p:nvPr/>
      </p:nvGrpSpPr>
      <p:grpSpPr>
        <a:xfrm>
          <a:off x="0" y="0"/>
          <a:ext cx="0" cy="0"/>
          <a:chOff x="0" y="0"/>
          <a:chExt cx="0" cy="0"/>
        </a:xfrm>
      </p:grpSpPr>
      <p:sp>
        <p:nvSpPr>
          <p:cNvPr id="4763" name="Google Shape;4763;gf2f9bf8897_0_26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4" name="Google Shape;4764;gf2f9bf8897_0_2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6"/>
        <p:cNvGrpSpPr/>
        <p:nvPr/>
      </p:nvGrpSpPr>
      <p:grpSpPr>
        <a:xfrm>
          <a:off x="0" y="0"/>
          <a:ext cx="0" cy="0"/>
          <a:chOff x="0" y="0"/>
          <a:chExt cx="0" cy="0"/>
        </a:xfrm>
      </p:grpSpPr>
      <p:sp>
        <p:nvSpPr>
          <p:cNvPr id="4857" name="Google Shape;4857;gf120d6c470_0_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8" name="Google Shape;4858;gf120d6c470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8"/>
        <p:cNvGrpSpPr/>
        <p:nvPr/>
      </p:nvGrpSpPr>
      <p:grpSpPr>
        <a:xfrm>
          <a:off x="0" y="0"/>
          <a:ext cx="0" cy="0"/>
          <a:chOff x="0" y="0"/>
          <a:chExt cx="0" cy="0"/>
        </a:xfrm>
      </p:grpSpPr>
      <p:sp>
        <p:nvSpPr>
          <p:cNvPr id="5469" name="Google Shape;5469;gf4a0e1ed2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0" name="Google Shape;5470;gf4a0e1ed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3"/>
        <p:cNvGrpSpPr/>
        <p:nvPr/>
      </p:nvGrpSpPr>
      <p:grpSpPr>
        <a:xfrm>
          <a:off x="0" y="0"/>
          <a:ext cx="0" cy="0"/>
          <a:chOff x="0" y="0"/>
          <a:chExt cx="0" cy="0"/>
        </a:xfrm>
      </p:grpSpPr>
      <p:sp>
        <p:nvSpPr>
          <p:cNvPr id="6304" name="Google Shape;6304;gf52a9ebb0f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5" name="Google Shape;6305;gf52a9ebb0f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1"/>
        <p:cNvGrpSpPr/>
        <p:nvPr/>
      </p:nvGrpSpPr>
      <p:grpSpPr>
        <a:xfrm>
          <a:off x="0" y="0"/>
          <a:ext cx="0" cy="0"/>
          <a:chOff x="0" y="0"/>
          <a:chExt cx="0" cy="0"/>
        </a:xfrm>
      </p:grpSpPr>
      <p:sp>
        <p:nvSpPr>
          <p:cNvPr id="7482" name="Google Shape;7482;gf2f9bf8897_0_26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3" name="Google Shape;7483;gf2f9bf8897_0_2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4"/>
        <p:cNvGrpSpPr/>
        <p:nvPr/>
      </p:nvGrpSpPr>
      <p:grpSpPr>
        <a:xfrm>
          <a:off x="0" y="0"/>
          <a:ext cx="0" cy="0"/>
          <a:chOff x="0" y="0"/>
          <a:chExt cx="0" cy="0"/>
        </a:xfrm>
      </p:grpSpPr>
      <p:sp>
        <p:nvSpPr>
          <p:cNvPr id="7505" name="Google Shape;7505;gf4a0e1ed25_0_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6" name="Google Shape;7506;gf4a0e1ed25_0_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1"/>
        <p:cNvGrpSpPr/>
        <p:nvPr/>
      </p:nvGrpSpPr>
      <p:grpSpPr>
        <a:xfrm>
          <a:off x="0" y="0"/>
          <a:ext cx="0" cy="0"/>
          <a:chOff x="0" y="0"/>
          <a:chExt cx="0" cy="0"/>
        </a:xfrm>
      </p:grpSpPr>
      <p:sp>
        <p:nvSpPr>
          <p:cNvPr id="2972" name="Google Shape;2972;gf120d6c470_0_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3" name="Google Shape;2973;gf120d6c470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1"/>
        <p:cNvGrpSpPr/>
        <p:nvPr/>
      </p:nvGrpSpPr>
      <p:grpSpPr>
        <a:xfrm>
          <a:off x="0" y="0"/>
          <a:ext cx="0" cy="0"/>
          <a:chOff x="0" y="0"/>
          <a:chExt cx="0" cy="0"/>
        </a:xfrm>
      </p:grpSpPr>
      <p:sp>
        <p:nvSpPr>
          <p:cNvPr id="7512" name="Google Shape;7512;gf4a0e1ed25_0_5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3" name="Google Shape;7513;gf4a0e1ed25_0_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8"/>
        <p:cNvGrpSpPr/>
        <p:nvPr/>
      </p:nvGrpSpPr>
      <p:grpSpPr>
        <a:xfrm>
          <a:off x="0" y="0"/>
          <a:ext cx="0" cy="0"/>
          <a:chOff x="0" y="0"/>
          <a:chExt cx="0" cy="0"/>
        </a:xfrm>
      </p:grpSpPr>
      <p:sp>
        <p:nvSpPr>
          <p:cNvPr id="7519" name="Google Shape;7519;gf4a0e1ed25_0_5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0" name="Google Shape;7520;gf4a0e1ed25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6"/>
        <p:cNvGrpSpPr/>
        <p:nvPr/>
      </p:nvGrpSpPr>
      <p:grpSpPr>
        <a:xfrm>
          <a:off x="0" y="0"/>
          <a:ext cx="0" cy="0"/>
          <a:chOff x="0" y="0"/>
          <a:chExt cx="0" cy="0"/>
        </a:xfrm>
      </p:grpSpPr>
      <p:sp>
        <p:nvSpPr>
          <p:cNvPr id="7547" name="Google Shape;7547;gf4a0e1ed25_0_6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8" name="Google Shape;7548;gf4a0e1ed25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2"/>
        <p:cNvGrpSpPr/>
        <p:nvPr/>
      </p:nvGrpSpPr>
      <p:grpSpPr>
        <a:xfrm>
          <a:off x="0" y="0"/>
          <a:ext cx="0" cy="0"/>
          <a:chOff x="0" y="0"/>
          <a:chExt cx="0" cy="0"/>
        </a:xfrm>
      </p:grpSpPr>
      <p:sp>
        <p:nvSpPr>
          <p:cNvPr id="7563" name="Google Shape;7563;gf4a0e1ed25_0_6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4" name="Google Shape;7564;gf4a0e1ed25_0_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9"/>
        <p:cNvGrpSpPr/>
        <p:nvPr/>
      </p:nvGrpSpPr>
      <p:grpSpPr>
        <a:xfrm>
          <a:off x="0" y="0"/>
          <a:ext cx="0" cy="0"/>
          <a:chOff x="0" y="0"/>
          <a:chExt cx="0" cy="0"/>
        </a:xfrm>
      </p:grpSpPr>
      <p:sp>
        <p:nvSpPr>
          <p:cNvPr id="7900" name="Google Shape;7900;gf4a0e1ed25_0_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1" name="Google Shape;7901;gf4a0e1ed25_0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6"/>
        <p:cNvGrpSpPr/>
        <p:nvPr/>
      </p:nvGrpSpPr>
      <p:grpSpPr>
        <a:xfrm>
          <a:off x="0" y="0"/>
          <a:ext cx="0" cy="0"/>
          <a:chOff x="0" y="0"/>
          <a:chExt cx="0" cy="0"/>
        </a:xfrm>
      </p:grpSpPr>
      <p:sp>
        <p:nvSpPr>
          <p:cNvPr id="10687" name="Google Shape;10687;gf4a0e1ed25_0_3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88" name="Google Shape;10688;gf4a0e1ed25_0_3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5"/>
        <p:cNvGrpSpPr/>
        <p:nvPr/>
      </p:nvGrpSpPr>
      <p:grpSpPr>
        <a:xfrm>
          <a:off x="0" y="0"/>
          <a:ext cx="0" cy="0"/>
          <a:chOff x="0" y="0"/>
          <a:chExt cx="0" cy="0"/>
        </a:xfrm>
      </p:grpSpPr>
      <p:sp>
        <p:nvSpPr>
          <p:cNvPr id="11106" name="Google Shape;11106;gf4a0e1ed25_0_4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7" name="Google Shape;11107;gf4a0e1ed25_0_4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5"/>
        <p:cNvGrpSpPr/>
        <p:nvPr/>
      </p:nvGrpSpPr>
      <p:grpSpPr>
        <a:xfrm>
          <a:off x="0" y="0"/>
          <a:ext cx="0" cy="0"/>
          <a:chOff x="0" y="0"/>
          <a:chExt cx="0" cy="0"/>
        </a:xfrm>
      </p:grpSpPr>
      <p:sp>
        <p:nvSpPr>
          <p:cNvPr id="11276" name="Google Shape;11276;gf4a0e1ed25_0_43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7" name="Google Shape;11277;gf4a0e1ed25_0_4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0"/>
        <p:cNvGrpSpPr/>
        <p:nvPr/>
      </p:nvGrpSpPr>
      <p:grpSpPr>
        <a:xfrm>
          <a:off x="0" y="0"/>
          <a:ext cx="0" cy="0"/>
          <a:chOff x="0" y="0"/>
          <a:chExt cx="0" cy="0"/>
        </a:xfrm>
      </p:grpSpPr>
      <p:sp>
        <p:nvSpPr>
          <p:cNvPr id="11681" name="Google Shape;11681;gf4a0e1ed25_0_47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82" name="Google Shape;11682;gf4a0e1ed25_0_4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0"/>
        <p:cNvGrpSpPr/>
        <p:nvPr/>
      </p:nvGrpSpPr>
      <p:grpSpPr>
        <a:xfrm>
          <a:off x="0" y="0"/>
          <a:ext cx="0" cy="0"/>
          <a:chOff x="0" y="0"/>
          <a:chExt cx="0" cy="0"/>
        </a:xfrm>
      </p:grpSpPr>
      <p:sp>
        <p:nvSpPr>
          <p:cNvPr id="12061" name="Google Shape;12061;gf4a0e1ed25_0_5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2" name="Google Shape;12062;gf4a0e1ed25_0_5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0"/>
        <p:cNvGrpSpPr/>
        <p:nvPr/>
      </p:nvGrpSpPr>
      <p:grpSpPr>
        <a:xfrm>
          <a:off x="0" y="0"/>
          <a:ext cx="0" cy="0"/>
          <a:chOff x="0" y="0"/>
          <a:chExt cx="0" cy="0"/>
        </a:xfrm>
      </p:grpSpPr>
      <p:sp>
        <p:nvSpPr>
          <p:cNvPr id="3151" name="Google Shape;3151;gf120d6c470_0_7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2" name="Google Shape;3152;gf120d6c470_0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8"/>
        <p:cNvGrpSpPr/>
        <p:nvPr/>
      </p:nvGrpSpPr>
      <p:grpSpPr>
        <a:xfrm>
          <a:off x="0" y="0"/>
          <a:ext cx="0" cy="0"/>
          <a:chOff x="0" y="0"/>
          <a:chExt cx="0" cy="0"/>
        </a:xfrm>
      </p:grpSpPr>
      <p:sp>
        <p:nvSpPr>
          <p:cNvPr id="12979" name="Google Shape;12979;gf4a0e1ed25_0_60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0" name="Google Shape;12980;gf4a0e1ed25_0_6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2"/>
        <p:cNvGrpSpPr/>
        <p:nvPr/>
      </p:nvGrpSpPr>
      <p:grpSpPr>
        <a:xfrm>
          <a:off x="0" y="0"/>
          <a:ext cx="0" cy="0"/>
          <a:chOff x="0" y="0"/>
          <a:chExt cx="0" cy="0"/>
        </a:xfrm>
      </p:grpSpPr>
      <p:sp>
        <p:nvSpPr>
          <p:cNvPr id="14413" name="Google Shape;14413;gf4a0e1ed25_0_7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4" name="Google Shape;14414;gf4a0e1ed25_0_7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68"/>
        <p:cNvGrpSpPr/>
        <p:nvPr/>
      </p:nvGrpSpPr>
      <p:grpSpPr>
        <a:xfrm>
          <a:off x="0" y="0"/>
          <a:ext cx="0" cy="0"/>
          <a:chOff x="0" y="0"/>
          <a:chExt cx="0" cy="0"/>
        </a:xfrm>
      </p:grpSpPr>
      <p:sp>
        <p:nvSpPr>
          <p:cNvPr id="16969" name="Google Shape;16969;gf4a0e1ed25_0_100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70" name="Google Shape;16970;gf4a0e1ed25_0_10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8"/>
        <p:cNvGrpSpPr/>
        <p:nvPr/>
      </p:nvGrpSpPr>
      <p:grpSpPr>
        <a:xfrm>
          <a:off x="0" y="0"/>
          <a:ext cx="0" cy="0"/>
          <a:chOff x="0" y="0"/>
          <a:chExt cx="0" cy="0"/>
        </a:xfrm>
      </p:grpSpPr>
      <p:sp>
        <p:nvSpPr>
          <p:cNvPr id="18919" name="Google Shape;18919;gf4a0e1ed25_0_119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0" name="Google Shape;18920;gf4a0e1ed25_0_11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3"/>
        <p:cNvGrpSpPr/>
        <p:nvPr/>
      </p:nvGrpSpPr>
      <p:grpSpPr>
        <a:xfrm>
          <a:off x="0" y="0"/>
          <a:ext cx="0" cy="0"/>
          <a:chOff x="0" y="0"/>
          <a:chExt cx="0" cy="0"/>
        </a:xfrm>
      </p:grpSpPr>
      <p:sp>
        <p:nvSpPr>
          <p:cNvPr id="20694" name="Google Shape;20694;gf4a0e1ed25_0_13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95" name="Google Shape;20695;gf4a0e1ed25_0_13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35"/>
        <p:cNvGrpSpPr/>
        <p:nvPr/>
      </p:nvGrpSpPr>
      <p:grpSpPr>
        <a:xfrm>
          <a:off x="0" y="0"/>
          <a:ext cx="0" cy="0"/>
          <a:chOff x="0" y="0"/>
          <a:chExt cx="0" cy="0"/>
        </a:xfrm>
      </p:grpSpPr>
      <p:sp>
        <p:nvSpPr>
          <p:cNvPr id="21736" name="Google Shape;21736;gf4a0e1ed25_0_147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7" name="Google Shape;21737;gf4a0e1ed25_0_14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5"/>
        <p:cNvGrpSpPr/>
        <p:nvPr/>
      </p:nvGrpSpPr>
      <p:grpSpPr>
        <a:xfrm>
          <a:off x="0" y="0"/>
          <a:ext cx="0" cy="0"/>
          <a:chOff x="0" y="0"/>
          <a:chExt cx="0" cy="0"/>
        </a:xfrm>
      </p:grpSpPr>
      <p:sp>
        <p:nvSpPr>
          <p:cNvPr id="23456" name="Google Shape;23456;gf4a0e1ed25_0_210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57" name="Google Shape;23457;gf4a0e1ed25_0_21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7"/>
        <p:cNvGrpSpPr/>
        <p:nvPr/>
      </p:nvGrpSpPr>
      <p:grpSpPr>
        <a:xfrm>
          <a:off x="0" y="0"/>
          <a:ext cx="0" cy="0"/>
          <a:chOff x="0" y="0"/>
          <a:chExt cx="0" cy="0"/>
        </a:xfrm>
      </p:grpSpPr>
      <p:sp>
        <p:nvSpPr>
          <p:cNvPr id="3198" name="Google Shape;3198;gf120d6c470_0_7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9" name="Google Shape;3199;gf120d6c470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7"/>
        <p:cNvGrpSpPr/>
        <p:nvPr/>
      </p:nvGrpSpPr>
      <p:grpSpPr>
        <a:xfrm>
          <a:off x="0" y="0"/>
          <a:ext cx="0" cy="0"/>
          <a:chOff x="0" y="0"/>
          <a:chExt cx="0" cy="0"/>
        </a:xfrm>
      </p:grpSpPr>
      <p:sp>
        <p:nvSpPr>
          <p:cNvPr id="3338" name="Google Shape;3338;gf120d6c470_0_7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9" name="Google Shape;3339;gf120d6c470_0_7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2"/>
        <p:cNvGrpSpPr/>
        <p:nvPr/>
      </p:nvGrpSpPr>
      <p:grpSpPr>
        <a:xfrm>
          <a:off x="0" y="0"/>
          <a:ext cx="0" cy="0"/>
          <a:chOff x="0" y="0"/>
          <a:chExt cx="0" cy="0"/>
        </a:xfrm>
      </p:grpSpPr>
      <p:sp>
        <p:nvSpPr>
          <p:cNvPr id="3503" name="Google Shape;3503;gf2f9bf8897_0_20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4" name="Google Shape;3504;gf2f9bf8897_0_2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8"/>
        <p:cNvGrpSpPr/>
        <p:nvPr/>
      </p:nvGrpSpPr>
      <p:grpSpPr>
        <a:xfrm>
          <a:off x="0" y="0"/>
          <a:ext cx="0" cy="0"/>
          <a:chOff x="0" y="0"/>
          <a:chExt cx="0" cy="0"/>
        </a:xfrm>
      </p:grpSpPr>
      <p:sp>
        <p:nvSpPr>
          <p:cNvPr id="3549" name="Google Shape;3549;gf2f9bf8897_0_20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0" name="Google Shape;3550;gf2f9bf8897_0_2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0" name="Google Shape;10;p2"/>
          <p:cNvSpPr txBox="1">
            <a:spLocks noGrp="1"/>
          </p:cNvSpPr>
          <p:nvPr>
            <p:ph type="ctrTitle"/>
          </p:nvPr>
        </p:nvSpPr>
        <p:spPr>
          <a:xfrm>
            <a:off x="1669800" y="2400300"/>
            <a:ext cx="5804400" cy="1792800"/>
          </a:xfrm>
          <a:prstGeom prst="rect">
            <a:avLst/>
          </a:prstGeom>
        </p:spPr>
        <p:txBody>
          <a:bodyPr spcFirstLastPara="1" wrap="square" lIns="91425" tIns="91425" rIns="91425" bIns="91425" anchor="t" anchorCtr="0">
            <a:noAutofit/>
          </a:bodyPr>
          <a:lstStyle>
            <a:lvl1pPr lvl="0" algn="ctr">
              <a:lnSpc>
                <a:spcPct val="85000"/>
              </a:lnSpc>
              <a:spcBef>
                <a:spcPts val="0"/>
              </a:spcBef>
              <a:spcAft>
                <a:spcPts val="0"/>
              </a:spcAft>
              <a:buSzPts val="5200"/>
              <a:buNone/>
              <a:defRPr sz="6000">
                <a:solidFill>
                  <a:schemeClr val="accent2"/>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392500" y="41047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267" y="9"/>
            <a:ext cx="9126254" cy="199793"/>
            <a:chOff x="8267" y="9"/>
            <a:chExt cx="9126254" cy="199793"/>
          </a:xfrm>
        </p:grpSpPr>
        <p:sp>
          <p:nvSpPr>
            <p:cNvPr id="13" name="Google Shape;13;p2"/>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2"/>
          <p:cNvGrpSpPr/>
          <p:nvPr/>
        </p:nvGrpSpPr>
        <p:grpSpPr>
          <a:xfrm>
            <a:off x="8267" y="4943709"/>
            <a:ext cx="9126254" cy="199793"/>
            <a:chOff x="8267" y="9"/>
            <a:chExt cx="9126254" cy="199793"/>
          </a:xfrm>
        </p:grpSpPr>
        <p:sp>
          <p:nvSpPr>
            <p:cNvPr id="59" name="Google Shape;59;p2"/>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73"/>
        <p:cNvGrpSpPr/>
        <p:nvPr/>
      </p:nvGrpSpPr>
      <p:grpSpPr>
        <a:xfrm>
          <a:off x="0" y="0"/>
          <a:ext cx="0" cy="0"/>
          <a:chOff x="0" y="0"/>
          <a:chExt cx="0" cy="0"/>
        </a:xfrm>
      </p:grpSpPr>
      <p:pic>
        <p:nvPicPr>
          <p:cNvPr id="874" name="Google Shape;874;p11"/>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875" name="Google Shape;875;p11"/>
          <p:cNvSpPr txBox="1">
            <a:spLocks noGrp="1"/>
          </p:cNvSpPr>
          <p:nvPr>
            <p:ph type="title" hasCustomPrompt="1"/>
          </p:nvPr>
        </p:nvSpPr>
        <p:spPr>
          <a:xfrm>
            <a:off x="3417600" y="1787075"/>
            <a:ext cx="4623600" cy="15111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76" name="Google Shape;876;p11"/>
          <p:cNvSpPr txBox="1">
            <a:spLocks noGrp="1"/>
          </p:cNvSpPr>
          <p:nvPr>
            <p:ph type="subTitle" idx="1"/>
          </p:nvPr>
        </p:nvSpPr>
        <p:spPr>
          <a:xfrm>
            <a:off x="3417600" y="3298225"/>
            <a:ext cx="4623600" cy="40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877" name="Google Shape;877;p11"/>
          <p:cNvGrpSpPr/>
          <p:nvPr/>
        </p:nvGrpSpPr>
        <p:grpSpPr>
          <a:xfrm>
            <a:off x="8267" y="9"/>
            <a:ext cx="9126254" cy="199793"/>
            <a:chOff x="8267" y="9"/>
            <a:chExt cx="9126254" cy="199793"/>
          </a:xfrm>
        </p:grpSpPr>
        <p:sp>
          <p:nvSpPr>
            <p:cNvPr id="878" name="Google Shape;878;p11"/>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1"/>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1"/>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1"/>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1"/>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1"/>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1"/>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1"/>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1"/>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1"/>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1"/>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1"/>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1"/>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1"/>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1"/>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1"/>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1"/>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1"/>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1"/>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1"/>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1"/>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1"/>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1"/>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1"/>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1"/>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1"/>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1"/>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1"/>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1"/>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1"/>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1"/>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1"/>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1"/>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1"/>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1"/>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1"/>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1"/>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1"/>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1"/>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1"/>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1"/>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1"/>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1"/>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1"/>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1"/>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11"/>
          <p:cNvGrpSpPr/>
          <p:nvPr/>
        </p:nvGrpSpPr>
        <p:grpSpPr>
          <a:xfrm>
            <a:off x="8267" y="4943709"/>
            <a:ext cx="9126254" cy="199793"/>
            <a:chOff x="8267" y="9"/>
            <a:chExt cx="9126254" cy="199793"/>
          </a:xfrm>
        </p:grpSpPr>
        <p:sp>
          <p:nvSpPr>
            <p:cNvPr id="924" name="Google Shape;924;p11"/>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1"/>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1"/>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1"/>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1"/>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1"/>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1"/>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1"/>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1"/>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1"/>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1"/>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1"/>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1"/>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1"/>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1"/>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1"/>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1"/>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1"/>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1"/>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1"/>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1"/>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1"/>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1"/>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1"/>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1"/>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1"/>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1"/>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1"/>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1"/>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1"/>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1"/>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1"/>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1"/>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1"/>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1"/>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1"/>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1"/>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1"/>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1"/>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1"/>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1"/>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1"/>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1"/>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1"/>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1"/>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9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970"/>
        <p:cNvGrpSpPr/>
        <p:nvPr/>
      </p:nvGrpSpPr>
      <p:grpSpPr>
        <a:xfrm>
          <a:off x="0" y="0"/>
          <a:ext cx="0" cy="0"/>
          <a:chOff x="0" y="0"/>
          <a:chExt cx="0" cy="0"/>
        </a:xfrm>
      </p:grpSpPr>
      <p:sp>
        <p:nvSpPr>
          <p:cNvPr id="971" name="Google Shape;971;p13"/>
          <p:cNvSpPr txBox="1">
            <a:spLocks noGrp="1"/>
          </p:cNvSpPr>
          <p:nvPr>
            <p:ph type="title"/>
          </p:nvPr>
        </p:nvSpPr>
        <p:spPr>
          <a:xfrm>
            <a:off x="5585700" y="1805475"/>
            <a:ext cx="1782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6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2" name="Google Shape;972;p13"/>
          <p:cNvSpPr txBox="1">
            <a:spLocks noGrp="1"/>
          </p:cNvSpPr>
          <p:nvPr>
            <p:ph type="title" idx="2"/>
          </p:nvPr>
        </p:nvSpPr>
        <p:spPr>
          <a:xfrm>
            <a:off x="5585700" y="3456322"/>
            <a:ext cx="1782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6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pic>
        <p:nvPicPr>
          <p:cNvPr id="973" name="Google Shape;973;p13"/>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974" name="Google Shape;974;p13"/>
          <p:cNvSpPr txBox="1">
            <a:spLocks noGrp="1"/>
          </p:cNvSpPr>
          <p:nvPr>
            <p:ph type="title" idx="3"/>
          </p:nvPr>
        </p:nvSpPr>
        <p:spPr>
          <a:xfrm>
            <a:off x="1987449" y="1805475"/>
            <a:ext cx="1782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6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5" name="Google Shape;975;p13"/>
          <p:cNvSpPr txBox="1">
            <a:spLocks noGrp="1"/>
          </p:cNvSpPr>
          <p:nvPr>
            <p:ph type="title" idx="4" hasCustomPrompt="1"/>
          </p:nvPr>
        </p:nvSpPr>
        <p:spPr>
          <a:xfrm>
            <a:off x="2486596" y="1444079"/>
            <a:ext cx="7929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6" name="Google Shape;976;p13"/>
          <p:cNvSpPr txBox="1">
            <a:spLocks noGrp="1"/>
          </p:cNvSpPr>
          <p:nvPr>
            <p:ph type="subTitle" idx="1"/>
          </p:nvPr>
        </p:nvSpPr>
        <p:spPr>
          <a:xfrm>
            <a:off x="1710596" y="2329300"/>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77" name="Google Shape;977;p13"/>
          <p:cNvSpPr txBox="1">
            <a:spLocks noGrp="1"/>
          </p:cNvSpPr>
          <p:nvPr>
            <p:ph type="title" idx="5" hasCustomPrompt="1"/>
          </p:nvPr>
        </p:nvSpPr>
        <p:spPr>
          <a:xfrm>
            <a:off x="6101225" y="1444079"/>
            <a:ext cx="7929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8" name="Google Shape;978;p13"/>
          <p:cNvSpPr txBox="1">
            <a:spLocks noGrp="1"/>
          </p:cNvSpPr>
          <p:nvPr>
            <p:ph type="subTitle" idx="6"/>
          </p:nvPr>
        </p:nvSpPr>
        <p:spPr>
          <a:xfrm>
            <a:off x="5308800" y="2329300"/>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79" name="Google Shape;979;p13"/>
          <p:cNvSpPr txBox="1">
            <a:spLocks noGrp="1"/>
          </p:cNvSpPr>
          <p:nvPr>
            <p:ph type="title" idx="7"/>
          </p:nvPr>
        </p:nvSpPr>
        <p:spPr>
          <a:xfrm>
            <a:off x="1987449" y="3456322"/>
            <a:ext cx="1782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6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0" name="Google Shape;980;p13"/>
          <p:cNvSpPr txBox="1">
            <a:spLocks noGrp="1"/>
          </p:cNvSpPr>
          <p:nvPr>
            <p:ph type="title" idx="8" hasCustomPrompt="1"/>
          </p:nvPr>
        </p:nvSpPr>
        <p:spPr>
          <a:xfrm>
            <a:off x="2444434" y="3095574"/>
            <a:ext cx="7929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1" name="Google Shape;981;p13"/>
          <p:cNvSpPr txBox="1">
            <a:spLocks noGrp="1"/>
          </p:cNvSpPr>
          <p:nvPr>
            <p:ph type="subTitle" idx="9"/>
          </p:nvPr>
        </p:nvSpPr>
        <p:spPr>
          <a:xfrm>
            <a:off x="1710596" y="3966300"/>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82" name="Google Shape;982;p13"/>
          <p:cNvSpPr txBox="1">
            <a:spLocks noGrp="1"/>
          </p:cNvSpPr>
          <p:nvPr>
            <p:ph type="title" idx="13" hasCustomPrompt="1"/>
          </p:nvPr>
        </p:nvSpPr>
        <p:spPr>
          <a:xfrm>
            <a:off x="6059063" y="3095574"/>
            <a:ext cx="7929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3" name="Google Shape;983;p13"/>
          <p:cNvSpPr txBox="1">
            <a:spLocks noGrp="1"/>
          </p:cNvSpPr>
          <p:nvPr>
            <p:ph type="subTitle" idx="14"/>
          </p:nvPr>
        </p:nvSpPr>
        <p:spPr>
          <a:xfrm>
            <a:off x="5308800" y="3966300"/>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84" name="Google Shape;984;p13"/>
          <p:cNvSpPr txBox="1">
            <a:spLocks noGrp="1"/>
          </p:cNvSpPr>
          <p:nvPr>
            <p:ph type="title" idx="15"/>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85" name="Google Shape;985;p13"/>
          <p:cNvGrpSpPr/>
          <p:nvPr/>
        </p:nvGrpSpPr>
        <p:grpSpPr>
          <a:xfrm>
            <a:off x="8267" y="9"/>
            <a:ext cx="9126254" cy="199793"/>
            <a:chOff x="8267" y="9"/>
            <a:chExt cx="9126254" cy="199793"/>
          </a:xfrm>
        </p:grpSpPr>
        <p:sp>
          <p:nvSpPr>
            <p:cNvPr id="986" name="Google Shape;986;p1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13"/>
          <p:cNvGrpSpPr/>
          <p:nvPr/>
        </p:nvGrpSpPr>
        <p:grpSpPr>
          <a:xfrm>
            <a:off x="8267" y="4943709"/>
            <a:ext cx="9126254" cy="199793"/>
            <a:chOff x="8267" y="9"/>
            <a:chExt cx="9126254" cy="199793"/>
          </a:xfrm>
        </p:grpSpPr>
        <p:sp>
          <p:nvSpPr>
            <p:cNvPr id="1032" name="Google Shape;1032;p1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077"/>
        <p:cNvGrpSpPr/>
        <p:nvPr/>
      </p:nvGrpSpPr>
      <p:grpSpPr>
        <a:xfrm>
          <a:off x="0" y="0"/>
          <a:ext cx="0" cy="0"/>
          <a:chOff x="0" y="0"/>
          <a:chExt cx="0" cy="0"/>
        </a:xfrm>
      </p:grpSpPr>
      <p:pic>
        <p:nvPicPr>
          <p:cNvPr id="1078" name="Google Shape;1078;p14"/>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079" name="Google Shape;1079;p14"/>
          <p:cNvSpPr txBox="1">
            <a:spLocks noGrp="1"/>
          </p:cNvSpPr>
          <p:nvPr>
            <p:ph type="title"/>
          </p:nvPr>
        </p:nvSpPr>
        <p:spPr>
          <a:xfrm>
            <a:off x="2290025" y="29355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80" name="Google Shape;1080;p14"/>
          <p:cNvSpPr txBox="1">
            <a:spLocks noGrp="1"/>
          </p:cNvSpPr>
          <p:nvPr>
            <p:ph type="subTitle" idx="1"/>
          </p:nvPr>
        </p:nvSpPr>
        <p:spPr>
          <a:xfrm>
            <a:off x="1458125" y="11119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081" name="Google Shape;1081;p14"/>
          <p:cNvGrpSpPr/>
          <p:nvPr/>
        </p:nvGrpSpPr>
        <p:grpSpPr>
          <a:xfrm>
            <a:off x="8267" y="9"/>
            <a:ext cx="9126254" cy="199793"/>
            <a:chOff x="8267" y="9"/>
            <a:chExt cx="9126254" cy="199793"/>
          </a:xfrm>
        </p:grpSpPr>
        <p:sp>
          <p:nvSpPr>
            <p:cNvPr id="1082" name="Google Shape;1082;p1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14"/>
          <p:cNvGrpSpPr/>
          <p:nvPr/>
        </p:nvGrpSpPr>
        <p:grpSpPr>
          <a:xfrm>
            <a:off x="8267" y="4943709"/>
            <a:ext cx="9126254" cy="199793"/>
            <a:chOff x="8267" y="9"/>
            <a:chExt cx="9126254" cy="199793"/>
          </a:xfrm>
        </p:grpSpPr>
        <p:sp>
          <p:nvSpPr>
            <p:cNvPr id="1128" name="Google Shape;1128;p1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173"/>
        <p:cNvGrpSpPr/>
        <p:nvPr/>
      </p:nvGrpSpPr>
      <p:grpSpPr>
        <a:xfrm>
          <a:off x="0" y="0"/>
          <a:ext cx="0" cy="0"/>
          <a:chOff x="0" y="0"/>
          <a:chExt cx="0" cy="0"/>
        </a:xfrm>
      </p:grpSpPr>
      <p:pic>
        <p:nvPicPr>
          <p:cNvPr id="1174" name="Google Shape;1174;p15"/>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175" name="Google Shape;1175;p15"/>
          <p:cNvSpPr txBox="1">
            <a:spLocks noGrp="1"/>
          </p:cNvSpPr>
          <p:nvPr>
            <p:ph type="title"/>
          </p:nvPr>
        </p:nvSpPr>
        <p:spPr>
          <a:xfrm>
            <a:off x="2508900" y="2883876"/>
            <a:ext cx="4126200" cy="72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accen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76" name="Google Shape;1176;p15"/>
          <p:cNvSpPr txBox="1">
            <a:spLocks noGrp="1"/>
          </p:cNvSpPr>
          <p:nvPr>
            <p:ph type="title" idx="2" hasCustomPrompt="1"/>
          </p:nvPr>
        </p:nvSpPr>
        <p:spPr>
          <a:xfrm>
            <a:off x="4812900" y="1635925"/>
            <a:ext cx="1871700" cy="130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2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77" name="Google Shape;1177;p15"/>
          <p:cNvSpPr txBox="1">
            <a:spLocks noGrp="1"/>
          </p:cNvSpPr>
          <p:nvPr>
            <p:ph type="subTitle" idx="1"/>
          </p:nvPr>
        </p:nvSpPr>
        <p:spPr>
          <a:xfrm>
            <a:off x="2391900" y="3745100"/>
            <a:ext cx="4360200" cy="40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178" name="Google Shape;1178;p15"/>
          <p:cNvGrpSpPr/>
          <p:nvPr/>
        </p:nvGrpSpPr>
        <p:grpSpPr>
          <a:xfrm>
            <a:off x="8267" y="9"/>
            <a:ext cx="9126254" cy="199793"/>
            <a:chOff x="8267" y="9"/>
            <a:chExt cx="9126254" cy="199793"/>
          </a:xfrm>
        </p:grpSpPr>
        <p:sp>
          <p:nvSpPr>
            <p:cNvPr id="1179" name="Google Shape;1179;p1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15"/>
          <p:cNvGrpSpPr/>
          <p:nvPr/>
        </p:nvGrpSpPr>
        <p:grpSpPr>
          <a:xfrm>
            <a:off x="8267" y="4943709"/>
            <a:ext cx="9126254" cy="199793"/>
            <a:chOff x="8267" y="9"/>
            <a:chExt cx="9126254" cy="199793"/>
          </a:xfrm>
        </p:grpSpPr>
        <p:sp>
          <p:nvSpPr>
            <p:cNvPr id="1225" name="Google Shape;1225;p1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270"/>
        <p:cNvGrpSpPr/>
        <p:nvPr/>
      </p:nvGrpSpPr>
      <p:grpSpPr>
        <a:xfrm>
          <a:off x="0" y="0"/>
          <a:ext cx="0" cy="0"/>
          <a:chOff x="0" y="0"/>
          <a:chExt cx="0" cy="0"/>
        </a:xfrm>
      </p:grpSpPr>
      <p:pic>
        <p:nvPicPr>
          <p:cNvPr id="1271" name="Google Shape;1271;p16"/>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272" name="Google Shape;1272;p16"/>
          <p:cNvSpPr txBox="1">
            <a:spLocks noGrp="1"/>
          </p:cNvSpPr>
          <p:nvPr>
            <p:ph type="title"/>
          </p:nvPr>
        </p:nvSpPr>
        <p:spPr>
          <a:xfrm>
            <a:off x="1760100" y="1711700"/>
            <a:ext cx="5623800" cy="15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5000"/>
              <a:buNone/>
              <a:defRPr sz="1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3" name="Google Shape;1273;p16"/>
          <p:cNvSpPr txBox="1">
            <a:spLocks noGrp="1"/>
          </p:cNvSpPr>
          <p:nvPr>
            <p:ph type="subTitle" idx="1"/>
          </p:nvPr>
        </p:nvSpPr>
        <p:spPr>
          <a:xfrm>
            <a:off x="2143800" y="3400425"/>
            <a:ext cx="4856400" cy="62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274" name="Google Shape;1274;p16"/>
          <p:cNvGrpSpPr/>
          <p:nvPr/>
        </p:nvGrpSpPr>
        <p:grpSpPr>
          <a:xfrm>
            <a:off x="8267" y="9"/>
            <a:ext cx="9126254" cy="199793"/>
            <a:chOff x="8267" y="9"/>
            <a:chExt cx="9126254" cy="199793"/>
          </a:xfrm>
        </p:grpSpPr>
        <p:sp>
          <p:nvSpPr>
            <p:cNvPr id="1275" name="Google Shape;1275;p1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16"/>
          <p:cNvGrpSpPr/>
          <p:nvPr/>
        </p:nvGrpSpPr>
        <p:grpSpPr>
          <a:xfrm>
            <a:off x="8267" y="4943709"/>
            <a:ext cx="9126254" cy="199793"/>
            <a:chOff x="8267" y="9"/>
            <a:chExt cx="9126254" cy="199793"/>
          </a:xfrm>
        </p:grpSpPr>
        <p:sp>
          <p:nvSpPr>
            <p:cNvPr id="1321" name="Google Shape;1321;p1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1366"/>
        <p:cNvGrpSpPr/>
        <p:nvPr/>
      </p:nvGrpSpPr>
      <p:grpSpPr>
        <a:xfrm>
          <a:off x="0" y="0"/>
          <a:ext cx="0" cy="0"/>
          <a:chOff x="0" y="0"/>
          <a:chExt cx="0" cy="0"/>
        </a:xfrm>
      </p:grpSpPr>
      <p:pic>
        <p:nvPicPr>
          <p:cNvPr id="1367" name="Google Shape;1367;p17"/>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368" name="Google Shape;1368;p17"/>
          <p:cNvSpPr txBox="1">
            <a:spLocks noGrp="1"/>
          </p:cNvSpPr>
          <p:nvPr>
            <p:ph type="title"/>
          </p:nvPr>
        </p:nvSpPr>
        <p:spPr>
          <a:xfrm>
            <a:off x="998050" y="940825"/>
            <a:ext cx="2745000" cy="22491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69" name="Google Shape;1369;p17"/>
          <p:cNvSpPr txBox="1">
            <a:spLocks noGrp="1"/>
          </p:cNvSpPr>
          <p:nvPr>
            <p:ph type="subTitle" idx="1"/>
          </p:nvPr>
        </p:nvSpPr>
        <p:spPr>
          <a:xfrm>
            <a:off x="998050" y="3315200"/>
            <a:ext cx="3012900" cy="96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370" name="Google Shape;1370;p17"/>
          <p:cNvGrpSpPr/>
          <p:nvPr/>
        </p:nvGrpSpPr>
        <p:grpSpPr>
          <a:xfrm>
            <a:off x="8267" y="9"/>
            <a:ext cx="9126254" cy="199793"/>
            <a:chOff x="8267" y="9"/>
            <a:chExt cx="9126254" cy="199793"/>
          </a:xfrm>
        </p:grpSpPr>
        <p:sp>
          <p:nvSpPr>
            <p:cNvPr id="1371" name="Google Shape;1371;p1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17"/>
          <p:cNvGrpSpPr/>
          <p:nvPr/>
        </p:nvGrpSpPr>
        <p:grpSpPr>
          <a:xfrm>
            <a:off x="8267" y="4943709"/>
            <a:ext cx="9126254" cy="199793"/>
            <a:chOff x="8267" y="9"/>
            <a:chExt cx="9126254" cy="199793"/>
          </a:xfrm>
        </p:grpSpPr>
        <p:sp>
          <p:nvSpPr>
            <p:cNvPr id="1417" name="Google Shape;1417;p1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462"/>
        <p:cNvGrpSpPr/>
        <p:nvPr/>
      </p:nvGrpSpPr>
      <p:grpSpPr>
        <a:xfrm>
          <a:off x="0" y="0"/>
          <a:ext cx="0" cy="0"/>
          <a:chOff x="0" y="0"/>
          <a:chExt cx="0" cy="0"/>
        </a:xfrm>
      </p:grpSpPr>
      <p:pic>
        <p:nvPicPr>
          <p:cNvPr id="1463" name="Google Shape;1463;p18"/>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464" name="Google Shape;1464;p18"/>
          <p:cNvSpPr txBox="1">
            <a:spLocks noGrp="1"/>
          </p:cNvSpPr>
          <p:nvPr>
            <p:ph type="title"/>
          </p:nvPr>
        </p:nvSpPr>
        <p:spPr>
          <a:xfrm>
            <a:off x="1177200" y="1330725"/>
            <a:ext cx="2620200" cy="12873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65" name="Google Shape;1465;p18"/>
          <p:cNvSpPr txBox="1">
            <a:spLocks noGrp="1"/>
          </p:cNvSpPr>
          <p:nvPr>
            <p:ph type="subTitle" idx="1"/>
          </p:nvPr>
        </p:nvSpPr>
        <p:spPr>
          <a:xfrm>
            <a:off x="1177200" y="2689689"/>
            <a:ext cx="2620200" cy="108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466" name="Google Shape;1466;p18"/>
          <p:cNvGrpSpPr/>
          <p:nvPr/>
        </p:nvGrpSpPr>
        <p:grpSpPr>
          <a:xfrm>
            <a:off x="8267" y="9"/>
            <a:ext cx="9126254" cy="199793"/>
            <a:chOff x="8267" y="9"/>
            <a:chExt cx="9126254" cy="199793"/>
          </a:xfrm>
        </p:grpSpPr>
        <p:sp>
          <p:nvSpPr>
            <p:cNvPr id="1467" name="Google Shape;1467;p1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18"/>
          <p:cNvGrpSpPr/>
          <p:nvPr/>
        </p:nvGrpSpPr>
        <p:grpSpPr>
          <a:xfrm>
            <a:off x="8267" y="4943709"/>
            <a:ext cx="9126254" cy="199793"/>
            <a:chOff x="8267" y="9"/>
            <a:chExt cx="9126254" cy="199793"/>
          </a:xfrm>
        </p:grpSpPr>
        <p:sp>
          <p:nvSpPr>
            <p:cNvPr id="1513" name="Google Shape;1513;p1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1558"/>
        <p:cNvGrpSpPr/>
        <p:nvPr/>
      </p:nvGrpSpPr>
      <p:grpSpPr>
        <a:xfrm>
          <a:off x="0" y="0"/>
          <a:ext cx="0" cy="0"/>
          <a:chOff x="0" y="0"/>
          <a:chExt cx="0" cy="0"/>
        </a:xfrm>
      </p:grpSpPr>
      <p:pic>
        <p:nvPicPr>
          <p:cNvPr id="1559" name="Google Shape;1559;p19"/>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560" name="Google Shape;1560;p19"/>
          <p:cNvSpPr txBox="1">
            <a:spLocks noGrp="1"/>
          </p:cNvSpPr>
          <p:nvPr>
            <p:ph type="title"/>
          </p:nvPr>
        </p:nvSpPr>
        <p:spPr>
          <a:xfrm>
            <a:off x="5351500" y="1641888"/>
            <a:ext cx="2620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endParaRPr/>
          </a:p>
        </p:txBody>
      </p:sp>
      <p:sp>
        <p:nvSpPr>
          <p:cNvPr id="1561" name="Google Shape;1561;p19"/>
          <p:cNvSpPr txBox="1">
            <a:spLocks noGrp="1"/>
          </p:cNvSpPr>
          <p:nvPr>
            <p:ph type="subTitle" idx="1"/>
          </p:nvPr>
        </p:nvSpPr>
        <p:spPr>
          <a:xfrm>
            <a:off x="5351500" y="2276423"/>
            <a:ext cx="26202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grpSp>
        <p:nvGrpSpPr>
          <p:cNvPr id="1562" name="Google Shape;1562;p19"/>
          <p:cNvGrpSpPr/>
          <p:nvPr/>
        </p:nvGrpSpPr>
        <p:grpSpPr>
          <a:xfrm>
            <a:off x="8267" y="9"/>
            <a:ext cx="9126254" cy="199793"/>
            <a:chOff x="8267" y="9"/>
            <a:chExt cx="9126254" cy="199793"/>
          </a:xfrm>
        </p:grpSpPr>
        <p:sp>
          <p:nvSpPr>
            <p:cNvPr id="1563" name="Google Shape;1563;p1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19"/>
          <p:cNvGrpSpPr/>
          <p:nvPr/>
        </p:nvGrpSpPr>
        <p:grpSpPr>
          <a:xfrm>
            <a:off x="8267" y="4943709"/>
            <a:ext cx="9126254" cy="199793"/>
            <a:chOff x="8267" y="9"/>
            <a:chExt cx="9126254" cy="199793"/>
          </a:xfrm>
        </p:grpSpPr>
        <p:sp>
          <p:nvSpPr>
            <p:cNvPr id="1609" name="Google Shape;1609;p1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654"/>
        <p:cNvGrpSpPr/>
        <p:nvPr/>
      </p:nvGrpSpPr>
      <p:grpSpPr>
        <a:xfrm>
          <a:off x="0" y="0"/>
          <a:ext cx="0" cy="0"/>
          <a:chOff x="0" y="0"/>
          <a:chExt cx="0" cy="0"/>
        </a:xfrm>
      </p:grpSpPr>
      <p:pic>
        <p:nvPicPr>
          <p:cNvPr id="1655" name="Google Shape;1655;p20"/>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656" name="Google Shape;1656;p20"/>
          <p:cNvSpPr txBox="1">
            <a:spLocks noGrp="1"/>
          </p:cNvSpPr>
          <p:nvPr>
            <p:ph type="subTitle" idx="1"/>
          </p:nvPr>
        </p:nvSpPr>
        <p:spPr>
          <a:xfrm>
            <a:off x="781750" y="3307975"/>
            <a:ext cx="2133300" cy="51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Font typeface="Bebas Neue"/>
              <a:buNone/>
              <a:defRPr sz="2500">
                <a:latin typeface="Fjalla One"/>
                <a:ea typeface="Fjalla One"/>
                <a:cs typeface="Fjalla One"/>
                <a:sym typeface="Fjalla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657" name="Google Shape;1657;p20"/>
          <p:cNvSpPr txBox="1">
            <a:spLocks noGrp="1"/>
          </p:cNvSpPr>
          <p:nvPr>
            <p:ph type="subTitle" idx="2"/>
          </p:nvPr>
        </p:nvSpPr>
        <p:spPr>
          <a:xfrm>
            <a:off x="6207775" y="1478800"/>
            <a:ext cx="2130600" cy="51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500">
                <a:latin typeface="Fjalla One"/>
                <a:ea typeface="Fjalla One"/>
                <a:cs typeface="Fjalla One"/>
                <a:sym typeface="Fjalla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658" name="Google Shape;1658;p20"/>
          <p:cNvSpPr txBox="1">
            <a:spLocks noGrp="1"/>
          </p:cNvSpPr>
          <p:nvPr>
            <p:ph type="subTitle" idx="3"/>
          </p:nvPr>
        </p:nvSpPr>
        <p:spPr>
          <a:xfrm>
            <a:off x="781750" y="3746425"/>
            <a:ext cx="2133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9" name="Google Shape;1659;p20"/>
          <p:cNvSpPr txBox="1">
            <a:spLocks noGrp="1"/>
          </p:cNvSpPr>
          <p:nvPr>
            <p:ph type="subTitle" idx="4"/>
          </p:nvPr>
        </p:nvSpPr>
        <p:spPr>
          <a:xfrm>
            <a:off x="6207775" y="1917250"/>
            <a:ext cx="2130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0" name="Google Shape;1660;p20"/>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661" name="Google Shape;1661;p20"/>
          <p:cNvGrpSpPr/>
          <p:nvPr/>
        </p:nvGrpSpPr>
        <p:grpSpPr>
          <a:xfrm>
            <a:off x="8267" y="9"/>
            <a:ext cx="9126254" cy="199793"/>
            <a:chOff x="8267" y="9"/>
            <a:chExt cx="9126254" cy="199793"/>
          </a:xfrm>
        </p:grpSpPr>
        <p:sp>
          <p:nvSpPr>
            <p:cNvPr id="1662" name="Google Shape;1662;p20"/>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0"/>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0"/>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0"/>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0"/>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0"/>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0"/>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0"/>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0"/>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0"/>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0"/>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0"/>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0"/>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0"/>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0"/>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0"/>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0"/>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0"/>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0"/>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0"/>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0"/>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0"/>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0"/>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0"/>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0"/>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0"/>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0"/>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0"/>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0"/>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0"/>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0"/>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0"/>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0"/>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0"/>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0"/>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0"/>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0"/>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0"/>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0"/>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0"/>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0"/>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0"/>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0"/>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0"/>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0"/>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20"/>
          <p:cNvGrpSpPr/>
          <p:nvPr/>
        </p:nvGrpSpPr>
        <p:grpSpPr>
          <a:xfrm>
            <a:off x="8267" y="4943709"/>
            <a:ext cx="9126254" cy="199793"/>
            <a:chOff x="8267" y="9"/>
            <a:chExt cx="9126254" cy="199793"/>
          </a:xfrm>
        </p:grpSpPr>
        <p:sp>
          <p:nvSpPr>
            <p:cNvPr id="1708" name="Google Shape;1708;p20"/>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0"/>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0"/>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0"/>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0"/>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0"/>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0"/>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0"/>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0"/>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0"/>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0"/>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0"/>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0"/>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0"/>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0"/>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0"/>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0"/>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0"/>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0"/>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0"/>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0"/>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0"/>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0"/>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0"/>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0"/>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0"/>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0"/>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0"/>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0"/>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0"/>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0"/>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0"/>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0"/>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0"/>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0"/>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0"/>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0"/>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0"/>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0"/>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0"/>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0"/>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0"/>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0"/>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0"/>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0"/>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4"/>
        <p:cNvGrpSpPr/>
        <p:nvPr/>
      </p:nvGrpSpPr>
      <p:grpSpPr>
        <a:xfrm>
          <a:off x="0" y="0"/>
          <a:ext cx="0" cy="0"/>
          <a:chOff x="0" y="0"/>
          <a:chExt cx="0" cy="0"/>
        </a:xfrm>
      </p:grpSpPr>
      <p:pic>
        <p:nvPicPr>
          <p:cNvPr id="105" name="Google Shape;105;p3"/>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06" name="Google Shape;106;p3"/>
          <p:cNvSpPr txBox="1">
            <a:spLocks noGrp="1"/>
          </p:cNvSpPr>
          <p:nvPr>
            <p:ph type="title"/>
          </p:nvPr>
        </p:nvSpPr>
        <p:spPr>
          <a:xfrm>
            <a:off x="2508900" y="2883440"/>
            <a:ext cx="4126200" cy="729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7" name="Google Shape;107;p3"/>
          <p:cNvSpPr txBox="1">
            <a:spLocks noGrp="1"/>
          </p:cNvSpPr>
          <p:nvPr>
            <p:ph type="title" idx="2" hasCustomPrompt="1"/>
          </p:nvPr>
        </p:nvSpPr>
        <p:spPr>
          <a:xfrm>
            <a:off x="2603100" y="1635925"/>
            <a:ext cx="1871700" cy="130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2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8" name="Google Shape;108;p3"/>
          <p:cNvSpPr txBox="1">
            <a:spLocks noGrp="1"/>
          </p:cNvSpPr>
          <p:nvPr>
            <p:ph type="subTitle" idx="1"/>
          </p:nvPr>
        </p:nvSpPr>
        <p:spPr>
          <a:xfrm>
            <a:off x="2391900" y="3745100"/>
            <a:ext cx="4360200" cy="40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09" name="Google Shape;109;p3"/>
          <p:cNvGrpSpPr/>
          <p:nvPr/>
        </p:nvGrpSpPr>
        <p:grpSpPr>
          <a:xfrm>
            <a:off x="8267" y="9"/>
            <a:ext cx="9126254" cy="199793"/>
            <a:chOff x="8267" y="9"/>
            <a:chExt cx="9126254" cy="199793"/>
          </a:xfrm>
        </p:grpSpPr>
        <p:sp>
          <p:nvSpPr>
            <p:cNvPr id="110" name="Google Shape;110;p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3"/>
          <p:cNvGrpSpPr/>
          <p:nvPr/>
        </p:nvGrpSpPr>
        <p:grpSpPr>
          <a:xfrm>
            <a:off x="8267" y="4943709"/>
            <a:ext cx="9126254" cy="199793"/>
            <a:chOff x="8267" y="9"/>
            <a:chExt cx="9126254" cy="199793"/>
          </a:xfrm>
        </p:grpSpPr>
        <p:sp>
          <p:nvSpPr>
            <p:cNvPr id="156" name="Google Shape;156;p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753"/>
        <p:cNvGrpSpPr/>
        <p:nvPr/>
      </p:nvGrpSpPr>
      <p:grpSpPr>
        <a:xfrm>
          <a:off x="0" y="0"/>
          <a:ext cx="0" cy="0"/>
          <a:chOff x="0" y="0"/>
          <a:chExt cx="0" cy="0"/>
        </a:xfrm>
      </p:grpSpPr>
      <p:pic>
        <p:nvPicPr>
          <p:cNvPr id="1754" name="Google Shape;1754;p21"/>
          <p:cNvPicPr preferRelativeResize="0"/>
          <p:nvPr/>
        </p:nvPicPr>
        <p:blipFill rotWithShape="1">
          <a:blip r:embed="rId2">
            <a:alphaModFix/>
          </a:blip>
          <a:srcRect t="9657" b="9657"/>
          <a:stretch/>
        </p:blipFill>
        <p:spPr>
          <a:xfrm>
            <a:off x="-600" y="-64650"/>
            <a:ext cx="9143999" cy="5143501"/>
          </a:xfrm>
          <a:prstGeom prst="rect">
            <a:avLst/>
          </a:prstGeom>
          <a:noFill/>
          <a:ln>
            <a:noFill/>
          </a:ln>
        </p:spPr>
      </p:pic>
      <p:sp>
        <p:nvSpPr>
          <p:cNvPr id="1755" name="Google Shape;1755;p21"/>
          <p:cNvSpPr txBox="1">
            <a:spLocks noGrp="1"/>
          </p:cNvSpPr>
          <p:nvPr>
            <p:ph type="subTitle" idx="1"/>
          </p:nvPr>
        </p:nvSpPr>
        <p:spPr>
          <a:xfrm>
            <a:off x="913925" y="1401050"/>
            <a:ext cx="3119400" cy="325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Anaheim"/>
              <a:buChar char="●"/>
              <a:defRPr/>
            </a:lvl1pPr>
            <a:lvl2pPr lvl="1" algn="ctr" rtl="0">
              <a:lnSpc>
                <a:spcPct val="100000"/>
              </a:lnSpc>
              <a:spcBef>
                <a:spcPts val="0"/>
              </a:spcBef>
              <a:spcAft>
                <a:spcPts val="0"/>
              </a:spcAft>
              <a:buClr>
                <a:srgbClr val="434343"/>
              </a:buClr>
              <a:buSzPts val="1400"/>
              <a:buFont typeface="Anaheim"/>
              <a:buChar char="○"/>
              <a:defRPr/>
            </a:lvl2pPr>
            <a:lvl3pPr lvl="2" algn="ctr" rtl="0">
              <a:lnSpc>
                <a:spcPct val="100000"/>
              </a:lnSpc>
              <a:spcBef>
                <a:spcPts val="0"/>
              </a:spcBef>
              <a:spcAft>
                <a:spcPts val="0"/>
              </a:spcAft>
              <a:buClr>
                <a:srgbClr val="434343"/>
              </a:buClr>
              <a:buSzPts val="1400"/>
              <a:buFont typeface="Anaheim"/>
              <a:buChar char="■"/>
              <a:defRPr/>
            </a:lvl3pPr>
            <a:lvl4pPr lvl="3" algn="ctr" rtl="0">
              <a:lnSpc>
                <a:spcPct val="100000"/>
              </a:lnSpc>
              <a:spcBef>
                <a:spcPts val="0"/>
              </a:spcBef>
              <a:spcAft>
                <a:spcPts val="0"/>
              </a:spcAft>
              <a:buClr>
                <a:srgbClr val="434343"/>
              </a:buClr>
              <a:buSzPts val="1400"/>
              <a:buFont typeface="Anaheim"/>
              <a:buChar char="●"/>
              <a:defRPr/>
            </a:lvl4pPr>
            <a:lvl5pPr lvl="4" algn="ctr" rtl="0">
              <a:lnSpc>
                <a:spcPct val="100000"/>
              </a:lnSpc>
              <a:spcBef>
                <a:spcPts val="0"/>
              </a:spcBef>
              <a:spcAft>
                <a:spcPts val="0"/>
              </a:spcAft>
              <a:buClr>
                <a:srgbClr val="434343"/>
              </a:buClr>
              <a:buSzPts val="1400"/>
              <a:buFont typeface="Anaheim"/>
              <a:buChar char="○"/>
              <a:defRPr/>
            </a:lvl5pPr>
            <a:lvl6pPr lvl="5" algn="ctr" rtl="0">
              <a:lnSpc>
                <a:spcPct val="100000"/>
              </a:lnSpc>
              <a:spcBef>
                <a:spcPts val="0"/>
              </a:spcBef>
              <a:spcAft>
                <a:spcPts val="0"/>
              </a:spcAft>
              <a:buClr>
                <a:srgbClr val="434343"/>
              </a:buClr>
              <a:buSzPts val="1400"/>
              <a:buFont typeface="Anaheim"/>
              <a:buChar char="■"/>
              <a:defRPr/>
            </a:lvl6pPr>
            <a:lvl7pPr lvl="6" algn="ctr" rtl="0">
              <a:lnSpc>
                <a:spcPct val="100000"/>
              </a:lnSpc>
              <a:spcBef>
                <a:spcPts val="0"/>
              </a:spcBef>
              <a:spcAft>
                <a:spcPts val="0"/>
              </a:spcAft>
              <a:buClr>
                <a:srgbClr val="434343"/>
              </a:buClr>
              <a:buSzPts val="1400"/>
              <a:buFont typeface="Anaheim"/>
              <a:buChar char="●"/>
              <a:defRPr/>
            </a:lvl7pPr>
            <a:lvl8pPr lvl="7" algn="ctr" rtl="0">
              <a:lnSpc>
                <a:spcPct val="100000"/>
              </a:lnSpc>
              <a:spcBef>
                <a:spcPts val="0"/>
              </a:spcBef>
              <a:spcAft>
                <a:spcPts val="0"/>
              </a:spcAft>
              <a:buClr>
                <a:srgbClr val="434343"/>
              </a:buClr>
              <a:buSzPts val="1400"/>
              <a:buFont typeface="Anaheim"/>
              <a:buChar char="○"/>
              <a:defRPr/>
            </a:lvl8pPr>
            <a:lvl9pPr lvl="8" algn="ctr" rtl="0">
              <a:lnSpc>
                <a:spcPct val="100000"/>
              </a:lnSpc>
              <a:spcBef>
                <a:spcPts val="0"/>
              </a:spcBef>
              <a:spcAft>
                <a:spcPts val="0"/>
              </a:spcAft>
              <a:buClr>
                <a:srgbClr val="434343"/>
              </a:buClr>
              <a:buSzPts val="1400"/>
              <a:buFont typeface="Anaheim"/>
              <a:buChar char="■"/>
              <a:defRPr/>
            </a:lvl9pPr>
          </a:lstStyle>
          <a:p>
            <a:endParaRPr/>
          </a:p>
        </p:txBody>
      </p:sp>
      <p:sp>
        <p:nvSpPr>
          <p:cNvPr id="1756" name="Google Shape;1756;p21"/>
          <p:cNvSpPr txBox="1">
            <a:spLocks noGrp="1"/>
          </p:cNvSpPr>
          <p:nvPr>
            <p:ph type="subTitle" idx="2"/>
          </p:nvPr>
        </p:nvSpPr>
        <p:spPr>
          <a:xfrm>
            <a:off x="4753529" y="1401050"/>
            <a:ext cx="3054300" cy="325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400"/>
              <a:buFont typeface="Anaheim"/>
              <a:buChar char="●"/>
              <a:defRPr/>
            </a:lvl1pPr>
            <a:lvl2pPr lvl="1" algn="ctr" rtl="0">
              <a:lnSpc>
                <a:spcPct val="100000"/>
              </a:lnSpc>
              <a:spcBef>
                <a:spcPts val="1000"/>
              </a:spcBef>
              <a:spcAft>
                <a:spcPts val="0"/>
              </a:spcAft>
              <a:buClr>
                <a:srgbClr val="434343"/>
              </a:buClr>
              <a:buSzPts val="1400"/>
              <a:buFont typeface="Anaheim"/>
              <a:buChar char="○"/>
              <a:defRPr/>
            </a:lvl2pPr>
            <a:lvl3pPr lvl="2" algn="ctr" rtl="0">
              <a:lnSpc>
                <a:spcPct val="100000"/>
              </a:lnSpc>
              <a:spcBef>
                <a:spcPts val="0"/>
              </a:spcBef>
              <a:spcAft>
                <a:spcPts val="0"/>
              </a:spcAft>
              <a:buClr>
                <a:srgbClr val="434343"/>
              </a:buClr>
              <a:buSzPts val="1400"/>
              <a:buFont typeface="Anaheim"/>
              <a:buChar char="■"/>
              <a:defRPr/>
            </a:lvl3pPr>
            <a:lvl4pPr lvl="3" algn="ctr" rtl="0">
              <a:lnSpc>
                <a:spcPct val="100000"/>
              </a:lnSpc>
              <a:spcBef>
                <a:spcPts val="0"/>
              </a:spcBef>
              <a:spcAft>
                <a:spcPts val="0"/>
              </a:spcAft>
              <a:buClr>
                <a:srgbClr val="434343"/>
              </a:buClr>
              <a:buSzPts val="1400"/>
              <a:buFont typeface="Anaheim"/>
              <a:buChar char="●"/>
              <a:defRPr/>
            </a:lvl4pPr>
            <a:lvl5pPr lvl="4" algn="ctr" rtl="0">
              <a:lnSpc>
                <a:spcPct val="100000"/>
              </a:lnSpc>
              <a:spcBef>
                <a:spcPts val="0"/>
              </a:spcBef>
              <a:spcAft>
                <a:spcPts val="0"/>
              </a:spcAft>
              <a:buClr>
                <a:srgbClr val="434343"/>
              </a:buClr>
              <a:buSzPts val="1400"/>
              <a:buFont typeface="Anaheim"/>
              <a:buChar char="○"/>
              <a:defRPr/>
            </a:lvl5pPr>
            <a:lvl6pPr lvl="5" algn="ctr" rtl="0">
              <a:lnSpc>
                <a:spcPct val="100000"/>
              </a:lnSpc>
              <a:spcBef>
                <a:spcPts val="0"/>
              </a:spcBef>
              <a:spcAft>
                <a:spcPts val="0"/>
              </a:spcAft>
              <a:buClr>
                <a:srgbClr val="434343"/>
              </a:buClr>
              <a:buSzPts val="1400"/>
              <a:buFont typeface="Anaheim"/>
              <a:buChar char="■"/>
              <a:defRPr/>
            </a:lvl6pPr>
            <a:lvl7pPr lvl="6" algn="ctr" rtl="0">
              <a:lnSpc>
                <a:spcPct val="100000"/>
              </a:lnSpc>
              <a:spcBef>
                <a:spcPts val="0"/>
              </a:spcBef>
              <a:spcAft>
                <a:spcPts val="0"/>
              </a:spcAft>
              <a:buClr>
                <a:srgbClr val="434343"/>
              </a:buClr>
              <a:buSzPts val="1400"/>
              <a:buFont typeface="Anaheim"/>
              <a:buChar char="●"/>
              <a:defRPr/>
            </a:lvl7pPr>
            <a:lvl8pPr lvl="7" algn="ctr" rtl="0">
              <a:lnSpc>
                <a:spcPct val="100000"/>
              </a:lnSpc>
              <a:spcBef>
                <a:spcPts val="0"/>
              </a:spcBef>
              <a:spcAft>
                <a:spcPts val="0"/>
              </a:spcAft>
              <a:buClr>
                <a:srgbClr val="434343"/>
              </a:buClr>
              <a:buSzPts val="1400"/>
              <a:buFont typeface="Anaheim"/>
              <a:buChar char="○"/>
              <a:defRPr/>
            </a:lvl8pPr>
            <a:lvl9pPr lvl="8" algn="ctr" rtl="0">
              <a:lnSpc>
                <a:spcPct val="100000"/>
              </a:lnSpc>
              <a:spcBef>
                <a:spcPts val="0"/>
              </a:spcBef>
              <a:spcAft>
                <a:spcPts val="0"/>
              </a:spcAft>
              <a:buClr>
                <a:srgbClr val="434343"/>
              </a:buClr>
              <a:buSzPts val="1400"/>
              <a:buFont typeface="Anaheim"/>
              <a:buChar char="■"/>
              <a:defRPr/>
            </a:lvl9pPr>
          </a:lstStyle>
          <a:p>
            <a:endParaRPr/>
          </a:p>
        </p:txBody>
      </p:sp>
      <p:sp>
        <p:nvSpPr>
          <p:cNvPr id="1757" name="Google Shape;1757;p21"/>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758" name="Google Shape;1758;p21"/>
          <p:cNvGrpSpPr/>
          <p:nvPr/>
        </p:nvGrpSpPr>
        <p:grpSpPr>
          <a:xfrm>
            <a:off x="8267" y="9"/>
            <a:ext cx="9126254" cy="199793"/>
            <a:chOff x="8267" y="9"/>
            <a:chExt cx="9126254" cy="199793"/>
          </a:xfrm>
        </p:grpSpPr>
        <p:sp>
          <p:nvSpPr>
            <p:cNvPr id="1759" name="Google Shape;1759;p21"/>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1"/>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1"/>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1"/>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1"/>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1"/>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1"/>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1"/>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1"/>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1"/>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1"/>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1"/>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1"/>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1"/>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1"/>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1"/>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1"/>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1"/>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1"/>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1"/>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1"/>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1"/>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1"/>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1"/>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1"/>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1"/>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1"/>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1"/>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1"/>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1"/>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1"/>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1"/>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1"/>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1"/>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1"/>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1"/>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1"/>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1"/>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1"/>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1"/>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1"/>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1"/>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1"/>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1"/>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1"/>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 name="Google Shape;1804;p21"/>
          <p:cNvGrpSpPr/>
          <p:nvPr/>
        </p:nvGrpSpPr>
        <p:grpSpPr>
          <a:xfrm>
            <a:off x="8267" y="4943709"/>
            <a:ext cx="9126254" cy="199793"/>
            <a:chOff x="8267" y="9"/>
            <a:chExt cx="9126254" cy="199793"/>
          </a:xfrm>
        </p:grpSpPr>
        <p:sp>
          <p:nvSpPr>
            <p:cNvPr id="1805" name="Google Shape;1805;p21"/>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1"/>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1"/>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1"/>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1"/>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1"/>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1"/>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1"/>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1"/>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1"/>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1"/>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1"/>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1"/>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1"/>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1"/>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1"/>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1"/>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1"/>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1"/>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1"/>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1"/>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1"/>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1"/>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1"/>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1"/>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1"/>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1"/>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1"/>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1"/>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1"/>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1"/>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1"/>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1"/>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1"/>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1"/>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1"/>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1"/>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1"/>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1"/>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1"/>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1"/>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1"/>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1"/>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1"/>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1"/>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850"/>
        <p:cNvGrpSpPr/>
        <p:nvPr/>
      </p:nvGrpSpPr>
      <p:grpSpPr>
        <a:xfrm>
          <a:off x="0" y="0"/>
          <a:ext cx="0" cy="0"/>
          <a:chOff x="0" y="0"/>
          <a:chExt cx="0" cy="0"/>
        </a:xfrm>
      </p:grpSpPr>
      <p:pic>
        <p:nvPicPr>
          <p:cNvPr id="1851" name="Google Shape;1851;p22"/>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852" name="Google Shape;1852;p22"/>
          <p:cNvSpPr txBox="1">
            <a:spLocks noGrp="1"/>
          </p:cNvSpPr>
          <p:nvPr>
            <p:ph type="title"/>
          </p:nvPr>
        </p:nvSpPr>
        <p:spPr>
          <a:xfrm>
            <a:off x="720000" y="27281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53" name="Google Shape;1853;p22"/>
          <p:cNvSpPr txBox="1">
            <a:spLocks noGrp="1"/>
          </p:cNvSpPr>
          <p:nvPr>
            <p:ph type="subTitle" idx="1"/>
          </p:nvPr>
        </p:nvSpPr>
        <p:spPr>
          <a:xfrm>
            <a:off x="720000" y="3238460"/>
            <a:ext cx="2336400" cy="87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4" name="Google Shape;1854;p22"/>
          <p:cNvSpPr txBox="1">
            <a:spLocks noGrp="1"/>
          </p:cNvSpPr>
          <p:nvPr>
            <p:ph type="title" idx="2"/>
          </p:nvPr>
        </p:nvSpPr>
        <p:spPr>
          <a:xfrm>
            <a:off x="3403800" y="27281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55" name="Google Shape;1855;p22"/>
          <p:cNvSpPr txBox="1">
            <a:spLocks noGrp="1"/>
          </p:cNvSpPr>
          <p:nvPr>
            <p:ph type="subTitle" idx="3"/>
          </p:nvPr>
        </p:nvSpPr>
        <p:spPr>
          <a:xfrm>
            <a:off x="3403800" y="3238460"/>
            <a:ext cx="2336400" cy="87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6" name="Google Shape;1856;p22"/>
          <p:cNvSpPr txBox="1">
            <a:spLocks noGrp="1"/>
          </p:cNvSpPr>
          <p:nvPr>
            <p:ph type="title" idx="4"/>
          </p:nvPr>
        </p:nvSpPr>
        <p:spPr>
          <a:xfrm>
            <a:off x="6087600" y="27281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57" name="Google Shape;1857;p22"/>
          <p:cNvSpPr txBox="1">
            <a:spLocks noGrp="1"/>
          </p:cNvSpPr>
          <p:nvPr>
            <p:ph type="subTitle" idx="5"/>
          </p:nvPr>
        </p:nvSpPr>
        <p:spPr>
          <a:xfrm>
            <a:off x="6087600" y="3238460"/>
            <a:ext cx="2336400" cy="87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8" name="Google Shape;1858;p22"/>
          <p:cNvSpPr txBox="1">
            <a:spLocks noGrp="1"/>
          </p:cNvSpPr>
          <p:nvPr>
            <p:ph type="title" idx="6"/>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59" name="Google Shape;1859;p22"/>
          <p:cNvGrpSpPr/>
          <p:nvPr/>
        </p:nvGrpSpPr>
        <p:grpSpPr>
          <a:xfrm>
            <a:off x="8267" y="9"/>
            <a:ext cx="9126254" cy="199793"/>
            <a:chOff x="8267" y="9"/>
            <a:chExt cx="9126254" cy="199793"/>
          </a:xfrm>
        </p:grpSpPr>
        <p:sp>
          <p:nvSpPr>
            <p:cNvPr id="1860" name="Google Shape;1860;p22"/>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2"/>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2"/>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2"/>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2"/>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2"/>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2"/>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2"/>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2"/>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2"/>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2"/>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2"/>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2"/>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2"/>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2"/>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2"/>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2"/>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2"/>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2"/>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2"/>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2"/>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2"/>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2"/>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2"/>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2"/>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2"/>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2"/>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2"/>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2"/>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2"/>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2"/>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2"/>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2"/>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2"/>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2"/>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2"/>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2"/>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2"/>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2"/>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2"/>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2"/>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2"/>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2"/>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2"/>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2"/>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22"/>
          <p:cNvGrpSpPr/>
          <p:nvPr/>
        </p:nvGrpSpPr>
        <p:grpSpPr>
          <a:xfrm>
            <a:off x="8267" y="4943709"/>
            <a:ext cx="9126254" cy="199793"/>
            <a:chOff x="8267" y="9"/>
            <a:chExt cx="9126254" cy="199793"/>
          </a:xfrm>
        </p:grpSpPr>
        <p:sp>
          <p:nvSpPr>
            <p:cNvPr id="1906" name="Google Shape;1906;p22"/>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2"/>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2"/>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2"/>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2"/>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2"/>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2"/>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2"/>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2"/>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2"/>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2"/>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2"/>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2"/>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2"/>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2"/>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2"/>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2"/>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2"/>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2"/>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2"/>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2"/>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2"/>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2"/>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2"/>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2"/>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2"/>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2"/>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2"/>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2"/>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2"/>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2"/>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2"/>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2"/>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2"/>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2"/>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2"/>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2"/>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2"/>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2"/>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2"/>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2"/>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2"/>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2"/>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2"/>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2"/>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951"/>
        <p:cNvGrpSpPr/>
        <p:nvPr/>
      </p:nvGrpSpPr>
      <p:grpSpPr>
        <a:xfrm>
          <a:off x="0" y="0"/>
          <a:ext cx="0" cy="0"/>
          <a:chOff x="0" y="0"/>
          <a:chExt cx="0" cy="0"/>
        </a:xfrm>
      </p:grpSpPr>
      <p:pic>
        <p:nvPicPr>
          <p:cNvPr id="1952" name="Google Shape;1952;p23"/>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953" name="Google Shape;1953;p23"/>
          <p:cNvSpPr txBox="1">
            <a:spLocks noGrp="1"/>
          </p:cNvSpPr>
          <p:nvPr>
            <p:ph type="subTitle" idx="1"/>
          </p:nvPr>
        </p:nvSpPr>
        <p:spPr>
          <a:xfrm>
            <a:off x="720000" y="3695660"/>
            <a:ext cx="2336400" cy="8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4" name="Google Shape;1954;p23"/>
          <p:cNvSpPr txBox="1">
            <a:spLocks noGrp="1"/>
          </p:cNvSpPr>
          <p:nvPr>
            <p:ph type="subTitle" idx="2"/>
          </p:nvPr>
        </p:nvSpPr>
        <p:spPr>
          <a:xfrm>
            <a:off x="3403800" y="3695660"/>
            <a:ext cx="2336400" cy="8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5" name="Google Shape;1955;p23"/>
          <p:cNvSpPr txBox="1">
            <a:spLocks noGrp="1"/>
          </p:cNvSpPr>
          <p:nvPr>
            <p:ph type="subTitle" idx="3"/>
          </p:nvPr>
        </p:nvSpPr>
        <p:spPr>
          <a:xfrm>
            <a:off x="6087600" y="3695660"/>
            <a:ext cx="2336400" cy="8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6" name="Google Shape;1956;p23"/>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57" name="Google Shape;1957;p23"/>
          <p:cNvGrpSpPr/>
          <p:nvPr/>
        </p:nvGrpSpPr>
        <p:grpSpPr>
          <a:xfrm>
            <a:off x="8267" y="9"/>
            <a:ext cx="9126254" cy="199793"/>
            <a:chOff x="8267" y="9"/>
            <a:chExt cx="9126254" cy="199793"/>
          </a:xfrm>
        </p:grpSpPr>
        <p:sp>
          <p:nvSpPr>
            <p:cNvPr id="1958" name="Google Shape;1958;p2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23"/>
          <p:cNvGrpSpPr/>
          <p:nvPr/>
        </p:nvGrpSpPr>
        <p:grpSpPr>
          <a:xfrm>
            <a:off x="8267" y="4943709"/>
            <a:ext cx="9126254" cy="199793"/>
            <a:chOff x="8267" y="9"/>
            <a:chExt cx="9126254" cy="199793"/>
          </a:xfrm>
        </p:grpSpPr>
        <p:sp>
          <p:nvSpPr>
            <p:cNvPr id="2004" name="Google Shape;2004;p2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9" name="Google Shape;2049;p23"/>
          <p:cNvSpPr txBox="1">
            <a:spLocks noGrp="1"/>
          </p:cNvSpPr>
          <p:nvPr>
            <p:ph type="title" idx="4" hasCustomPrompt="1"/>
          </p:nvPr>
        </p:nvSpPr>
        <p:spPr>
          <a:xfrm>
            <a:off x="1197750" y="3135900"/>
            <a:ext cx="138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accen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050" name="Google Shape;2050;p23"/>
          <p:cNvSpPr txBox="1">
            <a:spLocks noGrp="1"/>
          </p:cNvSpPr>
          <p:nvPr>
            <p:ph type="title" idx="5" hasCustomPrompt="1"/>
          </p:nvPr>
        </p:nvSpPr>
        <p:spPr>
          <a:xfrm>
            <a:off x="3881550" y="3135900"/>
            <a:ext cx="138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accen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051" name="Google Shape;2051;p23"/>
          <p:cNvSpPr txBox="1">
            <a:spLocks noGrp="1"/>
          </p:cNvSpPr>
          <p:nvPr>
            <p:ph type="title" idx="6" hasCustomPrompt="1"/>
          </p:nvPr>
        </p:nvSpPr>
        <p:spPr>
          <a:xfrm>
            <a:off x="6565350" y="3135900"/>
            <a:ext cx="138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accen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052"/>
        <p:cNvGrpSpPr/>
        <p:nvPr/>
      </p:nvGrpSpPr>
      <p:grpSpPr>
        <a:xfrm>
          <a:off x="0" y="0"/>
          <a:ext cx="0" cy="0"/>
          <a:chOff x="0" y="0"/>
          <a:chExt cx="0" cy="0"/>
        </a:xfrm>
      </p:grpSpPr>
      <p:pic>
        <p:nvPicPr>
          <p:cNvPr id="2053" name="Google Shape;2053;p24"/>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054" name="Google Shape;2054;p24"/>
          <p:cNvSpPr txBox="1">
            <a:spLocks noGrp="1"/>
          </p:cNvSpPr>
          <p:nvPr>
            <p:ph type="title"/>
          </p:nvPr>
        </p:nvSpPr>
        <p:spPr>
          <a:xfrm>
            <a:off x="1191850" y="1759050"/>
            <a:ext cx="207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55" name="Google Shape;2055;p24"/>
          <p:cNvSpPr txBox="1">
            <a:spLocks noGrp="1"/>
          </p:cNvSpPr>
          <p:nvPr>
            <p:ph type="subTitle" idx="1"/>
          </p:nvPr>
        </p:nvSpPr>
        <p:spPr>
          <a:xfrm>
            <a:off x="1191850" y="2193175"/>
            <a:ext cx="2078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6" name="Google Shape;2056;p24"/>
          <p:cNvSpPr txBox="1">
            <a:spLocks noGrp="1"/>
          </p:cNvSpPr>
          <p:nvPr>
            <p:ph type="title" idx="2"/>
          </p:nvPr>
        </p:nvSpPr>
        <p:spPr>
          <a:xfrm>
            <a:off x="5873625" y="1759050"/>
            <a:ext cx="20784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57" name="Google Shape;2057;p24"/>
          <p:cNvSpPr txBox="1">
            <a:spLocks noGrp="1"/>
          </p:cNvSpPr>
          <p:nvPr>
            <p:ph type="subTitle" idx="3"/>
          </p:nvPr>
        </p:nvSpPr>
        <p:spPr>
          <a:xfrm>
            <a:off x="5873625" y="2193175"/>
            <a:ext cx="2078400" cy="48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8" name="Google Shape;2058;p24"/>
          <p:cNvSpPr txBox="1">
            <a:spLocks noGrp="1"/>
          </p:cNvSpPr>
          <p:nvPr>
            <p:ph type="title" idx="4"/>
          </p:nvPr>
        </p:nvSpPr>
        <p:spPr>
          <a:xfrm>
            <a:off x="1191850" y="3192450"/>
            <a:ext cx="207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59" name="Google Shape;2059;p24"/>
          <p:cNvSpPr txBox="1">
            <a:spLocks noGrp="1"/>
          </p:cNvSpPr>
          <p:nvPr>
            <p:ph type="subTitle" idx="5"/>
          </p:nvPr>
        </p:nvSpPr>
        <p:spPr>
          <a:xfrm>
            <a:off x="1191850" y="3626575"/>
            <a:ext cx="2078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0" name="Google Shape;2060;p24"/>
          <p:cNvSpPr txBox="1">
            <a:spLocks noGrp="1"/>
          </p:cNvSpPr>
          <p:nvPr>
            <p:ph type="title" idx="6"/>
          </p:nvPr>
        </p:nvSpPr>
        <p:spPr>
          <a:xfrm>
            <a:off x="5873625" y="3192450"/>
            <a:ext cx="20784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1" name="Google Shape;2061;p24"/>
          <p:cNvSpPr txBox="1">
            <a:spLocks noGrp="1"/>
          </p:cNvSpPr>
          <p:nvPr>
            <p:ph type="subTitle" idx="7"/>
          </p:nvPr>
        </p:nvSpPr>
        <p:spPr>
          <a:xfrm>
            <a:off x="5873625" y="3626575"/>
            <a:ext cx="2078400" cy="48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2" name="Google Shape;2062;p24"/>
          <p:cNvSpPr txBox="1">
            <a:spLocks noGrp="1"/>
          </p:cNvSpPr>
          <p:nvPr>
            <p:ph type="title" idx="8"/>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63" name="Google Shape;2063;p24"/>
          <p:cNvGrpSpPr/>
          <p:nvPr/>
        </p:nvGrpSpPr>
        <p:grpSpPr>
          <a:xfrm>
            <a:off x="8267" y="9"/>
            <a:ext cx="9126254" cy="199793"/>
            <a:chOff x="8267" y="9"/>
            <a:chExt cx="9126254" cy="199793"/>
          </a:xfrm>
        </p:grpSpPr>
        <p:sp>
          <p:nvSpPr>
            <p:cNvPr id="2064" name="Google Shape;2064;p2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24"/>
          <p:cNvGrpSpPr/>
          <p:nvPr/>
        </p:nvGrpSpPr>
        <p:grpSpPr>
          <a:xfrm>
            <a:off x="8267" y="4943709"/>
            <a:ext cx="9126254" cy="199793"/>
            <a:chOff x="8267" y="9"/>
            <a:chExt cx="9126254" cy="199793"/>
          </a:xfrm>
        </p:grpSpPr>
        <p:sp>
          <p:nvSpPr>
            <p:cNvPr id="2110" name="Google Shape;2110;p2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155"/>
        <p:cNvGrpSpPr/>
        <p:nvPr/>
      </p:nvGrpSpPr>
      <p:grpSpPr>
        <a:xfrm>
          <a:off x="0" y="0"/>
          <a:ext cx="0" cy="0"/>
          <a:chOff x="0" y="0"/>
          <a:chExt cx="0" cy="0"/>
        </a:xfrm>
      </p:grpSpPr>
      <p:pic>
        <p:nvPicPr>
          <p:cNvPr id="2156" name="Google Shape;2156;p25"/>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157" name="Google Shape;2157;p25"/>
          <p:cNvSpPr txBox="1">
            <a:spLocks noGrp="1"/>
          </p:cNvSpPr>
          <p:nvPr>
            <p:ph type="title"/>
          </p:nvPr>
        </p:nvSpPr>
        <p:spPr>
          <a:xfrm>
            <a:off x="720000" y="2063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58" name="Google Shape;2158;p25"/>
          <p:cNvSpPr txBox="1">
            <a:spLocks noGrp="1"/>
          </p:cNvSpPr>
          <p:nvPr>
            <p:ph type="subTitle" idx="1"/>
          </p:nvPr>
        </p:nvSpPr>
        <p:spPr>
          <a:xfrm>
            <a:off x="720000" y="2497975"/>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9" name="Google Shape;2159;p25"/>
          <p:cNvSpPr txBox="1">
            <a:spLocks noGrp="1"/>
          </p:cNvSpPr>
          <p:nvPr>
            <p:ph type="title" idx="2"/>
          </p:nvPr>
        </p:nvSpPr>
        <p:spPr>
          <a:xfrm>
            <a:off x="3419269" y="2063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0" name="Google Shape;2160;p25"/>
          <p:cNvSpPr txBox="1">
            <a:spLocks noGrp="1"/>
          </p:cNvSpPr>
          <p:nvPr>
            <p:ph type="subTitle" idx="3"/>
          </p:nvPr>
        </p:nvSpPr>
        <p:spPr>
          <a:xfrm>
            <a:off x="3419271" y="2497975"/>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1" name="Google Shape;2161;p25"/>
          <p:cNvSpPr txBox="1">
            <a:spLocks noGrp="1"/>
          </p:cNvSpPr>
          <p:nvPr>
            <p:ph type="title" idx="4"/>
          </p:nvPr>
        </p:nvSpPr>
        <p:spPr>
          <a:xfrm>
            <a:off x="720000" y="32686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2" name="Google Shape;2162;p25"/>
          <p:cNvSpPr txBox="1">
            <a:spLocks noGrp="1"/>
          </p:cNvSpPr>
          <p:nvPr>
            <p:ph type="subTitle" idx="5"/>
          </p:nvPr>
        </p:nvSpPr>
        <p:spPr>
          <a:xfrm>
            <a:off x="720000" y="3702775"/>
            <a:ext cx="23055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3" name="Google Shape;2163;p25"/>
          <p:cNvSpPr txBox="1">
            <a:spLocks noGrp="1"/>
          </p:cNvSpPr>
          <p:nvPr>
            <p:ph type="title" idx="6"/>
          </p:nvPr>
        </p:nvSpPr>
        <p:spPr>
          <a:xfrm>
            <a:off x="3419269" y="32686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4" name="Google Shape;2164;p25"/>
          <p:cNvSpPr txBox="1">
            <a:spLocks noGrp="1"/>
          </p:cNvSpPr>
          <p:nvPr>
            <p:ph type="subTitle" idx="7"/>
          </p:nvPr>
        </p:nvSpPr>
        <p:spPr>
          <a:xfrm>
            <a:off x="3419269" y="3702775"/>
            <a:ext cx="23055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5" name="Google Shape;2165;p25"/>
          <p:cNvSpPr txBox="1">
            <a:spLocks noGrp="1"/>
          </p:cNvSpPr>
          <p:nvPr>
            <p:ph type="title" idx="8"/>
          </p:nvPr>
        </p:nvSpPr>
        <p:spPr>
          <a:xfrm>
            <a:off x="6118545" y="2063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6" name="Google Shape;2166;p25"/>
          <p:cNvSpPr txBox="1">
            <a:spLocks noGrp="1"/>
          </p:cNvSpPr>
          <p:nvPr>
            <p:ph type="subTitle" idx="9"/>
          </p:nvPr>
        </p:nvSpPr>
        <p:spPr>
          <a:xfrm>
            <a:off x="6118549" y="2497975"/>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7" name="Google Shape;2167;p25"/>
          <p:cNvSpPr txBox="1">
            <a:spLocks noGrp="1"/>
          </p:cNvSpPr>
          <p:nvPr>
            <p:ph type="title" idx="13"/>
          </p:nvPr>
        </p:nvSpPr>
        <p:spPr>
          <a:xfrm>
            <a:off x="6118545" y="32686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8" name="Google Shape;2168;p25"/>
          <p:cNvSpPr txBox="1">
            <a:spLocks noGrp="1"/>
          </p:cNvSpPr>
          <p:nvPr>
            <p:ph type="subTitle" idx="14"/>
          </p:nvPr>
        </p:nvSpPr>
        <p:spPr>
          <a:xfrm>
            <a:off x="6118545" y="3702775"/>
            <a:ext cx="23055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9" name="Google Shape;2169;p25"/>
          <p:cNvSpPr txBox="1">
            <a:spLocks noGrp="1"/>
          </p:cNvSpPr>
          <p:nvPr>
            <p:ph type="title" idx="15"/>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170" name="Google Shape;2170;p25"/>
          <p:cNvGrpSpPr/>
          <p:nvPr/>
        </p:nvGrpSpPr>
        <p:grpSpPr>
          <a:xfrm>
            <a:off x="8267" y="9"/>
            <a:ext cx="9126254" cy="199793"/>
            <a:chOff x="8267" y="9"/>
            <a:chExt cx="9126254" cy="199793"/>
          </a:xfrm>
        </p:grpSpPr>
        <p:sp>
          <p:nvSpPr>
            <p:cNvPr id="2171" name="Google Shape;2171;p2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6" name="Google Shape;2216;p25"/>
          <p:cNvGrpSpPr/>
          <p:nvPr/>
        </p:nvGrpSpPr>
        <p:grpSpPr>
          <a:xfrm>
            <a:off x="8267" y="4943709"/>
            <a:ext cx="9126254" cy="199793"/>
            <a:chOff x="8267" y="9"/>
            <a:chExt cx="9126254" cy="199793"/>
          </a:xfrm>
        </p:grpSpPr>
        <p:sp>
          <p:nvSpPr>
            <p:cNvPr id="2217" name="Google Shape;2217;p2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262"/>
        <p:cNvGrpSpPr/>
        <p:nvPr/>
      </p:nvGrpSpPr>
      <p:grpSpPr>
        <a:xfrm>
          <a:off x="0" y="0"/>
          <a:ext cx="0" cy="0"/>
          <a:chOff x="0" y="0"/>
          <a:chExt cx="0" cy="0"/>
        </a:xfrm>
      </p:grpSpPr>
      <p:pic>
        <p:nvPicPr>
          <p:cNvPr id="2263" name="Google Shape;2263;p26"/>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264" name="Google Shape;2264;p26"/>
          <p:cNvSpPr txBox="1">
            <a:spLocks noGrp="1"/>
          </p:cNvSpPr>
          <p:nvPr>
            <p:ph type="title" hasCustomPrompt="1"/>
          </p:nvPr>
        </p:nvSpPr>
        <p:spPr>
          <a:xfrm>
            <a:off x="1741200" y="1234150"/>
            <a:ext cx="5739600" cy="82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265" name="Google Shape;2265;p26"/>
          <p:cNvSpPr txBox="1">
            <a:spLocks noGrp="1"/>
          </p:cNvSpPr>
          <p:nvPr>
            <p:ph type="subTitle" idx="1"/>
          </p:nvPr>
        </p:nvSpPr>
        <p:spPr>
          <a:xfrm>
            <a:off x="1741200" y="1940175"/>
            <a:ext cx="5739600" cy="445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6" name="Google Shape;2266;p26"/>
          <p:cNvSpPr txBox="1">
            <a:spLocks noGrp="1"/>
          </p:cNvSpPr>
          <p:nvPr>
            <p:ph type="title" idx="2" hasCustomPrompt="1"/>
          </p:nvPr>
        </p:nvSpPr>
        <p:spPr>
          <a:xfrm>
            <a:off x="1513550" y="2995100"/>
            <a:ext cx="58893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267" name="Google Shape;2267;p26"/>
          <p:cNvSpPr txBox="1">
            <a:spLocks noGrp="1"/>
          </p:cNvSpPr>
          <p:nvPr>
            <p:ph type="subTitle" idx="3"/>
          </p:nvPr>
        </p:nvSpPr>
        <p:spPr>
          <a:xfrm>
            <a:off x="1513550" y="3701125"/>
            <a:ext cx="5889300" cy="44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268" name="Google Shape;2268;p26"/>
          <p:cNvGrpSpPr/>
          <p:nvPr/>
        </p:nvGrpSpPr>
        <p:grpSpPr>
          <a:xfrm>
            <a:off x="8267" y="9"/>
            <a:ext cx="9126254" cy="199793"/>
            <a:chOff x="8267" y="9"/>
            <a:chExt cx="9126254" cy="199793"/>
          </a:xfrm>
        </p:grpSpPr>
        <p:sp>
          <p:nvSpPr>
            <p:cNvPr id="2269" name="Google Shape;2269;p2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26"/>
          <p:cNvGrpSpPr/>
          <p:nvPr/>
        </p:nvGrpSpPr>
        <p:grpSpPr>
          <a:xfrm>
            <a:off x="8267" y="4943709"/>
            <a:ext cx="9126254" cy="199793"/>
            <a:chOff x="8267" y="9"/>
            <a:chExt cx="9126254" cy="199793"/>
          </a:xfrm>
        </p:grpSpPr>
        <p:sp>
          <p:nvSpPr>
            <p:cNvPr id="2315" name="Google Shape;2315;p2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360"/>
        <p:cNvGrpSpPr/>
        <p:nvPr/>
      </p:nvGrpSpPr>
      <p:grpSpPr>
        <a:xfrm>
          <a:off x="0" y="0"/>
          <a:ext cx="0" cy="0"/>
          <a:chOff x="0" y="0"/>
          <a:chExt cx="0" cy="0"/>
        </a:xfrm>
      </p:grpSpPr>
      <p:pic>
        <p:nvPicPr>
          <p:cNvPr id="2361" name="Google Shape;2361;p27"/>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362" name="Google Shape;2362;p27"/>
          <p:cNvSpPr txBox="1">
            <a:spLocks noGrp="1"/>
          </p:cNvSpPr>
          <p:nvPr>
            <p:ph type="ctrTitle"/>
          </p:nvPr>
        </p:nvSpPr>
        <p:spPr>
          <a:xfrm>
            <a:off x="1058350" y="670875"/>
            <a:ext cx="4284000" cy="10728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363" name="Google Shape;2363;p27"/>
          <p:cNvSpPr txBox="1">
            <a:spLocks noGrp="1"/>
          </p:cNvSpPr>
          <p:nvPr>
            <p:ph type="subTitle" idx="1"/>
          </p:nvPr>
        </p:nvSpPr>
        <p:spPr>
          <a:xfrm>
            <a:off x="1205875" y="1780750"/>
            <a:ext cx="4293900" cy="142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2364" name="Google Shape;2364;p27"/>
          <p:cNvGrpSpPr/>
          <p:nvPr/>
        </p:nvGrpSpPr>
        <p:grpSpPr>
          <a:xfrm>
            <a:off x="8267" y="9"/>
            <a:ext cx="9126254" cy="199793"/>
            <a:chOff x="8267" y="9"/>
            <a:chExt cx="9126254" cy="199793"/>
          </a:xfrm>
        </p:grpSpPr>
        <p:sp>
          <p:nvSpPr>
            <p:cNvPr id="2365" name="Google Shape;2365;p2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27"/>
          <p:cNvGrpSpPr/>
          <p:nvPr/>
        </p:nvGrpSpPr>
        <p:grpSpPr>
          <a:xfrm>
            <a:off x="8267" y="4943709"/>
            <a:ext cx="9126254" cy="199793"/>
            <a:chOff x="8267" y="9"/>
            <a:chExt cx="9126254" cy="199793"/>
          </a:xfrm>
        </p:grpSpPr>
        <p:sp>
          <p:nvSpPr>
            <p:cNvPr id="2411" name="Google Shape;2411;p2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27"/>
          <p:cNvSpPr txBox="1"/>
          <p:nvPr/>
        </p:nvSpPr>
        <p:spPr>
          <a:xfrm>
            <a:off x="1205875" y="3695825"/>
            <a:ext cx="4042800" cy="513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000">
                <a:solidFill>
                  <a:schemeClr val="dk1"/>
                </a:solidFill>
                <a:latin typeface="Karla"/>
                <a:ea typeface="Karla"/>
                <a:cs typeface="Karla"/>
                <a:sym typeface="Karla"/>
              </a:rPr>
              <a:t>CREDITS: This presentation template was created by </a:t>
            </a:r>
            <a:r>
              <a:rPr lang="en" sz="1000" b="1">
                <a:solidFill>
                  <a:schemeClr val="dk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Slidesgo</a:t>
            </a:r>
            <a:r>
              <a:rPr lang="en" sz="1000">
                <a:solidFill>
                  <a:schemeClr val="dk1"/>
                </a:solidFill>
                <a:latin typeface="Karla"/>
                <a:ea typeface="Karla"/>
                <a:cs typeface="Karla"/>
                <a:sym typeface="Karla"/>
              </a:rPr>
              <a:t>, including icons by </a:t>
            </a:r>
            <a:r>
              <a:rPr lang="en" sz="1000" b="1">
                <a:solidFill>
                  <a:schemeClr val="dk1"/>
                </a:solidFill>
                <a:uFill>
                  <a:noFill/>
                </a:uFill>
                <a:latin typeface="Karla"/>
                <a:ea typeface="Karla"/>
                <a:cs typeface="Karla"/>
                <a:sym typeface="Karla"/>
                <a:hlinkClick r:id="rId4">
                  <a:extLst>
                    <a:ext uri="{A12FA001-AC4F-418D-AE19-62706E023703}">
                      <ahyp:hlinkClr xmlns:ahyp="http://schemas.microsoft.com/office/drawing/2018/hyperlinkcolor" val="tx"/>
                    </a:ext>
                  </a:extLst>
                </a:hlinkClick>
              </a:rPr>
              <a:t>Flaticon</a:t>
            </a:r>
            <a:r>
              <a:rPr lang="en" sz="1000">
                <a:solidFill>
                  <a:schemeClr val="dk1"/>
                </a:solidFill>
                <a:latin typeface="Karla"/>
                <a:ea typeface="Karla"/>
                <a:cs typeface="Karla"/>
                <a:sym typeface="Karla"/>
              </a:rPr>
              <a:t> and infographics &amp; images by </a:t>
            </a:r>
            <a:r>
              <a:rPr lang="en" sz="1000" b="1">
                <a:solidFill>
                  <a:schemeClr val="dk1"/>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Freepik</a:t>
            </a:r>
            <a:endParaRPr sz="1000" b="1">
              <a:solidFill>
                <a:schemeClr val="dk1"/>
              </a:solidFill>
              <a:highlight>
                <a:srgbClr val="DFDEFC"/>
              </a:highlight>
              <a:latin typeface="Karla"/>
              <a:ea typeface="Karla"/>
              <a:cs typeface="Karla"/>
              <a:sym typeface="Karla"/>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457"/>
        <p:cNvGrpSpPr/>
        <p:nvPr/>
      </p:nvGrpSpPr>
      <p:grpSpPr>
        <a:xfrm>
          <a:off x="0" y="0"/>
          <a:ext cx="0" cy="0"/>
          <a:chOff x="0" y="0"/>
          <a:chExt cx="0" cy="0"/>
        </a:xfrm>
      </p:grpSpPr>
      <p:pic>
        <p:nvPicPr>
          <p:cNvPr id="2458" name="Google Shape;2458;p28"/>
          <p:cNvPicPr preferRelativeResize="0"/>
          <p:nvPr/>
        </p:nvPicPr>
        <p:blipFill rotWithShape="1">
          <a:blip r:embed="rId2">
            <a:alphaModFix/>
          </a:blip>
          <a:srcRect t="9657" b="9657"/>
          <a:stretch/>
        </p:blipFill>
        <p:spPr>
          <a:xfrm>
            <a:off x="0" y="0"/>
            <a:ext cx="9143999" cy="5143501"/>
          </a:xfrm>
          <a:prstGeom prst="rect">
            <a:avLst/>
          </a:prstGeom>
          <a:noFill/>
          <a:ln>
            <a:noFill/>
          </a:ln>
        </p:spPr>
      </p:pic>
      <p:grpSp>
        <p:nvGrpSpPr>
          <p:cNvPr id="2459" name="Google Shape;2459;p28"/>
          <p:cNvGrpSpPr/>
          <p:nvPr/>
        </p:nvGrpSpPr>
        <p:grpSpPr>
          <a:xfrm>
            <a:off x="8267" y="9"/>
            <a:ext cx="9126254" cy="199793"/>
            <a:chOff x="8267" y="9"/>
            <a:chExt cx="9126254" cy="199793"/>
          </a:xfrm>
        </p:grpSpPr>
        <p:sp>
          <p:nvSpPr>
            <p:cNvPr id="2460" name="Google Shape;2460;p2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28"/>
          <p:cNvGrpSpPr/>
          <p:nvPr/>
        </p:nvGrpSpPr>
        <p:grpSpPr>
          <a:xfrm>
            <a:off x="8267" y="4943709"/>
            <a:ext cx="9126254" cy="199793"/>
            <a:chOff x="8267" y="9"/>
            <a:chExt cx="9126254" cy="199793"/>
          </a:xfrm>
        </p:grpSpPr>
        <p:sp>
          <p:nvSpPr>
            <p:cNvPr id="2506" name="Google Shape;2506;p2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551"/>
        <p:cNvGrpSpPr/>
        <p:nvPr/>
      </p:nvGrpSpPr>
      <p:grpSpPr>
        <a:xfrm>
          <a:off x="0" y="0"/>
          <a:ext cx="0" cy="0"/>
          <a:chOff x="0" y="0"/>
          <a:chExt cx="0" cy="0"/>
        </a:xfrm>
      </p:grpSpPr>
      <p:pic>
        <p:nvPicPr>
          <p:cNvPr id="2552" name="Google Shape;2552;p29"/>
          <p:cNvPicPr preferRelativeResize="0"/>
          <p:nvPr/>
        </p:nvPicPr>
        <p:blipFill rotWithShape="1">
          <a:blip r:embed="rId2">
            <a:alphaModFix/>
          </a:blip>
          <a:srcRect t="9657" b="9657"/>
          <a:stretch/>
        </p:blipFill>
        <p:spPr>
          <a:xfrm>
            <a:off x="0" y="0"/>
            <a:ext cx="9143999" cy="5143501"/>
          </a:xfrm>
          <a:prstGeom prst="rect">
            <a:avLst/>
          </a:prstGeom>
          <a:noFill/>
          <a:ln>
            <a:noFill/>
          </a:ln>
        </p:spPr>
      </p:pic>
      <p:grpSp>
        <p:nvGrpSpPr>
          <p:cNvPr id="2553" name="Google Shape;2553;p29"/>
          <p:cNvGrpSpPr/>
          <p:nvPr/>
        </p:nvGrpSpPr>
        <p:grpSpPr>
          <a:xfrm>
            <a:off x="8267" y="9"/>
            <a:ext cx="9126254" cy="199793"/>
            <a:chOff x="8267" y="9"/>
            <a:chExt cx="9126254" cy="199793"/>
          </a:xfrm>
        </p:grpSpPr>
        <p:sp>
          <p:nvSpPr>
            <p:cNvPr id="2554" name="Google Shape;2554;p2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29"/>
          <p:cNvGrpSpPr/>
          <p:nvPr/>
        </p:nvGrpSpPr>
        <p:grpSpPr>
          <a:xfrm>
            <a:off x="8267" y="4943709"/>
            <a:ext cx="9126254" cy="199793"/>
            <a:chOff x="8267" y="9"/>
            <a:chExt cx="9126254" cy="199793"/>
          </a:xfrm>
        </p:grpSpPr>
        <p:sp>
          <p:nvSpPr>
            <p:cNvPr id="2600" name="Google Shape;2600;p2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5" name="Google Shape;2645;p29"/>
          <p:cNvGrpSpPr/>
          <p:nvPr/>
        </p:nvGrpSpPr>
        <p:grpSpPr>
          <a:xfrm>
            <a:off x="7475701" y="573606"/>
            <a:ext cx="1287923" cy="2250895"/>
            <a:chOff x="6770300" y="2407915"/>
            <a:chExt cx="1576984" cy="2756085"/>
          </a:xfrm>
        </p:grpSpPr>
        <p:sp>
          <p:nvSpPr>
            <p:cNvPr id="2646" name="Google Shape;2646;p29"/>
            <p:cNvSpPr/>
            <p:nvPr/>
          </p:nvSpPr>
          <p:spPr>
            <a:xfrm>
              <a:off x="6770300" y="4078975"/>
              <a:ext cx="1179300" cy="1085025"/>
            </a:xfrm>
            <a:custGeom>
              <a:avLst/>
              <a:gdLst/>
              <a:ahLst/>
              <a:cxnLst/>
              <a:rect l="l" t="t" r="r" b="b"/>
              <a:pathLst>
                <a:path w="47172" h="43401" extrusionOk="0">
                  <a:moveTo>
                    <a:pt x="37880" y="0"/>
                  </a:moveTo>
                  <a:lnTo>
                    <a:pt x="0" y="43401"/>
                  </a:lnTo>
                  <a:lnTo>
                    <a:pt x="5727" y="43401"/>
                  </a:lnTo>
                  <a:lnTo>
                    <a:pt x="12601" y="43026"/>
                  </a:lnTo>
                  <a:lnTo>
                    <a:pt x="47172" y="198"/>
                  </a:lnTo>
                  <a:close/>
                </a:path>
              </a:pathLst>
            </a:custGeom>
            <a:gradFill>
              <a:gsLst>
                <a:gs pos="0">
                  <a:srgbClr val="703030">
                    <a:alpha val="25882"/>
                  </a:srgbClr>
                </a:gs>
                <a:gs pos="100000">
                  <a:srgbClr val="703030">
                    <a:alpha val="0"/>
                  </a:srgbClr>
                </a:gs>
              </a:gsLst>
              <a:lin ang="5400700" scaled="0"/>
            </a:gradFill>
            <a:ln>
              <a:noFill/>
            </a:ln>
          </p:spPr>
        </p:sp>
        <p:grpSp>
          <p:nvGrpSpPr>
            <p:cNvPr id="2647" name="Google Shape;2647;p29"/>
            <p:cNvGrpSpPr/>
            <p:nvPr/>
          </p:nvGrpSpPr>
          <p:grpSpPr>
            <a:xfrm>
              <a:off x="7316377" y="2407915"/>
              <a:ext cx="1030906" cy="1678338"/>
              <a:chOff x="1722650" y="1789375"/>
              <a:chExt cx="881041" cy="1434354"/>
            </a:xfrm>
          </p:grpSpPr>
          <p:sp>
            <p:nvSpPr>
              <p:cNvPr id="2648" name="Google Shape;2648;p29"/>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9"/>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9"/>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1" name="Google Shape;2651;p29"/>
              <p:cNvGrpSpPr/>
              <p:nvPr/>
            </p:nvGrpSpPr>
            <p:grpSpPr>
              <a:xfrm>
                <a:off x="2061837" y="2766171"/>
                <a:ext cx="202099" cy="457558"/>
                <a:chOff x="2061837" y="2766171"/>
                <a:chExt cx="202099" cy="457558"/>
              </a:xfrm>
            </p:grpSpPr>
            <p:sp>
              <p:nvSpPr>
                <p:cNvPr id="2652" name="Google Shape;2652;p29"/>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3" name="Google Shape;2653;p29"/>
                <p:cNvGrpSpPr/>
                <p:nvPr/>
              </p:nvGrpSpPr>
              <p:grpSpPr>
                <a:xfrm>
                  <a:off x="2084885" y="2956722"/>
                  <a:ext cx="156004" cy="245740"/>
                  <a:chOff x="2084885" y="2956722"/>
                  <a:chExt cx="156004" cy="245740"/>
                </a:xfrm>
              </p:grpSpPr>
              <p:sp>
                <p:nvSpPr>
                  <p:cNvPr id="2654" name="Google Shape;2654;p29"/>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9"/>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9"/>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57" name="Google Shape;2657;p29"/>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9"/>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9"/>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9"/>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9"/>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62" name="Google Shape;2662;p29"/>
          <p:cNvGrpSpPr/>
          <p:nvPr/>
        </p:nvGrpSpPr>
        <p:grpSpPr>
          <a:xfrm>
            <a:off x="-121050" y="2702390"/>
            <a:ext cx="1586934" cy="2756085"/>
            <a:chOff x="159075" y="2407915"/>
            <a:chExt cx="1586934" cy="2756085"/>
          </a:xfrm>
        </p:grpSpPr>
        <p:sp>
          <p:nvSpPr>
            <p:cNvPr id="2663" name="Google Shape;2663;p29"/>
            <p:cNvSpPr/>
            <p:nvPr/>
          </p:nvSpPr>
          <p:spPr>
            <a:xfrm>
              <a:off x="159075" y="4084675"/>
              <a:ext cx="1187700" cy="1079325"/>
            </a:xfrm>
            <a:custGeom>
              <a:avLst/>
              <a:gdLst/>
              <a:ahLst/>
              <a:cxnLst/>
              <a:rect l="l" t="t" r="r" b="b"/>
              <a:pathLst>
                <a:path w="47508" h="43173" extrusionOk="0">
                  <a:moveTo>
                    <a:pt x="38171" y="0"/>
                  </a:moveTo>
                  <a:lnTo>
                    <a:pt x="0" y="43173"/>
                  </a:lnTo>
                  <a:lnTo>
                    <a:pt x="5728" y="43173"/>
                  </a:lnTo>
                  <a:lnTo>
                    <a:pt x="12602" y="42798"/>
                  </a:lnTo>
                  <a:lnTo>
                    <a:pt x="47508" y="0"/>
                  </a:lnTo>
                  <a:close/>
                </a:path>
              </a:pathLst>
            </a:custGeom>
            <a:gradFill>
              <a:gsLst>
                <a:gs pos="0">
                  <a:srgbClr val="703030">
                    <a:alpha val="25882"/>
                  </a:srgbClr>
                </a:gs>
                <a:gs pos="100000">
                  <a:srgbClr val="703030">
                    <a:alpha val="0"/>
                  </a:srgbClr>
                </a:gs>
              </a:gsLst>
              <a:lin ang="5400700" scaled="0"/>
            </a:gradFill>
            <a:ln>
              <a:noFill/>
            </a:ln>
          </p:spPr>
        </p:sp>
        <p:grpSp>
          <p:nvGrpSpPr>
            <p:cNvPr id="2664" name="Google Shape;2664;p29"/>
            <p:cNvGrpSpPr/>
            <p:nvPr/>
          </p:nvGrpSpPr>
          <p:grpSpPr>
            <a:xfrm>
              <a:off x="715102" y="2407915"/>
              <a:ext cx="1030906" cy="1678338"/>
              <a:chOff x="1722650" y="1789375"/>
              <a:chExt cx="881041" cy="1434354"/>
            </a:xfrm>
          </p:grpSpPr>
          <p:sp>
            <p:nvSpPr>
              <p:cNvPr id="2665" name="Google Shape;2665;p29"/>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9"/>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9"/>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8" name="Google Shape;2668;p29"/>
              <p:cNvGrpSpPr/>
              <p:nvPr/>
            </p:nvGrpSpPr>
            <p:grpSpPr>
              <a:xfrm>
                <a:off x="2061837" y="2766171"/>
                <a:ext cx="202099" cy="457558"/>
                <a:chOff x="2061837" y="2766171"/>
                <a:chExt cx="202099" cy="457558"/>
              </a:xfrm>
            </p:grpSpPr>
            <p:sp>
              <p:nvSpPr>
                <p:cNvPr id="2669" name="Google Shape;2669;p29"/>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0" name="Google Shape;2670;p29"/>
                <p:cNvGrpSpPr/>
                <p:nvPr/>
              </p:nvGrpSpPr>
              <p:grpSpPr>
                <a:xfrm>
                  <a:off x="2084885" y="2956722"/>
                  <a:ext cx="156004" cy="245740"/>
                  <a:chOff x="2084885" y="2956722"/>
                  <a:chExt cx="156004" cy="245740"/>
                </a:xfrm>
              </p:grpSpPr>
              <p:sp>
                <p:nvSpPr>
                  <p:cNvPr id="2671" name="Google Shape;2671;p29"/>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9"/>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9"/>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74" name="Google Shape;2674;p29"/>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9"/>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9"/>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9"/>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9"/>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68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1"/>
        <p:cNvGrpSpPr/>
        <p:nvPr/>
      </p:nvGrpSpPr>
      <p:grpSpPr>
        <a:xfrm>
          <a:off x="0" y="0"/>
          <a:ext cx="0" cy="0"/>
          <a:chOff x="0" y="0"/>
          <a:chExt cx="0" cy="0"/>
        </a:xfrm>
      </p:grpSpPr>
      <p:pic>
        <p:nvPicPr>
          <p:cNvPr id="202" name="Google Shape;202;p4"/>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203" name="Google Shape;203;p4"/>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4" name="Google Shape;204;p4"/>
          <p:cNvSpPr txBox="1">
            <a:spLocks noGrp="1"/>
          </p:cNvSpPr>
          <p:nvPr>
            <p:ph type="body" idx="1"/>
          </p:nvPr>
        </p:nvSpPr>
        <p:spPr>
          <a:xfrm>
            <a:off x="720000" y="1221175"/>
            <a:ext cx="7704000" cy="33873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2"/>
              </a:buClr>
              <a:buSzPts val="1200"/>
              <a:buAutoNum type="arabicPeriod"/>
              <a:defRPr sz="1200"/>
            </a:lvl1pPr>
            <a:lvl2pPr marL="914400" lvl="1" indent="-304800" rtl="0">
              <a:lnSpc>
                <a:spcPct val="115000"/>
              </a:lnSpc>
              <a:spcBef>
                <a:spcPts val="0"/>
              </a:spcBef>
              <a:spcAft>
                <a:spcPts val="0"/>
              </a:spcAft>
              <a:buClr>
                <a:srgbClr val="434343"/>
              </a:buClr>
              <a:buSzPts val="1200"/>
              <a:buFont typeface="Roboto Condensed"/>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a:buAutoNum type="romanLcPeriod"/>
              <a:defRPr>
                <a:solidFill>
                  <a:srgbClr val="434343"/>
                </a:solidFill>
              </a:defRPr>
            </a:lvl9pPr>
          </a:lstStyle>
          <a:p>
            <a:endParaRPr/>
          </a:p>
        </p:txBody>
      </p:sp>
      <p:grpSp>
        <p:nvGrpSpPr>
          <p:cNvPr id="205" name="Google Shape;205;p4"/>
          <p:cNvGrpSpPr/>
          <p:nvPr/>
        </p:nvGrpSpPr>
        <p:grpSpPr>
          <a:xfrm>
            <a:off x="8267" y="9"/>
            <a:ext cx="9126254" cy="199793"/>
            <a:chOff x="8267" y="9"/>
            <a:chExt cx="9126254" cy="199793"/>
          </a:xfrm>
        </p:grpSpPr>
        <p:sp>
          <p:nvSpPr>
            <p:cNvPr id="206" name="Google Shape;206;p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4"/>
          <p:cNvGrpSpPr/>
          <p:nvPr/>
        </p:nvGrpSpPr>
        <p:grpSpPr>
          <a:xfrm>
            <a:off x="8267" y="4943709"/>
            <a:ext cx="9126254" cy="199793"/>
            <a:chOff x="8267" y="9"/>
            <a:chExt cx="9126254" cy="199793"/>
          </a:xfrm>
        </p:grpSpPr>
        <p:sp>
          <p:nvSpPr>
            <p:cNvPr id="252" name="Google Shape;252;p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683"/>
        <p:cNvGrpSpPr/>
        <p:nvPr/>
      </p:nvGrpSpPr>
      <p:grpSpPr>
        <a:xfrm>
          <a:off x="0" y="0"/>
          <a:ext cx="0" cy="0"/>
          <a:chOff x="0" y="0"/>
          <a:chExt cx="0" cy="0"/>
        </a:xfrm>
      </p:grpSpPr>
      <p:sp>
        <p:nvSpPr>
          <p:cNvPr id="2684" name="Google Shape;2684;p3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7"/>
        <p:cNvGrpSpPr/>
        <p:nvPr/>
      </p:nvGrpSpPr>
      <p:grpSpPr>
        <a:xfrm>
          <a:off x="0" y="0"/>
          <a:ext cx="0" cy="0"/>
          <a:chOff x="0" y="0"/>
          <a:chExt cx="0" cy="0"/>
        </a:xfrm>
      </p:grpSpPr>
      <p:pic>
        <p:nvPicPr>
          <p:cNvPr id="298" name="Google Shape;298;p5"/>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99" name="Google Shape;299;p5"/>
          <p:cNvSpPr txBox="1">
            <a:spLocks noGrp="1"/>
          </p:cNvSpPr>
          <p:nvPr>
            <p:ph type="subTitle" idx="1"/>
          </p:nvPr>
        </p:nvSpPr>
        <p:spPr>
          <a:xfrm>
            <a:off x="1181425" y="2631100"/>
            <a:ext cx="2907600" cy="51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Fjalla One"/>
              <a:buNone/>
              <a:defRPr sz="2500">
                <a:latin typeface="Fjalla One"/>
                <a:ea typeface="Fjalla One"/>
                <a:cs typeface="Fjalla One"/>
                <a:sym typeface="Fjalla One"/>
              </a:defRPr>
            </a:lvl1pPr>
            <a:lvl2pPr lvl="1" algn="ctr">
              <a:lnSpc>
                <a:spcPct val="100000"/>
              </a:lnSpc>
              <a:spcBef>
                <a:spcPts val="0"/>
              </a:spcBef>
              <a:spcAft>
                <a:spcPts val="0"/>
              </a:spcAft>
              <a:buSzPts val="2500"/>
              <a:buFont typeface="Fjalla One"/>
              <a:buNone/>
              <a:defRPr sz="2500">
                <a:latin typeface="Fjalla One"/>
                <a:ea typeface="Fjalla One"/>
                <a:cs typeface="Fjalla One"/>
                <a:sym typeface="Fjalla One"/>
              </a:defRPr>
            </a:lvl2pPr>
            <a:lvl3pPr lvl="2" algn="ctr">
              <a:lnSpc>
                <a:spcPct val="100000"/>
              </a:lnSpc>
              <a:spcBef>
                <a:spcPts val="0"/>
              </a:spcBef>
              <a:spcAft>
                <a:spcPts val="0"/>
              </a:spcAft>
              <a:buSzPts val="2500"/>
              <a:buFont typeface="Fjalla One"/>
              <a:buNone/>
              <a:defRPr sz="2500">
                <a:latin typeface="Fjalla One"/>
                <a:ea typeface="Fjalla One"/>
                <a:cs typeface="Fjalla One"/>
                <a:sym typeface="Fjalla One"/>
              </a:defRPr>
            </a:lvl3pPr>
            <a:lvl4pPr lvl="3" algn="ctr">
              <a:lnSpc>
                <a:spcPct val="100000"/>
              </a:lnSpc>
              <a:spcBef>
                <a:spcPts val="0"/>
              </a:spcBef>
              <a:spcAft>
                <a:spcPts val="0"/>
              </a:spcAft>
              <a:buSzPts val="2500"/>
              <a:buFont typeface="Fjalla One"/>
              <a:buNone/>
              <a:defRPr sz="2500">
                <a:latin typeface="Fjalla One"/>
                <a:ea typeface="Fjalla One"/>
                <a:cs typeface="Fjalla One"/>
                <a:sym typeface="Fjalla One"/>
              </a:defRPr>
            </a:lvl4pPr>
            <a:lvl5pPr lvl="4" algn="ctr">
              <a:lnSpc>
                <a:spcPct val="100000"/>
              </a:lnSpc>
              <a:spcBef>
                <a:spcPts val="0"/>
              </a:spcBef>
              <a:spcAft>
                <a:spcPts val="0"/>
              </a:spcAft>
              <a:buSzPts val="2500"/>
              <a:buFont typeface="Fjalla One"/>
              <a:buNone/>
              <a:defRPr sz="2500">
                <a:latin typeface="Fjalla One"/>
                <a:ea typeface="Fjalla One"/>
                <a:cs typeface="Fjalla One"/>
                <a:sym typeface="Fjalla One"/>
              </a:defRPr>
            </a:lvl5pPr>
            <a:lvl6pPr lvl="5" algn="ctr">
              <a:lnSpc>
                <a:spcPct val="100000"/>
              </a:lnSpc>
              <a:spcBef>
                <a:spcPts val="0"/>
              </a:spcBef>
              <a:spcAft>
                <a:spcPts val="0"/>
              </a:spcAft>
              <a:buSzPts val="2500"/>
              <a:buFont typeface="Fjalla One"/>
              <a:buNone/>
              <a:defRPr sz="2500">
                <a:latin typeface="Fjalla One"/>
                <a:ea typeface="Fjalla One"/>
                <a:cs typeface="Fjalla One"/>
                <a:sym typeface="Fjalla One"/>
              </a:defRPr>
            </a:lvl6pPr>
            <a:lvl7pPr lvl="6" algn="ctr">
              <a:lnSpc>
                <a:spcPct val="100000"/>
              </a:lnSpc>
              <a:spcBef>
                <a:spcPts val="0"/>
              </a:spcBef>
              <a:spcAft>
                <a:spcPts val="0"/>
              </a:spcAft>
              <a:buSzPts val="2500"/>
              <a:buFont typeface="Fjalla One"/>
              <a:buNone/>
              <a:defRPr sz="2500">
                <a:latin typeface="Fjalla One"/>
                <a:ea typeface="Fjalla One"/>
                <a:cs typeface="Fjalla One"/>
                <a:sym typeface="Fjalla One"/>
              </a:defRPr>
            </a:lvl7pPr>
            <a:lvl8pPr lvl="7" algn="ctr">
              <a:lnSpc>
                <a:spcPct val="100000"/>
              </a:lnSpc>
              <a:spcBef>
                <a:spcPts val="0"/>
              </a:spcBef>
              <a:spcAft>
                <a:spcPts val="0"/>
              </a:spcAft>
              <a:buSzPts val="2500"/>
              <a:buFont typeface="Fjalla One"/>
              <a:buNone/>
              <a:defRPr sz="2500">
                <a:latin typeface="Fjalla One"/>
                <a:ea typeface="Fjalla One"/>
                <a:cs typeface="Fjalla One"/>
                <a:sym typeface="Fjalla One"/>
              </a:defRPr>
            </a:lvl8pPr>
            <a:lvl9pPr lvl="8" algn="ctr">
              <a:lnSpc>
                <a:spcPct val="100000"/>
              </a:lnSpc>
              <a:spcBef>
                <a:spcPts val="0"/>
              </a:spcBef>
              <a:spcAft>
                <a:spcPts val="0"/>
              </a:spcAft>
              <a:buSzPts val="2500"/>
              <a:buFont typeface="Fjalla One"/>
              <a:buNone/>
              <a:defRPr sz="2500">
                <a:latin typeface="Fjalla One"/>
                <a:ea typeface="Fjalla One"/>
                <a:cs typeface="Fjalla One"/>
                <a:sym typeface="Fjalla One"/>
              </a:defRPr>
            </a:lvl9pPr>
          </a:lstStyle>
          <a:p>
            <a:endParaRPr/>
          </a:p>
        </p:txBody>
      </p:sp>
      <p:sp>
        <p:nvSpPr>
          <p:cNvPr id="300" name="Google Shape;300;p5"/>
          <p:cNvSpPr txBox="1">
            <a:spLocks noGrp="1"/>
          </p:cNvSpPr>
          <p:nvPr>
            <p:ph type="subTitle" idx="2"/>
          </p:nvPr>
        </p:nvSpPr>
        <p:spPr>
          <a:xfrm>
            <a:off x="4836300" y="2631100"/>
            <a:ext cx="2907600" cy="51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Fjalla One"/>
              <a:buNone/>
              <a:defRPr sz="2500">
                <a:latin typeface="Fjalla One"/>
                <a:ea typeface="Fjalla One"/>
                <a:cs typeface="Fjalla One"/>
                <a:sym typeface="Fjalla One"/>
              </a:defRPr>
            </a:lvl1pPr>
            <a:lvl2pPr lvl="1" algn="ctr" rtl="0">
              <a:lnSpc>
                <a:spcPct val="100000"/>
              </a:lnSpc>
              <a:spcBef>
                <a:spcPts val="0"/>
              </a:spcBef>
              <a:spcAft>
                <a:spcPts val="0"/>
              </a:spcAft>
              <a:buSzPts val="2500"/>
              <a:buFont typeface="Fjalla One"/>
              <a:buNone/>
              <a:defRPr sz="2500">
                <a:latin typeface="Fjalla One"/>
                <a:ea typeface="Fjalla One"/>
                <a:cs typeface="Fjalla One"/>
                <a:sym typeface="Fjalla One"/>
              </a:defRPr>
            </a:lvl2pPr>
            <a:lvl3pPr lvl="2" algn="ctr" rtl="0">
              <a:lnSpc>
                <a:spcPct val="100000"/>
              </a:lnSpc>
              <a:spcBef>
                <a:spcPts val="0"/>
              </a:spcBef>
              <a:spcAft>
                <a:spcPts val="0"/>
              </a:spcAft>
              <a:buSzPts val="2500"/>
              <a:buFont typeface="Fjalla One"/>
              <a:buNone/>
              <a:defRPr sz="2500">
                <a:latin typeface="Fjalla One"/>
                <a:ea typeface="Fjalla One"/>
                <a:cs typeface="Fjalla One"/>
                <a:sym typeface="Fjalla One"/>
              </a:defRPr>
            </a:lvl3pPr>
            <a:lvl4pPr lvl="3" algn="ctr" rtl="0">
              <a:lnSpc>
                <a:spcPct val="100000"/>
              </a:lnSpc>
              <a:spcBef>
                <a:spcPts val="0"/>
              </a:spcBef>
              <a:spcAft>
                <a:spcPts val="0"/>
              </a:spcAft>
              <a:buSzPts val="2500"/>
              <a:buFont typeface="Fjalla One"/>
              <a:buNone/>
              <a:defRPr sz="2500">
                <a:latin typeface="Fjalla One"/>
                <a:ea typeface="Fjalla One"/>
                <a:cs typeface="Fjalla One"/>
                <a:sym typeface="Fjalla One"/>
              </a:defRPr>
            </a:lvl4pPr>
            <a:lvl5pPr lvl="4" algn="ctr" rtl="0">
              <a:lnSpc>
                <a:spcPct val="100000"/>
              </a:lnSpc>
              <a:spcBef>
                <a:spcPts val="0"/>
              </a:spcBef>
              <a:spcAft>
                <a:spcPts val="0"/>
              </a:spcAft>
              <a:buSzPts val="2500"/>
              <a:buFont typeface="Fjalla One"/>
              <a:buNone/>
              <a:defRPr sz="2500">
                <a:latin typeface="Fjalla One"/>
                <a:ea typeface="Fjalla One"/>
                <a:cs typeface="Fjalla One"/>
                <a:sym typeface="Fjalla One"/>
              </a:defRPr>
            </a:lvl5pPr>
            <a:lvl6pPr lvl="5" algn="ctr" rtl="0">
              <a:lnSpc>
                <a:spcPct val="100000"/>
              </a:lnSpc>
              <a:spcBef>
                <a:spcPts val="0"/>
              </a:spcBef>
              <a:spcAft>
                <a:spcPts val="0"/>
              </a:spcAft>
              <a:buSzPts val="2500"/>
              <a:buFont typeface="Fjalla One"/>
              <a:buNone/>
              <a:defRPr sz="2500">
                <a:latin typeface="Fjalla One"/>
                <a:ea typeface="Fjalla One"/>
                <a:cs typeface="Fjalla One"/>
                <a:sym typeface="Fjalla One"/>
              </a:defRPr>
            </a:lvl6pPr>
            <a:lvl7pPr lvl="6" algn="ctr" rtl="0">
              <a:lnSpc>
                <a:spcPct val="100000"/>
              </a:lnSpc>
              <a:spcBef>
                <a:spcPts val="0"/>
              </a:spcBef>
              <a:spcAft>
                <a:spcPts val="0"/>
              </a:spcAft>
              <a:buSzPts val="2500"/>
              <a:buFont typeface="Fjalla One"/>
              <a:buNone/>
              <a:defRPr sz="2500">
                <a:latin typeface="Fjalla One"/>
                <a:ea typeface="Fjalla One"/>
                <a:cs typeface="Fjalla One"/>
                <a:sym typeface="Fjalla One"/>
              </a:defRPr>
            </a:lvl7pPr>
            <a:lvl8pPr lvl="7" algn="ctr" rtl="0">
              <a:lnSpc>
                <a:spcPct val="100000"/>
              </a:lnSpc>
              <a:spcBef>
                <a:spcPts val="0"/>
              </a:spcBef>
              <a:spcAft>
                <a:spcPts val="0"/>
              </a:spcAft>
              <a:buSzPts val="2500"/>
              <a:buFont typeface="Fjalla One"/>
              <a:buNone/>
              <a:defRPr sz="2500">
                <a:latin typeface="Fjalla One"/>
                <a:ea typeface="Fjalla One"/>
                <a:cs typeface="Fjalla One"/>
                <a:sym typeface="Fjalla One"/>
              </a:defRPr>
            </a:lvl8pPr>
            <a:lvl9pPr lvl="8" algn="ctr" rtl="0">
              <a:lnSpc>
                <a:spcPct val="100000"/>
              </a:lnSpc>
              <a:spcBef>
                <a:spcPts val="0"/>
              </a:spcBef>
              <a:spcAft>
                <a:spcPts val="0"/>
              </a:spcAft>
              <a:buSzPts val="2500"/>
              <a:buFont typeface="Fjalla One"/>
              <a:buNone/>
              <a:defRPr sz="2500">
                <a:latin typeface="Fjalla One"/>
                <a:ea typeface="Fjalla One"/>
                <a:cs typeface="Fjalla One"/>
                <a:sym typeface="Fjalla One"/>
              </a:defRPr>
            </a:lvl9pPr>
          </a:lstStyle>
          <a:p>
            <a:endParaRPr/>
          </a:p>
        </p:txBody>
      </p:sp>
      <p:sp>
        <p:nvSpPr>
          <p:cNvPr id="301" name="Google Shape;301;p5"/>
          <p:cNvSpPr txBox="1">
            <a:spLocks noGrp="1"/>
          </p:cNvSpPr>
          <p:nvPr>
            <p:ph type="subTitle" idx="3"/>
          </p:nvPr>
        </p:nvSpPr>
        <p:spPr>
          <a:xfrm>
            <a:off x="1181425" y="3145750"/>
            <a:ext cx="29076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5"/>
          <p:cNvSpPr txBox="1">
            <a:spLocks noGrp="1"/>
          </p:cNvSpPr>
          <p:nvPr>
            <p:ph type="subTitle" idx="4"/>
          </p:nvPr>
        </p:nvSpPr>
        <p:spPr>
          <a:xfrm>
            <a:off x="4836300" y="3145750"/>
            <a:ext cx="29076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5"/>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04" name="Google Shape;304;p5"/>
          <p:cNvGrpSpPr/>
          <p:nvPr/>
        </p:nvGrpSpPr>
        <p:grpSpPr>
          <a:xfrm>
            <a:off x="8267" y="9"/>
            <a:ext cx="9126254" cy="199793"/>
            <a:chOff x="8267" y="9"/>
            <a:chExt cx="9126254" cy="199793"/>
          </a:xfrm>
        </p:grpSpPr>
        <p:sp>
          <p:nvSpPr>
            <p:cNvPr id="305" name="Google Shape;305;p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5"/>
          <p:cNvGrpSpPr/>
          <p:nvPr/>
        </p:nvGrpSpPr>
        <p:grpSpPr>
          <a:xfrm>
            <a:off x="8267" y="4943709"/>
            <a:ext cx="9126254" cy="199793"/>
            <a:chOff x="8267" y="9"/>
            <a:chExt cx="9126254" cy="199793"/>
          </a:xfrm>
        </p:grpSpPr>
        <p:sp>
          <p:nvSpPr>
            <p:cNvPr id="351" name="Google Shape;351;p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6"/>
        <p:cNvGrpSpPr/>
        <p:nvPr/>
      </p:nvGrpSpPr>
      <p:grpSpPr>
        <a:xfrm>
          <a:off x="0" y="0"/>
          <a:ext cx="0" cy="0"/>
          <a:chOff x="0" y="0"/>
          <a:chExt cx="0" cy="0"/>
        </a:xfrm>
      </p:grpSpPr>
      <p:pic>
        <p:nvPicPr>
          <p:cNvPr id="397" name="Google Shape;397;p6"/>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398" name="Google Shape;398;p6"/>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9" name="Google Shape;399;p6"/>
          <p:cNvGrpSpPr/>
          <p:nvPr/>
        </p:nvGrpSpPr>
        <p:grpSpPr>
          <a:xfrm>
            <a:off x="8267" y="9"/>
            <a:ext cx="9126254" cy="199793"/>
            <a:chOff x="8267" y="9"/>
            <a:chExt cx="9126254" cy="199793"/>
          </a:xfrm>
        </p:grpSpPr>
        <p:sp>
          <p:nvSpPr>
            <p:cNvPr id="400" name="Google Shape;400;p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6"/>
          <p:cNvGrpSpPr/>
          <p:nvPr/>
        </p:nvGrpSpPr>
        <p:grpSpPr>
          <a:xfrm>
            <a:off x="8267" y="4943709"/>
            <a:ext cx="9126254" cy="199793"/>
            <a:chOff x="8267" y="9"/>
            <a:chExt cx="9126254" cy="199793"/>
          </a:xfrm>
        </p:grpSpPr>
        <p:sp>
          <p:nvSpPr>
            <p:cNvPr id="446" name="Google Shape;446;p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1"/>
        <p:cNvGrpSpPr/>
        <p:nvPr/>
      </p:nvGrpSpPr>
      <p:grpSpPr>
        <a:xfrm>
          <a:off x="0" y="0"/>
          <a:ext cx="0" cy="0"/>
          <a:chOff x="0" y="0"/>
          <a:chExt cx="0" cy="0"/>
        </a:xfrm>
      </p:grpSpPr>
      <p:pic>
        <p:nvPicPr>
          <p:cNvPr id="492" name="Google Shape;492;p7"/>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493" name="Google Shape;493;p7"/>
          <p:cNvSpPr txBox="1">
            <a:spLocks noGrp="1"/>
          </p:cNvSpPr>
          <p:nvPr>
            <p:ph type="title"/>
          </p:nvPr>
        </p:nvSpPr>
        <p:spPr>
          <a:xfrm>
            <a:off x="948600" y="539500"/>
            <a:ext cx="3683700" cy="1205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4" name="Google Shape;494;p7"/>
          <p:cNvSpPr txBox="1">
            <a:spLocks noGrp="1"/>
          </p:cNvSpPr>
          <p:nvPr>
            <p:ph type="body" idx="1"/>
          </p:nvPr>
        </p:nvSpPr>
        <p:spPr>
          <a:xfrm>
            <a:off x="948600" y="1806525"/>
            <a:ext cx="3683700" cy="27630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Font typeface="Nunito Light"/>
              <a:buChar char="●"/>
              <a:defRPr sz="1600"/>
            </a:lvl1pPr>
            <a:lvl2pPr marL="914400" lvl="1" indent="-330200" rtl="0">
              <a:lnSpc>
                <a:spcPct val="115000"/>
              </a:lnSpc>
              <a:spcBef>
                <a:spcPts val="0"/>
              </a:spcBef>
              <a:spcAft>
                <a:spcPts val="0"/>
              </a:spcAft>
              <a:buClr>
                <a:srgbClr val="E76A28"/>
              </a:buClr>
              <a:buSzPts val="1600"/>
              <a:buFont typeface="Nunito Light"/>
              <a:buChar char="○"/>
              <a:defRPr/>
            </a:lvl2pPr>
            <a:lvl3pPr marL="1371600" lvl="2" indent="-323850" rtl="0">
              <a:lnSpc>
                <a:spcPct val="115000"/>
              </a:lnSpc>
              <a:spcBef>
                <a:spcPts val="0"/>
              </a:spcBef>
              <a:spcAft>
                <a:spcPts val="0"/>
              </a:spcAft>
              <a:buClr>
                <a:srgbClr val="E76A28"/>
              </a:buClr>
              <a:buSzPts val="1500"/>
              <a:buFont typeface="Nunito Light"/>
              <a:buChar char="■"/>
              <a:defRPr/>
            </a:lvl3pPr>
            <a:lvl4pPr marL="1828800" lvl="3" indent="-323850" rtl="0">
              <a:lnSpc>
                <a:spcPct val="115000"/>
              </a:lnSpc>
              <a:spcBef>
                <a:spcPts val="0"/>
              </a:spcBef>
              <a:spcAft>
                <a:spcPts val="0"/>
              </a:spcAft>
              <a:buClr>
                <a:srgbClr val="E76A28"/>
              </a:buClr>
              <a:buSzPts val="1500"/>
              <a:buFont typeface="Nunito Light"/>
              <a:buChar char="●"/>
              <a:defRPr/>
            </a:lvl4pPr>
            <a:lvl5pPr marL="2286000" lvl="4" indent="-317500" rtl="0">
              <a:lnSpc>
                <a:spcPct val="115000"/>
              </a:lnSpc>
              <a:spcBef>
                <a:spcPts val="0"/>
              </a:spcBef>
              <a:spcAft>
                <a:spcPts val="0"/>
              </a:spcAft>
              <a:buClr>
                <a:srgbClr val="E76A28"/>
              </a:buClr>
              <a:buSzPts val="1400"/>
              <a:buFont typeface="Nunito Light"/>
              <a:buChar char="○"/>
              <a:defRPr/>
            </a:lvl5pPr>
            <a:lvl6pPr marL="2743200" lvl="5" indent="-317500" rtl="0">
              <a:lnSpc>
                <a:spcPct val="115000"/>
              </a:lnSpc>
              <a:spcBef>
                <a:spcPts val="0"/>
              </a:spcBef>
              <a:spcAft>
                <a:spcPts val="0"/>
              </a:spcAft>
              <a:buClr>
                <a:srgbClr val="999999"/>
              </a:buClr>
              <a:buSzPts val="1400"/>
              <a:buFont typeface="Nunito Light"/>
              <a:buChar char="■"/>
              <a:defRPr/>
            </a:lvl6pPr>
            <a:lvl7pPr marL="3200400" lvl="6" indent="-311150" rtl="0">
              <a:lnSpc>
                <a:spcPct val="115000"/>
              </a:lnSpc>
              <a:spcBef>
                <a:spcPts val="0"/>
              </a:spcBef>
              <a:spcAft>
                <a:spcPts val="0"/>
              </a:spcAft>
              <a:buClr>
                <a:srgbClr val="999999"/>
              </a:buClr>
              <a:buSzPts val="1300"/>
              <a:buFont typeface="Nunito Light"/>
              <a:buChar char="●"/>
              <a:defRPr/>
            </a:lvl7pPr>
            <a:lvl8pPr marL="3657600" lvl="7" indent="-311150" rtl="0">
              <a:lnSpc>
                <a:spcPct val="115000"/>
              </a:lnSpc>
              <a:spcBef>
                <a:spcPts val="0"/>
              </a:spcBef>
              <a:spcAft>
                <a:spcPts val="0"/>
              </a:spcAft>
              <a:buClr>
                <a:srgbClr val="999999"/>
              </a:buClr>
              <a:buSzPts val="1300"/>
              <a:buFont typeface="Nunito Light"/>
              <a:buChar char="○"/>
              <a:defRPr/>
            </a:lvl8pPr>
            <a:lvl9pPr marL="4114800" lvl="8" indent="-317500" rtl="0">
              <a:lnSpc>
                <a:spcPct val="115000"/>
              </a:lnSpc>
              <a:spcBef>
                <a:spcPts val="0"/>
              </a:spcBef>
              <a:spcAft>
                <a:spcPts val="0"/>
              </a:spcAft>
              <a:buClr>
                <a:srgbClr val="999999"/>
              </a:buClr>
              <a:buSzPts val="1400"/>
              <a:buFont typeface="Nunito Light"/>
              <a:buChar char="■"/>
              <a:defRPr/>
            </a:lvl9pPr>
          </a:lstStyle>
          <a:p>
            <a:endParaRPr/>
          </a:p>
        </p:txBody>
      </p:sp>
      <p:grpSp>
        <p:nvGrpSpPr>
          <p:cNvPr id="495" name="Google Shape;495;p7"/>
          <p:cNvGrpSpPr/>
          <p:nvPr/>
        </p:nvGrpSpPr>
        <p:grpSpPr>
          <a:xfrm>
            <a:off x="8267" y="9"/>
            <a:ext cx="9126254" cy="199793"/>
            <a:chOff x="8267" y="9"/>
            <a:chExt cx="9126254" cy="199793"/>
          </a:xfrm>
        </p:grpSpPr>
        <p:sp>
          <p:nvSpPr>
            <p:cNvPr id="496" name="Google Shape;496;p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7"/>
          <p:cNvGrpSpPr/>
          <p:nvPr/>
        </p:nvGrpSpPr>
        <p:grpSpPr>
          <a:xfrm>
            <a:off x="8267" y="4943709"/>
            <a:ext cx="9126254" cy="199793"/>
            <a:chOff x="8267" y="9"/>
            <a:chExt cx="9126254" cy="199793"/>
          </a:xfrm>
        </p:grpSpPr>
        <p:sp>
          <p:nvSpPr>
            <p:cNvPr id="542" name="Google Shape;542;p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87"/>
        <p:cNvGrpSpPr/>
        <p:nvPr/>
      </p:nvGrpSpPr>
      <p:grpSpPr>
        <a:xfrm>
          <a:off x="0" y="0"/>
          <a:ext cx="0" cy="0"/>
          <a:chOff x="0" y="0"/>
          <a:chExt cx="0" cy="0"/>
        </a:xfrm>
      </p:grpSpPr>
      <p:pic>
        <p:nvPicPr>
          <p:cNvPr id="588" name="Google Shape;588;p8"/>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589" name="Google Shape;589;p8"/>
          <p:cNvSpPr txBox="1">
            <a:spLocks noGrp="1"/>
          </p:cNvSpPr>
          <p:nvPr>
            <p:ph type="title"/>
          </p:nvPr>
        </p:nvSpPr>
        <p:spPr>
          <a:xfrm>
            <a:off x="3480475" y="1307100"/>
            <a:ext cx="4627200" cy="2529300"/>
          </a:xfrm>
          <a:prstGeom prst="rect">
            <a:avLst/>
          </a:prstGeom>
        </p:spPr>
        <p:txBody>
          <a:bodyPr spcFirstLastPara="1" wrap="square" lIns="91425" tIns="91425" rIns="91425" bIns="91425" anchor="ctr" anchorCtr="0">
            <a:noAutofit/>
          </a:bodyPr>
          <a:lstStyle>
            <a:lvl1pPr lvl="0" algn="r">
              <a:spcBef>
                <a:spcPts val="0"/>
              </a:spcBef>
              <a:spcAft>
                <a:spcPts val="0"/>
              </a:spcAft>
              <a:buSzPts val="6000"/>
              <a:buNone/>
              <a:defRPr sz="81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590" name="Google Shape;590;p8"/>
          <p:cNvGrpSpPr/>
          <p:nvPr/>
        </p:nvGrpSpPr>
        <p:grpSpPr>
          <a:xfrm>
            <a:off x="8267" y="9"/>
            <a:ext cx="9126254" cy="199793"/>
            <a:chOff x="8267" y="9"/>
            <a:chExt cx="9126254" cy="199793"/>
          </a:xfrm>
        </p:grpSpPr>
        <p:sp>
          <p:nvSpPr>
            <p:cNvPr id="591" name="Google Shape;591;p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8"/>
          <p:cNvGrpSpPr/>
          <p:nvPr/>
        </p:nvGrpSpPr>
        <p:grpSpPr>
          <a:xfrm>
            <a:off x="8267" y="4943709"/>
            <a:ext cx="9126254" cy="199793"/>
            <a:chOff x="8267" y="9"/>
            <a:chExt cx="9126254" cy="199793"/>
          </a:xfrm>
        </p:grpSpPr>
        <p:sp>
          <p:nvSpPr>
            <p:cNvPr id="637" name="Google Shape;637;p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2"/>
        <p:cNvGrpSpPr/>
        <p:nvPr/>
      </p:nvGrpSpPr>
      <p:grpSpPr>
        <a:xfrm>
          <a:off x="0" y="0"/>
          <a:ext cx="0" cy="0"/>
          <a:chOff x="0" y="0"/>
          <a:chExt cx="0" cy="0"/>
        </a:xfrm>
      </p:grpSpPr>
      <p:pic>
        <p:nvPicPr>
          <p:cNvPr id="683" name="Google Shape;683;p9"/>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684" name="Google Shape;684;p9"/>
          <p:cNvSpPr txBox="1">
            <a:spLocks noGrp="1"/>
          </p:cNvSpPr>
          <p:nvPr>
            <p:ph type="title"/>
          </p:nvPr>
        </p:nvSpPr>
        <p:spPr>
          <a:xfrm>
            <a:off x="3871875" y="1358025"/>
            <a:ext cx="4178700" cy="732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85" name="Google Shape;685;p9"/>
          <p:cNvSpPr txBox="1">
            <a:spLocks noGrp="1"/>
          </p:cNvSpPr>
          <p:nvPr>
            <p:ph type="subTitle" idx="1"/>
          </p:nvPr>
        </p:nvSpPr>
        <p:spPr>
          <a:xfrm>
            <a:off x="3871875" y="2186950"/>
            <a:ext cx="4178700" cy="168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686" name="Google Shape;686;p9"/>
          <p:cNvGrpSpPr/>
          <p:nvPr/>
        </p:nvGrpSpPr>
        <p:grpSpPr>
          <a:xfrm>
            <a:off x="8267" y="9"/>
            <a:ext cx="9126254" cy="199793"/>
            <a:chOff x="8267" y="9"/>
            <a:chExt cx="9126254" cy="199793"/>
          </a:xfrm>
        </p:grpSpPr>
        <p:sp>
          <p:nvSpPr>
            <p:cNvPr id="687" name="Google Shape;687;p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9"/>
          <p:cNvGrpSpPr/>
          <p:nvPr/>
        </p:nvGrpSpPr>
        <p:grpSpPr>
          <a:xfrm>
            <a:off x="8267" y="4943709"/>
            <a:ext cx="9126254" cy="199793"/>
            <a:chOff x="8267" y="9"/>
            <a:chExt cx="9126254" cy="199793"/>
          </a:xfrm>
        </p:grpSpPr>
        <p:sp>
          <p:nvSpPr>
            <p:cNvPr id="733" name="Google Shape;733;p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8"/>
        <p:cNvGrpSpPr/>
        <p:nvPr/>
      </p:nvGrpSpPr>
      <p:grpSpPr>
        <a:xfrm>
          <a:off x="0" y="0"/>
          <a:ext cx="0" cy="0"/>
          <a:chOff x="0" y="0"/>
          <a:chExt cx="0" cy="0"/>
        </a:xfrm>
      </p:grpSpPr>
      <p:pic>
        <p:nvPicPr>
          <p:cNvPr id="779" name="Google Shape;779;p10"/>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780" name="Google Shape;780;p10"/>
          <p:cNvSpPr txBox="1">
            <a:spLocks noGrp="1"/>
          </p:cNvSpPr>
          <p:nvPr>
            <p:ph type="title"/>
          </p:nvPr>
        </p:nvSpPr>
        <p:spPr>
          <a:xfrm>
            <a:off x="4414950" y="790225"/>
            <a:ext cx="3845700" cy="1124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a:solidFill>
                  <a:schemeClr val="accent5"/>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781" name="Google Shape;781;p10"/>
          <p:cNvGrpSpPr/>
          <p:nvPr/>
        </p:nvGrpSpPr>
        <p:grpSpPr>
          <a:xfrm>
            <a:off x="8267" y="9"/>
            <a:ext cx="9126254" cy="199793"/>
            <a:chOff x="8267" y="9"/>
            <a:chExt cx="9126254" cy="199793"/>
          </a:xfrm>
        </p:grpSpPr>
        <p:sp>
          <p:nvSpPr>
            <p:cNvPr id="782" name="Google Shape;782;p10"/>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0"/>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0"/>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0"/>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0"/>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0"/>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0"/>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0"/>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0"/>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0"/>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0"/>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0"/>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0"/>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0"/>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0"/>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0"/>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0"/>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0"/>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0"/>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0"/>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0"/>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0"/>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0"/>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0"/>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0"/>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0"/>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0"/>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0"/>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0"/>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0"/>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0"/>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0"/>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0"/>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0"/>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0"/>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0"/>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0"/>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0"/>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0"/>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0"/>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0"/>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0"/>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0"/>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0"/>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0"/>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10"/>
          <p:cNvGrpSpPr/>
          <p:nvPr/>
        </p:nvGrpSpPr>
        <p:grpSpPr>
          <a:xfrm>
            <a:off x="8267" y="4943709"/>
            <a:ext cx="9126254" cy="199793"/>
            <a:chOff x="8267" y="9"/>
            <a:chExt cx="9126254" cy="199793"/>
          </a:xfrm>
        </p:grpSpPr>
        <p:sp>
          <p:nvSpPr>
            <p:cNvPr id="828" name="Google Shape;828;p10"/>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0"/>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0"/>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0"/>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0"/>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0"/>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0"/>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0"/>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0"/>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0"/>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0"/>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0"/>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0"/>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0"/>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0"/>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0"/>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0"/>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0"/>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0"/>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0"/>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0"/>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0"/>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0"/>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0"/>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0"/>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0"/>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0"/>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0"/>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0"/>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0"/>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0"/>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0"/>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0"/>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0"/>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0"/>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0"/>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0"/>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0"/>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0"/>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0"/>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0"/>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0"/>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0"/>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0"/>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0"/>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9496"/>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1pPr>
            <a:lvl2pPr lvl="1"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2pPr>
            <a:lvl3pPr lvl="2"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3pPr>
            <a:lvl4pPr lvl="3"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4pPr>
            <a:lvl5pPr lvl="4"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5pPr>
            <a:lvl6pPr lvl="5"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6pPr>
            <a:lvl7pPr lvl="6"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7pPr>
            <a:lvl8pPr lvl="7"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8pPr>
            <a:lvl9pPr lvl="8"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marL="914400" lvl="1"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a:lnSpc>
                <a:spcPct val="115000"/>
              </a:lnSpc>
              <a:spcBef>
                <a:spcPts val="1600"/>
              </a:spcBef>
              <a:spcAft>
                <a:spcPts val="1600"/>
              </a:spcAft>
              <a:buClr>
                <a:schemeClr val="dk1"/>
              </a:buClr>
              <a:buSzPts val="1400"/>
              <a:buFont typeface="Karla"/>
              <a:buChar char="■"/>
              <a:defRPr>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679"/>
        <p:cNvGrpSpPr/>
        <p:nvPr/>
      </p:nvGrpSpPr>
      <p:grpSpPr>
        <a:xfrm>
          <a:off x="0" y="0"/>
          <a:ext cx="0" cy="0"/>
          <a:chOff x="0" y="0"/>
          <a:chExt cx="0" cy="0"/>
        </a:xfrm>
      </p:grpSpPr>
      <p:sp>
        <p:nvSpPr>
          <p:cNvPr id="2680" name="Google Shape;268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681" name="Google Shape;268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4.xml"/></Relationships>
</file>

<file path=ppt/slides/_rels/slide1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4.xml"/><Relationship Id="rId1" Type="http://schemas.openxmlformats.org/officeDocument/2006/relationships/slideLayout" Target="../slideLayouts/slideLayout19.xml"/><Relationship Id="rId4" Type="http://schemas.openxmlformats.org/officeDocument/2006/relationships/image" Target="../media/image8.jp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3" Type="http://schemas.openxmlformats.org/officeDocument/2006/relationships/hyperlink" Target="https://docs.google.com/spreadsheets/d/1c44XBHcaR2LuTYrXYy-Bfsm9lKQd_RyFhn7V68_ceO8/copy" TargetMode="External"/><Relationship Id="rId2" Type="http://schemas.openxmlformats.org/officeDocument/2006/relationships/notesSlide" Target="../notesSlides/notesSlide30.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9.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8" Type="http://schemas.openxmlformats.org/officeDocument/2006/relationships/hyperlink" Target="https://www.freepik.com/free-photo/portrait-smiley-woman-engineer_12140623.htm/?utm_source=slidesgo_template&amp;utm_medium=referral-link&amp;utm_campaign=sg_resources&amp;utm_content=freepik" TargetMode="External"/><Relationship Id="rId13" Type="http://schemas.openxmlformats.org/officeDocument/2006/relationships/hyperlink" Target="https://www.flaticon.com/free-icon/plastic-bottle_2907424/?utm_source=slidesgo_template&amp;utm_medium=referral-link&amp;utm_campaign=sg_resources&amp;utm_content=flaticon" TargetMode="External"/><Relationship Id="rId18" Type="http://schemas.openxmlformats.org/officeDocument/2006/relationships/hyperlink" Target="https://www.flaticon.com/free-icon/o2_5660622/?utm_source=slidesgo_template&amp;utm_medium=referral-link&amp;utm_campaign=sg_resources&amp;utm_content=flaticon" TargetMode="External"/><Relationship Id="rId3" Type="http://schemas.openxmlformats.org/officeDocument/2006/relationships/hyperlink" Target="https://www.freepik.com/free-photo/camp-with-bonfire_7662779.htm/?utm_source=slidesgo_template&amp;utm_medium=referral-link&amp;utm_campaign=sg_resources&amp;utm_content=freepik" TargetMode="External"/><Relationship Id="rId21" Type="http://schemas.openxmlformats.org/officeDocument/2006/relationships/hyperlink" Target="https://www.flaticon.com/free-icon/air-quality_5029184/?utm_source=slidesgo_template&amp;utm_medium=referral-link&amp;utm_campaign=sg_resources&amp;utm_content=flaticon" TargetMode="External"/><Relationship Id="rId7" Type="http://schemas.openxmlformats.org/officeDocument/2006/relationships/hyperlink" Target="https://www.freepik.com/free-photo/man-leaning-table-near-plant-pot-looking-camera_3787340.htm/?utm_source=slidesgo_template&amp;utm_medium=referral-link&amp;utm_campaign=sg_resources&amp;utm_content=freepik" TargetMode="External"/><Relationship Id="rId12" Type="http://schemas.openxmlformats.org/officeDocument/2006/relationships/hyperlink" Target="https://www.flaticon.com/packs/adventure-109/?utm_source=slidesgo_template&amp;utm_medium=referral-link&amp;utm_campaign=sg_resources&amp;utm_content=flaticon" TargetMode="External"/><Relationship Id="rId17" Type="http://schemas.openxmlformats.org/officeDocument/2006/relationships/hyperlink" Target="https://www.flaticon.com/free-icon/medical-mask_4371670/?utm_source=slidesgo_template&amp;utm_medium=referral-link&amp;utm_campaign=sg_resources&amp;utm_content=flaticon" TargetMode="External"/><Relationship Id="rId2" Type="http://schemas.openxmlformats.org/officeDocument/2006/relationships/notesSlide" Target="../notesSlides/notesSlide38.xml"/><Relationship Id="rId16" Type="http://schemas.openxmlformats.org/officeDocument/2006/relationships/hyperlink" Target="https://www.flaticon.com/free-icon/medical-mask_2599564/?utm_source=slidesgo_template&amp;utm_medium=referral-link&amp;utm_campaign=sg_resources&amp;utm_content=flaticon" TargetMode="External"/><Relationship Id="rId20" Type="http://schemas.openxmlformats.org/officeDocument/2006/relationships/hyperlink" Target="https://www.flaticon.com/free-icon/tree_1158991/?utm_source=slidesgo_template&amp;utm_medium=referral-link&amp;utm_campaign=sg_resources&amp;utm_content=flaticon" TargetMode="External"/><Relationship Id="rId1" Type="http://schemas.openxmlformats.org/officeDocument/2006/relationships/slideLayout" Target="../slideLayouts/slideLayout20.xml"/><Relationship Id="rId6" Type="http://schemas.openxmlformats.org/officeDocument/2006/relationships/hyperlink" Target="https://www.freepik.com/free-photo/high-angle-woman-warming-bonfire_7662794.htm/?utm_source=slidesgo_template&amp;utm_medium=referral-link&amp;utm_campaign=sg_resources&amp;utm_content=freepik" TargetMode="External"/><Relationship Id="rId11" Type="http://schemas.openxmlformats.org/officeDocument/2006/relationships/hyperlink" Target="https://www.flaticon.com/packs/firefighter-31/?utm_source=slidesgo_template&amp;utm_medium=referral-link&amp;utm_campaign=sg_resources&amp;utm_content=flaticon" TargetMode="External"/><Relationship Id="rId5" Type="http://schemas.openxmlformats.org/officeDocument/2006/relationships/hyperlink" Target="https://www.freepik.com/free-photo/woman-making-bonfire_7662792.htm/?utm_source=slidesgo_template&amp;utm_medium=referral-link&amp;utm_campaign=sg_resources&amp;utm_content=freepik" TargetMode="External"/><Relationship Id="rId15" Type="http://schemas.openxmlformats.org/officeDocument/2006/relationships/hyperlink" Target="https://www.flaticon.com/free-icon/thermometer_595786/?utm_source=slidesgo_template&amp;utm_medium=referral-link&amp;utm_campaign=sg_resources&amp;utm_content=flaticon" TargetMode="External"/><Relationship Id="rId10" Type="http://schemas.openxmlformats.org/officeDocument/2006/relationships/hyperlink" Target="https://www.flaticon.com/packs/firefighter-29/?utm_source=slidesgo_template&amp;utm_medium=referral-link&amp;utm_campaign=sg_resources&amp;utm_content=flaticon" TargetMode="External"/><Relationship Id="rId19" Type="http://schemas.openxmlformats.org/officeDocument/2006/relationships/hyperlink" Target="https://www.flaticon.com/free-icon/windows_3419945/?utm_source=slidesgo_template&amp;utm_medium=referral-link&amp;utm_campaign=sg_resources&amp;utm_content=flaticon" TargetMode="External"/><Relationship Id="rId4" Type="http://schemas.openxmlformats.org/officeDocument/2006/relationships/hyperlink" Target="https://www.freepik.com/free-photo/high-angle-bonfire-forest_7662752.htm/?utm_source=slidesgo_template&amp;utm_medium=referral-link&amp;utm_campaign=sg_resources&amp;utm_content=freepik" TargetMode="External"/><Relationship Id="rId9" Type="http://schemas.openxmlformats.org/officeDocument/2006/relationships/hyperlink" Target="https://www.freepik.com/free-vector/forest-elements_796419.htm/?utm_source=slidesgo_template&amp;utm_medium=referral-link&amp;utm_campaign=sg_resources&amp;utm_content=freepik" TargetMode="External"/><Relationship Id="rId14" Type="http://schemas.openxmlformats.org/officeDocument/2006/relationships/hyperlink" Target="https://www.flaticon.com/free-icon/hospital_4230680/?utm_source=slidesgo_template&amp;utm_medium=referral-link&amp;utm_campaign=sg_resources&amp;utm_content=flaticon"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9.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0.xml"/><Relationship Id="rId1" Type="http://schemas.openxmlformats.org/officeDocument/2006/relationships/slideLayout" Target="../slideLayouts/slideLayout30.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s://fonts.google.com/specimen/Fjalla+One" TargetMode="External"/><Relationship Id="rId2" Type="http://schemas.openxmlformats.org/officeDocument/2006/relationships/notesSlide" Target="../notesSlides/notesSlide41.xml"/><Relationship Id="rId1" Type="http://schemas.openxmlformats.org/officeDocument/2006/relationships/slideLayout" Target="../slideLayouts/slideLayout30.xml"/><Relationship Id="rId4" Type="http://schemas.openxmlformats.org/officeDocument/2006/relationships/hyperlink" Target="https://fonts.google.com/specimen/Karla"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gif"/><Relationship Id="rId2" Type="http://schemas.openxmlformats.org/officeDocument/2006/relationships/notesSlide" Target="../notesSlides/notesSlide42.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gif"/><Relationship Id="rId4" Type="http://schemas.openxmlformats.org/officeDocument/2006/relationships/image" Target="../media/image10.gif"/><Relationship Id="rId9" Type="http://schemas.openxmlformats.org/officeDocument/2006/relationships/image" Target="../media/image11.gif"/></Relationships>
</file>

<file path=ppt/slides/_rels/slide43.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3.xml"/><Relationship Id="rId1" Type="http://schemas.openxmlformats.org/officeDocument/2006/relationships/slideLayout" Target="../slideLayouts/slideLayout30.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9.xml"/><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9.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6.xml"/><Relationship Id="rId1" Type="http://schemas.openxmlformats.org/officeDocument/2006/relationships/slideLayout" Target="../slideLayouts/slideLayout29.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8"/>
        <p:cNvGrpSpPr/>
        <p:nvPr/>
      </p:nvGrpSpPr>
      <p:grpSpPr>
        <a:xfrm>
          <a:off x="0" y="0"/>
          <a:ext cx="0" cy="0"/>
          <a:chOff x="0" y="0"/>
          <a:chExt cx="0" cy="0"/>
        </a:xfrm>
      </p:grpSpPr>
      <p:grpSp>
        <p:nvGrpSpPr>
          <p:cNvPr id="2689" name="Google Shape;2689;p33"/>
          <p:cNvGrpSpPr/>
          <p:nvPr/>
        </p:nvGrpSpPr>
        <p:grpSpPr>
          <a:xfrm>
            <a:off x="1164325" y="3109100"/>
            <a:ext cx="6036731" cy="2036125"/>
            <a:chOff x="1164325" y="3109100"/>
            <a:chExt cx="6036731" cy="2036125"/>
          </a:xfrm>
        </p:grpSpPr>
        <p:sp>
          <p:nvSpPr>
            <p:cNvPr id="2690" name="Google Shape;2690;p33"/>
            <p:cNvSpPr/>
            <p:nvPr/>
          </p:nvSpPr>
          <p:spPr>
            <a:xfrm>
              <a:off x="1164325" y="4081575"/>
              <a:ext cx="6035675" cy="1063650"/>
            </a:xfrm>
            <a:custGeom>
              <a:avLst/>
              <a:gdLst/>
              <a:ahLst/>
              <a:cxnLst/>
              <a:rect l="l" t="t" r="r" b="b"/>
              <a:pathLst>
                <a:path w="241427" h="42546" extrusionOk="0">
                  <a:moveTo>
                    <a:pt x="31278" y="124"/>
                  </a:moveTo>
                  <a:lnTo>
                    <a:pt x="143882" y="0"/>
                  </a:lnTo>
                  <a:lnTo>
                    <a:pt x="241427" y="207"/>
                  </a:lnTo>
                  <a:lnTo>
                    <a:pt x="221342" y="29017"/>
                  </a:lnTo>
                  <a:lnTo>
                    <a:pt x="210068" y="42546"/>
                  </a:lnTo>
                  <a:lnTo>
                    <a:pt x="164221" y="42546"/>
                  </a:lnTo>
                  <a:lnTo>
                    <a:pt x="116120" y="42546"/>
                  </a:lnTo>
                  <a:lnTo>
                    <a:pt x="97706" y="42546"/>
                  </a:lnTo>
                  <a:lnTo>
                    <a:pt x="40962" y="42546"/>
                  </a:lnTo>
                  <a:lnTo>
                    <a:pt x="0" y="42170"/>
                  </a:lnTo>
                  <a:lnTo>
                    <a:pt x="14280" y="23380"/>
                  </a:lnTo>
                  <a:close/>
                </a:path>
              </a:pathLst>
            </a:custGeom>
            <a:gradFill>
              <a:gsLst>
                <a:gs pos="0">
                  <a:srgbClr val="703030">
                    <a:alpha val="25882"/>
                  </a:srgbClr>
                </a:gs>
                <a:gs pos="100000">
                  <a:srgbClr val="703030">
                    <a:alpha val="0"/>
                  </a:srgbClr>
                </a:gs>
              </a:gsLst>
              <a:lin ang="5400700" scaled="0"/>
            </a:gradFill>
            <a:ln>
              <a:noFill/>
            </a:ln>
          </p:spPr>
        </p:sp>
        <p:sp>
          <p:nvSpPr>
            <p:cNvPr id="2691" name="Google Shape;2691;p33"/>
            <p:cNvSpPr/>
            <p:nvPr/>
          </p:nvSpPr>
          <p:spPr>
            <a:xfrm>
              <a:off x="1942925" y="3109100"/>
              <a:ext cx="5258131" cy="977149"/>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2" name="Google Shape;2692;p33"/>
          <p:cNvSpPr txBox="1">
            <a:spLocks noGrp="1"/>
          </p:cNvSpPr>
          <p:nvPr>
            <p:ph type="ctrTitle"/>
          </p:nvPr>
        </p:nvSpPr>
        <p:spPr>
          <a:xfrm>
            <a:off x="1669800" y="2400300"/>
            <a:ext cx="5804400" cy="179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solidFill>
                  <a:schemeClr val="dk1"/>
                </a:solidFill>
              </a:rPr>
              <a:t>Wild Fires in the US</a:t>
            </a:r>
            <a:br>
              <a:rPr lang="en" dirty="0">
                <a:solidFill>
                  <a:schemeClr val="dk1"/>
                </a:solidFill>
              </a:rPr>
            </a:br>
            <a:r>
              <a:rPr lang="en" dirty="0">
                <a:solidFill>
                  <a:srgbClr val="FD6136"/>
                </a:solidFill>
              </a:rPr>
              <a:t>2000-2010</a:t>
            </a:r>
            <a:endParaRPr dirty="0">
              <a:solidFill>
                <a:srgbClr val="FD6136"/>
              </a:solidFill>
            </a:endParaRPr>
          </a:p>
        </p:txBody>
      </p:sp>
      <p:sp>
        <p:nvSpPr>
          <p:cNvPr id="2694" name="Google Shape;2694;p33"/>
          <p:cNvSpPr/>
          <p:nvPr/>
        </p:nvSpPr>
        <p:spPr>
          <a:xfrm>
            <a:off x="7926175" y="123495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3"/>
          <p:cNvSpPr/>
          <p:nvPr/>
        </p:nvSpPr>
        <p:spPr>
          <a:xfrm>
            <a:off x="6751500" y="1905063"/>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3"/>
          <p:cNvSpPr/>
          <p:nvPr/>
        </p:nvSpPr>
        <p:spPr>
          <a:xfrm>
            <a:off x="2867825" y="10484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3"/>
          <p:cNvSpPr/>
          <p:nvPr/>
        </p:nvSpPr>
        <p:spPr>
          <a:xfrm>
            <a:off x="943500" y="10484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3"/>
          <p:cNvSpPr/>
          <p:nvPr/>
        </p:nvSpPr>
        <p:spPr>
          <a:xfrm>
            <a:off x="1942913" y="17914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3"/>
          <p:cNvSpPr/>
          <p:nvPr/>
        </p:nvSpPr>
        <p:spPr>
          <a:xfrm>
            <a:off x="6230875" y="1184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3"/>
          <p:cNvSpPr/>
          <p:nvPr/>
        </p:nvSpPr>
        <p:spPr>
          <a:xfrm>
            <a:off x="305875" y="28828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1" name="Google Shape;2701;p33"/>
          <p:cNvGrpSpPr/>
          <p:nvPr/>
        </p:nvGrpSpPr>
        <p:grpSpPr>
          <a:xfrm>
            <a:off x="3919111" y="479925"/>
            <a:ext cx="1305777" cy="1985774"/>
            <a:chOff x="7397450" y="1458488"/>
            <a:chExt cx="1305777" cy="1985774"/>
          </a:xfrm>
        </p:grpSpPr>
        <p:sp>
          <p:nvSpPr>
            <p:cNvPr id="2702" name="Google Shape;2702;p33"/>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3"/>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3"/>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3"/>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3"/>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7" name="Google Shape;2707;p33"/>
            <p:cNvGrpSpPr/>
            <p:nvPr/>
          </p:nvGrpSpPr>
          <p:grpSpPr>
            <a:xfrm>
              <a:off x="7397450" y="2837534"/>
              <a:ext cx="1305777" cy="606727"/>
              <a:chOff x="7309725" y="3207034"/>
              <a:chExt cx="1305777" cy="606727"/>
            </a:xfrm>
          </p:grpSpPr>
          <p:sp>
            <p:nvSpPr>
              <p:cNvPr id="2708" name="Google Shape;2708;p33"/>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3"/>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3"/>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3"/>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3"/>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3"/>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3"/>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3"/>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3"/>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7" name="Google Shape;2717;p33"/>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8" name="Google Shape;2718;p33"/>
            <p:cNvGrpSpPr/>
            <p:nvPr/>
          </p:nvGrpSpPr>
          <p:grpSpPr>
            <a:xfrm>
              <a:off x="7397450" y="2838082"/>
              <a:ext cx="1303258" cy="605194"/>
              <a:chOff x="7309725" y="3207582"/>
              <a:chExt cx="1303258" cy="605194"/>
            </a:xfrm>
          </p:grpSpPr>
          <p:sp>
            <p:nvSpPr>
              <p:cNvPr id="2719" name="Google Shape;2719;p33"/>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3"/>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3"/>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3"/>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3"/>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3"/>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3"/>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3"/>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3"/>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3"/>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3"/>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0" name="Google Shape;2730;p33"/>
          <p:cNvGrpSpPr/>
          <p:nvPr/>
        </p:nvGrpSpPr>
        <p:grpSpPr>
          <a:xfrm>
            <a:off x="6770300" y="2407915"/>
            <a:ext cx="1576984" cy="2756085"/>
            <a:chOff x="6770300" y="2407915"/>
            <a:chExt cx="1576984" cy="2756085"/>
          </a:xfrm>
        </p:grpSpPr>
        <p:sp>
          <p:nvSpPr>
            <p:cNvPr id="2731" name="Google Shape;2731;p33"/>
            <p:cNvSpPr/>
            <p:nvPr/>
          </p:nvSpPr>
          <p:spPr>
            <a:xfrm>
              <a:off x="6770300" y="4078975"/>
              <a:ext cx="1179300" cy="1085025"/>
            </a:xfrm>
            <a:custGeom>
              <a:avLst/>
              <a:gdLst/>
              <a:ahLst/>
              <a:cxnLst/>
              <a:rect l="l" t="t" r="r" b="b"/>
              <a:pathLst>
                <a:path w="47172" h="43401" extrusionOk="0">
                  <a:moveTo>
                    <a:pt x="37880" y="0"/>
                  </a:moveTo>
                  <a:lnTo>
                    <a:pt x="0" y="43401"/>
                  </a:lnTo>
                  <a:lnTo>
                    <a:pt x="5727" y="43401"/>
                  </a:lnTo>
                  <a:lnTo>
                    <a:pt x="12601" y="43026"/>
                  </a:lnTo>
                  <a:lnTo>
                    <a:pt x="47172" y="198"/>
                  </a:lnTo>
                  <a:close/>
                </a:path>
              </a:pathLst>
            </a:custGeom>
            <a:gradFill>
              <a:gsLst>
                <a:gs pos="0">
                  <a:srgbClr val="703030">
                    <a:alpha val="25882"/>
                  </a:srgbClr>
                </a:gs>
                <a:gs pos="100000">
                  <a:srgbClr val="703030">
                    <a:alpha val="0"/>
                  </a:srgbClr>
                </a:gs>
              </a:gsLst>
              <a:lin ang="5400700" scaled="0"/>
            </a:gradFill>
            <a:ln>
              <a:noFill/>
            </a:ln>
          </p:spPr>
        </p:sp>
        <p:grpSp>
          <p:nvGrpSpPr>
            <p:cNvPr id="2732" name="Google Shape;2732;p33"/>
            <p:cNvGrpSpPr/>
            <p:nvPr/>
          </p:nvGrpSpPr>
          <p:grpSpPr>
            <a:xfrm>
              <a:off x="7316377" y="2407915"/>
              <a:ext cx="1030906" cy="1678338"/>
              <a:chOff x="1722650" y="1789375"/>
              <a:chExt cx="881041" cy="1434354"/>
            </a:xfrm>
          </p:grpSpPr>
          <p:sp>
            <p:nvSpPr>
              <p:cNvPr id="2733" name="Google Shape;2733;p33"/>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3"/>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3"/>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6" name="Google Shape;2736;p33"/>
              <p:cNvGrpSpPr/>
              <p:nvPr/>
            </p:nvGrpSpPr>
            <p:grpSpPr>
              <a:xfrm>
                <a:off x="2061837" y="2766171"/>
                <a:ext cx="202099" cy="457558"/>
                <a:chOff x="2061837" y="2766171"/>
                <a:chExt cx="202099" cy="457558"/>
              </a:xfrm>
            </p:grpSpPr>
            <p:sp>
              <p:nvSpPr>
                <p:cNvPr id="2737" name="Google Shape;2737;p33"/>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8" name="Google Shape;2738;p33"/>
                <p:cNvGrpSpPr/>
                <p:nvPr/>
              </p:nvGrpSpPr>
              <p:grpSpPr>
                <a:xfrm>
                  <a:off x="2084885" y="2956722"/>
                  <a:ext cx="156004" cy="245740"/>
                  <a:chOff x="2084885" y="2956722"/>
                  <a:chExt cx="156004" cy="245740"/>
                </a:xfrm>
              </p:grpSpPr>
              <p:sp>
                <p:nvSpPr>
                  <p:cNvPr id="2739" name="Google Shape;2739;p33"/>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3"/>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3"/>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42" name="Google Shape;2742;p33"/>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3"/>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3"/>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3"/>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3"/>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47" name="Google Shape;2747;p33"/>
          <p:cNvGrpSpPr/>
          <p:nvPr/>
        </p:nvGrpSpPr>
        <p:grpSpPr>
          <a:xfrm>
            <a:off x="159075" y="2407915"/>
            <a:ext cx="1586934" cy="2756085"/>
            <a:chOff x="159075" y="2407915"/>
            <a:chExt cx="1586934" cy="2756085"/>
          </a:xfrm>
        </p:grpSpPr>
        <p:sp>
          <p:nvSpPr>
            <p:cNvPr id="2748" name="Google Shape;2748;p33"/>
            <p:cNvSpPr/>
            <p:nvPr/>
          </p:nvSpPr>
          <p:spPr>
            <a:xfrm>
              <a:off x="159075" y="4084675"/>
              <a:ext cx="1187700" cy="1079325"/>
            </a:xfrm>
            <a:custGeom>
              <a:avLst/>
              <a:gdLst/>
              <a:ahLst/>
              <a:cxnLst/>
              <a:rect l="l" t="t" r="r" b="b"/>
              <a:pathLst>
                <a:path w="47508" h="43173" extrusionOk="0">
                  <a:moveTo>
                    <a:pt x="38171" y="0"/>
                  </a:moveTo>
                  <a:lnTo>
                    <a:pt x="0" y="43173"/>
                  </a:lnTo>
                  <a:lnTo>
                    <a:pt x="5728" y="43173"/>
                  </a:lnTo>
                  <a:lnTo>
                    <a:pt x="12602" y="42798"/>
                  </a:lnTo>
                  <a:lnTo>
                    <a:pt x="47508" y="0"/>
                  </a:lnTo>
                  <a:close/>
                </a:path>
              </a:pathLst>
            </a:custGeom>
            <a:gradFill>
              <a:gsLst>
                <a:gs pos="0">
                  <a:srgbClr val="703030">
                    <a:alpha val="25882"/>
                  </a:srgbClr>
                </a:gs>
                <a:gs pos="100000">
                  <a:srgbClr val="703030">
                    <a:alpha val="0"/>
                  </a:srgbClr>
                </a:gs>
              </a:gsLst>
              <a:lin ang="5400700" scaled="0"/>
            </a:gradFill>
            <a:ln>
              <a:noFill/>
            </a:ln>
          </p:spPr>
        </p:sp>
        <p:grpSp>
          <p:nvGrpSpPr>
            <p:cNvPr id="2749" name="Google Shape;2749;p33"/>
            <p:cNvGrpSpPr/>
            <p:nvPr/>
          </p:nvGrpSpPr>
          <p:grpSpPr>
            <a:xfrm>
              <a:off x="715102" y="2407915"/>
              <a:ext cx="1030906" cy="1678338"/>
              <a:chOff x="1722650" y="1789375"/>
              <a:chExt cx="881041" cy="1434354"/>
            </a:xfrm>
          </p:grpSpPr>
          <p:sp>
            <p:nvSpPr>
              <p:cNvPr id="2750" name="Google Shape;2750;p33"/>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3"/>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3"/>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3" name="Google Shape;2753;p33"/>
              <p:cNvGrpSpPr/>
              <p:nvPr/>
            </p:nvGrpSpPr>
            <p:grpSpPr>
              <a:xfrm>
                <a:off x="2061837" y="2766171"/>
                <a:ext cx="202099" cy="457558"/>
                <a:chOff x="2061837" y="2766171"/>
                <a:chExt cx="202099" cy="457558"/>
              </a:xfrm>
            </p:grpSpPr>
            <p:sp>
              <p:nvSpPr>
                <p:cNvPr id="2754" name="Google Shape;2754;p33"/>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5" name="Google Shape;2755;p33"/>
                <p:cNvGrpSpPr/>
                <p:nvPr/>
              </p:nvGrpSpPr>
              <p:grpSpPr>
                <a:xfrm>
                  <a:off x="2084885" y="2956722"/>
                  <a:ext cx="156004" cy="245740"/>
                  <a:chOff x="2084885" y="2956722"/>
                  <a:chExt cx="156004" cy="245740"/>
                </a:xfrm>
              </p:grpSpPr>
              <p:sp>
                <p:nvSpPr>
                  <p:cNvPr id="2756" name="Google Shape;2756;p33"/>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3"/>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3"/>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59" name="Google Shape;2759;p33"/>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3"/>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3"/>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3"/>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3"/>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ubtitle 2">
            <a:extLst>
              <a:ext uri="{FF2B5EF4-FFF2-40B4-BE49-F238E27FC236}">
                <a16:creationId xmlns:a16="http://schemas.microsoft.com/office/drawing/2014/main" id="{1E5F1589-6ACB-B133-087F-C14AD8FA6782}"/>
              </a:ext>
            </a:extLst>
          </p:cNvPr>
          <p:cNvSpPr>
            <a:spLocks noGrp="1"/>
          </p:cNvSpPr>
          <p:nvPr>
            <p:ph type="subTitle" idx="1"/>
          </p:nvPr>
        </p:nvSpPr>
        <p:spPr/>
        <p:txBody>
          <a:bodyPr/>
          <a:lstStyle/>
          <a:p>
            <a:r>
              <a:rPr lang="en-US" dirty="0"/>
              <a:t>Kevin </a:t>
            </a:r>
            <a:r>
              <a:rPr lang="en-US" dirty="0" err="1"/>
              <a:t>Su</a:t>
            </a:r>
            <a:r>
              <a:rPr lang="en-US" dirty="0"/>
              <a:t>, Liv Hodgson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607"/>
        <p:cNvGrpSpPr/>
        <p:nvPr/>
      </p:nvGrpSpPr>
      <p:grpSpPr>
        <a:xfrm>
          <a:off x="0" y="0"/>
          <a:ext cx="0" cy="0"/>
          <a:chOff x="0" y="0"/>
          <a:chExt cx="0" cy="0"/>
        </a:xfrm>
      </p:grpSpPr>
      <p:grpSp>
        <p:nvGrpSpPr>
          <p:cNvPr id="3608" name="Google Shape;3608;p42"/>
          <p:cNvGrpSpPr/>
          <p:nvPr/>
        </p:nvGrpSpPr>
        <p:grpSpPr>
          <a:xfrm>
            <a:off x="931600" y="2830125"/>
            <a:ext cx="6065150" cy="1802550"/>
            <a:chOff x="931600" y="2830125"/>
            <a:chExt cx="6065150" cy="1802550"/>
          </a:xfrm>
        </p:grpSpPr>
        <p:sp>
          <p:nvSpPr>
            <p:cNvPr id="3609" name="Google Shape;3609;p42"/>
            <p:cNvSpPr/>
            <p:nvPr/>
          </p:nvSpPr>
          <p:spPr>
            <a:xfrm>
              <a:off x="931600" y="3654375"/>
              <a:ext cx="6065150" cy="978300"/>
            </a:xfrm>
            <a:custGeom>
              <a:avLst/>
              <a:gdLst/>
              <a:ahLst/>
              <a:cxnLst/>
              <a:rect l="l" t="t" r="r" b="b"/>
              <a:pathLst>
                <a:path w="242606" h="39132" extrusionOk="0">
                  <a:moveTo>
                    <a:pt x="48686" y="0"/>
                  </a:moveTo>
                  <a:lnTo>
                    <a:pt x="242606" y="24"/>
                  </a:lnTo>
                  <a:lnTo>
                    <a:pt x="196678" y="39132"/>
                  </a:lnTo>
                  <a:lnTo>
                    <a:pt x="0" y="38850"/>
                  </a:lnTo>
                  <a:close/>
                </a:path>
              </a:pathLst>
            </a:custGeom>
            <a:gradFill>
              <a:gsLst>
                <a:gs pos="0">
                  <a:srgbClr val="703030">
                    <a:alpha val="25882"/>
                  </a:srgbClr>
                </a:gs>
                <a:gs pos="100000">
                  <a:srgbClr val="703030">
                    <a:alpha val="0"/>
                  </a:srgbClr>
                </a:gs>
              </a:gsLst>
              <a:lin ang="5400700" scaled="0"/>
            </a:gradFill>
            <a:ln>
              <a:noFill/>
            </a:ln>
          </p:spPr>
        </p:sp>
        <p:sp>
          <p:nvSpPr>
            <p:cNvPr id="3610" name="Google Shape;3610;p42"/>
            <p:cNvSpPr/>
            <p:nvPr/>
          </p:nvSpPr>
          <p:spPr>
            <a:xfrm>
              <a:off x="2147750" y="2830125"/>
              <a:ext cx="4848490" cy="824677"/>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42"/>
          <p:cNvGrpSpPr/>
          <p:nvPr/>
        </p:nvGrpSpPr>
        <p:grpSpPr>
          <a:xfrm>
            <a:off x="352488" y="923463"/>
            <a:ext cx="8066656" cy="3423815"/>
            <a:chOff x="352488" y="923463"/>
            <a:chExt cx="8066656" cy="3423815"/>
          </a:xfrm>
        </p:grpSpPr>
        <p:sp>
          <p:nvSpPr>
            <p:cNvPr id="3612" name="Google Shape;3612;p42"/>
            <p:cNvSpPr/>
            <p:nvPr/>
          </p:nvSpPr>
          <p:spPr>
            <a:xfrm>
              <a:off x="8144825" y="23417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2"/>
            <p:cNvSpPr/>
            <p:nvPr/>
          </p:nvSpPr>
          <p:spPr>
            <a:xfrm>
              <a:off x="1546663" y="22449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2"/>
            <p:cNvSpPr/>
            <p:nvPr/>
          </p:nvSpPr>
          <p:spPr>
            <a:xfrm>
              <a:off x="352487" y="3905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2"/>
            <p:cNvSpPr/>
            <p:nvPr/>
          </p:nvSpPr>
          <p:spPr>
            <a:xfrm>
              <a:off x="779088" y="1061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2"/>
            <p:cNvSpPr/>
            <p:nvPr/>
          </p:nvSpPr>
          <p:spPr>
            <a:xfrm>
              <a:off x="7395113" y="9234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2"/>
            <p:cNvSpPr/>
            <p:nvPr/>
          </p:nvSpPr>
          <p:spPr>
            <a:xfrm>
              <a:off x="4434838" y="12669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2"/>
            <p:cNvSpPr/>
            <p:nvPr/>
          </p:nvSpPr>
          <p:spPr>
            <a:xfrm>
              <a:off x="7870500" y="4072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9" name="Google Shape;3619;p42"/>
          <p:cNvSpPr txBox="1">
            <a:spLocks noGrp="1"/>
          </p:cNvSpPr>
          <p:nvPr>
            <p:ph type="title"/>
          </p:nvPr>
        </p:nvSpPr>
        <p:spPr>
          <a:xfrm>
            <a:off x="2508900" y="2883876"/>
            <a:ext cx="4126200" cy="7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NAME OF THE SECTION</a:t>
            </a:r>
            <a:endParaRPr/>
          </a:p>
        </p:txBody>
      </p:sp>
      <p:sp>
        <p:nvSpPr>
          <p:cNvPr id="3620" name="Google Shape;3620;p42"/>
          <p:cNvSpPr txBox="1">
            <a:spLocks noGrp="1"/>
          </p:cNvSpPr>
          <p:nvPr>
            <p:ph type="title" idx="2"/>
          </p:nvPr>
        </p:nvSpPr>
        <p:spPr>
          <a:xfrm>
            <a:off x="4812900" y="1635925"/>
            <a:ext cx="1871700" cy="130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621" name="Google Shape;3621;p42"/>
          <p:cNvSpPr txBox="1">
            <a:spLocks noGrp="1"/>
          </p:cNvSpPr>
          <p:nvPr>
            <p:ph type="subTitle" idx="1"/>
          </p:nvPr>
        </p:nvSpPr>
        <p:spPr>
          <a:xfrm>
            <a:off x="2391900" y="3745100"/>
            <a:ext cx="4360200" cy="4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3622" name="Google Shape;3622;p42"/>
          <p:cNvGrpSpPr/>
          <p:nvPr/>
        </p:nvGrpSpPr>
        <p:grpSpPr>
          <a:xfrm>
            <a:off x="2729352" y="1061244"/>
            <a:ext cx="1499439" cy="1792680"/>
            <a:chOff x="2123162" y="1570282"/>
            <a:chExt cx="328551" cy="384266"/>
          </a:xfrm>
        </p:grpSpPr>
        <p:sp>
          <p:nvSpPr>
            <p:cNvPr id="3623" name="Google Shape;3623;p42"/>
            <p:cNvSpPr/>
            <p:nvPr/>
          </p:nvSpPr>
          <p:spPr>
            <a:xfrm>
              <a:off x="2278373" y="1597271"/>
              <a:ext cx="118195" cy="57620"/>
            </a:xfrm>
            <a:custGeom>
              <a:avLst/>
              <a:gdLst/>
              <a:ahLst/>
              <a:cxnLst/>
              <a:rect l="l" t="t" r="r" b="b"/>
              <a:pathLst>
                <a:path w="3573" h="1740" extrusionOk="0">
                  <a:moveTo>
                    <a:pt x="1881" y="72"/>
                  </a:moveTo>
                  <a:lnTo>
                    <a:pt x="2691" y="810"/>
                  </a:lnTo>
                  <a:lnTo>
                    <a:pt x="3572" y="1644"/>
                  </a:lnTo>
                  <a:lnTo>
                    <a:pt x="1786" y="1739"/>
                  </a:lnTo>
                  <a:lnTo>
                    <a:pt x="0" y="1644"/>
                  </a:lnTo>
                  <a:lnTo>
                    <a:pt x="905" y="810"/>
                  </a:lnTo>
                  <a:lnTo>
                    <a:pt x="1715" y="72"/>
                  </a:lnTo>
                  <a:cubicBezTo>
                    <a:pt x="1762" y="1"/>
                    <a:pt x="1834" y="1"/>
                    <a:pt x="1881" y="7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2"/>
            <p:cNvSpPr/>
            <p:nvPr/>
          </p:nvSpPr>
          <p:spPr>
            <a:xfrm>
              <a:off x="2325612" y="1597271"/>
              <a:ext cx="70957" cy="54441"/>
            </a:xfrm>
            <a:custGeom>
              <a:avLst/>
              <a:gdLst/>
              <a:ahLst/>
              <a:cxnLst/>
              <a:rect l="l" t="t" r="r" b="b"/>
              <a:pathLst>
                <a:path w="2145" h="1644" extrusionOk="0">
                  <a:moveTo>
                    <a:pt x="453" y="72"/>
                  </a:moveTo>
                  <a:lnTo>
                    <a:pt x="1263" y="810"/>
                  </a:lnTo>
                  <a:lnTo>
                    <a:pt x="2144" y="1644"/>
                  </a:lnTo>
                  <a:lnTo>
                    <a:pt x="1477" y="1644"/>
                  </a:lnTo>
                  <a:lnTo>
                    <a:pt x="572" y="810"/>
                  </a:lnTo>
                  <a:lnTo>
                    <a:pt x="1" y="310"/>
                  </a:lnTo>
                  <a:lnTo>
                    <a:pt x="239" y="72"/>
                  </a:lnTo>
                  <a:cubicBezTo>
                    <a:pt x="334" y="1"/>
                    <a:pt x="406" y="1"/>
                    <a:pt x="453" y="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2"/>
            <p:cNvSpPr/>
            <p:nvPr/>
          </p:nvSpPr>
          <p:spPr>
            <a:xfrm>
              <a:off x="2178306" y="1575978"/>
              <a:ext cx="164672" cy="80469"/>
            </a:xfrm>
            <a:custGeom>
              <a:avLst/>
              <a:gdLst/>
              <a:ahLst/>
              <a:cxnLst/>
              <a:rect l="l" t="t" r="r" b="b"/>
              <a:pathLst>
                <a:path w="4978" h="2430" extrusionOk="0">
                  <a:moveTo>
                    <a:pt x="2596" y="48"/>
                  </a:moveTo>
                  <a:lnTo>
                    <a:pt x="3716" y="1120"/>
                  </a:lnTo>
                  <a:lnTo>
                    <a:pt x="4978" y="2287"/>
                  </a:lnTo>
                  <a:lnTo>
                    <a:pt x="2501" y="2430"/>
                  </a:lnTo>
                  <a:lnTo>
                    <a:pt x="1" y="2287"/>
                  </a:lnTo>
                  <a:lnTo>
                    <a:pt x="1239" y="1120"/>
                  </a:lnTo>
                  <a:lnTo>
                    <a:pt x="2382" y="48"/>
                  </a:lnTo>
                  <a:cubicBezTo>
                    <a:pt x="2430" y="1"/>
                    <a:pt x="2525" y="1"/>
                    <a:pt x="2596" y="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2"/>
            <p:cNvSpPr/>
            <p:nvPr/>
          </p:nvSpPr>
          <p:spPr>
            <a:xfrm>
              <a:off x="2249197" y="1575978"/>
              <a:ext cx="93782" cy="75734"/>
            </a:xfrm>
            <a:custGeom>
              <a:avLst/>
              <a:gdLst/>
              <a:ahLst/>
              <a:cxnLst/>
              <a:rect l="l" t="t" r="r" b="b"/>
              <a:pathLst>
                <a:path w="2835" h="2287" extrusionOk="0">
                  <a:moveTo>
                    <a:pt x="453" y="48"/>
                  </a:moveTo>
                  <a:lnTo>
                    <a:pt x="1573" y="1120"/>
                  </a:lnTo>
                  <a:lnTo>
                    <a:pt x="2835" y="2287"/>
                  </a:lnTo>
                  <a:lnTo>
                    <a:pt x="2144" y="2287"/>
                  </a:lnTo>
                  <a:lnTo>
                    <a:pt x="882" y="1120"/>
                  </a:lnTo>
                  <a:lnTo>
                    <a:pt x="1" y="287"/>
                  </a:lnTo>
                  <a:lnTo>
                    <a:pt x="239" y="48"/>
                  </a:lnTo>
                  <a:cubicBezTo>
                    <a:pt x="287" y="1"/>
                    <a:pt x="382" y="1"/>
                    <a:pt x="453" y="4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2"/>
            <p:cNvSpPr/>
            <p:nvPr/>
          </p:nvSpPr>
          <p:spPr>
            <a:xfrm>
              <a:off x="2157830" y="1650917"/>
              <a:ext cx="260009" cy="296545"/>
            </a:xfrm>
            <a:custGeom>
              <a:avLst/>
              <a:gdLst/>
              <a:ahLst/>
              <a:cxnLst/>
              <a:rect l="l" t="t" r="r" b="b"/>
              <a:pathLst>
                <a:path w="7860" h="8955" extrusionOk="0">
                  <a:moveTo>
                    <a:pt x="381" y="0"/>
                  </a:moveTo>
                  <a:lnTo>
                    <a:pt x="7454" y="0"/>
                  </a:lnTo>
                  <a:cubicBezTo>
                    <a:pt x="7669" y="0"/>
                    <a:pt x="7859" y="167"/>
                    <a:pt x="7812" y="357"/>
                  </a:cubicBezTo>
                  <a:lnTo>
                    <a:pt x="6669" y="8597"/>
                  </a:lnTo>
                  <a:cubicBezTo>
                    <a:pt x="6621" y="8811"/>
                    <a:pt x="6478" y="8954"/>
                    <a:pt x="6311" y="8954"/>
                  </a:cubicBezTo>
                  <a:lnTo>
                    <a:pt x="1501" y="8954"/>
                  </a:lnTo>
                  <a:cubicBezTo>
                    <a:pt x="1310" y="8954"/>
                    <a:pt x="1191" y="8764"/>
                    <a:pt x="1144" y="8597"/>
                  </a:cubicBezTo>
                  <a:lnTo>
                    <a:pt x="0" y="357"/>
                  </a:lnTo>
                  <a:cubicBezTo>
                    <a:pt x="0" y="167"/>
                    <a:pt x="167"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2"/>
            <p:cNvSpPr/>
            <p:nvPr/>
          </p:nvSpPr>
          <p:spPr>
            <a:xfrm>
              <a:off x="2218498" y="1684032"/>
              <a:ext cx="133941" cy="153024"/>
            </a:xfrm>
            <a:custGeom>
              <a:avLst/>
              <a:gdLst/>
              <a:ahLst/>
              <a:cxnLst/>
              <a:rect l="l" t="t" r="r" b="b"/>
              <a:pathLst>
                <a:path w="4049" h="4621" extrusionOk="0">
                  <a:moveTo>
                    <a:pt x="1310" y="4382"/>
                  </a:moveTo>
                  <a:cubicBezTo>
                    <a:pt x="572" y="4025"/>
                    <a:pt x="0" y="3382"/>
                    <a:pt x="214" y="2501"/>
                  </a:cubicBezTo>
                  <a:cubicBezTo>
                    <a:pt x="262" y="2310"/>
                    <a:pt x="381" y="2001"/>
                    <a:pt x="500" y="1810"/>
                  </a:cubicBezTo>
                  <a:cubicBezTo>
                    <a:pt x="691" y="1548"/>
                    <a:pt x="667" y="1858"/>
                    <a:pt x="667" y="2001"/>
                  </a:cubicBezTo>
                  <a:cubicBezTo>
                    <a:pt x="691" y="2239"/>
                    <a:pt x="786" y="2596"/>
                    <a:pt x="953" y="2739"/>
                  </a:cubicBezTo>
                  <a:cubicBezTo>
                    <a:pt x="977" y="2763"/>
                    <a:pt x="1072" y="2834"/>
                    <a:pt x="1096" y="2763"/>
                  </a:cubicBezTo>
                  <a:lnTo>
                    <a:pt x="1096" y="2596"/>
                  </a:lnTo>
                  <a:cubicBezTo>
                    <a:pt x="1096" y="2334"/>
                    <a:pt x="1143" y="2001"/>
                    <a:pt x="1191" y="1763"/>
                  </a:cubicBezTo>
                  <a:cubicBezTo>
                    <a:pt x="1381" y="977"/>
                    <a:pt x="1762" y="381"/>
                    <a:pt x="2501" y="96"/>
                  </a:cubicBezTo>
                  <a:cubicBezTo>
                    <a:pt x="2525" y="96"/>
                    <a:pt x="2715" y="0"/>
                    <a:pt x="2691" y="119"/>
                  </a:cubicBezTo>
                  <a:cubicBezTo>
                    <a:pt x="2644" y="191"/>
                    <a:pt x="2596" y="262"/>
                    <a:pt x="2572" y="334"/>
                  </a:cubicBezTo>
                  <a:cubicBezTo>
                    <a:pt x="2453" y="667"/>
                    <a:pt x="2501" y="1048"/>
                    <a:pt x="2691" y="1334"/>
                  </a:cubicBezTo>
                  <a:cubicBezTo>
                    <a:pt x="2858" y="1644"/>
                    <a:pt x="3167" y="2167"/>
                    <a:pt x="3072" y="2525"/>
                  </a:cubicBezTo>
                  <a:cubicBezTo>
                    <a:pt x="3048" y="2620"/>
                    <a:pt x="3048" y="2715"/>
                    <a:pt x="3167" y="2620"/>
                  </a:cubicBezTo>
                  <a:cubicBezTo>
                    <a:pt x="3287" y="2525"/>
                    <a:pt x="3358" y="2406"/>
                    <a:pt x="3429" y="2263"/>
                  </a:cubicBezTo>
                  <a:cubicBezTo>
                    <a:pt x="3525" y="2096"/>
                    <a:pt x="3525" y="2001"/>
                    <a:pt x="3525" y="1810"/>
                  </a:cubicBezTo>
                  <a:cubicBezTo>
                    <a:pt x="3525" y="1620"/>
                    <a:pt x="3572" y="1667"/>
                    <a:pt x="3644" y="1810"/>
                  </a:cubicBezTo>
                  <a:cubicBezTo>
                    <a:pt x="3787" y="2096"/>
                    <a:pt x="3906" y="2287"/>
                    <a:pt x="3953" y="2596"/>
                  </a:cubicBezTo>
                  <a:cubicBezTo>
                    <a:pt x="4025" y="2882"/>
                    <a:pt x="4049" y="3191"/>
                    <a:pt x="3930" y="3477"/>
                  </a:cubicBezTo>
                  <a:cubicBezTo>
                    <a:pt x="3787" y="3930"/>
                    <a:pt x="3429" y="4239"/>
                    <a:pt x="3048" y="4477"/>
                  </a:cubicBezTo>
                  <a:cubicBezTo>
                    <a:pt x="2929" y="4525"/>
                    <a:pt x="2810" y="4573"/>
                    <a:pt x="2691" y="4620"/>
                  </a:cubicBezTo>
                  <a:cubicBezTo>
                    <a:pt x="2501" y="4573"/>
                    <a:pt x="2286" y="4525"/>
                    <a:pt x="2096" y="4525"/>
                  </a:cubicBezTo>
                  <a:cubicBezTo>
                    <a:pt x="1882" y="4525"/>
                    <a:pt x="1667" y="4525"/>
                    <a:pt x="1429" y="4549"/>
                  </a:cubicBezTo>
                  <a:cubicBezTo>
                    <a:pt x="1429" y="4454"/>
                    <a:pt x="1381" y="4406"/>
                    <a:pt x="1310" y="4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2"/>
            <p:cNvSpPr/>
            <p:nvPr/>
          </p:nvSpPr>
          <p:spPr>
            <a:xfrm>
              <a:off x="2278373" y="1682443"/>
              <a:ext cx="74860" cy="153024"/>
            </a:xfrm>
            <a:custGeom>
              <a:avLst/>
              <a:gdLst/>
              <a:ahLst/>
              <a:cxnLst/>
              <a:rect l="l" t="t" r="r" b="b"/>
              <a:pathLst>
                <a:path w="2263" h="4621" extrusionOk="0">
                  <a:moveTo>
                    <a:pt x="1262" y="2525"/>
                  </a:moveTo>
                  <a:cubicBezTo>
                    <a:pt x="1310" y="2168"/>
                    <a:pt x="1024" y="1644"/>
                    <a:pt x="857" y="1334"/>
                  </a:cubicBezTo>
                  <a:cubicBezTo>
                    <a:pt x="691" y="1049"/>
                    <a:pt x="595" y="644"/>
                    <a:pt x="738" y="334"/>
                  </a:cubicBezTo>
                  <a:cubicBezTo>
                    <a:pt x="786" y="239"/>
                    <a:pt x="834" y="167"/>
                    <a:pt x="857" y="120"/>
                  </a:cubicBezTo>
                  <a:cubicBezTo>
                    <a:pt x="905" y="1"/>
                    <a:pt x="715" y="96"/>
                    <a:pt x="691" y="96"/>
                  </a:cubicBezTo>
                  <a:cubicBezTo>
                    <a:pt x="453" y="167"/>
                    <a:pt x="238" y="334"/>
                    <a:pt x="72" y="477"/>
                  </a:cubicBezTo>
                  <a:cubicBezTo>
                    <a:pt x="0" y="763"/>
                    <a:pt x="95" y="1072"/>
                    <a:pt x="238" y="1334"/>
                  </a:cubicBezTo>
                  <a:cubicBezTo>
                    <a:pt x="405" y="1596"/>
                    <a:pt x="715" y="2001"/>
                    <a:pt x="738" y="2382"/>
                  </a:cubicBezTo>
                  <a:cubicBezTo>
                    <a:pt x="786" y="2882"/>
                    <a:pt x="1215" y="2739"/>
                    <a:pt x="1286" y="2644"/>
                  </a:cubicBezTo>
                  <a:cubicBezTo>
                    <a:pt x="1238" y="2620"/>
                    <a:pt x="1262" y="2549"/>
                    <a:pt x="1262" y="2525"/>
                  </a:cubicBezTo>
                  <a:close/>
                  <a:moveTo>
                    <a:pt x="1548" y="2596"/>
                  </a:moveTo>
                  <a:cubicBezTo>
                    <a:pt x="1619" y="2882"/>
                    <a:pt x="1643" y="3192"/>
                    <a:pt x="1524" y="3478"/>
                  </a:cubicBezTo>
                  <a:cubicBezTo>
                    <a:pt x="1381" y="3930"/>
                    <a:pt x="1024" y="4216"/>
                    <a:pt x="643" y="4454"/>
                  </a:cubicBezTo>
                  <a:cubicBezTo>
                    <a:pt x="595" y="4502"/>
                    <a:pt x="548" y="4502"/>
                    <a:pt x="524" y="4525"/>
                  </a:cubicBezTo>
                  <a:cubicBezTo>
                    <a:pt x="667" y="4525"/>
                    <a:pt x="810" y="4549"/>
                    <a:pt x="929" y="4621"/>
                  </a:cubicBezTo>
                  <a:cubicBezTo>
                    <a:pt x="1048" y="4573"/>
                    <a:pt x="1167" y="4525"/>
                    <a:pt x="1286" y="4454"/>
                  </a:cubicBezTo>
                  <a:cubicBezTo>
                    <a:pt x="1667" y="4216"/>
                    <a:pt x="2024" y="3930"/>
                    <a:pt x="2191" y="3478"/>
                  </a:cubicBezTo>
                  <a:cubicBezTo>
                    <a:pt x="2262" y="3192"/>
                    <a:pt x="2262" y="2882"/>
                    <a:pt x="2215" y="2596"/>
                  </a:cubicBezTo>
                  <a:cubicBezTo>
                    <a:pt x="2120" y="2287"/>
                    <a:pt x="2024" y="2073"/>
                    <a:pt x="1881" y="1811"/>
                  </a:cubicBezTo>
                  <a:cubicBezTo>
                    <a:pt x="1786" y="1668"/>
                    <a:pt x="1762" y="1596"/>
                    <a:pt x="1762" y="1811"/>
                  </a:cubicBezTo>
                  <a:cubicBezTo>
                    <a:pt x="1762" y="2025"/>
                    <a:pt x="1762" y="2073"/>
                    <a:pt x="1667" y="2263"/>
                  </a:cubicBezTo>
                  <a:cubicBezTo>
                    <a:pt x="1643" y="2311"/>
                    <a:pt x="1619" y="2382"/>
                    <a:pt x="1548" y="2430"/>
                  </a:cubicBezTo>
                  <a:cubicBezTo>
                    <a:pt x="1524" y="2501"/>
                    <a:pt x="1524" y="2525"/>
                    <a:pt x="1548" y="259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2"/>
            <p:cNvSpPr/>
            <p:nvPr/>
          </p:nvSpPr>
          <p:spPr>
            <a:xfrm>
              <a:off x="2262594" y="1770760"/>
              <a:ext cx="49686" cy="67091"/>
            </a:xfrm>
            <a:custGeom>
              <a:avLst/>
              <a:gdLst/>
              <a:ahLst/>
              <a:cxnLst/>
              <a:rect l="l" t="t" r="r" b="b"/>
              <a:pathLst>
                <a:path w="1502" h="2026" extrusionOk="0">
                  <a:moveTo>
                    <a:pt x="1406" y="1906"/>
                  </a:moveTo>
                  <a:cubicBezTo>
                    <a:pt x="1501" y="1644"/>
                    <a:pt x="1406" y="1263"/>
                    <a:pt x="1192" y="1025"/>
                  </a:cubicBezTo>
                  <a:cubicBezTo>
                    <a:pt x="1025" y="811"/>
                    <a:pt x="1025" y="477"/>
                    <a:pt x="1072" y="239"/>
                  </a:cubicBezTo>
                  <a:cubicBezTo>
                    <a:pt x="1072" y="191"/>
                    <a:pt x="1120" y="120"/>
                    <a:pt x="1144" y="96"/>
                  </a:cubicBezTo>
                  <a:cubicBezTo>
                    <a:pt x="1144" y="1"/>
                    <a:pt x="1049" y="72"/>
                    <a:pt x="1001" y="72"/>
                  </a:cubicBezTo>
                  <a:cubicBezTo>
                    <a:pt x="310" y="311"/>
                    <a:pt x="1" y="787"/>
                    <a:pt x="72" y="1501"/>
                  </a:cubicBezTo>
                  <a:cubicBezTo>
                    <a:pt x="72" y="1596"/>
                    <a:pt x="96" y="1739"/>
                    <a:pt x="167" y="1858"/>
                  </a:cubicBezTo>
                  <a:cubicBezTo>
                    <a:pt x="572" y="2001"/>
                    <a:pt x="1001" y="2025"/>
                    <a:pt x="1406" y="1906"/>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2"/>
            <p:cNvSpPr/>
            <p:nvPr/>
          </p:nvSpPr>
          <p:spPr>
            <a:xfrm>
              <a:off x="2274404" y="1770760"/>
              <a:ext cx="37877" cy="66296"/>
            </a:xfrm>
            <a:custGeom>
              <a:avLst/>
              <a:gdLst/>
              <a:ahLst/>
              <a:cxnLst/>
              <a:rect l="l" t="t" r="r" b="b"/>
              <a:pathLst>
                <a:path w="1145" h="2002" extrusionOk="0">
                  <a:moveTo>
                    <a:pt x="1049" y="1906"/>
                  </a:moveTo>
                  <a:cubicBezTo>
                    <a:pt x="1144" y="1644"/>
                    <a:pt x="1049" y="1263"/>
                    <a:pt x="835" y="1025"/>
                  </a:cubicBezTo>
                  <a:cubicBezTo>
                    <a:pt x="668" y="811"/>
                    <a:pt x="668" y="477"/>
                    <a:pt x="715" y="239"/>
                  </a:cubicBezTo>
                  <a:cubicBezTo>
                    <a:pt x="715" y="191"/>
                    <a:pt x="763" y="120"/>
                    <a:pt x="787" y="96"/>
                  </a:cubicBezTo>
                  <a:cubicBezTo>
                    <a:pt x="787" y="1"/>
                    <a:pt x="692" y="72"/>
                    <a:pt x="644" y="72"/>
                  </a:cubicBezTo>
                  <a:cubicBezTo>
                    <a:pt x="382" y="168"/>
                    <a:pt x="192" y="287"/>
                    <a:pt x="49" y="430"/>
                  </a:cubicBezTo>
                  <a:cubicBezTo>
                    <a:pt x="1" y="668"/>
                    <a:pt x="49" y="906"/>
                    <a:pt x="192" y="1073"/>
                  </a:cubicBezTo>
                  <a:cubicBezTo>
                    <a:pt x="382" y="1358"/>
                    <a:pt x="477" y="1739"/>
                    <a:pt x="382" y="2001"/>
                  </a:cubicBezTo>
                  <a:cubicBezTo>
                    <a:pt x="596" y="2001"/>
                    <a:pt x="835" y="1978"/>
                    <a:pt x="1049" y="1906"/>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2"/>
            <p:cNvSpPr/>
            <p:nvPr/>
          </p:nvSpPr>
          <p:spPr>
            <a:xfrm>
              <a:off x="2343739" y="1650917"/>
              <a:ext cx="74099" cy="296545"/>
            </a:xfrm>
            <a:custGeom>
              <a:avLst/>
              <a:gdLst/>
              <a:ahLst/>
              <a:cxnLst/>
              <a:rect l="l" t="t" r="r" b="b"/>
              <a:pathLst>
                <a:path w="2240" h="8955" extrusionOk="0">
                  <a:moveTo>
                    <a:pt x="1168" y="0"/>
                  </a:moveTo>
                  <a:lnTo>
                    <a:pt x="1834" y="0"/>
                  </a:lnTo>
                  <a:cubicBezTo>
                    <a:pt x="2049" y="0"/>
                    <a:pt x="2239" y="167"/>
                    <a:pt x="2192" y="357"/>
                  </a:cubicBezTo>
                  <a:lnTo>
                    <a:pt x="1049" y="8597"/>
                  </a:lnTo>
                  <a:cubicBezTo>
                    <a:pt x="1001" y="8811"/>
                    <a:pt x="858" y="8954"/>
                    <a:pt x="691" y="8954"/>
                  </a:cubicBezTo>
                  <a:lnTo>
                    <a:pt x="1" y="8954"/>
                  </a:lnTo>
                  <a:cubicBezTo>
                    <a:pt x="215" y="8954"/>
                    <a:pt x="334" y="8764"/>
                    <a:pt x="358" y="8597"/>
                  </a:cubicBezTo>
                  <a:lnTo>
                    <a:pt x="1525" y="357"/>
                  </a:lnTo>
                  <a:cubicBezTo>
                    <a:pt x="1549" y="167"/>
                    <a:pt x="1358" y="0"/>
                    <a:pt x="1168"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2"/>
            <p:cNvSpPr/>
            <p:nvPr/>
          </p:nvSpPr>
          <p:spPr>
            <a:xfrm>
              <a:off x="2189355" y="1888285"/>
              <a:ext cx="196958" cy="34738"/>
            </a:xfrm>
            <a:custGeom>
              <a:avLst/>
              <a:gdLst/>
              <a:ahLst/>
              <a:cxnLst/>
              <a:rect l="l" t="t" r="r" b="b"/>
              <a:pathLst>
                <a:path w="5954" h="1049" extrusionOk="0">
                  <a:moveTo>
                    <a:pt x="0" y="0"/>
                  </a:moveTo>
                  <a:lnTo>
                    <a:pt x="5954" y="0"/>
                  </a:lnTo>
                  <a:lnTo>
                    <a:pt x="5787" y="1048"/>
                  </a:lnTo>
                  <a:lnTo>
                    <a:pt x="143" y="104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2"/>
            <p:cNvSpPr/>
            <p:nvPr/>
          </p:nvSpPr>
          <p:spPr>
            <a:xfrm>
              <a:off x="2357137" y="1888285"/>
              <a:ext cx="27622" cy="34738"/>
            </a:xfrm>
            <a:custGeom>
              <a:avLst/>
              <a:gdLst/>
              <a:ahLst/>
              <a:cxnLst/>
              <a:rect l="l" t="t" r="r" b="b"/>
              <a:pathLst>
                <a:path w="835" h="1049" extrusionOk="0">
                  <a:moveTo>
                    <a:pt x="167" y="0"/>
                  </a:moveTo>
                  <a:lnTo>
                    <a:pt x="1" y="1048"/>
                  </a:lnTo>
                  <a:lnTo>
                    <a:pt x="691" y="1048"/>
                  </a:lnTo>
                  <a:lnTo>
                    <a:pt x="834"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2"/>
            <p:cNvSpPr/>
            <p:nvPr/>
          </p:nvSpPr>
          <p:spPr>
            <a:xfrm>
              <a:off x="2123162" y="1570282"/>
              <a:ext cx="328551" cy="384266"/>
            </a:xfrm>
            <a:custGeom>
              <a:avLst/>
              <a:gdLst/>
              <a:ahLst/>
              <a:cxnLst/>
              <a:rect l="l" t="t" r="r" b="b"/>
              <a:pathLst>
                <a:path w="9932" h="11604" extrusionOk="0">
                  <a:moveTo>
                    <a:pt x="6478" y="1030"/>
                  </a:moveTo>
                  <a:lnTo>
                    <a:pt x="7836" y="2292"/>
                  </a:lnTo>
                  <a:lnTo>
                    <a:pt x="6692" y="2292"/>
                  </a:lnTo>
                  <a:lnTo>
                    <a:pt x="5930" y="1578"/>
                  </a:lnTo>
                  <a:lnTo>
                    <a:pt x="6478" y="1030"/>
                  </a:lnTo>
                  <a:close/>
                  <a:moveTo>
                    <a:pt x="1048" y="3793"/>
                  </a:moveTo>
                  <a:lnTo>
                    <a:pt x="1525" y="7079"/>
                  </a:lnTo>
                  <a:cubicBezTo>
                    <a:pt x="786" y="6245"/>
                    <a:pt x="358" y="5174"/>
                    <a:pt x="358" y="4007"/>
                  </a:cubicBezTo>
                  <a:lnTo>
                    <a:pt x="358" y="3793"/>
                  </a:lnTo>
                  <a:close/>
                  <a:moveTo>
                    <a:pt x="9622" y="3793"/>
                  </a:moveTo>
                  <a:lnTo>
                    <a:pt x="9622" y="4007"/>
                  </a:lnTo>
                  <a:cubicBezTo>
                    <a:pt x="9622" y="5198"/>
                    <a:pt x="9169" y="6269"/>
                    <a:pt x="8455" y="7079"/>
                  </a:cubicBezTo>
                  <a:lnTo>
                    <a:pt x="8931" y="3793"/>
                  </a:lnTo>
                  <a:close/>
                  <a:moveTo>
                    <a:pt x="5240" y="3673"/>
                  </a:moveTo>
                  <a:lnTo>
                    <a:pt x="5240" y="3673"/>
                  </a:lnTo>
                  <a:cubicBezTo>
                    <a:pt x="5168" y="3840"/>
                    <a:pt x="5145" y="4007"/>
                    <a:pt x="5168" y="4174"/>
                  </a:cubicBezTo>
                  <a:cubicBezTo>
                    <a:pt x="5216" y="4388"/>
                    <a:pt x="5287" y="4602"/>
                    <a:pt x="5383" y="4769"/>
                  </a:cubicBezTo>
                  <a:cubicBezTo>
                    <a:pt x="5502" y="4983"/>
                    <a:pt x="5597" y="5150"/>
                    <a:pt x="5692" y="5341"/>
                  </a:cubicBezTo>
                  <a:cubicBezTo>
                    <a:pt x="5740" y="5555"/>
                    <a:pt x="5811" y="5745"/>
                    <a:pt x="5764" y="5888"/>
                  </a:cubicBezTo>
                  <a:cubicBezTo>
                    <a:pt x="5764" y="5936"/>
                    <a:pt x="5740" y="6031"/>
                    <a:pt x="5811" y="6126"/>
                  </a:cubicBezTo>
                  <a:cubicBezTo>
                    <a:pt x="5835" y="6186"/>
                    <a:pt x="5877" y="6216"/>
                    <a:pt x="5930" y="6216"/>
                  </a:cubicBezTo>
                  <a:cubicBezTo>
                    <a:pt x="5984" y="6216"/>
                    <a:pt x="6049" y="6186"/>
                    <a:pt x="6121" y="6126"/>
                  </a:cubicBezTo>
                  <a:lnTo>
                    <a:pt x="6311" y="5936"/>
                  </a:lnTo>
                  <a:cubicBezTo>
                    <a:pt x="6407" y="5817"/>
                    <a:pt x="6478" y="5674"/>
                    <a:pt x="6526" y="5531"/>
                  </a:cubicBezTo>
                  <a:cubicBezTo>
                    <a:pt x="6550" y="5555"/>
                    <a:pt x="6550" y="5626"/>
                    <a:pt x="6573" y="5650"/>
                  </a:cubicBezTo>
                  <a:cubicBezTo>
                    <a:pt x="6692" y="5888"/>
                    <a:pt x="6764" y="6150"/>
                    <a:pt x="6764" y="6412"/>
                  </a:cubicBezTo>
                  <a:cubicBezTo>
                    <a:pt x="6764" y="6746"/>
                    <a:pt x="6597" y="7055"/>
                    <a:pt x="6359" y="7317"/>
                  </a:cubicBezTo>
                  <a:cubicBezTo>
                    <a:pt x="6216" y="7460"/>
                    <a:pt x="6002" y="7650"/>
                    <a:pt x="5811" y="7722"/>
                  </a:cubicBezTo>
                  <a:cubicBezTo>
                    <a:pt x="5811" y="7650"/>
                    <a:pt x="5764" y="7555"/>
                    <a:pt x="5740" y="7460"/>
                  </a:cubicBezTo>
                  <a:cubicBezTo>
                    <a:pt x="5692" y="7293"/>
                    <a:pt x="5597" y="7103"/>
                    <a:pt x="5478" y="6960"/>
                  </a:cubicBezTo>
                  <a:cubicBezTo>
                    <a:pt x="5407" y="6888"/>
                    <a:pt x="5383" y="6817"/>
                    <a:pt x="5383" y="6722"/>
                  </a:cubicBezTo>
                  <a:cubicBezTo>
                    <a:pt x="5359" y="6603"/>
                    <a:pt x="5383" y="6460"/>
                    <a:pt x="5407" y="6341"/>
                  </a:cubicBezTo>
                  <a:cubicBezTo>
                    <a:pt x="5454" y="6269"/>
                    <a:pt x="5478" y="6222"/>
                    <a:pt x="5478" y="6150"/>
                  </a:cubicBezTo>
                  <a:cubicBezTo>
                    <a:pt x="5502" y="6007"/>
                    <a:pt x="5407" y="5936"/>
                    <a:pt x="5287" y="5912"/>
                  </a:cubicBezTo>
                  <a:cubicBezTo>
                    <a:pt x="5274" y="5909"/>
                    <a:pt x="5261" y="5908"/>
                    <a:pt x="5248" y="5908"/>
                  </a:cubicBezTo>
                  <a:cubicBezTo>
                    <a:pt x="5138" y="5908"/>
                    <a:pt x="5015" y="5986"/>
                    <a:pt x="4930" y="6007"/>
                  </a:cubicBezTo>
                  <a:cubicBezTo>
                    <a:pt x="4644" y="6126"/>
                    <a:pt x="4430" y="6293"/>
                    <a:pt x="4287" y="6531"/>
                  </a:cubicBezTo>
                  <a:cubicBezTo>
                    <a:pt x="4097" y="6841"/>
                    <a:pt x="4025" y="7246"/>
                    <a:pt x="4073" y="7603"/>
                  </a:cubicBezTo>
                  <a:cubicBezTo>
                    <a:pt x="3739" y="7436"/>
                    <a:pt x="3501" y="7198"/>
                    <a:pt x="3335" y="6936"/>
                  </a:cubicBezTo>
                  <a:cubicBezTo>
                    <a:pt x="3073" y="6484"/>
                    <a:pt x="3120" y="6055"/>
                    <a:pt x="3311" y="5650"/>
                  </a:cubicBezTo>
                  <a:cubicBezTo>
                    <a:pt x="3311" y="5626"/>
                    <a:pt x="3311" y="5579"/>
                    <a:pt x="3335" y="5555"/>
                  </a:cubicBezTo>
                  <a:cubicBezTo>
                    <a:pt x="3358" y="5674"/>
                    <a:pt x="3382" y="5817"/>
                    <a:pt x="3454" y="5936"/>
                  </a:cubicBezTo>
                  <a:cubicBezTo>
                    <a:pt x="3501" y="6103"/>
                    <a:pt x="3597" y="6222"/>
                    <a:pt x="3692" y="6293"/>
                  </a:cubicBezTo>
                  <a:cubicBezTo>
                    <a:pt x="3692" y="6341"/>
                    <a:pt x="3739" y="6341"/>
                    <a:pt x="3787" y="6365"/>
                  </a:cubicBezTo>
                  <a:cubicBezTo>
                    <a:pt x="3835" y="6388"/>
                    <a:pt x="3859" y="6388"/>
                    <a:pt x="3906" y="6388"/>
                  </a:cubicBezTo>
                  <a:cubicBezTo>
                    <a:pt x="3978" y="6388"/>
                    <a:pt x="4049" y="6365"/>
                    <a:pt x="4073" y="6293"/>
                  </a:cubicBezTo>
                  <a:cubicBezTo>
                    <a:pt x="4144" y="6222"/>
                    <a:pt x="4097" y="6103"/>
                    <a:pt x="4097" y="6007"/>
                  </a:cubicBezTo>
                  <a:cubicBezTo>
                    <a:pt x="4073" y="5864"/>
                    <a:pt x="4097" y="5745"/>
                    <a:pt x="4097" y="5579"/>
                  </a:cubicBezTo>
                  <a:cubicBezTo>
                    <a:pt x="4168" y="5079"/>
                    <a:pt x="4287" y="4602"/>
                    <a:pt x="4573" y="4221"/>
                  </a:cubicBezTo>
                  <a:cubicBezTo>
                    <a:pt x="4764" y="3983"/>
                    <a:pt x="4978" y="3793"/>
                    <a:pt x="5240" y="3673"/>
                  </a:cubicBezTo>
                  <a:close/>
                  <a:moveTo>
                    <a:pt x="5049" y="6365"/>
                  </a:moveTo>
                  <a:cubicBezTo>
                    <a:pt x="5049" y="6484"/>
                    <a:pt x="5025" y="6626"/>
                    <a:pt x="5049" y="6769"/>
                  </a:cubicBezTo>
                  <a:cubicBezTo>
                    <a:pt x="5097" y="6936"/>
                    <a:pt x="5145" y="7079"/>
                    <a:pt x="5240" y="7198"/>
                  </a:cubicBezTo>
                  <a:cubicBezTo>
                    <a:pt x="5335" y="7317"/>
                    <a:pt x="5383" y="7365"/>
                    <a:pt x="5407" y="7555"/>
                  </a:cubicBezTo>
                  <a:cubicBezTo>
                    <a:pt x="5454" y="7674"/>
                    <a:pt x="5454" y="7770"/>
                    <a:pt x="5454" y="7841"/>
                  </a:cubicBezTo>
                  <a:cubicBezTo>
                    <a:pt x="5287" y="7889"/>
                    <a:pt x="5145" y="7889"/>
                    <a:pt x="4978" y="7889"/>
                  </a:cubicBezTo>
                  <a:cubicBezTo>
                    <a:pt x="4787" y="7889"/>
                    <a:pt x="4644" y="7841"/>
                    <a:pt x="4454" y="7793"/>
                  </a:cubicBezTo>
                  <a:cubicBezTo>
                    <a:pt x="4454" y="7770"/>
                    <a:pt x="4430" y="7722"/>
                    <a:pt x="4430" y="7698"/>
                  </a:cubicBezTo>
                  <a:cubicBezTo>
                    <a:pt x="4382" y="7412"/>
                    <a:pt x="4430" y="6984"/>
                    <a:pt x="4573" y="6746"/>
                  </a:cubicBezTo>
                  <a:cubicBezTo>
                    <a:pt x="4668" y="6603"/>
                    <a:pt x="4859" y="6460"/>
                    <a:pt x="5049" y="6365"/>
                  </a:cubicBezTo>
                  <a:close/>
                  <a:moveTo>
                    <a:pt x="5506" y="3285"/>
                  </a:moveTo>
                  <a:cubicBezTo>
                    <a:pt x="5313" y="3285"/>
                    <a:pt x="5036" y="3443"/>
                    <a:pt x="4930" y="3507"/>
                  </a:cubicBezTo>
                  <a:cubicBezTo>
                    <a:pt x="4668" y="3650"/>
                    <a:pt x="4502" y="3864"/>
                    <a:pt x="4311" y="4078"/>
                  </a:cubicBezTo>
                  <a:cubicBezTo>
                    <a:pt x="3978" y="4507"/>
                    <a:pt x="3835" y="5055"/>
                    <a:pt x="3787" y="5579"/>
                  </a:cubicBezTo>
                  <a:lnTo>
                    <a:pt x="3787" y="5817"/>
                  </a:lnTo>
                  <a:cubicBezTo>
                    <a:pt x="3739" y="5674"/>
                    <a:pt x="3716" y="5531"/>
                    <a:pt x="3692" y="5412"/>
                  </a:cubicBezTo>
                  <a:lnTo>
                    <a:pt x="3692" y="5317"/>
                  </a:lnTo>
                  <a:cubicBezTo>
                    <a:pt x="3668" y="5198"/>
                    <a:pt x="3668" y="5079"/>
                    <a:pt x="3573" y="5031"/>
                  </a:cubicBezTo>
                  <a:cubicBezTo>
                    <a:pt x="3529" y="5005"/>
                    <a:pt x="3486" y="4988"/>
                    <a:pt x="3442" y="4988"/>
                  </a:cubicBezTo>
                  <a:cubicBezTo>
                    <a:pt x="3367" y="4988"/>
                    <a:pt x="3291" y="5038"/>
                    <a:pt x="3216" y="5174"/>
                  </a:cubicBezTo>
                  <a:cubicBezTo>
                    <a:pt x="3144" y="5269"/>
                    <a:pt x="3096" y="5412"/>
                    <a:pt x="3025" y="5531"/>
                  </a:cubicBezTo>
                  <a:cubicBezTo>
                    <a:pt x="2835" y="6055"/>
                    <a:pt x="2763" y="6579"/>
                    <a:pt x="3096" y="7103"/>
                  </a:cubicBezTo>
                  <a:cubicBezTo>
                    <a:pt x="3311" y="7484"/>
                    <a:pt x="3692" y="7793"/>
                    <a:pt x="4097" y="8008"/>
                  </a:cubicBezTo>
                  <a:cubicBezTo>
                    <a:pt x="4382" y="8127"/>
                    <a:pt x="4644" y="8198"/>
                    <a:pt x="4954" y="8246"/>
                  </a:cubicBezTo>
                  <a:cubicBezTo>
                    <a:pt x="5287" y="8246"/>
                    <a:pt x="5740" y="8174"/>
                    <a:pt x="6026" y="8008"/>
                  </a:cubicBezTo>
                  <a:cubicBezTo>
                    <a:pt x="6240" y="7889"/>
                    <a:pt x="6431" y="7722"/>
                    <a:pt x="6597" y="7555"/>
                  </a:cubicBezTo>
                  <a:cubicBezTo>
                    <a:pt x="6907" y="7222"/>
                    <a:pt x="7074" y="6865"/>
                    <a:pt x="7074" y="6412"/>
                  </a:cubicBezTo>
                  <a:cubicBezTo>
                    <a:pt x="7074" y="6103"/>
                    <a:pt x="7002" y="5793"/>
                    <a:pt x="6883" y="5507"/>
                  </a:cubicBezTo>
                  <a:cubicBezTo>
                    <a:pt x="6812" y="5388"/>
                    <a:pt x="6764" y="5269"/>
                    <a:pt x="6669" y="5102"/>
                  </a:cubicBezTo>
                  <a:cubicBezTo>
                    <a:pt x="6597" y="5031"/>
                    <a:pt x="6573" y="4959"/>
                    <a:pt x="6526" y="4936"/>
                  </a:cubicBezTo>
                  <a:cubicBezTo>
                    <a:pt x="6526" y="4912"/>
                    <a:pt x="6478" y="4912"/>
                    <a:pt x="6478" y="4912"/>
                  </a:cubicBezTo>
                  <a:cubicBezTo>
                    <a:pt x="6442" y="4897"/>
                    <a:pt x="6410" y="4889"/>
                    <a:pt x="6381" y="4889"/>
                  </a:cubicBezTo>
                  <a:cubicBezTo>
                    <a:pt x="6275" y="4889"/>
                    <a:pt x="6216" y="4992"/>
                    <a:pt x="6216" y="5198"/>
                  </a:cubicBezTo>
                  <a:lnTo>
                    <a:pt x="6216" y="5412"/>
                  </a:lnTo>
                  <a:cubicBezTo>
                    <a:pt x="6216" y="5460"/>
                    <a:pt x="6192" y="5507"/>
                    <a:pt x="6169" y="5579"/>
                  </a:cubicBezTo>
                  <a:cubicBezTo>
                    <a:pt x="6121" y="5626"/>
                    <a:pt x="6121" y="5650"/>
                    <a:pt x="6097" y="5674"/>
                  </a:cubicBezTo>
                  <a:cubicBezTo>
                    <a:pt x="6073" y="5555"/>
                    <a:pt x="6049" y="5412"/>
                    <a:pt x="5978" y="5269"/>
                  </a:cubicBezTo>
                  <a:cubicBezTo>
                    <a:pt x="5883" y="5031"/>
                    <a:pt x="5764" y="4817"/>
                    <a:pt x="5692" y="4674"/>
                  </a:cubicBezTo>
                  <a:cubicBezTo>
                    <a:pt x="5621" y="4507"/>
                    <a:pt x="5573" y="4364"/>
                    <a:pt x="5526" y="4197"/>
                  </a:cubicBezTo>
                  <a:cubicBezTo>
                    <a:pt x="5502" y="4031"/>
                    <a:pt x="5502" y="3888"/>
                    <a:pt x="5573" y="3769"/>
                  </a:cubicBezTo>
                  <a:cubicBezTo>
                    <a:pt x="5597" y="3721"/>
                    <a:pt x="5645" y="3650"/>
                    <a:pt x="5692" y="3554"/>
                  </a:cubicBezTo>
                  <a:cubicBezTo>
                    <a:pt x="5716" y="3412"/>
                    <a:pt x="5692" y="3316"/>
                    <a:pt x="5573" y="3292"/>
                  </a:cubicBezTo>
                  <a:cubicBezTo>
                    <a:pt x="5552" y="3287"/>
                    <a:pt x="5530" y="3285"/>
                    <a:pt x="5506" y="3285"/>
                  </a:cubicBezTo>
                  <a:close/>
                  <a:moveTo>
                    <a:pt x="8502" y="2649"/>
                  </a:moveTo>
                  <a:cubicBezTo>
                    <a:pt x="8574" y="2649"/>
                    <a:pt x="8621" y="2673"/>
                    <a:pt x="8645" y="2697"/>
                  </a:cubicBezTo>
                  <a:cubicBezTo>
                    <a:pt x="8693" y="2721"/>
                    <a:pt x="8693" y="2792"/>
                    <a:pt x="8693" y="2816"/>
                  </a:cubicBezTo>
                  <a:lnTo>
                    <a:pt x="8574" y="3626"/>
                  </a:lnTo>
                  <a:lnTo>
                    <a:pt x="8074" y="7460"/>
                  </a:lnTo>
                  <a:cubicBezTo>
                    <a:pt x="7264" y="8174"/>
                    <a:pt x="6145" y="8627"/>
                    <a:pt x="5002" y="8627"/>
                  </a:cubicBezTo>
                  <a:cubicBezTo>
                    <a:pt x="3835" y="8627"/>
                    <a:pt x="2739" y="8174"/>
                    <a:pt x="1930" y="7460"/>
                  </a:cubicBezTo>
                  <a:cubicBezTo>
                    <a:pt x="1715" y="5912"/>
                    <a:pt x="1477" y="4364"/>
                    <a:pt x="1263" y="2816"/>
                  </a:cubicBezTo>
                  <a:cubicBezTo>
                    <a:pt x="1239" y="2769"/>
                    <a:pt x="1263" y="2721"/>
                    <a:pt x="1310" y="2697"/>
                  </a:cubicBezTo>
                  <a:cubicBezTo>
                    <a:pt x="1334" y="2673"/>
                    <a:pt x="1382" y="2649"/>
                    <a:pt x="1453" y="2649"/>
                  </a:cubicBezTo>
                  <a:close/>
                  <a:moveTo>
                    <a:pt x="1953" y="7960"/>
                  </a:moveTo>
                  <a:cubicBezTo>
                    <a:pt x="2787" y="8603"/>
                    <a:pt x="3835" y="8984"/>
                    <a:pt x="4978" y="8984"/>
                  </a:cubicBezTo>
                  <a:cubicBezTo>
                    <a:pt x="6097" y="8984"/>
                    <a:pt x="7145" y="8603"/>
                    <a:pt x="7978" y="7960"/>
                  </a:cubicBezTo>
                  <a:lnTo>
                    <a:pt x="7978" y="7960"/>
                  </a:lnTo>
                  <a:lnTo>
                    <a:pt x="7740" y="9389"/>
                  </a:lnTo>
                  <a:lnTo>
                    <a:pt x="5335" y="9389"/>
                  </a:lnTo>
                  <a:cubicBezTo>
                    <a:pt x="5240" y="9389"/>
                    <a:pt x="5145" y="9484"/>
                    <a:pt x="5145" y="9579"/>
                  </a:cubicBezTo>
                  <a:cubicBezTo>
                    <a:pt x="5145" y="9651"/>
                    <a:pt x="5240" y="9746"/>
                    <a:pt x="5335" y="9746"/>
                  </a:cubicBezTo>
                  <a:lnTo>
                    <a:pt x="7717" y="9746"/>
                  </a:lnTo>
                  <a:lnTo>
                    <a:pt x="7621" y="10461"/>
                  </a:lnTo>
                  <a:lnTo>
                    <a:pt x="2263" y="10461"/>
                  </a:lnTo>
                  <a:lnTo>
                    <a:pt x="2168" y="9746"/>
                  </a:lnTo>
                  <a:lnTo>
                    <a:pt x="4573" y="9746"/>
                  </a:lnTo>
                  <a:cubicBezTo>
                    <a:pt x="4692" y="9746"/>
                    <a:pt x="4787" y="9675"/>
                    <a:pt x="4764" y="9556"/>
                  </a:cubicBezTo>
                  <a:cubicBezTo>
                    <a:pt x="4740" y="9484"/>
                    <a:pt x="4668" y="9437"/>
                    <a:pt x="4573" y="9437"/>
                  </a:cubicBezTo>
                  <a:lnTo>
                    <a:pt x="2168" y="9437"/>
                  </a:lnTo>
                  <a:lnTo>
                    <a:pt x="1953" y="7960"/>
                  </a:lnTo>
                  <a:close/>
                  <a:moveTo>
                    <a:pt x="7597" y="10818"/>
                  </a:moveTo>
                  <a:lnTo>
                    <a:pt x="7550" y="11056"/>
                  </a:lnTo>
                  <a:cubicBezTo>
                    <a:pt x="7526" y="11151"/>
                    <a:pt x="7502" y="11223"/>
                    <a:pt x="7478" y="11246"/>
                  </a:cubicBezTo>
                  <a:cubicBezTo>
                    <a:pt x="7431" y="11270"/>
                    <a:pt x="7407" y="11294"/>
                    <a:pt x="7359" y="11294"/>
                  </a:cubicBezTo>
                  <a:lnTo>
                    <a:pt x="2596" y="11294"/>
                  </a:lnTo>
                  <a:cubicBezTo>
                    <a:pt x="2525" y="11294"/>
                    <a:pt x="2501" y="11270"/>
                    <a:pt x="2477" y="11246"/>
                  </a:cubicBezTo>
                  <a:cubicBezTo>
                    <a:pt x="2406" y="11175"/>
                    <a:pt x="2382" y="11127"/>
                    <a:pt x="2382" y="11056"/>
                  </a:cubicBezTo>
                  <a:lnTo>
                    <a:pt x="2358" y="10818"/>
                  </a:lnTo>
                  <a:close/>
                  <a:moveTo>
                    <a:pt x="4135" y="0"/>
                  </a:moveTo>
                  <a:cubicBezTo>
                    <a:pt x="4091" y="0"/>
                    <a:pt x="4049" y="18"/>
                    <a:pt x="4025" y="54"/>
                  </a:cubicBezTo>
                  <a:lnTo>
                    <a:pt x="3073" y="935"/>
                  </a:lnTo>
                  <a:cubicBezTo>
                    <a:pt x="3001" y="1006"/>
                    <a:pt x="3001" y="1125"/>
                    <a:pt x="3073" y="1173"/>
                  </a:cubicBezTo>
                  <a:cubicBezTo>
                    <a:pt x="3096" y="1209"/>
                    <a:pt x="3138" y="1227"/>
                    <a:pt x="3183" y="1227"/>
                  </a:cubicBezTo>
                  <a:cubicBezTo>
                    <a:pt x="3227" y="1227"/>
                    <a:pt x="3275" y="1209"/>
                    <a:pt x="3311" y="1173"/>
                  </a:cubicBezTo>
                  <a:lnTo>
                    <a:pt x="4144" y="411"/>
                  </a:lnTo>
                  <a:cubicBezTo>
                    <a:pt x="4811" y="1054"/>
                    <a:pt x="5502" y="1697"/>
                    <a:pt x="6192" y="2316"/>
                  </a:cubicBezTo>
                  <a:lnTo>
                    <a:pt x="2120" y="2316"/>
                  </a:lnTo>
                  <a:lnTo>
                    <a:pt x="2739" y="1721"/>
                  </a:lnTo>
                  <a:cubicBezTo>
                    <a:pt x="2787" y="1649"/>
                    <a:pt x="2787" y="1530"/>
                    <a:pt x="2739" y="1483"/>
                  </a:cubicBezTo>
                  <a:cubicBezTo>
                    <a:pt x="2704" y="1447"/>
                    <a:pt x="2656" y="1429"/>
                    <a:pt x="2611" y="1429"/>
                  </a:cubicBezTo>
                  <a:cubicBezTo>
                    <a:pt x="2567" y="1429"/>
                    <a:pt x="2525" y="1447"/>
                    <a:pt x="2501" y="1483"/>
                  </a:cubicBezTo>
                  <a:lnTo>
                    <a:pt x="1596" y="2316"/>
                  </a:lnTo>
                  <a:lnTo>
                    <a:pt x="1453" y="2316"/>
                  </a:lnTo>
                  <a:cubicBezTo>
                    <a:pt x="1310" y="2316"/>
                    <a:pt x="1168" y="2364"/>
                    <a:pt x="1072" y="2459"/>
                  </a:cubicBezTo>
                  <a:cubicBezTo>
                    <a:pt x="953" y="2554"/>
                    <a:pt x="882" y="2697"/>
                    <a:pt x="929" y="2840"/>
                  </a:cubicBezTo>
                  <a:lnTo>
                    <a:pt x="1001" y="3435"/>
                  </a:lnTo>
                  <a:lnTo>
                    <a:pt x="167" y="3435"/>
                  </a:lnTo>
                  <a:cubicBezTo>
                    <a:pt x="96" y="3435"/>
                    <a:pt x="1" y="3531"/>
                    <a:pt x="1" y="3626"/>
                  </a:cubicBezTo>
                  <a:lnTo>
                    <a:pt x="1" y="4007"/>
                  </a:lnTo>
                  <a:cubicBezTo>
                    <a:pt x="1" y="5388"/>
                    <a:pt x="572" y="6626"/>
                    <a:pt x="1453" y="7531"/>
                  </a:cubicBezTo>
                  <a:lnTo>
                    <a:pt x="1572" y="7650"/>
                  </a:lnTo>
                  <a:cubicBezTo>
                    <a:pt x="1715" y="8794"/>
                    <a:pt x="1906" y="9937"/>
                    <a:pt x="2049" y="11104"/>
                  </a:cubicBezTo>
                  <a:cubicBezTo>
                    <a:pt x="2072" y="11246"/>
                    <a:pt x="2144" y="11366"/>
                    <a:pt x="2239" y="11461"/>
                  </a:cubicBezTo>
                  <a:cubicBezTo>
                    <a:pt x="2311" y="11532"/>
                    <a:pt x="2430" y="11604"/>
                    <a:pt x="2596" y="11604"/>
                  </a:cubicBezTo>
                  <a:lnTo>
                    <a:pt x="7359" y="11604"/>
                  </a:lnTo>
                  <a:cubicBezTo>
                    <a:pt x="7502" y="11604"/>
                    <a:pt x="7621" y="11532"/>
                    <a:pt x="7717" y="11461"/>
                  </a:cubicBezTo>
                  <a:cubicBezTo>
                    <a:pt x="7788" y="11366"/>
                    <a:pt x="7859" y="11246"/>
                    <a:pt x="7883" y="11104"/>
                  </a:cubicBezTo>
                  <a:lnTo>
                    <a:pt x="7955" y="10675"/>
                  </a:lnTo>
                  <a:cubicBezTo>
                    <a:pt x="8098" y="9699"/>
                    <a:pt x="8217" y="8675"/>
                    <a:pt x="8359" y="7674"/>
                  </a:cubicBezTo>
                  <a:lnTo>
                    <a:pt x="8479" y="7555"/>
                  </a:lnTo>
                  <a:cubicBezTo>
                    <a:pt x="9384" y="6650"/>
                    <a:pt x="9931" y="5412"/>
                    <a:pt x="9931" y="4031"/>
                  </a:cubicBezTo>
                  <a:lnTo>
                    <a:pt x="9931" y="3650"/>
                  </a:lnTo>
                  <a:cubicBezTo>
                    <a:pt x="9931" y="3554"/>
                    <a:pt x="9860" y="3483"/>
                    <a:pt x="9765" y="3483"/>
                  </a:cubicBezTo>
                  <a:lnTo>
                    <a:pt x="8931" y="3483"/>
                  </a:lnTo>
                  <a:lnTo>
                    <a:pt x="9026" y="2816"/>
                  </a:lnTo>
                  <a:cubicBezTo>
                    <a:pt x="9026" y="2673"/>
                    <a:pt x="8979" y="2554"/>
                    <a:pt x="8860" y="2435"/>
                  </a:cubicBezTo>
                  <a:cubicBezTo>
                    <a:pt x="8788" y="2340"/>
                    <a:pt x="8621" y="2292"/>
                    <a:pt x="8479" y="2292"/>
                  </a:cubicBezTo>
                  <a:lnTo>
                    <a:pt x="8336" y="2292"/>
                  </a:lnTo>
                  <a:lnTo>
                    <a:pt x="6597" y="673"/>
                  </a:lnTo>
                  <a:cubicBezTo>
                    <a:pt x="6573" y="649"/>
                    <a:pt x="6532" y="637"/>
                    <a:pt x="6487" y="637"/>
                  </a:cubicBezTo>
                  <a:cubicBezTo>
                    <a:pt x="6442" y="637"/>
                    <a:pt x="6395" y="649"/>
                    <a:pt x="6359" y="673"/>
                  </a:cubicBezTo>
                  <a:lnTo>
                    <a:pt x="5645" y="1316"/>
                  </a:lnTo>
                  <a:lnTo>
                    <a:pt x="4263" y="54"/>
                  </a:lnTo>
                  <a:cubicBezTo>
                    <a:pt x="4228" y="18"/>
                    <a:pt x="4180" y="0"/>
                    <a:pt x="4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39"/>
        <p:cNvGrpSpPr/>
        <p:nvPr/>
      </p:nvGrpSpPr>
      <p:grpSpPr>
        <a:xfrm>
          <a:off x="0" y="0"/>
          <a:ext cx="0" cy="0"/>
          <a:chOff x="0" y="0"/>
          <a:chExt cx="0" cy="0"/>
        </a:xfrm>
      </p:grpSpPr>
      <p:grpSp>
        <p:nvGrpSpPr>
          <p:cNvPr id="3640" name="Google Shape;3640;p43"/>
          <p:cNvGrpSpPr/>
          <p:nvPr/>
        </p:nvGrpSpPr>
        <p:grpSpPr>
          <a:xfrm>
            <a:off x="3322425" y="1549176"/>
            <a:ext cx="2499014" cy="2513136"/>
            <a:chOff x="1326743" y="1720829"/>
            <a:chExt cx="1122900" cy="1129246"/>
          </a:xfrm>
        </p:grpSpPr>
        <p:sp>
          <p:nvSpPr>
            <p:cNvPr id="3641" name="Google Shape;3641;p43"/>
            <p:cNvSpPr/>
            <p:nvPr/>
          </p:nvSpPr>
          <p:spPr>
            <a:xfrm>
              <a:off x="1326743" y="172082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3642" name="Google Shape;3642;p43"/>
            <p:cNvSpPr/>
            <p:nvPr/>
          </p:nvSpPr>
          <p:spPr>
            <a:xfrm>
              <a:off x="1896438" y="1730500"/>
              <a:ext cx="549700" cy="1119575"/>
            </a:xfrm>
            <a:custGeom>
              <a:avLst/>
              <a:gdLst/>
              <a:ahLst/>
              <a:cxnLst/>
              <a:rect l="l" t="t" r="r" b="b"/>
              <a:pathLst>
                <a:path w="21988" h="44783" extrusionOk="0">
                  <a:moveTo>
                    <a:pt x="0" y="0"/>
                  </a:moveTo>
                  <a:lnTo>
                    <a:pt x="21988" y="22269"/>
                  </a:lnTo>
                  <a:lnTo>
                    <a:pt x="25" y="44783"/>
                  </a:lnTo>
                  <a:lnTo>
                    <a:pt x="0" y="34391"/>
                  </a:lnTo>
                  <a:close/>
                </a:path>
              </a:pathLst>
            </a:custGeom>
            <a:solidFill>
              <a:srgbClr val="703030">
                <a:alpha val="25840"/>
              </a:srgbClr>
            </a:solidFill>
            <a:ln>
              <a:noFill/>
            </a:ln>
          </p:spPr>
        </p:sp>
      </p:grpSp>
      <p:sp>
        <p:nvSpPr>
          <p:cNvPr id="3643" name="Google Shape;3643;p43"/>
          <p:cNvSpPr txBox="1">
            <a:spLocks noGrp="1"/>
          </p:cNvSpPr>
          <p:nvPr>
            <p:ph type="title"/>
          </p:nvPr>
        </p:nvSpPr>
        <p:spPr>
          <a:xfrm>
            <a:off x="1191850" y="1759050"/>
            <a:ext cx="2078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3644" name="Google Shape;3644;p43"/>
          <p:cNvSpPr txBox="1">
            <a:spLocks noGrp="1"/>
          </p:cNvSpPr>
          <p:nvPr>
            <p:ph type="subTitle" idx="1"/>
          </p:nvPr>
        </p:nvSpPr>
        <p:spPr>
          <a:xfrm>
            <a:off x="1191850" y="2193175"/>
            <a:ext cx="2078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3645" name="Google Shape;3645;p43"/>
          <p:cNvSpPr txBox="1">
            <a:spLocks noGrp="1"/>
          </p:cNvSpPr>
          <p:nvPr>
            <p:ph type="title" idx="2"/>
          </p:nvPr>
        </p:nvSpPr>
        <p:spPr>
          <a:xfrm>
            <a:off x="5873625" y="1759050"/>
            <a:ext cx="20784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a:t>
            </a:r>
            <a:endParaRPr/>
          </a:p>
        </p:txBody>
      </p:sp>
      <p:sp>
        <p:nvSpPr>
          <p:cNvPr id="3646" name="Google Shape;3646;p43"/>
          <p:cNvSpPr txBox="1">
            <a:spLocks noGrp="1"/>
          </p:cNvSpPr>
          <p:nvPr>
            <p:ph type="subTitle" idx="3"/>
          </p:nvPr>
        </p:nvSpPr>
        <p:spPr>
          <a:xfrm>
            <a:off x="5873625" y="2193175"/>
            <a:ext cx="20784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It’s the biggest planet in the Solar System</a:t>
            </a:r>
            <a:endParaRPr/>
          </a:p>
        </p:txBody>
      </p:sp>
      <p:sp>
        <p:nvSpPr>
          <p:cNvPr id="3647" name="Google Shape;3647;p43"/>
          <p:cNvSpPr txBox="1">
            <a:spLocks noGrp="1"/>
          </p:cNvSpPr>
          <p:nvPr>
            <p:ph type="title" idx="4"/>
          </p:nvPr>
        </p:nvSpPr>
        <p:spPr>
          <a:xfrm>
            <a:off x="1191850" y="3192450"/>
            <a:ext cx="2078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3648" name="Google Shape;3648;p43"/>
          <p:cNvSpPr txBox="1">
            <a:spLocks noGrp="1"/>
          </p:cNvSpPr>
          <p:nvPr>
            <p:ph type="subTitle" idx="5"/>
          </p:nvPr>
        </p:nvSpPr>
        <p:spPr>
          <a:xfrm>
            <a:off x="1191850" y="3626575"/>
            <a:ext cx="2078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3649" name="Google Shape;3649;p43"/>
          <p:cNvSpPr txBox="1">
            <a:spLocks noGrp="1"/>
          </p:cNvSpPr>
          <p:nvPr>
            <p:ph type="title" idx="6"/>
          </p:nvPr>
        </p:nvSpPr>
        <p:spPr>
          <a:xfrm>
            <a:off x="5873625" y="3192450"/>
            <a:ext cx="20784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SATURN</a:t>
            </a:r>
            <a:endParaRPr/>
          </a:p>
        </p:txBody>
      </p:sp>
      <p:sp>
        <p:nvSpPr>
          <p:cNvPr id="3650" name="Google Shape;3650;p43"/>
          <p:cNvSpPr txBox="1">
            <a:spLocks noGrp="1"/>
          </p:cNvSpPr>
          <p:nvPr>
            <p:ph type="subTitle" idx="7"/>
          </p:nvPr>
        </p:nvSpPr>
        <p:spPr>
          <a:xfrm>
            <a:off x="5873625" y="3626575"/>
            <a:ext cx="20784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a gas giant and has several rings</a:t>
            </a:r>
            <a:endParaRPr/>
          </a:p>
        </p:txBody>
      </p:sp>
      <p:sp>
        <p:nvSpPr>
          <p:cNvPr id="3651" name="Google Shape;3651;p43"/>
          <p:cNvSpPr txBox="1">
            <a:spLocks noGrp="1"/>
          </p:cNvSpPr>
          <p:nvPr>
            <p:ph type="title" idx="8"/>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TO BE FIRESMART</a:t>
            </a:r>
            <a:endParaRPr/>
          </a:p>
        </p:txBody>
      </p:sp>
      <p:grpSp>
        <p:nvGrpSpPr>
          <p:cNvPr id="3652" name="Google Shape;3652;p43"/>
          <p:cNvGrpSpPr/>
          <p:nvPr/>
        </p:nvGrpSpPr>
        <p:grpSpPr>
          <a:xfrm>
            <a:off x="440788" y="688688"/>
            <a:ext cx="8398711" cy="3751477"/>
            <a:chOff x="440788" y="688688"/>
            <a:chExt cx="8398711" cy="3751477"/>
          </a:xfrm>
        </p:grpSpPr>
        <p:sp>
          <p:nvSpPr>
            <p:cNvPr id="3653" name="Google Shape;3653;p43"/>
            <p:cNvSpPr/>
            <p:nvPr/>
          </p:nvSpPr>
          <p:spPr>
            <a:xfrm>
              <a:off x="7910738" y="688688"/>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3"/>
            <p:cNvSpPr/>
            <p:nvPr/>
          </p:nvSpPr>
          <p:spPr>
            <a:xfrm>
              <a:off x="2762675" y="12984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3"/>
            <p:cNvSpPr/>
            <p:nvPr/>
          </p:nvSpPr>
          <p:spPr>
            <a:xfrm>
              <a:off x="440788" y="38370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3"/>
            <p:cNvSpPr/>
            <p:nvPr/>
          </p:nvSpPr>
          <p:spPr>
            <a:xfrm>
              <a:off x="5485438" y="1572762"/>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3"/>
            <p:cNvSpPr/>
            <p:nvPr/>
          </p:nvSpPr>
          <p:spPr>
            <a:xfrm>
              <a:off x="1092200" y="9702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3"/>
            <p:cNvSpPr/>
            <p:nvPr/>
          </p:nvSpPr>
          <p:spPr>
            <a:xfrm>
              <a:off x="4776650" y="41658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3"/>
            <p:cNvSpPr/>
            <p:nvPr/>
          </p:nvSpPr>
          <p:spPr>
            <a:xfrm>
              <a:off x="8583936" y="2677971"/>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60" name="Google Shape;3660;p43"/>
          <p:cNvCxnSpPr/>
          <p:nvPr/>
        </p:nvCxnSpPr>
        <p:spPr>
          <a:xfrm>
            <a:off x="8047900" y="1852325"/>
            <a:ext cx="0" cy="839400"/>
          </a:xfrm>
          <a:prstGeom prst="straightConnector1">
            <a:avLst/>
          </a:prstGeom>
          <a:noFill/>
          <a:ln w="28575" cap="flat" cmpd="sng">
            <a:solidFill>
              <a:schemeClr val="dk1"/>
            </a:solidFill>
            <a:prstDash val="solid"/>
            <a:round/>
            <a:headEnd type="none" w="med" len="med"/>
            <a:tailEnd type="none" w="med" len="med"/>
          </a:ln>
        </p:spPr>
      </p:cxnSp>
      <p:cxnSp>
        <p:nvCxnSpPr>
          <p:cNvPr id="3661" name="Google Shape;3661;p43"/>
          <p:cNvCxnSpPr/>
          <p:nvPr/>
        </p:nvCxnSpPr>
        <p:spPr>
          <a:xfrm>
            <a:off x="8047900" y="3307525"/>
            <a:ext cx="0" cy="839400"/>
          </a:xfrm>
          <a:prstGeom prst="straightConnector1">
            <a:avLst/>
          </a:prstGeom>
          <a:noFill/>
          <a:ln w="28575" cap="flat" cmpd="sng">
            <a:solidFill>
              <a:schemeClr val="dk1"/>
            </a:solidFill>
            <a:prstDash val="solid"/>
            <a:round/>
            <a:headEnd type="none" w="med" len="med"/>
            <a:tailEnd type="none" w="med" len="med"/>
          </a:ln>
        </p:spPr>
      </p:cxnSp>
      <p:cxnSp>
        <p:nvCxnSpPr>
          <p:cNvPr id="3662" name="Google Shape;3662;p43"/>
          <p:cNvCxnSpPr/>
          <p:nvPr/>
        </p:nvCxnSpPr>
        <p:spPr>
          <a:xfrm>
            <a:off x="1092200" y="1852325"/>
            <a:ext cx="0" cy="839400"/>
          </a:xfrm>
          <a:prstGeom prst="straightConnector1">
            <a:avLst/>
          </a:prstGeom>
          <a:noFill/>
          <a:ln w="28575" cap="flat" cmpd="sng">
            <a:solidFill>
              <a:schemeClr val="dk1"/>
            </a:solidFill>
            <a:prstDash val="solid"/>
            <a:round/>
            <a:headEnd type="none" w="med" len="med"/>
            <a:tailEnd type="none" w="med" len="med"/>
          </a:ln>
        </p:spPr>
      </p:cxnSp>
      <p:cxnSp>
        <p:nvCxnSpPr>
          <p:cNvPr id="3663" name="Google Shape;3663;p43"/>
          <p:cNvCxnSpPr/>
          <p:nvPr/>
        </p:nvCxnSpPr>
        <p:spPr>
          <a:xfrm>
            <a:off x="1092200" y="3307525"/>
            <a:ext cx="0" cy="839400"/>
          </a:xfrm>
          <a:prstGeom prst="straightConnector1">
            <a:avLst/>
          </a:prstGeom>
          <a:noFill/>
          <a:ln w="28575" cap="flat" cmpd="sng">
            <a:solidFill>
              <a:schemeClr val="dk1"/>
            </a:solidFill>
            <a:prstDash val="solid"/>
            <a:round/>
            <a:headEnd type="none" w="med" len="med"/>
            <a:tailEnd type="none" w="med" len="med"/>
          </a:ln>
        </p:spPr>
      </p:cxnSp>
      <p:grpSp>
        <p:nvGrpSpPr>
          <p:cNvPr id="3664" name="Google Shape;3664;p43"/>
          <p:cNvGrpSpPr/>
          <p:nvPr/>
        </p:nvGrpSpPr>
        <p:grpSpPr>
          <a:xfrm>
            <a:off x="3623951" y="2226800"/>
            <a:ext cx="1828763" cy="1628417"/>
            <a:chOff x="7913050" y="539498"/>
            <a:chExt cx="1049264" cy="929727"/>
          </a:xfrm>
        </p:grpSpPr>
        <p:sp>
          <p:nvSpPr>
            <p:cNvPr id="3665" name="Google Shape;3665;p43"/>
            <p:cNvSpPr/>
            <p:nvPr/>
          </p:nvSpPr>
          <p:spPr>
            <a:xfrm>
              <a:off x="8320575" y="1155075"/>
              <a:ext cx="386525" cy="314150"/>
            </a:xfrm>
            <a:custGeom>
              <a:avLst/>
              <a:gdLst/>
              <a:ahLst/>
              <a:cxnLst/>
              <a:rect l="l" t="t" r="r" b="b"/>
              <a:pathLst>
                <a:path w="15461" h="12566" extrusionOk="0">
                  <a:moveTo>
                    <a:pt x="0" y="12482"/>
                  </a:moveTo>
                  <a:lnTo>
                    <a:pt x="10756" y="0"/>
                  </a:lnTo>
                  <a:lnTo>
                    <a:pt x="15461" y="924"/>
                  </a:lnTo>
                  <a:lnTo>
                    <a:pt x="6891" y="12566"/>
                  </a:lnTo>
                  <a:close/>
                </a:path>
              </a:pathLst>
            </a:custGeom>
            <a:gradFill>
              <a:gsLst>
                <a:gs pos="0">
                  <a:srgbClr val="703030">
                    <a:alpha val="25882"/>
                  </a:srgbClr>
                </a:gs>
                <a:gs pos="100000">
                  <a:srgbClr val="703030">
                    <a:alpha val="0"/>
                  </a:srgbClr>
                </a:gs>
              </a:gsLst>
              <a:lin ang="5400700" scaled="0"/>
            </a:gradFill>
            <a:ln>
              <a:noFill/>
            </a:ln>
          </p:spPr>
        </p:sp>
        <p:grpSp>
          <p:nvGrpSpPr>
            <p:cNvPr id="3666" name="Google Shape;3666;p43"/>
            <p:cNvGrpSpPr/>
            <p:nvPr/>
          </p:nvGrpSpPr>
          <p:grpSpPr>
            <a:xfrm>
              <a:off x="7981821" y="539498"/>
              <a:ext cx="980493" cy="670682"/>
              <a:chOff x="5114550" y="1787100"/>
              <a:chExt cx="865319" cy="591900"/>
            </a:xfrm>
          </p:grpSpPr>
          <p:sp>
            <p:nvSpPr>
              <p:cNvPr id="3667" name="Google Shape;3667;p43"/>
              <p:cNvSpPr/>
              <p:nvPr/>
            </p:nvSpPr>
            <p:spPr>
              <a:xfrm>
                <a:off x="5342044" y="1797862"/>
                <a:ext cx="437308" cy="570740"/>
              </a:xfrm>
              <a:custGeom>
                <a:avLst/>
                <a:gdLst/>
                <a:ahLst/>
                <a:cxnLst/>
                <a:rect l="l" t="t" r="r" b="b"/>
                <a:pathLst>
                  <a:path w="12028" h="15698" extrusionOk="0">
                    <a:moveTo>
                      <a:pt x="10638" y="1"/>
                    </a:moveTo>
                    <a:cubicBezTo>
                      <a:pt x="10473" y="1"/>
                      <a:pt x="10338" y="55"/>
                      <a:pt x="10263" y="165"/>
                    </a:cubicBezTo>
                    <a:lnTo>
                      <a:pt x="7779" y="3671"/>
                    </a:lnTo>
                    <a:lnTo>
                      <a:pt x="7767" y="3717"/>
                    </a:lnTo>
                    <a:cubicBezTo>
                      <a:pt x="7732" y="3787"/>
                      <a:pt x="5178" y="10868"/>
                      <a:pt x="256" y="14328"/>
                    </a:cubicBezTo>
                    <a:cubicBezTo>
                      <a:pt x="1" y="14514"/>
                      <a:pt x="105" y="14955"/>
                      <a:pt x="511" y="15303"/>
                    </a:cubicBezTo>
                    <a:cubicBezTo>
                      <a:pt x="535" y="15361"/>
                      <a:pt x="593" y="15396"/>
                      <a:pt x="639" y="15431"/>
                    </a:cubicBezTo>
                    <a:cubicBezTo>
                      <a:pt x="885" y="15600"/>
                      <a:pt x="1161" y="15697"/>
                      <a:pt x="1386" y="15697"/>
                    </a:cubicBezTo>
                    <a:cubicBezTo>
                      <a:pt x="1502" y="15697"/>
                      <a:pt x="1605" y="15672"/>
                      <a:pt x="1684" y="15616"/>
                    </a:cubicBezTo>
                    <a:cubicBezTo>
                      <a:pt x="6629" y="12134"/>
                      <a:pt x="9172" y="5400"/>
                      <a:pt x="9416" y="4739"/>
                    </a:cubicBezTo>
                    <a:lnTo>
                      <a:pt x="11854" y="1291"/>
                    </a:lnTo>
                    <a:cubicBezTo>
                      <a:pt x="12028" y="1047"/>
                      <a:pt x="11819" y="582"/>
                      <a:pt x="11378" y="281"/>
                    </a:cubicBezTo>
                    <a:cubicBezTo>
                      <a:pt x="11126" y="95"/>
                      <a:pt x="10856" y="1"/>
                      <a:pt x="10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3"/>
              <p:cNvSpPr/>
              <p:nvPr/>
            </p:nvSpPr>
            <p:spPr>
              <a:xfrm>
                <a:off x="5669595" y="1859126"/>
                <a:ext cx="59117" cy="57009"/>
              </a:xfrm>
              <a:custGeom>
                <a:avLst/>
                <a:gdLst/>
                <a:ahLst/>
                <a:cxnLst/>
                <a:rect l="l" t="t" r="r" b="b"/>
                <a:pathLst>
                  <a:path w="1626" h="1568" extrusionOk="0">
                    <a:moveTo>
                      <a:pt x="163" y="0"/>
                    </a:moveTo>
                    <a:lnTo>
                      <a:pt x="0" y="233"/>
                    </a:lnTo>
                    <a:cubicBezTo>
                      <a:pt x="383" y="627"/>
                      <a:pt x="790" y="976"/>
                      <a:pt x="1161" y="1312"/>
                    </a:cubicBezTo>
                    <a:lnTo>
                      <a:pt x="1463" y="1568"/>
                    </a:lnTo>
                    <a:lnTo>
                      <a:pt x="1626" y="1335"/>
                    </a:lnTo>
                    <a:cubicBezTo>
                      <a:pt x="1521" y="1254"/>
                      <a:pt x="1440" y="1173"/>
                      <a:pt x="1335" y="1092"/>
                    </a:cubicBezTo>
                    <a:cubicBezTo>
                      <a:pt x="941" y="755"/>
                      <a:pt x="523" y="395"/>
                      <a:pt x="1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3"/>
              <p:cNvSpPr/>
              <p:nvPr/>
            </p:nvSpPr>
            <p:spPr>
              <a:xfrm>
                <a:off x="5510455" y="2139811"/>
                <a:ext cx="51519" cy="69261"/>
              </a:xfrm>
              <a:custGeom>
                <a:avLst/>
                <a:gdLst/>
                <a:ahLst/>
                <a:cxnLst/>
                <a:rect l="l" t="t" r="r" b="b"/>
                <a:pathLst>
                  <a:path w="1417" h="1905" extrusionOk="0">
                    <a:moveTo>
                      <a:pt x="186" y="1"/>
                    </a:moveTo>
                    <a:cubicBezTo>
                      <a:pt x="128" y="93"/>
                      <a:pt x="70" y="175"/>
                      <a:pt x="1" y="244"/>
                    </a:cubicBezTo>
                    <a:cubicBezTo>
                      <a:pt x="175" y="581"/>
                      <a:pt x="430" y="883"/>
                      <a:pt x="651" y="1161"/>
                    </a:cubicBezTo>
                    <a:lnTo>
                      <a:pt x="825" y="1382"/>
                    </a:lnTo>
                    <a:cubicBezTo>
                      <a:pt x="953" y="1556"/>
                      <a:pt x="1104" y="1730"/>
                      <a:pt x="1243" y="1904"/>
                    </a:cubicBezTo>
                    <a:cubicBezTo>
                      <a:pt x="1301" y="1835"/>
                      <a:pt x="1359" y="1742"/>
                      <a:pt x="1417" y="1672"/>
                    </a:cubicBezTo>
                    <a:cubicBezTo>
                      <a:pt x="1289" y="1510"/>
                      <a:pt x="1173" y="1370"/>
                      <a:pt x="1057" y="1219"/>
                    </a:cubicBezTo>
                    <a:cubicBezTo>
                      <a:pt x="1011" y="1161"/>
                      <a:pt x="941" y="1080"/>
                      <a:pt x="883" y="999"/>
                    </a:cubicBezTo>
                    <a:cubicBezTo>
                      <a:pt x="639" y="709"/>
                      <a:pt x="361" y="349"/>
                      <a:pt x="18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3"/>
              <p:cNvSpPr/>
              <p:nvPr/>
            </p:nvSpPr>
            <p:spPr>
              <a:xfrm>
                <a:off x="5335281" y="1787100"/>
                <a:ext cx="455887" cy="591827"/>
              </a:xfrm>
              <a:custGeom>
                <a:avLst/>
                <a:gdLst/>
                <a:ahLst/>
                <a:cxnLst/>
                <a:rect l="l" t="t" r="r" b="b"/>
                <a:pathLst>
                  <a:path w="12539" h="16278" extrusionOk="0">
                    <a:moveTo>
                      <a:pt x="10826" y="572"/>
                    </a:moveTo>
                    <a:cubicBezTo>
                      <a:pt x="10959" y="572"/>
                      <a:pt x="11168" y="630"/>
                      <a:pt x="11401" y="797"/>
                    </a:cubicBezTo>
                    <a:cubicBezTo>
                      <a:pt x="11761" y="1064"/>
                      <a:pt x="11854" y="1354"/>
                      <a:pt x="11807" y="1424"/>
                    </a:cubicBezTo>
                    <a:lnTo>
                      <a:pt x="9358" y="4895"/>
                    </a:lnTo>
                    <a:lnTo>
                      <a:pt x="9346" y="4930"/>
                    </a:lnTo>
                    <a:cubicBezTo>
                      <a:pt x="9068" y="5673"/>
                      <a:pt x="6572" y="12256"/>
                      <a:pt x="1707" y="15680"/>
                    </a:cubicBezTo>
                    <a:cubicBezTo>
                      <a:pt x="1683" y="15697"/>
                      <a:pt x="1639" y="15707"/>
                      <a:pt x="1581" y="15707"/>
                    </a:cubicBezTo>
                    <a:cubicBezTo>
                      <a:pt x="1441" y="15707"/>
                      <a:pt x="1220" y="15650"/>
                      <a:pt x="999" y="15495"/>
                    </a:cubicBezTo>
                    <a:cubicBezTo>
                      <a:pt x="953" y="15460"/>
                      <a:pt x="906" y="15425"/>
                      <a:pt x="871" y="15390"/>
                    </a:cubicBezTo>
                    <a:cubicBezTo>
                      <a:pt x="663" y="15204"/>
                      <a:pt x="581" y="14995"/>
                      <a:pt x="581" y="14902"/>
                    </a:cubicBezTo>
                    <a:cubicBezTo>
                      <a:pt x="593" y="14868"/>
                      <a:pt x="593" y="14856"/>
                      <a:pt x="604" y="14856"/>
                    </a:cubicBezTo>
                    <a:cubicBezTo>
                      <a:pt x="5585" y="11338"/>
                      <a:pt x="8185" y="4176"/>
                      <a:pt x="8209" y="4106"/>
                    </a:cubicBezTo>
                    <a:lnTo>
                      <a:pt x="10681" y="623"/>
                    </a:lnTo>
                    <a:cubicBezTo>
                      <a:pt x="10694" y="593"/>
                      <a:pt x="10746" y="572"/>
                      <a:pt x="10826" y="572"/>
                    </a:cubicBezTo>
                    <a:close/>
                    <a:moveTo>
                      <a:pt x="10825" y="0"/>
                    </a:moveTo>
                    <a:cubicBezTo>
                      <a:pt x="10566" y="0"/>
                      <a:pt x="10346" y="96"/>
                      <a:pt x="10217" y="286"/>
                    </a:cubicBezTo>
                    <a:lnTo>
                      <a:pt x="7698" y="3827"/>
                    </a:lnTo>
                    <a:lnTo>
                      <a:pt x="7675" y="3909"/>
                    </a:lnTo>
                    <a:cubicBezTo>
                      <a:pt x="7640" y="3990"/>
                      <a:pt x="5109" y="10990"/>
                      <a:pt x="268" y="14392"/>
                    </a:cubicBezTo>
                    <a:cubicBezTo>
                      <a:pt x="117" y="14508"/>
                      <a:pt x="24" y="14670"/>
                      <a:pt x="12" y="14868"/>
                    </a:cubicBezTo>
                    <a:cubicBezTo>
                      <a:pt x="1" y="15169"/>
                      <a:pt x="175" y="15518"/>
                      <a:pt x="488" y="15808"/>
                    </a:cubicBezTo>
                    <a:cubicBezTo>
                      <a:pt x="546" y="15866"/>
                      <a:pt x="604" y="15912"/>
                      <a:pt x="663" y="15959"/>
                    </a:cubicBezTo>
                    <a:cubicBezTo>
                      <a:pt x="963" y="16169"/>
                      <a:pt x="1277" y="16277"/>
                      <a:pt x="1552" y="16277"/>
                    </a:cubicBezTo>
                    <a:cubicBezTo>
                      <a:pt x="1733" y="16277"/>
                      <a:pt x="1899" y="16230"/>
                      <a:pt x="2032" y="16133"/>
                    </a:cubicBezTo>
                    <a:cubicBezTo>
                      <a:pt x="6966" y="12662"/>
                      <a:pt x="9520" y="6056"/>
                      <a:pt x="9845" y="5151"/>
                    </a:cubicBezTo>
                    <a:lnTo>
                      <a:pt x="12260" y="1738"/>
                    </a:lnTo>
                    <a:cubicBezTo>
                      <a:pt x="12539" y="1343"/>
                      <a:pt x="12307" y="751"/>
                      <a:pt x="11726" y="333"/>
                    </a:cubicBezTo>
                    <a:cubicBezTo>
                      <a:pt x="11426" y="111"/>
                      <a:pt x="11103" y="0"/>
                      <a:pt x="10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3"/>
              <p:cNvSpPr/>
              <p:nvPr/>
            </p:nvSpPr>
            <p:spPr>
              <a:xfrm>
                <a:off x="5314593" y="1797862"/>
                <a:ext cx="437344" cy="570740"/>
              </a:xfrm>
              <a:custGeom>
                <a:avLst/>
                <a:gdLst/>
                <a:ahLst/>
                <a:cxnLst/>
                <a:rect l="l" t="t" r="r" b="b"/>
                <a:pathLst>
                  <a:path w="12029" h="15698" extrusionOk="0">
                    <a:moveTo>
                      <a:pt x="1391" y="1"/>
                    </a:moveTo>
                    <a:cubicBezTo>
                      <a:pt x="1173" y="1"/>
                      <a:pt x="902" y="95"/>
                      <a:pt x="651" y="281"/>
                    </a:cubicBezTo>
                    <a:cubicBezTo>
                      <a:pt x="198" y="582"/>
                      <a:pt x="1" y="1047"/>
                      <a:pt x="175" y="1291"/>
                    </a:cubicBezTo>
                    <a:lnTo>
                      <a:pt x="2613" y="4739"/>
                    </a:lnTo>
                    <a:cubicBezTo>
                      <a:pt x="2857" y="5400"/>
                      <a:pt x="5399" y="12134"/>
                      <a:pt x="10345" y="15616"/>
                    </a:cubicBezTo>
                    <a:cubicBezTo>
                      <a:pt x="10424" y="15672"/>
                      <a:pt x="10526" y="15697"/>
                      <a:pt x="10642" y="15697"/>
                    </a:cubicBezTo>
                    <a:cubicBezTo>
                      <a:pt x="10868" y="15697"/>
                      <a:pt x="11144" y="15600"/>
                      <a:pt x="11390" y="15431"/>
                    </a:cubicBezTo>
                    <a:cubicBezTo>
                      <a:pt x="11448" y="15396"/>
                      <a:pt x="11494" y="15361"/>
                      <a:pt x="11517" y="15303"/>
                    </a:cubicBezTo>
                    <a:cubicBezTo>
                      <a:pt x="11912" y="14955"/>
                      <a:pt x="12028" y="14514"/>
                      <a:pt x="11773" y="14328"/>
                    </a:cubicBezTo>
                    <a:cubicBezTo>
                      <a:pt x="6850" y="10868"/>
                      <a:pt x="4296" y="3787"/>
                      <a:pt x="4262" y="3717"/>
                    </a:cubicBezTo>
                    <a:lnTo>
                      <a:pt x="4250" y="3671"/>
                    </a:lnTo>
                    <a:lnTo>
                      <a:pt x="1766" y="165"/>
                    </a:lnTo>
                    <a:cubicBezTo>
                      <a:pt x="1691" y="55"/>
                      <a:pt x="1556" y="1"/>
                      <a:pt x="1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3"/>
              <p:cNvSpPr/>
              <p:nvPr/>
            </p:nvSpPr>
            <p:spPr>
              <a:xfrm>
                <a:off x="5365677" y="1859126"/>
                <a:ext cx="59117" cy="57009"/>
              </a:xfrm>
              <a:custGeom>
                <a:avLst/>
                <a:gdLst/>
                <a:ahLst/>
                <a:cxnLst/>
                <a:rect l="l" t="t" r="r" b="b"/>
                <a:pathLst>
                  <a:path w="1626" h="1568" extrusionOk="0">
                    <a:moveTo>
                      <a:pt x="1463" y="0"/>
                    </a:moveTo>
                    <a:cubicBezTo>
                      <a:pt x="1104" y="395"/>
                      <a:pt x="686" y="755"/>
                      <a:pt x="291" y="1092"/>
                    </a:cubicBezTo>
                    <a:cubicBezTo>
                      <a:pt x="175" y="1173"/>
                      <a:pt x="94" y="1254"/>
                      <a:pt x="1" y="1335"/>
                    </a:cubicBezTo>
                    <a:lnTo>
                      <a:pt x="163" y="1568"/>
                    </a:lnTo>
                    <a:lnTo>
                      <a:pt x="465" y="1312"/>
                    </a:lnTo>
                    <a:cubicBezTo>
                      <a:pt x="837" y="976"/>
                      <a:pt x="1254" y="627"/>
                      <a:pt x="1626" y="233"/>
                    </a:cubicBezTo>
                    <a:lnTo>
                      <a:pt x="1463"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3"/>
              <p:cNvSpPr/>
              <p:nvPr/>
            </p:nvSpPr>
            <p:spPr>
              <a:xfrm>
                <a:off x="5414651" y="1924534"/>
                <a:ext cx="55736" cy="69697"/>
              </a:xfrm>
              <a:custGeom>
                <a:avLst/>
                <a:gdLst/>
                <a:ahLst/>
                <a:cxnLst/>
                <a:rect l="l" t="t" r="r" b="b"/>
                <a:pathLst>
                  <a:path w="1533" h="1917" extrusionOk="0">
                    <a:moveTo>
                      <a:pt x="1382" y="1"/>
                    </a:moveTo>
                    <a:lnTo>
                      <a:pt x="1335" y="47"/>
                    </a:lnTo>
                    <a:cubicBezTo>
                      <a:pt x="859" y="523"/>
                      <a:pt x="407" y="1057"/>
                      <a:pt x="0" y="1614"/>
                    </a:cubicBezTo>
                    <a:cubicBezTo>
                      <a:pt x="35" y="1696"/>
                      <a:pt x="82" y="1800"/>
                      <a:pt x="116" y="1916"/>
                    </a:cubicBezTo>
                    <a:cubicBezTo>
                      <a:pt x="546" y="1324"/>
                      <a:pt x="1034" y="744"/>
                      <a:pt x="1533" y="233"/>
                    </a:cubicBezTo>
                    <a:lnTo>
                      <a:pt x="1510" y="187"/>
                    </a:lnTo>
                    <a:lnTo>
                      <a:pt x="1382"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3"/>
              <p:cNvSpPr/>
              <p:nvPr/>
            </p:nvSpPr>
            <p:spPr>
              <a:xfrm>
                <a:off x="5629056" y="1824513"/>
                <a:ext cx="339397" cy="326309"/>
              </a:xfrm>
              <a:custGeom>
                <a:avLst/>
                <a:gdLst/>
                <a:ahLst/>
                <a:cxnLst/>
                <a:rect l="l" t="t" r="r" b="b"/>
                <a:pathLst>
                  <a:path w="9335" h="8975" extrusionOk="0">
                    <a:moveTo>
                      <a:pt x="1963" y="0"/>
                    </a:moveTo>
                    <a:lnTo>
                      <a:pt x="1" y="2763"/>
                    </a:lnTo>
                    <a:lnTo>
                      <a:pt x="1591" y="3901"/>
                    </a:lnTo>
                    <a:cubicBezTo>
                      <a:pt x="1591" y="3901"/>
                      <a:pt x="5271" y="6281"/>
                      <a:pt x="5573" y="8974"/>
                    </a:cubicBezTo>
                    <a:cubicBezTo>
                      <a:pt x="8696" y="7500"/>
                      <a:pt x="9335" y="3681"/>
                      <a:pt x="9311" y="3681"/>
                    </a:cubicBezTo>
                    <a:lnTo>
                      <a:pt x="9311" y="3681"/>
                    </a:lnTo>
                    <a:cubicBezTo>
                      <a:pt x="9274" y="3687"/>
                      <a:pt x="9233" y="3690"/>
                      <a:pt x="9189" y="3690"/>
                    </a:cubicBezTo>
                    <a:cubicBezTo>
                      <a:pt x="7876" y="3690"/>
                      <a:pt x="3553" y="1127"/>
                      <a:pt x="3553" y="1127"/>
                    </a:cubicBezTo>
                    <a:lnTo>
                      <a:pt x="1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3"/>
              <p:cNvSpPr/>
              <p:nvPr/>
            </p:nvSpPr>
            <p:spPr>
              <a:xfrm>
                <a:off x="5816883" y="1946931"/>
                <a:ext cx="151574" cy="203893"/>
              </a:xfrm>
              <a:custGeom>
                <a:avLst/>
                <a:gdLst/>
                <a:ahLst/>
                <a:cxnLst/>
                <a:rect l="l" t="t" r="r" b="b"/>
                <a:pathLst>
                  <a:path w="4169" h="5608" extrusionOk="0">
                    <a:moveTo>
                      <a:pt x="2776" y="0"/>
                    </a:moveTo>
                    <a:cubicBezTo>
                      <a:pt x="2427" y="1068"/>
                      <a:pt x="1673" y="2693"/>
                      <a:pt x="1" y="4272"/>
                    </a:cubicBezTo>
                    <a:cubicBezTo>
                      <a:pt x="198" y="4713"/>
                      <a:pt x="361" y="5166"/>
                      <a:pt x="407" y="5607"/>
                    </a:cubicBezTo>
                    <a:cubicBezTo>
                      <a:pt x="3542" y="4133"/>
                      <a:pt x="4169" y="314"/>
                      <a:pt x="4169" y="314"/>
                    </a:cubicBezTo>
                    <a:lnTo>
                      <a:pt x="4169" y="314"/>
                    </a:lnTo>
                    <a:cubicBezTo>
                      <a:pt x="4129" y="320"/>
                      <a:pt x="4085" y="323"/>
                      <a:pt x="4037" y="323"/>
                    </a:cubicBezTo>
                    <a:cubicBezTo>
                      <a:pt x="3737" y="323"/>
                      <a:pt x="3286" y="200"/>
                      <a:pt x="27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3"/>
              <p:cNvSpPr/>
              <p:nvPr/>
            </p:nvSpPr>
            <p:spPr>
              <a:xfrm>
                <a:off x="5475842" y="2188786"/>
                <a:ext cx="51955" cy="65444"/>
              </a:xfrm>
              <a:custGeom>
                <a:avLst/>
                <a:gdLst/>
                <a:ahLst/>
                <a:cxnLst/>
                <a:rect l="l" t="t" r="r" b="b"/>
                <a:pathLst>
                  <a:path w="1429" h="1800" extrusionOk="0">
                    <a:moveTo>
                      <a:pt x="198" y="0"/>
                    </a:moveTo>
                    <a:cubicBezTo>
                      <a:pt x="117" y="81"/>
                      <a:pt x="59" y="163"/>
                      <a:pt x="1" y="232"/>
                    </a:cubicBezTo>
                    <a:cubicBezTo>
                      <a:pt x="117" y="407"/>
                      <a:pt x="233" y="581"/>
                      <a:pt x="349" y="743"/>
                    </a:cubicBezTo>
                    <a:cubicBezTo>
                      <a:pt x="616" y="1115"/>
                      <a:pt x="929" y="1475"/>
                      <a:pt x="1254" y="1800"/>
                    </a:cubicBezTo>
                    <a:lnTo>
                      <a:pt x="1429" y="1591"/>
                    </a:lnTo>
                    <a:cubicBezTo>
                      <a:pt x="1127" y="1277"/>
                      <a:pt x="837" y="952"/>
                      <a:pt x="570" y="581"/>
                    </a:cubicBezTo>
                    <a:cubicBezTo>
                      <a:pt x="442" y="395"/>
                      <a:pt x="314" y="198"/>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3"/>
              <p:cNvSpPr/>
              <p:nvPr/>
            </p:nvSpPr>
            <p:spPr>
              <a:xfrm>
                <a:off x="5458972" y="2209874"/>
                <a:ext cx="54464" cy="62099"/>
              </a:xfrm>
              <a:custGeom>
                <a:avLst/>
                <a:gdLst/>
                <a:ahLst/>
                <a:cxnLst/>
                <a:rect l="l" t="t" r="r" b="b"/>
                <a:pathLst>
                  <a:path w="1498" h="1708" extrusionOk="0">
                    <a:moveTo>
                      <a:pt x="174" y="1"/>
                    </a:moveTo>
                    <a:lnTo>
                      <a:pt x="0" y="221"/>
                    </a:lnTo>
                    <a:cubicBezTo>
                      <a:pt x="93" y="326"/>
                      <a:pt x="163" y="407"/>
                      <a:pt x="256" y="500"/>
                    </a:cubicBezTo>
                    <a:cubicBezTo>
                      <a:pt x="604" y="895"/>
                      <a:pt x="964" y="1278"/>
                      <a:pt x="1312" y="1707"/>
                    </a:cubicBezTo>
                    <a:cubicBezTo>
                      <a:pt x="1370" y="1626"/>
                      <a:pt x="1440" y="1556"/>
                      <a:pt x="1498" y="1487"/>
                    </a:cubicBezTo>
                    <a:cubicBezTo>
                      <a:pt x="1161" y="1080"/>
                      <a:pt x="801" y="686"/>
                      <a:pt x="453" y="314"/>
                    </a:cubicBezTo>
                    <a:cubicBezTo>
                      <a:pt x="372" y="210"/>
                      <a:pt x="267" y="105"/>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3"/>
              <p:cNvSpPr/>
              <p:nvPr/>
            </p:nvSpPr>
            <p:spPr>
              <a:xfrm>
                <a:off x="5410434" y="2262230"/>
                <a:ext cx="50682" cy="62898"/>
              </a:xfrm>
              <a:custGeom>
                <a:avLst/>
                <a:gdLst/>
                <a:ahLst/>
                <a:cxnLst/>
                <a:rect l="l" t="t" r="r" b="b"/>
                <a:pathLst>
                  <a:path w="1394" h="1730" extrusionOk="0">
                    <a:moveTo>
                      <a:pt x="209" y="0"/>
                    </a:moveTo>
                    <a:cubicBezTo>
                      <a:pt x="151" y="70"/>
                      <a:pt x="82" y="128"/>
                      <a:pt x="0" y="209"/>
                    </a:cubicBezTo>
                    <a:cubicBezTo>
                      <a:pt x="360" y="732"/>
                      <a:pt x="755" y="1231"/>
                      <a:pt x="1196" y="1730"/>
                    </a:cubicBezTo>
                    <a:cubicBezTo>
                      <a:pt x="1266" y="1672"/>
                      <a:pt x="1324" y="1602"/>
                      <a:pt x="1393" y="1544"/>
                    </a:cubicBezTo>
                    <a:cubicBezTo>
                      <a:pt x="975" y="1045"/>
                      <a:pt x="569" y="523"/>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3"/>
              <p:cNvSpPr/>
              <p:nvPr/>
            </p:nvSpPr>
            <p:spPr>
              <a:xfrm>
                <a:off x="5358914" y="2306550"/>
                <a:ext cx="70534" cy="45592"/>
              </a:xfrm>
              <a:custGeom>
                <a:avLst/>
                <a:gdLst/>
                <a:ahLst/>
                <a:cxnLst/>
                <a:rect l="l" t="t" r="r" b="b"/>
                <a:pathLst>
                  <a:path w="1940" h="1254" extrusionOk="0">
                    <a:moveTo>
                      <a:pt x="245" y="0"/>
                    </a:moveTo>
                    <a:cubicBezTo>
                      <a:pt x="163" y="58"/>
                      <a:pt x="71" y="128"/>
                      <a:pt x="1" y="174"/>
                    </a:cubicBezTo>
                    <a:cubicBezTo>
                      <a:pt x="303" y="337"/>
                      <a:pt x="628" y="523"/>
                      <a:pt x="953" y="743"/>
                    </a:cubicBezTo>
                    <a:lnTo>
                      <a:pt x="1115" y="848"/>
                    </a:lnTo>
                    <a:cubicBezTo>
                      <a:pt x="1313" y="975"/>
                      <a:pt x="1522" y="1115"/>
                      <a:pt x="1707" y="1254"/>
                    </a:cubicBezTo>
                    <a:cubicBezTo>
                      <a:pt x="1800" y="1196"/>
                      <a:pt x="1870" y="1138"/>
                      <a:pt x="1940" y="1080"/>
                    </a:cubicBezTo>
                    <a:cubicBezTo>
                      <a:pt x="1719" y="917"/>
                      <a:pt x="1487" y="766"/>
                      <a:pt x="1278" y="627"/>
                    </a:cubicBezTo>
                    <a:lnTo>
                      <a:pt x="1115" y="523"/>
                    </a:lnTo>
                    <a:cubicBezTo>
                      <a:pt x="814" y="325"/>
                      <a:pt x="523" y="151"/>
                      <a:pt x="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3"/>
              <p:cNvSpPr/>
              <p:nvPr/>
            </p:nvSpPr>
            <p:spPr>
              <a:xfrm>
                <a:off x="5720679" y="1798189"/>
                <a:ext cx="35485" cy="79950"/>
              </a:xfrm>
              <a:custGeom>
                <a:avLst/>
                <a:gdLst/>
                <a:ahLst/>
                <a:cxnLst/>
                <a:rect l="l" t="t" r="r" b="b"/>
                <a:pathLst>
                  <a:path w="976" h="2199" extrusionOk="0">
                    <a:moveTo>
                      <a:pt x="204" y="0"/>
                    </a:moveTo>
                    <a:cubicBezTo>
                      <a:pt x="133" y="0"/>
                      <a:pt x="70" y="13"/>
                      <a:pt x="0" y="39"/>
                    </a:cubicBezTo>
                    <a:cubicBezTo>
                      <a:pt x="105" y="388"/>
                      <a:pt x="209" y="748"/>
                      <a:pt x="337" y="1096"/>
                    </a:cubicBezTo>
                    <a:cubicBezTo>
                      <a:pt x="488" y="1491"/>
                      <a:pt x="627" y="1851"/>
                      <a:pt x="789" y="2199"/>
                    </a:cubicBezTo>
                    <a:lnTo>
                      <a:pt x="975" y="1943"/>
                    </a:lnTo>
                    <a:cubicBezTo>
                      <a:pt x="848" y="1630"/>
                      <a:pt x="720" y="1328"/>
                      <a:pt x="580" y="1003"/>
                    </a:cubicBezTo>
                    <a:cubicBezTo>
                      <a:pt x="464" y="678"/>
                      <a:pt x="372" y="341"/>
                      <a:pt x="279" y="5"/>
                    </a:cubicBezTo>
                    <a:cubicBezTo>
                      <a:pt x="253" y="2"/>
                      <a:pt x="228"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3"/>
              <p:cNvSpPr/>
              <p:nvPr/>
            </p:nvSpPr>
            <p:spPr>
              <a:xfrm>
                <a:off x="5597824" y="1984053"/>
                <a:ext cx="59554" cy="58281"/>
              </a:xfrm>
              <a:custGeom>
                <a:avLst/>
                <a:gdLst/>
                <a:ahLst/>
                <a:cxnLst/>
                <a:rect l="l" t="t" r="r" b="b"/>
                <a:pathLst>
                  <a:path w="1638" h="1603" extrusionOk="0">
                    <a:moveTo>
                      <a:pt x="117" y="1"/>
                    </a:moveTo>
                    <a:cubicBezTo>
                      <a:pt x="94" y="94"/>
                      <a:pt x="47" y="198"/>
                      <a:pt x="1" y="279"/>
                    </a:cubicBezTo>
                    <a:cubicBezTo>
                      <a:pt x="279" y="558"/>
                      <a:pt x="581" y="790"/>
                      <a:pt x="860" y="1022"/>
                    </a:cubicBezTo>
                    <a:cubicBezTo>
                      <a:pt x="1080" y="1208"/>
                      <a:pt x="1313" y="1394"/>
                      <a:pt x="1522" y="1603"/>
                    </a:cubicBezTo>
                    <a:cubicBezTo>
                      <a:pt x="1556" y="1510"/>
                      <a:pt x="1603" y="1429"/>
                      <a:pt x="1638" y="1336"/>
                    </a:cubicBezTo>
                    <a:lnTo>
                      <a:pt x="1034" y="813"/>
                    </a:lnTo>
                    <a:cubicBezTo>
                      <a:pt x="732" y="558"/>
                      <a:pt x="407" y="29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3"/>
              <p:cNvSpPr/>
              <p:nvPr/>
            </p:nvSpPr>
            <p:spPr>
              <a:xfrm>
                <a:off x="5623566" y="1924534"/>
                <a:ext cx="55772" cy="69697"/>
              </a:xfrm>
              <a:custGeom>
                <a:avLst/>
                <a:gdLst/>
                <a:ahLst/>
                <a:cxnLst/>
                <a:rect l="l" t="t" r="r" b="b"/>
                <a:pathLst>
                  <a:path w="1534" h="1917" extrusionOk="0">
                    <a:moveTo>
                      <a:pt x="152" y="1"/>
                    </a:moveTo>
                    <a:lnTo>
                      <a:pt x="13" y="187"/>
                    </a:lnTo>
                    <a:lnTo>
                      <a:pt x="1" y="233"/>
                    </a:lnTo>
                    <a:cubicBezTo>
                      <a:pt x="500" y="744"/>
                      <a:pt x="988" y="1324"/>
                      <a:pt x="1417" y="1916"/>
                    </a:cubicBezTo>
                    <a:cubicBezTo>
                      <a:pt x="1452" y="1800"/>
                      <a:pt x="1499" y="1696"/>
                      <a:pt x="1533" y="1614"/>
                    </a:cubicBezTo>
                    <a:cubicBezTo>
                      <a:pt x="1127" y="1057"/>
                      <a:pt x="674" y="523"/>
                      <a:pt x="198" y="47"/>
                    </a:cubicBezTo>
                    <a:lnTo>
                      <a:pt x="1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3"/>
              <p:cNvSpPr/>
              <p:nvPr/>
            </p:nvSpPr>
            <p:spPr>
              <a:xfrm>
                <a:off x="5584735" y="2013176"/>
                <a:ext cx="58717" cy="60826"/>
              </a:xfrm>
              <a:custGeom>
                <a:avLst/>
                <a:gdLst/>
                <a:ahLst/>
                <a:cxnLst/>
                <a:rect l="l" t="t" r="r" b="b"/>
                <a:pathLst>
                  <a:path w="1615" h="1673" extrusionOk="0">
                    <a:moveTo>
                      <a:pt x="129" y="1"/>
                    </a:moveTo>
                    <a:lnTo>
                      <a:pt x="1" y="256"/>
                    </a:lnTo>
                    <a:cubicBezTo>
                      <a:pt x="535" y="697"/>
                      <a:pt x="999" y="1173"/>
                      <a:pt x="1475" y="1672"/>
                    </a:cubicBezTo>
                    <a:lnTo>
                      <a:pt x="1615" y="1405"/>
                    </a:lnTo>
                    <a:cubicBezTo>
                      <a:pt x="1150" y="929"/>
                      <a:pt x="663" y="442"/>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3"/>
              <p:cNvSpPr/>
              <p:nvPr/>
            </p:nvSpPr>
            <p:spPr>
              <a:xfrm>
                <a:off x="5549286" y="2078184"/>
                <a:ext cx="67152" cy="46029"/>
              </a:xfrm>
              <a:custGeom>
                <a:avLst/>
                <a:gdLst/>
                <a:ahLst/>
                <a:cxnLst/>
                <a:rect l="l" t="t" r="r" b="b"/>
                <a:pathLst>
                  <a:path w="1847" h="1266" extrusionOk="0">
                    <a:moveTo>
                      <a:pt x="152" y="1"/>
                    </a:moveTo>
                    <a:cubicBezTo>
                      <a:pt x="105" y="82"/>
                      <a:pt x="59" y="175"/>
                      <a:pt x="1" y="256"/>
                    </a:cubicBezTo>
                    <a:cubicBezTo>
                      <a:pt x="558" y="302"/>
                      <a:pt x="1162" y="720"/>
                      <a:pt x="1696" y="1266"/>
                    </a:cubicBezTo>
                    <a:cubicBezTo>
                      <a:pt x="1754" y="1173"/>
                      <a:pt x="1800" y="1103"/>
                      <a:pt x="1847" y="1011"/>
                    </a:cubicBezTo>
                    <a:cubicBezTo>
                      <a:pt x="1313" y="488"/>
                      <a:pt x="709" y="82"/>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3"/>
              <p:cNvSpPr/>
              <p:nvPr/>
            </p:nvSpPr>
            <p:spPr>
              <a:xfrm>
                <a:off x="5614294" y="1809751"/>
                <a:ext cx="365575" cy="356667"/>
              </a:xfrm>
              <a:custGeom>
                <a:avLst/>
                <a:gdLst/>
                <a:ahLst/>
                <a:cxnLst/>
                <a:rect l="l" t="t" r="r" b="b"/>
                <a:pathLst>
                  <a:path w="10055" h="9810" extrusionOk="0">
                    <a:moveTo>
                      <a:pt x="2438" y="778"/>
                    </a:moveTo>
                    <a:lnTo>
                      <a:pt x="3832" y="1765"/>
                    </a:lnTo>
                    <a:cubicBezTo>
                      <a:pt x="4261" y="2032"/>
                      <a:pt x="7837" y="4133"/>
                      <a:pt x="9392" y="4354"/>
                    </a:cubicBezTo>
                    <a:cubicBezTo>
                      <a:pt x="9172" y="5236"/>
                      <a:pt x="8371" y="7732"/>
                      <a:pt x="6200" y="8962"/>
                    </a:cubicBezTo>
                    <a:cubicBezTo>
                      <a:pt x="5701" y="6733"/>
                      <a:pt x="3193" y="4818"/>
                      <a:pt x="2404" y="4249"/>
                    </a:cubicBezTo>
                    <a:cubicBezTo>
                      <a:pt x="2276" y="4145"/>
                      <a:pt x="2195" y="4087"/>
                      <a:pt x="2160" y="4075"/>
                    </a:cubicBezTo>
                    <a:lnTo>
                      <a:pt x="802" y="3100"/>
                    </a:lnTo>
                    <a:lnTo>
                      <a:pt x="2438" y="778"/>
                    </a:lnTo>
                    <a:close/>
                    <a:moveTo>
                      <a:pt x="2288" y="0"/>
                    </a:moveTo>
                    <a:lnTo>
                      <a:pt x="1" y="3227"/>
                    </a:lnTo>
                    <a:lnTo>
                      <a:pt x="1846" y="4539"/>
                    </a:lnTo>
                    <a:cubicBezTo>
                      <a:pt x="1846" y="4539"/>
                      <a:pt x="1928" y="4597"/>
                      <a:pt x="2079" y="4702"/>
                    </a:cubicBezTo>
                    <a:cubicBezTo>
                      <a:pt x="2868" y="5259"/>
                      <a:pt x="5457" y="7256"/>
                      <a:pt x="5701" y="9415"/>
                    </a:cubicBezTo>
                    <a:lnTo>
                      <a:pt x="5747" y="9810"/>
                    </a:lnTo>
                    <a:lnTo>
                      <a:pt x="6095" y="9636"/>
                    </a:lnTo>
                    <a:cubicBezTo>
                      <a:pt x="9311" y="8092"/>
                      <a:pt x="9973" y="4272"/>
                      <a:pt x="9996" y="4121"/>
                    </a:cubicBezTo>
                    <a:lnTo>
                      <a:pt x="10054" y="3738"/>
                    </a:lnTo>
                    <a:lnTo>
                      <a:pt x="9683" y="3796"/>
                    </a:lnTo>
                    <a:cubicBezTo>
                      <a:pt x="9653" y="3801"/>
                      <a:pt x="9620" y="3804"/>
                      <a:pt x="9584" y="3804"/>
                    </a:cubicBezTo>
                    <a:cubicBezTo>
                      <a:pt x="8675" y="3804"/>
                      <a:pt x="5796" y="2294"/>
                      <a:pt x="4110" y="1289"/>
                    </a:cubicBezTo>
                    <a:lnTo>
                      <a:pt x="2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3"/>
              <p:cNvSpPr/>
              <p:nvPr/>
            </p:nvSpPr>
            <p:spPr>
              <a:xfrm>
                <a:off x="5772998" y="1897120"/>
                <a:ext cx="67589" cy="170117"/>
              </a:xfrm>
              <a:custGeom>
                <a:avLst/>
                <a:gdLst/>
                <a:ahLst/>
                <a:cxnLst/>
                <a:rect l="l" t="t" r="r" b="b"/>
                <a:pathLst>
                  <a:path w="1859" h="4679" extrusionOk="0">
                    <a:moveTo>
                      <a:pt x="1150" y="0"/>
                    </a:moveTo>
                    <a:lnTo>
                      <a:pt x="1" y="3936"/>
                    </a:lnTo>
                    <a:cubicBezTo>
                      <a:pt x="221" y="4168"/>
                      <a:pt x="419" y="4412"/>
                      <a:pt x="616" y="4679"/>
                    </a:cubicBezTo>
                    <a:lnTo>
                      <a:pt x="1858" y="372"/>
                    </a:lnTo>
                    <a:cubicBezTo>
                      <a:pt x="1614" y="244"/>
                      <a:pt x="1382" y="116"/>
                      <a:pt x="1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3"/>
              <p:cNvSpPr/>
              <p:nvPr/>
            </p:nvSpPr>
            <p:spPr>
              <a:xfrm>
                <a:off x="5702499" y="1851963"/>
                <a:ext cx="59154" cy="142667"/>
              </a:xfrm>
              <a:custGeom>
                <a:avLst/>
                <a:gdLst/>
                <a:ahLst/>
                <a:cxnLst/>
                <a:rect l="l" t="t" r="r" b="b"/>
                <a:pathLst>
                  <a:path w="1627" h="3924" extrusionOk="0">
                    <a:moveTo>
                      <a:pt x="999" y="0"/>
                    </a:moveTo>
                    <a:lnTo>
                      <a:pt x="1" y="3448"/>
                    </a:lnTo>
                    <a:cubicBezTo>
                      <a:pt x="175" y="3564"/>
                      <a:pt x="372" y="3727"/>
                      <a:pt x="605" y="3924"/>
                    </a:cubicBezTo>
                    <a:lnTo>
                      <a:pt x="1626" y="430"/>
                    </a:lnTo>
                    <a:cubicBezTo>
                      <a:pt x="1568" y="383"/>
                      <a:pt x="1533" y="372"/>
                      <a:pt x="1533" y="372"/>
                    </a:cubicBezTo>
                    <a:lnTo>
                      <a:pt x="9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3"/>
              <p:cNvSpPr/>
              <p:nvPr/>
            </p:nvSpPr>
            <p:spPr>
              <a:xfrm>
                <a:off x="5302777" y="1787500"/>
                <a:ext cx="455887" cy="591500"/>
              </a:xfrm>
              <a:custGeom>
                <a:avLst/>
                <a:gdLst/>
                <a:ahLst/>
                <a:cxnLst/>
                <a:rect l="l" t="t" r="r" b="b"/>
                <a:pathLst>
                  <a:path w="12539" h="16269" extrusionOk="0">
                    <a:moveTo>
                      <a:pt x="1747" y="565"/>
                    </a:moveTo>
                    <a:cubicBezTo>
                      <a:pt x="1818" y="565"/>
                      <a:pt x="1866" y="577"/>
                      <a:pt x="1882" y="589"/>
                    </a:cubicBezTo>
                    <a:lnTo>
                      <a:pt x="4343" y="4072"/>
                    </a:lnTo>
                    <a:cubicBezTo>
                      <a:pt x="4378" y="4153"/>
                      <a:pt x="6966" y="11327"/>
                      <a:pt x="11947" y="14833"/>
                    </a:cubicBezTo>
                    <a:cubicBezTo>
                      <a:pt x="11958" y="14833"/>
                      <a:pt x="11982" y="14845"/>
                      <a:pt x="11982" y="14868"/>
                    </a:cubicBezTo>
                    <a:cubicBezTo>
                      <a:pt x="11993" y="14984"/>
                      <a:pt x="11900" y="15182"/>
                      <a:pt x="11691" y="15367"/>
                    </a:cubicBezTo>
                    <a:cubicBezTo>
                      <a:pt x="11645" y="15391"/>
                      <a:pt x="11599" y="15437"/>
                      <a:pt x="11552" y="15472"/>
                    </a:cubicBezTo>
                    <a:cubicBezTo>
                      <a:pt x="11334" y="15623"/>
                      <a:pt x="11111" y="15683"/>
                      <a:pt x="10968" y="15683"/>
                    </a:cubicBezTo>
                    <a:cubicBezTo>
                      <a:pt x="10913" y="15683"/>
                      <a:pt x="10870" y="15674"/>
                      <a:pt x="10844" y="15658"/>
                    </a:cubicBezTo>
                    <a:cubicBezTo>
                      <a:pt x="5980" y="12233"/>
                      <a:pt x="3484" y="5639"/>
                      <a:pt x="3217" y="4908"/>
                    </a:cubicBezTo>
                    <a:lnTo>
                      <a:pt x="3193" y="4873"/>
                    </a:lnTo>
                    <a:lnTo>
                      <a:pt x="744" y="1402"/>
                    </a:lnTo>
                    <a:cubicBezTo>
                      <a:pt x="697" y="1343"/>
                      <a:pt x="779" y="1042"/>
                      <a:pt x="1150" y="786"/>
                    </a:cubicBezTo>
                    <a:cubicBezTo>
                      <a:pt x="1388" y="610"/>
                      <a:pt x="1610" y="565"/>
                      <a:pt x="1747" y="565"/>
                    </a:cubicBezTo>
                    <a:close/>
                    <a:moveTo>
                      <a:pt x="1714" y="1"/>
                    </a:moveTo>
                    <a:cubicBezTo>
                      <a:pt x="1436" y="1"/>
                      <a:pt x="1114" y="111"/>
                      <a:pt x="814" y="333"/>
                    </a:cubicBezTo>
                    <a:cubicBezTo>
                      <a:pt x="233" y="740"/>
                      <a:pt x="1" y="1343"/>
                      <a:pt x="280" y="1738"/>
                    </a:cubicBezTo>
                    <a:lnTo>
                      <a:pt x="2683" y="5151"/>
                    </a:lnTo>
                    <a:cubicBezTo>
                      <a:pt x="3019" y="6068"/>
                      <a:pt x="5573" y="12662"/>
                      <a:pt x="10507" y="16134"/>
                    </a:cubicBezTo>
                    <a:cubicBezTo>
                      <a:pt x="10639" y="16224"/>
                      <a:pt x="10800" y="16269"/>
                      <a:pt x="10978" y="16269"/>
                    </a:cubicBezTo>
                    <a:cubicBezTo>
                      <a:pt x="11256" y="16269"/>
                      <a:pt x="11573" y="16160"/>
                      <a:pt x="11877" y="15948"/>
                    </a:cubicBezTo>
                    <a:cubicBezTo>
                      <a:pt x="11935" y="15901"/>
                      <a:pt x="12005" y="15855"/>
                      <a:pt x="12051" y="15820"/>
                    </a:cubicBezTo>
                    <a:cubicBezTo>
                      <a:pt x="12365" y="15530"/>
                      <a:pt x="12539" y="15182"/>
                      <a:pt x="12527" y="14868"/>
                    </a:cubicBezTo>
                    <a:cubicBezTo>
                      <a:pt x="12516" y="14671"/>
                      <a:pt x="12423" y="14508"/>
                      <a:pt x="12272" y="14392"/>
                    </a:cubicBezTo>
                    <a:cubicBezTo>
                      <a:pt x="7431" y="10979"/>
                      <a:pt x="4900" y="3990"/>
                      <a:pt x="4865" y="3921"/>
                    </a:cubicBezTo>
                    <a:lnTo>
                      <a:pt x="4842" y="3828"/>
                    </a:lnTo>
                    <a:lnTo>
                      <a:pt x="2323" y="287"/>
                    </a:lnTo>
                    <a:cubicBezTo>
                      <a:pt x="2194" y="97"/>
                      <a:pt x="1973" y="1"/>
                      <a:pt x="1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3"/>
              <p:cNvSpPr/>
              <p:nvPr/>
            </p:nvSpPr>
            <p:spPr>
              <a:xfrm>
                <a:off x="5566192" y="2188786"/>
                <a:ext cx="51919" cy="65444"/>
              </a:xfrm>
              <a:custGeom>
                <a:avLst/>
                <a:gdLst/>
                <a:ahLst/>
                <a:cxnLst/>
                <a:rect l="l" t="t" r="r" b="b"/>
                <a:pathLst>
                  <a:path w="1428" h="1800" extrusionOk="0">
                    <a:moveTo>
                      <a:pt x="1231" y="0"/>
                    </a:moveTo>
                    <a:cubicBezTo>
                      <a:pt x="1115" y="198"/>
                      <a:pt x="987" y="395"/>
                      <a:pt x="859" y="581"/>
                    </a:cubicBezTo>
                    <a:cubicBezTo>
                      <a:pt x="592" y="952"/>
                      <a:pt x="302" y="1277"/>
                      <a:pt x="0" y="1591"/>
                    </a:cubicBezTo>
                    <a:lnTo>
                      <a:pt x="174" y="1800"/>
                    </a:lnTo>
                    <a:cubicBezTo>
                      <a:pt x="499" y="1475"/>
                      <a:pt x="813" y="1115"/>
                      <a:pt x="1080" y="743"/>
                    </a:cubicBezTo>
                    <a:cubicBezTo>
                      <a:pt x="1196" y="581"/>
                      <a:pt x="1300" y="407"/>
                      <a:pt x="1428" y="232"/>
                    </a:cubicBezTo>
                    <a:cubicBezTo>
                      <a:pt x="1370" y="163"/>
                      <a:pt x="1312" y="81"/>
                      <a:pt x="1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3"/>
              <p:cNvSpPr/>
              <p:nvPr/>
            </p:nvSpPr>
            <p:spPr>
              <a:xfrm>
                <a:off x="5126366" y="1824513"/>
                <a:ext cx="338525" cy="326309"/>
              </a:xfrm>
              <a:custGeom>
                <a:avLst/>
                <a:gdLst/>
                <a:ahLst/>
                <a:cxnLst/>
                <a:rect l="l" t="t" r="r" b="b"/>
                <a:pathLst>
                  <a:path w="9311" h="8975" extrusionOk="0">
                    <a:moveTo>
                      <a:pt x="7349" y="0"/>
                    </a:moveTo>
                    <a:lnTo>
                      <a:pt x="5758" y="1127"/>
                    </a:lnTo>
                    <a:cubicBezTo>
                      <a:pt x="5758" y="1127"/>
                      <a:pt x="1436" y="3690"/>
                      <a:pt x="123" y="3690"/>
                    </a:cubicBezTo>
                    <a:cubicBezTo>
                      <a:pt x="79" y="3690"/>
                      <a:pt x="38" y="3687"/>
                      <a:pt x="0" y="3681"/>
                    </a:cubicBezTo>
                    <a:lnTo>
                      <a:pt x="0" y="3681"/>
                    </a:lnTo>
                    <a:cubicBezTo>
                      <a:pt x="0" y="3681"/>
                      <a:pt x="616" y="7500"/>
                      <a:pt x="3738" y="8974"/>
                    </a:cubicBezTo>
                    <a:cubicBezTo>
                      <a:pt x="4040" y="6281"/>
                      <a:pt x="7720" y="3901"/>
                      <a:pt x="7720" y="3901"/>
                    </a:cubicBezTo>
                    <a:lnTo>
                      <a:pt x="9311" y="2763"/>
                    </a:lnTo>
                    <a:lnTo>
                      <a:pt x="73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3"/>
              <p:cNvSpPr/>
              <p:nvPr/>
            </p:nvSpPr>
            <p:spPr>
              <a:xfrm>
                <a:off x="5580517" y="2209874"/>
                <a:ext cx="54064" cy="62099"/>
              </a:xfrm>
              <a:custGeom>
                <a:avLst/>
                <a:gdLst/>
                <a:ahLst/>
                <a:cxnLst/>
                <a:rect l="l" t="t" r="r" b="b"/>
                <a:pathLst>
                  <a:path w="1487" h="1708" extrusionOk="0">
                    <a:moveTo>
                      <a:pt x="1324" y="1"/>
                    </a:moveTo>
                    <a:cubicBezTo>
                      <a:pt x="1231" y="105"/>
                      <a:pt x="1127" y="210"/>
                      <a:pt x="1046" y="314"/>
                    </a:cubicBezTo>
                    <a:cubicBezTo>
                      <a:pt x="697" y="686"/>
                      <a:pt x="326" y="1080"/>
                      <a:pt x="1" y="1487"/>
                    </a:cubicBezTo>
                    <a:cubicBezTo>
                      <a:pt x="59" y="1556"/>
                      <a:pt x="128" y="1626"/>
                      <a:pt x="187" y="1707"/>
                    </a:cubicBezTo>
                    <a:cubicBezTo>
                      <a:pt x="535" y="1278"/>
                      <a:pt x="895" y="895"/>
                      <a:pt x="1243" y="500"/>
                    </a:cubicBezTo>
                    <a:cubicBezTo>
                      <a:pt x="1336" y="407"/>
                      <a:pt x="1405" y="326"/>
                      <a:pt x="1487" y="221"/>
                    </a:cubicBezTo>
                    <a:cubicBezTo>
                      <a:pt x="1452" y="152"/>
                      <a:pt x="1394" y="82"/>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3"/>
              <p:cNvSpPr/>
              <p:nvPr/>
            </p:nvSpPr>
            <p:spPr>
              <a:xfrm>
                <a:off x="5125494" y="1946931"/>
                <a:ext cx="151574" cy="203893"/>
              </a:xfrm>
              <a:custGeom>
                <a:avLst/>
                <a:gdLst/>
                <a:ahLst/>
                <a:cxnLst/>
                <a:rect l="l" t="t" r="r" b="b"/>
                <a:pathLst>
                  <a:path w="4169" h="5608" extrusionOk="0">
                    <a:moveTo>
                      <a:pt x="1394" y="0"/>
                    </a:moveTo>
                    <a:cubicBezTo>
                      <a:pt x="883" y="200"/>
                      <a:pt x="433" y="323"/>
                      <a:pt x="132" y="323"/>
                    </a:cubicBezTo>
                    <a:cubicBezTo>
                      <a:pt x="85" y="323"/>
                      <a:pt x="41" y="320"/>
                      <a:pt x="1" y="314"/>
                    </a:cubicBezTo>
                    <a:lnTo>
                      <a:pt x="1" y="314"/>
                    </a:lnTo>
                    <a:cubicBezTo>
                      <a:pt x="1" y="314"/>
                      <a:pt x="628" y="4133"/>
                      <a:pt x="3762" y="5607"/>
                    </a:cubicBezTo>
                    <a:cubicBezTo>
                      <a:pt x="3809" y="5166"/>
                      <a:pt x="3971" y="4713"/>
                      <a:pt x="4169" y="4272"/>
                    </a:cubicBezTo>
                    <a:cubicBezTo>
                      <a:pt x="2520" y="2693"/>
                      <a:pt x="1742" y="1068"/>
                      <a:pt x="1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3"/>
              <p:cNvSpPr/>
              <p:nvPr/>
            </p:nvSpPr>
            <p:spPr>
              <a:xfrm>
                <a:off x="5632873" y="2262230"/>
                <a:ext cx="50682" cy="62898"/>
              </a:xfrm>
              <a:custGeom>
                <a:avLst/>
                <a:gdLst/>
                <a:ahLst/>
                <a:cxnLst/>
                <a:rect l="l" t="t" r="r" b="b"/>
                <a:pathLst>
                  <a:path w="1394" h="1730" extrusionOk="0">
                    <a:moveTo>
                      <a:pt x="1184" y="0"/>
                    </a:moveTo>
                    <a:cubicBezTo>
                      <a:pt x="825" y="523"/>
                      <a:pt x="418" y="1045"/>
                      <a:pt x="0" y="1544"/>
                    </a:cubicBezTo>
                    <a:cubicBezTo>
                      <a:pt x="70" y="1602"/>
                      <a:pt x="128" y="1672"/>
                      <a:pt x="198" y="1730"/>
                    </a:cubicBezTo>
                    <a:cubicBezTo>
                      <a:pt x="639" y="1231"/>
                      <a:pt x="1022" y="732"/>
                      <a:pt x="1393" y="209"/>
                    </a:cubicBezTo>
                    <a:lnTo>
                      <a:pt x="11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3"/>
              <p:cNvSpPr/>
              <p:nvPr/>
            </p:nvSpPr>
            <p:spPr>
              <a:xfrm>
                <a:off x="5664941" y="2306550"/>
                <a:ext cx="70534" cy="45592"/>
              </a:xfrm>
              <a:custGeom>
                <a:avLst/>
                <a:gdLst/>
                <a:ahLst/>
                <a:cxnLst/>
                <a:rect l="l" t="t" r="r" b="b"/>
                <a:pathLst>
                  <a:path w="1940" h="1254" extrusionOk="0">
                    <a:moveTo>
                      <a:pt x="1696" y="0"/>
                    </a:moveTo>
                    <a:cubicBezTo>
                      <a:pt x="1417" y="151"/>
                      <a:pt x="1127" y="325"/>
                      <a:pt x="825" y="523"/>
                    </a:cubicBezTo>
                    <a:lnTo>
                      <a:pt x="662" y="627"/>
                    </a:lnTo>
                    <a:cubicBezTo>
                      <a:pt x="453" y="766"/>
                      <a:pt x="221" y="917"/>
                      <a:pt x="1" y="1080"/>
                    </a:cubicBezTo>
                    <a:cubicBezTo>
                      <a:pt x="70" y="1138"/>
                      <a:pt x="163" y="1196"/>
                      <a:pt x="233" y="1254"/>
                    </a:cubicBezTo>
                    <a:cubicBezTo>
                      <a:pt x="419" y="1115"/>
                      <a:pt x="628" y="975"/>
                      <a:pt x="825" y="848"/>
                    </a:cubicBezTo>
                    <a:lnTo>
                      <a:pt x="987" y="743"/>
                    </a:lnTo>
                    <a:cubicBezTo>
                      <a:pt x="1312" y="523"/>
                      <a:pt x="1638" y="337"/>
                      <a:pt x="1939" y="174"/>
                    </a:cubicBezTo>
                    <a:cubicBezTo>
                      <a:pt x="1858" y="128"/>
                      <a:pt x="1765" y="58"/>
                      <a:pt x="1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3"/>
              <p:cNvSpPr/>
              <p:nvPr/>
            </p:nvSpPr>
            <p:spPr>
              <a:xfrm>
                <a:off x="5337826" y="1798189"/>
                <a:ext cx="35485" cy="79950"/>
              </a:xfrm>
              <a:custGeom>
                <a:avLst/>
                <a:gdLst/>
                <a:ahLst/>
                <a:cxnLst/>
                <a:rect l="l" t="t" r="r" b="b"/>
                <a:pathLst>
                  <a:path w="976" h="2199" extrusionOk="0">
                    <a:moveTo>
                      <a:pt x="773" y="0"/>
                    </a:moveTo>
                    <a:cubicBezTo>
                      <a:pt x="749" y="0"/>
                      <a:pt x="723" y="2"/>
                      <a:pt x="697" y="5"/>
                    </a:cubicBezTo>
                    <a:cubicBezTo>
                      <a:pt x="604" y="341"/>
                      <a:pt x="511" y="678"/>
                      <a:pt x="395" y="1003"/>
                    </a:cubicBezTo>
                    <a:cubicBezTo>
                      <a:pt x="256" y="1328"/>
                      <a:pt x="128" y="1630"/>
                      <a:pt x="0" y="1943"/>
                    </a:cubicBezTo>
                    <a:lnTo>
                      <a:pt x="186" y="2199"/>
                    </a:lnTo>
                    <a:cubicBezTo>
                      <a:pt x="349" y="1851"/>
                      <a:pt x="488" y="1491"/>
                      <a:pt x="639" y="1096"/>
                    </a:cubicBezTo>
                    <a:cubicBezTo>
                      <a:pt x="767" y="748"/>
                      <a:pt x="871" y="388"/>
                      <a:pt x="976" y="39"/>
                    </a:cubicBezTo>
                    <a:cubicBezTo>
                      <a:pt x="915" y="13"/>
                      <a:pt x="847"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3"/>
              <p:cNvSpPr/>
              <p:nvPr/>
            </p:nvSpPr>
            <p:spPr>
              <a:xfrm>
                <a:off x="5436611" y="1984053"/>
                <a:ext cx="59517" cy="58281"/>
              </a:xfrm>
              <a:custGeom>
                <a:avLst/>
                <a:gdLst/>
                <a:ahLst/>
                <a:cxnLst/>
                <a:rect l="l" t="t" r="r" b="b"/>
                <a:pathLst>
                  <a:path w="1637" h="1603" extrusionOk="0">
                    <a:moveTo>
                      <a:pt x="1521" y="1"/>
                    </a:moveTo>
                    <a:cubicBezTo>
                      <a:pt x="1231" y="291"/>
                      <a:pt x="906" y="558"/>
                      <a:pt x="604" y="813"/>
                    </a:cubicBezTo>
                    <a:lnTo>
                      <a:pt x="0" y="1336"/>
                    </a:lnTo>
                    <a:cubicBezTo>
                      <a:pt x="35" y="1429"/>
                      <a:pt x="81" y="1510"/>
                      <a:pt x="116" y="1603"/>
                    </a:cubicBezTo>
                    <a:cubicBezTo>
                      <a:pt x="325" y="1394"/>
                      <a:pt x="557" y="1208"/>
                      <a:pt x="778" y="1022"/>
                    </a:cubicBezTo>
                    <a:cubicBezTo>
                      <a:pt x="1068" y="790"/>
                      <a:pt x="1358" y="558"/>
                      <a:pt x="1637" y="279"/>
                    </a:cubicBezTo>
                    <a:cubicBezTo>
                      <a:pt x="1590" y="198"/>
                      <a:pt x="1544" y="94"/>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3"/>
              <p:cNvSpPr/>
              <p:nvPr/>
            </p:nvSpPr>
            <p:spPr>
              <a:xfrm>
                <a:off x="5451373" y="2013176"/>
                <a:ext cx="58281" cy="60826"/>
              </a:xfrm>
              <a:custGeom>
                <a:avLst/>
                <a:gdLst/>
                <a:ahLst/>
                <a:cxnLst/>
                <a:rect l="l" t="t" r="r" b="b"/>
                <a:pathLst>
                  <a:path w="1603" h="1673" extrusionOk="0">
                    <a:moveTo>
                      <a:pt x="1475" y="1"/>
                    </a:moveTo>
                    <a:cubicBezTo>
                      <a:pt x="941" y="442"/>
                      <a:pt x="441" y="929"/>
                      <a:pt x="0" y="1405"/>
                    </a:cubicBezTo>
                    <a:lnTo>
                      <a:pt x="128" y="1672"/>
                    </a:lnTo>
                    <a:cubicBezTo>
                      <a:pt x="604" y="1173"/>
                      <a:pt x="1068" y="697"/>
                      <a:pt x="1602" y="256"/>
                    </a:cubicBezTo>
                    <a:lnTo>
                      <a:pt x="1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3"/>
              <p:cNvSpPr/>
              <p:nvPr/>
            </p:nvSpPr>
            <p:spPr>
              <a:xfrm>
                <a:off x="5531979" y="2139811"/>
                <a:ext cx="51519" cy="69261"/>
              </a:xfrm>
              <a:custGeom>
                <a:avLst/>
                <a:gdLst/>
                <a:ahLst/>
                <a:cxnLst/>
                <a:rect l="l" t="t" r="r" b="b"/>
                <a:pathLst>
                  <a:path w="1417" h="1905" extrusionOk="0">
                    <a:moveTo>
                      <a:pt x="1231" y="1"/>
                    </a:moveTo>
                    <a:cubicBezTo>
                      <a:pt x="1057" y="349"/>
                      <a:pt x="779" y="709"/>
                      <a:pt x="535" y="999"/>
                    </a:cubicBezTo>
                    <a:cubicBezTo>
                      <a:pt x="477" y="1080"/>
                      <a:pt x="407" y="1161"/>
                      <a:pt x="361" y="1219"/>
                    </a:cubicBezTo>
                    <a:cubicBezTo>
                      <a:pt x="244" y="1370"/>
                      <a:pt x="128" y="1510"/>
                      <a:pt x="1" y="1672"/>
                    </a:cubicBezTo>
                    <a:cubicBezTo>
                      <a:pt x="59" y="1742"/>
                      <a:pt x="117" y="1835"/>
                      <a:pt x="175" y="1904"/>
                    </a:cubicBezTo>
                    <a:cubicBezTo>
                      <a:pt x="314" y="1730"/>
                      <a:pt x="465" y="1556"/>
                      <a:pt x="593" y="1382"/>
                    </a:cubicBezTo>
                    <a:lnTo>
                      <a:pt x="767" y="1161"/>
                    </a:lnTo>
                    <a:cubicBezTo>
                      <a:pt x="987" y="883"/>
                      <a:pt x="1243" y="581"/>
                      <a:pt x="1417" y="244"/>
                    </a:cubicBezTo>
                    <a:cubicBezTo>
                      <a:pt x="1347" y="175"/>
                      <a:pt x="1289" y="93"/>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3"/>
              <p:cNvSpPr/>
              <p:nvPr/>
            </p:nvSpPr>
            <p:spPr>
              <a:xfrm>
                <a:off x="5477551" y="2078184"/>
                <a:ext cx="67116" cy="46029"/>
              </a:xfrm>
              <a:custGeom>
                <a:avLst/>
                <a:gdLst/>
                <a:ahLst/>
                <a:cxnLst/>
                <a:rect l="l" t="t" r="r" b="b"/>
                <a:pathLst>
                  <a:path w="1846" h="1266" extrusionOk="0">
                    <a:moveTo>
                      <a:pt x="1695" y="1"/>
                    </a:moveTo>
                    <a:cubicBezTo>
                      <a:pt x="1138" y="82"/>
                      <a:pt x="534" y="488"/>
                      <a:pt x="0" y="1011"/>
                    </a:cubicBezTo>
                    <a:cubicBezTo>
                      <a:pt x="47" y="1103"/>
                      <a:pt x="93" y="1173"/>
                      <a:pt x="151" y="1266"/>
                    </a:cubicBezTo>
                    <a:cubicBezTo>
                      <a:pt x="685" y="720"/>
                      <a:pt x="1289" y="302"/>
                      <a:pt x="1846" y="256"/>
                    </a:cubicBezTo>
                    <a:cubicBezTo>
                      <a:pt x="1788" y="175"/>
                      <a:pt x="1741" y="82"/>
                      <a:pt x="16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3"/>
              <p:cNvSpPr/>
              <p:nvPr/>
            </p:nvSpPr>
            <p:spPr>
              <a:xfrm>
                <a:off x="5114550" y="1809751"/>
                <a:ext cx="365975" cy="356667"/>
              </a:xfrm>
              <a:custGeom>
                <a:avLst/>
                <a:gdLst/>
                <a:ahLst/>
                <a:cxnLst/>
                <a:rect l="l" t="t" r="r" b="b"/>
                <a:pathLst>
                  <a:path w="10066" h="9810" extrusionOk="0">
                    <a:moveTo>
                      <a:pt x="7616" y="766"/>
                    </a:moveTo>
                    <a:lnTo>
                      <a:pt x="9264" y="3088"/>
                    </a:lnTo>
                    <a:lnTo>
                      <a:pt x="7894" y="4063"/>
                    </a:lnTo>
                    <a:cubicBezTo>
                      <a:pt x="7871" y="4075"/>
                      <a:pt x="7778" y="4133"/>
                      <a:pt x="7651" y="4237"/>
                    </a:cubicBezTo>
                    <a:cubicBezTo>
                      <a:pt x="6861" y="4795"/>
                      <a:pt x="4354" y="6710"/>
                      <a:pt x="3866" y="8951"/>
                    </a:cubicBezTo>
                    <a:cubicBezTo>
                      <a:pt x="1672" y="7720"/>
                      <a:pt x="882" y="5236"/>
                      <a:pt x="673" y="4354"/>
                    </a:cubicBezTo>
                    <a:cubicBezTo>
                      <a:pt x="2206" y="4133"/>
                      <a:pt x="5793" y="2032"/>
                      <a:pt x="6223" y="1753"/>
                    </a:cubicBezTo>
                    <a:lnTo>
                      <a:pt x="7616" y="766"/>
                    </a:lnTo>
                    <a:close/>
                    <a:moveTo>
                      <a:pt x="7778" y="0"/>
                    </a:moveTo>
                    <a:lnTo>
                      <a:pt x="5967" y="1289"/>
                    </a:lnTo>
                    <a:cubicBezTo>
                      <a:pt x="4264" y="2275"/>
                      <a:pt x="1359" y="3802"/>
                      <a:pt x="481" y="3802"/>
                    </a:cubicBezTo>
                    <a:cubicBezTo>
                      <a:pt x="450" y="3802"/>
                      <a:pt x="421" y="3800"/>
                      <a:pt x="395" y="3796"/>
                    </a:cubicBezTo>
                    <a:lnTo>
                      <a:pt x="0" y="3738"/>
                    </a:lnTo>
                    <a:lnTo>
                      <a:pt x="0" y="3738"/>
                    </a:lnTo>
                    <a:lnTo>
                      <a:pt x="58" y="4121"/>
                    </a:lnTo>
                    <a:cubicBezTo>
                      <a:pt x="70" y="4296"/>
                      <a:pt x="743" y="8103"/>
                      <a:pt x="3959" y="9636"/>
                    </a:cubicBezTo>
                    <a:lnTo>
                      <a:pt x="4307" y="9810"/>
                    </a:lnTo>
                    <a:lnTo>
                      <a:pt x="4365" y="9415"/>
                    </a:lnTo>
                    <a:cubicBezTo>
                      <a:pt x="4621" y="7256"/>
                      <a:pt x="7209" y="5247"/>
                      <a:pt x="7999" y="4702"/>
                    </a:cubicBezTo>
                    <a:cubicBezTo>
                      <a:pt x="8138" y="4597"/>
                      <a:pt x="8231" y="4539"/>
                      <a:pt x="8231" y="4539"/>
                    </a:cubicBezTo>
                    <a:lnTo>
                      <a:pt x="10065" y="3227"/>
                    </a:lnTo>
                    <a:lnTo>
                      <a:pt x="77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3"/>
              <p:cNvSpPr/>
              <p:nvPr/>
            </p:nvSpPr>
            <p:spPr>
              <a:xfrm>
                <a:off x="5253839" y="1897120"/>
                <a:ext cx="67552" cy="170117"/>
              </a:xfrm>
              <a:custGeom>
                <a:avLst/>
                <a:gdLst/>
                <a:ahLst/>
                <a:cxnLst/>
                <a:rect l="l" t="t" r="r" b="b"/>
                <a:pathLst>
                  <a:path w="1858" h="4679" extrusionOk="0">
                    <a:moveTo>
                      <a:pt x="708" y="0"/>
                    </a:moveTo>
                    <a:cubicBezTo>
                      <a:pt x="476" y="116"/>
                      <a:pt x="244" y="244"/>
                      <a:pt x="0" y="372"/>
                    </a:cubicBezTo>
                    <a:lnTo>
                      <a:pt x="1254" y="4679"/>
                    </a:lnTo>
                    <a:cubicBezTo>
                      <a:pt x="1440" y="4412"/>
                      <a:pt x="1637" y="4168"/>
                      <a:pt x="1858" y="3936"/>
                    </a:cubicBezTo>
                    <a:lnTo>
                      <a:pt x="7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3"/>
              <p:cNvSpPr/>
              <p:nvPr/>
            </p:nvSpPr>
            <p:spPr>
              <a:xfrm>
                <a:off x="5332336" y="1851963"/>
                <a:ext cx="59117" cy="142667"/>
              </a:xfrm>
              <a:custGeom>
                <a:avLst/>
                <a:gdLst/>
                <a:ahLst/>
                <a:cxnLst/>
                <a:rect l="l" t="t" r="r" b="b"/>
                <a:pathLst>
                  <a:path w="1626" h="3924" extrusionOk="0">
                    <a:moveTo>
                      <a:pt x="627" y="0"/>
                    </a:moveTo>
                    <a:lnTo>
                      <a:pt x="93" y="372"/>
                    </a:lnTo>
                    <a:cubicBezTo>
                      <a:pt x="93" y="372"/>
                      <a:pt x="59" y="383"/>
                      <a:pt x="1" y="430"/>
                    </a:cubicBezTo>
                    <a:lnTo>
                      <a:pt x="1022" y="3924"/>
                    </a:lnTo>
                    <a:cubicBezTo>
                      <a:pt x="1254" y="3727"/>
                      <a:pt x="1452" y="3564"/>
                      <a:pt x="1626" y="3448"/>
                    </a:cubicBezTo>
                    <a:lnTo>
                      <a:pt x="6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3" name="Google Shape;3703;p43"/>
            <p:cNvSpPr/>
            <p:nvPr/>
          </p:nvSpPr>
          <p:spPr>
            <a:xfrm>
              <a:off x="7913050" y="1148775"/>
              <a:ext cx="407525" cy="275175"/>
            </a:xfrm>
            <a:custGeom>
              <a:avLst/>
              <a:gdLst/>
              <a:ahLst/>
              <a:cxnLst/>
              <a:rect l="l" t="t" r="r" b="b"/>
              <a:pathLst>
                <a:path w="16301" h="11007" extrusionOk="0">
                  <a:moveTo>
                    <a:pt x="0" y="10923"/>
                  </a:moveTo>
                  <a:lnTo>
                    <a:pt x="12940" y="0"/>
                  </a:lnTo>
                  <a:lnTo>
                    <a:pt x="16301" y="2184"/>
                  </a:lnTo>
                  <a:lnTo>
                    <a:pt x="6891" y="11007"/>
                  </a:lnTo>
                  <a:close/>
                </a:path>
              </a:pathLst>
            </a:custGeom>
            <a:gradFill>
              <a:gsLst>
                <a:gs pos="0">
                  <a:srgbClr val="703030">
                    <a:alpha val="25882"/>
                  </a:srgbClr>
                </a:gs>
                <a:gs pos="100000">
                  <a:srgbClr val="703030">
                    <a:alpha val="0"/>
                  </a:srgbClr>
                </a:gs>
              </a:gsLst>
              <a:lin ang="5400700" scaled="0"/>
            </a:gradFill>
            <a:ln>
              <a:noFill/>
            </a:ln>
          </p:spPr>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07"/>
        <p:cNvGrpSpPr/>
        <p:nvPr/>
      </p:nvGrpSpPr>
      <p:grpSpPr>
        <a:xfrm>
          <a:off x="0" y="0"/>
          <a:ext cx="0" cy="0"/>
          <a:chOff x="0" y="0"/>
          <a:chExt cx="0" cy="0"/>
        </a:xfrm>
      </p:grpSpPr>
      <p:sp>
        <p:nvSpPr>
          <p:cNvPr id="3708" name="Google Shape;3708;p44"/>
          <p:cNvSpPr txBox="1">
            <a:spLocks noGrp="1"/>
          </p:cNvSpPr>
          <p:nvPr>
            <p:ph type="title" idx="15"/>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SAFETY TIPS</a:t>
            </a:r>
            <a:endParaRPr/>
          </a:p>
        </p:txBody>
      </p:sp>
      <p:sp>
        <p:nvSpPr>
          <p:cNvPr id="3709" name="Google Shape;3709;p44"/>
          <p:cNvSpPr txBox="1">
            <a:spLocks noGrp="1"/>
          </p:cNvSpPr>
          <p:nvPr>
            <p:ph type="title"/>
          </p:nvPr>
        </p:nvSpPr>
        <p:spPr>
          <a:xfrm>
            <a:off x="720000" y="20638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710" name="Google Shape;3710;p44"/>
          <p:cNvSpPr txBox="1">
            <a:spLocks noGrp="1"/>
          </p:cNvSpPr>
          <p:nvPr>
            <p:ph type="subTitle" idx="1"/>
          </p:nvPr>
        </p:nvSpPr>
        <p:spPr>
          <a:xfrm>
            <a:off x="720000" y="2497975"/>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3711" name="Google Shape;3711;p44"/>
          <p:cNvSpPr txBox="1">
            <a:spLocks noGrp="1"/>
          </p:cNvSpPr>
          <p:nvPr>
            <p:ph type="title" idx="2"/>
          </p:nvPr>
        </p:nvSpPr>
        <p:spPr>
          <a:xfrm>
            <a:off x="3419269" y="20638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712" name="Google Shape;3712;p44"/>
          <p:cNvSpPr txBox="1">
            <a:spLocks noGrp="1"/>
          </p:cNvSpPr>
          <p:nvPr>
            <p:ph type="subTitle" idx="3"/>
          </p:nvPr>
        </p:nvSpPr>
        <p:spPr>
          <a:xfrm>
            <a:off x="3419271" y="2497975"/>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a:p>
            <a:pPr marL="0" lvl="0" indent="0" algn="ctr" rtl="0">
              <a:spcBef>
                <a:spcPts val="0"/>
              </a:spcBef>
              <a:spcAft>
                <a:spcPts val="0"/>
              </a:spcAft>
              <a:buNone/>
            </a:pPr>
            <a:endParaRPr/>
          </a:p>
        </p:txBody>
      </p:sp>
      <p:sp>
        <p:nvSpPr>
          <p:cNvPr id="3713" name="Google Shape;3713;p44"/>
          <p:cNvSpPr txBox="1">
            <a:spLocks noGrp="1"/>
          </p:cNvSpPr>
          <p:nvPr>
            <p:ph type="title" idx="4"/>
          </p:nvPr>
        </p:nvSpPr>
        <p:spPr>
          <a:xfrm>
            <a:off x="720000" y="32686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3714" name="Google Shape;3714;p44"/>
          <p:cNvSpPr txBox="1">
            <a:spLocks noGrp="1"/>
          </p:cNvSpPr>
          <p:nvPr>
            <p:ph type="subTitle" idx="5"/>
          </p:nvPr>
        </p:nvSpPr>
        <p:spPr>
          <a:xfrm>
            <a:off x="720000" y="3702775"/>
            <a:ext cx="2305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3715" name="Google Shape;3715;p44"/>
          <p:cNvSpPr txBox="1">
            <a:spLocks noGrp="1"/>
          </p:cNvSpPr>
          <p:nvPr>
            <p:ph type="title" idx="6"/>
          </p:nvPr>
        </p:nvSpPr>
        <p:spPr>
          <a:xfrm>
            <a:off x="3419269" y="32686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3716" name="Google Shape;3716;p44"/>
          <p:cNvSpPr txBox="1">
            <a:spLocks noGrp="1"/>
          </p:cNvSpPr>
          <p:nvPr>
            <p:ph type="subTitle" idx="7"/>
          </p:nvPr>
        </p:nvSpPr>
        <p:spPr>
          <a:xfrm>
            <a:off x="3419269" y="3702775"/>
            <a:ext cx="2305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of hydrogen and helium</a:t>
            </a:r>
            <a:endParaRPr/>
          </a:p>
        </p:txBody>
      </p:sp>
      <p:sp>
        <p:nvSpPr>
          <p:cNvPr id="3717" name="Google Shape;3717;p44"/>
          <p:cNvSpPr txBox="1">
            <a:spLocks noGrp="1"/>
          </p:cNvSpPr>
          <p:nvPr>
            <p:ph type="title" idx="8"/>
          </p:nvPr>
        </p:nvSpPr>
        <p:spPr>
          <a:xfrm>
            <a:off x="6118545" y="20638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3718" name="Google Shape;3718;p44"/>
          <p:cNvSpPr txBox="1">
            <a:spLocks noGrp="1"/>
          </p:cNvSpPr>
          <p:nvPr>
            <p:ph type="subTitle" idx="9"/>
          </p:nvPr>
        </p:nvSpPr>
        <p:spPr>
          <a:xfrm>
            <a:off x="6118549" y="2497975"/>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3719" name="Google Shape;3719;p44"/>
          <p:cNvSpPr txBox="1">
            <a:spLocks noGrp="1"/>
          </p:cNvSpPr>
          <p:nvPr>
            <p:ph type="title" idx="13"/>
          </p:nvPr>
        </p:nvSpPr>
        <p:spPr>
          <a:xfrm>
            <a:off x="6118545" y="32686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3720" name="Google Shape;3720;p44"/>
          <p:cNvSpPr txBox="1">
            <a:spLocks noGrp="1"/>
          </p:cNvSpPr>
          <p:nvPr>
            <p:ph type="subTitle" idx="14"/>
          </p:nvPr>
        </p:nvSpPr>
        <p:spPr>
          <a:xfrm>
            <a:off x="6118545" y="3702775"/>
            <a:ext cx="2305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grpSp>
        <p:nvGrpSpPr>
          <p:cNvPr id="3721" name="Google Shape;3721;p44"/>
          <p:cNvGrpSpPr/>
          <p:nvPr/>
        </p:nvGrpSpPr>
        <p:grpSpPr>
          <a:xfrm>
            <a:off x="229400" y="1048025"/>
            <a:ext cx="8473818" cy="3697627"/>
            <a:chOff x="229400" y="1048025"/>
            <a:chExt cx="8473818" cy="3697627"/>
          </a:xfrm>
        </p:grpSpPr>
        <p:sp>
          <p:nvSpPr>
            <p:cNvPr id="3722" name="Google Shape;3722;p44"/>
            <p:cNvSpPr/>
            <p:nvPr/>
          </p:nvSpPr>
          <p:spPr>
            <a:xfrm>
              <a:off x="8428900" y="1789538"/>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4"/>
            <p:cNvSpPr/>
            <p:nvPr/>
          </p:nvSpPr>
          <p:spPr>
            <a:xfrm>
              <a:off x="5784500" y="3268637"/>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4"/>
            <p:cNvSpPr/>
            <p:nvPr/>
          </p:nvSpPr>
          <p:spPr>
            <a:xfrm>
              <a:off x="348375" y="28941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4"/>
            <p:cNvSpPr/>
            <p:nvPr/>
          </p:nvSpPr>
          <p:spPr>
            <a:xfrm>
              <a:off x="6270775" y="12038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4"/>
            <p:cNvSpPr/>
            <p:nvPr/>
          </p:nvSpPr>
          <p:spPr>
            <a:xfrm>
              <a:off x="229400" y="10480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4"/>
            <p:cNvSpPr/>
            <p:nvPr/>
          </p:nvSpPr>
          <p:spPr>
            <a:xfrm>
              <a:off x="8428900" y="44713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4"/>
            <p:cNvSpPr/>
            <p:nvPr/>
          </p:nvSpPr>
          <p:spPr>
            <a:xfrm>
              <a:off x="3025499" y="1861571"/>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4"/>
            <p:cNvSpPr/>
            <p:nvPr/>
          </p:nvSpPr>
          <p:spPr>
            <a:xfrm>
              <a:off x="2981213" y="42025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0" name="Google Shape;3730;p44"/>
          <p:cNvGrpSpPr/>
          <p:nvPr/>
        </p:nvGrpSpPr>
        <p:grpSpPr>
          <a:xfrm>
            <a:off x="622695" y="418898"/>
            <a:ext cx="1186831" cy="1260386"/>
            <a:chOff x="7346957" y="3391375"/>
            <a:chExt cx="362424" cy="384863"/>
          </a:xfrm>
        </p:grpSpPr>
        <p:sp>
          <p:nvSpPr>
            <p:cNvPr id="3731" name="Google Shape;3731;p44"/>
            <p:cNvSpPr/>
            <p:nvPr/>
          </p:nvSpPr>
          <p:spPr>
            <a:xfrm>
              <a:off x="7538391" y="3426875"/>
              <a:ext cx="28383" cy="30764"/>
            </a:xfrm>
            <a:custGeom>
              <a:avLst/>
              <a:gdLst/>
              <a:ahLst/>
              <a:cxnLst/>
              <a:rect l="l" t="t" r="r" b="b"/>
              <a:pathLst>
                <a:path w="858" h="929" extrusionOk="0">
                  <a:moveTo>
                    <a:pt x="858" y="476"/>
                  </a:moveTo>
                  <a:lnTo>
                    <a:pt x="858" y="929"/>
                  </a:lnTo>
                  <a:lnTo>
                    <a:pt x="0" y="929"/>
                  </a:lnTo>
                  <a:lnTo>
                    <a:pt x="0" y="476"/>
                  </a:lnTo>
                  <a:cubicBezTo>
                    <a:pt x="0" y="214"/>
                    <a:pt x="239" y="0"/>
                    <a:pt x="500" y="72"/>
                  </a:cubicBezTo>
                  <a:cubicBezTo>
                    <a:pt x="715" y="95"/>
                    <a:pt x="858" y="286"/>
                    <a:pt x="858" y="4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4"/>
            <p:cNvSpPr/>
            <p:nvPr/>
          </p:nvSpPr>
          <p:spPr>
            <a:xfrm>
              <a:off x="7496644" y="3453665"/>
              <a:ext cx="111116" cy="24505"/>
            </a:xfrm>
            <a:custGeom>
              <a:avLst/>
              <a:gdLst/>
              <a:ahLst/>
              <a:cxnLst/>
              <a:rect l="l" t="t" r="r" b="b"/>
              <a:pathLst>
                <a:path w="3359" h="740" extrusionOk="0">
                  <a:moveTo>
                    <a:pt x="3358" y="620"/>
                  </a:moveTo>
                  <a:cubicBezTo>
                    <a:pt x="3358" y="263"/>
                    <a:pt x="3096" y="1"/>
                    <a:pt x="2739" y="1"/>
                  </a:cubicBezTo>
                  <a:lnTo>
                    <a:pt x="619" y="1"/>
                  </a:lnTo>
                  <a:cubicBezTo>
                    <a:pt x="262" y="1"/>
                    <a:pt x="0" y="263"/>
                    <a:pt x="0" y="620"/>
                  </a:cubicBezTo>
                  <a:lnTo>
                    <a:pt x="1667" y="73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4"/>
            <p:cNvSpPr/>
            <p:nvPr/>
          </p:nvSpPr>
          <p:spPr>
            <a:xfrm>
              <a:off x="7564392" y="3453665"/>
              <a:ext cx="43368" cy="20531"/>
            </a:xfrm>
            <a:custGeom>
              <a:avLst/>
              <a:gdLst/>
              <a:ahLst/>
              <a:cxnLst/>
              <a:rect l="l" t="t" r="r" b="b"/>
              <a:pathLst>
                <a:path w="1311" h="620" extrusionOk="0">
                  <a:moveTo>
                    <a:pt x="1310" y="620"/>
                  </a:moveTo>
                  <a:cubicBezTo>
                    <a:pt x="1310" y="263"/>
                    <a:pt x="1024" y="1"/>
                    <a:pt x="691" y="1"/>
                  </a:cubicBezTo>
                  <a:lnTo>
                    <a:pt x="0" y="1"/>
                  </a:lnTo>
                  <a:cubicBezTo>
                    <a:pt x="357" y="1"/>
                    <a:pt x="643" y="310"/>
                    <a:pt x="643" y="62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4"/>
            <p:cNvSpPr/>
            <p:nvPr/>
          </p:nvSpPr>
          <p:spPr>
            <a:xfrm>
              <a:off x="7351687" y="3444988"/>
              <a:ext cx="308835" cy="115969"/>
            </a:xfrm>
            <a:custGeom>
              <a:avLst/>
              <a:gdLst/>
              <a:ahLst/>
              <a:cxnLst/>
              <a:rect l="l" t="t" r="r" b="b"/>
              <a:pathLst>
                <a:path w="9336" h="3502" extrusionOk="0">
                  <a:moveTo>
                    <a:pt x="7716" y="882"/>
                  </a:moveTo>
                  <a:lnTo>
                    <a:pt x="1548" y="882"/>
                  </a:lnTo>
                  <a:cubicBezTo>
                    <a:pt x="1477" y="882"/>
                    <a:pt x="1405" y="858"/>
                    <a:pt x="1382" y="763"/>
                  </a:cubicBezTo>
                  <a:lnTo>
                    <a:pt x="1167" y="144"/>
                  </a:lnTo>
                  <a:cubicBezTo>
                    <a:pt x="1143" y="48"/>
                    <a:pt x="1096" y="1"/>
                    <a:pt x="1024" y="1"/>
                  </a:cubicBezTo>
                  <a:lnTo>
                    <a:pt x="191" y="1"/>
                  </a:lnTo>
                  <a:cubicBezTo>
                    <a:pt x="72" y="1"/>
                    <a:pt x="0" y="48"/>
                    <a:pt x="48" y="215"/>
                  </a:cubicBezTo>
                  <a:lnTo>
                    <a:pt x="429" y="1406"/>
                  </a:lnTo>
                  <a:cubicBezTo>
                    <a:pt x="453" y="1453"/>
                    <a:pt x="500" y="1549"/>
                    <a:pt x="572" y="1549"/>
                  </a:cubicBezTo>
                  <a:lnTo>
                    <a:pt x="4239" y="1954"/>
                  </a:lnTo>
                  <a:cubicBezTo>
                    <a:pt x="4430" y="2001"/>
                    <a:pt x="4525" y="2073"/>
                    <a:pt x="4525" y="2287"/>
                  </a:cubicBezTo>
                  <a:lnTo>
                    <a:pt x="4525" y="2859"/>
                  </a:lnTo>
                  <a:cubicBezTo>
                    <a:pt x="4525" y="3216"/>
                    <a:pt x="4835" y="3502"/>
                    <a:pt x="5192" y="3502"/>
                  </a:cubicBezTo>
                  <a:lnTo>
                    <a:pt x="8669" y="3502"/>
                  </a:lnTo>
                  <a:cubicBezTo>
                    <a:pt x="9026" y="3502"/>
                    <a:pt x="9336" y="3216"/>
                    <a:pt x="9336" y="2859"/>
                  </a:cubicBezTo>
                  <a:lnTo>
                    <a:pt x="9336" y="254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4"/>
            <p:cNvSpPr/>
            <p:nvPr/>
          </p:nvSpPr>
          <p:spPr>
            <a:xfrm>
              <a:off x="7606933" y="3474163"/>
              <a:ext cx="52002" cy="56825"/>
            </a:xfrm>
            <a:custGeom>
              <a:avLst/>
              <a:gdLst/>
              <a:ahLst/>
              <a:cxnLst/>
              <a:rect l="l" t="t" r="r" b="b"/>
              <a:pathLst>
                <a:path w="1572" h="1716" extrusionOk="0">
                  <a:moveTo>
                    <a:pt x="191" y="1"/>
                  </a:moveTo>
                  <a:lnTo>
                    <a:pt x="0" y="1"/>
                  </a:lnTo>
                  <a:lnTo>
                    <a:pt x="0" y="1192"/>
                  </a:lnTo>
                  <a:cubicBezTo>
                    <a:pt x="0" y="1477"/>
                    <a:pt x="215" y="1716"/>
                    <a:pt x="500" y="1716"/>
                  </a:cubicBezTo>
                  <a:lnTo>
                    <a:pt x="1572" y="1716"/>
                  </a:lnTo>
                  <a:lnTo>
                    <a:pt x="1572" y="1406"/>
                  </a:lnTo>
                  <a:cubicBezTo>
                    <a:pt x="1572" y="644"/>
                    <a:pt x="953" y="1"/>
                    <a:pt x="1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4"/>
            <p:cNvSpPr/>
            <p:nvPr/>
          </p:nvSpPr>
          <p:spPr>
            <a:xfrm>
              <a:off x="7607727" y="3474163"/>
              <a:ext cx="51208" cy="56825"/>
            </a:xfrm>
            <a:custGeom>
              <a:avLst/>
              <a:gdLst/>
              <a:ahLst/>
              <a:cxnLst/>
              <a:rect l="l" t="t" r="r" b="b"/>
              <a:pathLst>
                <a:path w="1548" h="1716" extrusionOk="0">
                  <a:moveTo>
                    <a:pt x="191" y="1"/>
                  </a:moveTo>
                  <a:lnTo>
                    <a:pt x="0" y="1"/>
                  </a:lnTo>
                  <a:lnTo>
                    <a:pt x="0" y="96"/>
                  </a:lnTo>
                  <a:cubicBezTo>
                    <a:pt x="548" y="311"/>
                    <a:pt x="905" y="811"/>
                    <a:pt x="905" y="1406"/>
                  </a:cubicBezTo>
                  <a:lnTo>
                    <a:pt x="905" y="1716"/>
                  </a:lnTo>
                  <a:lnTo>
                    <a:pt x="1548" y="1716"/>
                  </a:lnTo>
                  <a:lnTo>
                    <a:pt x="1548" y="1406"/>
                  </a:lnTo>
                  <a:cubicBezTo>
                    <a:pt x="1548" y="644"/>
                    <a:pt x="929" y="1"/>
                    <a:pt x="19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4"/>
            <p:cNvSpPr/>
            <p:nvPr/>
          </p:nvSpPr>
          <p:spPr>
            <a:xfrm>
              <a:off x="7404450" y="3396905"/>
              <a:ext cx="126101" cy="28413"/>
            </a:xfrm>
            <a:custGeom>
              <a:avLst/>
              <a:gdLst/>
              <a:ahLst/>
              <a:cxnLst/>
              <a:rect l="l" t="t" r="r" b="b"/>
              <a:pathLst>
                <a:path w="3812" h="858" extrusionOk="0">
                  <a:moveTo>
                    <a:pt x="3811" y="167"/>
                  </a:moveTo>
                  <a:cubicBezTo>
                    <a:pt x="3811" y="548"/>
                    <a:pt x="3406" y="857"/>
                    <a:pt x="2978" y="857"/>
                  </a:cubicBezTo>
                  <a:lnTo>
                    <a:pt x="834" y="857"/>
                  </a:lnTo>
                  <a:cubicBezTo>
                    <a:pt x="382" y="857"/>
                    <a:pt x="1" y="548"/>
                    <a:pt x="1" y="167"/>
                  </a:cubicBezTo>
                  <a:cubicBezTo>
                    <a:pt x="1" y="72"/>
                    <a:pt x="49" y="0"/>
                    <a:pt x="168" y="0"/>
                  </a:cubicBezTo>
                  <a:lnTo>
                    <a:pt x="3645" y="0"/>
                  </a:lnTo>
                  <a:cubicBezTo>
                    <a:pt x="3716" y="24"/>
                    <a:pt x="3811" y="72"/>
                    <a:pt x="3811" y="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4"/>
            <p:cNvSpPr/>
            <p:nvPr/>
          </p:nvSpPr>
          <p:spPr>
            <a:xfrm>
              <a:off x="7480865" y="3396905"/>
              <a:ext cx="49686" cy="28413"/>
            </a:xfrm>
            <a:custGeom>
              <a:avLst/>
              <a:gdLst/>
              <a:ahLst/>
              <a:cxnLst/>
              <a:rect l="l" t="t" r="r" b="b"/>
              <a:pathLst>
                <a:path w="1502" h="858" extrusionOk="0">
                  <a:moveTo>
                    <a:pt x="1501" y="167"/>
                  </a:moveTo>
                  <a:cubicBezTo>
                    <a:pt x="1501" y="548"/>
                    <a:pt x="1096" y="857"/>
                    <a:pt x="668" y="857"/>
                  </a:cubicBezTo>
                  <a:lnTo>
                    <a:pt x="1" y="857"/>
                  </a:lnTo>
                  <a:cubicBezTo>
                    <a:pt x="453" y="857"/>
                    <a:pt x="834" y="548"/>
                    <a:pt x="834" y="167"/>
                  </a:cubicBezTo>
                  <a:cubicBezTo>
                    <a:pt x="834" y="72"/>
                    <a:pt x="763" y="0"/>
                    <a:pt x="644" y="0"/>
                  </a:cubicBezTo>
                  <a:lnTo>
                    <a:pt x="1311" y="0"/>
                  </a:lnTo>
                  <a:cubicBezTo>
                    <a:pt x="1430" y="24"/>
                    <a:pt x="1501" y="72"/>
                    <a:pt x="1501" y="16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4"/>
            <p:cNvSpPr/>
            <p:nvPr/>
          </p:nvSpPr>
          <p:spPr>
            <a:xfrm>
              <a:off x="7574614" y="3396905"/>
              <a:ext cx="126101" cy="28413"/>
            </a:xfrm>
            <a:custGeom>
              <a:avLst/>
              <a:gdLst/>
              <a:ahLst/>
              <a:cxnLst/>
              <a:rect l="l" t="t" r="r" b="b"/>
              <a:pathLst>
                <a:path w="3812" h="858" extrusionOk="0">
                  <a:moveTo>
                    <a:pt x="3811" y="167"/>
                  </a:moveTo>
                  <a:cubicBezTo>
                    <a:pt x="3811" y="548"/>
                    <a:pt x="3430" y="857"/>
                    <a:pt x="2978" y="857"/>
                  </a:cubicBezTo>
                  <a:lnTo>
                    <a:pt x="834" y="857"/>
                  </a:lnTo>
                  <a:cubicBezTo>
                    <a:pt x="382" y="857"/>
                    <a:pt x="1" y="548"/>
                    <a:pt x="1" y="167"/>
                  </a:cubicBezTo>
                  <a:cubicBezTo>
                    <a:pt x="1" y="72"/>
                    <a:pt x="48" y="0"/>
                    <a:pt x="168" y="0"/>
                  </a:cubicBezTo>
                  <a:lnTo>
                    <a:pt x="3668" y="0"/>
                  </a:lnTo>
                  <a:cubicBezTo>
                    <a:pt x="3716" y="24"/>
                    <a:pt x="3811" y="72"/>
                    <a:pt x="3811" y="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4"/>
            <p:cNvSpPr/>
            <p:nvPr/>
          </p:nvSpPr>
          <p:spPr>
            <a:xfrm>
              <a:off x="7501374" y="3606656"/>
              <a:ext cx="126068" cy="52885"/>
            </a:xfrm>
            <a:custGeom>
              <a:avLst/>
              <a:gdLst/>
              <a:ahLst/>
              <a:cxnLst/>
              <a:rect l="l" t="t" r="r" b="b"/>
              <a:pathLst>
                <a:path w="3811" h="1597" extrusionOk="0">
                  <a:moveTo>
                    <a:pt x="453" y="1"/>
                  </a:moveTo>
                  <a:lnTo>
                    <a:pt x="953" y="1"/>
                  </a:lnTo>
                  <a:lnTo>
                    <a:pt x="1905" y="167"/>
                  </a:lnTo>
                  <a:lnTo>
                    <a:pt x="2858" y="1"/>
                  </a:lnTo>
                  <a:lnTo>
                    <a:pt x="3382" y="1"/>
                  </a:lnTo>
                  <a:cubicBezTo>
                    <a:pt x="3620" y="1"/>
                    <a:pt x="3810" y="215"/>
                    <a:pt x="3810" y="453"/>
                  </a:cubicBezTo>
                  <a:lnTo>
                    <a:pt x="3810" y="1168"/>
                  </a:lnTo>
                  <a:cubicBezTo>
                    <a:pt x="3810" y="1406"/>
                    <a:pt x="3620" y="1596"/>
                    <a:pt x="3382" y="1596"/>
                  </a:cubicBezTo>
                  <a:lnTo>
                    <a:pt x="476" y="1596"/>
                  </a:lnTo>
                  <a:cubicBezTo>
                    <a:pt x="238" y="1596"/>
                    <a:pt x="48" y="1406"/>
                    <a:pt x="48" y="1168"/>
                  </a:cubicBezTo>
                  <a:lnTo>
                    <a:pt x="48" y="453"/>
                  </a:lnTo>
                  <a:cubicBezTo>
                    <a:pt x="0" y="215"/>
                    <a:pt x="21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4"/>
            <p:cNvSpPr/>
            <p:nvPr/>
          </p:nvSpPr>
          <p:spPr>
            <a:xfrm>
              <a:off x="7591154" y="3606656"/>
              <a:ext cx="36289" cy="52885"/>
            </a:xfrm>
            <a:custGeom>
              <a:avLst/>
              <a:gdLst/>
              <a:ahLst/>
              <a:cxnLst/>
              <a:rect l="l" t="t" r="r" b="b"/>
              <a:pathLst>
                <a:path w="1097" h="1597" extrusionOk="0">
                  <a:moveTo>
                    <a:pt x="1" y="1"/>
                  </a:moveTo>
                  <a:lnTo>
                    <a:pt x="668" y="1"/>
                  </a:lnTo>
                  <a:cubicBezTo>
                    <a:pt x="906" y="1"/>
                    <a:pt x="1096" y="215"/>
                    <a:pt x="1096" y="453"/>
                  </a:cubicBezTo>
                  <a:lnTo>
                    <a:pt x="1096" y="1168"/>
                  </a:lnTo>
                  <a:cubicBezTo>
                    <a:pt x="1096" y="1406"/>
                    <a:pt x="906" y="1596"/>
                    <a:pt x="668" y="1596"/>
                  </a:cubicBezTo>
                  <a:lnTo>
                    <a:pt x="1" y="1596"/>
                  </a:lnTo>
                  <a:cubicBezTo>
                    <a:pt x="239" y="1596"/>
                    <a:pt x="453" y="1406"/>
                    <a:pt x="453" y="1168"/>
                  </a:cubicBezTo>
                  <a:lnTo>
                    <a:pt x="453" y="453"/>
                  </a:lnTo>
                  <a:cubicBezTo>
                    <a:pt x="430" y="215"/>
                    <a:pt x="239"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4"/>
            <p:cNvSpPr/>
            <p:nvPr/>
          </p:nvSpPr>
          <p:spPr>
            <a:xfrm>
              <a:off x="7521057" y="3500986"/>
              <a:ext cx="74860" cy="137262"/>
            </a:xfrm>
            <a:custGeom>
              <a:avLst/>
              <a:gdLst/>
              <a:ahLst/>
              <a:cxnLst/>
              <a:rect l="l" t="t" r="r" b="b"/>
              <a:pathLst>
                <a:path w="2263" h="4145" extrusionOk="0">
                  <a:moveTo>
                    <a:pt x="2263" y="3192"/>
                  </a:moveTo>
                  <a:cubicBezTo>
                    <a:pt x="2263" y="3716"/>
                    <a:pt x="1858" y="4144"/>
                    <a:pt x="1310" y="4144"/>
                  </a:cubicBezTo>
                  <a:cubicBezTo>
                    <a:pt x="786" y="4144"/>
                    <a:pt x="358" y="3716"/>
                    <a:pt x="358" y="3192"/>
                  </a:cubicBezTo>
                  <a:close/>
                  <a:moveTo>
                    <a:pt x="1501" y="906"/>
                  </a:moveTo>
                  <a:lnTo>
                    <a:pt x="524" y="906"/>
                  </a:lnTo>
                  <a:cubicBezTo>
                    <a:pt x="310" y="906"/>
                    <a:pt x="120" y="787"/>
                    <a:pt x="96" y="572"/>
                  </a:cubicBezTo>
                  <a:cubicBezTo>
                    <a:pt x="0" y="263"/>
                    <a:pt x="239" y="1"/>
                    <a:pt x="524" y="1"/>
                  </a:cubicBezTo>
                  <a:lnTo>
                    <a:pt x="1501" y="1"/>
                  </a:lnTo>
                  <a:cubicBezTo>
                    <a:pt x="1715" y="1"/>
                    <a:pt x="1882" y="120"/>
                    <a:pt x="1906" y="334"/>
                  </a:cubicBezTo>
                  <a:cubicBezTo>
                    <a:pt x="2001" y="620"/>
                    <a:pt x="1787" y="906"/>
                    <a:pt x="1501" y="9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4"/>
            <p:cNvSpPr/>
            <p:nvPr/>
          </p:nvSpPr>
          <p:spPr>
            <a:xfrm>
              <a:off x="7548613" y="3500986"/>
              <a:ext cx="47304" cy="137262"/>
            </a:xfrm>
            <a:custGeom>
              <a:avLst/>
              <a:gdLst/>
              <a:ahLst/>
              <a:cxnLst/>
              <a:rect l="l" t="t" r="r" b="b"/>
              <a:pathLst>
                <a:path w="1430" h="4145" extrusionOk="0">
                  <a:moveTo>
                    <a:pt x="1430" y="3192"/>
                  </a:moveTo>
                  <a:cubicBezTo>
                    <a:pt x="1430" y="3716"/>
                    <a:pt x="1025" y="4144"/>
                    <a:pt x="477" y="4144"/>
                  </a:cubicBezTo>
                  <a:cubicBezTo>
                    <a:pt x="358" y="4144"/>
                    <a:pt x="239" y="4121"/>
                    <a:pt x="168" y="4073"/>
                  </a:cubicBezTo>
                  <a:cubicBezTo>
                    <a:pt x="525" y="3954"/>
                    <a:pt x="787" y="3597"/>
                    <a:pt x="787" y="3192"/>
                  </a:cubicBezTo>
                  <a:close/>
                  <a:moveTo>
                    <a:pt x="1073" y="572"/>
                  </a:moveTo>
                  <a:cubicBezTo>
                    <a:pt x="1025" y="739"/>
                    <a:pt x="834" y="906"/>
                    <a:pt x="668" y="906"/>
                  </a:cubicBezTo>
                  <a:lnTo>
                    <a:pt x="1" y="906"/>
                  </a:lnTo>
                  <a:cubicBezTo>
                    <a:pt x="239" y="906"/>
                    <a:pt x="453" y="691"/>
                    <a:pt x="453" y="453"/>
                  </a:cubicBezTo>
                  <a:cubicBezTo>
                    <a:pt x="453" y="215"/>
                    <a:pt x="239" y="1"/>
                    <a:pt x="1" y="1"/>
                  </a:cubicBezTo>
                  <a:lnTo>
                    <a:pt x="668" y="1"/>
                  </a:lnTo>
                  <a:cubicBezTo>
                    <a:pt x="930" y="1"/>
                    <a:pt x="1168" y="263"/>
                    <a:pt x="1073" y="5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4"/>
            <p:cNvSpPr/>
            <p:nvPr/>
          </p:nvSpPr>
          <p:spPr>
            <a:xfrm>
              <a:off x="7402895" y="3397667"/>
              <a:ext cx="38637" cy="28446"/>
            </a:xfrm>
            <a:custGeom>
              <a:avLst/>
              <a:gdLst/>
              <a:ahLst/>
              <a:cxnLst/>
              <a:rect l="l" t="t" r="r" b="b"/>
              <a:pathLst>
                <a:path w="1168" h="859" extrusionOk="0">
                  <a:moveTo>
                    <a:pt x="1167" y="1"/>
                  </a:moveTo>
                  <a:lnTo>
                    <a:pt x="191" y="1"/>
                  </a:lnTo>
                  <a:cubicBezTo>
                    <a:pt x="96" y="1"/>
                    <a:pt x="0" y="96"/>
                    <a:pt x="0" y="168"/>
                  </a:cubicBezTo>
                  <a:cubicBezTo>
                    <a:pt x="0" y="501"/>
                    <a:pt x="310" y="811"/>
                    <a:pt x="667" y="858"/>
                  </a:cubicBezTo>
                  <a:cubicBezTo>
                    <a:pt x="1001" y="644"/>
                    <a:pt x="1167" y="358"/>
                    <a:pt x="11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4"/>
            <p:cNvSpPr/>
            <p:nvPr/>
          </p:nvSpPr>
          <p:spPr>
            <a:xfrm>
              <a:off x="7662077" y="3397667"/>
              <a:ext cx="38637" cy="28446"/>
            </a:xfrm>
            <a:custGeom>
              <a:avLst/>
              <a:gdLst/>
              <a:ahLst/>
              <a:cxnLst/>
              <a:rect l="l" t="t" r="r" b="b"/>
              <a:pathLst>
                <a:path w="1168" h="859" extrusionOk="0">
                  <a:moveTo>
                    <a:pt x="0" y="1"/>
                  </a:moveTo>
                  <a:lnTo>
                    <a:pt x="977" y="1"/>
                  </a:lnTo>
                  <a:cubicBezTo>
                    <a:pt x="1072" y="1"/>
                    <a:pt x="1167" y="96"/>
                    <a:pt x="1167" y="168"/>
                  </a:cubicBezTo>
                  <a:cubicBezTo>
                    <a:pt x="1167" y="501"/>
                    <a:pt x="858" y="811"/>
                    <a:pt x="500" y="858"/>
                  </a:cubicBezTo>
                  <a:cubicBezTo>
                    <a:pt x="215" y="644"/>
                    <a:pt x="0" y="35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4"/>
            <p:cNvSpPr/>
            <p:nvPr/>
          </p:nvSpPr>
          <p:spPr>
            <a:xfrm>
              <a:off x="7616394" y="3530160"/>
              <a:ext cx="42541" cy="30797"/>
            </a:xfrm>
            <a:custGeom>
              <a:avLst/>
              <a:gdLst/>
              <a:ahLst/>
              <a:cxnLst/>
              <a:rect l="l" t="t" r="r" b="b"/>
              <a:pathLst>
                <a:path w="1286" h="930" extrusionOk="0">
                  <a:moveTo>
                    <a:pt x="667" y="930"/>
                  </a:moveTo>
                  <a:cubicBezTo>
                    <a:pt x="1024" y="930"/>
                    <a:pt x="1286" y="644"/>
                    <a:pt x="1286" y="310"/>
                  </a:cubicBezTo>
                  <a:lnTo>
                    <a:pt x="1286" y="1"/>
                  </a:lnTo>
                  <a:lnTo>
                    <a:pt x="643" y="1"/>
                  </a:lnTo>
                  <a:lnTo>
                    <a:pt x="643" y="310"/>
                  </a:lnTo>
                  <a:cubicBezTo>
                    <a:pt x="643" y="668"/>
                    <a:pt x="333" y="930"/>
                    <a:pt x="0" y="93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4"/>
            <p:cNvSpPr/>
            <p:nvPr/>
          </p:nvSpPr>
          <p:spPr>
            <a:xfrm>
              <a:off x="7640807" y="3398462"/>
              <a:ext cx="37050" cy="27651"/>
            </a:xfrm>
            <a:custGeom>
              <a:avLst/>
              <a:gdLst/>
              <a:ahLst/>
              <a:cxnLst/>
              <a:rect l="l" t="t" r="r" b="b"/>
              <a:pathLst>
                <a:path w="1120" h="835" extrusionOk="0">
                  <a:moveTo>
                    <a:pt x="238" y="834"/>
                  </a:moveTo>
                  <a:lnTo>
                    <a:pt x="953" y="834"/>
                  </a:lnTo>
                  <a:lnTo>
                    <a:pt x="1120" y="834"/>
                  </a:lnTo>
                  <a:cubicBezTo>
                    <a:pt x="834" y="668"/>
                    <a:pt x="643" y="358"/>
                    <a:pt x="643" y="1"/>
                  </a:cubicBezTo>
                  <a:lnTo>
                    <a:pt x="0" y="1"/>
                  </a:lnTo>
                  <a:cubicBezTo>
                    <a:pt x="0" y="263"/>
                    <a:pt x="72" y="572"/>
                    <a:pt x="238" y="83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4"/>
            <p:cNvSpPr/>
            <p:nvPr/>
          </p:nvSpPr>
          <p:spPr>
            <a:xfrm>
              <a:off x="7363497" y="3444988"/>
              <a:ext cx="39431" cy="29207"/>
            </a:xfrm>
            <a:custGeom>
              <a:avLst/>
              <a:gdLst/>
              <a:ahLst/>
              <a:cxnLst/>
              <a:rect l="l" t="t" r="r" b="b"/>
              <a:pathLst>
                <a:path w="1192" h="882" extrusionOk="0">
                  <a:moveTo>
                    <a:pt x="1025" y="763"/>
                  </a:moveTo>
                  <a:lnTo>
                    <a:pt x="810" y="144"/>
                  </a:lnTo>
                  <a:cubicBezTo>
                    <a:pt x="786" y="48"/>
                    <a:pt x="739" y="1"/>
                    <a:pt x="667" y="1"/>
                  </a:cubicBezTo>
                  <a:lnTo>
                    <a:pt x="1" y="1"/>
                  </a:lnTo>
                  <a:cubicBezTo>
                    <a:pt x="96" y="1"/>
                    <a:pt x="143" y="96"/>
                    <a:pt x="143" y="144"/>
                  </a:cubicBezTo>
                  <a:lnTo>
                    <a:pt x="358" y="763"/>
                  </a:lnTo>
                  <a:cubicBezTo>
                    <a:pt x="405" y="858"/>
                    <a:pt x="453" y="882"/>
                    <a:pt x="548" y="882"/>
                  </a:cubicBezTo>
                  <a:lnTo>
                    <a:pt x="1191" y="882"/>
                  </a:lnTo>
                  <a:cubicBezTo>
                    <a:pt x="1120" y="882"/>
                    <a:pt x="1048" y="858"/>
                    <a:pt x="1025" y="76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4"/>
            <p:cNvSpPr/>
            <p:nvPr/>
          </p:nvSpPr>
          <p:spPr>
            <a:xfrm>
              <a:off x="7346957" y="3391375"/>
              <a:ext cx="362424" cy="384863"/>
            </a:xfrm>
            <a:custGeom>
              <a:avLst/>
              <a:gdLst/>
              <a:ahLst/>
              <a:cxnLst/>
              <a:rect l="l" t="t" r="r" b="b"/>
              <a:pathLst>
                <a:path w="10956" h="11622" extrusionOk="0">
                  <a:moveTo>
                    <a:pt x="10503" y="334"/>
                  </a:moveTo>
                  <a:cubicBezTo>
                    <a:pt x="10550" y="596"/>
                    <a:pt x="10265" y="786"/>
                    <a:pt x="10026" y="834"/>
                  </a:cubicBezTo>
                  <a:cubicBezTo>
                    <a:pt x="9931" y="786"/>
                    <a:pt x="9860" y="691"/>
                    <a:pt x="9788" y="572"/>
                  </a:cubicBezTo>
                  <a:cubicBezTo>
                    <a:pt x="9764" y="524"/>
                    <a:pt x="9741" y="429"/>
                    <a:pt x="9717" y="334"/>
                  </a:cubicBezTo>
                  <a:close/>
                  <a:moveTo>
                    <a:pt x="2692" y="358"/>
                  </a:moveTo>
                  <a:cubicBezTo>
                    <a:pt x="2692" y="453"/>
                    <a:pt x="2644" y="524"/>
                    <a:pt x="2596" y="596"/>
                  </a:cubicBezTo>
                  <a:cubicBezTo>
                    <a:pt x="2525" y="715"/>
                    <a:pt x="2453" y="810"/>
                    <a:pt x="2358" y="882"/>
                  </a:cubicBezTo>
                  <a:cubicBezTo>
                    <a:pt x="2120" y="810"/>
                    <a:pt x="1882" y="620"/>
                    <a:pt x="1882" y="358"/>
                  </a:cubicBezTo>
                  <a:close/>
                  <a:moveTo>
                    <a:pt x="5359" y="358"/>
                  </a:moveTo>
                  <a:cubicBezTo>
                    <a:pt x="5359" y="691"/>
                    <a:pt x="5002" y="882"/>
                    <a:pt x="4668" y="882"/>
                  </a:cubicBezTo>
                  <a:lnTo>
                    <a:pt x="2811" y="882"/>
                  </a:lnTo>
                  <a:cubicBezTo>
                    <a:pt x="2834" y="834"/>
                    <a:pt x="2858" y="786"/>
                    <a:pt x="2882" y="763"/>
                  </a:cubicBezTo>
                  <a:cubicBezTo>
                    <a:pt x="2977" y="620"/>
                    <a:pt x="3001" y="524"/>
                    <a:pt x="3049" y="358"/>
                  </a:cubicBezTo>
                  <a:close/>
                  <a:moveTo>
                    <a:pt x="9360" y="358"/>
                  </a:moveTo>
                  <a:cubicBezTo>
                    <a:pt x="9383" y="524"/>
                    <a:pt x="9431" y="667"/>
                    <a:pt x="9502" y="786"/>
                  </a:cubicBezTo>
                  <a:cubicBezTo>
                    <a:pt x="9526" y="810"/>
                    <a:pt x="9550" y="882"/>
                    <a:pt x="9598" y="905"/>
                  </a:cubicBezTo>
                  <a:lnTo>
                    <a:pt x="7693" y="905"/>
                  </a:lnTo>
                  <a:cubicBezTo>
                    <a:pt x="7383" y="905"/>
                    <a:pt x="7026" y="691"/>
                    <a:pt x="7026" y="358"/>
                  </a:cubicBezTo>
                  <a:close/>
                  <a:moveTo>
                    <a:pt x="6216" y="1263"/>
                  </a:moveTo>
                  <a:cubicBezTo>
                    <a:pt x="6287" y="1263"/>
                    <a:pt x="6335" y="1286"/>
                    <a:pt x="6407" y="1358"/>
                  </a:cubicBezTo>
                  <a:lnTo>
                    <a:pt x="6502" y="1525"/>
                  </a:lnTo>
                  <a:lnTo>
                    <a:pt x="6502" y="1715"/>
                  </a:lnTo>
                  <a:lnTo>
                    <a:pt x="5954" y="1715"/>
                  </a:lnTo>
                  <a:lnTo>
                    <a:pt x="5954" y="1525"/>
                  </a:lnTo>
                  <a:cubicBezTo>
                    <a:pt x="5954" y="1477"/>
                    <a:pt x="5978" y="1405"/>
                    <a:pt x="6049" y="1358"/>
                  </a:cubicBezTo>
                  <a:cubicBezTo>
                    <a:pt x="6073" y="1286"/>
                    <a:pt x="6168" y="1263"/>
                    <a:pt x="6216" y="1263"/>
                  </a:cubicBezTo>
                  <a:close/>
                  <a:moveTo>
                    <a:pt x="7264" y="2072"/>
                  </a:moveTo>
                  <a:cubicBezTo>
                    <a:pt x="7383" y="2072"/>
                    <a:pt x="7502" y="2120"/>
                    <a:pt x="7597" y="2215"/>
                  </a:cubicBezTo>
                  <a:cubicBezTo>
                    <a:pt x="7621" y="2239"/>
                    <a:pt x="7645" y="2310"/>
                    <a:pt x="7693" y="2358"/>
                  </a:cubicBezTo>
                  <a:lnTo>
                    <a:pt x="4740" y="2358"/>
                  </a:lnTo>
                  <a:cubicBezTo>
                    <a:pt x="4763" y="2310"/>
                    <a:pt x="4787" y="2239"/>
                    <a:pt x="4835" y="2215"/>
                  </a:cubicBezTo>
                  <a:cubicBezTo>
                    <a:pt x="4906" y="2120"/>
                    <a:pt x="5025" y="2072"/>
                    <a:pt x="5144" y="2072"/>
                  </a:cubicBezTo>
                  <a:close/>
                  <a:moveTo>
                    <a:pt x="8074" y="2691"/>
                  </a:moveTo>
                  <a:cubicBezTo>
                    <a:pt x="8407" y="2691"/>
                    <a:pt x="8693" y="2834"/>
                    <a:pt x="8931" y="3049"/>
                  </a:cubicBezTo>
                  <a:cubicBezTo>
                    <a:pt x="9145" y="3287"/>
                    <a:pt x="9288" y="3573"/>
                    <a:pt x="9288" y="3906"/>
                  </a:cubicBezTo>
                  <a:lnTo>
                    <a:pt x="9288" y="4025"/>
                  </a:lnTo>
                  <a:lnTo>
                    <a:pt x="8383" y="4025"/>
                  </a:lnTo>
                  <a:cubicBezTo>
                    <a:pt x="8312" y="4025"/>
                    <a:pt x="8216" y="4001"/>
                    <a:pt x="8145" y="3930"/>
                  </a:cubicBezTo>
                  <a:cubicBezTo>
                    <a:pt x="8097" y="3882"/>
                    <a:pt x="8074" y="3787"/>
                    <a:pt x="8074" y="3692"/>
                  </a:cubicBezTo>
                  <a:lnTo>
                    <a:pt x="8074" y="2691"/>
                  </a:lnTo>
                  <a:close/>
                  <a:moveTo>
                    <a:pt x="5811" y="3120"/>
                  </a:moveTo>
                  <a:cubicBezTo>
                    <a:pt x="5621" y="3120"/>
                    <a:pt x="5478" y="3192"/>
                    <a:pt x="5359" y="3311"/>
                  </a:cubicBezTo>
                  <a:cubicBezTo>
                    <a:pt x="5240" y="3430"/>
                    <a:pt x="5192" y="3573"/>
                    <a:pt x="5192" y="3763"/>
                  </a:cubicBezTo>
                  <a:cubicBezTo>
                    <a:pt x="5192" y="3930"/>
                    <a:pt x="5240" y="4097"/>
                    <a:pt x="5359" y="4192"/>
                  </a:cubicBezTo>
                  <a:cubicBezTo>
                    <a:pt x="5478" y="4335"/>
                    <a:pt x="5621" y="4382"/>
                    <a:pt x="5811" y="4382"/>
                  </a:cubicBezTo>
                  <a:lnTo>
                    <a:pt x="5906" y="4382"/>
                  </a:lnTo>
                  <a:cubicBezTo>
                    <a:pt x="6026" y="4382"/>
                    <a:pt x="6097" y="4287"/>
                    <a:pt x="6073" y="4168"/>
                  </a:cubicBezTo>
                  <a:cubicBezTo>
                    <a:pt x="6073" y="4097"/>
                    <a:pt x="5978" y="4025"/>
                    <a:pt x="5906" y="4025"/>
                  </a:cubicBezTo>
                  <a:lnTo>
                    <a:pt x="5835" y="4025"/>
                  </a:lnTo>
                  <a:cubicBezTo>
                    <a:pt x="5787" y="4025"/>
                    <a:pt x="5716" y="4001"/>
                    <a:pt x="5668" y="3930"/>
                  </a:cubicBezTo>
                  <a:cubicBezTo>
                    <a:pt x="5597" y="3906"/>
                    <a:pt x="5573" y="3811"/>
                    <a:pt x="5573" y="3763"/>
                  </a:cubicBezTo>
                  <a:cubicBezTo>
                    <a:pt x="5573" y="3692"/>
                    <a:pt x="5597" y="3644"/>
                    <a:pt x="5668" y="3573"/>
                  </a:cubicBezTo>
                  <a:cubicBezTo>
                    <a:pt x="5692" y="3525"/>
                    <a:pt x="5787" y="3477"/>
                    <a:pt x="5835" y="3477"/>
                  </a:cubicBezTo>
                  <a:lnTo>
                    <a:pt x="6811" y="3477"/>
                  </a:lnTo>
                  <a:cubicBezTo>
                    <a:pt x="6883" y="3477"/>
                    <a:pt x="6930" y="3525"/>
                    <a:pt x="7002" y="3573"/>
                  </a:cubicBezTo>
                  <a:cubicBezTo>
                    <a:pt x="7050" y="3596"/>
                    <a:pt x="7097" y="3692"/>
                    <a:pt x="7097" y="3763"/>
                  </a:cubicBezTo>
                  <a:cubicBezTo>
                    <a:pt x="7097" y="3811"/>
                    <a:pt x="7050" y="3882"/>
                    <a:pt x="7002" y="3930"/>
                  </a:cubicBezTo>
                  <a:cubicBezTo>
                    <a:pt x="6978" y="4001"/>
                    <a:pt x="6883" y="4025"/>
                    <a:pt x="6811" y="4025"/>
                  </a:cubicBezTo>
                  <a:lnTo>
                    <a:pt x="6692" y="4025"/>
                  </a:lnTo>
                  <a:cubicBezTo>
                    <a:pt x="6573" y="4025"/>
                    <a:pt x="6502" y="4120"/>
                    <a:pt x="6526" y="4239"/>
                  </a:cubicBezTo>
                  <a:cubicBezTo>
                    <a:pt x="6526" y="4335"/>
                    <a:pt x="6621" y="4382"/>
                    <a:pt x="6692" y="4382"/>
                  </a:cubicBezTo>
                  <a:lnTo>
                    <a:pt x="6788" y="4382"/>
                  </a:lnTo>
                  <a:cubicBezTo>
                    <a:pt x="6978" y="4382"/>
                    <a:pt x="7121" y="4311"/>
                    <a:pt x="7240" y="4192"/>
                  </a:cubicBezTo>
                  <a:cubicBezTo>
                    <a:pt x="7359" y="4097"/>
                    <a:pt x="7407" y="3930"/>
                    <a:pt x="7407" y="3763"/>
                  </a:cubicBezTo>
                  <a:cubicBezTo>
                    <a:pt x="7407" y="3573"/>
                    <a:pt x="7359" y="3430"/>
                    <a:pt x="7240" y="3311"/>
                  </a:cubicBezTo>
                  <a:cubicBezTo>
                    <a:pt x="7121" y="3192"/>
                    <a:pt x="6978" y="3120"/>
                    <a:pt x="6788" y="3120"/>
                  </a:cubicBezTo>
                  <a:close/>
                  <a:moveTo>
                    <a:pt x="7645" y="5311"/>
                  </a:moveTo>
                  <a:lnTo>
                    <a:pt x="7645" y="5692"/>
                  </a:lnTo>
                  <a:lnTo>
                    <a:pt x="5502" y="5692"/>
                  </a:lnTo>
                  <a:lnTo>
                    <a:pt x="5502" y="5311"/>
                  </a:lnTo>
                  <a:close/>
                  <a:moveTo>
                    <a:pt x="7359" y="6668"/>
                  </a:moveTo>
                  <a:cubicBezTo>
                    <a:pt x="7335" y="6835"/>
                    <a:pt x="7240" y="6978"/>
                    <a:pt x="7145" y="7073"/>
                  </a:cubicBezTo>
                  <a:cubicBezTo>
                    <a:pt x="7002" y="7192"/>
                    <a:pt x="6788" y="7264"/>
                    <a:pt x="6621" y="7311"/>
                  </a:cubicBezTo>
                  <a:cubicBezTo>
                    <a:pt x="6407" y="7311"/>
                    <a:pt x="6216" y="7216"/>
                    <a:pt x="6073" y="7073"/>
                  </a:cubicBezTo>
                  <a:cubicBezTo>
                    <a:pt x="5978" y="6930"/>
                    <a:pt x="5906" y="6835"/>
                    <a:pt x="5859" y="6668"/>
                  </a:cubicBezTo>
                  <a:close/>
                  <a:moveTo>
                    <a:pt x="10503" y="0"/>
                  </a:moveTo>
                  <a:lnTo>
                    <a:pt x="10503" y="24"/>
                  </a:lnTo>
                  <a:lnTo>
                    <a:pt x="1929" y="24"/>
                  </a:lnTo>
                  <a:cubicBezTo>
                    <a:pt x="1763" y="24"/>
                    <a:pt x="1620" y="215"/>
                    <a:pt x="1620" y="381"/>
                  </a:cubicBezTo>
                  <a:cubicBezTo>
                    <a:pt x="1644" y="929"/>
                    <a:pt x="2144" y="1263"/>
                    <a:pt x="2620" y="1263"/>
                  </a:cubicBezTo>
                  <a:lnTo>
                    <a:pt x="4763" y="1263"/>
                  </a:lnTo>
                  <a:cubicBezTo>
                    <a:pt x="5311" y="1263"/>
                    <a:pt x="5740" y="929"/>
                    <a:pt x="5787" y="381"/>
                  </a:cubicBezTo>
                  <a:lnTo>
                    <a:pt x="6097" y="381"/>
                  </a:lnTo>
                  <a:lnTo>
                    <a:pt x="6097" y="1024"/>
                  </a:lnTo>
                  <a:cubicBezTo>
                    <a:pt x="5978" y="1048"/>
                    <a:pt x="5906" y="1096"/>
                    <a:pt x="5835" y="1167"/>
                  </a:cubicBezTo>
                  <a:cubicBezTo>
                    <a:pt x="5716" y="1286"/>
                    <a:pt x="5668" y="1429"/>
                    <a:pt x="5668" y="1572"/>
                  </a:cubicBezTo>
                  <a:lnTo>
                    <a:pt x="5668" y="1763"/>
                  </a:lnTo>
                  <a:lnTo>
                    <a:pt x="5216" y="1763"/>
                  </a:lnTo>
                  <a:cubicBezTo>
                    <a:pt x="4978" y="1763"/>
                    <a:pt x="4787" y="1858"/>
                    <a:pt x="4644" y="2001"/>
                  </a:cubicBezTo>
                  <a:cubicBezTo>
                    <a:pt x="4549" y="2120"/>
                    <a:pt x="4478" y="2239"/>
                    <a:pt x="4430" y="2382"/>
                  </a:cubicBezTo>
                  <a:lnTo>
                    <a:pt x="1691" y="2382"/>
                  </a:lnTo>
                  <a:lnTo>
                    <a:pt x="1501" y="1763"/>
                  </a:lnTo>
                  <a:lnTo>
                    <a:pt x="1406" y="1572"/>
                  </a:lnTo>
                  <a:cubicBezTo>
                    <a:pt x="1334" y="1501"/>
                    <a:pt x="1263" y="1453"/>
                    <a:pt x="1167" y="1453"/>
                  </a:cubicBezTo>
                  <a:lnTo>
                    <a:pt x="334" y="1453"/>
                  </a:lnTo>
                  <a:cubicBezTo>
                    <a:pt x="334" y="1453"/>
                    <a:pt x="120" y="1501"/>
                    <a:pt x="72" y="1572"/>
                  </a:cubicBezTo>
                  <a:cubicBezTo>
                    <a:pt x="0" y="1691"/>
                    <a:pt x="0" y="1787"/>
                    <a:pt x="24" y="1906"/>
                  </a:cubicBezTo>
                  <a:lnTo>
                    <a:pt x="429" y="3120"/>
                  </a:lnTo>
                  <a:cubicBezTo>
                    <a:pt x="453" y="3239"/>
                    <a:pt x="596" y="3358"/>
                    <a:pt x="715" y="3406"/>
                  </a:cubicBezTo>
                  <a:lnTo>
                    <a:pt x="2168" y="3573"/>
                  </a:lnTo>
                  <a:cubicBezTo>
                    <a:pt x="2263" y="3573"/>
                    <a:pt x="2358" y="3525"/>
                    <a:pt x="2358" y="3430"/>
                  </a:cubicBezTo>
                  <a:cubicBezTo>
                    <a:pt x="2358" y="3334"/>
                    <a:pt x="2287" y="3239"/>
                    <a:pt x="2215" y="3239"/>
                  </a:cubicBezTo>
                  <a:lnTo>
                    <a:pt x="810" y="3096"/>
                  </a:lnTo>
                  <a:cubicBezTo>
                    <a:pt x="786" y="3096"/>
                    <a:pt x="739" y="3072"/>
                    <a:pt x="739" y="3049"/>
                  </a:cubicBezTo>
                  <a:lnTo>
                    <a:pt x="358" y="1858"/>
                  </a:lnTo>
                  <a:lnTo>
                    <a:pt x="1215" y="1858"/>
                  </a:lnTo>
                  <a:cubicBezTo>
                    <a:pt x="1310" y="1977"/>
                    <a:pt x="1406" y="2382"/>
                    <a:pt x="1453" y="2525"/>
                  </a:cubicBezTo>
                  <a:cubicBezTo>
                    <a:pt x="1453" y="2620"/>
                    <a:pt x="1525" y="2691"/>
                    <a:pt x="1572" y="2715"/>
                  </a:cubicBezTo>
                  <a:cubicBezTo>
                    <a:pt x="1644" y="2739"/>
                    <a:pt x="1691" y="2763"/>
                    <a:pt x="1787" y="2763"/>
                  </a:cubicBezTo>
                  <a:lnTo>
                    <a:pt x="7740" y="2763"/>
                  </a:lnTo>
                  <a:lnTo>
                    <a:pt x="7740" y="3787"/>
                  </a:lnTo>
                  <a:cubicBezTo>
                    <a:pt x="7740" y="3954"/>
                    <a:pt x="7835" y="4120"/>
                    <a:pt x="7955" y="4239"/>
                  </a:cubicBezTo>
                  <a:cubicBezTo>
                    <a:pt x="8074" y="4358"/>
                    <a:pt x="8240" y="4406"/>
                    <a:pt x="8431" y="4406"/>
                  </a:cubicBezTo>
                  <a:lnTo>
                    <a:pt x="9312" y="4406"/>
                  </a:lnTo>
                  <a:lnTo>
                    <a:pt x="9312" y="4525"/>
                  </a:lnTo>
                  <a:cubicBezTo>
                    <a:pt x="9312" y="4644"/>
                    <a:pt x="9264" y="4763"/>
                    <a:pt x="9169" y="4859"/>
                  </a:cubicBezTo>
                  <a:cubicBezTo>
                    <a:pt x="9074" y="4954"/>
                    <a:pt x="8955" y="5001"/>
                    <a:pt x="8836" y="5001"/>
                  </a:cubicBezTo>
                  <a:lnTo>
                    <a:pt x="5359" y="5001"/>
                  </a:lnTo>
                  <a:cubicBezTo>
                    <a:pt x="5240" y="5001"/>
                    <a:pt x="5121" y="4954"/>
                    <a:pt x="5025" y="4859"/>
                  </a:cubicBezTo>
                  <a:cubicBezTo>
                    <a:pt x="4954" y="4763"/>
                    <a:pt x="4882" y="4644"/>
                    <a:pt x="4882" y="4525"/>
                  </a:cubicBezTo>
                  <a:lnTo>
                    <a:pt x="4882" y="4001"/>
                  </a:lnTo>
                  <a:cubicBezTo>
                    <a:pt x="4882" y="3835"/>
                    <a:pt x="4835" y="3715"/>
                    <a:pt x="4763" y="3644"/>
                  </a:cubicBezTo>
                  <a:cubicBezTo>
                    <a:pt x="4716" y="3549"/>
                    <a:pt x="4597" y="3525"/>
                    <a:pt x="4430" y="3477"/>
                  </a:cubicBezTo>
                  <a:lnTo>
                    <a:pt x="2977" y="3311"/>
                  </a:lnTo>
                  <a:cubicBezTo>
                    <a:pt x="2882" y="3311"/>
                    <a:pt x="2811" y="3358"/>
                    <a:pt x="2811" y="3454"/>
                  </a:cubicBezTo>
                  <a:cubicBezTo>
                    <a:pt x="2811" y="3549"/>
                    <a:pt x="2858" y="3644"/>
                    <a:pt x="2953" y="3644"/>
                  </a:cubicBezTo>
                  <a:lnTo>
                    <a:pt x="4406" y="3811"/>
                  </a:lnTo>
                  <a:cubicBezTo>
                    <a:pt x="4478" y="3811"/>
                    <a:pt x="4501" y="3811"/>
                    <a:pt x="4525" y="3835"/>
                  </a:cubicBezTo>
                  <a:cubicBezTo>
                    <a:pt x="4549" y="3882"/>
                    <a:pt x="4549" y="3930"/>
                    <a:pt x="4549" y="4001"/>
                  </a:cubicBezTo>
                  <a:lnTo>
                    <a:pt x="4549" y="4525"/>
                  </a:lnTo>
                  <a:cubicBezTo>
                    <a:pt x="4549" y="4740"/>
                    <a:pt x="4644" y="4954"/>
                    <a:pt x="4787" y="5097"/>
                  </a:cubicBezTo>
                  <a:cubicBezTo>
                    <a:pt x="4882" y="5192"/>
                    <a:pt x="5025" y="5263"/>
                    <a:pt x="5192" y="5311"/>
                  </a:cubicBezTo>
                  <a:lnTo>
                    <a:pt x="5192" y="5692"/>
                  </a:lnTo>
                  <a:lnTo>
                    <a:pt x="4716" y="5692"/>
                  </a:lnTo>
                  <a:cubicBezTo>
                    <a:pt x="4597" y="5692"/>
                    <a:pt x="4525" y="5787"/>
                    <a:pt x="4525" y="5859"/>
                  </a:cubicBezTo>
                  <a:cubicBezTo>
                    <a:pt x="4525" y="5954"/>
                    <a:pt x="4620" y="6025"/>
                    <a:pt x="4716" y="6025"/>
                  </a:cubicBezTo>
                  <a:lnTo>
                    <a:pt x="6335" y="6025"/>
                  </a:lnTo>
                  <a:lnTo>
                    <a:pt x="6335" y="6335"/>
                  </a:lnTo>
                  <a:lnTo>
                    <a:pt x="5049" y="6335"/>
                  </a:lnTo>
                  <a:cubicBezTo>
                    <a:pt x="4906" y="6335"/>
                    <a:pt x="4763" y="6407"/>
                    <a:pt x="4644" y="6526"/>
                  </a:cubicBezTo>
                  <a:cubicBezTo>
                    <a:pt x="4525" y="6645"/>
                    <a:pt x="4454" y="6788"/>
                    <a:pt x="4454" y="6978"/>
                  </a:cubicBezTo>
                  <a:lnTo>
                    <a:pt x="4454" y="7669"/>
                  </a:lnTo>
                  <a:cubicBezTo>
                    <a:pt x="4454" y="7812"/>
                    <a:pt x="4525" y="7954"/>
                    <a:pt x="4644" y="8074"/>
                  </a:cubicBezTo>
                  <a:cubicBezTo>
                    <a:pt x="4740" y="8193"/>
                    <a:pt x="4882" y="8264"/>
                    <a:pt x="5049" y="8264"/>
                  </a:cubicBezTo>
                  <a:lnTo>
                    <a:pt x="6121" y="8264"/>
                  </a:lnTo>
                  <a:cubicBezTo>
                    <a:pt x="6240" y="8264"/>
                    <a:pt x="6335" y="8169"/>
                    <a:pt x="6311" y="8050"/>
                  </a:cubicBezTo>
                  <a:cubicBezTo>
                    <a:pt x="6287" y="7978"/>
                    <a:pt x="6216" y="7931"/>
                    <a:pt x="6121" y="7931"/>
                  </a:cubicBezTo>
                  <a:lnTo>
                    <a:pt x="5049" y="7931"/>
                  </a:lnTo>
                  <a:cubicBezTo>
                    <a:pt x="5002" y="7931"/>
                    <a:pt x="4930" y="7907"/>
                    <a:pt x="4882" y="7835"/>
                  </a:cubicBezTo>
                  <a:cubicBezTo>
                    <a:pt x="4811" y="7812"/>
                    <a:pt x="4787" y="7740"/>
                    <a:pt x="4787" y="7669"/>
                  </a:cubicBezTo>
                  <a:lnTo>
                    <a:pt x="4787" y="6954"/>
                  </a:lnTo>
                  <a:cubicBezTo>
                    <a:pt x="4787" y="6883"/>
                    <a:pt x="4811" y="6835"/>
                    <a:pt x="4882" y="6764"/>
                  </a:cubicBezTo>
                  <a:cubicBezTo>
                    <a:pt x="4906" y="6716"/>
                    <a:pt x="5002" y="6668"/>
                    <a:pt x="5049" y="6668"/>
                  </a:cubicBezTo>
                  <a:lnTo>
                    <a:pt x="5406" y="6668"/>
                  </a:lnTo>
                  <a:cubicBezTo>
                    <a:pt x="5478" y="6907"/>
                    <a:pt x="5573" y="7121"/>
                    <a:pt x="5740" y="7311"/>
                  </a:cubicBezTo>
                  <a:cubicBezTo>
                    <a:pt x="5954" y="7502"/>
                    <a:pt x="6264" y="7621"/>
                    <a:pt x="6549" y="7621"/>
                  </a:cubicBezTo>
                  <a:cubicBezTo>
                    <a:pt x="6883" y="7621"/>
                    <a:pt x="7145" y="7502"/>
                    <a:pt x="7359" y="7311"/>
                  </a:cubicBezTo>
                  <a:cubicBezTo>
                    <a:pt x="7526" y="7121"/>
                    <a:pt x="7645" y="6907"/>
                    <a:pt x="7693" y="6668"/>
                  </a:cubicBezTo>
                  <a:lnTo>
                    <a:pt x="8121" y="6668"/>
                  </a:lnTo>
                  <a:cubicBezTo>
                    <a:pt x="8193" y="6668"/>
                    <a:pt x="8240" y="6716"/>
                    <a:pt x="8312" y="6764"/>
                  </a:cubicBezTo>
                  <a:cubicBezTo>
                    <a:pt x="8359" y="6788"/>
                    <a:pt x="8383" y="6859"/>
                    <a:pt x="8383" y="6954"/>
                  </a:cubicBezTo>
                  <a:lnTo>
                    <a:pt x="8383" y="7597"/>
                  </a:lnTo>
                  <a:cubicBezTo>
                    <a:pt x="8383" y="7669"/>
                    <a:pt x="8359" y="7716"/>
                    <a:pt x="8312" y="7788"/>
                  </a:cubicBezTo>
                  <a:cubicBezTo>
                    <a:pt x="8264" y="7835"/>
                    <a:pt x="8193" y="7859"/>
                    <a:pt x="8121" y="7859"/>
                  </a:cubicBezTo>
                  <a:lnTo>
                    <a:pt x="7050" y="7859"/>
                  </a:lnTo>
                  <a:cubicBezTo>
                    <a:pt x="6930" y="7859"/>
                    <a:pt x="6835" y="7954"/>
                    <a:pt x="6883" y="8074"/>
                  </a:cubicBezTo>
                  <a:cubicBezTo>
                    <a:pt x="6907" y="8145"/>
                    <a:pt x="6954" y="8193"/>
                    <a:pt x="7050" y="8193"/>
                  </a:cubicBezTo>
                  <a:lnTo>
                    <a:pt x="8121" y="8193"/>
                  </a:lnTo>
                  <a:cubicBezTo>
                    <a:pt x="8264" y="8193"/>
                    <a:pt x="8431" y="8145"/>
                    <a:pt x="8550" y="8026"/>
                  </a:cubicBezTo>
                  <a:cubicBezTo>
                    <a:pt x="8669" y="7931"/>
                    <a:pt x="8717" y="7788"/>
                    <a:pt x="8717" y="7597"/>
                  </a:cubicBezTo>
                  <a:lnTo>
                    <a:pt x="8717" y="6907"/>
                  </a:lnTo>
                  <a:cubicBezTo>
                    <a:pt x="8717" y="6740"/>
                    <a:pt x="8669" y="6597"/>
                    <a:pt x="8550" y="6478"/>
                  </a:cubicBezTo>
                  <a:cubicBezTo>
                    <a:pt x="8455" y="6359"/>
                    <a:pt x="8312" y="6287"/>
                    <a:pt x="8121" y="6287"/>
                  </a:cubicBezTo>
                  <a:lnTo>
                    <a:pt x="6859" y="6287"/>
                  </a:lnTo>
                  <a:lnTo>
                    <a:pt x="6859" y="5954"/>
                  </a:lnTo>
                  <a:lnTo>
                    <a:pt x="8550" y="5954"/>
                  </a:lnTo>
                  <a:cubicBezTo>
                    <a:pt x="8645" y="5954"/>
                    <a:pt x="8717" y="5906"/>
                    <a:pt x="8717" y="5811"/>
                  </a:cubicBezTo>
                  <a:cubicBezTo>
                    <a:pt x="8717" y="5716"/>
                    <a:pt x="8645" y="5644"/>
                    <a:pt x="8550" y="5644"/>
                  </a:cubicBezTo>
                  <a:lnTo>
                    <a:pt x="8074" y="5644"/>
                  </a:lnTo>
                  <a:lnTo>
                    <a:pt x="8074" y="5240"/>
                  </a:lnTo>
                  <a:lnTo>
                    <a:pt x="8883" y="5240"/>
                  </a:lnTo>
                  <a:cubicBezTo>
                    <a:pt x="9074" y="5240"/>
                    <a:pt x="9288" y="5168"/>
                    <a:pt x="9431" y="5001"/>
                  </a:cubicBezTo>
                  <a:cubicBezTo>
                    <a:pt x="9598" y="4859"/>
                    <a:pt x="9669" y="4644"/>
                    <a:pt x="9669" y="4454"/>
                  </a:cubicBezTo>
                  <a:lnTo>
                    <a:pt x="9669" y="3858"/>
                  </a:lnTo>
                  <a:cubicBezTo>
                    <a:pt x="9669" y="3430"/>
                    <a:pt x="9502" y="3025"/>
                    <a:pt x="9240" y="2739"/>
                  </a:cubicBezTo>
                  <a:cubicBezTo>
                    <a:pt x="8907" y="2453"/>
                    <a:pt x="8526" y="2310"/>
                    <a:pt x="8097" y="2310"/>
                  </a:cubicBezTo>
                  <a:cubicBezTo>
                    <a:pt x="8074" y="2144"/>
                    <a:pt x="8002" y="2025"/>
                    <a:pt x="7883" y="1906"/>
                  </a:cubicBezTo>
                  <a:cubicBezTo>
                    <a:pt x="7740" y="1763"/>
                    <a:pt x="7526" y="1667"/>
                    <a:pt x="7335" y="1667"/>
                  </a:cubicBezTo>
                  <a:lnTo>
                    <a:pt x="6883" y="1667"/>
                  </a:lnTo>
                  <a:lnTo>
                    <a:pt x="6883" y="1501"/>
                  </a:lnTo>
                  <a:cubicBezTo>
                    <a:pt x="6883" y="1358"/>
                    <a:pt x="6811" y="1191"/>
                    <a:pt x="6692" y="1072"/>
                  </a:cubicBezTo>
                  <a:cubicBezTo>
                    <a:pt x="6621" y="1024"/>
                    <a:pt x="6526" y="953"/>
                    <a:pt x="6430" y="929"/>
                  </a:cubicBezTo>
                  <a:lnTo>
                    <a:pt x="6430" y="310"/>
                  </a:lnTo>
                  <a:lnTo>
                    <a:pt x="6740" y="310"/>
                  </a:lnTo>
                  <a:cubicBezTo>
                    <a:pt x="6764" y="882"/>
                    <a:pt x="7216" y="1191"/>
                    <a:pt x="7740" y="1191"/>
                  </a:cubicBezTo>
                  <a:lnTo>
                    <a:pt x="9860" y="1191"/>
                  </a:lnTo>
                  <a:cubicBezTo>
                    <a:pt x="10122" y="1191"/>
                    <a:pt x="10360" y="1120"/>
                    <a:pt x="10574" y="929"/>
                  </a:cubicBezTo>
                  <a:cubicBezTo>
                    <a:pt x="10717" y="786"/>
                    <a:pt x="10836" y="572"/>
                    <a:pt x="10836" y="334"/>
                  </a:cubicBezTo>
                  <a:cubicBezTo>
                    <a:pt x="10836" y="239"/>
                    <a:pt x="10812" y="167"/>
                    <a:pt x="10741" y="96"/>
                  </a:cubicBezTo>
                  <a:cubicBezTo>
                    <a:pt x="10693" y="48"/>
                    <a:pt x="10598" y="0"/>
                    <a:pt x="10503" y="0"/>
                  </a:cubicBezTo>
                  <a:close/>
                  <a:moveTo>
                    <a:pt x="4891" y="8752"/>
                  </a:moveTo>
                  <a:cubicBezTo>
                    <a:pt x="4847" y="8752"/>
                    <a:pt x="4799" y="8764"/>
                    <a:pt x="4763" y="8788"/>
                  </a:cubicBezTo>
                  <a:lnTo>
                    <a:pt x="4549" y="9002"/>
                  </a:lnTo>
                  <a:cubicBezTo>
                    <a:pt x="4501" y="9050"/>
                    <a:pt x="4501" y="9169"/>
                    <a:pt x="4549" y="9240"/>
                  </a:cubicBezTo>
                  <a:cubicBezTo>
                    <a:pt x="4585" y="9264"/>
                    <a:pt x="4632" y="9276"/>
                    <a:pt x="4677" y="9276"/>
                  </a:cubicBezTo>
                  <a:cubicBezTo>
                    <a:pt x="4722" y="9276"/>
                    <a:pt x="4763" y="9264"/>
                    <a:pt x="4787" y="9240"/>
                  </a:cubicBezTo>
                  <a:lnTo>
                    <a:pt x="5002" y="9026"/>
                  </a:lnTo>
                  <a:cubicBezTo>
                    <a:pt x="5073" y="8978"/>
                    <a:pt x="5073" y="8859"/>
                    <a:pt x="5002" y="8788"/>
                  </a:cubicBezTo>
                  <a:cubicBezTo>
                    <a:pt x="4978" y="8764"/>
                    <a:pt x="4936" y="8752"/>
                    <a:pt x="4891" y="8752"/>
                  </a:cubicBezTo>
                  <a:close/>
                  <a:moveTo>
                    <a:pt x="8279" y="8752"/>
                  </a:moveTo>
                  <a:cubicBezTo>
                    <a:pt x="8234" y="8752"/>
                    <a:pt x="8193" y="8764"/>
                    <a:pt x="8169" y="8788"/>
                  </a:cubicBezTo>
                  <a:cubicBezTo>
                    <a:pt x="8097" y="8859"/>
                    <a:pt x="8097" y="8978"/>
                    <a:pt x="8169" y="9026"/>
                  </a:cubicBezTo>
                  <a:lnTo>
                    <a:pt x="8359" y="9240"/>
                  </a:lnTo>
                  <a:cubicBezTo>
                    <a:pt x="8395" y="9264"/>
                    <a:pt x="8443" y="9276"/>
                    <a:pt x="8487" y="9276"/>
                  </a:cubicBezTo>
                  <a:cubicBezTo>
                    <a:pt x="8532" y="9276"/>
                    <a:pt x="8574" y="9264"/>
                    <a:pt x="8597" y="9240"/>
                  </a:cubicBezTo>
                  <a:cubicBezTo>
                    <a:pt x="8669" y="9169"/>
                    <a:pt x="8669" y="9050"/>
                    <a:pt x="8597" y="9002"/>
                  </a:cubicBezTo>
                  <a:lnTo>
                    <a:pt x="8407" y="8788"/>
                  </a:lnTo>
                  <a:cubicBezTo>
                    <a:pt x="8371" y="8764"/>
                    <a:pt x="8324" y="8752"/>
                    <a:pt x="8279" y="8752"/>
                  </a:cubicBezTo>
                  <a:close/>
                  <a:moveTo>
                    <a:pt x="7581" y="8723"/>
                  </a:moveTo>
                  <a:cubicBezTo>
                    <a:pt x="7550" y="8723"/>
                    <a:pt x="7516" y="8736"/>
                    <a:pt x="7478" y="8764"/>
                  </a:cubicBezTo>
                  <a:cubicBezTo>
                    <a:pt x="7383" y="8812"/>
                    <a:pt x="7359" y="8907"/>
                    <a:pt x="7407" y="9002"/>
                  </a:cubicBezTo>
                  <a:lnTo>
                    <a:pt x="7526" y="9217"/>
                  </a:lnTo>
                  <a:cubicBezTo>
                    <a:pt x="7572" y="9263"/>
                    <a:pt x="7628" y="9289"/>
                    <a:pt x="7681" y="9289"/>
                  </a:cubicBezTo>
                  <a:cubicBezTo>
                    <a:pt x="7710" y="9289"/>
                    <a:pt x="7739" y="9281"/>
                    <a:pt x="7764" y="9264"/>
                  </a:cubicBezTo>
                  <a:cubicBezTo>
                    <a:pt x="7859" y="9217"/>
                    <a:pt x="7883" y="9121"/>
                    <a:pt x="7835" y="9026"/>
                  </a:cubicBezTo>
                  <a:lnTo>
                    <a:pt x="7716" y="8812"/>
                  </a:lnTo>
                  <a:cubicBezTo>
                    <a:pt x="7673" y="8754"/>
                    <a:pt x="7630" y="8723"/>
                    <a:pt x="7581" y="8723"/>
                  </a:cubicBezTo>
                  <a:close/>
                  <a:moveTo>
                    <a:pt x="6264" y="8758"/>
                  </a:moveTo>
                  <a:cubicBezTo>
                    <a:pt x="6192" y="8758"/>
                    <a:pt x="6136" y="8804"/>
                    <a:pt x="6097" y="8883"/>
                  </a:cubicBezTo>
                  <a:lnTo>
                    <a:pt x="6049" y="9098"/>
                  </a:lnTo>
                  <a:cubicBezTo>
                    <a:pt x="6026" y="9169"/>
                    <a:pt x="6073" y="9264"/>
                    <a:pt x="6168" y="9288"/>
                  </a:cubicBezTo>
                  <a:cubicBezTo>
                    <a:pt x="6189" y="9298"/>
                    <a:pt x="6209" y="9303"/>
                    <a:pt x="6228" y="9303"/>
                  </a:cubicBezTo>
                  <a:cubicBezTo>
                    <a:pt x="6294" y="9303"/>
                    <a:pt x="6346" y="9243"/>
                    <a:pt x="6383" y="9169"/>
                  </a:cubicBezTo>
                  <a:lnTo>
                    <a:pt x="6430" y="8978"/>
                  </a:lnTo>
                  <a:cubicBezTo>
                    <a:pt x="6454" y="8883"/>
                    <a:pt x="6407" y="8788"/>
                    <a:pt x="6311" y="8764"/>
                  </a:cubicBezTo>
                  <a:cubicBezTo>
                    <a:pt x="6295" y="8760"/>
                    <a:pt x="6279" y="8758"/>
                    <a:pt x="6264" y="8758"/>
                  </a:cubicBezTo>
                  <a:close/>
                  <a:moveTo>
                    <a:pt x="6897" y="8758"/>
                  </a:moveTo>
                  <a:cubicBezTo>
                    <a:pt x="6884" y="8758"/>
                    <a:pt x="6871" y="8760"/>
                    <a:pt x="6859" y="8764"/>
                  </a:cubicBezTo>
                  <a:cubicBezTo>
                    <a:pt x="6764" y="8788"/>
                    <a:pt x="6692" y="8883"/>
                    <a:pt x="6740" y="8978"/>
                  </a:cubicBezTo>
                  <a:lnTo>
                    <a:pt x="6788" y="9169"/>
                  </a:lnTo>
                  <a:cubicBezTo>
                    <a:pt x="6806" y="9243"/>
                    <a:pt x="6868" y="9303"/>
                    <a:pt x="6940" y="9303"/>
                  </a:cubicBezTo>
                  <a:cubicBezTo>
                    <a:pt x="6960" y="9303"/>
                    <a:pt x="6981" y="9298"/>
                    <a:pt x="7002" y="9288"/>
                  </a:cubicBezTo>
                  <a:cubicBezTo>
                    <a:pt x="7097" y="9264"/>
                    <a:pt x="7145" y="9169"/>
                    <a:pt x="7121" y="9098"/>
                  </a:cubicBezTo>
                  <a:lnTo>
                    <a:pt x="7050" y="8883"/>
                  </a:lnTo>
                  <a:cubicBezTo>
                    <a:pt x="7030" y="8804"/>
                    <a:pt x="6961" y="8758"/>
                    <a:pt x="6897" y="8758"/>
                  </a:cubicBezTo>
                  <a:close/>
                  <a:moveTo>
                    <a:pt x="5599" y="8764"/>
                  </a:moveTo>
                  <a:cubicBezTo>
                    <a:pt x="5539" y="8764"/>
                    <a:pt x="5486" y="8796"/>
                    <a:pt x="5454" y="8859"/>
                  </a:cubicBezTo>
                  <a:lnTo>
                    <a:pt x="5335" y="9050"/>
                  </a:lnTo>
                  <a:cubicBezTo>
                    <a:pt x="5263" y="9145"/>
                    <a:pt x="5311" y="9240"/>
                    <a:pt x="5383" y="9288"/>
                  </a:cubicBezTo>
                  <a:cubicBezTo>
                    <a:pt x="5420" y="9316"/>
                    <a:pt x="5458" y="9330"/>
                    <a:pt x="5492" y="9330"/>
                  </a:cubicBezTo>
                  <a:cubicBezTo>
                    <a:pt x="5546" y="9330"/>
                    <a:pt x="5592" y="9298"/>
                    <a:pt x="5621" y="9240"/>
                  </a:cubicBezTo>
                  <a:lnTo>
                    <a:pt x="5740" y="9026"/>
                  </a:lnTo>
                  <a:cubicBezTo>
                    <a:pt x="5811" y="8931"/>
                    <a:pt x="5764" y="8859"/>
                    <a:pt x="5692" y="8788"/>
                  </a:cubicBezTo>
                  <a:cubicBezTo>
                    <a:pt x="5660" y="8772"/>
                    <a:pt x="5629" y="8764"/>
                    <a:pt x="5599" y="8764"/>
                  </a:cubicBezTo>
                  <a:close/>
                  <a:moveTo>
                    <a:pt x="4111" y="9520"/>
                  </a:moveTo>
                  <a:cubicBezTo>
                    <a:pt x="4067" y="9520"/>
                    <a:pt x="4025" y="9538"/>
                    <a:pt x="4001" y="9574"/>
                  </a:cubicBezTo>
                  <a:lnTo>
                    <a:pt x="3787" y="9764"/>
                  </a:lnTo>
                  <a:cubicBezTo>
                    <a:pt x="3716" y="9836"/>
                    <a:pt x="3716" y="9955"/>
                    <a:pt x="3787" y="10002"/>
                  </a:cubicBezTo>
                  <a:cubicBezTo>
                    <a:pt x="3811" y="10038"/>
                    <a:pt x="3852" y="10056"/>
                    <a:pt x="3897" y="10056"/>
                  </a:cubicBezTo>
                  <a:cubicBezTo>
                    <a:pt x="3942" y="10056"/>
                    <a:pt x="3989" y="10038"/>
                    <a:pt x="4025" y="10002"/>
                  </a:cubicBezTo>
                  <a:lnTo>
                    <a:pt x="4239" y="9812"/>
                  </a:lnTo>
                  <a:cubicBezTo>
                    <a:pt x="4287" y="9741"/>
                    <a:pt x="4287" y="9621"/>
                    <a:pt x="4239" y="9574"/>
                  </a:cubicBezTo>
                  <a:cubicBezTo>
                    <a:pt x="4204" y="9538"/>
                    <a:pt x="4156" y="9520"/>
                    <a:pt x="4111" y="9520"/>
                  </a:cubicBezTo>
                  <a:close/>
                  <a:moveTo>
                    <a:pt x="9059" y="9520"/>
                  </a:moveTo>
                  <a:cubicBezTo>
                    <a:pt x="9014" y="9520"/>
                    <a:pt x="8967" y="9538"/>
                    <a:pt x="8931" y="9574"/>
                  </a:cubicBezTo>
                  <a:cubicBezTo>
                    <a:pt x="8883" y="9621"/>
                    <a:pt x="8883" y="9741"/>
                    <a:pt x="8931" y="9812"/>
                  </a:cubicBezTo>
                  <a:lnTo>
                    <a:pt x="9145" y="10002"/>
                  </a:lnTo>
                  <a:cubicBezTo>
                    <a:pt x="9169" y="10038"/>
                    <a:pt x="9211" y="10056"/>
                    <a:pt x="9255" y="10056"/>
                  </a:cubicBezTo>
                  <a:cubicBezTo>
                    <a:pt x="9300" y="10056"/>
                    <a:pt x="9348" y="10038"/>
                    <a:pt x="9383" y="10002"/>
                  </a:cubicBezTo>
                  <a:cubicBezTo>
                    <a:pt x="9431" y="9955"/>
                    <a:pt x="9431" y="9836"/>
                    <a:pt x="9383" y="9764"/>
                  </a:cubicBezTo>
                  <a:lnTo>
                    <a:pt x="9169" y="9574"/>
                  </a:lnTo>
                  <a:cubicBezTo>
                    <a:pt x="9145" y="9538"/>
                    <a:pt x="9104" y="9520"/>
                    <a:pt x="9059" y="9520"/>
                  </a:cubicBezTo>
                  <a:close/>
                  <a:moveTo>
                    <a:pt x="5151" y="9502"/>
                  </a:moveTo>
                  <a:cubicBezTo>
                    <a:pt x="5097" y="9502"/>
                    <a:pt x="5049" y="9534"/>
                    <a:pt x="5002" y="9598"/>
                  </a:cubicBezTo>
                  <a:lnTo>
                    <a:pt x="4882" y="9812"/>
                  </a:lnTo>
                  <a:cubicBezTo>
                    <a:pt x="4835" y="9883"/>
                    <a:pt x="4859" y="9979"/>
                    <a:pt x="4954" y="10050"/>
                  </a:cubicBezTo>
                  <a:cubicBezTo>
                    <a:pt x="4978" y="10066"/>
                    <a:pt x="5004" y="10074"/>
                    <a:pt x="5031" y="10074"/>
                  </a:cubicBezTo>
                  <a:cubicBezTo>
                    <a:pt x="5086" y="10074"/>
                    <a:pt x="5144" y="10042"/>
                    <a:pt x="5192" y="9979"/>
                  </a:cubicBezTo>
                  <a:lnTo>
                    <a:pt x="5311" y="9764"/>
                  </a:lnTo>
                  <a:cubicBezTo>
                    <a:pt x="5359" y="9693"/>
                    <a:pt x="5335" y="9598"/>
                    <a:pt x="5240" y="9526"/>
                  </a:cubicBezTo>
                  <a:cubicBezTo>
                    <a:pt x="5208" y="9510"/>
                    <a:pt x="5179" y="9502"/>
                    <a:pt x="5151" y="9502"/>
                  </a:cubicBezTo>
                  <a:close/>
                  <a:moveTo>
                    <a:pt x="8008" y="9502"/>
                  </a:moveTo>
                  <a:cubicBezTo>
                    <a:pt x="7981" y="9502"/>
                    <a:pt x="7955" y="9510"/>
                    <a:pt x="7931" y="9526"/>
                  </a:cubicBezTo>
                  <a:cubicBezTo>
                    <a:pt x="7835" y="9598"/>
                    <a:pt x="7812" y="9693"/>
                    <a:pt x="7859" y="9764"/>
                  </a:cubicBezTo>
                  <a:lnTo>
                    <a:pt x="7978" y="9979"/>
                  </a:lnTo>
                  <a:cubicBezTo>
                    <a:pt x="8026" y="10042"/>
                    <a:pt x="8074" y="10074"/>
                    <a:pt x="8128" y="10074"/>
                  </a:cubicBezTo>
                  <a:cubicBezTo>
                    <a:pt x="8156" y="10074"/>
                    <a:pt x="8185" y="10066"/>
                    <a:pt x="8216" y="10050"/>
                  </a:cubicBezTo>
                  <a:cubicBezTo>
                    <a:pt x="8312" y="9979"/>
                    <a:pt x="8336" y="9883"/>
                    <a:pt x="8288" y="9812"/>
                  </a:cubicBezTo>
                  <a:lnTo>
                    <a:pt x="8169" y="9598"/>
                  </a:lnTo>
                  <a:cubicBezTo>
                    <a:pt x="8121" y="9534"/>
                    <a:pt x="8063" y="9502"/>
                    <a:pt x="8008" y="9502"/>
                  </a:cubicBezTo>
                  <a:close/>
                  <a:moveTo>
                    <a:pt x="7064" y="9522"/>
                  </a:moveTo>
                  <a:cubicBezTo>
                    <a:pt x="7051" y="9522"/>
                    <a:pt x="7039" y="9523"/>
                    <a:pt x="7026" y="9526"/>
                  </a:cubicBezTo>
                  <a:cubicBezTo>
                    <a:pt x="6930" y="9550"/>
                    <a:pt x="6883" y="9645"/>
                    <a:pt x="6907" y="9741"/>
                  </a:cubicBezTo>
                  <a:lnTo>
                    <a:pt x="6978" y="9955"/>
                  </a:lnTo>
                  <a:cubicBezTo>
                    <a:pt x="6999" y="10017"/>
                    <a:pt x="7073" y="10079"/>
                    <a:pt x="7139" y="10079"/>
                  </a:cubicBezTo>
                  <a:cubicBezTo>
                    <a:pt x="7149" y="10079"/>
                    <a:pt x="7159" y="10077"/>
                    <a:pt x="7169" y="10074"/>
                  </a:cubicBezTo>
                  <a:cubicBezTo>
                    <a:pt x="7264" y="10050"/>
                    <a:pt x="7335" y="9955"/>
                    <a:pt x="7288" y="9860"/>
                  </a:cubicBezTo>
                  <a:lnTo>
                    <a:pt x="7240" y="9645"/>
                  </a:lnTo>
                  <a:cubicBezTo>
                    <a:pt x="7219" y="9583"/>
                    <a:pt x="7145" y="9522"/>
                    <a:pt x="7064" y="9522"/>
                  </a:cubicBezTo>
                  <a:close/>
                  <a:moveTo>
                    <a:pt x="6106" y="9522"/>
                  </a:moveTo>
                  <a:cubicBezTo>
                    <a:pt x="6025" y="9522"/>
                    <a:pt x="5951" y="9583"/>
                    <a:pt x="5930" y="9645"/>
                  </a:cubicBezTo>
                  <a:lnTo>
                    <a:pt x="5859" y="9860"/>
                  </a:lnTo>
                  <a:cubicBezTo>
                    <a:pt x="5835" y="9955"/>
                    <a:pt x="5906" y="10050"/>
                    <a:pt x="5978" y="10074"/>
                  </a:cubicBezTo>
                  <a:cubicBezTo>
                    <a:pt x="5994" y="10078"/>
                    <a:pt x="6011" y="10080"/>
                    <a:pt x="6027" y="10080"/>
                  </a:cubicBezTo>
                  <a:cubicBezTo>
                    <a:pt x="6104" y="10080"/>
                    <a:pt x="6173" y="10034"/>
                    <a:pt x="6192" y="9955"/>
                  </a:cubicBezTo>
                  <a:lnTo>
                    <a:pt x="6264" y="9741"/>
                  </a:lnTo>
                  <a:cubicBezTo>
                    <a:pt x="6287" y="9645"/>
                    <a:pt x="6216" y="9574"/>
                    <a:pt x="6145" y="9526"/>
                  </a:cubicBezTo>
                  <a:cubicBezTo>
                    <a:pt x="6132" y="9523"/>
                    <a:pt x="6119" y="9522"/>
                    <a:pt x="6106" y="9522"/>
                  </a:cubicBezTo>
                  <a:close/>
                  <a:moveTo>
                    <a:pt x="7299" y="10273"/>
                  </a:moveTo>
                  <a:cubicBezTo>
                    <a:pt x="7281" y="10273"/>
                    <a:pt x="7261" y="10278"/>
                    <a:pt x="7240" y="10288"/>
                  </a:cubicBezTo>
                  <a:cubicBezTo>
                    <a:pt x="7145" y="10312"/>
                    <a:pt x="7097" y="10407"/>
                    <a:pt x="7121" y="10479"/>
                  </a:cubicBezTo>
                  <a:lnTo>
                    <a:pt x="7169" y="10693"/>
                  </a:lnTo>
                  <a:cubicBezTo>
                    <a:pt x="7208" y="10772"/>
                    <a:pt x="7264" y="10818"/>
                    <a:pt x="7336" y="10818"/>
                  </a:cubicBezTo>
                  <a:cubicBezTo>
                    <a:pt x="7351" y="10818"/>
                    <a:pt x="7367" y="10816"/>
                    <a:pt x="7383" y="10812"/>
                  </a:cubicBezTo>
                  <a:cubicBezTo>
                    <a:pt x="7478" y="10788"/>
                    <a:pt x="7526" y="10693"/>
                    <a:pt x="7502" y="10598"/>
                  </a:cubicBezTo>
                  <a:lnTo>
                    <a:pt x="7454" y="10407"/>
                  </a:lnTo>
                  <a:cubicBezTo>
                    <a:pt x="7417" y="10333"/>
                    <a:pt x="7366" y="10273"/>
                    <a:pt x="7299" y="10273"/>
                  </a:cubicBezTo>
                  <a:close/>
                  <a:moveTo>
                    <a:pt x="3367" y="10300"/>
                  </a:moveTo>
                  <a:cubicBezTo>
                    <a:pt x="3323" y="10300"/>
                    <a:pt x="3275" y="10312"/>
                    <a:pt x="3239" y="10336"/>
                  </a:cubicBezTo>
                  <a:lnTo>
                    <a:pt x="3049" y="10550"/>
                  </a:lnTo>
                  <a:cubicBezTo>
                    <a:pt x="2977" y="10598"/>
                    <a:pt x="2977" y="10717"/>
                    <a:pt x="3049" y="10788"/>
                  </a:cubicBezTo>
                  <a:cubicBezTo>
                    <a:pt x="3073" y="10812"/>
                    <a:pt x="3114" y="10824"/>
                    <a:pt x="3159" y="10824"/>
                  </a:cubicBezTo>
                  <a:cubicBezTo>
                    <a:pt x="3204" y="10824"/>
                    <a:pt x="3251" y="10812"/>
                    <a:pt x="3287" y="10788"/>
                  </a:cubicBezTo>
                  <a:lnTo>
                    <a:pt x="3477" y="10574"/>
                  </a:lnTo>
                  <a:cubicBezTo>
                    <a:pt x="3549" y="10526"/>
                    <a:pt x="3549" y="10407"/>
                    <a:pt x="3477" y="10336"/>
                  </a:cubicBezTo>
                  <a:cubicBezTo>
                    <a:pt x="3454" y="10312"/>
                    <a:pt x="3412" y="10300"/>
                    <a:pt x="3367" y="10300"/>
                  </a:cubicBezTo>
                  <a:close/>
                  <a:moveTo>
                    <a:pt x="9797" y="10300"/>
                  </a:moveTo>
                  <a:cubicBezTo>
                    <a:pt x="9752" y="10300"/>
                    <a:pt x="9705" y="10312"/>
                    <a:pt x="9669" y="10336"/>
                  </a:cubicBezTo>
                  <a:cubicBezTo>
                    <a:pt x="9622" y="10407"/>
                    <a:pt x="9622" y="10526"/>
                    <a:pt x="9669" y="10574"/>
                  </a:cubicBezTo>
                  <a:lnTo>
                    <a:pt x="9883" y="10788"/>
                  </a:lnTo>
                  <a:cubicBezTo>
                    <a:pt x="9919" y="10812"/>
                    <a:pt x="9967" y="10824"/>
                    <a:pt x="10011" y="10824"/>
                  </a:cubicBezTo>
                  <a:cubicBezTo>
                    <a:pt x="10056" y="10824"/>
                    <a:pt x="10098" y="10812"/>
                    <a:pt x="10122" y="10788"/>
                  </a:cubicBezTo>
                  <a:cubicBezTo>
                    <a:pt x="10193" y="10717"/>
                    <a:pt x="10193" y="10598"/>
                    <a:pt x="10122" y="10550"/>
                  </a:cubicBezTo>
                  <a:lnTo>
                    <a:pt x="9907" y="10336"/>
                  </a:lnTo>
                  <a:cubicBezTo>
                    <a:pt x="9883" y="10312"/>
                    <a:pt x="9842" y="10300"/>
                    <a:pt x="9797" y="10300"/>
                  </a:cubicBezTo>
                  <a:close/>
                  <a:moveTo>
                    <a:pt x="4706" y="10277"/>
                  </a:moveTo>
                  <a:cubicBezTo>
                    <a:pt x="4652" y="10277"/>
                    <a:pt x="4596" y="10313"/>
                    <a:pt x="4549" y="10360"/>
                  </a:cubicBezTo>
                  <a:lnTo>
                    <a:pt x="4430" y="10574"/>
                  </a:lnTo>
                  <a:cubicBezTo>
                    <a:pt x="4382" y="10669"/>
                    <a:pt x="4406" y="10765"/>
                    <a:pt x="4501" y="10812"/>
                  </a:cubicBezTo>
                  <a:cubicBezTo>
                    <a:pt x="4535" y="10837"/>
                    <a:pt x="4565" y="10848"/>
                    <a:pt x="4593" y="10848"/>
                  </a:cubicBezTo>
                  <a:cubicBezTo>
                    <a:pt x="4646" y="10848"/>
                    <a:pt x="4693" y="10811"/>
                    <a:pt x="4740" y="10765"/>
                  </a:cubicBezTo>
                  <a:lnTo>
                    <a:pt x="4859" y="10550"/>
                  </a:lnTo>
                  <a:cubicBezTo>
                    <a:pt x="4906" y="10455"/>
                    <a:pt x="4882" y="10360"/>
                    <a:pt x="4787" y="10312"/>
                  </a:cubicBezTo>
                  <a:cubicBezTo>
                    <a:pt x="4762" y="10287"/>
                    <a:pt x="4734" y="10277"/>
                    <a:pt x="4706" y="10277"/>
                  </a:cubicBezTo>
                  <a:close/>
                  <a:moveTo>
                    <a:pt x="8457" y="10277"/>
                  </a:moveTo>
                  <a:cubicBezTo>
                    <a:pt x="8426" y="10277"/>
                    <a:pt x="8393" y="10287"/>
                    <a:pt x="8359" y="10312"/>
                  </a:cubicBezTo>
                  <a:cubicBezTo>
                    <a:pt x="8288" y="10360"/>
                    <a:pt x="8240" y="10455"/>
                    <a:pt x="8312" y="10550"/>
                  </a:cubicBezTo>
                  <a:lnTo>
                    <a:pt x="8431" y="10765"/>
                  </a:lnTo>
                  <a:cubicBezTo>
                    <a:pt x="8462" y="10811"/>
                    <a:pt x="8513" y="10848"/>
                    <a:pt x="8571" y="10848"/>
                  </a:cubicBezTo>
                  <a:cubicBezTo>
                    <a:pt x="8603" y="10848"/>
                    <a:pt x="8636" y="10837"/>
                    <a:pt x="8669" y="10812"/>
                  </a:cubicBezTo>
                  <a:cubicBezTo>
                    <a:pt x="8764" y="10765"/>
                    <a:pt x="8788" y="10669"/>
                    <a:pt x="8717" y="10574"/>
                  </a:cubicBezTo>
                  <a:lnTo>
                    <a:pt x="8597" y="10360"/>
                  </a:lnTo>
                  <a:cubicBezTo>
                    <a:pt x="8566" y="10313"/>
                    <a:pt x="8515" y="10277"/>
                    <a:pt x="8457" y="10277"/>
                  </a:cubicBezTo>
                  <a:close/>
                  <a:moveTo>
                    <a:pt x="5882" y="10306"/>
                  </a:moveTo>
                  <a:cubicBezTo>
                    <a:pt x="5804" y="10306"/>
                    <a:pt x="5736" y="10352"/>
                    <a:pt x="5716" y="10431"/>
                  </a:cubicBezTo>
                  <a:lnTo>
                    <a:pt x="5668" y="10645"/>
                  </a:lnTo>
                  <a:cubicBezTo>
                    <a:pt x="5621" y="10717"/>
                    <a:pt x="5692" y="10812"/>
                    <a:pt x="5764" y="10836"/>
                  </a:cubicBezTo>
                  <a:cubicBezTo>
                    <a:pt x="5784" y="10846"/>
                    <a:pt x="5805" y="10851"/>
                    <a:pt x="5825" y="10851"/>
                  </a:cubicBezTo>
                  <a:cubicBezTo>
                    <a:pt x="5897" y="10851"/>
                    <a:pt x="5959" y="10791"/>
                    <a:pt x="5978" y="10717"/>
                  </a:cubicBezTo>
                  <a:lnTo>
                    <a:pt x="6049" y="10526"/>
                  </a:lnTo>
                  <a:cubicBezTo>
                    <a:pt x="6073" y="10431"/>
                    <a:pt x="6026" y="10336"/>
                    <a:pt x="5930" y="10312"/>
                  </a:cubicBezTo>
                  <a:cubicBezTo>
                    <a:pt x="5914" y="10308"/>
                    <a:pt x="5898" y="10306"/>
                    <a:pt x="5882" y="10306"/>
                  </a:cubicBezTo>
                  <a:close/>
                  <a:moveTo>
                    <a:pt x="5701" y="11044"/>
                  </a:moveTo>
                  <a:cubicBezTo>
                    <a:pt x="5638" y="11044"/>
                    <a:pt x="5569" y="11090"/>
                    <a:pt x="5549" y="11169"/>
                  </a:cubicBezTo>
                  <a:lnTo>
                    <a:pt x="5478" y="11384"/>
                  </a:lnTo>
                  <a:cubicBezTo>
                    <a:pt x="5454" y="11479"/>
                    <a:pt x="5502" y="11550"/>
                    <a:pt x="5597" y="11598"/>
                  </a:cubicBezTo>
                  <a:cubicBezTo>
                    <a:pt x="5610" y="11601"/>
                    <a:pt x="5622" y="11603"/>
                    <a:pt x="5634" y="11603"/>
                  </a:cubicBezTo>
                  <a:cubicBezTo>
                    <a:pt x="5711" y="11603"/>
                    <a:pt x="5770" y="11541"/>
                    <a:pt x="5811" y="11479"/>
                  </a:cubicBezTo>
                  <a:lnTo>
                    <a:pt x="5859" y="11265"/>
                  </a:lnTo>
                  <a:cubicBezTo>
                    <a:pt x="5906" y="11169"/>
                    <a:pt x="5835" y="11074"/>
                    <a:pt x="5740" y="11050"/>
                  </a:cubicBezTo>
                  <a:cubicBezTo>
                    <a:pt x="5727" y="11046"/>
                    <a:pt x="5715" y="11044"/>
                    <a:pt x="5701" y="11044"/>
                  </a:cubicBezTo>
                  <a:close/>
                  <a:moveTo>
                    <a:pt x="7455" y="11044"/>
                  </a:moveTo>
                  <a:cubicBezTo>
                    <a:pt x="7439" y="11044"/>
                    <a:pt x="7423" y="11046"/>
                    <a:pt x="7407" y="11050"/>
                  </a:cubicBezTo>
                  <a:cubicBezTo>
                    <a:pt x="7335" y="11074"/>
                    <a:pt x="7264" y="11169"/>
                    <a:pt x="7288" y="11265"/>
                  </a:cubicBezTo>
                  <a:lnTo>
                    <a:pt x="7359" y="11479"/>
                  </a:lnTo>
                  <a:cubicBezTo>
                    <a:pt x="7380" y="11541"/>
                    <a:pt x="7454" y="11603"/>
                    <a:pt x="7535" y="11603"/>
                  </a:cubicBezTo>
                  <a:cubicBezTo>
                    <a:pt x="7548" y="11603"/>
                    <a:pt x="7561" y="11601"/>
                    <a:pt x="7573" y="11598"/>
                  </a:cubicBezTo>
                  <a:cubicBezTo>
                    <a:pt x="7645" y="11550"/>
                    <a:pt x="7716" y="11479"/>
                    <a:pt x="7693" y="11384"/>
                  </a:cubicBezTo>
                  <a:lnTo>
                    <a:pt x="7621" y="11169"/>
                  </a:lnTo>
                  <a:cubicBezTo>
                    <a:pt x="7601" y="11090"/>
                    <a:pt x="7533" y="11044"/>
                    <a:pt x="7455" y="11044"/>
                  </a:cubicBezTo>
                  <a:close/>
                  <a:moveTo>
                    <a:pt x="2587" y="11068"/>
                  </a:moveTo>
                  <a:cubicBezTo>
                    <a:pt x="2543" y="11068"/>
                    <a:pt x="2501" y="11086"/>
                    <a:pt x="2477" y="11122"/>
                  </a:cubicBezTo>
                  <a:lnTo>
                    <a:pt x="2263" y="11312"/>
                  </a:lnTo>
                  <a:cubicBezTo>
                    <a:pt x="2191" y="11384"/>
                    <a:pt x="2191" y="11503"/>
                    <a:pt x="2263" y="11550"/>
                  </a:cubicBezTo>
                  <a:cubicBezTo>
                    <a:pt x="2287" y="11586"/>
                    <a:pt x="2328" y="11604"/>
                    <a:pt x="2373" y="11604"/>
                  </a:cubicBezTo>
                  <a:cubicBezTo>
                    <a:pt x="2418" y="11604"/>
                    <a:pt x="2465" y="11586"/>
                    <a:pt x="2501" y="11550"/>
                  </a:cubicBezTo>
                  <a:lnTo>
                    <a:pt x="2715" y="11360"/>
                  </a:lnTo>
                  <a:cubicBezTo>
                    <a:pt x="2763" y="11288"/>
                    <a:pt x="2763" y="11169"/>
                    <a:pt x="2715" y="11122"/>
                  </a:cubicBezTo>
                  <a:cubicBezTo>
                    <a:pt x="2680" y="11086"/>
                    <a:pt x="2632" y="11068"/>
                    <a:pt x="2587" y="11068"/>
                  </a:cubicBezTo>
                  <a:close/>
                  <a:moveTo>
                    <a:pt x="10565" y="11068"/>
                  </a:moveTo>
                  <a:cubicBezTo>
                    <a:pt x="10521" y="11068"/>
                    <a:pt x="10479" y="11086"/>
                    <a:pt x="10455" y="11122"/>
                  </a:cubicBezTo>
                  <a:cubicBezTo>
                    <a:pt x="10384" y="11169"/>
                    <a:pt x="10384" y="11288"/>
                    <a:pt x="10455" y="11360"/>
                  </a:cubicBezTo>
                  <a:lnTo>
                    <a:pt x="10669" y="11550"/>
                  </a:lnTo>
                  <a:cubicBezTo>
                    <a:pt x="10693" y="11586"/>
                    <a:pt x="10735" y="11604"/>
                    <a:pt x="10779" y="11604"/>
                  </a:cubicBezTo>
                  <a:cubicBezTo>
                    <a:pt x="10824" y="11604"/>
                    <a:pt x="10872" y="11586"/>
                    <a:pt x="10908" y="11550"/>
                  </a:cubicBezTo>
                  <a:cubicBezTo>
                    <a:pt x="10955" y="11503"/>
                    <a:pt x="10955" y="11384"/>
                    <a:pt x="10908" y="11312"/>
                  </a:cubicBezTo>
                  <a:lnTo>
                    <a:pt x="10693" y="11122"/>
                  </a:lnTo>
                  <a:cubicBezTo>
                    <a:pt x="10657" y="11086"/>
                    <a:pt x="10610" y="11068"/>
                    <a:pt x="10565" y="11068"/>
                  </a:cubicBezTo>
                  <a:close/>
                  <a:moveTo>
                    <a:pt x="4265" y="11050"/>
                  </a:moveTo>
                  <a:cubicBezTo>
                    <a:pt x="4205" y="11050"/>
                    <a:pt x="4152" y="11082"/>
                    <a:pt x="4120" y="11146"/>
                  </a:cubicBezTo>
                  <a:lnTo>
                    <a:pt x="4001" y="11360"/>
                  </a:lnTo>
                  <a:cubicBezTo>
                    <a:pt x="3930" y="11431"/>
                    <a:pt x="3954" y="11527"/>
                    <a:pt x="4049" y="11598"/>
                  </a:cubicBezTo>
                  <a:cubicBezTo>
                    <a:pt x="4081" y="11614"/>
                    <a:pt x="4112" y="11622"/>
                    <a:pt x="4142" y="11622"/>
                  </a:cubicBezTo>
                  <a:cubicBezTo>
                    <a:pt x="4202" y="11622"/>
                    <a:pt x="4255" y="11590"/>
                    <a:pt x="4287" y="11527"/>
                  </a:cubicBezTo>
                  <a:lnTo>
                    <a:pt x="4406" y="11312"/>
                  </a:lnTo>
                  <a:cubicBezTo>
                    <a:pt x="4478" y="11241"/>
                    <a:pt x="4430" y="11146"/>
                    <a:pt x="4359" y="11074"/>
                  </a:cubicBezTo>
                  <a:cubicBezTo>
                    <a:pt x="4327" y="11058"/>
                    <a:pt x="4295" y="11050"/>
                    <a:pt x="4265" y="11050"/>
                  </a:cubicBezTo>
                  <a:close/>
                  <a:moveTo>
                    <a:pt x="8929" y="11050"/>
                  </a:moveTo>
                  <a:cubicBezTo>
                    <a:pt x="8899" y="11050"/>
                    <a:pt x="8867" y="11058"/>
                    <a:pt x="8836" y="11074"/>
                  </a:cubicBezTo>
                  <a:cubicBezTo>
                    <a:pt x="8764" y="11146"/>
                    <a:pt x="8717" y="11241"/>
                    <a:pt x="8788" y="11312"/>
                  </a:cubicBezTo>
                  <a:lnTo>
                    <a:pt x="8907" y="11527"/>
                  </a:lnTo>
                  <a:cubicBezTo>
                    <a:pt x="8939" y="11590"/>
                    <a:pt x="8992" y="11622"/>
                    <a:pt x="9052" y="11622"/>
                  </a:cubicBezTo>
                  <a:cubicBezTo>
                    <a:pt x="9082" y="11622"/>
                    <a:pt x="9113" y="11614"/>
                    <a:pt x="9145" y="11598"/>
                  </a:cubicBezTo>
                  <a:cubicBezTo>
                    <a:pt x="9240" y="11527"/>
                    <a:pt x="9264" y="11431"/>
                    <a:pt x="9193" y="11336"/>
                  </a:cubicBezTo>
                  <a:lnTo>
                    <a:pt x="9074" y="11146"/>
                  </a:lnTo>
                  <a:cubicBezTo>
                    <a:pt x="9042" y="11082"/>
                    <a:pt x="8989" y="11050"/>
                    <a:pt x="8929" y="110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0" name="Google Shape;3750;p44"/>
          <p:cNvGrpSpPr/>
          <p:nvPr/>
        </p:nvGrpSpPr>
        <p:grpSpPr>
          <a:xfrm>
            <a:off x="6726525" y="633592"/>
            <a:ext cx="1314181" cy="1120683"/>
            <a:chOff x="6726525" y="633592"/>
            <a:chExt cx="1314181" cy="1120683"/>
          </a:xfrm>
        </p:grpSpPr>
        <p:grpSp>
          <p:nvGrpSpPr>
            <p:cNvPr id="3751" name="Google Shape;3751;p44"/>
            <p:cNvGrpSpPr/>
            <p:nvPr/>
          </p:nvGrpSpPr>
          <p:grpSpPr>
            <a:xfrm>
              <a:off x="7190785" y="633592"/>
              <a:ext cx="849921" cy="753151"/>
              <a:chOff x="7365360" y="534292"/>
              <a:chExt cx="849921" cy="753151"/>
            </a:xfrm>
          </p:grpSpPr>
          <p:sp>
            <p:nvSpPr>
              <p:cNvPr id="3752" name="Google Shape;3752;p44"/>
              <p:cNvSpPr/>
              <p:nvPr/>
            </p:nvSpPr>
            <p:spPr>
              <a:xfrm>
                <a:off x="7383279" y="550404"/>
                <a:ext cx="810470" cy="407107"/>
              </a:xfrm>
              <a:custGeom>
                <a:avLst/>
                <a:gdLst/>
                <a:ahLst/>
                <a:cxnLst/>
                <a:rect l="l" t="t" r="r" b="b"/>
                <a:pathLst>
                  <a:path w="10765" h="5407" extrusionOk="0">
                    <a:moveTo>
                      <a:pt x="858" y="1"/>
                    </a:moveTo>
                    <a:cubicBezTo>
                      <a:pt x="382" y="1"/>
                      <a:pt x="1" y="382"/>
                      <a:pt x="1" y="858"/>
                    </a:cubicBezTo>
                    <a:lnTo>
                      <a:pt x="1" y="4549"/>
                    </a:lnTo>
                    <a:cubicBezTo>
                      <a:pt x="1" y="5026"/>
                      <a:pt x="382" y="5407"/>
                      <a:pt x="858" y="5407"/>
                    </a:cubicBezTo>
                    <a:lnTo>
                      <a:pt x="9884" y="5407"/>
                    </a:lnTo>
                    <a:cubicBezTo>
                      <a:pt x="10360" y="5407"/>
                      <a:pt x="10741" y="5026"/>
                      <a:pt x="10741" y="4549"/>
                    </a:cubicBezTo>
                    <a:lnTo>
                      <a:pt x="10741" y="882"/>
                    </a:lnTo>
                    <a:cubicBezTo>
                      <a:pt x="10765" y="382"/>
                      <a:pt x="10384" y="1"/>
                      <a:pt x="98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4"/>
              <p:cNvSpPr/>
              <p:nvPr/>
            </p:nvSpPr>
            <p:spPr>
              <a:xfrm>
                <a:off x="7915794" y="683145"/>
                <a:ext cx="276230" cy="274366"/>
              </a:xfrm>
              <a:custGeom>
                <a:avLst/>
                <a:gdLst/>
                <a:ahLst/>
                <a:cxnLst/>
                <a:rect l="l" t="t" r="r" b="b"/>
                <a:pathLst>
                  <a:path w="3669" h="3644" extrusionOk="0">
                    <a:moveTo>
                      <a:pt x="3668" y="0"/>
                    </a:moveTo>
                    <a:lnTo>
                      <a:pt x="1" y="3644"/>
                    </a:lnTo>
                    <a:lnTo>
                      <a:pt x="2811" y="3644"/>
                    </a:lnTo>
                    <a:cubicBezTo>
                      <a:pt x="3287" y="3644"/>
                      <a:pt x="3668" y="3263"/>
                      <a:pt x="3668" y="2786"/>
                    </a:cubicBezTo>
                    <a:lnTo>
                      <a:pt x="36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4"/>
              <p:cNvSpPr/>
              <p:nvPr/>
            </p:nvSpPr>
            <p:spPr>
              <a:xfrm>
                <a:off x="7463988" y="550404"/>
                <a:ext cx="634749" cy="407107"/>
              </a:xfrm>
              <a:custGeom>
                <a:avLst/>
                <a:gdLst/>
                <a:ahLst/>
                <a:cxnLst/>
                <a:rect l="l" t="t" r="r" b="b"/>
                <a:pathLst>
                  <a:path w="8431" h="5407" extrusionOk="0">
                    <a:moveTo>
                      <a:pt x="8431" y="1"/>
                    </a:moveTo>
                    <a:lnTo>
                      <a:pt x="5382" y="25"/>
                    </a:lnTo>
                    <a:lnTo>
                      <a:pt x="0" y="5407"/>
                    </a:lnTo>
                    <a:lnTo>
                      <a:pt x="3001" y="5407"/>
                    </a:lnTo>
                    <a:lnTo>
                      <a:pt x="84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4"/>
              <p:cNvSpPr/>
              <p:nvPr/>
            </p:nvSpPr>
            <p:spPr>
              <a:xfrm>
                <a:off x="7383279" y="550404"/>
                <a:ext cx="263657" cy="263674"/>
              </a:xfrm>
              <a:custGeom>
                <a:avLst/>
                <a:gdLst/>
                <a:ahLst/>
                <a:cxnLst/>
                <a:rect l="l" t="t" r="r" b="b"/>
                <a:pathLst>
                  <a:path w="3502" h="3502" extrusionOk="0">
                    <a:moveTo>
                      <a:pt x="858" y="1"/>
                    </a:moveTo>
                    <a:cubicBezTo>
                      <a:pt x="382" y="1"/>
                      <a:pt x="1" y="382"/>
                      <a:pt x="1" y="858"/>
                    </a:cubicBezTo>
                    <a:lnTo>
                      <a:pt x="1" y="3502"/>
                    </a:lnTo>
                    <a:lnTo>
                      <a:pt x="35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4"/>
              <p:cNvSpPr/>
              <p:nvPr/>
            </p:nvSpPr>
            <p:spPr>
              <a:xfrm>
                <a:off x="7458567" y="1194154"/>
                <a:ext cx="159685" cy="77175"/>
              </a:xfrm>
              <a:custGeom>
                <a:avLst/>
                <a:gdLst/>
                <a:ahLst/>
                <a:cxnLst/>
                <a:rect l="l" t="t" r="r" b="b"/>
                <a:pathLst>
                  <a:path w="2121" h="1025" extrusionOk="0">
                    <a:moveTo>
                      <a:pt x="1" y="0"/>
                    </a:moveTo>
                    <a:lnTo>
                      <a:pt x="1" y="1024"/>
                    </a:lnTo>
                    <a:lnTo>
                      <a:pt x="2120" y="1024"/>
                    </a:lnTo>
                    <a:lnTo>
                      <a:pt x="2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4"/>
              <p:cNvSpPr/>
              <p:nvPr/>
            </p:nvSpPr>
            <p:spPr>
              <a:xfrm>
                <a:off x="7499825" y="962856"/>
                <a:ext cx="78977" cy="227760"/>
              </a:xfrm>
              <a:custGeom>
                <a:avLst/>
                <a:gdLst/>
                <a:ahLst/>
                <a:cxnLst/>
                <a:rect l="l" t="t" r="r" b="b"/>
                <a:pathLst>
                  <a:path w="1049" h="3025" extrusionOk="0">
                    <a:moveTo>
                      <a:pt x="1" y="0"/>
                    </a:moveTo>
                    <a:lnTo>
                      <a:pt x="1" y="3025"/>
                    </a:lnTo>
                    <a:lnTo>
                      <a:pt x="1049" y="3025"/>
                    </a:lnTo>
                    <a:lnTo>
                      <a:pt x="10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4"/>
              <p:cNvSpPr/>
              <p:nvPr/>
            </p:nvSpPr>
            <p:spPr>
              <a:xfrm>
                <a:off x="7958860" y="1194154"/>
                <a:ext cx="159610" cy="77175"/>
              </a:xfrm>
              <a:custGeom>
                <a:avLst/>
                <a:gdLst/>
                <a:ahLst/>
                <a:cxnLst/>
                <a:rect l="l" t="t" r="r" b="b"/>
                <a:pathLst>
                  <a:path w="2120" h="1025" extrusionOk="0">
                    <a:moveTo>
                      <a:pt x="0" y="0"/>
                    </a:moveTo>
                    <a:lnTo>
                      <a:pt x="0" y="1024"/>
                    </a:lnTo>
                    <a:lnTo>
                      <a:pt x="2120" y="1024"/>
                    </a:lnTo>
                    <a:lnTo>
                      <a:pt x="2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4"/>
              <p:cNvSpPr/>
              <p:nvPr/>
            </p:nvSpPr>
            <p:spPr>
              <a:xfrm>
                <a:off x="8000042" y="962856"/>
                <a:ext cx="77170" cy="227760"/>
              </a:xfrm>
              <a:custGeom>
                <a:avLst/>
                <a:gdLst/>
                <a:ahLst/>
                <a:cxnLst/>
                <a:rect l="l" t="t" r="r" b="b"/>
                <a:pathLst>
                  <a:path w="1025" h="3025" extrusionOk="0">
                    <a:moveTo>
                      <a:pt x="1" y="0"/>
                    </a:moveTo>
                    <a:lnTo>
                      <a:pt x="1" y="3025"/>
                    </a:lnTo>
                    <a:lnTo>
                      <a:pt x="1025" y="3025"/>
                    </a:lnTo>
                    <a:lnTo>
                      <a:pt x="10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4"/>
              <p:cNvSpPr/>
              <p:nvPr/>
            </p:nvSpPr>
            <p:spPr>
              <a:xfrm>
                <a:off x="7365360" y="534292"/>
                <a:ext cx="849921" cy="753151"/>
              </a:xfrm>
              <a:custGeom>
                <a:avLst/>
                <a:gdLst/>
                <a:ahLst/>
                <a:cxnLst/>
                <a:rect l="l" t="t" r="r" b="b"/>
                <a:pathLst>
                  <a:path w="11289" h="10003" extrusionOk="0">
                    <a:moveTo>
                      <a:pt x="3239" y="405"/>
                    </a:moveTo>
                    <a:lnTo>
                      <a:pt x="477" y="3192"/>
                    </a:lnTo>
                    <a:lnTo>
                      <a:pt x="477" y="1072"/>
                    </a:lnTo>
                    <a:cubicBezTo>
                      <a:pt x="477" y="715"/>
                      <a:pt x="763" y="405"/>
                      <a:pt x="1120" y="405"/>
                    </a:cubicBezTo>
                    <a:close/>
                    <a:moveTo>
                      <a:pt x="9264" y="429"/>
                    </a:moveTo>
                    <a:lnTo>
                      <a:pt x="4263" y="5430"/>
                    </a:lnTo>
                    <a:lnTo>
                      <a:pt x="1882" y="5430"/>
                    </a:lnTo>
                    <a:lnTo>
                      <a:pt x="3501" y="3787"/>
                    </a:lnTo>
                    <a:cubicBezTo>
                      <a:pt x="3597" y="3692"/>
                      <a:pt x="3597" y="3573"/>
                      <a:pt x="3549" y="3477"/>
                    </a:cubicBezTo>
                    <a:cubicBezTo>
                      <a:pt x="3499" y="3415"/>
                      <a:pt x="3435" y="3385"/>
                      <a:pt x="3372" y="3385"/>
                    </a:cubicBezTo>
                    <a:cubicBezTo>
                      <a:pt x="3316" y="3385"/>
                      <a:pt x="3261" y="3409"/>
                      <a:pt x="3216" y="3454"/>
                    </a:cubicBezTo>
                    <a:lnTo>
                      <a:pt x="1239" y="5430"/>
                    </a:lnTo>
                    <a:lnTo>
                      <a:pt x="1120" y="5430"/>
                    </a:lnTo>
                    <a:cubicBezTo>
                      <a:pt x="763" y="5430"/>
                      <a:pt x="477" y="5121"/>
                      <a:pt x="477" y="4763"/>
                    </a:cubicBezTo>
                    <a:lnTo>
                      <a:pt x="477" y="3811"/>
                    </a:lnTo>
                    <a:lnTo>
                      <a:pt x="3859" y="429"/>
                    </a:lnTo>
                    <a:lnTo>
                      <a:pt x="6240" y="429"/>
                    </a:lnTo>
                    <a:lnTo>
                      <a:pt x="4621" y="2049"/>
                    </a:lnTo>
                    <a:cubicBezTo>
                      <a:pt x="4525" y="2144"/>
                      <a:pt x="4525" y="2263"/>
                      <a:pt x="4573" y="2358"/>
                    </a:cubicBezTo>
                    <a:cubicBezTo>
                      <a:pt x="4621" y="2406"/>
                      <a:pt x="4692" y="2453"/>
                      <a:pt x="4763" y="2453"/>
                    </a:cubicBezTo>
                    <a:cubicBezTo>
                      <a:pt x="4811" y="2453"/>
                      <a:pt x="4883" y="2406"/>
                      <a:pt x="4906" y="2382"/>
                    </a:cubicBezTo>
                    <a:lnTo>
                      <a:pt x="6883" y="429"/>
                    </a:lnTo>
                    <a:close/>
                    <a:moveTo>
                      <a:pt x="10146" y="405"/>
                    </a:moveTo>
                    <a:cubicBezTo>
                      <a:pt x="10503" y="405"/>
                      <a:pt x="10765" y="715"/>
                      <a:pt x="10765" y="1072"/>
                    </a:cubicBezTo>
                    <a:lnTo>
                      <a:pt x="10765" y="1858"/>
                    </a:lnTo>
                    <a:lnTo>
                      <a:pt x="7240" y="5430"/>
                    </a:lnTo>
                    <a:lnTo>
                      <a:pt x="4859" y="5430"/>
                    </a:lnTo>
                    <a:lnTo>
                      <a:pt x="9860" y="405"/>
                    </a:lnTo>
                    <a:close/>
                    <a:moveTo>
                      <a:pt x="10765" y="2477"/>
                    </a:moveTo>
                    <a:lnTo>
                      <a:pt x="10765" y="4763"/>
                    </a:lnTo>
                    <a:cubicBezTo>
                      <a:pt x="10765" y="5121"/>
                      <a:pt x="10503" y="5430"/>
                      <a:pt x="10122" y="5430"/>
                    </a:cubicBezTo>
                    <a:lnTo>
                      <a:pt x="7836" y="5430"/>
                    </a:lnTo>
                    <a:lnTo>
                      <a:pt x="10765" y="2477"/>
                    </a:lnTo>
                    <a:close/>
                    <a:moveTo>
                      <a:pt x="2620" y="5835"/>
                    </a:moveTo>
                    <a:lnTo>
                      <a:pt x="2620" y="8526"/>
                    </a:lnTo>
                    <a:lnTo>
                      <a:pt x="2001" y="8526"/>
                    </a:lnTo>
                    <a:lnTo>
                      <a:pt x="2001" y="5835"/>
                    </a:lnTo>
                    <a:close/>
                    <a:moveTo>
                      <a:pt x="9264" y="5835"/>
                    </a:moveTo>
                    <a:lnTo>
                      <a:pt x="9264" y="8526"/>
                    </a:lnTo>
                    <a:lnTo>
                      <a:pt x="8621" y="8526"/>
                    </a:lnTo>
                    <a:lnTo>
                      <a:pt x="8621" y="5835"/>
                    </a:lnTo>
                    <a:close/>
                    <a:moveTo>
                      <a:pt x="3120" y="8931"/>
                    </a:moveTo>
                    <a:lnTo>
                      <a:pt x="3120" y="9550"/>
                    </a:lnTo>
                    <a:lnTo>
                      <a:pt x="1453" y="9550"/>
                    </a:lnTo>
                    <a:lnTo>
                      <a:pt x="1453" y="8931"/>
                    </a:lnTo>
                    <a:close/>
                    <a:moveTo>
                      <a:pt x="9788" y="8931"/>
                    </a:moveTo>
                    <a:lnTo>
                      <a:pt x="9788" y="9550"/>
                    </a:lnTo>
                    <a:lnTo>
                      <a:pt x="8121" y="9550"/>
                    </a:lnTo>
                    <a:lnTo>
                      <a:pt x="8121" y="8931"/>
                    </a:lnTo>
                    <a:close/>
                    <a:moveTo>
                      <a:pt x="1096" y="1"/>
                    </a:moveTo>
                    <a:cubicBezTo>
                      <a:pt x="501" y="1"/>
                      <a:pt x="1" y="477"/>
                      <a:pt x="1" y="1096"/>
                    </a:cubicBezTo>
                    <a:lnTo>
                      <a:pt x="1" y="4763"/>
                    </a:lnTo>
                    <a:cubicBezTo>
                      <a:pt x="1" y="5359"/>
                      <a:pt x="477" y="5859"/>
                      <a:pt x="1096" y="5859"/>
                    </a:cubicBezTo>
                    <a:lnTo>
                      <a:pt x="1549" y="5859"/>
                    </a:lnTo>
                    <a:lnTo>
                      <a:pt x="1549" y="8550"/>
                    </a:lnTo>
                    <a:lnTo>
                      <a:pt x="1239" y="8550"/>
                    </a:lnTo>
                    <a:cubicBezTo>
                      <a:pt x="1120" y="8550"/>
                      <a:pt x="1048" y="8645"/>
                      <a:pt x="1048" y="8764"/>
                    </a:cubicBezTo>
                    <a:lnTo>
                      <a:pt x="1048" y="9788"/>
                    </a:lnTo>
                    <a:cubicBezTo>
                      <a:pt x="1048" y="9907"/>
                      <a:pt x="1120" y="10003"/>
                      <a:pt x="1239" y="10003"/>
                    </a:cubicBezTo>
                    <a:lnTo>
                      <a:pt x="3358" y="10003"/>
                    </a:lnTo>
                    <a:cubicBezTo>
                      <a:pt x="3477" y="10003"/>
                      <a:pt x="3573" y="9907"/>
                      <a:pt x="3573" y="9788"/>
                    </a:cubicBezTo>
                    <a:lnTo>
                      <a:pt x="3573" y="8764"/>
                    </a:lnTo>
                    <a:cubicBezTo>
                      <a:pt x="3573" y="8645"/>
                      <a:pt x="3477" y="8550"/>
                      <a:pt x="3358" y="8550"/>
                    </a:cubicBezTo>
                    <a:lnTo>
                      <a:pt x="3073" y="8550"/>
                    </a:lnTo>
                    <a:lnTo>
                      <a:pt x="3073" y="5859"/>
                    </a:lnTo>
                    <a:lnTo>
                      <a:pt x="8217" y="5859"/>
                    </a:lnTo>
                    <a:lnTo>
                      <a:pt x="8217" y="8550"/>
                    </a:lnTo>
                    <a:lnTo>
                      <a:pt x="7907" y="8550"/>
                    </a:lnTo>
                    <a:cubicBezTo>
                      <a:pt x="7788" y="8550"/>
                      <a:pt x="7716" y="8645"/>
                      <a:pt x="7716" y="8764"/>
                    </a:cubicBezTo>
                    <a:lnTo>
                      <a:pt x="7716" y="9788"/>
                    </a:lnTo>
                    <a:cubicBezTo>
                      <a:pt x="7716" y="9907"/>
                      <a:pt x="7788" y="10003"/>
                      <a:pt x="7907" y="10003"/>
                    </a:cubicBezTo>
                    <a:lnTo>
                      <a:pt x="10026" y="10003"/>
                    </a:lnTo>
                    <a:cubicBezTo>
                      <a:pt x="10146" y="10003"/>
                      <a:pt x="10241" y="9907"/>
                      <a:pt x="10241" y="9788"/>
                    </a:cubicBezTo>
                    <a:lnTo>
                      <a:pt x="10241" y="8764"/>
                    </a:lnTo>
                    <a:cubicBezTo>
                      <a:pt x="10241" y="8645"/>
                      <a:pt x="10146" y="8550"/>
                      <a:pt x="10026" y="8550"/>
                    </a:cubicBezTo>
                    <a:lnTo>
                      <a:pt x="9741" y="8550"/>
                    </a:lnTo>
                    <a:lnTo>
                      <a:pt x="9741" y="5859"/>
                    </a:lnTo>
                    <a:lnTo>
                      <a:pt x="10169" y="5859"/>
                    </a:lnTo>
                    <a:cubicBezTo>
                      <a:pt x="10765" y="5859"/>
                      <a:pt x="11289" y="5383"/>
                      <a:pt x="11289" y="4763"/>
                    </a:cubicBezTo>
                    <a:lnTo>
                      <a:pt x="11289" y="1096"/>
                    </a:lnTo>
                    <a:cubicBezTo>
                      <a:pt x="11217" y="477"/>
                      <a:pt x="10741" y="1"/>
                      <a:pt x="10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4"/>
              <p:cNvSpPr/>
              <p:nvPr/>
            </p:nvSpPr>
            <p:spPr>
              <a:xfrm>
                <a:off x="7654016" y="740518"/>
                <a:ext cx="32374" cy="32300"/>
              </a:xfrm>
              <a:custGeom>
                <a:avLst/>
                <a:gdLst/>
                <a:ahLst/>
                <a:cxnLst/>
                <a:rect l="l" t="t" r="r" b="b"/>
                <a:pathLst>
                  <a:path w="430" h="429" extrusionOk="0">
                    <a:moveTo>
                      <a:pt x="215" y="0"/>
                    </a:moveTo>
                    <a:cubicBezTo>
                      <a:pt x="144" y="0"/>
                      <a:pt x="96" y="24"/>
                      <a:pt x="72" y="72"/>
                    </a:cubicBezTo>
                    <a:cubicBezTo>
                      <a:pt x="25" y="95"/>
                      <a:pt x="1" y="143"/>
                      <a:pt x="1" y="215"/>
                    </a:cubicBezTo>
                    <a:cubicBezTo>
                      <a:pt x="1" y="262"/>
                      <a:pt x="25" y="334"/>
                      <a:pt x="72" y="357"/>
                    </a:cubicBezTo>
                    <a:cubicBezTo>
                      <a:pt x="96" y="381"/>
                      <a:pt x="144" y="429"/>
                      <a:pt x="215" y="429"/>
                    </a:cubicBezTo>
                    <a:cubicBezTo>
                      <a:pt x="263" y="429"/>
                      <a:pt x="334" y="381"/>
                      <a:pt x="358" y="357"/>
                    </a:cubicBezTo>
                    <a:cubicBezTo>
                      <a:pt x="382" y="334"/>
                      <a:pt x="429" y="262"/>
                      <a:pt x="429" y="215"/>
                    </a:cubicBezTo>
                    <a:cubicBezTo>
                      <a:pt x="429" y="143"/>
                      <a:pt x="382" y="95"/>
                      <a:pt x="358" y="72"/>
                    </a:cubicBezTo>
                    <a:cubicBezTo>
                      <a:pt x="334" y="24"/>
                      <a:pt x="263"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2" name="Google Shape;3762;p44"/>
            <p:cNvSpPr/>
            <p:nvPr/>
          </p:nvSpPr>
          <p:spPr>
            <a:xfrm>
              <a:off x="6726525" y="1381775"/>
              <a:ext cx="713325" cy="372500"/>
            </a:xfrm>
            <a:custGeom>
              <a:avLst/>
              <a:gdLst/>
              <a:ahLst/>
              <a:cxnLst/>
              <a:rect l="l" t="t" r="r" b="b"/>
              <a:pathLst>
                <a:path w="28533" h="14900" extrusionOk="0">
                  <a:moveTo>
                    <a:pt x="22034" y="0"/>
                  </a:moveTo>
                  <a:lnTo>
                    <a:pt x="28533" y="317"/>
                  </a:lnTo>
                  <a:lnTo>
                    <a:pt x="13157" y="14900"/>
                  </a:lnTo>
                  <a:lnTo>
                    <a:pt x="0" y="14742"/>
                  </a:lnTo>
                  <a:close/>
                </a:path>
              </a:pathLst>
            </a:custGeom>
            <a:gradFill>
              <a:gsLst>
                <a:gs pos="0">
                  <a:srgbClr val="703030">
                    <a:alpha val="25882"/>
                  </a:srgbClr>
                </a:gs>
                <a:gs pos="100000">
                  <a:srgbClr val="703030">
                    <a:alpha val="0"/>
                  </a:srgbClr>
                </a:gs>
              </a:gsLst>
              <a:lin ang="5400700" scaled="0"/>
            </a:gradFill>
            <a:ln>
              <a:noFill/>
            </a:ln>
          </p:spPr>
        </p:sp>
        <p:sp>
          <p:nvSpPr>
            <p:cNvPr id="3763" name="Google Shape;3763;p44"/>
            <p:cNvSpPr/>
            <p:nvPr/>
          </p:nvSpPr>
          <p:spPr>
            <a:xfrm>
              <a:off x="7231650" y="1363775"/>
              <a:ext cx="713325" cy="372500"/>
            </a:xfrm>
            <a:custGeom>
              <a:avLst/>
              <a:gdLst/>
              <a:ahLst/>
              <a:cxnLst/>
              <a:rect l="l" t="t" r="r" b="b"/>
              <a:pathLst>
                <a:path w="28533" h="14900" extrusionOk="0">
                  <a:moveTo>
                    <a:pt x="22034" y="0"/>
                  </a:moveTo>
                  <a:lnTo>
                    <a:pt x="28533" y="317"/>
                  </a:lnTo>
                  <a:lnTo>
                    <a:pt x="13157" y="14900"/>
                  </a:lnTo>
                  <a:lnTo>
                    <a:pt x="0" y="14742"/>
                  </a:lnTo>
                  <a:close/>
                </a:path>
              </a:pathLst>
            </a:custGeom>
            <a:gradFill>
              <a:gsLst>
                <a:gs pos="0">
                  <a:srgbClr val="703030">
                    <a:alpha val="25882"/>
                  </a:srgbClr>
                </a:gs>
                <a:gs pos="100000">
                  <a:srgbClr val="703030">
                    <a:alpha val="0"/>
                  </a:srgbClr>
                </a:gs>
              </a:gsLst>
              <a:lin ang="5400700" scaled="0"/>
            </a:gradFill>
            <a:ln>
              <a:noFill/>
            </a:ln>
          </p:spPr>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67"/>
        <p:cNvGrpSpPr/>
        <p:nvPr/>
      </p:nvGrpSpPr>
      <p:grpSpPr>
        <a:xfrm>
          <a:off x="0" y="0"/>
          <a:ext cx="0" cy="0"/>
          <a:chOff x="0" y="0"/>
          <a:chExt cx="0" cy="0"/>
        </a:xfrm>
      </p:grpSpPr>
      <p:cxnSp>
        <p:nvCxnSpPr>
          <p:cNvPr id="3768" name="Google Shape;3768;p45"/>
          <p:cNvCxnSpPr/>
          <p:nvPr/>
        </p:nvCxnSpPr>
        <p:spPr>
          <a:xfrm>
            <a:off x="8428900" y="1049250"/>
            <a:ext cx="0" cy="3045000"/>
          </a:xfrm>
          <a:prstGeom prst="straightConnector1">
            <a:avLst/>
          </a:prstGeom>
          <a:noFill/>
          <a:ln w="28575" cap="flat" cmpd="sng">
            <a:solidFill>
              <a:schemeClr val="dk1"/>
            </a:solidFill>
            <a:prstDash val="solid"/>
            <a:round/>
            <a:headEnd type="none" w="med" len="med"/>
            <a:tailEnd type="none" w="med" len="med"/>
          </a:ln>
        </p:spPr>
      </p:cxnSp>
      <p:grpSp>
        <p:nvGrpSpPr>
          <p:cNvPr id="3769" name="Google Shape;3769;p45"/>
          <p:cNvGrpSpPr/>
          <p:nvPr/>
        </p:nvGrpSpPr>
        <p:grpSpPr>
          <a:xfrm>
            <a:off x="-16800" y="1270737"/>
            <a:ext cx="3996079" cy="3875642"/>
            <a:chOff x="-75677" y="992200"/>
            <a:chExt cx="4283502" cy="4154402"/>
          </a:xfrm>
        </p:grpSpPr>
        <p:sp>
          <p:nvSpPr>
            <p:cNvPr id="3770" name="Google Shape;3770;p45"/>
            <p:cNvSpPr/>
            <p:nvPr/>
          </p:nvSpPr>
          <p:spPr>
            <a:xfrm>
              <a:off x="-75677" y="2606427"/>
              <a:ext cx="2656875" cy="2540175"/>
            </a:xfrm>
            <a:custGeom>
              <a:avLst/>
              <a:gdLst/>
              <a:ahLst/>
              <a:cxnLst/>
              <a:rect l="l" t="t" r="r" b="b"/>
              <a:pathLst>
                <a:path w="106275" h="101607" extrusionOk="0">
                  <a:moveTo>
                    <a:pt x="86764" y="101607"/>
                  </a:moveTo>
                  <a:lnTo>
                    <a:pt x="696" y="101069"/>
                  </a:lnTo>
                  <a:lnTo>
                    <a:pt x="0" y="63278"/>
                  </a:lnTo>
                  <a:lnTo>
                    <a:pt x="37089" y="0"/>
                  </a:lnTo>
                  <a:lnTo>
                    <a:pt x="106275" y="69150"/>
                  </a:lnTo>
                  <a:close/>
                </a:path>
              </a:pathLst>
            </a:custGeom>
            <a:gradFill>
              <a:gsLst>
                <a:gs pos="0">
                  <a:srgbClr val="703030">
                    <a:alpha val="25882"/>
                  </a:srgbClr>
                </a:gs>
                <a:gs pos="100000">
                  <a:srgbClr val="703030">
                    <a:alpha val="0"/>
                  </a:srgbClr>
                </a:gs>
              </a:gsLst>
              <a:lin ang="5400700" scaled="0"/>
            </a:gradFill>
            <a:ln>
              <a:noFill/>
            </a:ln>
          </p:spPr>
        </p:sp>
        <p:pic>
          <p:nvPicPr>
            <p:cNvPr id="3771" name="Google Shape;3771;p45"/>
            <p:cNvPicPr preferRelativeResize="0"/>
            <p:nvPr/>
          </p:nvPicPr>
          <p:blipFill rotWithShape="1">
            <a:blip r:embed="rId3">
              <a:alphaModFix/>
            </a:blip>
            <a:srcRect l="26254" r="6922"/>
            <a:stretch/>
          </p:blipFill>
          <p:spPr>
            <a:xfrm>
              <a:off x="925225" y="992200"/>
              <a:ext cx="3282600" cy="3279000"/>
            </a:xfrm>
            <a:prstGeom prst="diamond">
              <a:avLst/>
            </a:prstGeom>
            <a:noFill/>
            <a:ln w="76200" cap="flat" cmpd="sng">
              <a:solidFill>
                <a:schemeClr val="dk1"/>
              </a:solidFill>
              <a:prstDash val="solid"/>
              <a:round/>
              <a:headEnd type="none" w="sm" len="sm"/>
              <a:tailEnd type="none" w="sm" len="sm"/>
            </a:ln>
          </p:spPr>
        </p:pic>
      </p:grpSp>
      <p:sp>
        <p:nvSpPr>
          <p:cNvPr id="3772" name="Google Shape;3772;p45"/>
          <p:cNvSpPr txBox="1">
            <a:spLocks noGrp="1"/>
          </p:cNvSpPr>
          <p:nvPr>
            <p:ph type="title"/>
          </p:nvPr>
        </p:nvSpPr>
        <p:spPr>
          <a:xfrm>
            <a:off x="3480475" y="1307100"/>
            <a:ext cx="4627200" cy="2529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AWESOME WORDS</a:t>
            </a:r>
            <a:endParaRPr/>
          </a:p>
        </p:txBody>
      </p:sp>
      <p:grpSp>
        <p:nvGrpSpPr>
          <p:cNvPr id="3773" name="Google Shape;3773;p45"/>
          <p:cNvGrpSpPr/>
          <p:nvPr/>
        </p:nvGrpSpPr>
        <p:grpSpPr>
          <a:xfrm>
            <a:off x="118500" y="774925"/>
            <a:ext cx="7816244" cy="3785838"/>
            <a:chOff x="118500" y="774925"/>
            <a:chExt cx="7816244" cy="3785838"/>
          </a:xfrm>
        </p:grpSpPr>
        <p:sp>
          <p:nvSpPr>
            <p:cNvPr id="3774" name="Google Shape;3774;p45"/>
            <p:cNvSpPr/>
            <p:nvPr/>
          </p:nvSpPr>
          <p:spPr>
            <a:xfrm>
              <a:off x="7660425" y="428643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5"/>
            <p:cNvSpPr/>
            <p:nvPr/>
          </p:nvSpPr>
          <p:spPr>
            <a:xfrm>
              <a:off x="118500" y="2215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5"/>
            <p:cNvSpPr/>
            <p:nvPr/>
          </p:nvSpPr>
          <p:spPr>
            <a:xfrm>
              <a:off x="6343050" y="7749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5"/>
            <p:cNvSpPr/>
            <p:nvPr/>
          </p:nvSpPr>
          <p:spPr>
            <a:xfrm>
              <a:off x="842375" y="850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5"/>
            <p:cNvSpPr/>
            <p:nvPr/>
          </p:nvSpPr>
          <p:spPr>
            <a:xfrm>
              <a:off x="4362800" y="37164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5"/>
            <p:cNvSpPr/>
            <p:nvPr/>
          </p:nvSpPr>
          <p:spPr>
            <a:xfrm>
              <a:off x="3520461" y="104925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0" name="Google Shape;3780;p45"/>
          <p:cNvGrpSpPr/>
          <p:nvPr/>
        </p:nvGrpSpPr>
        <p:grpSpPr>
          <a:xfrm>
            <a:off x="1335056" y="1307099"/>
            <a:ext cx="765743" cy="908491"/>
            <a:chOff x="4073683" y="2779070"/>
            <a:chExt cx="314383" cy="373005"/>
          </a:xfrm>
        </p:grpSpPr>
        <p:sp>
          <p:nvSpPr>
            <p:cNvPr id="3781" name="Google Shape;3781;p45"/>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5"/>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5"/>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5"/>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88"/>
        <p:cNvGrpSpPr/>
        <p:nvPr/>
      </p:nvGrpSpPr>
      <p:grpSpPr>
        <a:xfrm>
          <a:off x="0" y="0"/>
          <a:ext cx="0" cy="0"/>
          <a:chOff x="0" y="0"/>
          <a:chExt cx="0" cy="0"/>
        </a:xfrm>
      </p:grpSpPr>
      <p:sp>
        <p:nvSpPr>
          <p:cNvPr id="3789" name="Google Shape;3789;p46"/>
          <p:cNvSpPr txBox="1">
            <a:spLocks noGrp="1"/>
          </p:cNvSpPr>
          <p:nvPr>
            <p:ph type="title"/>
          </p:nvPr>
        </p:nvSpPr>
        <p:spPr>
          <a:xfrm>
            <a:off x="2290025" y="2935500"/>
            <a:ext cx="45639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3790" name="Google Shape;3790;p46"/>
          <p:cNvSpPr txBox="1">
            <a:spLocks noGrp="1"/>
          </p:cNvSpPr>
          <p:nvPr>
            <p:ph type="subTitle" idx="1"/>
          </p:nvPr>
        </p:nvSpPr>
        <p:spPr>
          <a:xfrm>
            <a:off x="1458125" y="1111900"/>
            <a:ext cx="6227700" cy="17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grpSp>
        <p:nvGrpSpPr>
          <p:cNvPr id="3791" name="Google Shape;3791;p46"/>
          <p:cNvGrpSpPr/>
          <p:nvPr/>
        </p:nvGrpSpPr>
        <p:grpSpPr>
          <a:xfrm>
            <a:off x="577938" y="773059"/>
            <a:ext cx="7988118" cy="3573169"/>
            <a:chOff x="577938" y="773059"/>
            <a:chExt cx="7988118" cy="3573169"/>
          </a:xfrm>
        </p:grpSpPr>
        <p:sp>
          <p:nvSpPr>
            <p:cNvPr id="3792" name="Google Shape;3792;p46"/>
            <p:cNvSpPr/>
            <p:nvPr/>
          </p:nvSpPr>
          <p:spPr>
            <a:xfrm>
              <a:off x="8291738" y="20570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6"/>
            <p:cNvSpPr/>
            <p:nvPr/>
          </p:nvSpPr>
          <p:spPr>
            <a:xfrm>
              <a:off x="5998450" y="379758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6"/>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6"/>
            <p:cNvSpPr/>
            <p:nvPr/>
          </p:nvSpPr>
          <p:spPr>
            <a:xfrm>
              <a:off x="6390888" y="8378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6"/>
            <p:cNvSpPr/>
            <p:nvPr/>
          </p:nvSpPr>
          <p:spPr>
            <a:xfrm>
              <a:off x="1032825" y="11119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6"/>
            <p:cNvSpPr/>
            <p:nvPr/>
          </p:nvSpPr>
          <p:spPr>
            <a:xfrm>
              <a:off x="3759325" y="40719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6"/>
            <p:cNvSpPr/>
            <p:nvPr/>
          </p:nvSpPr>
          <p:spPr>
            <a:xfrm>
              <a:off x="2913211" y="77305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6"/>
            <p:cNvSpPr/>
            <p:nvPr/>
          </p:nvSpPr>
          <p:spPr>
            <a:xfrm>
              <a:off x="7794475" y="34674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46"/>
          <p:cNvGrpSpPr/>
          <p:nvPr/>
        </p:nvGrpSpPr>
        <p:grpSpPr>
          <a:xfrm>
            <a:off x="437725" y="3265969"/>
            <a:ext cx="1904846" cy="1886206"/>
            <a:chOff x="437725" y="3265969"/>
            <a:chExt cx="1904846" cy="1886206"/>
          </a:xfrm>
        </p:grpSpPr>
        <p:grpSp>
          <p:nvGrpSpPr>
            <p:cNvPr id="3801" name="Google Shape;3801;p46"/>
            <p:cNvGrpSpPr/>
            <p:nvPr/>
          </p:nvGrpSpPr>
          <p:grpSpPr>
            <a:xfrm>
              <a:off x="823263" y="3265969"/>
              <a:ext cx="1519308" cy="1227933"/>
              <a:chOff x="764236" y="3429226"/>
              <a:chExt cx="384489" cy="310751"/>
            </a:xfrm>
          </p:grpSpPr>
          <p:sp>
            <p:nvSpPr>
              <p:cNvPr id="3802" name="Google Shape;3802;p46"/>
              <p:cNvSpPr/>
              <p:nvPr/>
            </p:nvSpPr>
            <p:spPr>
              <a:xfrm>
                <a:off x="815443" y="3504132"/>
                <a:ext cx="280485" cy="229520"/>
              </a:xfrm>
              <a:custGeom>
                <a:avLst/>
                <a:gdLst/>
                <a:ahLst/>
                <a:cxnLst/>
                <a:rect l="l" t="t" r="r" b="b"/>
                <a:pathLst>
                  <a:path w="8479" h="6931" extrusionOk="0">
                    <a:moveTo>
                      <a:pt x="24" y="25"/>
                    </a:moveTo>
                    <a:lnTo>
                      <a:pt x="1120" y="25"/>
                    </a:lnTo>
                    <a:lnTo>
                      <a:pt x="1120" y="6812"/>
                    </a:lnTo>
                    <a:cubicBezTo>
                      <a:pt x="1120" y="6883"/>
                      <a:pt x="1072" y="6931"/>
                      <a:pt x="1001" y="6931"/>
                    </a:cubicBezTo>
                    <a:lnTo>
                      <a:pt x="120" y="6931"/>
                    </a:lnTo>
                    <a:cubicBezTo>
                      <a:pt x="48" y="6931"/>
                      <a:pt x="1" y="6883"/>
                      <a:pt x="1" y="6812"/>
                    </a:cubicBezTo>
                    <a:cubicBezTo>
                      <a:pt x="24" y="4526"/>
                      <a:pt x="24" y="2287"/>
                      <a:pt x="24" y="25"/>
                    </a:cubicBezTo>
                    <a:close/>
                    <a:moveTo>
                      <a:pt x="8479" y="6788"/>
                    </a:moveTo>
                    <a:cubicBezTo>
                      <a:pt x="8479" y="6836"/>
                      <a:pt x="8431" y="6907"/>
                      <a:pt x="8359" y="6907"/>
                    </a:cubicBezTo>
                    <a:lnTo>
                      <a:pt x="7478" y="6907"/>
                    </a:lnTo>
                    <a:cubicBezTo>
                      <a:pt x="7407" y="6907"/>
                      <a:pt x="7359" y="6836"/>
                      <a:pt x="7359" y="6788"/>
                    </a:cubicBezTo>
                    <a:lnTo>
                      <a:pt x="7359" y="1"/>
                    </a:lnTo>
                    <a:lnTo>
                      <a:pt x="8455" y="1"/>
                    </a:lnTo>
                    <a:cubicBezTo>
                      <a:pt x="8479" y="2287"/>
                      <a:pt x="8479" y="4526"/>
                      <a:pt x="8479" y="67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6"/>
              <p:cNvSpPr/>
              <p:nvPr/>
            </p:nvSpPr>
            <p:spPr>
              <a:xfrm>
                <a:off x="827253" y="3504132"/>
                <a:ext cx="268676" cy="229520"/>
              </a:xfrm>
              <a:custGeom>
                <a:avLst/>
                <a:gdLst/>
                <a:ahLst/>
                <a:cxnLst/>
                <a:rect l="l" t="t" r="r" b="b"/>
                <a:pathLst>
                  <a:path w="8122" h="6931" extrusionOk="0">
                    <a:moveTo>
                      <a:pt x="120" y="25"/>
                    </a:moveTo>
                    <a:lnTo>
                      <a:pt x="763" y="25"/>
                    </a:lnTo>
                    <a:lnTo>
                      <a:pt x="763" y="6812"/>
                    </a:lnTo>
                    <a:cubicBezTo>
                      <a:pt x="763" y="6883"/>
                      <a:pt x="715" y="6931"/>
                      <a:pt x="644" y="6931"/>
                    </a:cubicBezTo>
                    <a:lnTo>
                      <a:pt x="1" y="6931"/>
                    </a:lnTo>
                    <a:cubicBezTo>
                      <a:pt x="48" y="6931"/>
                      <a:pt x="120" y="6883"/>
                      <a:pt x="120" y="6812"/>
                    </a:cubicBezTo>
                    <a:close/>
                    <a:moveTo>
                      <a:pt x="8122" y="6788"/>
                    </a:moveTo>
                    <a:cubicBezTo>
                      <a:pt x="8122" y="6836"/>
                      <a:pt x="8074" y="6907"/>
                      <a:pt x="8002" y="6907"/>
                    </a:cubicBezTo>
                    <a:lnTo>
                      <a:pt x="7359" y="6907"/>
                    </a:lnTo>
                    <a:cubicBezTo>
                      <a:pt x="7407" y="6907"/>
                      <a:pt x="7479" y="6836"/>
                      <a:pt x="7479" y="6788"/>
                    </a:cubicBezTo>
                    <a:lnTo>
                      <a:pt x="7479" y="1"/>
                    </a:lnTo>
                    <a:lnTo>
                      <a:pt x="8122"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6"/>
              <p:cNvSpPr/>
              <p:nvPr/>
            </p:nvSpPr>
            <p:spPr>
              <a:xfrm>
                <a:off x="769760" y="3433961"/>
                <a:ext cx="372646" cy="70999"/>
              </a:xfrm>
              <a:custGeom>
                <a:avLst/>
                <a:gdLst/>
                <a:ahLst/>
                <a:cxnLst/>
                <a:rect l="l" t="t" r="r" b="b"/>
                <a:pathLst>
                  <a:path w="11265" h="2144" extrusionOk="0">
                    <a:moveTo>
                      <a:pt x="310" y="0"/>
                    </a:moveTo>
                    <a:lnTo>
                      <a:pt x="10955" y="0"/>
                    </a:lnTo>
                    <a:cubicBezTo>
                      <a:pt x="11146" y="0"/>
                      <a:pt x="11265" y="143"/>
                      <a:pt x="11265" y="310"/>
                    </a:cubicBezTo>
                    <a:lnTo>
                      <a:pt x="11265" y="1810"/>
                    </a:lnTo>
                    <a:cubicBezTo>
                      <a:pt x="11265" y="2001"/>
                      <a:pt x="11122" y="2120"/>
                      <a:pt x="10955" y="2120"/>
                    </a:cubicBezTo>
                    <a:lnTo>
                      <a:pt x="9740" y="2120"/>
                    </a:lnTo>
                    <a:lnTo>
                      <a:pt x="9145" y="2096"/>
                    </a:lnTo>
                    <a:lnTo>
                      <a:pt x="8740" y="2144"/>
                    </a:lnTo>
                    <a:lnTo>
                      <a:pt x="2215" y="2144"/>
                    </a:lnTo>
                    <a:lnTo>
                      <a:pt x="1262" y="2096"/>
                    </a:lnTo>
                    <a:lnTo>
                      <a:pt x="310" y="2144"/>
                    </a:lnTo>
                    <a:cubicBezTo>
                      <a:pt x="119" y="2144"/>
                      <a:pt x="0" y="2001"/>
                      <a:pt x="0" y="1858"/>
                    </a:cubicBezTo>
                    <a:lnTo>
                      <a:pt x="0" y="310"/>
                    </a:lnTo>
                    <a:cubicBezTo>
                      <a:pt x="0" y="143"/>
                      <a:pt x="119" y="0"/>
                      <a:pt x="3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6"/>
              <p:cNvSpPr/>
              <p:nvPr/>
            </p:nvSpPr>
            <p:spPr>
              <a:xfrm>
                <a:off x="1110881" y="3433961"/>
                <a:ext cx="31525" cy="70204"/>
              </a:xfrm>
              <a:custGeom>
                <a:avLst/>
                <a:gdLst/>
                <a:ahLst/>
                <a:cxnLst/>
                <a:rect l="l" t="t" r="r" b="b"/>
                <a:pathLst>
                  <a:path w="953" h="2120" extrusionOk="0">
                    <a:moveTo>
                      <a:pt x="0" y="0"/>
                    </a:moveTo>
                    <a:lnTo>
                      <a:pt x="643" y="0"/>
                    </a:lnTo>
                    <a:cubicBezTo>
                      <a:pt x="834" y="0"/>
                      <a:pt x="953" y="143"/>
                      <a:pt x="953" y="310"/>
                    </a:cubicBezTo>
                    <a:lnTo>
                      <a:pt x="953" y="1810"/>
                    </a:lnTo>
                    <a:cubicBezTo>
                      <a:pt x="953" y="2001"/>
                      <a:pt x="810" y="2120"/>
                      <a:pt x="643" y="2120"/>
                    </a:cubicBezTo>
                    <a:lnTo>
                      <a:pt x="0" y="2120"/>
                    </a:lnTo>
                    <a:cubicBezTo>
                      <a:pt x="167" y="2120"/>
                      <a:pt x="286" y="1977"/>
                      <a:pt x="286" y="1810"/>
                    </a:cubicBezTo>
                    <a:lnTo>
                      <a:pt x="286" y="310"/>
                    </a:lnTo>
                    <a:cubicBezTo>
                      <a:pt x="286" y="143"/>
                      <a:pt x="143" y="0"/>
                      <a:pt x="0" y="0"/>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6"/>
              <p:cNvSpPr/>
              <p:nvPr/>
            </p:nvSpPr>
            <p:spPr>
              <a:xfrm>
                <a:off x="769760" y="3530955"/>
                <a:ext cx="372646" cy="69442"/>
              </a:xfrm>
              <a:custGeom>
                <a:avLst/>
                <a:gdLst/>
                <a:ahLst/>
                <a:cxnLst/>
                <a:rect l="l" t="t" r="r" b="b"/>
                <a:pathLst>
                  <a:path w="11265" h="2097" extrusionOk="0">
                    <a:moveTo>
                      <a:pt x="310" y="1"/>
                    </a:moveTo>
                    <a:lnTo>
                      <a:pt x="10955" y="1"/>
                    </a:lnTo>
                    <a:cubicBezTo>
                      <a:pt x="11146" y="1"/>
                      <a:pt x="11265" y="143"/>
                      <a:pt x="11265" y="286"/>
                    </a:cubicBezTo>
                    <a:lnTo>
                      <a:pt x="11265" y="1810"/>
                    </a:lnTo>
                    <a:cubicBezTo>
                      <a:pt x="11265" y="1977"/>
                      <a:pt x="11122" y="2096"/>
                      <a:pt x="10955" y="2096"/>
                    </a:cubicBezTo>
                    <a:lnTo>
                      <a:pt x="9740" y="2096"/>
                    </a:lnTo>
                    <a:lnTo>
                      <a:pt x="9169" y="1953"/>
                    </a:lnTo>
                    <a:lnTo>
                      <a:pt x="8764" y="2096"/>
                    </a:lnTo>
                    <a:lnTo>
                      <a:pt x="2215" y="2096"/>
                    </a:lnTo>
                    <a:lnTo>
                      <a:pt x="1382" y="2025"/>
                    </a:lnTo>
                    <a:lnTo>
                      <a:pt x="310" y="2096"/>
                    </a:lnTo>
                    <a:cubicBezTo>
                      <a:pt x="119" y="2096"/>
                      <a:pt x="0" y="1953"/>
                      <a:pt x="0" y="1810"/>
                    </a:cubicBezTo>
                    <a:lnTo>
                      <a:pt x="0" y="286"/>
                    </a:lnTo>
                    <a:cubicBezTo>
                      <a:pt x="0" y="143"/>
                      <a:pt x="119" y="1"/>
                      <a:pt x="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6"/>
              <p:cNvSpPr/>
              <p:nvPr/>
            </p:nvSpPr>
            <p:spPr>
              <a:xfrm>
                <a:off x="1110881" y="3530955"/>
                <a:ext cx="31525" cy="69442"/>
              </a:xfrm>
              <a:custGeom>
                <a:avLst/>
                <a:gdLst/>
                <a:ahLst/>
                <a:cxnLst/>
                <a:rect l="l" t="t" r="r" b="b"/>
                <a:pathLst>
                  <a:path w="953" h="2097" extrusionOk="0">
                    <a:moveTo>
                      <a:pt x="0" y="1"/>
                    </a:moveTo>
                    <a:lnTo>
                      <a:pt x="643" y="1"/>
                    </a:lnTo>
                    <a:cubicBezTo>
                      <a:pt x="834" y="1"/>
                      <a:pt x="953" y="143"/>
                      <a:pt x="953" y="286"/>
                    </a:cubicBezTo>
                    <a:lnTo>
                      <a:pt x="953" y="1810"/>
                    </a:lnTo>
                    <a:cubicBezTo>
                      <a:pt x="953" y="1977"/>
                      <a:pt x="810" y="2096"/>
                      <a:pt x="643" y="2096"/>
                    </a:cubicBezTo>
                    <a:lnTo>
                      <a:pt x="0" y="2096"/>
                    </a:lnTo>
                    <a:cubicBezTo>
                      <a:pt x="167" y="2096"/>
                      <a:pt x="286" y="1953"/>
                      <a:pt x="286" y="1810"/>
                    </a:cubicBezTo>
                    <a:lnTo>
                      <a:pt x="286" y="286"/>
                    </a:lnTo>
                    <a:cubicBezTo>
                      <a:pt x="286" y="143"/>
                      <a:pt x="143" y="1"/>
                      <a:pt x="0"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6"/>
              <p:cNvSpPr/>
              <p:nvPr/>
            </p:nvSpPr>
            <p:spPr>
              <a:xfrm>
                <a:off x="780776" y="3433961"/>
                <a:ext cx="351376" cy="70999"/>
              </a:xfrm>
              <a:custGeom>
                <a:avLst/>
                <a:gdLst/>
                <a:ahLst/>
                <a:cxnLst/>
                <a:rect l="l" t="t" r="r" b="b"/>
                <a:pathLst>
                  <a:path w="10622" h="2144" extrusionOk="0">
                    <a:moveTo>
                      <a:pt x="10622" y="0"/>
                    </a:moveTo>
                    <a:lnTo>
                      <a:pt x="8717" y="0"/>
                    </a:lnTo>
                    <a:lnTo>
                      <a:pt x="7502" y="2144"/>
                    </a:lnTo>
                    <a:lnTo>
                      <a:pt x="9407" y="2144"/>
                    </a:lnTo>
                    <a:close/>
                    <a:moveTo>
                      <a:pt x="3120" y="0"/>
                    </a:moveTo>
                    <a:lnTo>
                      <a:pt x="1215" y="0"/>
                    </a:lnTo>
                    <a:lnTo>
                      <a:pt x="1" y="2144"/>
                    </a:lnTo>
                    <a:lnTo>
                      <a:pt x="1906" y="2144"/>
                    </a:lnTo>
                    <a:close/>
                    <a:moveTo>
                      <a:pt x="6883" y="0"/>
                    </a:moveTo>
                    <a:lnTo>
                      <a:pt x="4978" y="0"/>
                    </a:lnTo>
                    <a:lnTo>
                      <a:pt x="3763" y="2144"/>
                    </a:lnTo>
                    <a:lnTo>
                      <a:pt x="5669" y="21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6"/>
              <p:cNvSpPr/>
              <p:nvPr/>
            </p:nvSpPr>
            <p:spPr>
              <a:xfrm>
                <a:off x="780776" y="3530955"/>
                <a:ext cx="351376" cy="70999"/>
              </a:xfrm>
              <a:custGeom>
                <a:avLst/>
                <a:gdLst/>
                <a:ahLst/>
                <a:cxnLst/>
                <a:rect l="l" t="t" r="r" b="b"/>
                <a:pathLst>
                  <a:path w="10622" h="2144" extrusionOk="0">
                    <a:moveTo>
                      <a:pt x="10622" y="1"/>
                    </a:moveTo>
                    <a:lnTo>
                      <a:pt x="8717" y="1"/>
                    </a:lnTo>
                    <a:lnTo>
                      <a:pt x="7502" y="2144"/>
                    </a:lnTo>
                    <a:lnTo>
                      <a:pt x="9407" y="2144"/>
                    </a:lnTo>
                    <a:close/>
                    <a:moveTo>
                      <a:pt x="3120" y="1"/>
                    </a:moveTo>
                    <a:lnTo>
                      <a:pt x="1215" y="1"/>
                    </a:lnTo>
                    <a:lnTo>
                      <a:pt x="1" y="2144"/>
                    </a:lnTo>
                    <a:lnTo>
                      <a:pt x="1906" y="2144"/>
                    </a:lnTo>
                    <a:close/>
                    <a:moveTo>
                      <a:pt x="6883" y="1"/>
                    </a:moveTo>
                    <a:lnTo>
                      <a:pt x="4978" y="1"/>
                    </a:lnTo>
                    <a:lnTo>
                      <a:pt x="3763" y="2144"/>
                    </a:lnTo>
                    <a:lnTo>
                      <a:pt x="5669" y="21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6"/>
              <p:cNvSpPr/>
              <p:nvPr/>
            </p:nvSpPr>
            <p:spPr>
              <a:xfrm>
                <a:off x="764236" y="3429226"/>
                <a:ext cx="384489" cy="310751"/>
              </a:xfrm>
              <a:custGeom>
                <a:avLst/>
                <a:gdLst/>
                <a:ahLst/>
                <a:cxnLst/>
                <a:rect l="l" t="t" r="r" b="b"/>
                <a:pathLst>
                  <a:path w="11623" h="9384" extrusionOk="0">
                    <a:moveTo>
                      <a:pt x="1429" y="358"/>
                    </a:moveTo>
                    <a:lnTo>
                      <a:pt x="405" y="2120"/>
                    </a:lnTo>
                    <a:cubicBezTo>
                      <a:pt x="405" y="2096"/>
                      <a:pt x="400" y="2084"/>
                      <a:pt x="397" y="2084"/>
                    </a:cubicBezTo>
                    <a:cubicBezTo>
                      <a:pt x="394" y="2084"/>
                      <a:pt x="394" y="2096"/>
                      <a:pt x="405" y="2120"/>
                    </a:cubicBezTo>
                    <a:cubicBezTo>
                      <a:pt x="358" y="2049"/>
                      <a:pt x="358" y="2025"/>
                      <a:pt x="382" y="2001"/>
                    </a:cubicBezTo>
                    <a:lnTo>
                      <a:pt x="382" y="477"/>
                    </a:lnTo>
                    <a:cubicBezTo>
                      <a:pt x="382" y="453"/>
                      <a:pt x="382" y="405"/>
                      <a:pt x="405" y="382"/>
                    </a:cubicBezTo>
                    <a:cubicBezTo>
                      <a:pt x="453" y="382"/>
                      <a:pt x="477" y="358"/>
                      <a:pt x="501" y="358"/>
                    </a:cubicBezTo>
                    <a:close/>
                    <a:moveTo>
                      <a:pt x="3335" y="334"/>
                    </a:moveTo>
                    <a:lnTo>
                      <a:pt x="2287" y="2120"/>
                    </a:lnTo>
                    <a:lnTo>
                      <a:pt x="763" y="2120"/>
                    </a:lnTo>
                    <a:lnTo>
                      <a:pt x="1811" y="334"/>
                    </a:lnTo>
                    <a:close/>
                    <a:moveTo>
                      <a:pt x="5145" y="334"/>
                    </a:moveTo>
                    <a:lnTo>
                      <a:pt x="4097" y="2120"/>
                    </a:lnTo>
                    <a:lnTo>
                      <a:pt x="2668" y="2120"/>
                    </a:lnTo>
                    <a:lnTo>
                      <a:pt x="3716" y="334"/>
                    </a:lnTo>
                    <a:close/>
                    <a:moveTo>
                      <a:pt x="7074" y="334"/>
                    </a:moveTo>
                    <a:lnTo>
                      <a:pt x="6050" y="2120"/>
                    </a:lnTo>
                    <a:lnTo>
                      <a:pt x="4525" y="2120"/>
                    </a:lnTo>
                    <a:lnTo>
                      <a:pt x="5573" y="334"/>
                    </a:lnTo>
                    <a:close/>
                    <a:moveTo>
                      <a:pt x="8931" y="334"/>
                    </a:moveTo>
                    <a:lnTo>
                      <a:pt x="7883" y="2120"/>
                    </a:lnTo>
                    <a:lnTo>
                      <a:pt x="6431" y="2120"/>
                    </a:lnTo>
                    <a:lnTo>
                      <a:pt x="7478" y="334"/>
                    </a:lnTo>
                    <a:close/>
                    <a:moveTo>
                      <a:pt x="10836" y="334"/>
                    </a:moveTo>
                    <a:lnTo>
                      <a:pt x="9788" y="2120"/>
                    </a:lnTo>
                    <a:lnTo>
                      <a:pt x="8264" y="2120"/>
                    </a:lnTo>
                    <a:lnTo>
                      <a:pt x="9312" y="334"/>
                    </a:lnTo>
                    <a:close/>
                    <a:moveTo>
                      <a:pt x="11217" y="358"/>
                    </a:moveTo>
                    <a:cubicBezTo>
                      <a:pt x="11241" y="382"/>
                      <a:pt x="11289" y="405"/>
                      <a:pt x="11241" y="477"/>
                    </a:cubicBezTo>
                    <a:lnTo>
                      <a:pt x="11241" y="1977"/>
                    </a:lnTo>
                    <a:cubicBezTo>
                      <a:pt x="11241" y="2025"/>
                      <a:pt x="11241" y="2049"/>
                      <a:pt x="11217" y="2072"/>
                    </a:cubicBezTo>
                    <a:cubicBezTo>
                      <a:pt x="11193" y="2072"/>
                      <a:pt x="11146" y="2120"/>
                      <a:pt x="11122" y="2120"/>
                    </a:cubicBezTo>
                    <a:lnTo>
                      <a:pt x="10217" y="2120"/>
                    </a:lnTo>
                    <a:lnTo>
                      <a:pt x="11217" y="358"/>
                    </a:lnTo>
                    <a:close/>
                    <a:moveTo>
                      <a:pt x="2525" y="2477"/>
                    </a:moveTo>
                    <a:lnTo>
                      <a:pt x="2525" y="2882"/>
                    </a:lnTo>
                    <a:lnTo>
                      <a:pt x="1763" y="2882"/>
                    </a:lnTo>
                    <a:lnTo>
                      <a:pt x="1763" y="2477"/>
                    </a:lnTo>
                    <a:close/>
                    <a:moveTo>
                      <a:pt x="8717" y="2477"/>
                    </a:moveTo>
                    <a:lnTo>
                      <a:pt x="8717" y="2882"/>
                    </a:lnTo>
                    <a:lnTo>
                      <a:pt x="2858" y="2882"/>
                    </a:lnTo>
                    <a:lnTo>
                      <a:pt x="2858" y="2477"/>
                    </a:lnTo>
                    <a:close/>
                    <a:moveTo>
                      <a:pt x="9860" y="2477"/>
                    </a:moveTo>
                    <a:lnTo>
                      <a:pt x="9860" y="2882"/>
                    </a:lnTo>
                    <a:lnTo>
                      <a:pt x="9074" y="2882"/>
                    </a:lnTo>
                    <a:lnTo>
                      <a:pt x="9074" y="2477"/>
                    </a:lnTo>
                    <a:close/>
                    <a:moveTo>
                      <a:pt x="1429" y="3239"/>
                    </a:moveTo>
                    <a:lnTo>
                      <a:pt x="405" y="5002"/>
                    </a:lnTo>
                    <a:cubicBezTo>
                      <a:pt x="358" y="4978"/>
                      <a:pt x="358" y="4906"/>
                      <a:pt x="358" y="4882"/>
                    </a:cubicBezTo>
                    <a:lnTo>
                      <a:pt x="358" y="3358"/>
                    </a:lnTo>
                    <a:cubicBezTo>
                      <a:pt x="358" y="3335"/>
                      <a:pt x="358" y="3311"/>
                      <a:pt x="382" y="3263"/>
                    </a:cubicBezTo>
                    <a:cubicBezTo>
                      <a:pt x="405" y="3263"/>
                      <a:pt x="453" y="3239"/>
                      <a:pt x="477" y="3239"/>
                    </a:cubicBezTo>
                    <a:close/>
                    <a:moveTo>
                      <a:pt x="11217" y="3239"/>
                    </a:moveTo>
                    <a:cubicBezTo>
                      <a:pt x="11241" y="3311"/>
                      <a:pt x="11289" y="3335"/>
                      <a:pt x="11241" y="3358"/>
                    </a:cubicBezTo>
                    <a:lnTo>
                      <a:pt x="11241" y="4882"/>
                    </a:lnTo>
                    <a:cubicBezTo>
                      <a:pt x="11241" y="4906"/>
                      <a:pt x="11241" y="4930"/>
                      <a:pt x="11217" y="4954"/>
                    </a:cubicBezTo>
                    <a:cubicBezTo>
                      <a:pt x="11193" y="4954"/>
                      <a:pt x="11146" y="5002"/>
                      <a:pt x="11122" y="5002"/>
                    </a:cubicBezTo>
                    <a:lnTo>
                      <a:pt x="10217" y="5002"/>
                    </a:lnTo>
                    <a:lnTo>
                      <a:pt x="11217" y="3239"/>
                    </a:lnTo>
                    <a:close/>
                    <a:moveTo>
                      <a:pt x="3335" y="3239"/>
                    </a:moveTo>
                    <a:lnTo>
                      <a:pt x="2287" y="5025"/>
                    </a:lnTo>
                    <a:lnTo>
                      <a:pt x="763" y="5025"/>
                    </a:lnTo>
                    <a:lnTo>
                      <a:pt x="1811" y="3239"/>
                    </a:lnTo>
                    <a:close/>
                    <a:moveTo>
                      <a:pt x="5168" y="3239"/>
                    </a:moveTo>
                    <a:lnTo>
                      <a:pt x="4144" y="5025"/>
                    </a:lnTo>
                    <a:lnTo>
                      <a:pt x="2668" y="5025"/>
                    </a:lnTo>
                    <a:lnTo>
                      <a:pt x="3716" y="3239"/>
                    </a:lnTo>
                    <a:close/>
                    <a:moveTo>
                      <a:pt x="7074" y="3239"/>
                    </a:moveTo>
                    <a:lnTo>
                      <a:pt x="6050" y="5025"/>
                    </a:lnTo>
                    <a:lnTo>
                      <a:pt x="4525" y="5025"/>
                    </a:lnTo>
                    <a:lnTo>
                      <a:pt x="5573" y="3239"/>
                    </a:lnTo>
                    <a:close/>
                    <a:moveTo>
                      <a:pt x="8931" y="3239"/>
                    </a:moveTo>
                    <a:lnTo>
                      <a:pt x="7883" y="5025"/>
                    </a:lnTo>
                    <a:lnTo>
                      <a:pt x="6431" y="5025"/>
                    </a:lnTo>
                    <a:lnTo>
                      <a:pt x="7478" y="3239"/>
                    </a:lnTo>
                    <a:close/>
                    <a:moveTo>
                      <a:pt x="10836" y="3239"/>
                    </a:moveTo>
                    <a:lnTo>
                      <a:pt x="9788" y="5025"/>
                    </a:lnTo>
                    <a:lnTo>
                      <a:pt x="8264" y="5025"/>
                    </a:lnTo>
                    <a:lnTo>
                      <a:pt x="9312" y="3239"/>
                    </a:lnTo>
                    <a:close/>
                    <a:moveTo>
                      <a:pt x="8741" y="5359"/>
                    </a:moveTo>
                    <a:lnTo>
                      <a:pt x="8741" y="5716"/>
                    </a:lnTo>
                    <a:lnTo>
                      <a:pt x="5811" y="6764"/>
                    </a:lnTo>
                    <a:lnTo>
                      <a:pt x="2858" y="5716"/>
                    </a:lnTo>
                    <a:lnTo>
                      <a:pt x="2858" y="5359"/>
                    </a:lnTo>
                    <a:close/>
                    <a:moveTo>
                      <a:pt x="8717" y="6097"/>
                    </a:moveTo>
                    <a:lnTo>
                      <a:pt x="8717" y="7788"/>
                    </a:lnTo>
                    <a:lnTo>
                      <a:pt x="6288" y="6954"/>
                    </a:lnTo>
                    <a:lnTo>
                      <a:pt x="8717" y="6097"/>
                    </a:lnTo>
                    <a:close/>
                    <a:moveTo>
                      <a:pt x="2501" y="5383"/>
                    </a:moveTo>
                    <a:lnTo>
                      <a:pt x="2501" y="6811"/>
                    </a:lnTo>
                    <a:cubicBezTo>
                      <a:pt x="2501" y="6907"/>
                      <a:pt x="2596" y="7002"/>
                      <a:pt x="2668" y="7002"/>
                    </a:cubicBezTo>
                    <a:cubicBezTo>
                      <a:pt x="2763" y="7002"/>
                      <a:pt x="2858" y="6907"/>
                      <a:pt x="2858" y="6811"/>
                    </a:cubicBezTo>
                    <a:lnTo>
                      <a:pt x="2858" y="6097"/>
                    </a:lnTo>
                    <a:lnTo>
                      <a:pt x="5264" y="6954"/>
                    </a:lnTo>
                    <a:lnTo>
                      <a:pt x="2835" y="7788"/>
                    </a:lnTo>
                    <a:lnTo>
                      <a:pt x="2835" y="7597"/>
                    </a:lnTo>
                    <a:cubicBezTo>
                      <a:pt x="2835" y="7491"/>
                      <a:pt x="2758" y="7403"/>
                      <a:pt x="2657" y="7403"/>
                    </a:cubicBezTo>
                    <a:cubicBezTo>
                      <a:pt x="2645" y="7403"/>
                      <a:pt x="2633" y="7404"/>
                      <a:pt x="2620" y="7407"/>
                    </a:cubicBezTo>
                    <a:cubicBezTo>
                      <a:pt x="2549" y="7431"/>
                      <a:pt x="2501" y="7502"/>
                      <a:pt x="2501" y="7597"/>
                    </a:cubicBezTo>
                    <a:lnTo>
                      <a:pt x="2501" y="9002"/>
                    </a:lnTo>
                    <a:lnTo>
                      <a:pt x="1715" y="9002"/>
                    </a:lnTo>
                    <a:lnTo>
                      <a:pt x="1715" y="5383"/>
                    </a:lnTo>
                    <a:close/>
                    <a:moveTo>
                      <a:pt x="501" y="1"/>
                    </a:moveTo>
                    <a:cubicBezTo>
                      <a:pt x="358" y="1"/>
                      <a:pt x="239" y="48"/>
                      <a:pt x="144" y="167"/>
                    </a:cubicBezTo>
                    <a:cubicBezTo>
                      <a:pt x="48" y="262"/>
                      <a:pt x="1" y="382"/>
                      <a:pt x="1" y="501"/>
                    </a:cubicBezTo>
                    <a:lnTo>
                      <a:pt x="1" y="2025"/>
                    </a:lnTo>
                    <a:cubicBezTo>
                      <a:pt x="1" y="2144"/>
                      <a:pt x="48" y="2263"/>
                      <a:pt x="144" y="2334"/>
                    </a:cubicBezTo>
                    <a:cubicBezTo>
                      <a:pt x="239" y="2430"/>
                      <a:pt x="358" y="2501"/>
                      <a:pt x="477" y="2501"/>
                    </a:cubicBezTo>
                    <a:lnTo>
                      <a:pt x="1406" y="2501"/>
                    </a:lnTo>
                    <a:lnTo>
                      <a:pt x="1406" y="2906"/>
                    </a:lnTo>
                    <a:lnTo>
                      <a:pt x="477" y="2906"/>
                    </a:lnTo>
                    <a:cubicBezTo>
                      <a:pt x="358" y="2906"/>
                      <a:pt x="239" y="2977"/>
                      <a:pt x="144" y="3049"/>
                    </a:cubicBezTo>
                    <a:cubicBezTo>
                      <a:pt x="48" y="3144"/>
                      <a:pt x="1" y="3263"/>
                      <a:pt x="1" y="3382"/>
                    </a:cubicBezTo>
                    <a:lnTo>
                      <a:pt x="1" y="4906"/>
                    </a:lnTo>
                    <a:cubicBezTo>
                      <a:pt x="1" y="5025"/>
                      <a:pt x="48" y="5144"/>
                      <a:pt x="144" y="5240"/>
                    </a:cubicBezTo>
                    <a:cubicBezTo>
                      <a:pt x="239" y="5335"/>
                      <a:pt x="358" y="5383"/>
                      <a:pt x="477" y="5383"/>
                    </a:cubicBezTo>
                    <a:lnTo>
                      <a:pt x="1406" y="5383"/>
                    </a:lnTo>
                    <a:lnTo>
                      <a:pt x="1406" y="9193"/>
                    </a:lnTo>
                    <a:cubicBezTo>
                      <a:pt x="1406" y="9288"/>
                      <a:pt x="1477" y="9383"/>
                      <a:pt x="1572" y="9383"/>
                    </a:cubicBezTo>
                    <a:lnTo>
                      <a:pt x="2668" y="9383"/>
                    </a:lnTo>
                    <a:cubicBezTo>
                      <a:pt x="2763" y="9383"/>
                      <a:pt x="2858" y="9288"/>
                      <a:pt x="2858" y="9193"/>
                    </a:cubicBezTo>
                    <a:lnTo>
                      <a:pt x="2858" y="8193"/>
                    </a:lnTo>
                    <a:lnTo>
                      <a:pt x="5811" y="7145"/>
                    </a:lnTo>
                    <a:lnTo>
                      <a:pt x="8741" y="8193"/>
                    </a:lnTo>
                    <a:lnTo>
                      <a:pt x="8741" y="9193"/>
                    </a:lnTo>
                    <a:cubicBezTo>
                      <a:pt x="8741" y="9288"/>
                      <a:pt x="8836" y="9383"/>
                      <a:pt x="8931" y="9383"/>
                    </a:cubicBezTo>
                    <a:lnTo>
                      <a:pt x="10027" y="9383"/>
                    </a:lnTo>
                    <a:cubicBezTo>
                      <a:pt x="10122" y="9383"/>
                      <a:pt x="10217" y="9288"/>
                      <a:pt x="10217" y="9193"/>
                    </a:cubicBezTo>
                    <a:lnTo>
                      <a:pt x="10217" y="7597"/>
                    </a:lnTo>
                    <a:cubicBezTo>
                      <a:pt x="10217" y="7491"/>
                      <a:pt x="10141" y="7403"/>
                      <a:pt x="10039" y="7403"/>
                    </a:cubicBezTo>
                    <a:cubicBezTo>
                      <a:pt x="10027" y="7403"/>
                      <a:pt x="10015" y="7404"/>
                      <a:pt x="10003" y="7407"/>
                    </a:cubicBezTo>
                    <a:cubicBezTo>
                      <a:pt x="9931" y="7431"/>
                      <a:pt x="9884" y="7502"/>
                      <a:pt x="9884" y="7597"/>
                    </a:cubicBezTo>
                    <a:lnTo>
                      <a:pt x="9884" y="9026"/>
                    </a:lnTo>
                    <a:lnTo>
                      <a:pt x="9074" y="9026"/>
                    </a:lnTo>
                    <a:lnTo>
                      <a:pt x="9074" y="5383"/>
                    </a:lnTo>
                    <a:lnTo>
                      <a:pt x="9860" y="5383"/>
                    </a:lnTo>
                    <a:lnTo>
                      <a:pt x="9860" y="6788"/>
                    </a:lnTo>
                    <a:cubicBezTo>
                      <a:pt x="9860" y="6883"/>
                      <a:pt x="9931" y="6954"/>
                      <a:pt x="10027" y="6954"/>
                    </a:cubicBezTo>
                    <a:cubicBezTo>
                      <a:pt x="10122" y="6954"/>
                      <a:pt x="10217" y="6883"/>
                      <a:pt x="10217" y="6788"/>
                    </a:cubicBezTo>
                    <a:lnTo>
                      <a:pt x="10217" y="5359"/>
                    </a:lnTo>
                    <a:lnTo>
                      <a:pt x="11122" y="5359"/>
                    </a:lnTo>
                    <a:cubicBezTo>
                      <a:pt x="11241" y="5359"/>
                      <a:pt x="11360" y="5287"/>
                      <a:pt x="11455" y="5216"/>
                    </a:cubicBezTo>
                    <a:cubicBezTo>
                      <a:pt x="11551" y="5121"/>
                      <a:pt x="11598" y="5002"/>
                      <a:pt x="11598" y="4882"/>
                    </a:cubicBezTo>
                    <a:lnTo>
                      <a:pt x="11598" y="3358"/>
                    </a:lnTo>
                    <a:cubicBezTo>
                      <a:pt x="11598" y="3239"/>
                      <a:pt x="11551" y="3120"/>
                      <a:pt x="11455" y="3025"/>
                    </a:cubicBezTo>
                    <a:cubicBezTo>
                      <a:pt x="11360" y="2954"/>
                      <a:pt x="11241" y="2882"/>
                      <a:pt x="11122" y="2882"/>
                    </a:cubicBezTo>
                    <a:lnTo>
                      <a:pt x="10217" y="2882"/>
                    </a:lnTo>
                    <a:lnTo>
                      <a:pt x="10217" y="2477"/>
                    </a:lnTo>
                    <a:lnTo>
                      <a:pt x="11146" y="2477"/>
                    </a:lnTo>
                    <a:cubicBezTo>
                      <a:pt x="11289" y="2477"/>
                      <a:pt x="11384" y="2406"/>
                      <a:pt x="11479" y="2311"/>
                    </a:cubicBezTo>
                    <a:cubicBezTo>
                      <a:pt x="11574" y="2239"/>
                      <a:pt x="11622" y="2120"/>
                      <a:pt x="11622" y="2001"/>
                    </a:cubicBezTo>
                    <a:lnTo>
                      <a:pt x="11622" y="477"/>
                    </a:lnTo>
                    <a:cubicBezTo>
                      <a:pt x="11622" y="358"/>
                      <a:pt x="11574" y="239"/>
                      <a:pt x="11479" y="143"/>
                    </a:cubicBezTo>
                    <a:cubicBezTo>
                      <a:pt x="11408" y="48"/>
                      <a:pt x="11289" y="1"/>
                      <a:pt x="1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1" name="Google Shape;3811;p46"/>
            <p:cNvSpPr/>
            <p:nvPr/>
          </p:nvSpPr>
          <p:spPr>
            <a:xfrm>
              <a:off x="437725" y="4493125"/>
              <a:ext cx="753175" cy="659050"/>
            </a:xfrm>
            <a:custGeom>
              <a:avLst/>
              <a:gdLst/>
              <a:ahLst/>
              <a:cxnLst/>
              <a:rect l="l" t="t" r="r" b="b"/>
              <a:pathLst>
                <a:path w="30127" h="26362" extrusionOk="0">
                  <a:moveTo>
                    <a:pt x="0" y="26362"/>
                  </a:moveTo>
                  <a:lnTo>
                    <a:pt x="23086" y="0"/>
                  </a:lnTo>
                  <a:lnTo>
                    <a:pt x="30127" y="0"/>
                  </a:lnTo>
                  <a:lnTo>
                    <a:pt x="20466" y="26198"/>
                  </a:lnTo>
                  <a:close/>
                </a:path>
              </a:pathLst>
            </a:custGeom>
            <a:gradFill>
              <a:gsLst>
                <a:gs pos="0">
                  <a:srgbClr val="703030">
                    <a:alpha val="25882"/>
                  </a:srgbClr>
                </a:gs>
                <a:gs pos="100000">
                  <a:srgbClr val="703030">
                    <a:alpha val="0"/>
                  </a:srgbClr>
                </a:gs>
              </a:gsLst>
              <a:lin ang="5400700" scaled="0"/>
            </a:gradFill>
            <a:ln>
              <a:noFill/>
            </a:ln>
          </p:spPr>
        </p:sp>
        <p:sp>
          <p:nvSpPr>
            <p:cNvPr id="3812" name="Google Shape;3812;p46"/>
            <p:cNvSpPr/>
            <p:nvPr/>
          </p:nvSpPr>
          <p:spPr>
            <a:xfrm>
              <a:off x="1665725" y="4493125"/>
              <a:ext cx="483975" cy="659050"/>
            </a:xfrm>
            <a:custGeom>
              <a:avLst/>
              <a:gdLst/>
              <a:ahLst/>
              <a:cxnLst/>
              <a:rect l="l" t="t" r="r" b="b"/>
              <a:pathLst>
                <a:path w="19359" h="26362" extrusionOk="0">
                  <a:moveTo>
                    <a:pt x="0" y="26034"/>
                  </a:moveTo>
                  <a:lnTo>
                    <a:pt x="12318" y="0"/>
                  </a:lnTo>
                  <a:lnTo>
                    <a:pt x="19359" y="0"/>
                  </a:lnTo>
                  <a:lnTo>
                    <a:pt x="15882" y="26362"/>
                  </a:lnTo>
                  <a:close/>
                </a:path>
              </a:pathLst>
            </a:custGeom>
            <a:gradFill>
              <a:gsLst>
                <a:gs pos="0">
                  <a:srgbClr val="703030">
                    <a:alpha val="25882"/>
                  </a:srgbClr>
                </a:gs>
                <a:gs pos="100000">
                  <a:srgbClr val="703030">
                    <a:alpha val="0"/>
                  </a:srgbClr>
                </a:gs>
              </a:gsLst>
              <a:lin ang="5400700" scaled="0"/>
            </a:gradFill>
            <a:ln>
              <a:noFill/>
            </a:ln>
          </p:spPr>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16"/>
        <p:cNvGrpSpPr/>
        <p:nvPr/>
      </p:nvGrpSpPr>
      <p:grpSpPr>
        <a:xfrm>
          <a:off x="0" y="0"/>
          <a:ext cx="0" cy="0"/>
          <a:chOff x="0" y="0"/>
          <a:chExt cx="0" cy="0"/>
        </a:xfrm>
      </p:grpSpPr>
      <p:cxnSp>
        <p:nvCxnSpPr>
          <p:cNvPr id="3817" name="Google Shape;3817;p47"/>
          <p:cNvCxnSpPr/>
          <p:nvPr/>
        </p:nvCxnSpPr>
        <p:spPr>
          <a:xfrm>
            <a:off x="8431825" y="658375"/>
            <a:ext cx="0" cy="1326600"/>
          </a:xfrm>
          <a:prstGeom prst="straightConnector1">
            <a:avLst/>
          </a:prstGeom>
          <a:noFill/>
          <a:ln w="28575" cap="flat" cmpd="sng">
            <a:solidFill>
              <a:schemeClr val="accent5"/>
            </a:solidFill>
            <a:prstDash val="solid"/>
            <a:round/>
            <a:headEnd type="none" w="med" len="med"/>
            <a:tailEnd type="none" w="med" len="med"/>
          </a:ln>
        </p:spPr>
      </p:cxnSp>
      <p:sp>
        <p:nvSpPr>
          <p:cNvPr id="3818" name="Google Shape;3818;p47"/>
          <p:cNvSpPr txBox="1">
            <a:spLocks noGrp="1"/>
          </p:cNvSpPr>
          <p:nvPr>
            <p:ph type="title"/>
          </p:nvPr>
        </p:nvSpPr>
        <p:spPr>
          <a:xfrm>
            <a:off x="4414950" y="790225"/>
            <a:ext cx="3845700" cy="11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IS WORTH A THOUSAND WORDS</a:t>
            </a:r>
            <a:endParaRPr/>
          </a:p>
        </p:txBody>
      </p:sp>
      <p:sp>
        <p:nvSpPr>
          <p:cNvPr id="3819" name="Google Shape;3819;p47"/>
          <p:cNvSpPr/>
          <p:nvPr/>
        </p:nvSpPr>
        <p:spPr>
          <a:xfrm>
            <a:off x="6586375" y="412493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7"/>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1" name="Google Shape;3821;p47"/>
          <p:cNvGrpSpPr/>
          <p:nvPr/>
        </p:nvGrpSpPr>
        <p:grpSpPr>
          <a:xfrm>
            <a:off x="823275" y="768600"/>
            <a:ext cx="7605618" cy="2669815"/>
            <a:chOff x="823275" y="768600"/>
            <a:chExt cx="7605618" cy="2669815"/>
          </a:xfrm>
        </p:grpSpPr>
        <p:sp>
          <p:nvSpPr>
            <p:cNvPr id="3822" name="Google Shape;3822;p47"/>
            <p:cNvSpPr/>
            <p:nvPr/>
          </p:nvSpPr>
          <p:spPr>
            <a:xfrm>
              <a:off x="5436988" y="28113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7"/>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7"/>
            <p:cNvSpPr/>
            <p:nvPr/>
          </p:nvSpPr>
          <p:spPr>
            <a:xfrm>
              <a:off x="1149350" y="20860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7"/>
            <p:cNvSpPr/>
            <p:nvPr/>
          </p:nvSpPr>
          <p:spPr>
            <a:xfrm>
              <a:off x="3256186" y="1196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7"/>
            <p:cNvSpPr/>
            <p:nvPr/>
          </p:nvSpPr>
          <p:spPr>
            <a:xfrm>
              <a:off x="8154575" y="31641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830"/>
        <p:cNvGrpSpPr/>
        <p:nvPr/>
      </p:nvGrpSpPr>
      <p:grpSpPr>
        <a:xfrm>
          <a:off x="0" y="0"/>
          <a:ext cx="0" cy="0"/>
          <a:chOff x="0" y="0"/>
          <a:chExt cx="0" cy="0"/>
        </a:xfrm>
      </p:grpSpPr>
      <p:sp>
        <p:nvSpPr>
          <p:cNvPr id="3831" name="Google Shape;3831;p48"/>
          <p:cNvSpPr/>
          <p:nvPr/>
        </p:nvSpPr>
        <p:spPr>
          <a:xfrm>
            <a:off x="3163150" y="2525700"/>
            <a:ext cx="3335950" cy="2625425"/>
          </a:xfrm>
          <a:custGeom>
            <a:avLst/>
            <a:gdLst/>
            <a:ahLst/>
            <a:cxnLst/>
            <a:rect l="l" t="t" r="r" b="b"/>
            <a:pathLst>
              <a:path w="133438" h="105017" extrusionOk="0">
                <a:moveTo>
                  <a:pt x="95248" y="104344"/>
                </a:moveTo>
                <a:lnTo>
                  <a:pt x="44427" y="105017"/>
                </a:lnTo>
                <a:lnTo>
                  <a:pt x="0" y="104344"/>
                </a:lnTo>
                <a:lnTo>
                  <a:pt x="56558" y="0"/>
                </a:lnTo>
                <a:lnTo>
                  <a:pt x="133438" y="78454"/>
                </a:lnTo>
                <a:close/>
              </a:path>
            </a:pathLst>
          </a:custGeom>
          <a:gradFill>
            <a:gsLst>
              <a:gs pos="0">
                <a:srgbClr val="703030">
                  <a:alpha val="25882"/>
                </a:srgbClr>
              </a:gs>
              <a:gs pos="100000">
                <a:srgbClr val="703030">
                  <a:alpha val="0"/>
                </a:srgbClr>
              </a:gs>
            </a:gsLst>
            <a:lin ang="5400700" scaled="0"/>
          </a:gradFill>
          <a:ln>
            <a:noFill/>
          </a:ln>
        </p:spPr>
      </p:sp>
      <p:sp>
        <p:nvSpPr>
          <p:cNvPr id="3832" name="Google Shape;3832;p48"/>
          <p:cNvSpPr txBox="1">
            <a:spLocks noGrp="1"/>
          </p:cNvSpPr>
          <p:nvPr>
            <p:ph type="title"/>
          </p:nvPr>
        </p:nvSpPr>
        <p:spPr>
          <a:xfrm>
            <a:off x="998050" y="940825"/>
            <a:ext cx="2745000" cy="22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
        <p:nvSpPr>
          <p:cNvPr id="3833" name="Google Shape;3833;p48"/>
          <p:cNvSpPr txBox="1">
            <a:spLocks noGrp="1"/>
          </p:cNvSpPr>
          <p:nvPr>
            <p:ph type="subTitle" idx="1"/>
          </p:nvPr>
        </p:nvSpPr>
        <p:spPr>
          <a:xfrm>
            <a:off x="998050" y="3315200"/>
            <a:ext cx="3012900" cy="9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3834" name="Google Shape;3834;p48"/>
          <p:cNvPicPr preferRelativeResize="0"/>
          <p:nvPr/>
        </p:nvPicPr>
        <p:blipFill rotWithShape="1">
          <a:blip r:embed="rId3">
            <a:alphaModFix/>
          </a:blip>
          <a:srcRect l="26701" t="490" r="6645" b="-489"/>
          <a:stretch/>
        </p:blipFill>
        <p:spPr>
          <a:xfrm>
            <a:off x="4644309" y="693312"/>
            <a:ext cx="3709875" cy="3715325"/>
          </a:xfrm>
          <a:prstGeom prst="flowChartDecision">
            <a:avLst/>
          </a:prstGeom>
          <a:noFill/>
          <a:ln w="76200" cap="flat" cmpd="sng">
            <a:solidFill>
              <a:schemeClr val="dk1"/>
            </a:solidFill>
            <a:prstDash val="solid"/>
            <a:round/>
            <a:headEnd type="none" w="sm" len="sm"/>
            <a:tailEnd type="none" w="sm" len="sm"/>
          </a:ln>
        </p:spPr>
      </p:pic>
      <p:sp>
        <p:nvSpPr>
          <p:cNvPr id="3835" name="Google Shape;3835;p48"/>
          <p:cNvSpPr/>
          <p:nvPr/>
        </p:nvSpPr>
        <p:spPr>
          <a:xfrm>
            <a:off x="6467350" y="410508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6" name="Google Shape;3836;p48"/>
          <p:cNvGrpSpPr/>
          <p:nvPr/>
        </p:nvGrpSpPr>
        <p:grpSpPr>
          <a:xfrm>
            <a:off x="339338" y="693300"/>
            <a:ext cx="8226718" cy="3302915"/>
            <a:chOff x="339338" y="693300"/>
            <a:chExt cx="8226718" cy="3302915"/>
          </a:xfrm>
        </p:grpSpPr>
        <p:sp>
          <p:nvSpPr>
            <p:cNvPr id="3837" name="Google Shape;3837;p48"/>
            <p:cNvSpPr/>
            <p:nvPr/>
          </p:nvSpPr>
          <p:spPr>
            <a:xfrm>
              <a:off x="7591575" y="76860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8"/>
            <p:cNvSpPr/>
            <p:nvPr/>
          </p:nvSpPr>
          <p:spPr>
            <a:xfrm>
              <a:off x="339337" y="37219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8"/>
            <p:cNvSpPr/>
            <p:nvPr/>
          </p:nvSpPr>
          <p:spPr>
            <a:xfrm>
              <a:off x="7317263" y="14246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8"/>
            <p:cNvSpPr/>
            <p:nvPr/>
          </p:nvSpPr>
          <p:spPr>
            <a:xfrm>
              <a:off x="577938" y="6933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8"/>
            <p:cNvSpPr/>
            <p:nvPr/>
          </p:nvSpPr>
          <p:spPr>
            <a:xfrm>
              <a:off x="4886025" y="9696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8"/>
            <p:cNvSpPr/>
            <p:nvPr/>
          </p:nvSpPr>
          <p:spPr>
            <a:xfrm>
              <a:off x="3399361" y="14247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8"/>
            <p:cNvSpPr/>
            <p:nvPr/>
          </p:nvSpPr>
          <p:spPr>
            <a:xfrm>
              <a:off x="8291738" y="37219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4" name="Google Shape;3844;p48"/>
          <p:cNvGrpSpPr/>
          <p:nvPr/>
        </p:nvGrpSpPr>
        <p:grpSpPr>
          <a:xfrm>
            <a:off x="7591581" y="2406699"/>
            <a:ext cx="765743" cy="908491"/>
            <a:chOff x="4073683" y="2779070"/>
            <a:chExt cx="314383" cy="373005"/>
          </a:xfrm>
        </p:grpSpPr>
        <p:sp>
          <p:nvSpPr>
            <p:cNvPr id="3845" name="Google Shape;3845;p48"/>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8"/>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8"/>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8"/>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52"/>
        <p:cNvGrpSpPr/>
        <p:nvPr/>
      </p:nvGrpSpPr>
      <p:grpSpPr>
        <a:xfrm>
          <a:off x="0" y="0"/>
          <a:ext cx="0" cy="0"/>
          <a:chOff x="0" y="0"/>
          <a:chExt cx="0" cy="0"/>
        </a:xfrm>
      </p:grpSpPr>
      <p:sp>
        <p:nvSpPr>
          <p:cNvPr id="3853" name="Google Shape;3853;p49"/>
          <p:cNvSpPr txBox="1">
            <a:spLocks noGrp="1"/>
          </p:cNvSpPr>
          <p:nvPr>
            <p:ph type="title"/>
          </p:nvPr>
        </p:nvSpPr>
        <p:spPr>
          <a:xfrm>
            <a:off x="3417600" y="1787075"/>
            <a:ext cx="4623600" cy="151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150,000</a:t>
            </a:r>
            <a:endParaRPr/>
          </a:p>
        </p:txBody>
      </p:sp>
      <p:sp>
        <p:nvSpPr>
          <p:cNvPr id="3854" name="Google Shape;3854;p49"/>
          <p:cNvSpPr txBox="1">
            <a:spLocks noGrp="1"/>
          </p:cNvSpPr>
          <p:nvPr>
            <p:ph type="subTitle" idx="1"/>
          </p:nvPr>
        </p:nvSpPr>
        <p:spPr>
          <a:xfrm>
            <a:off x="3417600" y="3298225"/>
            <a:ext cx="4623600" cy="40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3855" name="Google Shape;3855;p49"/>
          <p:cNvGrpSpPr/>
          <p:nvPr/>
        </p:nvGrpSpPr>
        <p:grpSpPr>
          <a:xfrm>
            <a:off x="406949" y="1102891"/>
            <a:ext cx="2677847" cy="3393830"/>
            <a:chOff x="5319725" y="1048606"/>
            <a:chExt cx="2355601" cy="2985424"/>
          </a:xfrm>
        </p:grpSpPr>
        <p:grpSp>
          <p:nvGrpSpPr>
            <p:cNvPr id="3856" name="Google Shape;3856;p49"/>
            <p:cNvGrpSpPr/>
            <p:nvPr/>
          </p:nvGrpSpPr>
          <p:grpSpPr>
            <a:xfrm>
              <a:off x="6242627" y="1048606"/>
              <a:ext cx="1432699" cy="2178593"/>
              <a:chOff x="7397450" y="1458488"/>
              <a:chExt cx="1305777" cy="1985774"/>
            </a:xfrm>
          </p:grpSpPr>
          <p:sp>
            <p:nvSpPr>
              <p:cNvPr id="3857" name="Google Shape;3857;p49"/>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9"/>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9"/>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9"/>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9"/>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2" name="Google Shape;3862;p49"/>
              <p:cNvGrpSpPr/>
              <p:nvPr/>
            </p:nvGrpSpPr>
            <p:grpSpPr>
              <a:xfrm>
                <a:off x="7397450" y="2837534"/>
                <a:ext cx="1305777" cy="606727"/>
                <a:chOff x="7309725" y="3207034"/>
                <a:chExt cx="1305777" cy="606727"/>
              </a:xfrm>
            </p:grpSpPr>
            <p:sp>
              <p:nvSpPr>
                <p:cNvPr id="3863" name="Google Shape;3863;p49"/>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9"/>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9"/>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9"/>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9"/>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9"/>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9"/>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9"/>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9"/>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2" name="Google Shape;3872;p49"/>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3" name="Google Shape;3873;p49"/>
              <p:cNvGrpSpPr/>
              <p:nvPr/>
            </p:nvGrpSpPr>
            <p:grpSpPr>
              <a:xfrm>
                <a:off x="7397450" y="2838082"/>
                <a:ext cx="1303258" cy="605194"/>
                <a:chOff x="7309725" y="3207582"/>
                <a:chExt cx="1303258" cy="605194"/>
              </a:xfrm>
            </p:grpSpPr>
            <p:sp>
              <p:nvSpPr>
                <p:cNvPr id="3874" name="Google Shape;3874;p49"/>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9"/>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9"/>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9"/>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9"/>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9"/>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9"/>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9"/>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9"/>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9"/>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9"/>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85" name="Google Shape;3885;p49"/>
            <p:cNvSpPr/>
            <p:nvPr/>
          </p:nvSpPr>
          <p:spPr>
            <a:xfrm>
              <a:off x="5319725" y="2565275"/>
              <a:ext cx="2307038" cy="1468755"/>
            </a:xfrm>
            <a:custGeom>
              <a:avLst/>
              <a:gdLst/>
              <a:ahLst/>
              <a:cxnLst/>
              <a:rect l="l" t="t" r="r" b="b"/>
              <a:pathLst>
                <a:path w="36380" h="23161" extrusionOk="0">
                  <a:moveTo>
                    <a:pt x="15144" y="436"/>
                  </a:moveTo>
                  <a:lnTo>
                    <a:pt x="25665" y="3199"/>
                  </a:lnTo>
                  <a:lnTo>
                    <a:pt x="35216" y="0"/>
                  </a:lnTo>
                  <a:lnTo>
                    <a:pt x="36380" y="2375"/>
                  </a:lnTo>
                  <a:lnTo>
                    <a:pt x="30174" y="4896"/>
                  </a:lnTo>
                  <a:lnTo>
                    <a:pt x="36089" y="7321"/>
                  </a:lnTo>
                  <a:lnTo>
                    <a:pt x="36186" y="9017"/>
                  </a:lnTo>
                  <a:lnTo>
                    <a:pt x="35895" y="9793"/>
                  </a:lnTo>
                  <a:lnTo>
                    <a:pt x="31436" y="23161"/>
                  </a:lnTo>
                  <a:lnTo>
                    <a:pt x="0" y="22954"/>
                  </a:lnTo>
                  <a:lnTo>
                    <a:pt x="11993" y="5672"/>
                  </a:lnTo>
                  <a:close/>
                </a:path>
              </a:pathLst>
            </a:custGeom>
            <a:gradFill>
              <a:gsLst>
                <a:gs pos="0">
                  <a:srgbClr val="703030">
                    <a:alpha val="25882"/>
                  </a:srgbClr>
                </a:gs>
                <a:gs pos="100000">
                  <a:srgbClr val="703030">
                    <a:alpha val="0"/>
                  </a:srgbClr>
                </a:gs>
              </a:gsLst>
              <a:lin ang="5400700" scaled="0"/>
            </a:gradFill>
            <a:ln>
              <a:noFill/>
            </a:ln>
          </p:spPr>
        </p:sp>
      </p:grpSp>
      <p:grpSp>
        <p:nvGrpSpPr>
          <p:cNvPr id="3886" name="Google Shape;3886;p49"/>
          <p:cNvGrpSpPr/>
          <p:nvPr/>
        </p:nvGrpSpPr>
        <p:grpSpPr>
          <a:xfrm>
            <a:off x="5130550" y="2109782"/>
            <a:ext cx="2234323" cy="1992618"/>
            <a:chOff x="5130550" y="2109782"/>
            <a:chExt cx="2234323" cy="1992618"/>
          </a:xfrm>
        </p:grpSpPr>
        <p:grpSp>
          <p:nvGrpSpPr>
            <p:cNvPr id="3887" name="Google Shape;3887;p49"/>
            <p:cNvGrpSpPr/>
            <p:nvPr/>
          </p:nvGrpSpPr>
          <p:grpSpPr>
            <a:xfrm>
              <a:off x="5130550" y="2721350"/>
              <a:ext cx="2207774" cy="1381050"/>
              <a:chOff x="2996950" y="2721350"/>
              <a:chExt cx="2207774" cy="1381050"/>
            </a:xfrm>
          </p:grpSpPr>
          <p:sp>
            <p:nvSpPr>
              <p:cNvPr id="3888" name="Google Shape;3888;p49"/>
              <p:cNvSpPr/>
              <p:nvPr/>
            </p:nvSpPr>
            <p:spPr>
              <a:xfrm>
                <a:off x="2996950" y="2721350"/>
                <a:ext cx="958250" cy="1381050"/>
              </a:xfrm>
              <a:custGeom>
                <a:avLst/>
                <a:gdLst/>
                <a:ahLst/>
                <a:cxnLst/>
                <a:rect l="l" t="t" r="r" b="b"/>
                <a:pathLst>
                  <a:path w="38330" h="55242" extrusionOk="0">
                    <a:moveTo>
                      <a:pt x="20292" y="0"/>
                    </a:moveTo>
                    <a:lnTo>
                      <a:pt x="0" y="54490"/>
                    </a:lnTo>
                    <a:lnTo>
                      <a:pt x="26305" y="55242"/>
                    </a:lnTo>
                    <a:lnTo>
                      <a:pt x="33445" y="54866"/>
                    </a:lnTo>
                    <a:lnTo>
                      <a:pt x="38330" y="376"/>
                    </a:lnTo>
                    <a:close/>
                  </a:path>
                </a:pathLst>
              </a:custGeom>
              <a:gradFill>
                <a:gsLst>
                  <a:gs pos="0">
                    <a:srgbClr val="703030">
                      <a:alpha val="25882"/>
                    </a:srgbClr>
                  </a:gs>
                  <a:gs pos="100000">
                    <a:srgbClr val="703030">
                      <a:alpha val="0"/>
                    </a:srgbClr>
                  </a:gs>
                </a:gsLst>
                <a:lin ang="5400700" scaled="0"/>
              </a:gradFill>
              <a:ln>
                <a:noFill/>
              </a:ln>
            </p:spPr>
          </p:sp>
          <p:sp>
            <p:nvSpPr>
              <p:cNvPr id="3889" name="Google Shape;3889;p49"/>
              <p:cNvSpPr/>
              <p:nvPr/>
            </p:nvSpPr>
            <p:spPr>
              <a:xfrm>
                <a:off x="3621712" y="2721350"/>
                <a:ext cx="958250" cy="1381050"/>
              </a:xfrm>
              <a:custGeom>
                <a:avLst/>
                <a:gdLst/>
                <a:ahLst/>
                <a:cxnLst/>
                <a:rect l="l" t="t" r="r" b="b"/>
                <a:pathLst>
                  <a:path w="38330" h="55242" extrusionOk="0">
                    <a:moveTo>
                      <a:pt x="20292" y="0"/>
                    </a:moveTo>
                    <a:lnTo>
                      <a:pt x="0" y="54490"/>
                    </a:lnTo>
                    <a:lnTo>
                      <a:pt x="26305" y="55242"/>
                    </a:lnTo>
                    <a:lnTo>
                      <a:pt x="33445" y="54866"/>
                    </a:lnTo>
                    <a:lnTo>
                      <a:pt x="38330" y="376"/>
                    </a:lnTo>
                    <a:close/>
                  </a:path>
                </a:pathLst>
              </a:custGeom>
              <a:gradFill>
                <a:gsLst>
                  <a:gs pos="0">
                    <a:srgbClr val="703030">
                      <a:alpha val="25882"/>
                    </a:srgbClr>
                  </a:gs>
                  <a:gs pos="100000">
                    <a:srgbClr val="703030">
                      <a:alpha val="0"/>
                    </a:srgbClr>
                  </a:gs>
                </a:gsLst>
                <a:lin ang="5400700" scaled="0"/>
              </a:gradFill>
              <a:ln>
                <a:noFill/>
              </a:ln>
            </p:spPr>
          </p:sp>
          <p:sp>
            <p:nvSpPr>
              <p:cNvPr id="3890" name="Google Shape;3890;p49"/>
              <p:cNvSpPr/>
              <p:nvPr/>
            </p:nvSpPr>
            <p:spPr>
              <a:xfrm>
                <a:off x="4246474" y="2721350"/>
                <a:ext cx="958250" cy="1381050"/>
              </a:xfrm>
              <a:custGeom>
                <a:avLst/>
                <a:gdLst/>
                <a:ahLst/>
                <a:cxnLst/>
                <a:rect l="l" t="t" r="r" b="b"/>
                <a:pathLst>
                  <a:path w="38330" h="55242" extrusionOk="0">
                    <a:moveTo>
                      <a:pt x="20292" y="0"/>
                    </a:moveTo>
                    <a:lnTo>
                      <a:pt x="0" y="54490"/>
                    </a:lnTo>
                    <a:lnTo>
                      <a:pt x="26305" y="55242"/>
                    </a:lnTo>
                    <a:lnTo>
                      <a:pt x="33445" y="54866"/>
                    </a:lnTo>
                    <a:lnTo>
                      <a:pt x="38330" y="376"/>
                    </a:lnTo>
                    <a:close/>
                  </a:path>
                </a:pathLst>
              </a:custGeom>
              <a:gradFill>
                <a:gsLst>
                  <a:gs pos="0">
                    <a:srgbClr val="703030">
                      <a:alpha val="25882"/>
                    </a:srgbClr>
                  </a:gs>
                  <a:gs pos="100000">
                    <a:srgbClr val="703030">
                      <a:alpha val="0"/>
                    </a:srgbClr>
                  </a:gs>
                </a:gsLst>
                <a:lin ang="5400700" scaled="0"/>
              </a:gradFill>
              <a:ln>
                <a:noFill/>
              </a:ln>
            </p:spPr>
          </p:sp>
        </p:grpSp>
        <p:grpSp>
          <p:nvGrpSpPr>
            <p:cNvPr id="3891" name="Google Shape;3891;p49"/>
            <p:cNvGrpSpPr/>
            <p:nvPr/>
          </p:nvGrpSpPr>
          <p:grpSpPr>
            <a:xfrm>
              <a:off x="6874607" y="2109782"/>
              <a:ext cx="490265" cy="784607"/>
              <a:chOff x="10773042" y="1192031"/>
              <a:chExt cx="998911" cy="1598629"/>
            </a:xfrm>
          </p:grpSpPr>
          <p:sp>
            <p:nvSpPr>
              <p:cNvPr id="3892" name="Google Shape;3892;p49"/>
              <p:cNvSpPr/>
              <p:nvPr/>
            </p:nvSpPr>
            <p:spPr>
              <a:xfrm>
                <a:off x="10819065" y="1300888"/>
                <a:ext cx="906866" cy="1446876"/>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9"/>
              <p:cNvSpPr/>
              <p:nvPr/>
            </p:nvSpPr>
            <p:spPr>
              <a:xfrm>
                <a:off x="10959895" y="2137746"/>
                <a:ext cx="524629" cy="607851"/>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9"/>
              <p:cNvSpPr/>
              <p:nvPr/>
            </p:nvSpPr>
            <p:spPr>
              <a:xfrm>
                <a:off x="10773042" y="1192031"/>
                <a:ext cx="998911" cy="1598629"/>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49"/>
            <p:cNvGrpSpPr/>
            <p:nvPr/>
          </p:nvGrpSpPr>
          <p:grpSpPr>
            <a:xfrm>
              <a:off x="6262893" y="2109782"/>
              <a:ext cx="490265" cy="784607"/>
              <a:chOff x="10773042" y="1192031"/>
              <a:chExt cx="998911" cy="1598629"/>
            </a:xfrm>
          </p:grpSpPr>
          <p:sp>
            <p:nvSpPr>
              <p:cNvPr id="3896" name="Google Shape;3896;p49"/>
              <p:cNvSpPr/>
              <p:nvPr/>
            </p:nvSpPr>
            <p:spPr>
              <a:xfrm>
                <a:off x="10819065" y="1300888"/>
                <a:ext cx="906866" cy="1446876"/>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9"/>
              <p:cNvSpPr/>
              <p:nvPr/>
            </p:nvSpPr>
            <p:spPr>
              <a:xfrm>
                <a:off x="10959895" y="2137746"/>
                <a:ext cx="524629" cy="607851"/>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9"/>
              <p:cNvSpPr/>
              <p:nvPr/>
            </p:nvSpPr>
            <p:spPr>
              <a:xfrm>
                <a:off x="10773042" y="1192031"/>
                <a:ext cx="998911" cy="1598629"/>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9" name="Google Shape;3899;p49"/>
            <p:cNvGrpSpPr/>
            <p:nvPr/>
          </p:nvGrpSpPr>
          <p:grpSpPr>
            <a:xfrm>
              <a:off x="5613600" y="2109782"/>
              <a:ext cx="490265" cy="784607"/>
              <a:chOff x="10773042" y="1192031"/>
              <a:chExt cx="998911" cy="1598629"/>
            </a:xfrm>
          </p:grpSpPr>
          <p:sp>
            <p:nvSpPr>
              <p:cNvPr id="3900" name="Google Shape;3900;p49"/>
              <p:cNvSpPr/>
              <p:nvPr/>
            </p:nvSpPr>
            <p:spPr>
              <a:xfrm>
                <a:off x="10819065" y="1300888"/>
                <a:ext cx="906866" cy="1446876"/>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9"/>
              <p:cNvSpPr/>
              <p:nvPr/>
            </p:nvSpPr>
            <p:spPr>
              <a:xfrm>
                <a:off x="10959895" y="2137746"/>
                <a:ext cx="524629" cy="607851"/>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9"/>
              <p:cNvSpPr/>
              <p:nvPr/>
            </p:nvSpPr>
            <p:spPr>
              <a:xfrm>
                <a:off x="10773042" y="1192031"/>
                <a:ext cx="998911" cy="1598629"/>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03" name="Google Shape;3903;p49"/>
          <p:cNvGrpSpPr/>
          <p:nvPr/>
        </p:nvGrpSpPr>
        <p:grpSpPr>
          <a:xfrm>
            <a:off x="577938" y="768600"/>
            <a:ext cx="7850955" cy="3610813"/>
            <a:chOff x="577938" y="768600"/>
            <a:chExt cx="7850955" cy="3610813"/>
          </a:xfrm>
        </p:grpSpPr>
        <p:sp>
          <p:nvSpPr>
            <p:cNvPr id="3904" name="Google Shape;3904;p49"/>
            <p:cNvSpPr/>
            <p:nvPr/>
          </p:nvSpPr>
          <p:spPr>
            <a:xfrm>
              <a:off x="8068800" y="8378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9"/>
            <p:cNvSpPr/>
            <p:nvPr/>
          </p:nvSpPr>
          <p:spPr>
            <a:xfrm>
              <a:off x="6467350" y="410508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9"/>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9"/>
            <p:cNvSpPr/>
            <p:nvPr/>
          </p:nvSpPr>
          <p:spPr>
            <a:xfrm>
              <a:off x="6303313" y="12439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9"/>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9"/>
            <p:cNvSpPr/>
            <p:nvPr/>
          </p:nvSpPr>
          <p:spPr>
            <a:xfrm>
              <a:off x="2015700" y="39046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9"/>
            <p:cNvSpPr/>
            <p:nvPr/>
          </p:nvSpPr>
          <p:spPr>
            <a:xfrm>
              <a:off x="3256186" y="1196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9"/>
            <p:cNvSpPr/>
            <p:nvPr/>
          </p:nvSpPr>
          <p:spPr>
            <a:xfrm>
              <a:off x="8154575" y="31641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915"/>
        <p:cNvGrpSpPr/>
        <p:nvPr/>
      </p:nvGrpSpPr>
      <p:grpSpPr>
        <a:xfrm>
          <a:off x="0" y="0"/>
          <a:ext cx="0" cy="0"/>
          <a:chOff x="0" y="0"/>
          <a:chExt cx="0" cy="0"/>
        </a:xfrm>
      </p:grpSpPr>
      <p:sp>
        <p:nvSpPr>
          <p:cNvPr id="3916" name="Google Shape;3916;p50"/>
          <p:cNvSpPr txBox="1">
            <a:spLocks noGrp="1"/>
          </p:cNvSpPr>
          <p:nvPr>
            <p:ph type="title"/>
          </p:nvPr>
        </p:nvSpPr>
        <p:spPr>
          <a:xfrm>
            <a:off x="1741200" y="1234150"/>
            <a:ext cx="5739600" cy="828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333,000.000</a:t>
            </a:r>
            <a:endParaRPr/>
          </a:p>
        </p:txBody>
      </p:sp>
      <p:sp>
        <p:nvSpPr>
          <p:cNvPr id="3917" name="Google Shape;3917;p50"/>
          <p:cNvSpPr txBox="1">
            <a:spLocks noGrp="1"/>
          </p:cNvSpPr>
          <p:nvPr>
            <p:ph type="subTitle" idx="1"/>
          </p:nvPr>
        </p:nvSpPr>
        <p:spPr>
          <a:xfrm>
            <a:off x="1741200" y="1940175"/>
            <a:ext cx="5739600" cy="445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The Sun’s mass compared to Earth’s</a:t>
            </a:r>
            <a:endParaRPr/>
          </a:p>
        </p:txBody>
      </p:sp>
      <p:sp>
        <p:nvSpPr>
          <p:cNvPr id="3918" name="Google Shape;3918;p50"/>
          <p:cNvSpPr txBox="1">
            <a:spLocks noGrp="1"/>
          </p:cNvSpPr>
          <p:nvPr>
            <p:ph type="title" idx="2"/>
          </p:nvPr>
        </p:nvSpPr>
        <p:spPr>
          <a:xfrm>
            <a:off x="1513550" y="2995100"/>
            <a:ext cx="5889300" cy="8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3919" name="Google Shape;3919;p50"/>
          <p:cNvSpPr txBox="1">
            <a:spLocks noGrp="1"/>
          </p:cNvSpPr>
          <p:nvPr>
            <p:ph type="subTitle" idx="3"/>
          </p:nvPr>
        </p:nvSpPr>
        <p:spPr>
          <a:xfrm>
            <a:off x="1513550" y="3701125"/>
            <a:ext cx="5889300" cy="44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Distance between Earth and the Moon</a:t>
            </a:r>
            <a:endParaRPr/>
          </a:p>
        </p:txBody>
      </p:sp>
      <p:grpSp>
        <p:nvGrpSpPr>
          <p:cNvPr id="3920" name="Google Shape;3920;p50"/>
          <p:cNvGrpSpPr/>
          <p:nvPr/>
        </p:nvGrpSpPr>
        <p:grpSpPr>
          <a:xfrm>
            <a:off x="5698300" y="2778430"/>
            <a:ext cx="1849656" cy="1837395"/>
            <a:chOff x="5698300" y="2778430"/>
            <a:chExt cx="1849656" cy="1837395"/>
          </a:xfrm>
        </p:grpSpPr>
        <p:sp>
          <p:nvSpPr>
            <p:cNvPr id="3921" name="Google Shape;3921;p50"/>
            <p:cNvSpPr/>
            <p:nvPr/>
          </p:nvSpPr>
          <p:spPr>
            <a:xfrm>
              <a:off x="5698300" y="3943900"/>
              <a:ext cx="1288650" cy="671925"/>
            </a:xfrm>
            <a:custGeom>
              <a:avLst/>
              <a:gdLst/>
              <a:ahLst/>
              <a:cxnLst/>
              <a:rect l="l" t="t" r="r" b="b"/>
              <a:pathLst>
                <a:path w="51546" h="26877" extrusionOk="0">
                  <a:moveTo>
                    <a:pt x="31664" y="0"/>
                  </a:moveTo>
                  <a:lnTo>
                    <a:pt x="0" y="26141"/>
                  </a:lnTo>
                  <a:lnTo>
                    <a:pt x="51546" y="26877"/>
                  </a:lnTo>
                  <a:lnTo>
                    <a:pt x="47864" y="1104"/>
                  </a:lnTo>
                  <a:lnTo>
                    <a:pt x="41605" y="1472"/>
                  </a:lnTo>
                  <a:close/>
                </a:path>
              </a:pathLst>
            </a:custGeom>
            <a:gradFill>
              <a:gsLst>
                <a:gs pos="0">
                  <a:srgbClr val="703030">
                    <a:alpha val="25882"/>
                  </a:srgbClr>
                </a:gs>
                <a:gs pos="100000">
                  <a:srgbClr val="703030">
                    <a:alpha val="0"/>
                  </a:srgbClr>
                </a:gs>
              </a:gsLst>
              <a:lin ang="5400700" scaled="0"/>
            </a:gradFill>
            <a:ln>
              <a:noFill/>
            </a:ln>
          </p:spPr>
        </p:sp>
        <p:grpSp>
          <p:nvGrpSpPr>
            <p:cNvPr id="3922" name="Google Shape;3922;p50"/>
            <p:cNvGrpSpPr/>
            <p:nvPr/>
          </p:nvGrpSpPr>
          <p:grpSpPr>
            <a:xfrm>
              <a:off x="6272814" y="2778430"/>
              <a:ext cx="1275143" cy="1261636"/>
              <a:chOff x="2082018" y="3419117"/>
              <a:chExt cx="372674" cy="368738"/>
            </a:xfrm>
          </p:grpSpPr>
          <p:sp>
            <p:nvSpPr>
              <p:cNvPr id="3923" name="Google Shape;3923;p50"/>
              <p:cNvSpPr/>
              <p:nvPr/>
            </p:nvSpPr>
            <p:spPr>
              <a:xfrm>
                <a:off x="2378238" y="3426991"/>
                <a:ext cx="68580" cy="53031"/>
              </a:xfrm>
              <a:custGeom>
                <a:avLst/>
                <a:gdLst/>
                <a:ahLst/>
                <a:cxnLst/>
                <a:rect l="l" t="t" r="r" b="b"/>
                <a:pathLst>
                  <a:path w="2073" h="1603" extrusionOk="0">
                    <a:moveTo>
                      <a:pt x="1096" y="0"/>
                    </a:moveTo>
                    <a:cubicBezTo>
                      <a:pt x="501" y="0"/>
                      <a:pt x="24" y="477"/>
                      <a:pt x="1" y="1072"/>
                    </a:cubicBezTo>
                    <a:cubicBezTo>
                      <a:pt x="1" y="1406"/>
                      <a:pt x="278" y="1602"/>
                      <a:pt x="546" y="1602"/>
                    </a:cubicBezTo>
                    <a:cubicBezTo>
                      <a:pt x="736" y="1602"/>
                      <a:pt x="922" y="1504"/>
                      <a:pt x="1001" y="1286"/>
                    </a:cubicBezTo>
                    <a:cubicBezTo>
                      <a:pt x="1096" y="1072"/>
                      <a:pt x="1215" y="881"/>
                      <a:pt x="1429" y="762"/>
                    </a:cubicBezTo>
                    <a:cubicBezTo>
                      <a:pt x="1588" y="663"/>
                      <a:pt x="1764" y="613"/>
                      <a:pt x="1955" y="613"/>
                    </a:cubicBezTo>
                    <a:cubicBezTo>
                      <a:pt x="1994" y="613"/>
                      <a:pt x="2033" y="615"/>
                      <a:pt x="2072" y="619"/>
                    </a:cubicBezTo>
                    <a:cubicBezTo>
                      <a:pt x="1906" y="238"/>
                      <a:pt x="1549" y="0"/>
                      <a:pt x="1096"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0"/>
              <p:cNvSpPr/>
              <p:nvPr/>
            </p:nvSpPr>
            <p:spPr>
              <a:xfrm>
                <a:off x="2263211" y="3445881"/>
                <a:ext cx="81184" cy="62691"/>
              </a:xfrm>
              <a:custGeom>
                <a:avLst/>
                <a:gdLst/>
                <a:ahLst/>
                <a:cxnLst/>
                <a:rect l="l" t="t" r="r" b="b"/>
                <a:pathLst>
                  <a:path w="2454" h="1895" extrusionOk="0">
                    <a:moveTo>
                      <a:pt x="1310" y="1"/>
                    </a:moveTo>
                    <a:cubicBezTo>
                      <a:pt x="596" y="1"/>
                      <a:pt x="25" y="549"/>
                      <a:pt x="1" y="1263"/>
                    </a:cubicBezTo>
                    <a:cubicBezTo>
                      <a:pt x="1" y="1663"/>
                      <a:pt x="320" y="1895"/>
                      <a:pt x="635" y="1895"/>
                    </a:cubicBezTo>
                    <a:cubicBezTo>
                      <a:pt x="864" y="1895"/>
                      <a:pt x="1091" y="1772"/>
                      <a:pt x="1191" y="1501"/>
                    </a:cubicBezTo>
                    <a:cubicBezTo>
                      <a:pt x="1263" y="1263"/>
                      <a:pt x="1453" y="1072"/>
                      <a:pt x="1692" y="906"/>
                    </a:cubicBezTo>
                    <a:cubicBezTo>
                      <a:pt x="1891" y="786"/>
                      <a:pt x="2107" y="733"/>
                      <a:pt x="2326" y="733"/>
                    </a:cubicBezTo>
                    <a:cubicBezTo>
                      <a:pt x="2369" y="733"/>
                      <a:pt x="2411" y="735"/>
                      <a:pt x="2454" y="739"/>
                    </a:cubicBezTo>
                    <a:cubicBezTo>
                      <a:pt x="2263" y="287"/>
                      <a:pt x="1811" y="1"/>
                      <a:pt x="1310"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0"/>
              <p:cNvSpPr/>
              <p:nvPr/>
            </p:nvSpPr>
            <p:spPr>
              <a:xfrm>
                <a:off x="2346744" y="3524022"/>
                <a:ext cx="79596" cy="76884"/>
              </a:xfrm>
              <a:custGeom>
                <a:avLst/>
                <a:gdLst/>
                <a:ahLst/>
                <a:cxnLst/>
                <a:rect l="l" t="t" r="r" b="b"/>
                <a:pathLst>
                  <a:path w="2406" h="2324" extrusionOk="0">
                    <a:moveTo>
                      <a:pt x="1578" y="1"/>
                    </a:moveTo>
                    <a:cubicBezTo>
                      <a:pt x="1378" y="1"/>
                      <a:pt x="1172" y="46"/>
                      <a:pt x="976" y="139"/>
                    </a:cubicBezTo>
                    <a:cubicBezTo>
                      <a:pt x="286" y="425"/>
                      <a:pt x="0" y="1259"/>
                      <a:pt x="286" y="1949"/>
                    </a:cubicBezTo>
                    <a:cubicBezTo>
                      <a:pt x="410" y="2208"/>
                      <a:pt x="646" y="2324"/>
                      <a:pt x="881" y="2324"/>
                    </a:cubicBezTo>
                    <a:cubicBezTo>
                      <a:pt x="1230" y="2324"/>
                      <a:pt x="1576" y="2067"/>
                      <a:pt x="1548" y="1640"/>
                    </a:cubicBezTo>
                    <a:cubicBezTo>
                      <a:pt x="1500" y="1378"/>
                      <a:pt x="1596" y="1092"/>
                      <a:pt x="1738" y="854"/>
                    </a:cubicBezTo>
                    <a:cubicBezTo>
                      <a:pt x="1929" y="616"/>
                      <a:pt x="2143" y="425"/>
                      <a:pt x="2405" y="330"/>
                    </a:cubicBezTo>
                    <a:cubicBezTo>
                      <a:pt x="2188" y="112"/>
                      <a:pt x="1890" y="1"/>
                      <a:pt x="1578"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0"/>
              <p:cNvSpPr/>
              <p:nvPr/>
            </p:nvSpPr>
            <p:spPr>
              <a:xfrm>
                <a:off x="2090685" y="3504437"/>
                <a:ext cx="234026" cy="277893"/>
              </a:xfrm>
              <a:custGeom>
                <a:avLst/>
                <a:gdLst/>
                <a:ahLst/>
                <a:cxnLst/>
                <a:rect l="l" t="t" r="r" b="b"/>
                <a:pathLst>
                  <a:path w="7074" h="8400" extrusionOk="0">
                    <a:moveTo>
                      <a:pt x="3396" y="1"/>
                    </a:moveTo>
                    <a:cubicBezTo>
                      <a:pt x="3363" y="1"/>
                      <a:pt x="3340" y="46"/>
                      <a:pt x="3358" y="64"/>
                    </a:cubicBezTo>
                    <a:cubicBezTo>
                      <a:pt x="3620" y="779"/>
                      <a:pt x="3549" y="1374"/>
                      <a:pt x="2906" y="1922"/>
                    </a:cubicBezTo>
                    <a:cubicBezTo>
                      <a:pt x="2175" y="2538"/>
                      <a:pt x="1988" y="3479"/>
                      <a:pt x="1943" y="3819"/>
                    </a:cubicBezTo>
                    <a:lnTo>
                      <a:pt x="1943" y="3819"/>
                    </a:lnTo>
                    <a:cubicBezTo>
                      <a:pt x="1966" y="3487"/>
                      <a:pt x="1964" y="2563"/>
                      <a:pt x="1334" y="1684"/>
                    </a:cubicBezTo>
                    <a:cubicBezTo>
                      <a:pt x="1280" y="1603"/>
                      <a:pt x="1198" y="1566"/>
                      <a:pt x="1118" y="1566"/>
                    </a:cubicBezTo>
                    <a:cubicBezTo>
                      <a:pt x="986" y="1566"/>
                      <a:pt x="858" y="1664"/>
                      <a:pt x="858" y="1827"/>
                    </a:cubicBezTo>
                    <a:cubicBezTo>
                      <a:pt x="691" y="3422"/>
                      <a:pt x="0" y="3589"/>
                      <a:pt x="0" y="4851"/>
                    </a:cubicBezTo>
                    <a:cubicBezTo>
                      <a:pt x="0" y="6828"/>
                      <a:pt x="1572" y="8400"/>
                      <a:pt x="3549" y="8400"/>
                    </a:cubicBezTo>
                    <a:cubicBezTo>
                      <a:pt x="5501" y="8400"/>
                      <a:pt x="7073" y="6828"/>
                      <a:pt x="7073" y="4851"/>
                    </a:cubicBezTo>
                    <a:cubicBezTo>
                      <a:pt x="7073" y="3708"/>
                      <a:pt x="6811" y="2803"/>
                      <a:pt x="6192" y="1732"/>
                    </a:cubicBezTo>
                    <a:cubicBezTo>
                      <a:pt x="6135" y="1645"/>
                      <a:pt x="6046" y="1605"/>
                      <a:pt x="5960" y="1605"/>
                    </a:cubicBezTo>
                    <a:cubicBezTo>
                      <a:pt x="5831" y="1605"/>
                      <a:pt x="5706" y="1694"/>
                      <a:pt x="5692" y="1851"/>
                    </a:cubicBezTo>
                    <a:cubicBezTo>
                      <a:pt x="5573" y="2946"/>
                      <a:pt x="4906" y="3708"/>
                      <a:pt x="4906" y="3708"/>
                    </a:cubicBezTo>
                    <a:cubicBezTo>
                      <a:pt x="4906" y="3708"/>
                      <a:pt x="5763" y="1160"/>
                      <a:pt x="3430" y="17"/>
                    </a:cubicBezTo>
                    <a:cubicBezTo>
                      <a:pt x="3418" y="5"/>
                      <a:pt x="3407" y="1"/>
                      <a:pt x="3396"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0"/>
              <p:cNvSpPr/>
              <p:nvPr/>
            </p:nvSpPr>
            <p:spPr>
              <a:xfrm>
                <a:off x="2142691" y="3619994"/>
                <a:ext cx="130014" cy="162733"/>
              </a:xfrm>
              <a:custGeom>
                <a:avLst/>
                <a:gdLst/>
                <a:ahLst/>
                <a:cxnLst/>
                <a:rect l="l" t="t" r="r" b="b"/>
                <a:pathLst>
                  <a:path w="3930" h="4919" extrusionOk="0">
                    <a:moveTo>
                      <a:pt x="2000" y="1"/>
                    </a:moveTo>
                    <a:lnTo>
                      <a:pt x="548" y="2049"/>
                    </a:lnTo>
                    <a:cubicBezTo>
                      <a:pt x="0" y="2763"/>
                      <a:pt x="95" y="3740"/>
                      <a:pt x="715" y="4383"/>
                    </a:cubicBezTo>
                    <a:cubicBezTo>
                      <a:pt x="1060" y="4740"/>
                      <a:pt x="1512" y="4918"/>
                      <a:pt x="1968" y="4918"/>
                    </a:cubicBezTo>
                    <a:cubicBezTo>
                      <a:pt x="2423" y="4918"/>
                      <a:pt x="2882" y="4740"/>
                      <a:pt x="3239" y="4383"/>
                    </a:cubicBezTo>
                    <a:cubicBezTo>
                      <a:pt x="3882" y="3740"/>
                      <a:pt x="3929" y="2787"/>
                      <a:pt x="3453" y="2049"/>
                    </a:cubicBezTo>
                    <a:lnTo>
                      <a:pt x="2000" y="1"/>
                    </a:lnTo>
                    <a:close/>
                  </a:path>
                </a:pathLst>
              </a:custGeom>
              <a:solidFill>
                <a:srgbClr val="FC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0"/>
              <p:cNvSpPr/>
              <p:nvPr/>
            </p:nvSpPr>
            <p:spPr>
              <a:xfrm>
                <a:off x="2176568" y="3696415"/>
                <a:ext cx="63055" cy="85915"/>
              </a:xfrm>
              <a:custGeom>
                <a:avLst/>
                <a:gdLst/>
                <a:ahLst/>
                <a:cxnLst/>
                <a:rect l="l" t="t" r="r" b="b"/>
                <a:pathLst>
                  <a:path w="1906" h="2597" extrusionOk="0">
                    <a:moveTo>
                      <a:pt x="953" y="1"/>
                    </a:moveTo>
                    <a:cubicBezTo>
                      <a:pt x="953" y="525"/>
                      <a:pt x="0" y="691"/>
                      <a:pt x="0" y="1644"/>
                    </a:cubicBezTo>
                    <a:cubicBezTo>
                      <a:pt x="0" y="2192"/>
                      <a:pt x="405" y="2597"/>
                      <a:pt x="953" y="2597"/>
                    </a:cubicBezTo>
                    <a:cubicBezTo>
                      <a:pt x="1477" y="2597"/>
                      <a:pt x="1905" y="2144"/>
                      <a:pt x="1905" y="1644"/>
                    </a:cubicBezTo>
                    <a:cubicBezTo>
                      <a:pt x="1905" y="1120"/>
                      <a:pt x="1548" y="429"/>
                      <a:pt x="953"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0"/>
              <p:cNvSpPr/>
              <p:nvPr/>
            </p:nvSpPr>
            <p:spPr>
              <a:xfrm>
                <a:off x="2082018" y="3496464"/>
                <a:ext cx="248185" cy="291391"/>
              </a:xfrm>
              <a:custGeom>
                <a:avLst/>
                <a:gdLst/>
                <a:ahLst/>
                <a:cxnLst/>
                <a:rect l="l" t="t" r="r" b="b"/>
                <a:pathLst>
                  <a:path w="7502" h="8808" extrusionOk="0">
                    <a:moveTo>
                      <a:pt x="3811" y="4116"/>
                    </a:moveTo>
                    <a:lnTo>
                      <a:pt x="5073" y="5926"/>
                    </a:lnTo>
                    <a:cubicBezTo>
                      <a:pt x="5525" y="6569"/>
                      <a:pt x="5478" y="7355"/>
                      <a:pt x="4954" y="7926"/>
                    </a:cubicBezTo>
                    <a:cubicBezTo>
                      <a:pt x="5001" y="7831"/>
                      <a:pt x="5001" y="7783"/>
                      <a:pt x="5001" y="7688"/>
                    </a:cubicBezTo>
                    <a:cubicBezTo>
                      <a:pt x="5001" y="7069"/>
                      <a:pt x="4573" y="6307"/>
                      <a:pt x="3954" y="5878"/>
                    </a:cubicBezTo>
                    <a:cubicBezTo>
                      <a:pt x="3908" y="5833"/>
                      <a:pt x="3863" y="5816"/>
                      <a:pt x="3812" y="5816"/>
                    </a:cubicBezTo>
                    <a:cubicBezTo>
                      <a:pt x="3782" y="5816"/>
                      <a:pt x="3750" y="5822"/>
                      <a:pt x="3715" y="5830"/>
                    </a:cubicBezTo>
                    <a:cubicBezTo>
                      <a:pt x="3644" y="5878"/>
                      <a:pt x="3596" y="5950"/>
                      <a:pt x="3596" y="6045"/>
                    </a:cubicBezTo>
                    <a:cubicBezTo>
                      <a:pt x="3596" y="6164"/>
                      <a:pt x="3477" y="6283"/>
                      <a:pt x="3287" y="6426"/>
                    </a:cubicBezTo>
                    <a:cubicBezTo>
                      <a:pt x="3025" y="6664"/>
                      <a:pt x="2644" y="7021"/>
                      <a:pt x="2644" y="7688"/>
                    </a:cubicBezTo>
                    <a:cubicBezTo>
                      <a:pt x="2644" y="7783"/>
                      <a:pt x="2644" y="7831"/>
                      <a:pt x="2668" y="7926"/>
                    </a:cubicBezTo>
                    <a:cubicBezTo>
                      <a:pt x="2144" y="7355"/>
                      <a:pt x="2072" y="6521"/>
                      <a:pt x="2525" y="5926"/>
                    </a:cubicBezTo>
                    <a:lnTo>
                      <a:pt x="3811" y="4116"/>
                    </a:lnTo>
                    <a:close/>
                    <a:moveTo>
                      <a:pt x="3882" y="6450"/>
                    </a:moveTo>
                    <a:cubicBezTo>
                      <a:pt x="4311" y="6831"/>
                      <a:pt x="4501" y="7355"/>
                      <a:pt x="4501" y="7712"/>
                    </a:cubicBezTo>
                    <a:cubicBezTo>
                      <a:pt x="4549" y="8117"/>
                      <a:pt x="4216" y="8426"/>
                      <a:pt x="3811" y="8426"/>
                    </a:cubicBezTo>
                    <a:cubicBezTo>
                      <a:pt x="3382" y="8426"/>
                      <a:pt x="3049" y="8117"/>
                      <a:pt x="3049" y="7712"/>
                    </a:cubicBezTo>
                    <a:cubicBezTo>
                      <a:pt x="3049" y="7235"/>
                      <a:pt x="3334" y="6997"/>
                      <a:pt x="3573" y="6807"/>
                    </a:cubicBezTo>
                    <a:cubicBezTo>
                      <a:pt x="3692" y="6688"/>
                      <a:pt x="3811" y="6592"/>
                      <a:pt x="3882" y="6450"/>
                    </a:cubicBezTo>
                    <a:close/>
                    <a:moveTo>
                      <a:pt x="3563" y="0"/>
                    </a:moveTo>
                    <a:cubicBezTo>
                      <a:pt x="3501" y="0"/>
                      <a:pt x="3437" y="26"/>
                      <a:pt x="3382" y="67"/>
                    </a:cubicBezTo>
                    <a:cubicBezTo>
                      <a:pt x="3287" y="163"/>
                      <a:pt x="3263" y="234"/>
                      <a:pt x="3334" y="353"/>
                    </a:cubicBezTo>
                    <a:cubicBezTo>
                      <a:pt x="3596" y="1044"/>
                      <a:pt x="3477" y="1520"/>
                      <a:pt x="2930" y="1973"/>
                    </a:cubicBezTo>
                    <a:cubicBezTo>
                      <a:pt x="2620" y="2234"/>
                      <a:pt x="2382" y="2568"/>
                      <a:pt x="2215" y="2901"/>
                    </a:cubicBezTo>
                    <a:cubicBezTo>
                      <a:pt x="2144" y="2544"/>
                      <a:pt x="1953" y="2139"/>
                      <a:pt x="1691" y="1758"/>
                    </a:cubicBezTo>
                    <a:cubicBezTo>
                      <a:pt x="1603" y="1635"/>
                      <a:pt x="1463" y="1564"/>
                      <a:pt x="1310" y="1564"/>
                    </a:cubicBezTo>
                    <a:cubicBezTo>
                      <a:pt x="1256" y="1564"/>
                      <a:pt x="1199" y="1573"/>
                      <a:pt x="1143" y="1591"/>
                    </a:cubicBezTo>
                    <a:cubicBezTo>
                      <a:pt x="953" y="1639"/>
                      <a:pt x="786" y="1782"/>
                      <a:pt x="786" y="1996"/>
                    </a:cubicBezTo>
                    <a:cubicBezTo>
                      <a:pt x="739" y="2782"/>
                      <a:pt x="524" y="3187"/>
                      <a:pt x="358" y="3568"/>
                    </a:cubicBezTo>
                    <a:cubicBezTo>
                      <a:pt x="167" y="3997"/>
                      <a:pt x="0" y="4378"/>
                      <a:pt x="0" y="5068"/>
                    </a:cubicBezTo>
                    <a:cubicBezTo>
                      <a:pt x="0" y="7116"/>
                      <a:pt x="1691" y="8807"/>
                      <a:pt x="3739" y="8807"/>
                    </a:cubicBezTo>
                    <a:cubicBezTo>
                      <a:pt x="4525" y="8807"/>
                      <a:pt x="5240" y="8569"/>
                      <a:pt x="5859" y="8164"/>
                    </a:cubicBezTo>
                    <a:cubicBezTo>
                      <a:pt x="6454" y="7736"/>
                      <a:pt x="6930" y="7188"/>
                      <a:pt x="7216" y="6497"/>
                    </a:cubicBezTo>
                    <a:cubicBezTo>
                      <a:pt x="7311" y="6402"/>
                      <a:pt x="7264" y="6283"/>
                      <a:pt x="7169" y="6235"/>
                    </a:cubicBezTo>
                    <a:cubicBezTo>
                      <a:pt x="7136" y="6216"/>
                      <a:pt x="7103" y="6207"/>
                      <a:pt x="7071" y="6207"/>
                    </a:cubicBezTo>
                    <a:cubicBezTo>
                      <a:pt x="6988" y="6207"/>
                      <a:pt x="6911" y="6268"/>
                      <a:pt x="6859" y="6354"/>
                    </a:cubicBezTo>
                    <a:cubicBezTo>
                      <a:pt x="6573" y="7045"/>
                      <a:pt x="6097" y="7593"/>
                      <a:pt x="5478" y="7950"/>
                    </a:cubicBezTo>
                    <a:cubicBezTo>
                      <a:pt x="5954" y="7259"/>
                      <a:pt x="5954" y="6354"/>
                      <a:pt x="5430" y="5664"/>
                    </a:cubicBezTo>
                    <a:lnTo>
                      <a:pt x="3977" y="3616"/>
                    </a:lnTo>
                    <a:cubicBezTo>
                      <a:pt x="3954" y="3544"/>
                      <a:pt x="3858" y="3520"/>
                      <a:pt x="3811" y="3520"/>
                    </a:cubicBezTo>
                    <a:cubicBezTo>
                      <a:pt x="3739" y="3520"/>
                      <a:pt x="3644" y="3544"/>
                      <a:pt x="3620" y="3616"/>
                    </a:cubicBezTo>
                    <a:lnTo>
                      <a:pt x="2167" y="5664"/>
                    </a:lnTo>
                    <a:cubicBezTo>
                      <a:pt x="1667" y="6354"/>
                      <a:pt x="1667" y="7259"/>
                      <a:pt x="2144" y="7950"/>
                    </a:cubicBezTo>
                    <a:cubicBezTo>
                      <a:pt x="1143" y="7378"/>
                      <a:pt x="500" y="6307"/>
                      <a:pt x="500" y="5092"/>
                    </a:cubicBezTo>
                    <a:cubicBezTo>
                      <a:pt x="500" y="4497"/>
                      <a:pt x="643" y="4163"/>
                      <a:pt x="834" y="3782"/>
                    </a:cubicBezTo>
                    <a:cubicBezTo>
                      <a:pt x="1001" y="3378"/>
                      <a:pt x="1239" y="2901"/>
                      <a:pt x="1310" y="2068"/>
                    </a:cubicBezTo>
                    <a:cubicBezTo>
                      <a:pt x="1310" y="2020"/>
                      <a:pt x="1334" y="2020"/>
                      <a:pt x="1334" y="1996"/>
                    </a:cubicBezTo>
                    <a:cubicBezTo>
                      <a:pt x="1358" y="1996"/>
                      <a:pt x="1382" y="1996"/>
                      <a:pt x="1382" y="2020"/>
                    </a:cubicBezTo>
                    <a:cubicBezTo>
                      <a:pt x="1929" y="2806"/>
                      <a:pt x="1977" y="3640"/>
                      <a:pt x="1953" y="3973"/>
                    </a:cubicBezTo>
                    <a:cubicBezTo>
                      <a:pt x="1953" y="4092"/>
                      <a:pt x="1929" y="4140"/>
                      <a:pt x="1929" y="4163"/>
                    </a:cubicBezTo>
                    <a:cubicBezTo>
                      <a:pt x="1929" y="4282"/>
                      <a:pt x="2025" y="4378"/>
                      <a:pt x="2144" y="4402"/>
                    </a:cubicBezTo>
                    <a:cubicBezTo>
                      <a:pt x="2263" y="4402"/>
                      <a:pt x="2334" y="4354"/>
                      <a:pt x="2382" y="4235"/>
                    </a:cubicBezTo>
                    <a:cubicBezTo>
                      <a:pt x="2382" y="4235"/>
                      <a:pt x="2382" y="4140"/>
                      <a:pt x="2406" y="4021"/>
                    </a:cubicBezTo>
                    <a:cubicBezTo>
                      <a:pt x="2453" y="3663"/>
                      <a:pt x="2620" y="2877"/>
                      <a:pt x="3263" y="2330"/>
                    </a:cubicBezTo>
                    <a:cubicBezTo>
                      <a:pt x="3834" y="1853"/>
                      <a:pt x="4049" y="1330"/>
                      <a:pt x="3882" y="639"/>
                    </a:cubicBezTo>
                    <a:lnTo>
                      <a:pt x="3882" y="639"/>
                    </a:lnTo>
                    <a:cubicBezTo>
                      <a:pt x="4573" y="1091"/>
                      <a:pt x="4954" y="1711"/>
                      <a:pt x="5049" y="2544"/>
                    </a:cubicBezTo>
                    <a:cubicBezTo>
                      <a:pt x="5144" y="3258"/>
                      <a:pt x="4930" y="3854"/>
                      <a:pt x="4930" y="3878"/>
                    </a:cubicBezTo>
                    <a:cubicBezTo>
                      <a:pt x="4906" y="3973"/>
                      <a:pt x="4930" y="4092"/>
                      <a:pt x="5025" y="4140"/>
                    </a:cubicBezTo>
                    <a:cubicBezTo>
                      <a:pt x="5060" y="4166"/>
                      <a:pt x="5098" y="4176"/>
                      <a:pt x="5135" y="4176"/>
                    </a:cubicBezTo>
                    <a:cubicBezTo>
                      <a:pt x="5198" y="4176"/>
                      <a:pt x="5257" y="4146"/>
                      <a:pt x="5287" y="4116"/>
                    </a:cubicBezTo>
                    <a:cubicBezTo>
                      <a:pt x="5311" y="4092"/>
                      <a:pt x="6025" y="3306"/>
                      <a:pt x="6121" y="2139"/>
                    </a:cubicBezTo>
                    <a:cubicBezTo>
                      <a:pt x="6121" y="2139"/>
                      <a:pt x="6121" y="2115"/>
                      <a:pt x="6145" y="2092"/>
                    </a:cubicBezTo>
                    <a:cubicBezTo>
                      <a:pt x="6192" y="2092"/>
                      <a:pt x="6192" y="2092"/>
                      <a:pt x="6216" y="2115"/>
                    </a:cubicBezTo>
                    <a:cubicBezTo>
                      <a:pt x="6716" y="2949"/>
                      <a:pt x="6978" y="3687"/>
                      <a:pt x="7049" y="4521"/>
                    </a:cubicBezTo>
                    <a:cubicBezTo>
                      <a:pt x="7049" y="4640"/>
                      <a:pt x="7169" y="4735"/>
                      <a:pt x="7288" y="4735"/>
                    </a:cubicBezTo>
                    <a:cubicBezTo>
                      <a:pt x="7407" y="4735"/>
                      <a:pt x="7502" y="4616"/>
                      <a:pt x="7502" y="4497"/>
                    </a:cubicBezTo>
                    <a:cubicBezTo>
                      <a:pt x="7407" y="3568"/>
                      <a:pt x="7145" y="2782"/>
                      <a:pt x="6597" y="1877"/>
                    </a:cubicBezTo>
                    <a:cubicBezTo>
                      <a:pt x="6499" y="1740"/>
                      <a:pt x="6335" y="1651"/>
                      <a:pt x="6174" y="1651"/>
                    </a:cubicBezTo>
                    <a:cubicBezTo>
                      <a:pt x="6140" y="1651"/>
                      <a:pt x="6106" y="1655"/>
                      <a:pt x="6073" y="1663"/>
                    </a:cubicBezTo>
                    <a:cubicBezTo>
                      <a:pt x="5859" y="1734"/>
                      <a:pt x="5716" y="1877"/>
                      <a:pt x="5668" y="2092"/>
                    </a:cubicBezTo>
                    <a:cubicBezTo>
                      <a:pt x="5644" y="2377"/>
                      <a:pt x="5549" y="2663"/>
                      <a:pt x="5478" y="2901"/>
                    </a:cubicBezTo>
                    <a:cubicBezTo>
                      <a:pt x="5478" y="2782"/>
                      <a:pt x="5478" y="2663"/>
                      <a:pt x="5430" y="2496"/>
                    </a:cubicBezTo>
                    <a:cubicBezTo>
                      <a:pt x="5359" y="1734"/>
                      <a:pt x="5001" y="687"/>
                      <a:pt x="3692" y="44"/>
                    </a:cubicBezTo>
                    <a:cubicBezTo>
                      <a:pt x="3652" y="14"/>
                      <a:pt x="3608" y="0"/>
                      <a:pt x="35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0"/>
              <p:cNvSpPr/>
              <p:nvPr/>
            </p:nvSpPr>
            <p:spPr>
              <a:xfrm>
                <a:off x="2371953" y="3419117"/>
                <a:ext cx="82739" cy="66992"/>
              </a:xfrm>
              <a:custGeom>
                <a:avLst/>
                <a:gdLst/>
                <a:ahLst/>
                <a:cxnLst/>
                <a:rect l="l" t="t" r="r" b="b"/>
                <a:pathLst>
                  <a:path w="2501" h="2025" extrusionOk="0">
                    <a:moveTo>
                      <a:pt x="1262" y="405"/>
                    </a:moveTo>
                    <a:cubicBezTo>
                      <a:pt x="1453" y="405"/>
                      <a:pt x="1667" y="500"/>
                      <a:pt x="1810" y="619"/>
                    </a:cubicBezTo>
                    <a:cubicBezTo>
                      <a:pt x="1739" y="691"/>
                      <a:pt x="1619" y="738"/>
                      <a:pt x="1500" y="810"/>
                    </a:cubicBezTo>
                    <a:cubicBezTo>
                      <a:pt x="1262" y="953"/>
                      <a:pt x="1072" y="1167"/>
                      <a:pt x="1000" y="1405"/>
                    </a:cubicBezTo>
                    <a:cubicBezTo>
                      <a:pt x="944" y="1537"/>
                      <a:pt x="842" y="1580"/>
                      <a:pt x="743" y="1580"/>
                    </a:cubicBezTo>
                    <a:cubicBezTo>
                      <a:pt x="717" y="1580"/>
                      <a:pt x="692" y="1577"/>
                      <a:pt x="667" y="1572"/>
                    </a:cubicBezTo>
                    <a:cubicBezTo>
                      <a:pt x="548" y="1548"/>
                      <a:pt x="429" y="1453"/>
                      <a:pt x="405" y="1286"/>
                    </a:cubicBezTo>
                    <a:cubicBezTo>
                      <a:pt x="405" y="810"/>
                      <a:pt x="786" y="405"/>
                      <a:pt x="1262" y="405"/>
                    </a:cubicBezTo>
                    <a:close/>
                    <a:moveTo>
                      <a:pt x="1310" y="0"/>
                    </a:moveTo>
                    <a:cubicBezTo>
                      <a:pt x="595" y="0"/>
                      <a:pt x="0" y="572"/>
                      <a:pt x="0" y="1286"/>
                    </a:cubicBezTo>
                    <a:cubicBezTo>
                      <a:pt x="0" y="1643"/>
                      <a:pt x="286" y="1929"/>
                      <a:pt x="643" y="2024"/>
                    </a:cubicBezTo>
                    <a:lnTo>
                      <a:pt x="786" y="2024"/>
                    </a:lnTo>
                    <a:cubicBezTo>
                      <a:pt x="1072" y="2024"/>
                      <a:pt x="1358" y="1834"/>
                      <a:pt x="1429" y="1572"/>
                    </a:cubicBezTo>
                    <a:cubicBezTo>
                      <a:pt x="1500" y="1405"/>
                      <a:pt x="1619" y="1286"/>
                      <a:pt x="1762" y="1191"/>
                    </a:cubicBezTo>
                    <a:cubicBezTo>
                      <a:pt x="1881" y="1112"/>
                      <a:pt x="2032" y="1066"/>
                      <a:pt x="2175" y="1066"/>
                    </a:cubicBezTo>
                    <a:cubicBezTo>
                      <a:pt x="2205" y="1066"/>
                      <a:pt x="2234" y="1068"/>
                      <a:pt x="2262" y="1072"/>
                    </a:cubicBezTo>
                    <a:cubicBezTo>
                      <a:pt x="2358" y="1072"/>
                      <a:pt x="2429" y="1048"/>
                      <a:pt x="2477" y="976"/>
                    </a:cubicBezTo>
                    <a:cubicBezTo>
                      <a:pt x="2477" y="881"/>
                      <a:pt x="2501" y="834"/>
                      <a:pt x="2477" y="738"/>
                    </a:cubicBezTo>
                    <a:cubicBezTo>
                      <a:pt x="2262" y="286"/>
                      <a:pt x="1834" y="0"/>
                      <a:pt x="131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0"/>
              <p:cNvSpPr/>
              <p:nvPr/>
            </p:nvSpPr>
            <p:spPr>
              <a:xfrm>
                <a:off x="2256131" y="3438802"/>
                <a:ext cx="96138" cy="78042"/>
              </a:xfrm>
              <a:custGeom>
                <a:avLst/>
                <a:gdLst/>
                <a:ahLst/>
                <a:cxnLst/>
                <a:rect l="l" t="t" r="r" b="b"/>
                <a:pathLst>
                  <a:path w="2906" h="2359" extrusionOk="0">
                    <a:moveTo>
                      <a:pt x="1477" y="453"/>
                    </a:moveTo>
                    <a:cubicBezTo>
                      <a:pt x="1786" y="453"/>
                      <a:pt x="2048" y="548"/>
                      <a:pt x="2263" y="763"/>
                    </a:cubicBezTo>
                    <a:cubicBezTo>
                      <a:pt x="2120" y="763"/>
                      <a:pt x="1929" y="834"/>
                      <a:pt x="1786" y="929"/>
                    </a:cubicBezTo>
                    <a:cubicBezTo>
                      <a:pt x="1524" y="1096"/>
                      <a:pt x="1310" y="1334"/>
                      <a:pt x="1191" y="1644"/>
                    </a:cubicBezTo>
                    <a:cubicBezTo>
                      <a:pt x="1108" y="1811"/>
                      <a:pt x="969" y="1886"/>
                      <a:pt x="808" y="1886"/>
                    </a:cubicBezTo>
                    <a:cubicBezTo>
                      <a:pt x="785" y="1886"/>
                      <a:pt x="762" y="1885"/>
                      <a:pt x="739" y="1882"/>
                    </a:cubicBezTo>
                    <a:cubicBezTo>
                      <a:pt x="596" y="1834"/>
                      <a:pt x="405" y="1715"/>
                      <a:pt x="405" y="1477"/>
                    </a:cubicBezTo>
                    <a:cubicBezTo>
                      <a:pt x="405" y="882"/>
                      <a:pt x="929" y="453"/>
                      <a:pt x="1477" y="453"/>
                    </a:cubicBezTo>
                    <a:close/>
                    <a:moveTo>
                      <a:pt x="1524" y="0"/>
                    </a:moveTo>
                    <a:cubicBezTo>
                      <a:pt x="691" y="0"/>
                      <a:pt x="24" y="643"/>
                      <a:pt x="0" y="1477"/>
                    </a:cubicBezTo>
                    <a:cubicBezTo>
                      <a:pt x="0" y="1953"/>
                      <a:pt x="358" y="2263"/>
                      <a:pt x="691" y="2310"/>
                    </a:cubicBezTo>
                    <a:cubicBezTo>
                      <a:pt x="739" y="2310"/>
                      <a:pt x="810" y="2358"/>
                      <a:pt x="858" y="2358"/>
                    </a:cubicBezTo>
                    <a:cubicBezTo>
                      <a:pt x="1191" y="2358"/>
                      <a:pt x="1477" y="2144"/>
                      <a:pt x="1596" y="1810"/>
                    </a:cubicBezTo>
                    <a:cubicBezTo>
                      <a:pt x="1691" y="1596"/>
                      <a:pt x="1834" y="1429"/>
                      <a:pt x="2025" y="1310"/>
                    </a:cubicBezTo>
                    <a:cubicBezTo>
                      <a:pt x="2156" y="1217"/>
                      <a:pt x="2331" y="1152"/>
                      <a:pt x="2504" y="1152"/>
                    </a:cubicBezTo>
                    <a:cubicBezTo>
                      <a:pt x="2551" y="1152"/>
                      <a:pt x="2598" y="1157"/>
                      <a:pt x="2644" y="1167"/>
                    </a:cubicBezTo>
                    <a:cubicBezTo>
                      <a:pt x="2739" y="1167"/>
                      <a:pt x="2787" y="1120"/>
                      <a:pt x="2858" y="1072"/>
                    </a:cubicBezTo>
                    <a:cubicBezTo>
                      <a:pt x="2906" y="1001"/>
                      <a:pt x="2906" y="929"/>
                      <a:pt x="2882" y="858"/>
                    </a:cubicBezTo>
                    <a:cubicBezTo>
                      <a:pt x="2620" y="334"/>
                      <a:pt x="2120" y="0"/>
                      <a:pt x="152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0"/>
              <p:cNvSpPr/>
              <p:nvPr/>
            </p:nvSpPr>
            <p:spPr>
              <a:xfrm>
                <a:off x="2338837" y="3516413"/>
                <a:ext cx="96171" cy="91010"/>
              </a:xfrm>
              <a:custGeom>
                <a:avLst/>
                <a:gdLst/>
                <a:ahLst/>
                <a:cxnLst/>
                <a:rect l="l" t="t" r="r" b="b"/>
                <a:pathLst>
                  <a:path w="2907" h="2751" extrusionOk="0">
                    <a:moveTo>
                      <a:pt x="1853" y="426"/>
                    </a:moveTo>
                    <a:cubicBezTo>
                      <a:pt x="2003" y="426"/>
                      <a:pt x="2151" y="455"/>
                      <a:pt x="2287" y="512"/>
                    </a:cubicBezTo>
                    <a:cubicBezTo>
                      <a:pt x="2073" y="631"/>
                      <a:pt x="1930" y="774"/>
                      <a:pt x="1835" y="917"/>
                    </a:cubicBezTo>
                    <a:cubicBezTo>
                      <a:pt x="1668" y="1203"/>
                      <a:pt x="1573" y="1512"/>
                      <a:pt x="1596" y="1846"/>
                    </a:cubicBezTo>
                    <a:cubicBezTo>
                      <a:pt x="1596" y="2108"/>
                      <a:pt x="1454" y="2227"/>
                      <a:pt x="1263" y="2298"/>
                    </a:cubicBezTo>
                    <a:cubicBezTo>
                      <a:pt x="1232" y="2303"/>
                      <a:pt x="1198" y="2306"/>
                      <a:pt x="1163" y="2306"/>
                    </a:cubicBezTo>
                    <a:cubicBezTo>
                      <a:pt x="1012" y="2306"/>
                      <a:pt x="840" y="2253"/>
                      <a:pt x="763" y="2060"/>
                    </a:cubicBezTo>
                    <a:cubicBezTo>
                      <a:pt x="525" y="1489"/>
                      <a:pt x="763" y="798"/>
                      <a:pt x="1358" y="536"/>
                    </a:cubicBezTo>
                    <a:cubicBezTo>
                      <a:pt x="1520" y="461"/>
                      <a:pt x="1689" y="426"/>
                      <a:pt x="1853" y="426"/>
                    </a:cubicBezTo>
                    <a:close/>
                    <a:moveTo>
                      <a:pt x="1831" y="1"/>
                    </a:moveTo>
                    <a:cubicBezTo>
                      <a:pt x="1602" y="1"/>
                      <a:pt x="1374" y="52"/>
                      <a:pt x="1168" y="155"/>
                    </a:cubicBezTo>
                    <a:cubicBezTo>
                      <a:pt x="358" y="512"/>
                      <a:pt x="1" y="1465"/>
                      <a:pt x="358" y="2227"/>
                    </a:cubicBezTo>
                    <a:cubicBezTo>
                      <a:pt x="525" y="2584"/>
                      <a:pt x="858" y="2751"/>
                      <a:pt x="1168" y="2751"/>
                    </a:cubicBezTo>
                    <a:cubicBezTo>
                      <a:pt x="1239" y="2751"/>
                      <a:pt x="1311" y="2751"/>
                      <a:pt x="1406" y="2703"/>
                    </a:cubicBezTo>
                    <a:cubicBezTo>
                      <a:pt x="1811" y="2584"/>
                      <a:pt x="2073" y="2227"/>
                      <a:pt x="2049" y="1822"/>
                    </a:cubicBezTo>
                    <a:cubicBezTo>
                      <a:pt x="2049" y="1584"/>
                      <a:pt x="2097" y="1346"/>
                      <a:pt x="2239" y="1131"/>
                    </a:cubicBezTo>
                    <a:cubicBezTo>
                      <a:pt x="2359" y="917"/>
                      <a:pt x="2549" y="774"/>
                      <a:pt x="2763" y="727"/>
                    </a:cubicBezTo>
                    <a:cubicBezTo>
                      <a:pt x="2835" y="679"/>
                      <a:pt x="2882" y="631"/>
                      <a:pt x="2906" y="536"/>
                    </a:cubicBezTo>
                    <a:cubicBezTo>
                      <a:pt x="2906" y="512"/>
                      <a:pt x="2882" y="417"/>
                      <a:pt x="2835" y="369"/>
                    </a:cubicBezTo>
                    <a:cubicBezTo>
                      <a:pt x="2546" y="124"/>
                      <a:pt x="2186" y="1"/>
                      <a:pt x="183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0"/>
              <p:cNvSpPr/>
              <p:nvPr/>
            </p:nvSpPr>
            <p:spPr>
              <a:xfrm>
                <a:off x="2316804" y="3671206"/>
                <a:ext cx="14192" cy="13431"/>
              </a:xfrm>
              <a:custGeom>
                <a:avLst/>
                <a:gdLst/>
                <a:ahLst/>
                <a:cxnLst/>
                <a:rect l="l" t="t" r="r" b="b"/>
                <a:pathLst>
                  <a:path w="429" h="406" extrusionOk="0">
                    <a:moveTo>
                      <a:pt x="214" y="1"/>
                    </a:moveTo>
                    <a:cubicBezTo>
                      <a:pt x="167" y="1"/>
                      <a:pt x="95" y="25"/>
                      <a:pt x="72" y="48"/>
                    </a:cubicBezTo>
                    <a:cubicBezTo>
                      <a:pt x="48" y="96"/>
                      <a:pt x="0" y="144"/>
                      <a:pt x="0" y="215"/>
                    </a:cubicBezTo>
                    <a:cubicBezTo>
                      <a:pt x="0" y="263"/>
                      <a:pt x="48" y="310"/>
                      <a:pt x="72" y="358"/>
                    </a:cubicBezTo>
                    <a:cubicBezTo>
                      <a:pt x="95" y="382"/>
                      <a:pt x="167" y="406"/>
                      <a:pt x="214" y="406"/>
                    </a:cubicBezTo>
                    <a:cubicBezTo>
                      <a:pt x="286" y="406"/>
                      <a:pt x="333" y="382"/>
                      <a:pt x="357" y="358"/>
                    </a:cubicBezTo>
                    <a:cubicBezTo>
                      <a:pt x="405" y="310"/>
                      <a:pt x="429" y="263"/>
                      <a:pt x="429" y="215"/>
                    </a:cubicBezTo>
                    <a:cubicBezTo>
                      <a:pt x="429" y="144"/>
                      <a:pt x="405" y="96"/>
                      <a:pt x="357" y="48"/>
                    </a:cubicBezTo>
                    <a:cubicBezTo>
                      <a:pt x="333" y="25"/>
                      <a:pt x="286" y="1"/>
                      <a:pt x="214"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4" name="Google Shape;3934;p50"/>
          <p:cNvGrpSpPr/>
          <p:nvPr/>
        </p:nvGrpSpPr>
        <p:grpSpPr>
          <a:xfrm>
            <a:off x="577938" y="563550"/>
            <a:ext cx="7850955" cy="4044938"/>
            <a:chOff x="577938" y="563550"/>
            <a:chExt cx="7850955" cy="4044938"/>
          </a:xfrm>
        </p:grpSpPr>
        <p:sp>
          <p:nvSpPr>
            <p:cNvPr id="3935" name="Google Shape;3935;p50"/>
            <p:cNvSpPr/>
            <p:nvPr/>
          </p:nvSpPr>
          <p:spPr>
            <a:xfrm>
              <a:off x="8154575" y="2333688"/>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0"/>
            <p:cNvSpPr/>
            <p:nvPr/>
          </p:nvSpPr>
          <p:spPr>
            <a:xfrm>
              <a:off x="5367425" y="433416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0"/>
            <p:cNvSpPr/>
            <p:nvPr/>
          </p:nvSpPr>
          <p:spPr>
            <a:xfrm>
              <a:off x="577938" y="2651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0"/>
            <p:cNvSpPr/>
            <p:nvPr/>
          </p:nvSpPr>
          <p:spPr>
            <a:xfrm>
              <a:off x="7969913" y="8806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0"/>
            <p:cNvSpPr/>
            <p:nvPr/>
          </p:nvSpPr>
          <p:spPr>
            <a:xfrm>
              <a:off x="649925" y="5635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0"/>
            <p:cNvSpPr/>
            <p:nvPr/>
          </p:nvSpPr>
          <p:spPr>
            <a:xfrm>
              <a:off x="779500" y="42274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0"/>
            <p:cNvSpPr/>
            <p:nvPr/>
          </p:nvSpPr>
          <p:spPr>
            <a:xfrm>
              <a:off x="5570711" y="625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0"/>
            <p:cNvSpPr/>
            <p:nvPr/>
          </p:nvSpPr>
          <p:spPr>
            <a:xfrm>
              <a:off x="4792775" y="24345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0"/>
            <p:cNvSpPr/>
            <p:nvPr/>
          </p:nvSpPr>
          <p:spPr>
            <a:xfrm>
              <a:off x="7780638" y="39531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0"/>
          <p:cNvGrpSpPr/>
          <p:nvPr/>
        </p:nvGrpSpPr>
        <p:grpSpPr>
          <a:xfrm>
            <a:off x="1115000" y="847899"/>
            <a:ext cx="2052604" cy="2001251"/>
            <a:chOff x="1115000" y="847899"/>
            <a:chExt cx="2052604" cy="2001251"/>
          </a:xfrm>
        </p:grpSpPr>
        <p:grpSp>
          <p:nvGrpSpPr>
            <p:cNvPr id="3945" name="Google Shape;3945;p50"/>
            <p:cNvGrpSpPr/>
            <p:nvPr/>
          </p:nvGrpSpPr>
          <p:grpSpPr>
            <a:xfrm>
              <a:off x="1411646" y="847899"/>
              <a:ext cx="1755958" cy="1600792"/>
              <a:chOff x="3410404" y="4076690"/>
              <a:chExt cx="386044" cy="351946"/>
            </a:xfrm>
          </p:grpSpPr>
          <p:sp>
            <p:nvSpPr>
              <p:cNvPr id="3946" name="Google Shape;3946;p50"/>
              <p:cNvSpPr/>
              <p:nvPr/>
            </p:nvSpPr>
            <p:spPr>
              <a:xfrm>
                <a:off x="3631775" y="4146861"/>
                <a:ext cx="159148" cy="29207"/>
              </a:xfrm>
              <a:custGeom>
                <a:avLst/>
                <a:gdLst/>
                <a:ahLst/>
                <a:cxnLst/>
                <a:rect l="l" t="t" r="r" b="b"/>
                <a:pathLst>
                  <a:path w="4811" h="882" extrusionOk="0">
                    <a:moveTo>
                      <a:pt x="381" y="1"/>
                    </a:moveTo>
                    <a:lnTo>
                      <a:pt x="4406" y="120"/>
                    </a:lnTo>
                    <a:cubicBezTo>
                      <a:pt x="4644" y="120"/>
                      <a:pt x="4811" y="334"/>
                      <a:pt x="4787" y="525"/>
                    </a:cubicBezTo>
                    <a:cubicBezTo>
                      <a:pt x="4763" y="739"/>
                      <a:pt x="4573" y="882"/>
                      <a:pt x="4406" y="882"/>
                    </a:cubicBezTo>
                    <a:lnTo>
                      <a:pt x="381" y="882"/>
                    </a:lnTo>
                    <a:cubicBezTo>
                      <a:pt x="167" y="882"/>
                      <a:pt x="0" y="715"/>
                      <a:pt x="0" y="501"/>
                    </a:cubicBezTo>
                    <a:cubicBezTo>
                      <a:pt x="0" y="286"/>
                      <a:pt x="143" y="1"/>
                      <a:pt x="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0"/>
              <p:cNvSpPr/>
              <p:nvPr/>
            </p:nvSpPr>
            <p:spPr>
              <a:xfrm>
                <a:off x="3754668" y="4150007"/>
                <a:ext cx="35495" cy="26062"/>
              </a:xfrm>
              <a:custGeom>
                <a:avLst/>
                <a:gdLst/>
                <a:ahLst/>
                <a:cxnLst/>
                <a:rect l="l" t="t" r="r" b="b"/>
                <a:pathLst>
                  <a:path w="1073" h="787" extrusionOk="0">
                    <a:moveTo>
                      <a:pt x="96" y="1"/>
                    </a:moveTo>
                    <a:lnTo>
                      <a:pt x="667" y="25"/>
                    </a:lnTo>
                    <a:cubicBezTo>
                      <a:pt x="905" y="25"/>
                      <a:pt x="1072" y="239"/>
                      <a:pt x="1048" y="430"/>
                    </a:cubicBezTo>
                    <a:cubicBezTo>
                      <a:pt x="1001" y="644"/>
                      <a:pt x="834" y="787"/>
                      <a:pt x="667" y="787"/>
                    </a:cubicBezTo>
                    <a:lnTo>
                      <a:pt x="0" y="787"/>
                    </a:lnTo>
                    <a:cubicBezTo>
                      <a:pt x="215" y="787"/>
                      <a:pt x="381" y="620"/>
                      <a:pt x="381" y="382"/>
                    </a:cubicBezTo>
                    <a:cubicBezTo>
                      <a:pt x="429" y="191"/>
                      <a:pt x="262" y="48"/>
                      <a:pt x="96"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0"/>
              <p:cNvSpPr/>
              <p:nvPr/>
            </p:nvSpPr>
            <p:spPr>
              <a:xfrm>
                <a:off x="3418277" y="4146861"/>
                <a:ext cx="158387" cy="29207"/>
              </a:xfrm>
              <a:custGeom>
                <a:avLst/>
                <a:gdLst/>
                <a:ahLst/>
                <a:cxnLst/>
                <a:rect l="l" t="t" r="r" b="b"/>
                <a:pathLst>
                  <a:path w="4788" h="882" extrusionOk="0">
                    <a:moveTo>
                      <a:pt x="382" y="120"/>
                    </a:moveTo>
                    <a:lnTo>
                      <a:pt x="4406" y="1"/>
                    </a:lnTo>
                    <a:cubicBezTo>
                      <a:pt x="4597" y="1"/>
                      <a:pt x="4787" y="286"/>
                      <a:pt x="4787" y="501"/>
                    </a:cubicBezTo>
                    <a:cubicBezTo>
                      <a:pt x="4787" y="715"/>
                      <a:pt x="4597" y="882"/>
                      <a:pt x="4406" y="882"/>
                    </a:cubicBezTo>
                    <a:lnTo>
                      <a:pt x="382" y="882"/>
                    </a:lnTo>
                    <a:cubicBezTo>
                      <a:pt x="167" y="882"/>
                      <a:pt x="1" y="715"/>
                      <a:pt x="1" y="501"/>
                    </a:cubicBezTo>
                    <a:cubicBezTo>
                      <a:pt x="1" y="286"/>
                      <a:pt x="167" y="120"/>
                      <a:pt x="382" y="12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0"/>
              <p:cNvSpPr/>
              <p:nvPr/>
            </p:nvSpPr>
            <p:spPr>
              <a:xfrm>
                <a:off x="3581361" y="4197328"/>
                <a:ext cx="44129" cy="38678"/>
              </a:xfrm>
              <a:custGeom>
                <a:avLst/>
                <a:gdLst/>
                <a:ahLst/>
                <a:cxnLst/>
                <a:rect l="l" t="t" r="r" b="b"/>
                <a:pathLst>
                  <a:path w="1334" h="1168" extrusionOk="0">
                    <a:moveTo>
                      <a:pt x="143" y="1"/>
                    </a:moveTo>
                    <a:lnTo>
                      <a:pt x="1215" y="1"/>
                    </a:lnTo>
                    <a:cubicBezTo>
                      <a:pt x="1286" y="1"/>
                      <a:pt x="1334" y="48"/>
                      <a:pt x="1334" y="96"/>
                    </a:cubicBezTo>
                    <a:lnTo>
                      <a:pt x="1334" y="1049"/>
                    </a:lnTo>
                    <a:cubicBezTo>
                      <a:pt x="1334" y="1120"/>
                      <a:pt x="1286" y="1168"/>
                      <a:pt x="1215" y="1168"/>
                    </a:cubicBezTo>
                    <a:lnTo>
                      <a:pt x="143" y="1168"/>
                    </a:lnTo>
                    <a:cubicBezTo>
                      <a:pt x="95" y="1168"/>
                      <a:pt x="24" y="1120"/>
                      <a:pt x="24" y="1049"/>
                    </a:cubicBezTo>
                    <a:lnTo>
                      <a:pt x="24" y="96"/>
                    </a:lnTo>
                    <a:cubicBezTo>
                      <a:pt x="0" y="48"/>
                      <a:pt x="72"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0"/>
              <p:cNvSpPr/>
              <p:nvPr/>
            </p:nvSpPr>
            <p:spPr>
              <a:xfrm>
                <a:off x="3600250" y="4197328"/>
                <a:ext cx="25240" cy="38678"/>
              </a:xfrm>
              <a:custGeom>
                <a:avLst/>
                <a:gdLst/>
                <a:ahLst/>
                <a:cxnLst/>
                <a:rect l="l" t="t" r="r" b="b"/>
                <a:pathLst>
                  <a:path w="763" h="1168" extrusionOk="0">
                    <a:moveTo>
                      <a:pt x="1" y="1"/>
                    </a:moveTo>
                    <a:lnTo>
                      <a:pt x="644" y="1"/>
                    </a:lnTo>
                    <a:cubicBezTo>
                      <a:pt x="715" y="1"/>
                      <a:pt x="763" y="48"/>
                      <a:pt x="763" y="96"/>
                    </a:cubicBezTo>
                    <a:lnTo>
                      <a:pt x="763" y="1049"/>
                    </a:lnTo>
                    <a:cubicBezTo>
                      <a:pt x="763" y="1120"/>
                      <a:pt x="715" y="1168"/>
                      <a:pt x="644" y="1168"/>
                    </a:cubicBezTo>
                    <a:lnTo>
                      <a:pt x="1" y="1168"/>
                    </a:lnTo>
                    <a:cubicBezTo>
                      <a:pt x="48" y="1168"/>
                      <a:pt x="120" y="1120"/>
                      <a:pt x="120" y="1049"/>
                    </a:cubicBezTo>
                    <a:lnTo>
                      <a:pt x="120" y="96"/>
                    </a:lnTo>
                    <a:cubicBezTo>
                      <a:pt x="120" y="48"/>
                      <a:pt x="48"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0"/>
              <p:cNvSpPr/>
              <p:nvPr/>
            </p:nvSpPr>
            <p:spPr>
              <a:xfrm>
                <a:off x="3552979" y="4109010"/>
                <a:ext cx="102449" cy="94676"/>
              </a:xfrm>
              <a:custGeom>
                <a:avLst/>
                <a:gdLst/>
                <a:ahLst/>
                <a:cxnLst/>
                <a:rect l="l" t="t" r="r" b="b"/>
                <a:pathLst>
                  <a:path w="3097" h="2859" extrusionOk="0">
                    <a:moveTo>
                      <a:pt x="3097" y="1644"/>
                    </a:moveTo>
                    <a:cubicBezTo>
                      <a:pt x="3097" y="2311"/>
                      <a:pt x="2406" y="2858"/>
                      <a:pt x="1549" y="2858"/>
                    </a:cubicBezTo>
                    <a:cubicBezTo>
                      <a:pt x="692" y="2858"/>
                      <a:pt x="1" y="2334"/>
                      <a:pt x="1" y="1644"/>
                    </a:cubicBezTo>
                    <a:cubicBezTo>
                      <a:pt x="1" y="1310"/>
                      <a:pt x="144" y="1072"/>
                      <a:pt x="358" y="882"/>
                    </a:cubicBezTo>
                    <a:cubicBezTo>
                      <a:pt x="477" y="786"/>
                      <a:pt x="406" y="715"/>
                      <a:pt x="453" y="596"/>
                    </a:cubicBezTo>
                    <a:cubicBezTo>
                      <a:pt x="525" y="310"/>
                      <a:pt x="882" y="96"/>
                      <a:pt x="1192" y="48"/>
                    </a:cubicBezTo>
                    <a:cubicBezTo>
                      <a:pt x="1311" y="1"/>
                      <a:pt x="1430" y="1"/>
                      <a:pt x="1549" y="1"/>
                    </a:cubicBezTo>
                    <a:cubicBezTo>
                      <a:pt x="1930" y="1"/>
                      <a:pt x="2430" y="191"/>
                      <a:pt x="2620" y="572"/>
                    </a:cubicBezTo>
                    <a:cubicBezTo>
                      <a:pt x="2644" y="667"/>
                      <a:pt x="2644" y="691"/>
                      <a:pt x="2644" y="763"/>
                    </a:cubicBezTo>
                    <a:cubicBezTo>
                      <a:pt x="2668" y="834"/>
                      <a:pt x="2763" y="905"/>
                      <a:pt x="2835" y="953"/>
                    </a:cubicBezTo>
                    <a:cubicBezTo>
                      <a:pt x="2978" y="1167"/>
                      <a:pt x="3097" y="1406"/>
                      <a:pt x="309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0"/>
              <p:cNvSpPr/>
              <p:nvPr/>
            </p:nvSpPr>
            <p:spPr>
              <a:xfrm>
                <a:off x="3593171" y="4109010"/>
                <a:ext cx="62257" cy="94676"/>
              </a:xfrm>
              <a:custGeom>
                <a:avLst/>
                <a:gdLst/>
                <a:ahLst/>
                <a:cxnLst/>
                <a:rect l="l" t="t" r="r" b="b"/>
                <a:pathLst>
                  <a:path w="1882" h="2859" extrusionOk="0">
                    <a:moveTo>
                      <a:pt x="1882" y="1644"/>
                    </a:moveTo>
                    <a:cubicBezTo>
                      <a:pt x="1882" y="2311"/>
                      <a:pt x="1191" y="2858"/>
                      <a:pt x="334" y="2858"/>
                    </a:cubicBezTo>
                    <a:cubicBezTo>
                      <a:pt x="215" y="2858"/>
                      <a:pt x="96" y="2858"/>
                      <a:pt x="0" y="2834"/>
                    </a:cubicBezTo>
                    <a:cubicBezTo>
                      <a:pt x="691" y="2715"/>
                      <a:pt x="1215" y="2239"/>
                      <a:pt x="1215" y="1644"/>
                    </a:cubicBezTo>
                    <a:cubicBezTo>
                      <a:pt x="1215" y="1382"/>
                      <a:pt x="1144" y="1144"/>
                      <a:pt x="953" y="953"/>
                    </a:cubicBezTo>
                    <a:cubicBezTo>
                      <a:pt x="905" y="905"/>
                      <a:pt x="810" y="834"/>
                      <a:pt x="786" y="763"/>
                    </a:cubicBezTo>
                    <a:cubicBezTo>
                      <a:pt x="739" y="667"/>
                      <a:pt x="786" y="644"/>
                      <a:pt x="739" y="572"/>
                    </a:cubicBezTo>
                    <a:cubicBezTo>
                      <a:pt x="620" y="286"/>
                      <a:pt x="334" y="96"/>
                      <a:pt x="0" y="48"/>
                    </a:cubicBezTo>
                    <a:cubicBezTo>
                      <a:pt x="120" y="1"/>
                      <a:pt x="215" y="1"/>
                      <a:pt x="334" y="1"/>
                    </a:cubicBezTo>
                    <a:cubicBezTo>
                      <a:pt x="715" y="1"/>
                      <a:pt x="1215" y="191"/>
                      <a:pt x="1405" y="572"/>
                    </a:cubicBezTo>
                    <a:cubicBezTo>
                      <a:pt x="1429" y="667"/>
                      <a:pt x="1429" y="691"/>
                      <a:pt x="1429" y="739"/>
                    </a:cubicBezTo>
                    <a:cubicBezTo>
                      <a:pt x="1453" y="834"/>
                      <a:pt x="1548" y="905"/>
                      <a:pt x="1620" y="953"/>
                    </a:cubicBezTo>
                    <a:cubicBezTo>
                      <a:pt x="1763" y="1167"/>
                      <a:pt x="1882" y="1406"/>
                      <a:pt x="1882" y="164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0"/>
              <p:cNvSpPr/>
              <p:nvPr/>
            </p:nvSpPr>
            <p:spPr>
              <a:xfrm>
                <a:off x="3582155" y="4130303"/>
                <a:ext cx="41780" cy="11855"/>
              </a:xfrm>
              <a:custGeom>
                <a:avLst/>
                <a:gdLst/>
                <a:ahLst/>
                <a:cxnLst/>
                <a:rect l="l" t="t" r="r" b="b"/>
                <a:pathLst>
                  <a:path w="1263" h="358" extrusionOk="0">
                    <a:moveTo>
                      <a:pt x="214" y="1"/>
                    </a:moveTo>
                    <a:cubicBezTo>
                      <a:pt x="167" y="1"/>
                      <a:pt x="95" y="48"/>
                      <a:pt x="71" y="120"/>
                    </a:cubicBezTo>
                    <a:cubicBezTo>
                      <a:pt x="0" y="239"/>
                      <a:pt x="95" y="358"/>
                      <a:pt x="214" y="358"/>
                    </a:cubicBezTo>
                    <a:lnTo>
                      <a:pt x="1072" y="358"/>
                    </a:lnTo>
                    <a:cubicBezTo>
                      <a:pt x="1167" y="358"/>
                      <a:pt x="1262" y="239"/>
                      <a:pt x="1238" y="120"/>
                    </a:cubicBezTo>
                    <a:cubicBezTo>
                      <a:pt x="1238" y="48"/>
                      <a:pt x="1143" y="1"/>
                      <a:pt x="1072"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0"/>
              <p:cNvSpPr/>
              <p:nvPr/>
            </p:nvSpPr>
            <p:spPr>
              <a:xfrm>
                <a:off x="3475803" y="4169743"/>
                <a:ext cx="41780" cy="41029"/>
              </a:xfrm>
              <a:custGeom>
                <a:avLst/>
                <a:gdLst/>
                <a:ahLst/>
                <a:cxnLst/>
                <a:rect l="l" t="t" r="r" b="b"/>
                <a:pathLst>
                  <a:path w="1263" h="1239" extrusionOk="0">
                    <a:moveTo>
                      <a:pt x="643" y="1239"/>
                    </a:moveTo>
                    <a:cubicBezTo>
                      <a:pt x="1000" y="1239"/>
                      <a:pt x="1262" y="953"/>
                      <a:pt x="1262" y="619"/>
                    </a:cubicBezTo>
                    <a:cubicBezTo>
                      <a:pt x="1262" y="262"/>
                      <a:pt x="953" y="0"/>
                      <a:pt x="643" y="0"/>
                    </a:cubicBezTo>
                    <a:cubicBezTo>
                      <a:pt x="286" y="0"/>
                      <a:pt x="0" y="286"/>
                      <a:pt x="0" y="619"/>
                    </a:cubicBezTo>
                    <a:cubicBezTo>
                      <a:pt x="0" y="953"/>
                      <a:pt x="310" y="1239"/>
                      <a:pt x="643" y="12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0"/>
              <p:cNvSpPr/>
              <p:nvPr/>
            </p:nvSpPr>
            <p:spPr>
              <a:xfrm>
                <a:off x="3486025" y="4169743"/>
                <a:ext cx="31558" cy="41029"/>
              </a:xfrm>
              <a:custGeom>
                <a:avLst/>
                <a:gdLst/>
                <a:ahLst/>
                <a:cxnLst/>
                <a:rect l="l" t="t" r="r" b="b"/>
                <a:pathLst>
                  <a:path w="954" h="1239" extrusionOk="0">
                    <a:moveTo>
                      <a:pt x="334" y="0"/>
                    </a:moveTo>
                    <a:cubicBezTo>
                      <a:pt x="691" y="0"/>
                      <a:pt x="953" y="262"/>
                      <a:pt x="953" y="619"/>
                    </a:cubicBezTo>
                    <a:cubicBezTo>
                      <a:pt x="953" y="977"/>
                      <a:pt x="691" y="1239"/>
                      <a:pt x="334" y="1239"/>
                    </a:cubicBezTo>
                    <a:cubicBezTo>
                      <a:pt x="215" y="1239"/>
                      <a:pt x="96" y="1215"/>
                      <a:pt x="1" y="1143"/>
                    </a:cubicBezTo>
                    <a:cubicBezTo>
                      <a:pt x="167" y="1024"/>
                      <a:pt x="286" y="858"/>
                      <a:pt x="286" y="619"/>
                    </a:cubicBezTo>
                    <a:cubicBezTo>
                      <a:pt x="286" y="381"/>
                      <a:pt x="167" y="191"/>
                      <a:pt x="1" y="72"/>
                    </a:cubicBezTo>
                    <a:cubicBezTo>
                      <a:pt x="96" y="24"/>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0"/>
              <p:cNvSpPr/>
              <p:nvPr/>
            </p:nvSpPr>
            <p:spPr>
              <a:xfrm>
                <a:off x="3689268" y="4169743"/>
                <a:ext cx="41780" cy="41029"/>
              </a:xfrm>
              <a:custGeom>
                <a:avLst/>
                <a:gdLst/>
                <a:ahLst/>
                <a:cxnLst/>
                <a:rect l="l" t="t" r="r" b="b"/>
                <a:pathLst>
                  <a:path w="1263" h="1239" extrusionOk="0">
                    <a:moveTo>
                      <a:pt x="644" y="1239"/>
                    </a:moveTo>
                    <a:cubicBezTo>
                      <a:pt x="1001" y="1239"/>
                      <a:pt x="1263" y="953"/>
                      <a:pt x="1263" y="619"/>
                    </a:cubicBezTo>
                    <a:cubicBezTo>
                      <a:pt x="1263" y="262"/>
                      <a:pt x="977" y="0"/>
                      <a:pt x="644" y="0"/>
                    </a:cubicBezTo>
                    <a:cubicBezTo>
                      <a:pt x="287" y="0"/>
                      <a:pt x="1" y="286"/>
                      <a:pt x="1" y="619"/>
                    </a:cubicBezTo>
                    <a:cubicBezTo>
                      <a:pt x="25" y="953"/>
                      <a:pt x="287" y="1239"/>
                      <a:pt x="644" y="12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0"/>
              <p:cNvSpPr/>
              <p:nvPr/>
            </p:nvSpPr>
            <p:spPr>
              <a:xfrm>
                <a:off x="3699523" y="4169743"/>
                <a:ext cx="31525" cy="41029"/>
              </a:xfrm>
              <a:custGeom>
                <a:avLst/>
                <a:gdLst/>
                <a:ahLst/>
                <a:cxnLst/>
                <a:rect l="l" t="t" r="r" b="b"/>
                <a:pathLst>
                  <a:path w="953" h="1239" extrusionOk="0">
                    <a:moveTo>
                      <a:pt x="334" y="0"/>
                    </a:moveTo>
                    <a:cubicBezTo>
                      <a:pt x="691" y="0"/>
                      <a:pt x="953" y="262"/>
                      <a:pt x="953" y="619"/>
                    </a:cubicBezTo>
                    <a:cubicBezTo>
                      <a:pt x="953" y="977"/>
                      <a:pt x="691" y="1239"/>
                      <a:pt x="334" y="1239"/>
                    </a:cubicBezTo>
                    <a:cubicBezTo>
                      <a:pt x="215" y="1239"/>
                      <a:pt x="96" y="1215"/>
                      <a:pt x="0" y="1143"/>
                    </a:cubicBezTo>
                    <a:cubicBezTo>
                      <a:pt x="191" y="1024"/>
                      <a:pt x="286" y="858"/>
                      <a:pt x="286" y="619"/>
                    </a:cubicBezTo>
                    <a:cubicBezTo>
                      <a:pt x="286" y="381"/>
                      <a:pt x="191" y="191"/>
                      <a:pt x="0" y="72"/>
                    </a:cubicBezTo>
                    <a:cubicBezTo>
                      <a:pt x="96" y="24"/>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0"/>
              <p:cNvSpPr/>
              <p:nvPr/>
            </p:nvSpPr>
            <p:spPr>
              <a:xfrm>
                <a:off x="3443485" y="4239917"/>
                <a:ext cx="322232" cy="179850"/>
              </a:xfrm>
              <a:custGeom>
                <a:avLst/>
                <a:gdLst/>
                <a:ahLst/>
                <a:cxnLst/>
                <a:rect l="l" t="t" r="r" b="b"/>
                <a:pathLst>
                  <a:path w="9741" h="5598" extrusionOk="0">
                    <a:moveTo>
                      <a:pt x="4859" y="96"/>
                    </a:moveTo>
                    <a:cubicBezTo>
                      <a:pt x="5311" y="96"/>
                      <a:pt x="5669" y="430"/>
                      <a:pt x="5692" y="906"/>
                    </a:cubicBezTo>
                    <a:cubicBezTo>
                      <a:pt x="5692" y="1025"/>
                      <a:pt x="5692" y="977"/>
                      <a:pt x="5811" y="954"/>
                    </a:cubicBezTo>
                    <a:cubicBezTo>
                      <a:pt x="5907" y="930"/>
                      <a:pt x="5978" y="930"/>
                      <a:pt x="6073" y="930"/>
                    </a:cubicBezTo>
                    <a:cubicBezTo>
                      <a:pt x="6693" y="930"/>
                      <a:pt x="7240" y="1406"/>
                      <a:pt x="7264" y="2025"/>
                    </a:cubicBezTo>
                    <a:lnTo>
                      <a:pt x="7264" y="2216"/>
                    </a:lnTo>
                    <a:cubicBezTo>
                      <a:pt x="7264" y="2263"/>
                      <a:pt x="7288" y="2263"/>
                      <a:pt x="7359" y="2263"/>
                    </a:cubicBezTo>
                    <a:cubicBezTo>
                      <a:pt x="7478" y="2240"/>
                      <a:pt x="7526" y="2240"/>
                      <a:pt x="7645" y="2240"/>
                    </a:cubicBezTo>
                    <a:cubicBezTo>
                      <a:pt x="8050" y="2287"/>
                      <a:pt x="8360" y="2549"/>
                      <a:pt x="8431" y="2954"/>
                    </a:cubicBezTo>
                    <a:cubicBezTo>
                      <a:pt x="8431" y="3002"/>
                      <a:pt x="8431" y="3073"/>
                      <a:pt x="8455" y="3121"/>
                    </a:cubicBezTo>
                    <a:cubicBezTo>
                      <a:pt x="8455" y="3192"/>
                      <a:pt x="8526" y="3216"/>
                      <a:pt x="8574" y="3216"/>
                    </a:cubicBezTo>
                    <a:cubicBezTo>
                      <a:pt x="8955" y="3359"/>
                      <a:pt x="9288" y="3668"/>
                      <a:pt x="9503" y="4026"/>
                    </a:cubicBezTo>
                    <a:cubicBezTo>
                      <a:pt x="9646" y="4288"/>
                      <a:pt x="9741" y="4621"/>
                      <a:pt x="9741" y="4907"/>
                    </a:cubicBezTo>
                    <a:cubicBezTo>
                      <a:pt x="9741" y="5097"/>
                      <a:pt x="9717" y="5264"/>
                      <a:pt x="9669" y="5407"/>
                    </a:cubicBezTo>
                    <a:cubicBezTo>
                      <a:pt x="9646" y="5597"/>
                      <a:pt x="9526" y="5526"/>
                      <a:pt x="9384" y="5526"/>
                    </a:cubicBezTo>
                    <a:lnTo>
                      <a:pt x="7121" y="5526"/>
                    </a:lnTo>
                    <a:lnTo>
                      <a:pt x="6097" y="5526"/>
                    </a:lnTo>
                    <a:lnTo>
                      <a:pt x="3597" y="5526"/>
                    </a:lnTo>
                    <a:lnTo>
                      <a:pt x="334" y="5526"/>
                    </a:lnTo>
                    <a:cubicBezTo>
                      <a:pt x="263" y="5526"/>
                      <a:pt x="144" y="5574"/>
                      <a:pt x="120" y="5502"/>
                    </a:cubicBezTo>
                    <a:cubicBezTo>
                      <a:pt x="72" y="5478"/>
                      <a:pt x="72" y="5288"/>
                      <a:pt x="25" y="5240"/>
                    </a:cubicBezTo>
                    <a:cubicBezTo>
                      <a:pt x="1" y="5121"/>
                      <a:pt x="1" y="5002"/>
                      <a:pt x="1" y="4883"/>
                    </a:cubicBezTo>
                    <a:cubicBezTo>
                      <a:pt x="1" y="4169"/>
                      <a:pt x="429" y="3502"/>
                      <a:pt x="1072" y="3192"/>
                    </a:cubicBezTo>
                    <a:cubicBezTo>
                      <a:pt x="1144" y="3144"/>
                      <a:pt x="1263" y="3121"/>
                      <a:pt x="1287" y="3073"/>
                    </a:cubicBezTo>
                    <a:cubicBezTo>
                      <a:pt x="1310" y="3025"/>
                      <a:pt x="1287" y="2954"/>
                      <a:pt x="1310" y="2883"/>
                    </a:cubicBezTo>
                    <a:cubicBezTo>
                      <a:pt x="1406" y="2478"/>
                      <a:pt x="1787" y="2144"/>
                      <a:pt x="2239" y="2168"/>
                    </a:cubicBezTo>
                    <a:cubicBezTo>
                      <a:pt x="2287" y="2168"/>
                      <a:pt x="2406" y="2216"/>
                      <a:pt x="2454" y="2216"/>
                    </a:cubicBezTo>
                    <a:cubicBezTo>
                      <a:pt x="2501" y="2168"/>
                      <a:pt x="2477" y="2097"/>
                      <a:pt x="2477" y="2025"/>
                    </a:cubicBezTo>
                    <a:cubicBezTo>
                      <a:pt x="2477" y="1620"/>
                      <a:pt x="2739" y="1192"/>
                      <a:pt x="3097" y="977"/>
                    </a:cubicBezTo>
                    <a:cubicBezTo>
                      <a:pt x="3216" y="930"/>
                      <a:pt x="3311" y="882"/>
                      <a:pt x="3454" y="858"/>
                    </a:cubicBezTo>
                    <a:cubicBezTo>
                      <a:pt x="3525" y="858"/>
                      <a:pt x="3597" y="834"/>
                      <a:pt x="3668" y="834"/>
                    </a:cubicBezTo>
                    <a:cubicBezTo>
                      <a:pt x="3787" y="834"/>
                      <a:pt x="3835" y="834"/>
                      <a:pt x="3954" y="858"/>
                    </a:cubicBezTo>
                    <a:cubicBezTo>
                      <a:pt x="4121" y="906"/>
                      <a:pt x="4049" y="858"/>
                      <a:pt x="4073" y="715"/>
                    </a:cubicBezTo>
                    <a:cubicBezTo>
                      <a:pt x="4121" y="358"/>
                      <a:pt x="4406" y="72"/>
                      <a:pt x="4740" y="1"/>
                    </a:cubicBezTo>
                    <a:cubicBezTo>
                      <a:pt x="4740" y="96"/>
                      <a:pt x="4764" y="96"/>
                      <a:pt x="4859"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0"/>
              <p:cNvSpPr/>
              <p:nvPr/>
            </p:nvSpPr>
            <p:spPr>
              <a:xfrm>
                <a:off x="3503359" y="4319556"/>
                <a:ext cx="202483" cy="100206"/>
              </a:xfrm>
              <a:custGeom>
                <a:avLst/>
                <a:gdLst/>
                <a:ahLst/>
                <a:cxnLst/>
                <a:rect l="l" t="t" r="r" b="b"/>
                <a:pathLst>
                  <a:path w="6121" h="3026" extrusionOk="0">
                    <a:moveTo>
                      <a:pt x="3049" y="1"/>
                    </a:moveTo>
                    <a:cubicBezTo>
                      <a:pt x="3525" y="1"/>
                      <a:pt x="3930" y="311"/>
                      <a:pt x="4049" y="787"/>
                    </a:cubicBezTo>
                    <a:cubicBezTo>
                      <a:pt x="4049" y="882"/>
                      <a:pt x="4049" y="906"/>
                      <a:pt x="4097" y="1001"/>
                    </a:cubicBezTo>
                    <a:cubicBezTo>
                      <a:pt x="4097" y="1096"/>
                      <a:pt x="4120" y="1073"/>
                      <a:pt x="4216" y="1073"/>
                    </a:cubicBezTo>
                    <a:cubicBezTo>
                      <a:pt x="4597" y="1001"/>
                      <a:pt x="4978" y="1120"/>
                      <a:pt x="5311" y="1335"/>
                    </a:cubicBezTo>
                    <a:lnTo>
                      <a:pt x="5311" y="1335"/>
                    </a:lnTo>
                    <a:cubicBezTo>
                      <a:pt x="5811" y="1668"/>
                      <a:pt x="6121" y="2192"/>
                      <a:pt x="6121" y="2787"/>
                    </a:cubicBezTo>
                    <a:cubicBezTo>
                      <a:pt x="6121" y="2882"/>
                      <a:pt x="6121" y="2954"/>
                      <a:pt x="6073" y="3025"/>
                    </a:cubicBezTo>
                    <a:lnTo>
                      <a:pt x="48" y="3025"/>
                    </a:lnTo>
                    <a:cubicBezTo>
                      <a:pt x="48" y="2930"/>
                      <a:pt x="1" y="2882"/>
                      <a:pt x="1" y="2787"/>
                    </a:cubicBezTo>
                    <a:cubicBezTo>
                      <a:pt x="1" y="1835"/>
                      <a:pt x="763" y="1049"/>
                      <a:pt x="1715" y="1049"/>
                    </a:cubicBezTo>
                    <a:lnTo>
                      <a:pt x="1953" y="1049"/>
                    </a:lnTo>
                    <a:cubicBezTo>
                      <a:pt x="2049" y="1049"/>
                      <a:pt x="2025" y="1025"/>
                      <a:pt x="2025" y="930"/>
                    </a:cubicBezTo>
                    <a:cubicBezTo>
                      <a:pt x="2072" y="572"/>
                      <a:pt x="2311" y="263"/>
                      <a:pt x="2596" y="96"/>
                    </a:cubicBezTo>
                    <a:cubicBezTo>
                      <a:pt x="2739" y="25"/>
                      <a:pt x="2858" y="1"/>
                      <a:pt x="3049"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0"/>
              <p:cNvSpPr/>
              <p:nvPr/>
            </p:nvSpPr>
            <p:spPr>
              <a:xfrm>
                <a:off x="3578186" y="4157921"/>
                <a:ext cx="50480" cy="35499"/>
              </a:xfrm>
              <a:custGeom>
                <a:avLst/>
                <a:gdLst/>
                <a:ahLst/>
                <a:cxnLst/>
                <a:rect l="l" t="t" r="r" b="b"/>
                <a:pathLst>
                  <a:path w="1526" h="1072" extrusionOk="0">
                    <a:moveTo>
                      <a:pt x="787" y="1072"/>
                    </a:moveTo>
                    <a:cubicBezTo>
                      <a:pt x="1192" y="1072"/>
                      <a:pt x="1525" y="834"/>
                      <a:pt x="1525" y="524"/>
                    </a:cubicBezTo>
                    <a:cubicBezTo>
                      <a:pt x="1525" y="238"/>
                      <a:pt x="1192" y="0"/>
                      <a:pt x="787" y="0"/>
                    </a:cubicBezTo>
                    <a:cubicBezTo>
                      <a:pt x="358" y="0"/>
                      <a:pt x="49" y="238"/>
                      <a:pt x="49" y="524"/>
                    </a:cubicBezTo>
                    <a:cubicBezTo>
                      <a:pt x="1" y="834"/>
                      <a:pt x="358" y="1072"/>
                      <a:pt x="787" y="10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0"/>
              <p:cNvSpPr/>
              <p:nvPr/>
            </p:nvSpPr>
            <p:spPr>
              <a:xfrm>
                <a:off x="3530154" y="4146861"/>
                <a:ext cx="27589" cy="30797"/>
              </a:xfrm>
              <a:custGeom>
                <a:avLst/>
                <a:gdLst/>
                <a:ahLst/>
                <a:cxnLst/>
                <a:rect l="l" t="t" r="r" b="b"/>
                <a:pathLst>
                  <a:path w="834" h="930" extrusionOk="0">
                    <a:moveTo>
                      <a:pt x="691" y="525"/>
                    </a:moveTo>
                    <a:cubicBezTo>
                      <a:pt x="691" y="334"/>
                      <a:pt x="739" y="167"/>
                      <a:pt x="834" y="1"/>
                    </a:cubicBezTo>
                    <a:lnTo>
                      <a:pt x="143" y="24"/>
                    </a:lnTo>
                    <a:cubicBezTo>
                      <a:pt x="48" y="167"/>
                      <a:pt x="0" y="358"/>
                      <a:pt x="0" y="525"/>
                    </a:cubicBezTo>
                    <a:cubicBezTo>
                      <a:pt x="0" y="644"/>
                      <a:pt x="24" y="810"/>
                      <a:pt x="96" y="929"/>
                    </a:cubicBezTo>
                    <a:lnTo>
                      <a:pt x="739" y="929"/>
                    </a:lnTo>
                    <a:cubicBezTo>
                      <a:pt x="691" y="763"/>
                      <a:pt x="691" y="644"/>
                      <a:pt x="691" y="52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0"/>
              <p:cNvSpPr/>
              <p:nvPr/>
            </p:nvSpPr>
            <p:spPr>
              <a:xfrm>
                <a:off x="3410404" y="4076690"/>
                <a:ext cx="386044" cy="351946"/>
              </a:xfrm>
              <a:custGeom>
                <a:avLst/>
                <a:gdLst/>
                <a:ahLst/>
                <a:cxnLst/>
                <a:rect l="l" t="t" r="r" b="b"/>
                <a:pathLst>
                  <a:path w="11670" h="10628" extrusionOk="0">
                    <a:moveTo>
                      <a:pt x="5430" y="1643"/>
                    </a:moveTo>
                    <a:cubicBezTo>
                      <a:pt x="5311" y="1643"/>
                      <a:pt x="5263" y="1739"/>
                      <a:pt x="5263" y="1810"/>
                    </a:cubicBezTo>
                    <a:cubicBezTo>
                      <a:pt x="5263" y="1905"/>
                      <a:pt x="5359" y="1977"/>
                      <a:pt x="5430" y="1977"/>
                    </a:cubicBezTo>
                    <a:lnTo>
                      <a:pt x="6264" y="1977"/>
                    </a:lnTo>
                    <a:cubicBezTo>
                      <a:pt x="6359" y="1977"/>
                      <a:pt x="6454" y="1905"/>
                      <a:pt x="6454" y="1810"/>
                    </a:cubicBezTo>
                    <a:cubicBezTo>
                      <a:pt x="6454" y="1739"/>
                      <a:pt x="6359" y="1643"/>
                      <a:pt x="6264" y="1643"/>
                    </a:cubicBezTo>
                    <a:close/>
                    <a:moveTo>
                      <a:pt x="5859" y="1143"/>
                    </a:moveTo>
                    <a:cubicBezTo>
                      <a:pt x="6121" y="1143"/>
                      <a:pt x="6359" y="1215"/>
                      <a:pt x="6549" y="1334"/>
                    </a:cubicBezTo>
                    <a:cubicBezTo>
                      <a:pt x="6692" y="1453"/>
                      <a:pt x="6788" y="1572"/>
                      <a:pt x="6788" y="1739"/>
                    </a:cubicBezTo>
                    <a:lnTo>
                      <a:pt x="6788" y="1786"/>
                    </a:lnTo>
                    <a:cubicBezTo>
                      <a:pt x="6788" y="1858"/>
                      <a:pt x="6811" y="1905"/>
                      <a:pt x="6835" y="1929"/>
                    </a:cubicBezTo>
                    <a:cubicBezTo>
                      <a:pt x="6978" y="2024"/>
                      <a:pt x="7073" y="2143"/>
                      <a:pt x="7145" y="2262"/>
                    </a:cubicBezTo>
                    <a:cubicBezTo>
                      <a:pt x="7192" y="2382"/>
                      <a:pt x="7216" y="2501"/>
                      <a:pt x="7216" y="2644"/>
                    </a:cubicBezTo>
                    <a:cubicBezTo>
                      <a:pt x="7216" y="2929"/>
                      <a:pt x="7073" y="3191"/>
                      <a:pt x="6835" y="3358"/>
                    </a:cubicBezTo>
                    <a:cubicBezTo>
                      <a:pt x="6573" y="3572"/>
                      <a:pt x="6192" y="3668"/>
                      <a:pt x="5859" y="3668"/>
                    </a:cubicBezTo>
                    <a:cubicBezTo>
                      <a:pt x="5525" y="3668"/>
                      <a:pt x="5144" y="3548"/>
                      <a:pt x="4859" y="3334"/>
                    </a:cubicBezTo>
                    <a:cubicBezTo>
                      <a:pt x="4620" y="3167"/>
                      <a:pt x="4478" y="2882"/>
                      <a:pt x="4478" y="2620"/>
                    </a:cubicBezTo>
                    <a:cubicBezTo>
                      <a:pt x="4478" y="2477"/>
                      <a:pt x="4525" y="2358"/>
                      <a:pt x="4573" y="2239"/>
                    </a:cubicBezTo>
                    <a:cubicBezTo>
                      <a:pt x="4668" y="2120"/>
                      <a:pt x="4763" y="2001"/>
                      <a:pt x="4859" y="1905"/>
                    </a:cubicBezTo>
                    <a:cubicBezTo>
                      <a:pt x="4906" y="1881"/>
                      <a:pt x="4930" y="1810"/>
                      <a:pt x="4930" y="1762"/>
                    </a:cubicBezTo>
                    <a:lnTo>
                      <a:pt x="4930" y="1739"/>
                    </a:lnTo>
                    <a:cubicBezTo>
                      <a:pt x="4930" y="1572"/>
                      <a:pt x="5025" y="1429"/>
                      <a:pt x="5168" y="1334"/>
                    </a:cubicBezTo>
                    <a:cubicBezTo>
                      <a:pt x="5359" y="1215"/>
                      <a:pt x="5573" y="1143"/>
                      <a:pt x="5859" y="1143"/>
                    </a:cubicBezTo>
                    <a:close/>
                    <a:moveTo>
                      <a:pt x="2620" y="2953"/>
                    </a:moveTo>
                    <a:cubicBezTo>
                      <a:pt x="2739" y="2953"/>
                      <a:pt x="2858" y="3001"/>
                      <a:pt x="2930" y="3096"/>
                    </a:cubicBezTo>
                    <a:cubicBezTo>
                      <a:pt x="3025" y="3191"/>
                      <a:pt x="3096" y="3310"/>
                      <a:pt x="3096" y="3429"/>
                    </a:cubicBezTo>
                    <a:cubicBezTo>
                      <a:pt x="3096" y="3548"/>
                      <a:pt x="3025" y="3668"/>
                      <a:pt x="2930" y="3763"/>
                    </a:cubicBezTo>
                    <a:cubicBezTo>
                      <a:pt x="2858" y="3834"/>
                      <a:pt x="2739" y="3906"/>
                      <a:pt x="2620" y="3906"/>
                    </a:cubicBezTo>
                    <a:cubicBezTo>
                      <a:pt x="2477" y="3906"/>
                      <a:pt x="2382" y="3834"/>
                      <a:pt x="2287" y="3763"/>
                    </a:cubicBezTo>
                    <a:cubicBezTo>
                      <a:pt x="2191" y="3668"/>
                      <a:pt x="2144" y="3548"/>
                      <a:pt x="2144" y="3429"/>
                    </a:cubicBezTo>
                    <a:cubicBezTo>
                      <a:pt x="2144" y="3310"/>
                      <a:pt x="2191" y="3191"/>
                      <a:pt x="2287" y="3096"/>
                    </a:cubicBezTo>
                    <a:cubicBezTo>
                      <a:pt x="2382" y="3001"/>
                      <a:pt x="2501" y="2953"/>
                      <a:pt x="2620" y="2953"/>
                    </a:cubicBezTo>
                    <a:close/>
                    <a:moveTo>
                      <a:pt x="9074" y="2953"/>
                    </a:moveTo>
                    <a:cubicBezTo>
                      <a:pt x="9193" y="2953"/>
                      <a:pt x="9312" y="3001"/>
                      <a:pt x="9407" y="3096"/>
                    </a:cubicBezTo>
                    <a:cubicBezTo>
                      <a:pt x="9479" y="3191"/>
                      <a:pt x="9550" y="3310"/>
                      <a:pt x="9550" y="3429"/>
                    </a:cubicBezTo>
                    <a:cubicBezTo>
                      <a:pt x="9550" y="3548"/>
                      <a:pt x="9479" y="3668"/>
                      <a:pt x="9407" y="3763"/>
                    </a:cubicBezTo>
                    <a:cubicBezTo>
                      <a:pt x="9312" y="3834"/>
                      <a:pt x="9193" y="3906"/>
                      <a:pt x="9074" y="3906"/>
                    </a:cubicBezTo>
                    <a:cubicBezTo>
                      <a:pt x="8955" y="3906"/>
                      <a:pt x="8836" y="3834"/>
                      <a:pt x="8740" y="3763"/>
                    </a:cubicBezTo>
                    <a:cubicBezTo>
                      <a:pt x="8645" y="3668"/>
                      <a:pt x="8598" y="3548"/>
                      <a:pt x="8598" y="3429"/>
                    </a:cubicBezTo>
                    <a:cubicBezTo>
                      <a:pt x="8598" y="3310"/>
                      <a:pt x="8645" y="3191"/>
                      <a:pt x="8740" y="3096"/>
                    </a:cubicBezTo>
                    <a:cubicBezTo>
                      <a:pt x="8836" y="3001"/>
                      <a:pt x="8955" y="2953"/>
                      <a:pt x="9074" y="2953"/>
                    </a:cubicBezTo>
                    <a:close/>
                    <a:moveTo>
                      <a:pt x="6359" y="3953"/>
                    </a:moveTo>
                    <a:lnTo>
                      <a:pt x="6359" y="4715"/>
                    </a:lnTo>
                    <a:lnTo>
                      <a:pt x="5359" y="4715"/>
                    </a:lnTo>
                    <a:lnTo>
                      <a:pt x="5359" y="3953"/>
                    </a:lnTo>
                    <a:cubicBezTo>
                      <a:pt x="5525" y="4001"/>
                      <a:pt x="5668" y="4025"/>
                      <a:pt x="5859" y="4025"/>
                    </a:cubicBezTo>
                    <a:cubicBezTo>
                      <a:pt x="6026" y="4025"/>
                      <a:pt x="6216" y="4001"/>
                      <a:pt x="6359" y="3953"/>
                    </a:cubicBezTo>
                    <a:close/>
                    <a:moveTo>
                      <a:pt x="4954" y="0"/>
                    </a:moveTo>
                    <a:cubicBezTo>
                      <a:pt x="4835" y="0"/>
                      <a:pt x="4740" y="95"/>
                      <a:pt x="4787" y="214"/>
                    </a:cubicBezTo>
                    <a:cubicBezTo>
                      <a:pt x="4811" y="262"/>
                      <a:pt x="4859" y="334"/>
                      <a:pt x="4954" y="334"/>
                    </a:cubicBezTo>
                    <a:lnTo>
                      <a:pt x="5645" y="334"/>
                    </a:lnTo>
                    <a:lnTo>
                      <a:pt x="5645" y="953"/>
                    </a:lnTo>
                    <a:cubicBezTo>
                      <a:pt x="5645" y="953"/>
                      <a:pt x="5097" y="1072"/>
                      <a:pt x="4930" y="1191"/>
                    </a:cubicBezTo>
                    <a:cubicBezTo>
                      <a:pt x="4716" y="1334"/>
                      <a:pt x="4573" y="1572"/>
                      <a:pt x="4549" y="1810"/>
                    </a:cubicBezTo>
                    <a:cubicBezTo>
                      <a:pt x="4454" y="1905"/>
                      <a:pt x="4382" y="1953"/>
                      <a:pt x="4335" y="2048"/>
                    </a:cubicBezTo>
                    <a:lnTo>
                      <a:pt x="2882" y="2072"/>
                    </a:lnTo>
                    <a:cubicBezTo>
                      <a:pt x="2763" y="2072"/>
                      <a:pt x="2692" y="2167"/>
                      <a:pt x="2692" y="2262"/>
                    </a:cubicBezTo>
                    <a:cubicBezTo>
                      <a:pt x="2692" y="2382"/>
                      <a:pt x="2787" y="2429"/>
                      <a:pt x="2882" y="2429"/>
                    </a:cubicBezTo>
                    <a:lnTo>
                      <a:pt x="4120" y="2405"/>
                    </a:lnTo>
                    <a:lnTo>
                      <a:pt x="4120" y="2405"/>
                    </a:lnTo>
                    <a:cubicBezTo>
                      <a:pt x="4097" y="2524"/>
                      <a:pt x="4073" y="2644"/>
                      <a:pt x="4073" y="2763"/>
                    </a:cubicBezTo>
                    <a:cubicBezTo>
                      <a:pt x="4073" y="2858"/>
                      <a:pt x="4097" y="2905"/>
                      <a:pt x="4097" y="2977"/>
                    </a:cubicBezTo>
                    <a:lnTo>
                      <a:pt x="3120" y="2977"/>
                    </a:lnTo>
                    <a:cubicBezTo>
                      <a:pt x="2953" y="2858"/>
                      <a:pt x="2763" y="2763"/>
                      <a:pt x="2549" y="2763"/>
                    </a:cubicBezTo>
                    <a:cubicBezTo>
                      <a:pt x="2310" y="2763"/>
                      <a:pt x="2144" y="2858"/>
                      <a:pt x="1977" y="2977"/>
                    </a:cubicBezTo>
                    <a:lnTo>
                      <a:pt x="524" y="2977"/>
                    </a:lnTo>
                    <a:cubicBezTo>
                      <a:pt x="477" y="2977"/>
                      <a:pt x="405" y="2953"/>
                      <a:pt x="382" y="2905"/>
                    </a:cubicBezTo>
                    <a:cubicBezTo>
                      <a:pt x="358" y="2882"/>
                      <a:pt x="310" y="2834"/>
                      <a:pt x="310" y="2763"/>
                    </a:cubicBezTo>
                    <a:cubicBezTo>
                      <a:pt x="310" y="2715"/>
                      <a:pt x="358" y="2644"/>
                      <a:pt x="382" y="2620"/>
                    </a:cubicBezTo>
                    <a:cubicBezTo>
                      <a:pt x="429" y="2596"/>
                      <a:pt x="501" y="2548"/>
                      <a:pt x="548" y="2548"/>
                    </a:cubicBezTo>
                    <a:lnTo>
                      <a:pt x="2096" y="2524"/>
                    </a:lnTo>
                    <a:cubicBezTo>
                      <a:pt x="2215" y="2524"/>
                      <a:pt x="2287" y="2429"/>
                      <a:pt x="2287" y="2358"/>
                    </a:cubicBezTo>
                    <a:cubicBezTo>
                      <a:pt x="2287" y="2239"/>
                      <a:pt x="2191" y="2167"/>
                      <a:pt x="2096" y="2167"/>
                    </a:cubicBezTo>
                    <a:lnTo>
                      <a:pt x="548" y="2191"/>
                    </a:lnTo>
                    <a:cubicBezTo>
                      <a:pt x="405" y="2191"/>
                      <a:pt x="262" y="2286"/>
                      <a:pt x="167" y="2382"/>
                    </a:cubicBezTo>
                    <a:cubicBezTo>
                      <a:pt x="48" y="2477"/>
                      <a:pt x="0" y="2620"/>
                      <a:pt x="0" y="2763"/>
                    </a:cubicBezTo>
                    <a:cubicBezTo>
                      <a:pt x="0" y="2905"/>
                      <a:pt x="72" y="3072"/>
                      <a:pt x="167" y="3144"/>
                    </a:cubicBezTo>
                    <a:cubicBezTo>
                      <a:pt x="262" y="3239"/>
                      <a:pt x="548" y="3334"/>
                      <a:pt x="548" y="3334"/>
                    </a:cubicBezTo>
                    <a:lnTo>
                      <a:pt x="1810" y="3334"/>
                    </a:lnTo>
                    <a:cubicBezTo>
                      <a:pt x="1810" y="3334"/>
                      <a:pt x="1787" y="3453"/>
                      <a:pt x="1787" y="3548"/>
                    </a:cubicBezTo>
                    <a:cubicBezTo>
                      <a:pt x="1787" y="3739"/>
                      <a:pt x="1858" y="3953"/>
                      <a:pt x="2025" y="4096"/>
                    </a:cubicBezTo>
                    <a:cubicBezTo>
                      <a:pt x="2168" y="4263"/>
                      <a:pt x="2382" y="4334"/>
                      <a:pt x="2572" y="4334"/>
                    </a:cubicBezTo>
                    <a:cubicBezTo>
                      <a:pt x="2787" y="4334"/>
                      <a:pt x="3001" y="4263"/>
                      <a:pt x="3144" y="4096"/>
                    </a:cubicBezTo>
                    <a:cubicBezTo>
                      <a:pt x="3287" y="3953"/>
                      <a:pt x="3382" y="3739"/>
                      <a:pt x="3382" y="3548"/>
                    </a:cubicBezTo>
                    <a:cubicBezTo>
                      <a:pt x="3382" y="3453"/>
                      <a:pt x="3382" y="3382"/>
                      <a:pt x="3358" y="3310"/>
                    </a:cubicBezTo>
                    <a:lnTo>
                      <a:pt x="4239" y="3310"/>
                    </a:lnTo>
                    <a:cubicBezTo>
                      <a:pt x="4335" y="3477"/>
                      <a:pt x="4478" y="3620"/>
                      <a:pt x="4620" y="3739"/>
                    </a:cubicBezTo>
                    <a:cubicBezTo>
                      <a:pt x="4716" y="3834"/>
                      <a:pt x="4978" y="3953"/>
                      <a:pt x="4978" y="3953"/>
                    </a:cubicBezTo>
                    <a:lnTo>
                      <a:pt x="4978" y="4977"/>
                    </a:lnTo>
                    <a:cubicBezTo>
                      <a:pt x="4978" y="4977"/>
                      <a:pt x="5025" y="5096"/>
                      <a:pt x="5073" y="5120"/>
                    </a:cubicBezTo>
                    <a:cubicBezTo>
                      <a:pt x="4930" y="5263"/>
                      <a:pt x="4835" y="5454"/>
                      <a:pt x="4811" y="5644"/>
                    </a:cubicBezTo>
                    <a:cubicBezTo>
                      <a:pt x="4716" y="5620"/>
                      <a:pt x="4668" y="5620"/>
                      <a:pt x="4573" y="5620"/>
                    </a:cubicBezTo>
                    <a:cubicBezTo>
                      <a:pt x="4216" y="5620"/>
                      <a:pt x="3858" y="5763"/>
                      <a:pt x="3620" y="6001"/>
                    </a:cubicBezTo>
                    <a:cubicBezTo>
                      <a:pt x="3382" y="6239"/>
                      <a:pt x="3239" y="6573"/>
                      <a:pt x="3239" y="6930"/>
                    </a:cubicBezTo>
                    <a:lnTo>
                      <a:pt x="3144" y="6930"/>
                    </a:lnTo>
                    <a:cubicBezTo>
                      <a:pt x="2834" y="6930"/>
                      <a:pt x="2572" y="7049"/>
                      <a:pt x="2358" y="7264"/>
                    </a:cubicBezTo>
                    <a:cubicBezTo>
                      <a:pt x="2215" y="7430"/>
                      <a:pt x="2096" y="7645"/>
                      <a:pt x="2072" y="7906"/>
                    </a:cubicBezTo>
                    <a:cubicBezTo>
                      <a:pt x="1715" y="8073"/>
                      <a:pt x="1406" y="8335"/>
                      <a:pt x="1167" y="8621"/>
                    </a:cubicBezTo>
                    <a:cubicBezTo>
                      <a:pt x="929" y="8954"/>
                      <a:pt x="786" y="9383"/>
                      <a:pt x="786" y="9812"/>
                    </a:cubicBezTo>
                    <a:cubicBezTo>
                      <a:pt x="786" y="10050"/>
                      <a:pt x="810" y="10288"/>
                      <a:pt x="905" y="10502"/>
                    </a:cubicBezTo>
                    <a:cubicBezTo>
                      <a:pt x="905" y="10598"/>
                      <a:pt x="977" y="10621"/>
                      <a:pt x="1048" y="10621"/>
                    </a:cubicBezTo>
                    <a:lnTo>
                      <a:pt x="10550" y="10621"/>
                    </a:lnTo>
                    <a:cubicBezTo>
                      <a:pt x="10563" y="10626"/>
                      <a:pt x="10575" y="10628"/>
                      <a:pt x="10586" y="10628"/>
                    </a:cubicBezTo>
                    <a:cubicBezTo>
                      <a:pt x="10638" y="10628"/>
                      <a:pt x="10674" y="10585"/>
                      <a:pt x="10693" y="10526"/>
                    </a:cubicBezTo>
                    <a:lnTo>
                      <a:pt x="10788" y="10169"/>
                    </a:lnTo>
                    <a:cubicBezTo>
                      <a:pt x="10812" y="10050"/>
                      <a:pt x="10812" y="9931"/>
                      <a:pt x="10812" y="9812"/>
                    </a:cubicBezTo>
                    <a:cubicBezTo>
                      <a:pt x="10812" y="9383"/>
                      <a:pt x="10669" y="8954"/>
                      <a:pt x="10431" y="8621"/>
                    </a:cubicBezTo>
                    <a:cubicBezTo>
                      <a:pt x="10217" y="8311"/>
                      <a:pt x="9907" y="8073"/>
                      <a:pt x="9550" y="7906"/>
                    </a:cubicBezTo>
                    <a:cubicBezTo>
                      <a:pt x="9502" y="7668"/>
                      <a:pt x="9383" y="7430"/>
                      <a:pt x="9217" y="7264"/>
                    </a:cubicBezTo>
                    <a:cubicBezTo>
                      <a:pt x="9002" y="7049"/>
                      <a:pt x="8740" y="6930"/>
                      <a:pt x="8431" y="6930"/>
                    </a:cubicBezTo>
                    <a:lnTo>
                      <a:pt x="8359" y="6930"/>
                    </a:lnTo>
                    <a:cubicBezTo>
                      <a:pt x="8359" y="6811"/>
                      <a:pt x="8359" y="6716"/>
                      <a:pt x="8312" y="6644"/>
                    </a:cubicBezTo>
                    <a:cubicBezTo>
                      <a:pt x="8288" y="6525"/>
                      <a:pt x="8264" y="6430"/>
                      <a:pt x="8193" y="6335"/>
                    </a:cubicBezTo>
                    <a:cubicBezTo>
                      <a:pt x="8156" y="6262"/>
                      <a:pt x="8092" y="6231"/>
                      <a:pt x="8021" y="6231"/>
                    </a:cubicBezTo>
                    <a:cubicBezTo>
                      <a:pt x="7999" y="6231"/>
                      <a:pt x="7977" y="6234"/>
                      <a:pt x="7955" y="6239"/>
                    </a:cubicBezTo>
                    <a:cubicBezTo>
                      <a:pt x="7883" y="6311"/>
                      <a:pt x="7835" y="6406"/>
                      <a:pt x="7883" y="6478"/>
                    </a:cubicBezTo>
                    <a:cubicBezTo>
                      <a:pt x="7907" y="6549"/>
                      <a:pt x="7931" y="6597"/>
                      <a:pt x="7955" y="6692"/>
                    </a:cubicBezTo>
                    <a:cubicBezTo>
                      <a:pt x="8002" y="6811"/>
                      <a:pt x="8002" y="6930"/>
                      <a:pt x="8002" y="7025"/>
                    </a:cubicBezTo>
                    <a:lnTo>
                      <a:pt x="8002" y="7121"/>
                    </a:lnTo>
                    <a:cubicBezTo>
                      <a:pt x="8002" y="7192"/>
                      <a:pt x="8050" y="7287"/>
                      <a:pt x="8145" y="7287"/>
                    </a:cubicBezTo>
                    <a:cubicBezTo>
                      <a:pt x="8193" y="7287"/>
                      <a:pt x="8264" y="7264"/>
                      <a:pt x="8312" y="7264"/>
                    </a:cubicBezTo>
                    <a:lnTo>
                      <a:pt x="8431" y="7264"/>
                    </a:lnTo>
                    <a:cubicBezTo>
                      <a:pt x="8645" y="7264"/>
                      <a:pt x="8836" y="7311"/>
                      <a:pt x="8979" y="7478"/>
                    </a:cubicBezTo>
                    <a:cubicBezTo>
                      <a:pt x="9098" y="7621"/>
                      <a:pt x="9193" y="7787"/>
                      <a:pt x="9193" y="8002"/>
                    </a:cubicBezTo>
                    <a:cubicBezTo>
                      <a:pt x="9193" y="8002"/>
                      <a:pt x="9193" y="8073"/>
                      <a:pt x="9217" y="8097"/>
                    </a:cubicBezTo>
                    <a:cubicBezTo>
                      <a:pt x="9217" y="8121"/>
                      <a:pt x="9241" y="8192"/>
                      <a:pt x="9312" y="8192"/>
                    </a:cubicBezTo>
                    <a:cubicBezTo>
                      <a:pt x="9622" y="8311"/>
                      <a:pt x="9931" y="8502"/>
                      <a:pt x="10145" y="8811"/>
                    </a:cubicBezTo>
                    <a:cubicBezTo>
                      <a:pt x="10336" y="9073"/>
                      <a:pt x="10455" y="9431"/>
                      <a:pt x="10455" y="9788"/>
                    </a:cubicBezTo>
                    <a:cubicBezTo>
                      <a:pt x="10455" y="9883"/>
                      <a:pt x="10455" y="10002"/>
                      <a:pt x="10431" y="10097"/>
                    </a:cubicBezTo>
                    <a:cubicBezTo>
                      <a:pt x="10431" y="10145"/>
                      <a:pt x="10431" y="10216"/>
                      <a:pt x="10407" y="10264"/>
                    </a:cubicBezTo>
                    <a:lnTo>
                      <a:pt x="8979" y="10264"/>
                    </a:lnTo>
                    <a:lnTo>
                      <a:pt x="8979" y="10169"/>
                    </a:lnTo>
                    <a:cubicBezTo>
                      <a:pt x="8979" y="9669"/>
                      <a:pt x="8764" y="9192"/>
                      <a:pt x="8407" y="8835"/>
                    </a:cubicBezTo>
                    <a:cubicBezTo>
                      <a:pt x="8074" y="8478"/>
                      <a:pt x="7597" y="8264"/>
                      <a:pt x="7073" y="8264"/>
                    </a:cubicBezTo>
                    <a:lnTo>
                      <a:pt x="6954" y="8264"/>
                    </a:lnTo>
                    <a:cubicBezTo>
                      <a:pt x="6930" y="8002"/>
                      <a:pt x="6811" y="7764"/>
                      <a:pt x="6621" y="7597"/>
                    </a:cubicBezTo>
                    <a:cubicBezTo>
                      <a:pt x="6407" y="7359"/>
                      <a:pt x="6121" y="7240"/>
                      <a:pt x="5787" y="7240"/>
                    </a:cubicBezTo>
                    <a:cubicBezTo>
                      <a:pt x="5454" y="7240"/>
                      <a:pt x="5168" y="7383"/>
                      <a:pt x="4954" y="7597"/>
                    </a:cubicBezTo>
                    <a:cubicBezTo>
                      <a:pt x="4787" y="7764"/>
                      <a:pt x="4668" y="8002"/>
                      <a:pt x="4620" y="8264"/>
                    </a:cubicBezTo>
                    <a:lnTo>
                      <a:pt x="4501" y="8264"/>
                    </a:lnTo>
                    <a:cubicBezTo>
                      <a:pt x="4335" y="8264"/>
                      <a:pt x="4144" y="8311"/>
                      <a:pt x="3978" y="8359"/>
                    </a:cubicBezTo>
                    <a:cubicBezTo>
                      <a:pt x="3787" y="8383"/>
                      <a:pt x="3644" y="8478"/>
                      <a:pt x="3501" y="8573"/>
                    </a:cubicBezTo>
                    <a:cubicBezTo>
                      <a:pt x="3406" y="8621"/>
                      <a:pt x="3382" y="8716"/>
                      <a:pt x="3430" y="8811"/>
                    </a:cubicBezTo>
                    <a:cubicBezTo>
                      <a:pt x="3473" y="8869"/>
                      <a:pt x="3525" y="8901"/>
                      <a:pt x="3575" y="8901"/>
                    </a:cubicBezTo>
                    <a:cubicBezTo>
                      <a:pt x="3608" y="8901"/>
                      <a:pt x="3640" y="8887"/>
                      <a:pt x="3668" y="8859"/>
                    </a:cubicBezTo>
                    <a:cubicBezTo>
                      <a:pt x="3787" y="8788"/>
                      <a:pt x="3906" y="8716"/>
                      <a:pt x="4073" y="8692"/>
                    </a:cubicBezTo>
                    <a:cubicBezTo>
                      <a:pt x="4216" y="8669"/>
                      <a:pt x="4359" y="8621"/>
                      <a:pt x="4501" y="8621"/>
                    </a:cubicBezTo>
                    <a:cubicBezTo>
                      <a:pt x="4573" y="8621"/>
                      <a:pt x="4668" y="8669"/>
                      <a:pt x="4740" y="8669"/>
                    </a:cubicBezTo>
                    <a:cubicBezTo>
                      <a:pt x="4859" y="8669"/>
                      <a:pt x="4954" y="8597"/>
                      <a:pt x="4954" y="8502"/>
                    </a:cubicBezTo>
                    <a:lnTo>
                      <a:pt x="4954" y="8430"/>
                    </a:lnTo>
                    <a:cubicBezTo>
                      <a:pt x="4954" y="8216"/>
                      <a:pt x="5049" y="8002"/>
                      <a:pt x="5192" y="7859"/>
                    </a:cubicBezTo>
                    <a:cubicBezTo>
                      <a:pt x="5335" y="7716"/>
                      <a:pt x="5549" y="7621"/>
                      <a:pt x="5787" y="7621"/>
                    </a:cubicBezTo>
                    <a:cubicBezTo>
                      <a:pt x="6026" y="7621"/>
                      <a:pt x="6240" y="7716"/>
                      <a:pt x="6383" y="7859"/>
                    </a:cubicBezTo>
                    <a:cubicBezTo>
                      <a:pt x="6502" y="7978"/>
                      <a:pt x="6621" y="8192"/>
                      <a:pt x="6621" y="8383"/>
                    </a:cubicBezTo>
                    <a:lnTo>
                      <a:pt x="6621" y="8478"/>
                    </a:lnTo>
                    <a:cubicBezTo>
                      <a:pt x="6621" y="8585"/>
                      <a:pt x="6697" y="8672"/>
                      <a:pt x="6799" y="8672"/>
                    </a:cubicBezTo>
                    <a:cubicBezTo>
                      <a:pt x="6811" y="8672"/>
                      <a:pt x="6823" y="8671"/>
                      <a:pt x="6835" y="8669"/>
                    </a:cubicBezTo>
                    <a:cubicBezTo>
                      <a:pt x="6930" y="8621"/>
                      <a:pt x="6978" y="8621"/>
                      <a:pt x="7073" y="8621"/>
                    </a:cubicBezTo>
                    <a:cubicBezTo>
                      <a:pt x="7478" y="8621"/>
                      <a:pt x="7907" y="8788"/>
                      <a:pt x="8169" y="9073"/>
                    </a:cubicBezTo>
                    <a:cubicBezTo>
                      <a:pt x="8431" y="9335"/>
                      <a:pt x="8621" y="9764"/>
                      <a:pt x="8621" y="10169"/>
                    </a:cubicBezTo>
                    <a:lnTo>
                      <a:pt x="8621" y="10264"/>
                    </a:lnTo>
                    <a:lnTo>
                      <a:pt x="2906" y="10264"/>
                    </a:lnTo>
                    <a:cubicBezTo>
                      <a:pt x="2906" y="10264"/>
                      <a:pt x="2906" y="9907"/>
                      <a:pt x="2953" y="9740"/>
                    </a:cubicBezTo>
                    <a:cubicBezTo>
                      <a:pt x="3001" y="9621"/>
                      <a:pt x="3049" y="9454"/>
                      <a:pt x="3144" y="9335"/>
                    </a:cubicBezTo>
                    <a:cubicBezTo>
                      <a:pt x="3168" y="9264"/>
                      <a:pt x="3168" y="9169"/>
                      <a:pt x="3073" y="9097"/>
                    </a:cubicBezTo>
                    <a:cubicBezTo>
                      <a:pt x="3049" y="9089"/>
                      <a:pt x="3022" y="9084"/>
                      <a:pt x="2995" y="9084"/>
                    </a:cubicBezTo>
                    <a:cubicBezTo>
                      <a:pt x="2940" y="9084"/>
                      <a:pt x="2882" y="9105"/>
                      <a:pt x="2834" y="9169"/>
                    </a:cubicBezTo>
                    <a:cubicBezTo>
                      <a:pt x="2763" y="9312"/>
                      <a:pt x="2692" y="9454"/>
                      <a:pt x="2644" y="9645"/>
                    </a:cubicBezTo>
                    <a:cubicBezTo>
                      <a:pt x="2596" y="9859"/>
                      <a:pt x="2572" y="10050"/>
                      <a:pt x="2572" y="10240"/>
                    </a:cubicBezTo>
                    <a:lnTo>
                      <a:pt x="1144" y="10240"/>
                    </a:lnTo>
                    <a:cubicBezTo>
                      <a:pt x="1120" y="10097"/>
                      <a:pt x="1096" y="9907"/>
                      <a:pt x="1096" y="9764"/>
                    </a:cubicBezTo>
                    <a:cubicBezTo>
                      <a:pt x="1096" y="9407"/>
                      <a:pt x="1215" y="9050"/>
                      <a:pt x="1406" y="8788"/>
                    </a:cubicBezTo>
                    <a:cubicBezTo>
                      <a:pt x="1620" y="8478"/>
                      <a:pt x="1929" y="8264"/>
                      <a:pt x="2239" y="8145"/>
                    </a:cubicBezTo>
                    <a:cubicBezTo>
                      <a:pt x="2358" y="8121"/>
                      <a:pt x="2358" y="8026"/>
                      <a:pt x="2358" y="7978"/>
                    </a:cubicBezTo>
                    <a:cubicBezTo>
                      <a:pt x="2358" y="7787"/>
                      <a:pt x="2453" y="7597"/>
                      <a:pt x="2572" y="7478"/>
                    </a:cubicBezTo>
                    <a:cubicBezTo>
                      <a:pt x="2715" y="7359"/>
                      <a:pt x="2906" y="7264"/>
                      <a:pt x="3120" y="7264"/>
                    </a:cubicBezTo>
                    <a:lnTo>
                      <a:pt x="3239" y="7264"/>
                    </a:lnTo>
                    <a:cubicBezTo>
                      <a:pt x="3287" y="7264"/>
                      <a:pt x="3311" y="7287"/>
                      <a:pt x="3358" y="7287"/>
                    </a:cubicBezTo>
                    <a:cubicBezTo>
                      <a:pt x="3371" y="7291"/>
                      <a:pt x="3384" y="7293"/>
                      <a:pt x="3397" y="7293"/>
                    </a:cubicBezTo>
                    <a:cubicBezTo>
                      <a:pt x="3460" y="7293"/>
                      <a:pt x="3529" y="7247"/>
                      <a:pt x="3549" y="7168"/>
                    </a:cubicBezTo>
                    <a:cubicBezTo>
                      <a:pt x="3596" y="7121"/>
                      <a:pt x="3549" y="7002"/>
                      <a:pt x="3549" y="6930"/>
                    </a:cubicBezTo>
                    <a:cubicBezTo>
                      <a:pt x="3549" y="6668"/>
                      <a:pt x="3668" y="6406"/>
                      <a:pt x="3858" y="6216"/>
                    </a:cubicBezTo>
                    <a:cubicBezTo>
                      <a:pt x="4025" y="6049"/>
                      <a:pt x="4311" y="5930"/>
                      <a:pt x="4573" y="5930"/>
                    </a:cubicBezTo>
                    <a:lnTo>
                      <a:pt x="4740" y="5930"/>
                    </a:lnTo>
                    <a:cubicBezTo>
                      <a:pt x="4811" y="5930"/>
                      <a:pt x="4859" y="5930"/>
                      <a:pt x="4930" y="5954"/>
                    </a:cubicBezTo>
                    <a:cubicBezTo>
                      <a:pt x="4956" y="5966"/>
                      <a:pt x="4979" y="5972"/>
                      <a:pt x="5002" y="5972"/>
                    </a:cubicBezTo>
                    <a:cubicBezTo>
                      <a:pt x="5062" y="5972"/>
                      <a:pt x="5110" y="5928"/>
                      <a:pt x="5144" y="5858"/>
                    </a:cubicBezTo>
                    <a:lnTo>
                      <a:pt x="5144" y="5811"/>
                    </a:lnTo>
                    <a:lnTo>
                      <a:pt x="5144" y="5739"/>
                    </a:lnTo>
                    <a:cubicBezTo>
                      <a:pt x="5144" y="5573"/>
                      <a:pt x="5216" y="5382"/>
                      <a:pt x="5335" y="5263"/>
                    </a:cubicBezTo>
                    <a:cubicBezTo>
                      <a:pt x="5454" y="5144"/>
                      <a:pt x="5645" y="5049"/>
                      <a:pt x="5811" y="5049"/>
                    </a:cubicBezTo>
                    <a:cubicBezTo>
                      <a:pt x="6002" y="5049"/>
                      <a:pt x="6168" y="5144"/>
                      <a:pt x="6288" y="5263"/>
                    </a:cubicBezTo>
                    <a:cubicBezTo>
                      <a:pt x="6454" y="5382"/>
                      <a:pt x="6502" y="5596"/>
                      <a:pt x="6502" y="5763"/>
                    </a:cubicBezTo>
                    <a:cubicBezTo>
                      <a:pt x="6478" y="5858"/>
                      <a:pt x="6573" y="5954"/>
                      <a:pt x="6645" y="5954"/>
                    </a:cubicBezTo>
                    <a:lnTo>
                      <a:pt x="6716" y="5954"/>
                    </a:lnTo>
                    <a:cubicBezTo>
                      <a:pt x="6811" y="5930"/>
                      <a:pt x="6930" y="5882"/>
                      <a:pt x="7050" y="5882"/>
                    </a:cubicBezTo>
                    <a:cubicBezTo>
                      <a:pt x="7121" y="5882"/>
                      <a:pt x="7192" y="5882"/>
                      <a:pt x="7288" y="5930"/>
                    </a:cubicBezTo>
                    <a:cubicBezTo>
                      <a:pt x="7335" y="5954"/>
                      <a:pt x="7431" y="5978"/>
                      <a:pt x="7478" y="6025"/>
                    </a:cubicBezTo>
                    <a:cubicBezTo>
                      <a:pt x="7501" y="6031"/>
                      <a:pt x="7525" y="6034"/>
                      <a:pt x="7548" y="6034"/>
                    </a:cubicBezTo>
                    <a:cubicBezTo>
                      <a:pt x="7624" y="6034"/>
                      <a:pt x="7698" y="6003"/>
                      <a:pt x="7716" y="5930"/>
                    </a:cubicBezTo>
                    <a:cubicBezTo>
                      <a:pt x="7764" y="5835"/>
                      <a:pt x="7716" y="5716"/>
                      <a:pt x="7645" y="5692"/>
                    </a:cubicBezTo>
                    <a:cubicBezTo>
                      <a:pt x="7550" y="5620"/>
                      <a:pt x="7431" y="5596"/>
                      <a:pt x="7335" y="5573"/>
                    </a:cubicBezTo>
                    <a:cubicBezTo>
                      <a:pt x="7240" y="5525"/>
                      <a:pt x="7169" y="5525"/>
                      <a:pt x="7050" y="5525"/>
                    </a:cubicBezTo>
                    <a:cubicBezTo>
                      <a:pt x="6954" y="5525"/>
                      <a:pt x="6883" y="5573"/>
                      <a:pt x="6811" y="5573"/>
                    </a:cubicBezTo>
                    <a:cubicBezTo>
                      <a:pt x="6764" y="5358"/>
                      <a:pt x="6645" y="5192"/>
                      <a:pt x="6526" y="5025"/>
                    </a:cubicBezTo>
                    <a:cubicBezTo>
                      <a:pt x="6597" y="5001"/>
                      <a:pt x="6621" y="4882"/>
                      <a:pt x="6621" y="4882"/>
                    </a:cubicBezTo>
                    <a:lnTo>
                      <a:pt x="6621" y="3882"/>
                    </a:lnTo>
                    <a:cubicBezTo>
                      <a:pt x="6621" y="3882"/>
                      <a:pt x="6907" y="3763"/>
                      <a:pt x="7002" y="3668"/>
                    </a:cubicBezTo>
                    <a:cubicBezTo>
                      <a:pt x="7192" y="3548"/>
                      <a:pt x="7312" y="3406"/>
                      <a:pt x="7407" y="3215"/>
                    </a:cubicBezTo>
                    <a:lnTo>
                      <a:pt x="8288" y="3215"/>
                    </a:lnTo>
                    <a:cubicBezTo>
                      <a:pt x="8264" y="3287"/>
                      <a:pt x="8264" y="3358"/>
                      <a:pt x="8264" y="3453"/>
                    </a:cubicBezTo>
                    <a:cubicBezTo>
                      <a:pt x="8264" y="3668"/>
                      <a:pt x="8359" y="3882"/>
                      <a:pt x="8502" y="4025"/>
                    </a:cubicBezTo>
                    <a:cubicBezTo>
                      <a:pt x="8645" y="4168"/>
                      <a:pt x="8859" y="4263"/>
                      <a:pt x="9074" y="4263"/>
                    </a:cubicBezTo>
                    <a:cubicBezTo>
                      <a:pt x="9264" y="4263"/>
                      <a:pt x="9479" y="4168"/>
                      <a:pt x="9622" y="4025"/>
                    </a:cubicBezTo>
                    <a:cubicBezTo>
                      <a:pt x="9788" y="3882"/>
                      <a:pt x="9860" y="3668"/>
                      <a:pt x="9860" y="3453"/>
                    </a:cubicBezTo>
                    <a:cubicBezTo>
                      <a:pt x="9860" y="3358"/>
                      <a:pt x="9860" y="3310"/>
                      <a:pt x="9836" y="3215"/>
                    </a:cubicBezTo>
                    <a:lnTo>
                      <a:pt x="10169" y="3215"/>
                    </a:lnTo>
                    <a:cubicBezTo>
                      <a:pt x="10265" y="3215"/>
                      <a:pt x="10336" y="3120"/>
                      <a:pt x="10336" y="3048"/>
                    </a:cubicBezTo>
                    <a:cubicBezTo>
                      <a:pt x="10336" y="2953"/>
                      <a:pt x="10265" y="2858"/>
                      <a:pt x="10169" y="2858"/>
                    </a:cubicBezTo>
                    <a:lnTo>
                      <a:pt x="9622" y="2858"/>
                    </a:lnTo>
                    <a:cubicBezTo>
                      <a:pt x="9479" y="2739"/>
                      <a:pt x="9264" y="2644"/>
                      <a:pt x="9074" y="2644"/>
                    </a:cubicBezTo>
                    <a:cubicBezTo>
                      <a:pt x="8836" y="2644"/>
                      <a:pt x="8645" y="2739"/>
                      <a:pt x="8502" y="2858"/>
                    </a:cubicBezTo>
                    <a:lnTo>
                      <a:pt x="7526" y="2858"/>
                    </a:lnTo>
                    <a:cubicBezTo>
                      <a:pt x="7550" y="2810"/>
                      <a:pt x="7550" y="2715"/>
                      <a:pt x="7550" y="2644"/>
                    </a:cubicBezTo>
                    <a:cubicBezTo>
                      <a:pt x="7550" y="2524"/>
                      <a:pt x="7526" y="2405"/>
                      <a:pt x="7502" y="2286"/>
                    </a:cubicBezTo>
                    <a:lnTo>
                      <a:pt x="7502" y="2286"/>
                    </a:lnTo>
                    <a:lnTo>
                      <a:pt x="11074" y="2382"/>
                    </a:lnTo>
                    <a:cubicBezTo>
                      <a:pt x="11146" y="2382"/>
                      <a:pt x="11217" y="2405"/>
                      <a:pt x="11241" y="2453"/>
                    </a:cubicBezTo>
                    <a:cubicBezTo>
                      <a:pt x="11265" y="2477"/>
                      <a:pt x="11312" y="2524"/>
                      <a:pt x="11312" y="2596"/>
                    </a:cubicBezTo>
                    <a:cubicBezTo>
                      <a:pt x="11312" y="2644"/>
                      <a:pt x="11265" y="2715"/>
                      <a:pt x="11241" y="2739"/>
                    </a:cubicBezTo>
                    <a:cubicBezTo>
                      <a:pt x="11217" y="2763"/>
                      <a:pt x="11146" y="2810"/>
                      <a:pt x="11098" y="2810"/>
                    </a:cubicBezTo>
                    <a:lnTo>
                      <a:pt x="10955" y="2810"/>
                    </a:lnTo>
                    <a:cubicBezTo>
                      <a:pt x="10860" y="2810"/>
                      <a:pt x="10765" y="2858"/>
                      <a:pt x="10765" y="2977"/>
                    </a:cubicBezTo>
                    <a:cubicBezTo>
                      <a:pt x="10765" y="3096"/>
                      <a:pt x="10860" y="3167"/>
                      <a:pt x="10955" y="3167"/>
                    </a:cubicBezTo>
                    <a:lnTo>
                      <a:pt x="11098" y="3167"/>
                    </a:lnTo>
                    <a:cubicBezTo>
                      <a:pt x="11113" y="3170"/>
                      <a:pt x="11128" y="3171"/>
                      <a:pt x="11143" y="3171"/>
                    </a:cubicBezTo>
                    <a:cubicBezTo>
                      <a:pt x="11271" y="3171"/>
                      <a:pt x="11394" y="3086"/>
                      <a:pt x="11479" y="3001"/>
                    </a:cubicBezTo>
                    <a:cubicBezTo>
                      <a:pt x="11598" y="2929"/>
                      <a:pt x="11670" y="2763"/>
                      <a:pt x="11670" y="2620"/>
                    </a:cubicBezTo>
                    <a:cubicBezTo>
                      <a:pt x="11670" y="2477"/>
                      <a:pt x="11574" y="2334"/>
                      <a:pt x="11479" y="2239"/>
                    </a:cubicBezTo>
                    <a:cubicBezTo>
                      <a:pt x="11384" y="2120"/>
                      <a:pt x="11241" y="2048"/>
                      <a:pt x="11098" y="2048"/>
                    </a:cubicBezTo>
                    <a:lnTo>
                      <a:pt x="7335" y="1929"/>
                    </a:lnTo>
                    <a:cubicBezTo>
                      <a:pt x="7288" y="1858"/>
                      <a:pt x="7216" y="1762"/>
                      <a:pt x="7145" y="1691"/>
                    </a:cubicBezTo>
                    <a:cubicBezTo>
                      <a:pt x="7097" y="1453"/>
                      <a:pt x="6954" y="1215"/>
                      <a:pt x="6692" y="1191"/>
                    </a:cubicBezTo>
                    <a:cubicBezTo>
                      <a:pt x="6502" y="1072"/>
                      <a:pt x="5978" y="953"/>
                      <a:pt x="5978" y="953"/>
                    </a:cubicBezTo>
                    <a:lnTo>
                      <a:pt x="5978" y="334"/>
                    </a:lnTo>
                    <a:lnTo>
                      <a:pt x="6645" y="334"/>
                    </a:lnTo>
                    <a:cubicBezTo>
                      <a:pt x="6764" y="334"/>
                      <a:pt x="6835" y="238"/>
                      <a:pt x="6835" y="143"/>
                    </a:cubicBezTo>
                    <a:cubicBezTo>
                      <a:pt x="6835" y="48"/>
                      <a:pt x="6740" y="0"/>
                      <a:pt x="6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3" name="Google Shape;3963;p50"/>
            <p:cNvSpPr/>
            <p:nvPr/>
          </p:nvSpPr>
          <p:spPr>
            <a:xfrm>
              <a:off x="1115000" y="2425725"/>
              <a:ext cx="1896150" cy="423425"/>
            </a:xfrm>
            <a:custGeom>
              <a:avLst/>
              <a:gdLst/>
              <a:ahLst/>
              <a:cxnLst/>
              <a:rect l="l" t="t" r="r" b="b"/>
              <a:pathLst>
                <a:path w="75846" h="16937" extrusionOk="0">
                  <a:moveTo>
                    <a:pt x="17673" y="369"/>
                  </a:moveTo>
                  <a:lnTo>
                    <a:pt x="0" y="16937"/>
                  </a:lnTo>
                  <a:lnTo>
                    <a:pt x="74005" y="16569"/>
                  </a:lnTo>
                  <a:lnTo>
                    <a:pt x="75846" y="0"/>
                  </a:lnTo>
                  <a:close/>
                </a:path>
              </a:pathLst>
            </a:custGeom>
            <a:gradFill>
              <a:gsLst>
                <a:gs pos="0">
                  <a:srgbClr val="703030">
                    <a:alpha val="25882"/>
                  </a:srgbClr>
                </a:gs>
                <a:gs pos="100000">
                  <a:srgbClr val="703030">
                    <a:alpha val="0"/>
                  </a:srgbClr>
                </a:gs>
              </a:gsLst>
              <a:lin ang="5400700" scaled="0"/>
            </a:gradFill>
            <a:ln>
              <a:noFill/>
            </a:ln>
          </p:spPr>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67"/>
        <p:cNvGrpSpPr/>
        <p:nvPr/>
      </p:nvGrpSpPr>
      <p:grpSpPr>
        <a:xfrm>
          <a:off x="0" y="0"/>
          <a:ext cx="0" cy="0"/>
          <a:chOff x="0" y="0"/>
          <a:chExt cx="0" cy="0"/>
        </a:xfrm>
      </p:grpSpPr>
      <p:sp>
        <p:nvSpPr>
          <p:cNvPr id="3968" name="Google Shape;3968;p51"/>
          <p:cNvSpPr/>
          <p:nvPr/>
        </p:nvSpPr>
        <p:spPr>
          <a:xfrm>
            <a:off x="3881542" y="3113631"/>
            <a:ext cx="1380916"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1"/>
          <p:cNvSpPr/>
          <p:nvPr/>
        </p:nvSpPr>
        <p:spPr>
          <a:xfrm>
            <a:off x="6565342" y="3113631"/>
            <a:ext cx="1380916"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1"/>
          <p:cNvSpPr/>
          <p:nvPr/>
        </p:nvSpPr>
        <p:spPr>
          <a:xfrm>
            <a:off x="1197742" y="3113631"/>
            <a:ext cx="1380916"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1"/>
          <p:cNvSpPr txBox="1">
            <a:spLocks noGrp="1"/>
          </p:cNvSpPr>
          <p:nvPr>
            <p:ph type="title" idx="4"/>
          </p:nvPr>
        </p:nvSpPr>
        <p:spPr>
          <a:xfrm>
            <a:off x="1197750" y="3135900"/>
            <a:ext cx="138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3972" name="Google Shape;3972;p51"/>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3973" name="Google Shape;3973;p51"/>
          <p:cNvSpPr txBox="1">
            <a:spLocks noGrp="1"/>
          </p:cNvSpPr>
          <p:nvPr>
            <p:ph type="subTitle" idx="1"/>
          </p:nvPr>
        </p:nvSpPr>
        <p:spPr>
          <a:xfrm>
            <a:off x="720000" y="3695660"/>
            <a:ext cx="23364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3974" name="Google Shape;3974;p51"/>
          <p:cNvSpPr txBox="1">
            <a:spLocks noGrp="1"/>
          </p:cNvSpPr>
          <p:nvPr>
            <p:ph type="subTitle" idx="2"/>
          </p:nvPr>
        </p:nvSpPr>
        <p:spPr>
          <a:xfrm>
            <a:off x="3403800" y="3695660"/>
            <a:ext cx="23364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975" name="Google Shape;3975;p51"/>
          <p:cNvSpPr txBox="1">
            <a:spLocks noGrp="1"/>
          </p:cNvSpPr>
          <p:nvPr>
            <p:ph type="subTitle" idx="3"/>
          </p:nvPr>
        </p:nvSpPr>
        <p:spPr>
          <a:xfrm>
            <a:off x="6087600" y="3695660"/>
            <a:ext cx="23364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3976" name="Google Shape;3976;p51"/>
          <p:cNvSpPr txBox="1">
            <a:spLocks noGrp="1"/>
          </p:cNvSpPr>
          <p:nvPr>
            <p:ph type="title" idx="5"/>
          </p:nvPr>
        </p:nvSpPr>
        <p:spPr>
          <a:xfrm>
            <a:off x="3881550" y="3135900"/>
            <a:ext cx="138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3977" name="Google Shape;3977;p51"/>
          <p:cNvSpPr txBox="1">
            <a:spLocks noGrp="1"/>
          </p:cNvSpPr>
          <p:nvPr>
            <p:ph type="title" idx="6"/>
          </p:nvPr>
        </p:nvSpPr>
        <p:spPr>
          <a:xfrm>
            <a:off x="6565350" y="3135900"/>
            <a:ext cx="138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grpSp>
        <p:nvGrpSpPr>
          <p:cNvPr id="3978" name="Google Shape;3978;p51"/>
          <p:cNvGrpSpPr/>
          <p:nvPr/>
        </p:nvGrpSpPr>
        <p:grpSpPr>
          <a:xfrm>
            <a:off x="445688" y="1035850"/>
            <a:ext cx="8422255" cy="3656900"/>
            <a:chOff x="445688" y="1035850"/>
            <a:chExt cx="8422255" cy="3656900"/>
          </a:xfrm>
        </p:grpSpPr>
        <p:sp>
          <p:nvSpPr>
            <p:cNvPr id="3979" name="Google Shape;3979;p51"/>
            <p:cNvSpPr/>
            <p:nvPr/>
          </p:nvSpPr>
          <p:spPr>
            <a:xfrm>
              <a:off x="7744275" y="111220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1"/>
            <p:cNvSpPr/>
            <p:nvPr/>
          </p:nvSpPr>
          <p:spPr>
            <a:xfrm>
              <a:off x="5776738" y="441842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1"/>
            <p:cNvSpPr/>
            <p:nvPr/>
          </p:nvSpPr>
          <p:spPr>
            <a:xfrm>
              <a:off x="445688" y="2923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1"/>
            <p:cNvSpPr/>
            <p:nvPr/>
          </p:nvSpPr>
          <p:spPr>
            <a:xfrm>
              <a:off x="5465888" y="17403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1"/>
            <p:cNvSpPr/>
            <p:nvPr/>
          </p:nvSpPr>
          <p:spPr>
            <a:xfrm>
              <a:off x="852250" y="10358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1"/>
            <p:cNvSpPr/>
            <p:nvPr/>
          </p:nvSpPr>
          <p:spPr>
            <a:xfrm>
              <a:off x="2943675" y="44184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1"/>
            <p:cNvSpPr/>
            <p:nvPr/>
          </p:nvSpPr>
          <p:spPr>
            <a:xfrm>
              <a:off x="3218011" y="205515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1"/>
            <p:cNvSpPr/>
            <p:nvPr/>
          </p:nvSpPr>
          <p:spPr>
            <a:xfrm>
              <a:off x="8593625" y="31165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51"/>
          <p:cNvGrpSpPr/>
          <p:nvPr/>
        </p:nvGrpSpPr>
        <p:grpSpPr>
          <a:xfrm>
            <a:off x="1326750" y="1638625"/>
            <a:ext cx="1122900" cy="1354850"/>
            <a:chOff x="1326750" y="1638625"/>
            <a:chExt cx="1122900" cy="1354850"/>
          </a:xfrm>
        </p:grpSpPr>
        <p:grpSp>
          <p:nvGrpSpPr>
            <p:cNvPr id="3988" name="Google Shape;3988;p51"/>
            <p:cNvGrpSpPr/>
            <p:nvPr/>
          </p:nvGrpSpPr>
          <p:grpSpPr>
            <a:xfrm>
              <a:off x="1326750" y="1864229"/>
              <a:ext cx="1122900" cy="1129246"/>
              <a:chOff x="1326743" y="1720829"/>
              <a:chExt cx="1122900" cy="1129246"/>
            </a:xfrm>
          </p:grpSpPr>
          <p:sp>
            <p:nvSpPr>
              <p:cNvPr id="3989" name="Google Shape;3989;p51"/>
              <p:cNvSpPr/>
              <p:nvPr/>
            </p:nvSpPr>
            <p:spPr>
              <a:xfrm>
                <a:off x="1326743" y="172082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3990" name="Google Shape;3990;p51"/>
              <p:cNvSpPr/>
              <p:nvPr/>
            </p:nvSpPr>
            <p:spPr>
              <a:xfrm>
                <a:off x="1896438" y="1730500"/>
                <a:ext cx="549700" cy="1119575"/>
              </a:xfrm>
              <a:custGeom>
                <a:avLst/>
                <a:gdLst/>
                <a:ahLst/>
                <a:cxnLst/>
                <a:rect l="l" t="t" r="r" b="b"/>
                <a:pathLst>
                  <a:path w="21988" h="44783" extrusionOk="0">
                    <a:moveTo>
                      <a:pt x="0" y="0"/>
                    </a:moveTo>
                    <a:lnTo>
                      <a:pt x="21988" y="22269"/>
                    </a:lnTo>
                    <a:lnTo>
                      <a:pt x="25" y="44783"/>
                    </a:lnTo>
                    <a:lnTo>
                      <a:pt x="0" y="34391"/>
                    </a:lnTo>
                    <a:close/>
                  </a:path>
                </a:pathLst>
              </a:custGeom>
              <a:solidFill>
                <a:srgbClr val="703030">
                  <a:alpha val="25840"/>
                </a:srgbClr>
              </a:solidFill>
              <a:ln>
                <a:noFill/>
              </a:ln>
            </p:spPr>
          </p:sp>
        </p:grpSp>
        <p:grpSp>
          <p:nvGrpSpPr>
            <p:cNvPr id="3991" name="Google Shape;3991;p51"/>
            <p:cNvGrpSpPr/>
            <p:nvPr/>
          </p:nvGrpSpPr>
          <p:grpSpPr>
            <a:xfrm>
              <a:off x="1634099" y="1638625"/>
              <a:ext cx="508201" cy="1129274"/>
              <a:chOff x="1634124" y="1562425"/>
              <a:chExt cx="508201" cy="1129274"/>
            </a:xfrm>
          </p:grpSpPr>
          <p:grpSp>
            <p:nvGrpSpPr>
              <p:cNvPr id="3992" name="Google Shape;3992;p51"/>
              <p:cNvGrpSpPr/>
              <p:nvPr/>
            </p:nvGrpSpPr>
            <p:grpSpPr>
              <a:xfrm>
                <a:off x="1634124" y="1562425"/>
                <a:ext cx="508201" cy="1129274"/>
                <a:chOff x="1852725" y="3112900"/>
                <a:chExt cx="273300" cy="607300"/>
              </a:xfrm>
            </p:grpSpPr>
            <p:sp>
              <p:nvSpPr>
                <p:cNvPr id="3993" name="Google Shape;3993;p51"/>
                <p:cNvSpPr/>
                <p:nvPr/>
              </p:nvSpPr>
              <p:spPr>
                <a:xfrm>
                  <a:off x="1860475" y="3122425"/>
                  <a:ext cx="256025" cy="588850"/>
                </a:xfrm>
                <a:custGeom>
                  <a:avLst/>
                  <a:gdLst/>
                  <a:ahLst/>
                  <a:cxnLst/>
                  <a:rect l="l" t="t" r="r" b="b"/>
                  <a:pathLst>
                    <a:path w="10241" h="23554" extrusionOk="0">
                      <a:moveTo>
                        <a:pt x="5120" y="1"/>
                      </a:moveTo>
                      <a:cubicBezTo>
                        <a:pt x="3525" y="1"/>
                        <a:pt x="2263" y="1287"/>
                        <a:pt x="2263" y="2859"/>
                      </a:cubicBezTo>
                      <a:lnTo>
                        <a:pt x="2263" y="14218"/>
                      </a:lnTo>
                      <a:cubicBezTo>
                        <a:pt x="881" y="15123"/>
                        <a:pt x="0" y="16671"/>
                        <a:pt x="0" y="18457"/>
                      </a:cubicBezTo>
                      <a:cubicBezTo>
                        <a:pt x="0" y="21276"/>
                        <a:pt x="2286" y="23554"/>
                        <a:pt x="5100" y="23554"/>
                      </a:cubicBezTo>
                      <a:cubicBezTo>
                        <a:pt x="5115" y="23554"/>
                        <a:pt x="5129" y="23554"/>
                        <a:pt x="5144" y="23553"/>
                      </a:cubicBezTo>
                      <a:cubicBezTo>
                        <a:pt x="7930" y="23530"/>
                        <a:pt x="10193" y="21267"/>
                        <a:pt x="10193" y="18433"/>
                      </a:cubicBezTo>
                      <a:cubicBezTo>
                        <a:pt x="10240" y="16671"/>
                        <a:pt x="9335" y="15123"/>
                        <a:pt x="7978" y="14218"/>
                      </a:cubicBezTo>
                      <a:lnTo>
                        <a:pt x="7978" y="2859"/>
                      </a:lnTo>
                      <a:cubicBezTo>
                        <a:pt x="7978" y="1287"/>
                        <a:pt x="6692" y="1"/>
                        <a:pt x="5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1"/>
                <p:cNvSpPr/>
                <p:nvPr/>
              </p:nvSpPr>
              <p:spPr>
                <a:xfrm>
                  <a:off x="1908100" y="3302825"/>
                  <a:ext cx="164350" cy="363800"/>
                </a:xfrm>
                <a:custGeom>
                  <a:avLst/>
                  <a:gdLst/>
                  <a:ahLst/>
                  <a:cxnLst/>
                  <a:rect l="l" t="t" r="r" b="b"/>
                  <a:pathLst>
                    <a:path w="6574" h="14552" extrusionOk="0">
                      <a:moveTo>
                        <a:pt x="2263" y="1"/>
                      </a:moveTo>
                      <a:lnTo>
                        <a:pt x="2263" y="8002"/>
                      </a:lnTo>
                      <a:lnTo>
                        <a:pt x="1453" y="8550"/>
                      </a:lnTo>
                      <a:cubicBezTo>
                        <a:pt x="524" y="9169"/>
                        <a:pt x="0" y="10169"/>
                        <a:pt x="0" y="11289"/>
                      </a:cubicBezTo>
                      <a:cubicBezTo>
                        <a:pt x="0" y="13075"/>
                        <a:pt x="1453" y="14551"/>
                        <a:pt x="3263" y="14551"/>
                      </a:cubicBezTo>
                      <a:cubicBezTo>
                        <a:pt x="5049" y="14551"/>
                        <a:pt x="6549" y="13075"/>
                        <a:pt x="6573" y="11289"/>
                      </a:cubicBezTo>
                      <a:cubicBezTo>
                        <a:pt x="6573" y="10169"/>
                        <a:pt x="6025" y="9169"/>
                        <a:pt x="5097" y="8550"/>
                      </a:cubicBezTo>
                      <a:lnTo>
                        <a:pt x="4311" y="8002"/>
                      </a:lnTo>
                      <a:lnTo>
                        <a:pt x="4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1"/>
                <p:cNvSpPr/>
                <p:nvPr/>
              </p:nvSpPr>
              <p:spPr>
                <a:xfrm>
                  <a:off x="1906900" y="3504650"/>
                  <a:ext cx="102425" cy="161375"/>
                </a:xfrm>
                <a:custGeom>
                  <a:avLst/>
                  <a:gdLst/>
                  <a:ahLst/>
                  <a:cxnLst/>
                  <a:rect l="l" t="t" r="r" b="b"/>
                  <a:pathLst>
                    <a:path w="4097" h="6455" extrusionOk="0">
                      <a:moveTo>
                        <a:pt x="2144" y="1"/>
                      </a:moveTo>
                      <a:lnTo>
                        <a:pt x="1477" y="429"/>
                      </a:lnTo>
                      <a:cubicBezTo>
                        <a:pt x="548" y="1072"/>
                        <a:pt x="1" y="2073"/>
                        <a:pt x="1" y="3168"/>
                      </a:cubicBezTo>
                      <a:cubicBezTo>
                        <a:pt x="1" y="5002"/>
                        <a:pt x="1501" y="6455"/>
                        <a:pt x="3287" y="6455"/>
                      </a:cubicBezTo>
                      <a:cubicBezTo>
                        <a:pt x="3549" y="6455"/>
                        <a:pt x="3859" y="6431"/>
                        <a:pt x="4097" y="6359"/>
                      </a:cubicBezTo>
                      <a:cubicBezTo>
                        <a:pt x="2692" y="6002"/>
                        <a:pt x="1644" y="4692"/>
                        <a:pt x="1644" y="3168"/>
                      </a:cubicBezTo>
                      <a:cubicBezTo>
                        <a:pt x="1644" y="2644"/>
                        <a:pt x="1787" y="2096"/>
                        <a:pt x="2025" y="1620"/>
                      </a:cubicBezTo>
                      <a:cubicBezTo>
                        <a:pt x="2311" y="1096"/>
                        <a:pt x="2311" y="549"/>
                        <a:pt x="214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1"/>
                <p:cNvSpPr/>
                <p:nvPr/>
              </p:nvSpPr>
              <p:spPr>
                <a:xfrm>
                  <a:off x="1964650" y="3178400"/>
                  <a:ext cx="51225" cy="124450"/>
                </a:xfrm>
                <a:custGeom>
                  <a:avLst/>
                  <a:gdLst/>
                  <a:ahLst/>
                  <a:cxnLst/>
                  <a:rect l="l" t="t" r="r" b="b"/>
                  <a:pathLst>
                    <a:path w="2049" h="4978" extrusionOk="0">
                      <a:moveTo>
                        <a:pt x="1001" y="1"/>
                      </a:moveTo>
                      <a:cubicBezTo>
                        <a:pt x="429" y="1"/>
                        <a:pt x="1" y="453"/>
                        <a:pt x="1" y="1025"/>
                      </a:cubicBezTo>
                      <a:lnTo>
                        <a:pt x="1" y="4978"/>
                      </a:lnTo>
                      <a:lnTo>
                        <a:pt x="2049" y="4978"/>
                      </a:lnTo>
                      <a:lnTo>
                        <a:pt x="2049" y="1025"/>
                      </a:lnTo>
                      <a:cubicBezTo>
                        <a:pt x="2025" y="453"/>
                        <a:pt x="1549" y="1"/>
                        <a:pt x="10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1"/>
                <p:cNvSpPr/>
                <p:nvPr/>
              </p:nvSpPr>
              <p:spPr>
                <a:xfrm>
                  <a:off x="1852725" y="3112900"/>
                  <a:ext cx="273300" cy="607300"/>
                </a:xfrm>
                <a:custGeom>
                  <a:avLst/>
                  <a:gdLst/>
                  <a:ahLst/>
                  <a:cxnLst/>
                  <a:rect l="l" t="t" r="r" b="b"/>
                  <a:pathLst>
                    <a:path w="10932" h="24292" extrusionOk="0">
                      <a:moveTo>
                        <a:pt x="5502" y="1"/>
                      </a:moveTo>
                      <a:cubicBezTo>
                        <a:pt x="4644" y="1"/>
                        <a:pt x="3811" y="334"/>
                        <a:pt x="3216" y="954"/>
                      </a:cubicBezTo>
                      <a:cubicBezTo>
                        <a:pt x="2620" y="1549"/>
                        <a:pt x="2263" y="2359"/>
                        <a:pt x="2263" y="3216"/>
                      </a:cubicBezTo>
                      <a:lnTo>
                        <a:pt x="2263" y="4645"/>
                      </a:lnTo>
                      <a:cubicBezTo>
                        <a:pt x="2263" y="4859"/>
                        <a:pt x="2406" y="5002"/>
                        <a:pt x="2620" y="5002"/>
                      </a:cubicBezTo>
                      <a:cubicBezTo>
                        <a:pt x="2834" y="5002"/>
                        <a:pt x="2977" y="4859"/>
                        <a:pt x="2977" y="4645"/>
                      </a:cubicBezTo>
                      <a:lnTo>
                        <a:pt x="2977" y="3216"/>
                      </a:lnTo>
                      <a:cubicBezTo>
                        <a:pt x="2977" y="2573"/>
                        <a:pt x="3239" y="1930"/>
                        <a:pt x="3716" y="1454"/>
                      </a:cubicBezTo>
                      <a:cubicBezTo>
                        <a:pt x="4192" y="977"/>
                        <a:pt x="4811" y="739"/>
                        <a:pt x="5478" y="715"/>
                      </a:cubicBezTo>
                      <a:cubicBezTo>
                        <a:pt x="6859" y="715"/>
                        <a:pt x="7978" y="1882"/>
                        <a:pt x="7978" y="3240"/>
                      </a:cubicBezTo>
                      <a:lnTo>
                        <a:pt x="7978" y="14552"/>
                      </a:lnTo>
                      <a:cubicBezTo>
                        <a:pt x="7978" y="14671"/>
                        <a:pt x="8050" y="14790"/>
                        <a:pt x="8121" y="14861"/>
                      </a:cubicBezTo>
                      <a:cubicBezTo>
                        <a:pt x="9431" y="15742"/>
                        <a:pt x="10241" y="17219"/>
                        <a:pt x="10241" y="18814"/>
                      </a:cubicBezTo>
                      <a:cubicBezTo>
                        <a:pt x="10241" y="20076"/>
                        <a:pt x="9764" y="21267"/>
                        <a:pt x="8883" y="22148"/>
                      </a:cubicBezTo>
                      <a:cubicBezTo>
                        <a:pt x="7978" y="23053"/>
                        <a:pt x="6788" y="23553"/>
                        <a:pt x="5549" y="23553"/>
                      </a:cubicBezTo>
                      <a:lnTo>
                        <a:pt x="5478" y="23553"/>
                      </a:lnTo>
                      <a:cubicBezTo>
                        <a:pt x="4240" y="23553"/>
                        <a:pt x="3049" y="23077"/>
                        <a:pt x="2144" y="22172"/>
                      </a:cubicBezTo>
                      <a:cubicBezTo>
                        <a:pt x="1215" y="21291"/>
                        <a:pt x="715" y="20100"/>
                        <a:pt x="715" y="18814"/>
                      </a:cubicBezTo>
                      <a:cubicBezTo>
                        <a:pt x="715" y="17243"/>
                        <a:pt x="1501" y="15742"/>
                        <a:pt x="2834" y="14861"/>
                      </a:cubicBezTo>
                      <a:cubicBezTo>
                        <a:pt x="2930" y="14790"/>
                        <a:pt x="2977" y="14671"/>
                        <a:pt x="2977" y="14552"/>
                      </a:cubicBezTo>
                      <a:lnTo>
                        <a:pt x="2977" y="6312"/>
                      </a:lnTo>
                      <a:cubicBezTo>
                        <a:pt x="2977" y="6097"/>
                        <a:pt x="2834" y="5955"/>
                        <a:pt x="2620" y="5955"/>
                      </a:cubicBezTo>
                      <a:cubicBezTo>
                        <a:pt x="2406" y="5955"/>
                        <a:pt x="2263" y="6097"/>
                        <a:pt x="2263" y="6312"/>
                      </a:cubicBezTo>
                      <a:lnTo>
                        <a:pt x="2263" y="14409"/>
                      </a:lnTo>
                      <a:cubicBezTo>
                        <a:pt x="834" y="15456"/>
                        <a:pt x="1" y="17100"/>
                        <a:pt x="1" y="18838"/>
                      </a:cubicBezTo>
                      <a:cubicBezTo>
                        <a:pt x="1" y="20291"/>
                        <a:pt x="572" y="21672"/>
                        <a:pt x="1644" y="22720"/>
                      </a:cubicBezTo>
                      <a:cubicBezTo>
                        <a:pt x="2692" y="23720"/>
                        <a:pt x="4025" y="24292"/>
                        <a:pt x="5478" y="24292"/>
                      </a:cubicBezTo>
                      <a:lnTo>
                        <a:pt x="5549" y="24292"/>
                      </a:lnTo>
                      <a:cubicBezTo>
                        <a:pt x="7002" y="24292"/>
                        <a:pt x="8336" y="23696"/>
                        <a:pt x="9360" y="22696"/>
                      </a:cubicBezTo>
                      <a:cubicBezTo>
                        <a:pt x="10360" y="21648"/>
                        <a:pt x="10931" y="20315"/>
                        <a:pt x="10931" y="18838"/>
                      </a:cubicBezTo>
                      <a:cubicBezTo>
                        <a:pt x="10931" y="17100"/>
                        <a:pt x="10098" y="15456"/>
                        <a:pt x="8669" y="14409"/>
                      </a:cubicBezTo>
                      <a:lnTo>
                        <a:pt x="8669" y="3240"/>
                      </a:lnTo>
                      <a:cubicBezTo>
                        <a:pt x="8669" y="1501"/>
                        <a:pt x="7264" y="25"/>
                        <a:pt x="5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1"/>
                <p:cNvSpPr/>
                <p:nvPr/>
              </p:nvSpPr>
              <p:spPr>
                <a:xfrm>
                  <a:off x="1895600" y="3169450"/>
                  <a:ext cx="183975" cy="506100"/>
                </a:xfrm>
                <a:custGeom>
                  <a:avLst/>
                  <a:gdLst/>
                  <a:ahLst/>
                  <a:cxnLst/>
                  <a:rect l="l" t="t" r="r" b="b"/>
                  <a:pathLst>
                    <a:path w="7359" h="20244" extrusionOk="0">
                      <a:moveTo>
                        <a:pt x="3723" y="711"/>
                      </a:moveTo>
                      <a:cubicBezTo>
                        <a:pt x="3752" y="711"/>
                        <a:pt x="3781" y="712"/>
                        <a:pt x="3811" y="716"/>
                      </a:cubicBezTo>
                      <a:cubicBezTo>
                        <a:pt x="4192" y="787"/>
                        <a:pt x="4382" y="1049"/>
                        <a:pt x="4382" y="1383"/>
                      </a:cubicBezTo>
                      <a:lnTo>
                        <a:pt x="4382" y="4955"/>
                      </a:lnTo>
                      <a:lnTo>
                        <a:pt x="3048" y="4955"/>
                      </a:lnTo>
                      <a:lnTo>
                        <a:pt x="3048" y="1383"/>
                      </a:lnTo>
                      <a:cubicBezTo>
                        <a:pt x="3048" y="985"/>
                        <a:pt x="3355" y="711"/>
                        <a:pt x="3723" y="711"/>
                      </a:cubicBezTo>
                      <a:close/>
                      <a:moveTo>
                        <a:pt x="3711" y="1"/>
                      </a:moveTo>
                      <a:cubicBezTo>
                        <a:pt x="3697" y="1"/>
                        <a:pt x="3682" y="1"/>
                        <a:pt x="3668" y="1"/>
                      </a:cubicBezTo>
                      <a:cubicBezTo>
                        <a:pt x="2929" y="25"/>
                        <a:pt x="2334" y="668"/>
                        <a:pt x="2334" y="1406"/>
                      </a:cubicBezTo>
                      <a:lnTo>
                        <a:pt x="2334" y="5336"/>
                      </a:lnTo>
                      <a:lnTo>
                        <a:pt x="2382" y="5336"/>
                      </a:lnTo>
                      <a:lnTo>
                        <a:pt x="2382" y="13123"/>
                      </a:lnTo>
                      <a:lnTo>
                        <a:pt x="1715" y="13576"/>
                      </a:lnTo>
                      <a:cubicBezTo>
                        <a:pt x="643" y="14290"/>
                        <a:pt x="0" y="15552"/>
                        <a:pt x="95" y="16862"/>
                      </a:cubicBezTo>
                      <a:cubicBezTo>
                        <a:pt x="237" y="18776"/>
                        <a:pt x="1855" y="20244"/>
                        <a:pt x="3765" y="20244"/>
                      </a:cubicBezTo>
                      <a:cubicBezTo>
                        <a:pt x="3780" y="20244"/>
                        <a:pt x="3795" y="20244"/>
                        <a:pt x="3811" y="20244"/>
                      </a:cubicBezTo>
                      <a:cubicBezTo>
                        <a:pt x="4930" y="20220"/>
                        <a:pt x="5906" y="19696"/>
                        <a:pt x="6597" y="18862"/>
                      </a:cubicBezTo>
                      <a:cubicBezTo>
                        <a:pt x="6716" y="18696"/>
                        <a:pt x="6668" y="18457"/>
                        <a:pt x="6502" y="18338"/>
                      </a:cubicBezTo>
                      <a:cubicBezTo>
                        <a:pt x="6447" y="18302"/>
                        <a:pt x="6381" y="18283"/>
                        <a:pt x="6314" y="18283"/>
                      </a:cubicBezTo>
                      <a:cubicBezTo>
                        <a:pt x="6208" y="18283"/>
                        <a:pt x="6098" y="18331"/>
                        <a:pt x="6025" y="18434"/>
                      </a:cubicBezTo>
                      <a:cubicBezTo>
                        <a:pt x="5454" y="19100"/>
                        <a:pt x="4620" y="19529"/>
                        <a:pt x="3739" y="19529"/>
                      </a:cubicBezTo>
                      <a:cubicBezTo>
                        <a:pt x="2120" y="19529"/>
                        <a:pt x="810" y="18219"/>
                        <a:pt x="810" y="16600"/>
                      </a:cubicBezTo>
                      <a:cubicBezTo>
                        <a:pt x="810" y="15624"/>
                        <a:pt x="1286" y="14742"/>
                        <a:pt x="2120" y="14171"/>
                      </a:cubicBezTo>
                      <a:lnTo>
                        <a:pt x="2929" y="13623"/>
                      </a:lnTo>
                      <a:cubicBezTo>
                        <a:pt x="3025" y="13576"/>
                        <a:pt x="3072" y="13456"/>
                        <a:pt x="3072" y="13337"/>
                      </a:cubicBezTo>
                      <a:lnTo>
                        <a:pt x="3072" y="5693"/>
                      </a:lnTo>
                      <a:lnTo>
                        <a:pt x="4406" y="5693"/>
                      </a:lnTo>
                      <a:lnTo>
                        <a:pt x="4406" y="13314"/>
                      </a:lnTo>
                      <a:cubicBezTo>
                        <a:pt x="4406" y="13433"/>
                        <a:pt x="4477" y="13552"/>
                        <a:pt x="4573" y="13599"/>
                      </a:cubicBezTo>
                      <a:lnTo>
                        <a:pt x="5358" y="14147"/>
                      </a:lnTo>
                      <a:cubicBezTo>
                        <a:pt x="6168" y="14671"/>
                        <a:pt x="6644" y="15600"/>
                        <a:pt x="6644" y="16576"/>
                      </a:cubicBezTo>
                      <a:cubicBezTo>
                        <a:pt x="6644" y="16719"/>
                        <a:pt x="6644" y="16886"/>
                        <a:pt x="6621" y="17029"/>
                      </a:cubicBezTo>
                      <a:cubicBezTo>
                        <a:pt x="6597" y="17219"/>
                        <a:pt x="6716" y="17386"/>
                        <a:pt x="6883" y="17433"/>
                      </a:cubicBezTo>
                      <a:cubicBezTo>
                        <a:pt x="6921" y="17446"/>
                        <a:pt x="6959" y="17452"/>
                        <a:pt x="6995" y="17452"/>
                      </a:cubicBezTo>
                      <a:cubicBezTo>
                        <a:pt x="7167" y="17452"/>
                        <a:pt x="7315" y="17324"/>
                        <a:pt x="7335" y="17148"/>
                      </a:cubicBezTo>
                      <a:cubicBezTo>
                        <a:pt x="7359" y="16957"/>
                        <a:pt x="7359" y="16767"/>
                        <a:pt x="7359" y="16576"/>
                      </a:cubicBezTo>
                      <a:cubicBezTo>
                        <a:pt x="7359" y="15362"/>
                        <a:pt x="6764" y="14242"/>
                        <a:pt x="5787" y="13552"/>
                      </a:cubicBezTo>
                      <a:lnTo>
                        <a:pt x="5168" y="13099"/>
                      </a:lnTo>
                      <a:lnTo>
                        <a:pt x="5168" y="5336"/>
                      </a:lnTo>
                      <a:lnTo>
                        <a:pt x="5168" y="1359"/>
                      </a:lnTo>
                      <a:cubicBezTo>
                        <a:pt x="5098" y="611"/>
                        <a:pt x="4477" y="1"/>
                        <a:pt x="3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9" name="Google Shape;3999;p51"/>
              <p:cNvSpPr/>
              <p:nvPr/>
            </p:nvSpPr>
            <p:spPr>
              <a:xfrm>
                <a:off x="1851300" y="1699250"/>
                <a:ext cx="73800" cy="822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00" name="Google Shape;4000;p51"/>
          <p:cNvSpPr/>
          <p:nvPr/>
        </p:nvSpPr>
        <p:spPr>
          <a:xfrm rot="10800000" flipH="1">
            <a:off x="1851300" y="2401149"/>
            <a:ext cx="73800" cy="255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1" name="Google Shape;4001;p51"/>
          <p:cNvGrpSpPr/>
          <p:nvPr/>
        </p:nvGrpSpPr>
        <p:grpSpPr>
          <a:xfrm>
            <a:off x="4010550" y="1638625"/>
            <a:ext cx="1122900" cy="1354850"/>
            <a:chOff x="4010550" y="1638625"/>
            <a:chExt cx="1122900" cy="1354850"/>
          </a:xfrm>
        </p:grpSpPr>
        <p:grpSp>
          <p:nvGrpSpPr>
            <p:cNvPr id="4002" name="Google Shape;4002;p51"/>
            <p:cNvGrpSpPr/>
            <p:nvPr/>
          </p:nvGrpSpPr>
          <p:grpSpPr>
            <a:xfrm>
              <a:off x="4010550" y="1864229"/>
              <a:ext cx="1122900" cy="1129246"/>
              <a:chOff x="1326743" y="1720829"/>
              <a:chExt cx="1122900" cy="1129246"/>
            </a:xfrm>
          </p:grpSpPr>
          <p:sp>
            <p:nvSpPr>
              <p:cNvPr id="4003" name="Google Shape;4003;p51"/>
              <p:cNvSpPr/>
              <p:nvPr/>
            </p:nvSpPr>
            <p:spPr>
              <a:xfrm>
                <a:off x="1326743" y="172082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4004" name="Google Shape;4004;p51"/>
              <p:cNvSpPr/>
              <p:nvPr/>
            </p:nvSpPr>
            <p:spPr>
              <a:xfrm>
                <a:off x="1896438" y="1730500"/>
                <a:ext cx="549700" cy="1119575"/>
              </a:xfrm>
              <a:custGeom>
                <a:avLst/>
                <a:gdLst/>
                <a:ahLst/>
                <a:cxnLst/>
                <a:rect l="l" t="t" r="r" b="b"/>
                <a:pathLst>
                  <a:path w="21988" h="44783" extrusionOk="0">
                    <a:moveTo>
                      <a:pt x="0" y="0"/>
                    </a:moveTo>
                    <a:lnTo>
                      <a:pt x="21988" y="22269"/>
                    </a:lnTo>
                    <a:lnTo>
                      <a:pt x="25" y="44783"/>
                    </a:lnTo>
                    <a:lnTo>
                      <a:pt x="0" y="34391"/>
                    </a:lnTo>
                    <a:close/>
                  </a:path>
                </a:pathLst>
              </a:custGeom>
              <a:solidFill>
                <a:srgbClr val="703030">
                  <a:alpha val="25840"/>
                </a:srgbClr>
              </a:solidFill>
              <a:ln>
                <a:noFill/>
              </a:ln>
            </p:spPr>
          </p:sp>
        </p:grpSp>
        <p:grpSp>
          <p:nvGrpSpPr>
            <p:cNvPr id="4005" name="Google Shape;4005;p51"/>
            <p:cNvGrpSpPr/>
            <p:nvPr/>
          </p:nvGrpSpPr>
          <p:grpSpPr>
            <a:xfrm>
              <a:off x="4317899" y="1638625"/>
              <a:ext cx="508201" cy="1129274"/>
              <a:chOff x="1634124" y="1562425"/>
              <a:chExt cx="508201" cy="1129274"/>
            </a:xfrm>
          </p:grpSpPr>
          <p:grpSp>
            <p:nvGrpSpPr>
              <p:cNvPr id="4006" name="Google Shape;4006;p51"/>
              <p:cNvGrpSpPr/>
              <p:nvPr/>
            </p:nvGrpSpPr>
            <p:grpSpPr>
              <a:xfrm>
                <a:off x="1634124" y="1562425"/>
                <a:ext cx="508201" cy="1129274"/>
                <a:chOff x="1852725" y="3112900"/>
                <a:chExt cx="273300" cy="607300"/>
              </a:xfrm>
            </p:grpSpPr>
            <p:sp>
              <p:nvSpPr>
                <p:cNvPr id="4007" name="Google Shape;4007;p51"/>
                <p:cNvSpPr/>
                <p:nvPr/>
              </p:nvSpPr>
              <p:spPr>
                <a:xfrm>
                  <a:off x="1860475" y="3122425"/>
                  <a:ext cx="256025" cy="588850"/>
                </a:xfrm>
                <a:custGeom>
                  <a:avLst/>
                  <a:gdLst/>
                  <a:ahLst/>
                  <a:cxnLst/>
                  <a:rect l="l" t="t" r="r" b="b"/>
                  <a:pathLst>
                    <a:path w="10241" h="23554" extrusionOk="0">
                      <a:moveTo>
                        <a:pt x="5120" y="1"/>
                      </a:moveTo>
                      <a:cubicBezTo>
                        <a:pt x="3525" y="1"/>
                        <a:pt x="2263" y="1287"/>
                        <a:pt x="2263" y="2859"/>
                      </a:cubicBezTo>
                      <a:lnTo>
                        <a:pt x="2263" y="14218"/>
                      </a:lnTo>
                      <a:cubicBezTo>
                        <a:pt x="881" y="15123"/>
                        <a:pt x="0" y="16671"/>
                        <a:pt x="0" y="18457"/>
                      </a:cubicBezTo>
                      <a:cubicBezTo>
                        <a:pt x="0" y="21276"/>
                        <a:pt x="2286" y="23554"/>
                        <a:pt x="5100" y="23554"/>
                      </a:cubicBezTo>
                      <a:cubicBezTo>
                        <a:pt x="5115" y="23554"/>
                        <a:pt x="5129" y="23554"/>
                        <a:pt x="5144" y="23553"/>
                      </a:cubicBezTo>
                      <a:cubicBezTo>
                        <a:pt x="7930" y="23530"/>
                        <a:pt x="10193" y="21267"/>
                        <a:pt x="10193" y="18433"/>
                      </a:cubicBezTo>
                      <a:cubicBezTo>
                        <a:pt x="10240" y="16671"/>
                        <a:pt x="9335" y="15123"/>
                        <a:pt x="7978" y="14218"/>
                      </a:cubicBezTo>
                      <a:lnTo>
                        <a:pt x="7978" y="2859"/>
                      </a:lnTo>
                      <a:cubicBezTo>
                        <a:pt x="7978" y="1287"/>
                        <a:pt x="6692" y="1"/>
                        <a:pt x="5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1"/>
                <p:cNvSpPr/>
                <p:nvPr/>
              </p:nvSpPr>
              <p:spPr>
                <a:xfrm>
                  <a:off x="1908100" y="3302825"/>
                  <a:ext cx="164350" cy="363800"/>
                </a:xfrm>
                <a:custGeom>
                  <a:avLst/>
                  <a:gdLst/>
                  <a:ahLst/>
                  <a:cxnLst/>
                  <a:rect l="l" t="t" r="r" b="b"/>
                  <a:pathLst>
                    <a:path w="6574" h="14552" extrusionOk="0">
                      <a:moveTo>
                        <a:pt x="2263" y="1"/>
                      </a:moveTo>
                      <a:lnTo>
                        <a:pt x="2263" y="8002"/>
                      </a:lnTo>
                      <a:lnTo>
                        <a:pt x="1453" y="8550"/>
                      </a:lnTo>
                      <a:cubicBezTo>
                        <a:pt x="524" y="9169"/>
                        <a:pt x="0" y="10169"/>
                        <a:pt x="0" y="11289"/>
                      </a:cubicBezTo>
                      <a:cubicBezTo>
                        <a:pt x="0" y="13075"/>
                        <a:pt x="1453" y="14551"/>
                        <a:pt x="3263" y="14551"/>
                      </a:cubicBezTo>
                      <a:cubicBezTo>
                        <a:pt x="5049" y="14551"/>
                        <a:pt x="6549" y="13075"/>
                        <a:pt x="6573" y="11289"/>
                      </a:cubicBezTo>
                      <a:cubicBezTo>
                        <a:pt x="6573" y="10169"/>
                        <a:pt x="6025" y="9169"/>
                        <a:pt x="5097" y="8550"/>
                      </a:cubicBezTo>
                      <a:lnTo>
                        <a:pt x="4311" y="8002"/>
                      </a:lnTo>
                      <a:lnTo>
                        <a:pt x="4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1"/>
                <p:cNvSpPr/>
                <p:nvPr/>
              </p:nvSpPr>
              <p:spPr>
                <a:xfrm>
                  <a:off x="1906900" y="3504650"/>
                  <a:ext cx="102425" cy="161375"/>
                </a:xfrm>
                <a:custGeom>
                  <a:avLst/>
                  <a:gdLst/>
                  <a:ahLst/>
                  <a:cxnLst/>
                  <a:rect l="l" t="t" r="r" b="b"/>
                  <a:pathLst>
                    <a:path w="4097" h="6455" extrusionOk="0">
                      <a:moveTo>
                        <a:pt x="2144" y="1"/>
                      </a:moveTo>
                      <a:lnTo>
                        <a:pt x="1477" y="429"/>
                      </a:lnTo>
                      <a:cubicBezTo>
                        <a:pt x="548" y="1072"/>
                        <a:pt x="1" y="2073"/>
                        <a:pt x="1" y="3168"/>
                      </a:cubicBezTo>
                      <a:cubicBezTo>
                        <a:pt x="1" y="5002"/>
                        <a:pt x="1501" y="6455"/>
                        <a:pt x="3287" y="6455"/>
                      </a:cubicBezTo>
                      <a:cubicBezTo>
                        <a:pt x="3549" y="6455"/>
                        <a:pt x="3859" y="6431"/>
                        <a:pt x="4097" y="6359"/>
                      </a:cubicBezTo>
                      <a:cubicBezTo>
                        <a:pt x="2692" y="6002"/>
                        <a:pt x="1644" y="4692"/>
                        <a:pt x="1644" y="3168"/>
                      </a:cubicBezTo>
                      <a:cubicBezTo>
                        <a:pt x="1644" y="2644"/>
                        <a:pt x="1787" y="2096"/>
                        <a:pt x="2025" y="1620"/>
                      </a:cubicBezTo>
                      <a:cubicBezTo>
                        <a:pt x="2311" y="1096"/>
                        <a:pt x="2311" y="549"/>
                        <a:pt x="214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1"/>
                <p:cNvSpPr/>
                <p:nvPr/>
              </p:nvSpPr>
              <p:spPr>
                <a:xfrm>
                  <a:off x="1964650" y="3178400"/>
                  <a:ext cx="51225" cy="124450"/>
                </a:xfrm>
                <a:custGeom>
                  <a:avLst/>
                  <a:gdLst/>
                  <a:ahLst/>
                  <a:cxnLst/>
                  <a:rect l="l" t="t" r="r" b="b"/>
                  <a:pathLst>
                    <a:path w="2049" h="4978" extrusionOk="0">
                      <a:moveTo>
                        <a:pt x="1001" y="1"/>
                      </a:moveTo>
                      <a:cubicBezTo>
                        <a:pt x="429" y="1"/>
                        <a:pt x="1" y="453"/>
                        <a:pt x="1" y="1025"/>
                      </a:cubicBezTo>
                      <a:lnTo>
                        <a:pt x="1" y="4978"/>
                      </a:lnTo>
                      <a:lnTo>
                        <a:pt x="2049" y="4978"/>
                      </a:lnTo>
                      <a:lnTo>
                        <a:pt x="2049" y="1025"/>
                      </a:lnTo>
                      <a:cubicBezTo>
                        <a:pt x="2025" y="453"/>
                        <a:pt x="1549" y="1"/>
                        <a:pt x="10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1"/>
                <p:cNvSpPr/>
                <p:nvPr/>
              </p:nvSpPr>
              <p:spPr>
                <a:xfrm>
                  <a:off x="1852725" y="3112900"/>
                  <a:ext cx="273300" cy="607300"/>
                </a:xfrm>
                <a:custGeom>
                  <a:avLst/>
                  <a:gdLst/>
                  <a:ahLst/>
                  <a:cxnLst/>
                  <a:rect l="l" t="t" r="r" b="b"/>
                  <a:pathLst>
                    <a:path w="10932" h="24292" extrusionOk="0">
                      <a:moveTo>
                        <a:pt x="5502" y="1"/>
                      </a:moveTo>
                      <a:cubicBezTo>
                        <a:pt x="4644" y="1"/>
                        <a:pt x="3811" y="334"/>
                        <a:pt x="3216" y="954"/>
                      </a:cubicBezTo>
                      <a:cubicBezTo>
                        <a:pt x="2620" y="1549"/>
                        <a:pt x="2263" y="2359"/>
                        <a:pt x="2263" y="3216"/>
                      </a:cubicBezTo>
                      <a:lnTo>
                        <a:pt x="2263" y="4645"/>
                      </a:lnTo>
                      <a:cubicBezTo>
                        <a:pt x="2263" y="4859"/>
                        <a:pt x="2406" y="5002"/>
                        <a:pt x="2620" y="5002"/>
                      </a:cubicBezTo>
                      <a:cubicBezTo>
                        <a:pt x="2834" y="5002"/>
                        <a:pt x="2977" y="4859"/>
                        <a:pt x="2977" y="4645"/>
                      </a:cubicBezTo>
                      <a:lnTo>
                        <a:pt x="2977" y="3216"/>
                      </a:lnTo>
                      <a:cubicBezTo>
                        <a:pt x="2977" y="2573"/>
                        <a:pt x="3239" y="1930"/>
                        <a:pt x="3716" y="1454"/>
                      </a:cubicBezTo>
                      <a:cubicBezTo>
                        <a:pt x="4192" y="977"/>
                        <a:pt x="4811" y="739"/>
                        <a:pt x="5478" y="715"/>
                      </a:cubicBezTo>
                      <a:cubicBezTo>
                        <a:pt x="6859" y="715"/>
                        <a:pt x="7978" y="1882"/>
                        <a:pt x="7978" y="3240"/>
                      </a:cubicBezTo>
                      <a:lnTo>
                        <a:pt x="7978" y="14552"/>
                      </a:lnTo>
                      <a:cubicBezTo>
                        <a:pt x="7978" y="14671"/>
                        <a:pt x="8050" y="14790"/>
                        <a:pt x="8121" y="14861"/>
                      </a:cubicBezTo>
                      <a:cubicBezTo>
                        <a:pt x="9431" y="15742"/>
                        <a:pt x="10241" y="17219"/>
                        <a:pt x="10241" y="18814"/>
                      </a:cubicBezTo>
                      <a:cubicBezTo>
                        <a:pt x="10241" y="20076"/>
                        <a:pt x="9764" y="21267"/>
                        <a:pt x="8883" y="22148"/>
                      </a:cubicBezTo>
                      <a:cubicBezTo>
                        <a:pt x="7978" y="23053"/>
                        <a:pt x="6788" y="23553"/>
                        <a:pt x="5549" y="23553"/>
                      </a:cubicBezTo>
                      <a:lnTo>
                        <a:pt x="5478" y="23553"/>
                      </a:lnTo>
                      <a:cubicBezTo>
                        <a:pt x="4240" y="23553"/>
                        <a:pt x="3049" y="23077"/>
                        <a:pt x="2144" y="22172"/>
                      </a:cubicBezTo>
                      <a:cubicBezTo>
                        <a:pt x="1215" y="21291"/>
                        <a:pt x="715" y="20100"/>
                        <a:pt x="715" y="18814"/>
                      </a:cubicBezTo>
                      <a:cubicBezTo>
                        <a:pt x="715" y="17243"/>
                        <a:pt x="1501" y="15742"/>
                        <a:pt x="2834" y="14861"/>
                      </a:cubicBezTo>
                      <a:cubicBezTo>
                        <a:pt x="2930" y="14790"/>
                        <a:pt x="2977" y="14671"/>
                        <a:pt x="2977" y="14552"/>
                      </a:cubicBezTo>
                      <a:lnTo>
                        <a:pt x="2977" y="6312"/>
                      </a:lnTo>
                      <a:cubicBezTo>
                        <a:pt x="2977" y="6097"/>
                        <a:pt x="2834" y="5955"/>
                        <a:pt x="2620" y="5955"/>
                      </a:cubicBezTo>
                      <a:cubicBezTo>
                        <a:pt x="2406" y="5955"/>
                        <a:pt x="2263" y="6097"/>
                        <a:pt x="2263" y="6312"/>
                      </a:cubicBezTo>
                      <a:lnTo>
                        <a:pt x="2263" y="14409"/>
                      </a:lnTo>
                      <a:cubicBezTo>
                        <a:pt x="834" y="15456"/>
                        <a:pt x="1" y="17100"/>
                        <a:pt x="1" y="18838"/>
                      </a:cubicBezTo>
                      <a:cubicBezTo>
                        <a:pt x="1" y="20291"/>
                        <a:pt x="572" y="21672"/>
                        <a:pt x="1644" y="22720"/>
                      </a:cubicBezTo>
                      <a:cubicBezTo>
                        <a:pt x="2692" y="23720"/>
                        <a:pt x="4025" y="24292"/>
                        <a:pt x="5478" y="24292"/>
                      </a:cubicBezTo>
                      <a:lnTo>
                        <a:pt x="5549" y="24292"/>
                      </a:lnTo>
                      <a:cubicBezTo>
                        <a:pt x="7002" y="24292"/>
                        <a:pt x="8336" y="23696"/>
                        <a:pt x="9360" y="22696"/>
                      </a:cubicBezTo>
                      <a:cubicBezTo>
                        <a:pt x="10360" y="21648"/>
                        <a:pt x="10931" y="20315"/>
                        <a:pt x="10931" y="18838"/>
                      </a:cubicBezTo>
                      <a:cubicBezTo>
                        <a:pt x="10931" y="17100"/>
                        <a:pt x="10098" y="15456"/>
                        <a:pt x="8669" y="14409"/>
                      </a:cubicBezTo>
                      <a:lnTo>
                        <a:pt x="8669" y="3240"/>
                      </a:lnTo>
                      <a:cubicBezTo>
                        <a:pt x="8669" y="1501"/>
                        <a:pt x="7264" y="25"/>
                        <a:pt x="5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1"/>
                <p:cNvSpPr/>
                <p:nvPr/>
              </p:nvSpPr>
              <p:spPr>
                <a:xfrm>
                  <a:off x="1895600" y="3169450"/>
                  <a:ext cx="183975" cy="506100"/>
                </a:xfrm>
                <a:custGeom>
                  <a:avLst/>
                  <a:gdLst/>
                  <a:ahLst/>
                  <a:cxnLst/>
                  <a:rect l="l" t="t" r="r" b="b"/>
                  <a:pathLst>
                    <a:path w="7359" h="20244" extrusionOk="0">
                      <a:moveTo>
                        <a:pt x="3723" y="711"/>
                      </a:moveTo>
                      <a:cubicBezTo>
                        <a:pt x="3752" y="711"/>
                        <a:pt x="3781" y="712"/>
                        <a:pt x="3811" y="716"/>
                      </a:cubicBezTo>
                      <a:cubicBezTo>
                        <a:pt x="4192" y="787"/>
                        <a:pt x="4382" y="1049"/>
                        <a:pt x="4382" y="1383"/>
                      </a:cubicBezTo>
                      <a:lnTo>
                        <a:pt x="4382" y="4955"/>
                      </a:lnTo>
                      <a:lnTo>
                        <a:pt x="3048" y="4955"/>
                      </a:lnTo>
                      <a:lnTo>
                        <a:pt x="3048" y="1383"/>
                      </a:lnTo>
                      <a:cubicBezTo>
                        <a:pt x="3048" y="985"/>
                        <a:pt x="3355" y="711"/>
                        <a:pt x="3723" y="711"/>
                      </a:cubicBezTo>
                      <a:close/>
                      <a:moveTo>
                        <a:pt x="3711" y="1"/>
                      </a:moveTo>
                      <a:cubicBezTo>
                        <a:pt x="3697" y="1"/>
                        <a:pt x="3682" y="1"/>
                        <a:pt x="3668" y="1"/>
                      </a:cubicBezTo>
                      <a:cubicBezTo>
                        <a:pt x="2929" y="25"/>
                        <a:pt x="2334" y="668"/>
                        <a:pt x="2334" y="1406"/>
                      </a:cubicBezTo>
                      <a:lnTo>
                        <a:pt x="2334" y="5336"/>
                      </a:lnTo>
                      <a:lnTo>
                        <a:pt x="2382" y="5336"/>
                      </a:lnTo>
                      <a:lnTo>
                        <a:pt x="2382" y="13123"/>
                      </a:lnTo>
                      <a:lnTo>
                        <a:pt x="1715" y="13576"/>
                      </a:lnTo>
                      <a:cubicBezTo>
                        <a:pt x="643" y="14290"/>
                        <a:pt x="0" y="15552"/>
                        <a:pt x="95" y="16862"/>
                      </a:cubicBezTo>
                      <a:cubicBezTo>
                        <a:pt x="237" y="18776"/>
                        <a:pt x="1855" y="20244"/>
                        <a:pt x="3765" y="20244"/>
                      </a:cubicBezTo>
                      <a:cubicBezTo>
                        <a:pt x="3780" y="20244"/>
                        <a:pt x="3795" y="20244"/>
                        <a:pt x="3811" y="20244"/>
                      </a:cubicBezTo>
                      <a:cubicBezTo>
                        <a:pt x="4930" y="20220"/>
                        <a:pt x="5906" y="19696"/>
                        <a:pt x="6597" y="18862"/>
                      </a:cubicBezTo>
                      <a:cubicBezTo>
                        <a:pt x="6716" y="18696"/>
                        <a:pt x="6668" y="18457"/>
                        <a:pt x="6502" y="18338"/>
                      </a:cubicBezTo>
                      <a:cubicBezTo>
                        <a:pt x="6447" y="18302"/>
                        <a:pt x="6381" y="18283"/>
                        <a:pt x="6314" y="18283"/>
                      </a:cubicBezTo>
                      <a:cubicBezTo>
                        <a:pt x="6208" y="18283"/>
                        <a:pt x="6098" y="18331"/>
                        <a:pt x="6025" y="18434"/>
                      </a:cubicBezTo>
                      <a:cubicBezTo>
                        <a:pt x="5454" y="19100"/>
                        <a:pt x="4620" y="19529"/>
                        <a:pt x="3739" y="19529"/>
                      </a:cubicBezTo>
                      <a:cubicBezTo>
                        <a:pt x="2120" y="19529"/>
                        <a:pt x="810" y="18219"/>
                        <a:pt x="810" y="16600"/>
                      </a:cubicBezTo>
                      <a:cubicBezTo>
                        <a:pt x="810" y="15624"/>
                        <a:pt x="1286" y="14742"/>
                        <a:pt x="2120" y="14171"/>
                      </a:cubicBezTo>
                      <a:lnTo>
                        <a:pt x="2929" y="13623"/>
                      </a:lnTo>
                      <a:cubicBezTo>
                        <a:pt x="3025" y="13576"/>
                        <a:pt x="3072" y="13456"/>
                        <a:pt x="3072" y="13337"/>
                      </a:cubicBezTo>
                      <a:lnTo>
                        <a:pt x="3072" y="5693"/>
                      </a:lnTo>
                      <a:lnTo>
                        <a:pt x="4406" y="5693"/>
                      </a:lnTo>
                      <a:lnTo>
                        <a:pt x="4406" y="13314"/>
                      </a:lnTo>
                      <a:cubicBezTo>
                        <a:pt x="4406" y="13433"/>
                        <a:pt x="4477" y="13552"/>
                        <a:pt x="4573" y="13599"/>
                      </a:cubicBezTo>
                      <a:lnTo>
                        <a:pt x="5358" y="14147"/>
                      </a:lnTo>
                      <a:cubicBezTo>
                        <a:pt x="6168" y="14671"/>
                        <a:pt x="6644" y="15600"/>
                        <a:pt x="6644" y="16576"/>
                      </a:cubicBezTo>
                      <a:cubicBezTo>
                        <a:pt x="6644" y="16719"/>
                        <a:pt x="6644" y="16886"/>
                        <a:pt x="6621" y="17029"/>
                      </a:cubicBezTo>
                      <a:cubicBezTo>
                        <a:pt x="6597" y="17219"/>
                        <a:pt x="6716" y="17386"/>
                        <a:pt x="6883" y="17433"/>
                      </a:cubicBezTo>
                      <a:cubicBezTo>
                        <a:pt x="6921" y="17446"/>
                        <a:pt x="6959" y="17452"/>
                        <a:pt x="6995" y="17452"/>
                      </a:cubicBezTo>
                      <a:cubicBezTo>
                        <a:pt x="7167" y="17452"/>
                        <a:pt x="7315" y="17324"/>
                        <a:pt x="7335" y="17148"/>
                      </a:cubicBezTo>
                      <a:cubicBezTo>
                        <a:pt x="7359" y="16957"/>
                        <a:pt x="7359" y="16767"/>
                        <a:pt x="7359" y="16576"/>
                      </a:cubicBezTo>
                      <a:cubicBezTo>
                        <a:pt x="7359" y="15362"/>
                        <a:pt x="6764" y="14242"/>
                        <a:pt x="5787" y="13552"/>
                      </a:cubicBezTo>
                      <a:lnTo>
                        <a:pt x="5168" y="13099"/>
                      </a:lnTo>
                      <a:lnTo>
                        <a:pt x="5168" y="5336"/>
                      </a:lnTo>
                      <a:lnTo>
                        <a:pt x="5168" y="1359"/>
                      </a:lnTo>
                      <a:cubicBezTo>
                        <a:pt x="5098" y="611"/>
                        <a:pt x="4477" y="1"/>
                        <a:pt x="3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3" name="Google Shape;4013;p51"/>
              <p:cNvSpPr/>
              <p:nvPr/>
            </p:nvSpPr>
            <p:spPr>
              <a:xfrm>
                <a:off x="1851300" y="1699250"/>
                <a:ext cx="73800" cy="822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4" name="Google Shape;4014;p51"/>
            <p:cNvSpPr/>
            <p:nvPr/>
          </p:nvSpPr>
          <p:spPr>
            <a:xfrm rot="10800000" flipH="1">
              <a:off x="4535100" y="2251151"/>
              <a:ext cx="73800" cy="405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51"/>
          <p:cNvGrpSpPr/>
          <p:nvPr/>
        </p:nvGrpSpPr>
        <p:grpSpPr>
          <a:xfrm>
            <a:off x="6694350" y="1638625"/>
            <a:ext cx="1122900" cy="1354850"/>
            <a:chOff x="6694350" y="1638625"/>
            <a:chExt cx="1122900" cy="1354850"/>
          </a:xfrm>
        </p:grpSpPr>
        <p:grpSp>
          <p:nvGrpSpPr>
            <p:cNvPr id="4016" name="Google Shape;4016;p51"/>
            <p:cNvGrpSpPr/>
            <p:nvPr/>
          </p:nvGrpSpPr>
          <p:grpSpPr>
            <a:xfrm>
              <a:off x="6694350" y="1864229"/>
              <a:ext cx="1122900" cy="1129246"/>
              <a:chOff x="1326743" y="1720829"/>
              <a:chExt cx="1122900" cy="1129246"/>
            </a:xfrm>
          </p:grpSpPr>
          <p:sp>
            <p:nvSpPr>
              <p:cNvPr id="4017" name="Google Shape;4017;p51"/>
              <p:cNvSpPr/>
              <p:nvPr/>
            </p:nvSpPr>
            <p:spPr>
              <a:xfrm>
                <a:off x="1326743" y="172082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4018" name="Google Shape;4018;p51"/>
              <p:cNvSpPr/>
              <p:nvPr/>
            </p:nvSpPr>
            <p:spPr>
              <a:xfrm>
                <a:off x="1896438" y="1730500"/>
                <a:ext cx="549700" cy="1119575"/>
              </a:xfrm>
              <a:custGeom>
                <a:avLst/>
                <a:gdLst/>
                <a:ahLst/>
                <a:cxnLst/>
                <a:rect l="l" t="t" r="r" b="b"/>
                <a:pathLst>
                  <a:path w="21988" h="44783" extrusionOk="0">
                    <a:moveTo>
                      <a:pt x="0" y="0"/>
                    </a:moveTo>
                    <a:lnTo>
                      <a:pt x="21988" y="22269"/>
                    </a:lnTo>
                    <a:lnTo>
                      <a:pt x="25" y="44783"/>
                    </a:lnTo>
                    <a:lnTo>
                      <a:pt x="0" y="34391"/>
                    </a:lnTo>
                    <a:close/>
                  </a:path>
                </a:pathLst>
              </a:custGeom>
              <a:solidFill>
                <a:srgbClr val="703030">
                  <a:alpha val="25840"/>
                </a:srgbClr>
              </a:solidFill>
              <a:ln>
                <a:noFill/>
              </a:ln>
            </p:spPr>
          </p:sp>
        </p:grpSp>
        <p:grpSp>
          <p:nvGrpSpPr>
            <p:cNvPr id="4019" name="Google Shape;4019;p51"/>
            <p:cNvGrpSpPr/>
            <p:nvPr/>
          </p:nvGrpSpPr>
          <p:grpSpPr>
            <a:xfrm>
              <a:off x="7001699" y="1638625"/>
              <a:ext cx="508201" cy="1129274"/>
              <a:chOff x="1634124" y="1562425"/>
              <a:chExt cx="508201" cy="1129274"/>
            </a:xfrm>
          </p:grpSpPr>
          <p:grpSp>
            <p:nvGrpSpPr>
              <p:cNvPr id="4020" name="Google Shape;4020;p51"/>
              <p:cNvGrpSpPr/>
              <p:nvPr/>
            </p:nvGrpSpPr>
            <p:grpSpPr>
              <a:xfrm>
                <a:off x="1634124" y="1562425"/>
                <a:ext cx="508201" cy="1129274"/>
                <a:chOff x="1852725" y="3112900"/>
                <a:chExt cx="273300" cy="607300"/>
              </a:xfrm>
            </p:grpSpPr>
            <p:sp>
              <p:nvSpPr>
                <p:cNvPr id="4021" name="Google Shape;4021;p51"/>
                <p:cNvSpPr/>
                <p:nvPr/>
              </p:nvSpPr>
              <p:spPr>
                <a:xfrm>
                  <a:off x="1860475" y="3122425"/>
                  <a:ext cx="256025" cy="588850"/>
                </a:xfrm>
                <a:custGeom>
                  <a:avLst/>
                  <a:gdLst/>
                  <a:ahLst/>
                  <a:cxnLst/>
                  <a:rect l="l" t="t" r="r" b="b"/>
                  <a:pathLst>
                    <a:path w="10241" h="23554" extrusionOk="0">
                      <a:moveTo>
                        <a:pt x="5120" y="1"/>
                      </a:moveTo>
                      <a:cubicBezTo>
                        <a:pt x="3525" y="1"/>
                        <a:pt x="2263" y="1287"/>
                        <a:pt x="2263" y="2859"/>
                      </a:cubicBezTo>
                      <a:lnTo>
                        <a:pt x="2263" y="14218"/>
                      </a:lnTo>
                      <a:cubicBezTo>
                        <a:pt x="881" y="15123"/>
                        <a:pt x="0" y="16671"/>
                        <a:pt x="0" y="18457"/>
                      </a:cubicBezTo>
                      <a:cubicBezTo>
                        <a:pt x="0" y="21276"/>
                        <a:pt x="2286" y="23554"/>
                        <a:pt x="5100" y="23554"/>
                      </a:cubicBezTo>
                      <a:cubicBezTo>
                        <a:pt x="5115" y="23554"/>
                        <a:pt x="5129" y="23554"/>
                        <a:pt x="5144" y="23553"/>
                      </a:cubicBezTo>
                      <a:cubicBezTo>
                        <a:pt x="7930" y="23530"/>
                        <a:pt x="10193" y="21267"/>
                        <a:pt x="10193" y="18433"/>
                      </a:cubicBezTo>
                      <a:cubicBezTo>
                        <a:pt x="10240" y="16671"/>
                        <a:pt x="9335" y="15123"/>
                        <a:pt x="7978" y="14218"/>
                      </a:cubicBezTo>
                      <a:lnTo>
                        <a:pt x="7978" y="2859"/>
                      </a:lnTo>
                      <a:cubicBezTo>
                        <a:pt x="7978" y="1287"/>
                        <a:pt x="6692" y="1"/>
                        <a:pt x="5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1"/>
                <p:cNvSpPr/>
                <p:nvPr/>
              </p:nvSpPr>
              <p:spPr>
                <a:xfrm>
                  <a:off x="1908100" y="3302825"/>
                  <a:ext cx="164350" cy="363800"/>
                </a:xfrm>
                <a:custGeom>
                  <a:avLst/>
                  <a:gdLst/>
                  <a:ahLst/>
                  <a:cxnLst/>
                  <a:rect l="l" t="t" r="r" b="b"/>
                  <a:pathLst>
                    <a:path w="6574" h="14552" extrusionOk="0">
                      <a:moveTo>
                        <a:pt x="2263" y="1"/>
                      </a:moveTo>
                      <a:lnTo>
                        <a:pt x="2263" y="8002"/>
                      </a:lnTo>
                      <a:lnTo>
                        <a:pt x="1453" y="8550"/>
                      </a:lnTo>
                      <a:cubicBezTo>
                        <a:pt x="524" y="9169"/>
                        <a:pt x="0" y="10169"/>
                        <a:pt x="0" y="11289"/>
                      </a:cubicBezTo>
                      <a:cubicBezTo>
                        <a:pt x="0" y="13075"/>
                        <a:pt x="1453" y="14551"/>
                        <a:pt x="3263" y="14551"/>
                      </a:cubicBezTo>
                      <a:cubicBezTo>
                        <a:pt x="5049" y="14551"/>
                        <a:pt x="6549" y="13075"/>
                        <a:pt x="6573" y="11289"/>
                      </a:cubicBezTo>
                      <a:cubicBezTo>
                        <a:pt x="6573" y="10169"/>
                        <a:pt x="6025" y="9169"/>
                        <a:pt x="5097" y="8550"/>
                      </a:cubicBezTo>
                      <a:lnTo>
                        <a:pt x="4311" y="8002"/>
                      </a:lnTo>
                      <a:lnTo>
                        <a:pt x="4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1"/>
                <p:cNvSpPr/>
                <p:nvPr/>
              </p:nvSpPr>
              <p:spPr>
                <a:xfrm>
                  <a:off x="1906900" y="3504650"/>
                  <a:ext cx="102425" cy="161375"/>
                </a:xfrm>
                <a:custGeom>
                  <a:avLst/>
                  <a:gdLst/>
                  <a:ahLst/>
                  <a:cxnLst/>
                  <a:rect l="l" t="t" r="r" b="b"/>
                  <a:pathLst>
                    <a:path w="4097" h="6455" extrusionOk="0">
                      <a:moveTo>
                        <a:pt x="2144" y="1"/>
                      </a:moveTo>
                      <a:lnTo>
                        <a:pt x="1477" y="429"/>
                      </a:lnTo>
                      <a:cubicBezTo>
                        <a:pt x="548" y="1072"/>
                        <a:pt x="1" y="2073"/>
                        <a:pt x="1" y="3168"/>
                      </a:cubicBezTo>
                      <a:cubicBezTo>
                        <a:pt x="1" y="5002"/>
                        <a:pt x="1501" y="6455"/>
                        <a:pt x="3287" y="6455"/>
                      </a:cubicBezTo>
                      <a:cubicBezTo>
                        <a:pt x="3549" y="6455"/>
                        <a:pt x="3859" y="6431"/>
                        <a:pt x="4097" y="6359"/>
                      </a:cubicBezTo>
                      <a:cubicBezTo>
                        <a:pt x="2692" y="6002"/>
                        <a:pt x="1644" y="4692"/>
                        <a:pt x="1644" y="3168"/>
                      </a:cubicBezTo>
                      <a:cubicBezTo>
                        <a:pt x="1644" y="2644"/>
                        <a:pt x="1787" y="2096"/>
                        <a:pt x="2025" y="1620"/>
                      </a:cubicBezTo>
                      <a:cubicBezTo>
                        <a:pt x="2311" y="1096"/>
                        <a:pt x="2311" y="549"/>
                        <a:pt x="214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1"/>
                <p:cNvSpPr/>
                <p:nvPr/>
              </p:nvSpPr>
              <p:spPr>
                <a:xfrm>
                  <a:off x="1964650" y="3178400"/>
                  <a:ext cx="51225" cy="124450"/>
                </a:xfrm>
                <a:custGeom>
                  <a:avLst/>
                  <a:gdLst/>
                  <a:ahLst/>
                  <a:cxnLst/>
                  <a:rect l="l" t="t" r="r" b="b"/>
                  <a:pathLst>
                    <a:path w="2049" h="4978" extrusionOk="0">
                      <a:moveTo>
                        <a:pt x="1001" y="1"/>
                      </a:moveTo>
                      <a:cubicBezTo>
                        <a:pt x="429" y="1"/>
                        <a:pt x="1" y="453"/>
                        <a:pt x="1" y="1025"/>
                      </a:cubicBezTo>
                      <a:lnTo>
                        <a:pt x="1" y="4978"/>
                      </a:lnTo>
                      <a:lnTo>
                        <a:pt x="2049" y="4978"/>
                      </a:lnTo>
                      <a:lnTo>
                        <a:pt x="2049" y="1025"/>
                      </a:lnTo>
                      <a:cubicBezTo>
                        <a:pt x="2025" y="453"/>
                        <a:pt x="1549" y="1"/>
                        <a:pt x="10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1"/>
                <p:cNvSpPr/>
                <p:nvPr/>
              </p:nvSpPr>
              <p:spPr>
                <a:xfrm>
                  <a:off x="1852725" y="3112900"/>
                  <a:ext cx="273300" cy="607300"/>
                </a:xfrm>
                <a:custGeom>
                  <a:avLst/>
                  <a:gdLst/>
                  <a:ahLst/>
                  <a:cxnLst/>
                  <a:rect l="l" t="t" r="r" b="b"/>
                  <a:pathLst>
                    <a:path w="10932" h="24292" extrusionOk="0">
                      <a:moveTo>
                        <a:pt x="5502" y="1"/>
                      </a:moveTo>
                      <a:cubicBezTo>
                        <a:pt x="4644" y="1"/>
                        <a:pt x="3811" y="334"/>
                        <a:pt x="3216" y="954"/>
                      </a:cubicBezTo>
                      <a:cubicBezTo>
                        <a:pt x="2620" y="1549"/>
                        <a:pt x="2263" y="2359"/>
                        <a:pt x="2263" y="3216"/>
                      </a:cubicBezTo>
                      <a:lnTo>
                        <a:pt x="2263" y="4645"/>
                      </a:lnTo>
                      <a:cubicBezTo>
                        <a:pt x="2263" y="4859"/>
                        <a:pt x="2406" y="5002"/>
                        <a:pt x="2620" y="5002"/>
                      </a:cubicBezTo>
                      <a:cubicBezTo>
                        <a:pt x="2834" y="5002"/>
                        <a:pt x="2977" y="4859"/>
                        <a:pt x="2977" y="4645"/>
                      </a:cubicBezTo>
                      <a:lnTo>
                        <a:pt x="2977" y="3216"/>
                      </a:lnTo>
                      <a:cubicBezTo>
                        <a:pt x="2977" y="2573"/>
                        <a:pt x="3239" y="1930"/>
                        <a:pt x="3716" y="1454"/>
                      </a:cubicBezTo>
                      <a:cubicBezTo>
                        <a:pt x="4192" y="977"/>
                        <a:pt x="4811" y="739"/>
                        <a:pt x="5478" y="715"/>
                      </a:cubicBezTo>
                      <a:cubicBezTo>
                        <a:pt x="6859" y="715"/>
                        <a:pt x="7978" y="1882"/>
                        <a:pt x="7978" y="3240"/>
                      </a:cubicBezTo>
                      <a:lnTo>
                        <a:pt x="7978" y="14552"/>
                      </a:lnTo>
                      <a:cubicBezTo>
                        <a:pt x="7978" y="14671"/>
                        <a:pt x="8050" y="14790"/>
                        <a:pt x="8121" y="14861"/>
                      </a:cubicBezTo>
                      <a:cubicBezTo>
                        <a:pt x="9431" y="15742"/>
                        <a:pt x="10241" y="17219"/>
                        <a:pt x="10241" y="18814"/>
                      </a:cubicBezTo>
                      <a:cubicBezTo>
                        <a:pt x="10241" y="20076"/>
                        <a:pt x="9764" y="21267"/>
                        <a:pt x="8883" y="22148"/>
                      </a:cubicBezTo>
                      <a:cubicBezTo>
                        <a:pt x="7978" y="23053"/>
                        <a:pt x="6788" y="23553"/>
                        <a:pt x="5549" y="23553"/>
                      </a:cubicBezTo>
                      <a:lnTo>
                        <a:pt x="5478" y="23553"/>
                      </a:lnTo>
                      <a:cubicBezTo>
                        <a:pt x="4240" y="23553"/>
                        <a:pt x="3049" y="23077"/>
                        <a:pt x="2144" y="22172"/>
                      </a:cubicBezTo>
                      <a:cubicBezTo>
                        <a:pt x="1215" y="21291"/>
                        <a:pt x="715" y="20100"/>
                        <a:pt x="715" y="18814"/>
                      </a:cubicBezTo>
                      <a:cubicBezTo>
                        <a:pt x="715" y="17243"/>
                        <a:pt x="1501" y="15742"/>
                        <a:pt x="2834" y="14861"/>
                      </a:cubicBezTo>
                      <a:cubicBezTo>
                        <a:pt x="2930" y="14790"/>
                        <a:pt x="2977" y="14671"/>
                        <a:pt x="2977" y="14552"/>
                      </a:cubicBezTo>
                      <a:lnTo>
                        <a:pt x="2977" y="6312"/>
                      </a:lnTo>
                      <a:cubicBezTo>
                        <a:pt x="2977" y="6097"/>
                        <a:pt x="2834" y="5955"/>
                        <a:pt x="2620" y="5955"/>
                      </a:cubicBezTo>
                      <a:cubicBezTo>
                        <a:pt x="2406" y="5955"/>
                        <a:pt x="2263" y="6097"/>
                        <a:pt x="2263" y="6312"/>
                      </a:cubicBezTo>
                      <a:lnTo>
                        <a:pt x="2263" y="14409"/>
                      </a:lnTo>
                      <a:cubicBezTo>
                        <a:pt x="834" y="15456"/>
                        <a:pt x="1" y="17100"/>
                        <a:pt x="1" y="18838"/>
                      </a:cubicBezTo>
                      <a:cubicBezTo>
                        <a:pt x="1" y="20291"/>
                        <a:pt x="572" y="21672"/>
                        <a:pt x="1644" y="22720"/>
                      </a:cubicBezTo>
                      <a:cubicBezTo>
                        <a:pt x="2692" y="23720"/>
                        <a:pt x="4025" y="24292"/>
                        <a:pt x="5478" y="24292"/>
                      </a:cubicBezTo>
                      <a:lnTo>
                        <a:pt x="5549" y="24292"/>
                      </a:lnTo>
                      <a:cubicBezTo>
                        <a:pt x="7002" y="24292"/>
                        <a:pt x="8336" y="23696"/>
                        <a:pt x="9360" y="22696"/>
                      </a:cubicBezTo>
                      <a:cubicBezTo>
                        <a:pt x="10360" y="21648"/>
                        <a:pt x="10931" y="20315"/>
                        <a:pt x="10931" y="18838"/>
                      </a:cubicBezTo>
                      <a:cubicBezTo>
                        <a:pt x="10931" y="17100"/>
                        <a:pt x="10098" y="15456"/>
                        <a:pt x="8669" y="14409"/>
                      </a:cubicBezTo>
                      <a:lnTo>
                        <a:pt x="8669" y="3240"/>
                      </a:lnTo>
                      <a:cubicBezTo>
                        <a:pt x="8669" y="1501"/>
                        <a:pt x="7264" y="25"/>
                        <a:pt x="5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1"/>
                <p:cNvSpPr/>
                <p:nvPr/>
              </p:nvSpPr>
              <p:spPr>
                <a:xfrm>
                  <a:off x="1895600" y="3169450"/>
                  <a:ext cx="183975" cy="506100"/>
                </a:xfrm>
                <a:custGeom>
                  <a:avLst/>
                  <a:gdLst/>
                  <a:ahLst/>
                  <a:cxnLst/>
                  <a:rect l="l" t="t" r="r" b="b"/>
                  <a:pathLst>
                    <a:path w="7359" h="20244" extrusionOk="0">
                      <a:moveTo>
                        <a:pt x="3723" y="711"/>
                      </a:moveTo>
                      <a:cubicBezTo>
                        <a:pt x="3752" y="711"/>
                        <a:pt x="3781" y="712"/>
                        <a:pt x="3811" y="716"/>
                      </a:cubicBezTo>
                      <a:cubicBezTo>
                        <a:pt x="4192" y="787"/>
                        <a:pt x="4382" y="1049"/>
                        <a:pt x="4382" y="1383"/>
                      </a:cubicBezTo>
                      <a:lnTo>
                        <a:pt x="4382" y="4955"/>
                      </a:lnTo>
                      <a:lnTo>
                        <a:pt x="3048" y="4955"/>
                      </a:lnTo>
                      <a:lnTo>
                        <a:pt x="3048" y="1383"/>
                      </a:lnTo>
                      <a:cubicBezTo>
                        <a:pt x="3048" y="985"/>
                        <a:pt x="3355" y="711"/>
                        <a:pt x="3723" y="711"/>
                      </a:cubicBezTo>
                      <a:close/>
                      <a:moveTo>
                        <a:pt x="3711" y="1"/>
                      </a:moveTo>
                      <a:cubicBezTo>
                        <a:pt x="3697" y="1"/>
                        <a:pt x="3682" y="1"/>
                        <a:pt x="3668" y="1"/>
                      </a:cubicBezTo>
                      <a:cubicBezTo>
                        <a:pt x="2929" y="25"/>
                        <a:pt x="2334" y="668"/>
                        <a:pt x="2334" y="1406"/>
                      </a:cubicBezTo>
                      <a:lnTo>
                        <a:pt x="2334" y="5336"/>
                      </a:lnTo>
                      <a:lnTo>
                        <a:pt x="2382" y="5336"/>
                      </a:lnTo>
                      <a:lnTo>
                        <a:pt x="2382" y="13123"/>
                      </a:lnTo>
                      <a:lnTo>
                        <a:pt x="1715" y="13576"/>
                      </a:lnTo>
                      <a:cubicBezTo>
                        <a:pt x="643" y="14290"/>
                        <a:pt x="0" y="15552"/>
                        <a:pt x="95" y="16862"/>
                      </a:cubicBezTo>
                      <a:cubicBezTo>
                        <a:pt x="237" y="18776"/>
                        <a:pt x="1855" y="20244"/>
                        <a:pt x="3765" y="20244"/>
                      </a:cubicBezTo>
                      <a:cubicBezTo>
                        <a:pt x="3780" y="20244"/>
                        <a:pt x="3795" y="20244"/>
                        <a:pt x="3811" y="20244"/>
                      </a:cubicBezTo>
                      <a:cubicBezTo>
                        <a:pt x="4930" y="20220"/>
                        <a:pt x="5906" y="19696"/>
                        <a:pt x="6597" y="18862"/>
                      </a:cubicBezTo>
                      <a:cubicBezTo>
                        <a:pt x="6716" y="18696"/>
                        <a:pt x="6668" y="18457"/>
                        <a:pt x="6502" y="18338"/>
                      </a:cubicBezTo>
                      <a:cubicBezTo>
                        <a:pt x="6447" y="18302"/>
                        <a:pt x="6381" y="18283"/>
                        <a:pt x="6314" y="18283"/>
                      </a:cubicBezTo>
                      <a:cubicBezTo>
                        <a:pt x="6208" y="18283"/>
                        <a:pt x="6098" y="18331"/>
                        <a:pt x="6025" y="18434"/>
                      </a:cubicBezTo>
                      <a:cubicBezTo>
                        <a:pt x="5454" y="19100"/>
                        <a:pt x="4620" y="19529"/>
                        <a:pt x="3739" y="19529"/>
                      </a:cubicBezTo>
                      <a:cubicBezTo>
                        <a:pt x="2120" y="19529"/>
                        <a:pt x="810" y="18219"/>
                        <a:pt x="810" y="16600"/>
                      </a:cubicBezTo>
                      <a:cubicBezTo>
                        <a:pt x="810" y="15624"/>
                        <a:pt x="1286" y="14742"/>
                        <a:pt x="2120" y="14171"/>
                      </a:cubicBezTo>
                      <a:lnTo>
                        <a:pt x="2929" y="13623"/>
                      </a:lnTo>
                      <a:cubicBezTo>
                        <a:pt x="3025" y="13576"/>
                        <a:pt x="3072" y="13456"/>
                        <a:pt x="3072" y="13337"/>
                      </a:cubicBezTo>
                      <a:lnTo>
                        <a:pt x="3072" y="5693"/>
                      </a:lnTo>
                      <a:lnTo>
                        <a:pt x="4406" y="5693"/>
                      </a:lnTo>
                      <a:lnTo>
                        <a:pt x="4406" y="13314"/>
                      </a:lnTo>
                      <a:cubicBezTo>
                        <a:pt x="4406" y="13433"/>
                        <a:pt x="4477" y="13552"/>
                        <a:pt x="4573" y="13599"/>
                      </a:cubicBezTo>
                      <a:lnTo>
                        <a:pt x="5358" y="14147"/>
                      </a:lnTo>
                      <a:cubicBezTo>
                        <a:pt x="6168" y="14671"/>
                        <a:pt x="6644" y="15600"/>
                        <a:pt x="6644" y="16576"/>
                      </a:cubicBezTo>
                      <a:cubicBezTo>
                        <a:pt x="6644" y="16719"/>
                        <a:pt x="6644" y="16886"/>
                        <a:pt x="6621" y="17029"/>
                      </a:cubicBezTo>
                      <a:cubicBezTo>
                        <a:pt x="6597" y="17219"/>
                        <a:pt x="6716" y="17386"/>
                        <a:pt x="6883" y="17433"/>
                      </a:cubicBezTo>
                      <a:cubicBezTo>
                        <a:pt x="6921" y="17446"/>
                        <a:pt x="6959" y="17452"/>
                        <a:pt x="6995" y="17452"/>
                      </a:cubicBezTo>
                      <a:cubicBezTo>
                        <a:pt x="7167" y="17452"/>
                        <a:pt x="7315" y="17324"/>
                        <a:pt x="7335" y="17148"/>
                      </a:cubicBezTo>
                      <a:cubicBezTo>
                        <a:pt x="7359" y="16957"/>
                        <a:pt x="7359" y="16767"/>
                        <a:pt x="7359" y="16576"/>
                      </a:cubicBezTo>
                      <a:cubicBezTo>
                        <a:pt x="7359" y="15362"/>
                        <a:pt x="6764" y="14242"/>
                        <a:pt x="5787" y="13552"/>
                      </a:cubicBezTo>
                      <a:lnTo>
                        <a:pt x="5168" y="13099"/>
                      </a:lnTo>
                      <a:lnTo>
                        <a:pt x="5168" y="5336"/>
                      </a:lnTo>
                      <a:lnTo>
                        <a:pt x="5168" y="1359"/>
                      </a:lnTo>
                      <a:cubicBezTo>
                        <a:pt x="5098" y="611"/>
                        <a:pt x="4477" y="1"/>
                        <a:pt x="3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7" name="Google Shape;4027;p51"/>
              <p:cNvSpPr/>
              <p:nvPr/>
            </p:nvSpPr>
            <p:spPr>
              <a:xfrm>
                <a:off x="1851300" y="1699250"/>
                <a:ext cx="73800" cy="822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8" name="Google Shape;4028;p51"/>
            <p:cNvSpPr/>
            <p:nvPr/>
          </p:nvSpPr>
          <p:spPr>
            <a:xfrm rot="10800000" flipH="1">
              <a:off x="7218900" y="1967050"/>
              <a:ext cx="73800" cy="6897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67"/>
        <p:cNvGrpSpPr/>
        <p:nvPr/>
      </p:nvGrpSpPr>
      <p:grpSpPr>
        <a:xfrm>
          <a:off x="0" y="0"/>
          <a:ext cx="0" cy="0"/>
          <a:chOff x="0" y="0"/>
          <a:chExt cx="0" cy="0"/>
        </a:xfrm>
      </p:grpSpPr>
      <p:grpSp>
        <p:nvGrpSpPr>
          <p:cNvPr id="2768" name="Google Shape;2768;p34"/>
          <p:cNvGrpSpPr/>
          <p:nvPr/>
        </p:nvGrpSpPr>
        <p:grpSpPr>
          <a:xfrm>
            <a:off x="7756275" y="349694"/>
            <a:ext cx="923936" cy="1183081"/>
            <a:chOff x="7756275" y="349694"/>
            <a:chExt cx="923936" cy="1183081"/>
          </a:xfrm>
        </p:grpSpPr>
        <p:grpSp>
          <p:nvGrpSpPr>
            <p:cNvPr id="2769" name="Google Shape;2769;p34"/>
            <p:cNvGrpSpPr/>
            <p:nvPr/>
          </p:nvGrpSpPr>
          <p:grpSpPr>
            <a:xfrm>
              <a:off x="8116376" y="349694"/>
              <a:ext cx="563835" cy="857457"/>
              <a:chOff x="7397450" y="1458488"/>
              <a:chExt cx="1305777" cy="1985774"/>
            </a:xfrm>
          </p:grpSpPr>
          <p:sp>
            <p:nvSpPr>
              <p:cNvPr id="2770" name="Google Shape;2770;p34"/>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34"/>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34"/>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34"/>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34"/>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75" name="Google Shape;2775;p34"/>
              <p:cNvGrpSpPr/>
              <p:nvPr/>
            </p:nvGrpSpPr>
            <p:grpSpPr>
              <a:xfrm>
                <a:off x="7397450" y="2837534"/>
                <a:ext cx="1305777" cy="606727"/>
                <a:chOff x="7309725" y="3207034"/>
                <a:chExt cx="1305777" cy="606727"/>
              </a:xfrm>
            </p:grpSpPr>
            <p:sp>
              <p:nvSpPr>
                <p:cNvPr id="2776" name="Google Shape;2776;p34"/>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34"/>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34"/>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34"/>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34"/>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34"/>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34"/>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34"/>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34"/>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5" name="Google Shape;2785;p34"/>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6" name="Google Shape;2786;p34"/>
              <p:cNvGrpSpPr/>
              <p:nvPr/>
            </p:nvGrpSpPr>
            <p:grpSpPr>
              <a:xfrm>
                <a:off x="7397450" y="2838082"/>
                <a:ext cx="1303258" cy="605194"/>
                <a:chOff x="7309725" y="3207582"/>
                <a:chExt cx="1303258" cy="605194"/>
              </a:xfrm>
            </p:grpSpPr>
            <p:sp>
              <p:nvSpPr>
                <p:cNvPr id="2787" name="Google Shape;2787;p34"/>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34"/>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34"/>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34"/>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34"/>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34"/>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34"/>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34"/>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34"/>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34"/>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34"/>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98" name="Google Shape;2798;p34"/>
            <p:cNvSpPr/>
            <p:nvPr/>
          </p:nvSpPr>
          <p:spPr>
            <a:xfrm>
              <a:off x="7756275" y="953750"/>
              <a:ext cx="909500" cy="579025"/>
            </a:xfrm>
            <a:custGeom>
              <a:avLst/>
              <a:gdLst/>
              <a:ahLst/>
              <a:cxnLst/>
              <a:rect l="l" t="t" r="r" b="b"/>
              <a:pathLst>
                <a:path w="36380" h="23161" extrusionOk="0">
                  <a:moveTo>
                    <a:pt x="15144" y="436"/>
                  </a:moveTo>
                  <a:lnTo>
                    <a:pt x="25665" y="3199"/>
                  </a:lnTo>
                  <a:lnTo>
                    <a:pt x="35216" y="0"/>
                  </a:lnTo>
                  <a:lnTo>
                    <a:pt x="36380" y="2375"/>
                  </a:lnTo>
                  <a:lnTo>
                    <a:pt x="30174" y="4896"/>
                  </a:lnTo>
                  <a:lnTo>
                    <a:pt x="36089" y="7321"/>
                  </a:lnTo>
                  <a:lnTo>
                    <a:pt x="36186" y="9017"/>
                  </a:lnTo>
                  <a:lnTo>
                    <a:pt x="35895" y="9793"/>
                  </a:lnTo>
                  <a:lnTo>
                    <a:pt x="31436" y="23161"/>
                  </a:lnTo>
                  <a:lnTo>
                    <a:pt x="0" y="22954"/>
                  </a:lnTo>
                  <a:lnTo>
                    <a:pt x="11993" y="5672"/>
                  </a:lnTo>
                  <a:close/>
                </a:path>
              </a:pathLst>
            </a:custGeom>
            <a:gradFill>
              <a:gsLst>
                <a:gs pos="0">
                  <a:srgbClr val="703030">
                    <a:alpha val="25882"/>
                  </a:srgbClr>
                </a:gs>
                <a:gs pos="100000">
                  <a:srgbClr val="703030">
                    <a:alpha val="0"/>
                  </a:srgbClr>
                </a:gs>
              </a:gsLst>
              <a:lin ang="5400700" scaled="0"/>
            </a:gradFill>
            <a:ln>
              <a:noFill/>
            </a:ln>
          </p:spPr>
        </p:sp>
      </p:grpSp>
      <p:sp>
        <p:nvSpPr>
          <p:cNvPr id="2799" name="Google Shape;2799;p34"/>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Overview of Presentation</a:t>
            </a:r>
            <a:endParaRPr dirty="0"/>
          </a:p>
        </p:txBody>
      </p:sp>
      <p:sp>
        <p:nvSpPr>
          <p:cNvPr id="2800" name="Google Shape;2800;p34"/>
          <p:cNvSpPr txBox="1">
            <a:spLocks noGrp="1"/>
          </p:cNvSpPr>
          <p:nvPr>
            <p:ph type="body" idx="1"/>
          </p:nvPr>
        </p:nvSpPr>
        <p:spPr>
          <a:xfrm>
            <a:off x="1466482" y="1277800"/>
            <a:ext cx="6877708" cy="3387300"/>
          </a:xfrm>
          <a:prstGeom prst="rect">
            <a:avLst/>
          </a:prstGeom>
        </p:spPr>
        <p:txBody>
          <a:bodyPr spcFirstLastPara="1" wrap="square" lIns="91425" tIns="91425" rIns="91425" bIns="91425" anchor="t" anchorCtr="0">
            <a:noAutofit/>
          </a:bodyPr>
          <a:lstStyle/>
          <a:p>
            <a:pPr marL="457200" lvl="0" indent="-304800" algn="just" rtl="0">
              <a:lnSpc>
                <a:spcPct val="100000"/>
              </a:lnSpc>
              <a:spcBef>
                <a:spcPts val="0"/>
              </a:spcBef>
              <a:spcAft>
                <a:spcPts val="0"/>
              </a:spcAft>
              <a:buSzPts val="1200"/>
              <a:buAutoNum type="arabicPeriod"/>
            </a:pPr>
            <a:r>
              <a:rPr lang="en-US" sz="3200" dirty="0"/>
              <a:t>Background of Issue</a:t>
            </a:r>
            <a:endParaRPr sz="3200" dirty="0"/>
          </a:p>
          <a:p>
            <a:pPr marL="457200" lvl="0" indent="-304800" algn="just" rtl="0">
              <a:lnSpc>
                <a:spcPct val="100000"/>
              </a:lnSpc>
              <a:spcBef>
                <a:spcPts val="0"/>
              </a:spcBef>
              <a:spcAft>
                <a:spcPts val="0"/>
              </a:spcAft>
              <a:buSzPts val="1200"/>
              <a:buAutoNum type="arabicPeriod"/>
            </a:pPr>
            <a:r>
              <a:rPr lang="en-US" sz="3200" dirty="0"/>
              <a:t>Major events</a:t>
            </a:r>
            <a:endParaRPr sz="3200" dirty="0"/>
          </a:p>
          <a:p>
            <a:pPr marL="457200" lvl="0" indent="-304800" algn="just" rtl="0">
              <a:lnSpc>
                <a:spcPct val="100000"/>
              </a:lnSpc>
              <a:spcBef>
                <a:spcPts val="0"/>
              </a:spcBef>
              <a:spcAft>
                <a:spcPts val="0"/>
              </a:spcAft>
              <a:buSzPts val="1200"/>
              <a:buAutoNum type="arabicPeriod"/>
            </a:pPr>
            <a:r>
              <a:rPr lang="en-US" sz="3200" dirty="0"/>
              <a:t>Exploratory Analysis</a:t>
            </a:r>
            <a:endParaRPr sz="3200" dirty="0"/>
          </a:p>
          <a:p>
            <a:pPr marL="457200" lvl="0" indent="-304800" algn="just" rtl="0">
              <a:lnSpc>
                <a:spcPct val="100000"/>
              </a:lnSpc>
              <a:spcBef>
                <a:spcPts val="0"/>
              </a:spcBef>
              <a:spcAft>
                <a:spcPts val="0"/>
              </a:spcAft>
              <a:buSzPts val="1200"/>
              <a:buAutoNum type="arabicPeriod"/>
            </a:pPr>
            <a:r>
              <a:rPr lang="en-US" sz="3200" dirty="0"/>
              <a:t>Model Building and Performance</a:t>
            </a:r>
            <a:endParaRPr sz="3200" dirty="0"/>
          </a:p>
          <a:p>
            <a:pPr marL="457200" lvl="0" indent="-304800" algn="just" rtl="0">
              <a:lnSpc>
                <a:spcPct val="100000"/>
              </a:lnSpc>
              <a:spcBef>
                <a:spcPts val="0"/>
              </a:spcBef>
              <a:spcAft>
                <a:spcPts val="0"/>
              </a:spcAft>
              <a:buSzPts val="1200"/>
              <a:buAutoNum type="arabicPeriod"/>
            </a:pPr>
            <a:r>
              <a:rPr lang="en-US" sz="3200" dirty="0">
                <a:uFill>
                  <a:noFill/>
                </a:uFill>
              </a:rPr>
              <a:t>Takeaways</a:t>
            </a:r>
            <a:endParaRPr sz="3200" dirty="0"/>
          </a:p>
          <a:p>
            <a:pPr marL="0" lvl="0" indent="0" algn="l" rtl="0">
              <a:spcBef>
                <a:spcPts val="0"/>
              </a:spcBef>
              <a:spcAft>
                <a:spcPts val="0"/>
              </a:spcAft>
              <a:buNone/>
            </a:pPr>
            <a:endParaRPr dirty="0"/>
          </a:p>
        </p:txBody>
      </p:sp>
      <p:grpSp>
        <p:nvGrpSpPr>
          <p:cNvPr id="2801" name="Google Shape;2801;p34"/>
          <p:cNvGrpSpPr/>
          <p:nvPr/>
        </p:nvGrpSpPr>
        <p:grpSpPr>
          <a:xfrm>
            <a:off x="3425" y="3173200"/>
            <a:ext cx="1176190" cy="1971750"/>
            <a:chOff x="3425" y="3173200"/>
            <a:chExt cx="1176190" cy="1971750"/>
          </a:xfrm>
        </p:grpSpPr>
        <p:sp>
          <p:nvSpPr>
            <p:cNvPr id="2802" name="Google Shape;2802;p34"/>
            <p:cNvSpPr/>
            <p:nvPr/>
          </p:nvSpPr>
          <p:spPr>
            <a:xfrm>
              <a:off x="3425" y="3963975"/>
              <a:ext cx="972750" cy="1180975"/>
            </a:xfrm>
            <a:custGeom>
              <a:avLst/>
              <a:gdLst/>
              <a:ahLst/>
              <a:cxnLst/>
              <a:rect l="l" t="t" r="r" b="b"/>
              <a:pathLst>
                <a:path w="38910" h="47239" extrusionOk="0">
                  <a:moveTo>
                    <a:pt x="0" y="18431"/>
                  </a:moveTo>
                  <a:lnTo>
                    <a:pt x="13311" y="0"/>
                  </a:lnTo>
                  <a:lnTo>
                    <a:pt x="38910" y="0"/>
                  </a:lnTo>
                  <a:lnTo>
                    <a:pt x="12872" y="47239"/>
                  </a:lnTo>
                  <a:lnTo>
                    <a:pt x="146" y="47102"/>
                  </a:lnTo>
                  <a:close/>
                </a:path>
              </a:pathLst>
            </a:custGeom>
            <a:gradFill>
              <a:gsLst>
                <a:gs pos="0">
                  <a:srgbClr val="703030">
                    <a:alpha val="25882"/>
                  </a:srgbClr>
                </a:gs>
                <a:gs pos="100000">
                  <a:srgbClr val="703030">
                    <a:alpha val="0"/>
                  </a:srgbClr>
                </a:gs>
              </a:gsLst>
              <a:lin ang="5400700" scaled="0"/>
            </a:gradFill>
            <a:ln>
              <a:noFill/>
            </a:ln>
          </p:spPr>
        </p:sp>
        <p:grpSp>
          <p:nvGrpSpPr>
            <p:cNvPr id="2803" name="Google Shape;2803;p34"/>
            <p:cNvGrpSpPr/>
            <p:nvPr/>
          </p:nvGrpSpPr>
          <p:grpSpPr>
            <a:xfrm>
              <a:off x="127688" y="3173200"/>
              <a:ext cx="1051928" cy="857501"/>
              <a:chOff x="599350" y="2977675"/>
              <a:chExt cx="1051928" cy="857501"/>
            </a:xfrm>
          </p:grpSpPr>
          <p:sp>
            <p:nvSpPr>
              <p:cNvPr id="2804" name="Google Shape;2804;p34"/>
              <p:cNvSpPr/>
              <p:nvPr/>
            </p:nvSpPr>
            <p:spPr>
              <a:xfrm>
                <a:off x="1525790" y="3155679"/>
                <a:ext cx="115773" cy="173660"/>
              </a:xfrm>
              <a:custGeom>
                <a:avLst/>
                <a:gdLst/>
                <a:ahLst/>
                <a:cxnLst/>
                <a:rect l="l" t="t" r="r" b="b"/>
                <a:pathLst>
                  <a:path w="1812" h="2718" extrusionOk="0">
                    <a:moveTo>
                      <a:pt x="1800" y="0"/>
                    </a:moveTo>
                    <a:cubicBezTo>
                      <a:pt x="1800" y="1"/>
                      <a:pt x="1" y="558"/>
                      <a:pt x="12" y="2717"/>
                    </a:cubicBezTo>
                    <a:lnTo>
                      <a:pt x="12" y="2717"/>
                    </a:lnTo>
                    <a:cubicBezTo>
                      <a:pt x="23" y="2696"/>
                      <a:pt x="1811" y="1962"/>
                      <a:pt x="1800" y="0"/>
                    </a:cubicBezTo>
                    <a:close/>
                    <a:moveTo>
                      <a:pt x="12" y="2717"/>
                    </a:moveTo>
                    <a:lnTo>
                      <a:pt x="12" y="2717"/>
                    </a:lnTo>
                    <a:cubicBezTo>
                      <a:pt x="12" y="2717"/>
                      <a:pt x="12" y="2717"/>
                      <a:pt x="12" y="2717"/>
                    </a:cubicBezTo>
                    <a:cubicBezTo>
                      <a:pt x="12" y="2717"/>
                      <a:pt x="12" y="2717"/>
                      <a:pt x="12" y="27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5" name="Google Shape;2805;p34"/>
              <p:cNvGrpSpPr/>
              <p:nvPr/>
            </p:nvGrpSpPr>
            <p:grpSpPr>
              <a:xfrm>
                <a:off x="599350" y="2977675"/>
                <a:ext cx="1051928" cy="857501"/>
                <a:chOff x="599350" y="2977675"/>
                <a:chExt cx="1051928" cy="857501"/>
              </a:xfrm>
            </p:grpSpPr>
            <p:grpSp>
              <p:nvGrpSpPr>
                <p:cNvPr id="2806" name="Google Shape;2806;p34"/>
                <p:cNvGrpSpPr/>
                <p:nvPr/>
              </p:nvGrpSpPr>
              <p:grpSpPr>
                <a:xfrm>
                  <a:off x="599350" y="2977675"/>
                  <a:ext cx="1051928" cy="857501"/>
                  <a:chOff x="599350" y="2977675"/>
                  <a:chExt cx="1051928" cy="857501"/>
                </a:xfrm>
              </p:grpSpPr>
              <p:sp>
                <p:nvSpPr>
                  <p:cNvPr id="2807" name="Google Shape;2807;p34"/>
                  <p:cNvSpPr/>
                  <p:nvPr/>
                </p:nvSpPr>
                <p:spPr>
                  <a:xfrm>
                    <a:off x="825593" y="3004382"/>
                    <a:ext cx="598609" cy="802618"/>
                  </a:xfrm>
                  <a:custGeom>
                    <a:avLst/>
                    <a:gdLst/>
                    <a:ahLst/>
                    <a:cxnLst/>
                    <a:rect l="l" t="t" r="r" b="b"/>
                    <a:pathLst>
                      <a:path w="9369" h="12562" extrusionOk="0">
                        <a:moveTo>
                          <a:pt x="4690" y="0"/>
                        </a:moveTo>
                        <a:cubicBezTo>
                          <a:pt x="2102" y="0"/>
                          <a:pt x="0" y="441"/>
                          <a:pt x="0" y="975"/>
                        </a:cubicBezTo>
                        <a:lnTo>
                          <a:pt x="0" y="11586"/>
                        </a:lnTo>
                        <a:cubicBezTo>
                          <a:pt x="0" y="12120"/>
                          <a:pt x="2102" y="12561"/>
                          <a:pt x="4690" y="12561"/>
                        </a:cubicBezTo>
                        <a:cubicBezTo>
                          <a:pt x="7268" y="12561"/>
                          <a:pt x="9369" y="12120"/>
                          <a:pt x="9369" y="11586"/>
                        </a:cubicBezTo>
                        <a:lnTo>
                          <a:pt x="9369" y="975"/>
                        </a:lnTo>
                        <a:cubicBezTo>
                          <a:pt x="9369" y="441"/>
                          <a:pt x="7268" y="0"/>
                          <a:pt x="4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4"/>
                  <p:cNvSpPr/>
                  <p:nvPr/>
                </p:nvSpPr>
                <p:spPr>
                  <a:xfrm>
                    <a:off x="825593" y="3005788"/>
                    <a:ext cx="598609" cy="124015"/>
                  </a:xfrm>
                  <a:custGeom>
                    <a:avLst/>
                    <a:gdLst/>
                    <a:ahLst/>
                    <a:cxnLst/>
                    <a:rect l="l" t="t" r="r" b="b"/>
                    <a:pathLst>
                      <a:path w="9369" h="1941" extrusionOk="0">
                        <a:moveTo>
                          <a:pt x="4885" y="1"/>
                        </a:moveTo>
                        <a:cubicBezTo>
                          <a:pt x="4820" y="1"/>
                          <a:pt x="4756" y="1"/>
                          <a:pt x="4690" y="1"/>
                        </a:cubicBezTo>
                        <a:cubicBezTo>
                          <a:pt x="2102" y="1"/>
                          <a:pt x="0" y="431"/>
                          <a:pt x="0" y="965"/>
                        </a:cubicBezTo>
                        <a:cubicBezTo>
                          <a:pt x="0" y="1511"/>
                          <a:pt x="2102" y="1940"/>
                          <a:pt x="4690" y="1940"/>
                        </a:cubicBezTo>
                        <a:cubicBezTo>
                          <a:pt x="7268" y="1940"/>
                          <a:pt x="9369" y="1511"/>
                          <a:pt x="9369" y="965"/>
                        </a:cubicBezTo>
                        <a:cubicBezTo>
                          <a:pt x="9369" y="433"/>
                          <a:pt x="7372" y="1"/>
                          <a:pt x="48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4"/>
                  <p:cNvSpPr/>
                  <p:nvPr/>
                </p:nvSpPr>
                <p:spPr>
                  <a:xfrm>
                    <a:off x="1424137" y="3303271"/>
                    <a:ext cx="116540" cy="211484"/>
                  </a:xfrm>
                  <a:custGeom>
                    <a:avLst/>
                    <a:gdLst/>
                    <a:ahLst/>
                    <a:cxnLst/>
                    <a:rect l="l" t="t" r="r" b="b"/>
                    <a:pathLst>
                      <a:path w="1824" h="3310" extrusionOk="0">
                        <a:moveTo>
                          <a:pt x="1708" y="1"/>
                        </a:moveTo>
                        <a:lnTo>
                          <a:pt x="1" y="2137"/>
                        </a:lnTo>
                        <a:lnTo>
                          <a:pt x="94" y="3309"/>
                        </a:lnTo>
                        <a:lnTo>
                          <a:pt x="1824" y="244"/>
                        </a:lnTo>
                        <a:lnTo>
                          <a:pt x="1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4"/>
                  <p:cNvSpPr/>
                  <p:nvPr/>
                </p:nvSpPr>
                <p:spPr>
                  <a:xfrm>
                    <a:off x="599350" y="2994734"/>
                    <a:ext cx="134302" cy="198067"/>
                  </a:xfrm>
                  <a:custGeom>
                    <a:avLst/>
                    <a:gdLst/>
                    <a:ahLst/>
                    <a:cxnLst/>
                    <a:rect l="l" t="t" r="r" b="b"/>
                    <a:pathLst>
                      <a:path w="2102" h="3100" extrusionOk="0">
                        <a:moveTo>
                          <a:pt x="302" y="383"/>
                        </a:moveTo>
                        <a:lnTo>
                          <a:pt x="302" y="383"/>
                        </a:lnTo>
                        <a:cubicBezTo>
                          <a:pt x="720" y="581"/>
                          <a:pt x="1707" y="1184"/>
                          <a:pt x="1800" y="2647"/>
                        </a:cubicBezTo>
                        <a:cubicBezTo>
                          <a:pt x="1359" y="2415"/>
                          <a:pt x="372" y="1742"/>
                          <a:pt x="302" y="383"/>
                        </a:cubicBezTo>
                        <a:close/>
                        <a:moveTo>
                          <a:pt x="12" y="0"/>
                        </a:moveTo>
                        <a:lnTo>
                          <a:pt x="12" y="186"/>
                        </a:lnTo>
                        <a:cubicBezTo>
                          <a:pt x="1" y="2241"/>
                          <a:pt x="1881" y="3019"/>
                          <a:pt x="1904" y="3030"/>
                        </a:cubicBezTo>
                        <a:lnTo>
                          <a:pt x="2090" y="3100"/>
                        </a:lnTo>
                        <a:lnTo>
                          <a:pt x="2090" y="2903"/>
                        </a:lnTo>
                        <a:cubicBezTo>
                          <a:pt x="2102" y="650"/>
                          <a:pt x="221" y="58"/>
                          <a:pt x="198" y="58"/>
                        </a:cubicBezTo>
                        <a:lnTo>
                          <a:pt x="12"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4"/>
                  <p:cNvSpPr/>
                  <p:nvPr/>
                </p:nvSpPr>
                <p:spPr>
                  <a:xfrm>
                    <a:off x="709884" y="3154210"/>
                    <a:ext cx="115773" cy="211420"/>
                  </a:xfrm>
                  <a:custGeom>
                    <a:avLst/>
                    <a:gdLst/>
                    <a:ahLst/>
                    <a:cxnLst/>
                    <a:rect l="l" t="t" r="r" b="b"/>
                    <a:pathLst>
                      <a:path w="1812" h="3309" extrusionOk="0">
                        <a:moveTo>
                          <a:pt x="93" y="0"/>
                        </a:moveTo>
                        <a:lnTo>
                          <a:pt x="0" y="244"/>
                        </a:lnTo>
                        <a:lnTo>
                          <a:pt x="1707" y="3309"/>
                        </a:lnTo>
                        <a:lnTo>
                          <a:pt x="1811" y="2125"/>
                        </a:lnTo>
                        <a:lnTo>
                          <a:pt x="93"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2" name="Google Shape;2812;p34"/>
                  <p:cNvGrpSpPr/>
                  <p:nvPr/>
                </p:nvGrpSpPr>
                <p:grpSpPr>
                  <a:xfrm>
                    <a:off x="796650" y="2977675"/>
                    <a:ext cx="655793" cy="857501"/>
                    <a:chOff x="1043100" y="3192975"/>
                    <a:chExt cx="655793" cy="857501"/>
                  </a:xfrm>
                </p:grpSpPr>
                <p:grpSp>
                  <p:nvGrpSpPr>
                    <p:cNvPr id="2813" name="Google Shape;2813;p34"/>
                    <p:cNvGrpSpPr/>
                    <p:nvPr/>
                  </p:nvGrpSpPr>
                  <p:grpSpPr>
                    <a:xfrm>
                      <a:off x="1043100" y="3192975"/>
                      <a:ext cx="655793" cy="857501"/>
                      <a:chOff x="1043100" y="3192975"/>
                      <a:chExt cx="655793" cy="857501"/>
                    </a:xfrm>
                  </p:grpSpPr>
                  <p:sp>
                    <p:nvSpPr>
                      <p:cNvPr id="2814" name="Google Shape;2814;p34"/>
                      <p:cNvSpPr/>
                      <p:nvPr/>
                    </p:nvSpPr>
                    <p:spPr>
                      <a:xfrm>
                        <a:off x="1043866" y="3192975"/>
                        <a:ext cx="655026" cy="857501"/>
                      </a:xfrm>
                      <a:custGeom>
                        <a:avLst/>
                        <a:gdLst/>
                        <a:ahLst/>
                        <a:cxnLst/>
                        <a:rect l="l" t="t" r="r" b="b"/>
                        <a:pathLst>
                          <a:path w="10252" h="13421" extrusionOk="0">
                            <a:moveTo>
                              <a:pt x="5131" y="859"/>
                            </a:moveTo>
                            <a:cubicBezTo>
                              <a:pt x="7616" y="859"/>
                              <a:pt x="9090" y="1254"/>
                              <a:pt x="9380" y="1486"/>
                            </a:cubicBezTo>
                            <a:lnTo>
                              <a:pt x="9380" y="11935"/>
                            </a:lnTo>
                            <a:cubicBezTo>
                              <a:pt x="9090" y="12167"/>
                              <a:pt x="7627" y="12550"/>
                              <a:pt x="5131" y="12550"/>
                            </a:cubicBezTo>
                            <a:cubicBezTo>
                              <a:pt x="2635" y="12550"/>
                              <a:pt x="1161" y="12167"/>
                              <a:pt x="871" y="11935"/>
                            </a:cubicBezTo>
                            <a:lnTo>
                              <a:pt x="871" y="1486"/>
                            </a:lnTo>
                            <a:cubicBezTo>
                              <a:pt x="1161" y="1254"/>
                              <a:pt x="2635" y="859"/>
                              <a:pt x="5131" y="859"/>
                            </a:cubicBezTo>
                            <a:close/>
                            <a:moveTo>
                              <a:pt x="5131" y="0"/>
                            </a:moveTo>
                            <a:cubicBezTo>
                              <a:pt x="3924" y="0"/>
                              <a:pt x="0" y="105"/>
                              <a:pt x="0" y="1405"/>
                            </a:cubicBezTo>
                            <a:lnTo>
                              <a:pt x="0" y="12016"/>
                            </a:lnTo>
                            <a:cubicBezTo>
                              <a:pt x="0" y="13328"/>
                              <a:pt x="3924" y="13421"/>
                              <a:pt x="5131" y="13421"/>
                            </a:cubicBezTo>
                            <a:cubicBezTo>
                              <a:pt x="6327" y="13421"/>
                              <a:pt x="10251" y="13328"/>
                              <a:pt x="10251" y="12016"/>
                            </a:cubicBezTo>
                            <a:lnTo>
                              <a:pt x="10251" y="1405"/>
                            </a:lnTo>
                            <a:cubicBezTo>
                              <a:pt x="10251" y="105"/>
                              <a:pt x="6327" y="0"/>
                              <a:pt x="5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4"/>
                      <p:cNvSpPr/>
                      <p:nvPr/>
                    </p:nvSpPr>
                    <p:spPr>
                      <a:xfrm>
                        <a:off x="1072043" y="3221152"/>
                        <a:ext cx="359076" cy="356840"/>
                      </a:xfrm>
                      <a:custGeom>
                        <a:avLst/>
                        <a:gdLst/>
                        <a:ahLst/>
                        <a:cxnLst/>
                        <a:rect l="l" t="t" r="r" b="b"/>
                        <a:pathLst>
                          <a:path w="5620" h="5585" extrusionOk="0">
                            <a:moveTo>
                              <a:pt x="5224" y="0"/>
                            </a:moveTo>
                            <a:cubicBezTo>
                              <a:pt x="5062" y="314"/>
                              <a:pt x="4934" y="662"/>
                              <a:pt x="4807" y="999"/>
                            </a:cubicBezTo>
                            <a:cubicBezTo>
                              <a:pt x="4551" y="1637"/>
                              <a:pt x="4296" y="2322"/>
                              <a:pt x="3843" y="2810"/>
                            </a:cubicBezTo>
                            <a:cubicBezTo>
                              <a:pt x="3379" y="3332"/>
                              <a:pt x="2972" y="3681"/>
                              <a:pt x="2636" y="3855"/>
                            </a:cubicBezTo>
                            <a:cubicBezTo>
                              <a:pt x="1823" y="4296"/>
                              <a:pt x="917" y="4760"/>
                              <a:pt x="0" y="5120"/>
                            </a:cubicBezTo>
                            <a:lnTo>
                              <a:pt x="0" y="5584"/>
                            </a:lnTo>
                            <a:cubicBezTo>
                              <a:pt x="999" y="5190"/>
                              <a:pt x="1974" y="4702"/>
                              <a:pt x="2845" y="4238"/>
                            </a:cubicBezTo>
                            <a:cubicBezTo>
                              <a:pt x="3216" y="4029"/>
                              <a:pt x="3669" y="3657"/>
                              <a:pt x="4168" y="3100"/>
                            </a:cubicBezTo>
                            <a:cubicBezTo>
                              <a:pt x="4667" y="2531"/>
                              <a:pt x="4946" y="1835"/>
                              <a:pt x="5213" y="1161"/>
                            </a:cubicBezTo>
                            <a:cubicBezTo>
                              <a:pt x="5341" y="813"/>
                              <a:pt x="5468" y="488"/>
                              <a:pt x="5619" y="186"/>
                            </a:cubicBezTo>
                            <a:lnTo>
                              <a:pt x="52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4"/>
                      <p:cNvSpPr/>
                      <p:nvPr/>
                    </p:nvSpPr>
                    <p:spPr>
                      <a:xfrm>
                        <a:off x="1071276" y="3578693"/>
                        <a:ext cx="597203" cy="151361"/>
                      </a:xfrm>
                      <a:custGeom>
                        <a:avLst/>
                        <a:gdLst/>
                        <a:ahLst/>
                        <a:cxnLst/>
                        <a:rect l="l" t="t" r="r" b="b"/>
                        <a:pathLst>
                          <a:path w="9347" h="2369" extrusionOk="0">
                            <a:moveTo>
                              <a:pt x="9346" y="0"/>
                            </a:moveTo>
                            <a:cubicBezTo>
                              <a:pt x="9300" y="12"/>
                              <a:pt x="9253" y="12"/>
                              <a:pt x="9207" y="23"/>
                            </a:cubicBezTo>
                            <a:cubicBezTo>
                              <a:pt x="8882" y="128"/>
                              <a:pt x="8510" y="163"/>
                              <a:pt x="8127" y="174"/>
                            </a:cubicBezTo>
                            <a:cubicBezTo>
                              <a:pt x="7779" y="186"/>
                              <a:pt x="7407" y="221"/>
                              <a:pt x="7048" y="290"/>
                            </a:cubicBezTo>
                            <a:cubicBezTo>
                              <a:pt x="6827" y="337"/>
                              <a:pt x="6630" y="395"/>
                              <a:pt x="6421" y="453"/>
                            </a:cubicBezTo>
                            <a:cubicBezTo>
                              <a:pt x="6188" y="522"/>
                              <a:pt x="5956" y="581"/>
                              <a:pt x="5724" y="627"/>
                            </a:cubicBezTo>
                            <a:cubicBezTo>
                              <a:pt x="5538" y="650"/>
                              <a:pt x="5364" y="685"/>
                              <a:pt x="5178" y="697"/>
                            </a:cubicBezTo>
                            <a:cubicBezTo>
                              <a:pt x="4621" y="766"/>
                              <a:pt x="4064" y="824"/>
                              <a:pt x="3507" y="1103"/>
                            </a:cubicBezTo>
                            <a:cubicBezTo>
                              <a:pt x="3251" y="1231"/>
                              <a:pt x="2880" y="1393"/>
                              <a:pt x="2520" y="1509"/>
                            </a:cubicBezTo>
                            <a:cubicBezTo>
                              <a:pt x="2230" y="1591"/>
                              <a:pt x="1893" y="1649"/>
                              <a:pt x="1580" y="1707"/>
                            </a:cubicBezTo>
                            <a:cubicBezTo>
                              <a:pt x="1347" y="1753"/>
                              <a:pt x="1115" y="1788"/>
                              <a:pt x="895" y="1846"/>
                            </a:cubicBezTo>
                            <a:cubicBezTo>
                              <a:pt x="616" y="1916"/>
                              <a:pt x="314" y="1927"/>
                              <a:pt x="1" y="1927"/>
                            </a:cubicBezTo>
                            <a:lnTo>
                              <a:pt x="1" y="2368"/>
                            </a:lnTo>
                            <a:cubicBezTo>
                              <a:pt x="326" y="2368"/>
                              <a:pt x="674" y="2345"/>
                              <a:pt x="999" y="2264"/>
                            </a:cubicBezTo>
                            <a:cubicBezTo>
                              <a:pt x="1196" y="2217"/>
                              <a:pt x="1417" y="2171"/>
                              <a:pt x="1649" y="2136"/>
                            </a:cubicBezTo>
                            <a:cubicBezTo>
                              <a:pt x="1986" y="2078"/>
                              <a:pt x="2346" y="2020"/>
                              <a:pt x="2648" y="1916"/>
                            </a:cubicBezTo>
                            <a:cubicBezTo>
                              <a:pt x="3031" y="1788"/>
                              <a:pt x="3402" y="1614"/>
                              <a:pt x="3681" y="1474"/>
                            </a:cubicBezTo>
                            <a:cubicBezTo>
                              <a:pt x="4180" y="1242"/>
                              <a:pt x="4668" y="1184"/>
                              <a:pt x="5202" y="1115"/>
                            </a:cubicBezTo>
                            <a:cubicBezTo>
                              <a:pt x="5399" y="1091"/>
                              <a:pt x="5585" y="1068"/>
                              <a:pt x="5771" y="1045"/>
                            </a:cubicBezTo>
                            <a:cubicBezTo>
                              <a:pt x="6038" y="998"/>
                              <a:pt x="6281" y="929"/>
                              <a:pt x="6514" y="859"/>
                            </a:cubicBezTo>
                            <a:cubicBezTo>
                              <a:pt x="6711" y="801"/>
                              <a:pt x="6908" y="743"/>
                              <a:pt x="7106" y="697"/>
                            </a:cubicBezTo>
                            <a:cubicBezTo>
                              <a:pt x="7442" y="639"/>
                              <a:pt x="7779" y="604"/>
                              <a:pt x="8127" y="592"/>
                            </a:cubicBezTo>
                            <a:cubicBezTo>
                              <a:pt x="8510" y="569"/>
                              <a:pt x="8917" y="546"/>
                              <a:pt x="9311" y="453"/>
                            </a:cubicBezTo>
                            <a:lnTo>
                              <a:pt x="9346" y="453"/>
                            </a:lnTo>
                            <a:lnTo>
                              <a:pt x="93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4"/>
                      <p:cNvSpPr/>
                      <p:nvPr/>
                    </p:nvSpPr>
                    <p:spPr>
                      <a:xfrm>
                        <a:off x="1043100" y="3803403"/>
                        <a:ext cx="319782" cy="219599"/>
                      </a:xfrm>
                      <a:custGeom>
                        <a:avLst/>
                        <a:gdLst/>
                        <a:ahLst/>
                        <a:cxnLst/>
                        <a:rect l="l" t="t" r="r" b="b"/>
                        <a:pathLst>
                          <a:path w="5005" h="3437" extrusionOk="0">
                            <a:moveTo>
                              <a:pt x="2337" y="0"/>
                            </a:moveTo>
                            <a:cubicBezTo>
                              <a:pt x="2057" y="0"/>
                              <a:pt x="1777" y="8"/>
                              <a:pt x="1498" y="24"/>
                            </a:cubicBezTo>
                            <a:cubicBezTo>
                              <a:pt x="1045" y="59"/>
                              <a:pt x="593" y="186"/>
                              <a:pt x="175" y="326"/>
                            </a:cubicBezTo>
                            <a:cubicBezTo>
                              <a:pt x="117" y="349"/>
                              <a:pt x="59" y="361"/>
                              <a:pt x="1" y="384"/>
                            </a:cubicBezTo>
                            <a:lnTo>
                              <a:pt x="1" y="837"/>
                            </a:lnTo>
                            <a:cubicBezTo>
                              <a:pt x="105" y="813"/>
                              <a:pt x="198" y="778"/>
                              <a:pt x="302" y="732"/>
                            </a:cubicBezTo>
                            <a:cubicBezTo>
                              <a:pt x="720" y="604"/>
                              <a:pt x="1115" y="477"/>
                              <a:pt x="1510" y="465"/>
                            </a:cubicBezTo>
                            <a:cubicBezTo>
                              <a:pt x="1799" y="448"/>
                              <a:pt x="2092" y="438"/>
                              <a:pt x="2386" y="438"/>
                            </a:cubicBezTo>
                            <a:cubicBezTo>
                              <a:pt x="2882" y="438"/>
                              <a:pt x="3383" y="465"/>
                              <a:pt x="3878" y="523"/>
                            </a:cubicBezTo>
                            <a:cubicBezTo>
                              <a:pt x="3948" y="523"/>
                              <a:pt x="4006" y="535"/>
                              <a:pt x="4064" y="535"/>
                            </a:cubicBezTo>
                            <a:cubicBezTo>
                              <a:pt x="4400" y="558"/>
                              <a:pt x="4400" y="558"/>
                              <a:pt x="4424" y="790"/>
                            </a:cubicBezTo>
                            <a:cubicBezTo>
                              <a:pt x="4470" y="1045"/>
                              <a:pt x="4470" y="1312"/>
                              <a:pt x="4470" y="1591"/>
                            </a:cubicBezTo>
                            <a:cubicBezTo>
                              <a:pt x="4470" y="1835"/>
                              <a:pt x="4470" y="2090"/>
                              <a:pt x="4493" y="2334"/>
                            </a:cubicBezTo>
                            <a:cubicBezTo>
                              <a:pt x="4540" y="2682"/>
                              <a:pt x="4575" y="3077"/>
                              <a:pt x="4482" y="3437"/>
                            </a:cubicBezTo>
                            <a:lnTo>
                              <a:pt x="4923" y="3437"/>
                            </a:lnTo>
                            <a:cubicBezTo>
                              <a:pt x="5004" y="3031"/>
                              <a:pt x="4981" y="2624"/>
                              <a:pt x="4934" y="2276"/>
                            </a:cubicBezTo>
                            <a:cubicBezTo>
                              <a:pt x="4911" y="2055"/>
                              <a:pt x="4911" y="1823"/>
                              <a:pt x="4911" y="1591"/>
                            </a:cubicBezTo>
                            <a:cubicBezTo>
                              <a:pt x="4911" y="1301"/>
                              <a:pt x="4911" y="1011"/>
                              <a:pt x="4865" y="720"/>
                            </a:cubicBezTo>
                            <a:cubicBezTo>
                              <a:pt x="4772" y="152"/>
                              <a:pt x="4470" y="128"/>
                              <a:pt x="4110" y="94"/>
                            </a:cubicBezTo>
                            <a:cubicBezTo>
                              <a:pt x="4052" y="94"/>
                              <a:pt x="3994" y="82"/>
                              <a:pt x="3936" y="82"/>
                            </a:cubicBezTo>
                            <a:cubicBezTo>
                              <a:pt x="3410" y="29"/>
                              <a:pt x="2874"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4"/>
                      <p:cNvSpPr/>
                      <p:nvPr/>
                    </p:nvSpPr>
                    <p:spPr>
                      <a:xfrm>
                        <a:off x="1072043" y="3913106"/>
                        <a:ext cx="179538" cy="104017"/>
                      </a:xfrm>
                      <a:custGeom>
                        <a:avLst/>
                        <a:gdLst/>
                        <a:ahLst/>
                        <a:cxnLst/>
                        <a:rect l="l" t="t" r="r" b="b"/>
                        <a:pathLst>
                          <a:path w="2810" h="1628" extrusionOk="0">
                            <a:moveTo>
                              <a:pt x="1402" y="0"/>
                            </a:moveTo>
                            <a:cubicBezTo>
                              <a:pt x="1245" y="0"/>
                              <a:pt x="1086" y="13"/>
                              <a:pt x="929" y="25"/>
                            </a:cubicBezTo>
                            <a:cubicBezTo>
                              <a:pt x="859" y="25"/>
                              <a:pt x="778" y="37"/>
                              <a:pt x="708" y="37"/>
                            </a:cubicBezTo>
                            <a:cubicBezTo>
                              <a:pt x="627" y="37"/>
                              <a:pt x="534" y="48"/>
                              <a:pt x="453" y="48"/>
                            </a:cubicBezTo>
                            <a:cubicBezTo>
                              <a:pt x="302" y="60"/>
                              <a:pt x="163" y="60"/>
                              <a:pt x="0" y="83"/>
                            </a:cubicBezTo>
                            <a:lnTo>
                              <a:pt x="0" y="513"/>
                            </a:lnTo>
                            <a:cubicBezTo>
                              <a:pt x="163" y="501"/>
                              <a:pt x="314" y="489"/>
                              <a:pt x="476" y="489"/>
                            </a:cubicBezTo>
                            <a:cubicBezTo>
                              <a:pt x="569" y="489"/>
                              <a:pt x="662" y="466"/>
                              <a:pt x="755" y="466"/>
                            </a:cubicBezTo>
                            <a:cubicBezTo>
                              <a:pt x="825" y="466"/>
                              <a:pt x="894" y="455"/>
                              <a:pt x="976" y="455"/>
                            </a:cubicBezTo>
                            <a:cubicBezTo>
                              <a:pt x="1144" y="439"/>
                              <a:pt x="1291" y="428"/>
                              <a:pt x="1422" y="428"/>
                            </a:cubicBezTo>
                            <a:cubicBezTo>
                              <a:pt x="1786" y="428"/>
                              <a:pt x="2018" y="516"/>
                              <a:pt x="2206" y="849"/>
                            </a:cubicBezTo>
                            <a:cubicBezTo>
                              <a:pt x="2264" y="954"/>
                              <a:pt x="2334" y="1151"/>
                              <a:pt x="2380" y="1592"/>
                            </a:cubicBezTo>
                            <a:lnTo>
                              <a:pt x="2810" y="1627"/>
                            </a:lnTo>
                            <a:lnTo>
                              <a:pt x="2810" y="1616"/>
                            </a:lnTo>
                            <a:cubicBezTo>
                              <a:pt x="2775" y="1163"/>
                              <a:pt x="2694" y="838"/>
                              <a:pt x="2578" y="629"/>
                            </a:cubicBezTo>
                            <a:cubicBezTo>
                              <a:pt x="2277" y="104"/>
                              <a:pt x="1849"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4"/>
                      <p:cNvSpPr/>
                      <p:nvPr/>
                    </p:nvSpPr>
                    <p:spPr>
                      <a:xfrm>
                        <a:off x="1072043" y="3663223"/>
                        <a:ext cx="598609" cy="107595"/>
                      </a:xfrm>
                      <a:custGeom>
                        <a:avLst/>
                        <a:gdLst/>
                        <a:ahLst/>
                        <a:cxnLst/>
                        <a:rect l="l" t="t" r="r" b="b"/>
                        <a:pathLst>
                          <a:path w="9369" h="1684" extrusionOk="0">
                            <a:moveTo>
                              <a:pt x="9369" y="1"/>
                            </a:moveTo>
                            <a:cubicBezTo>
                              <a:pt x="7570" y="523"/>
                              <a:pt x="5689" y="662"/>
                              <a:pt x="3855" y="813"/>
                            </a:cubicBezTo>
                            <a:cubicBezTo>
                              <a:pt x="2578" y="918"/>
                              <a:pt x="1289" y="999"/>
                              <a:pt x="0" y="1231"/>
                            </a:cubicBezTo>
                            <a:lnTo>
                              <a:pt x="0" y="1684"/>
                            </a:lnTo>
                            <a:cubicBezTo>
                              <a:pt x="1289" y="1452"/>
                              <a:pt x="2601" y="1347"/>
                              <a:pt x="3889" y="1243"/>
                            </a:cubicBezTo>
                            <a:cubicBezTo>
                              <a:pt x="5700" y="1115"/>
                              <a:pt x="7570" y="976"/>
                              <a:pt x="9369" y="453"/>
                            </a:cubicBezTo>
                            <a:lnTo>
                              <a:pt x="93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4"/>
                      <p:cNvSpPr/>
                      <p:nvPr/>
                    </p:nvSpPr>
                    <p:spPr>
                      <a:xfrm>
                        <a:off x="1071276" y="3859373"/>
                        <a:ext cx="235188" cy="161456"/>
                      </a:xfrm>
                      <a:custGeom>
                        <a:avLst/>
                        <a:gdLst/>
                        <a:ahLst/>
                        <a:cxnLst/>
                        <a:rect l="l" t="t" r="r" b="b"/>
                        <a:pathLst>
                          <a:path w="3681" h="2527" extrusionOk="0">
                            <a:moveTo>
                              <a:pt x="1922" y="0"/>
                            </a:moveTo>
                            <a:cubicBezTo>
                              <a:pt x="1814" y="0"/>
                              <a:pt x="1707" y="4"/>
                              <a:pt x="1603" y="7"/>
                            </a:cubicBezTo>
                            <a:cubicBezTo>
                              <a:pt x="1510" y="7"/>
                              <a:pt x="1394" y="19"/>
                              <a:pt x="1289" y="19"/>
                            </a:cubicBezTo>
                            <a:lnTo>
                              <a:pt x="1220" y="19"/>
                            </a:lnTo>
                            <a:cubicBezTo>
                              <a:pt x="825" y="19"/>
                              <a:pt x="407" y="19"/>
                              <a:pt x="1" y="77"/>
                            </a:cubicBezTo>
                            <a:lnTo>
                              <a:pt x="1" y="518"/>
                            </a:lnTo>
                            <a:cubicBezTo>
                              <a:pt x="384" y="460"/>
                              <a:pt x="813" y="460"/>
                              <a:pt x="1220" y="460"/>
                            </a:cubicBezTo>
                            <a:lnTo>
                              <a:pt x="1289" y="460"/>
                            </a:lnTo>
                            <a:cubicBezTo>
                              <a:pt x="1405" y="460"/>
                              <a:pt x="1510" y="460"/>
                              <a:pt x="1626" y="436"/>
                            </a:cubicBezTo>
                            <a:cubicBezTo>
                              <a:pt x="1721" y="433"/>
                              <a:pt x="1815" y="429"/>
                              <a:pt x="1908" y="429"/>
                            </a:cubicBezTo>
                            <a:cubicBezTo>
                              <a:pt x="2123" y="429"/>
                              <a:pt x="2330" y="448"/>
                              <a:pt x="2508" y="529"/>
                            </a:cubicBezTo>
                            <a:cubicBezTo>
                              <a:pt x="2543" y="669"/>
                              <a:pt x="2624" y="820"/>
                              <a:pt x="2694" y="947"/>
                            </a:cubicBezTo>
                            <a:cubicBezTo>
                              <a:pt x="2752" y="1052"/>
                              <a:pt x="2810" y="1168"/>
                              <a:pt x="2833" y="1249"/>
                            </a:cubicBezTo>
                            <a:cubicBezTo>
                              <a:pt x="2915" y="1481"/>
                              <a:pt x="2984" y="1714"/>
                              <a:pt x="3054" y="1934"/>
                            </a:cubicBezTo>
                            <a:lnTo>
                              <a:pt x="3182" y="2329"/>
                            </a:lnTo>
                            <a:lnTo>
                              <a:pt x="3228" y="2503"/>
                            </a:lnTo>
                            <a:cubicBezTo>
                              <a:pt x="3379" y="2515"/>
                              <a:pt x="3518" y="2515"/>
                              <a:pt x="3681" y="2526"/>
                            </a:cubicBezTo>
                            <a:cubicBezTo>
                              <a:pt x="3669" y="2433"/>
                              <a:pt x="3634" y="2329"/>
                              <a:pt x="3611" y="2213"/>
                            </a:cubicBezTo>
                            <a:cubicBezTo>
                              <a:pt x="3565" y="2085"/>
                              <a:pt x="3518" y="1946"/>
                              <a:pt x="3483" y="1806"/>
                            </a:cubicBezTo>
                            <a:cubicBezTo>
                              <a:pt x="3402" y="1586"/>
                              <a:pt x="3333" y="1354"/>
                              <a:pt x="3263" y="1133"/>
                            </a:cubicBezTo>
                            <a:cubicBezTo>
                              <a:pt x="3216" y="994"/>
                              <a:pt x="3147" y="866"/>
                              <a:pt x="3077" y="750"/>
                            </a:cubicBezTo>
                            <a:cubicBezTo>
                              <a:pt x="2996" y="611"/>
                              <a:pt x="2926" y="483"/>
                              <a:pt x="2915" y="367"/>
                            </a:cubicBezTo>
                            <a:lnTo>
                              <a:pt x="2903" y="251"/>
                            </a:lnTo>
                            <a:lnTo>
                              <a:pt x="2810" y="193"/>
                            </a:lnTo>
                            <a:cubicBezTo>
                              <a:pt x="2537" y="30"/>
                              <a:pt x="2225" y="0"/>
                              <a:pt x="1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4"/>
                      <p:cNvSpPr/>
                      <p:nvPr/>
                    </p:nvSpPr>
                    <p:spPr>
                      <a:xfrm>
                        <a:off x="1072043" y="3226327"/>
                        <a:ext cx="179538" cy="195894"/>
                      </a:xfrm>
                      <a:custGeom>
                        <a:avLst/>
                        <a:gdLst/>
                        <a:ahLst/>
                        <a:cxnLst/>
                        <a:rect l="l" t="t" r="r" b="b"/>
                        <a:pathLst>
                          <a:path w="2810" h="3066" extrusionOk="0">
                            <a:moveTo>
                              <a:pt x="2810" y="1"/>
                            </a:moveTo>
                            <a:lnTo>
                              <a:pt x="2810" y="1"/>
                            </a:lnTo>
                            <a:cubicBezTo>
                              <a:pt x="2636" y="12"/>
                              <a:pt x="2485" y="35"/>
                              <a:pt x="2322" y="59"/>
                            </a:cubicBezTo>
                            <a:cubicBezTo>
                              <a:pt x="1730" y="1313"/>
                              <a:pt x="952" y="2148"/>
                              <a:pt x="0" y="2590"/>
                            </a:cubicBezTo>
                            <a:lnTo>
                              <a:pt x="0" y="3066"/>
                            </a:lnTo>
                            <a:cubicBezTo>
                              <a:pt x="1208" y="2590"/>
                              <a:pt x="2136" y="1580"/>
                              <a:pt x="2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4"/>
                      <p:cNvSpPr/>
                      <p:nvPr/>
                    </p:nvSpPr>
                    <p:spPr>
                      <a:xfrm>
                        <a:off x="1072746" y="3218915"/>
                        <a:ext cx="296781" cy="292308"/>
                      </a:xfrm>
                      <a:custGeom>
                        <a:avLst/>
                        <a:gdLst/>
                        <a:ahLst/>
                        <a:cxnLst/>
                        <a:rect l="l" t="t" r="r" b="b"/>
                        <a:pathLst>
                          <a:path w="4645" h="4575" extrusionOk="0">
                            <a:moveTo>
                              <a:pt x="4134" y="1"/>
                            </a:moveTo>
                            <a:cubicBezTo>
                              <a:pt x="3960" y="279"/>
                              <a:pt x="3786" y="535"/>
                              <a:pt x="3635" y="790"/>
                            </a:cubicBezTo>
                            <a:cubicBezTo>
                              <a:pt x="3344" y="1220"/>
                              <a:pt x="3066" y="1626"/>
                              <a:pt x="2857" y="2032"/>
                            </a:cubicBezTo>
                            <a:cubicBezTo>
                              <a:pt x="2799" y="2148"/>
                              <a:pt x="2741" y="2264"/>
                              <a:pt x="2706" y="2380"/>
                            </a:cubicBezTo>
                            <a:cubicBezTo>
                              <a:pt x="2532" y="2775"/>
                              <a:pt x="2358" y="3135"/>
                              <a:pt x="2079" y="3414"/>
                            </a:cubicBezTo>
                            <a:cubicBezTo>
                              <a:pt x="1731" y="3762"/>
                              <a:pt x="1266" y="3866"/>
                              <a:pt x="767" y="3983"/>
                            </a:cubicBezTo>
                            <a:lnTo>
                              <a:pt x="639" y="4006"/>
                            </a:lnTo>
                            <a:cubicBezTo>
                              <a:pt x="419" y="4052"/>
                              <a:pt x="222" y="4099"/>
                              <a:pt x="1" y="4133"/>
                            </a:cubicBezTo>
                            <a:lnTo>
                              <a:pt x="1" y="4575"/>
                            </a:lnTo>
                            <a:cubicBezTo>
                              <a:pt x="245" y="4528"/>
                              <a:pt x="500" y="4470"/>
                              <a:pt x="744" y="4424"/>
                            </a:cubicBezTo>
                            <a:lnTo>
                              <a:pt x="860" y="4400"/>
                            </a:lnTo>
                            <a:cubicBezTo>
                              <a:pt x="1394" y="4284"/>
                              <a:pt x="1951" y="4157"/>
                              <a:pt x="2381" y="3716"/>
                            </a:cubicBezTo>
                            <a:cubicBezTo>
                              <a:pt x="2718" y="3379"/>
                              <a:pt x="2903" y="2961"/>
                              <a:pt x="3089" y="2555"/>
                            </a:cubicBezTo>
                            <a:cubicBezTo>
                              <a:pt x="3147" y="2439"/>
                              <a:pt x="3193" y="2322"/>
                              <a:pt x="3252" y="2218"/>
                            </a:cubicBezTo>
                            <a:cubicBezTo>
                              <a:pt x="3437" y="1835"/>
                              <a:pt x="3716" y="1440"/>
                              <a:pt x="3995" y="1022"/>
                            </a:cubicBezTo>
                            <a:cubicBezTo>
                              <a:pt x="4215" y="686"/>
                              <a:pt x="4447" y="349"/>
                              <a:pt x="4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4"/>
                      <p:cNvSpPr/>
                      <p:nvPr/>
                    </p:nvSpPr>
                    <p:spPr>
                      <a:xfrm>
                        <a:off x="1072746" y="3222621"/>
                        <a:ext cx="431786" cy="445842"/>
                      </a:xfrm>
                      <a:custGeom>
                        <a:avLst/>
                        <a:gdLst/>
                        <a:ahLst/>
                        <a:cxnLst/>
                        <a:rect l="l" t="t" r="r" b="b"/>
                        <a:pathLst>
                          <a:path w="6758" h="6978" extrusionOk="0">
                            <a:moveTo>
                              <a:pt x="6328" y="1"/>
                            </a:moveTo>
                            <a:cubicBezTo>
                              <a:pt x="6247" y="268"/>
                              <a:pt x="6189" y="500"/>
                              <a:pt x="6142" y="732"/>
                            </a:cubicBezTo>
                            <a:cubicBezTo>
                              <a:pt x="6015" y="1289"/>
                              <a:pt x="5875" y="1870"/>
                              <a:pt x="5631" y="2381"/>
                            </a:cubicBezTo>
                            <a:cubicBezTo>
                              <a:pt x="5550" y="2555"/>
                              <a:pt x="5469" y="2740"/>
                              <a:pt x="5399" y="2915"/>
                            </a:cubicBezTo>
                            <a:cubicBezTo>
                              <a:pt x="5237" y="3286"/>
                              <a:pt x="5097" y="3634"/>
                              <a:pt x="4877" y="3925"/>
                            </a:cubicBezTo>
                            <a:cubicBezTo>
                              <a:pt x="4679" y="4180"/>
                              <a:pt x="4389" y="4412"/>
                              <a:pt x="4111" y="4621"/>
                            </a:cubicBezTo>
                            <a:lnTo>
                              <a:pt x="3983" y="4714"/>
                            </a:lnTo>
                            <a:cubicBezTo>
                              <a:pt x="3077" y="5434"/>
                              <a:pt x="2323" y="5991"/>
                              <a:pt x="1266" y="6270"/>
                            </a:cubicBezTo>
                            <a:cubicBezTo>
                              <a:pt x="860" y="6374"/>
                              <a:pt x="442" y="6455"/>
                              <a:pt x="1" y="6548"/>
                            </a:cubicBezTo>
                            <a:lnTo>
                              <a:pt x="1" y="6978"/>
                            </a:lnTo>
                            <a:cubicBezTo>
                              <a:pt x="465" y="6897"/>
                              <a:pt x="930" y="6804"/>
                              <a:pt x="1359" y="6688"/>
                            </a:cubicBezTo>
                            <a:cubicBezTo>
                              <a:pt x="2497" y="6386"/>
                              <a:pt x="3344" y="5782"/>
                              <a:pt x="4238" y="5051"/>
                            </a:cubicBezTo>
                            <a:lnTo>
                              <a:pt x="4366" y="4946"/>
                            </a:lnTo>
                            <a:cubicBezTo>
                              <a:pt x="4656" y="4714"/>
                              <a:pt x="4958" y="4482"/>
                              <a:pt x="5213" y="4180"/>
                            </a:cubicBezTo>
                            <a:cubicBezTo>
                              <a:pt x="5469" y="3843"/>
                              <a:pt x="5643" y="3460"/>
                              <a:pt x="5806" y="3077"/>
                            </a:cubicBezTo>
                            <a:cubicBezTo>
                              <a:pt x="5875" y="2903"/>
                              <a:pt x="5945" y="2729"/>
                              <a:pt x="6038" y="2566"/>
                            </a:cubicBezTo>
                            <a:cubicBezTo>
                              <a:pt x="6316" y="2021"/>
                              <a:pt x="6444" y="1405"/>
                              <a:pt x="6572" y="813"/>
                            </a:cubicBezTo>
                            <a:cubicBezTo>
                              <a:pt x="6630" y="569"/>
                              <a:pt x="6688" y="302"/>
                              <a:pt x="6758" y="47"/>
                            </a:cubicBezTo>
                            <a:lnTo>
                              <a:pt x="63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4"/>
                      <p:cNvSpPr/>
                      <p:nvPr/>
                    </p:nvSpPr>
                    <p:spPr>
                      <a:xfrm>
                        <a:off x="1043866" y="3192975"/>
                        <a:ext cx="655026" cy="180305"/>
                      </a:xfrm>
                      <a:custGeom>
                        <a:avLst/>
                        <a:gdLst/>
                        <a:ahLst/>
                        <a:cxnLst/>
                        <a:rect l="l" t="t" r="r" b="b"/>
                        <a:pathLst>
                          <a:path w="10252" h="2822" extrusionOk="0">
                            <a:moveTo>
                              <a:pt x="5011" y="871"/>
                            </a:moveTo>
                            <a:cubicBezTo>
                              <a:pt x="5051" y="871"/>
                              <a:pt x="5091" y="871"/>
                              <a:pt x="5131" y="871"/>
                            </a:cubicBezTo>
                            <a:cubicBezTo>
                              <a:pt x="7326" y="871"/>
                              <a:pt x="8742" y="1173"/>
                              <a:pt x="9230" y="1405"/>
                            </a:cubicBezTo>
                            <a:cubicBezTo>
                              <a:pt x="8742" y="1637"/>
                              <a:pt x="7326" y="1951"/>
                              <a:pt x="5131" y="1951"/>
                            </a:cubicBezTo>
                            <a:cubicBezTo>
                              <a:pt x="2926" y="1951"/>
                              <a:pt x="1509" y="1637"/>
                              <a:pt x="1022" y="1405"/>
                            </a:cubicBezTo>
                            <a:cubicBezTo>
                              <a:pt x="1489" y="1177"/>
                              <a:pt x="2852" y="871"/>
                              <a:pt x="5011" y="871"/>
                            </a:cubicBezTo>
                            <a:close/>
                            <a:moveTo>
                              <a:pt x="5131" y="0"/>
                            </a:moveTo>
                            <a:cubicBezTo>
                              <a:pt x="3924" y="0"/>
                              <a:pt x="0" y="105"/>
                              <a:pt x="0" y="1405"/>
                            </a:cubicBezTo>
                            <a:cubicBezTo>
                              <a:pt x="0" y="2717"/>
                              <a:pt x="3924" y="2821"/>
                              <a:pt x="5131" y="2821"/>
                            </a:cubicBezTo>
                            <a:cubicBezTo>
                              <a:pt x="6327" y="2821"/>
                              <a:pt x="10251" y="2717"/>
                              <a:pt x="10251" y="1405"/>
                            </a:cubicBezTo>
                            <a:cubicBezTo>
                              <a:pt x="10251" y="105"/>
                              <a:pt x="6327" y="0"/>
                              <a:pt x="5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5" name="Google Shape;2825;p34"/>
                    <p:cNvSpPr/>
                    <p:nvPr/>
                  </p:nvSpPr>
                  <p:spPr>
                    <a:xfrm>
                      <a:off x="1470348" y="3740980"/>
                      <a:ext cx="200303" cy="276143"/>
                    </a:xfrm>
                    <a:custGeom>
                      <a:avLst/>
                      <a:gdLst/>
                      <a:ahLst/>
                      <a:cxnLst/>
                      <a:rect l="l" t="t" r="r" b="b"/>
                      <a:pathLst>
                        <a:path w="3135" h="4322" extrusionOk="0">
                          <a:moveTo>
                            <a:pt x="2366" y="0"/>
                          </a:moveTo>
                          <a:cubicBezTo>
                            <a:pt x="2041" y="0"/>
                            <a:pt x="1710" y="90"/>
                            <a:pt x="1324" y="339"/>
                          </a:cubicBezTo>
                          <a:cubicBezTo>
                            <a:pt x="674" y="757"/>
                            <a:pt x="314" y="1129"/>
                            <a:pt x="151" y="1999"/>
                          </a:cubicBezTo>
                          <a:cubicBezTo>
                            <a:pt x="0" y="2800"/>
                            <a:pt x="117" y="3567"/>
                            <a:pt x="279" y="4321"/>
                          </a:cubicBezTo>
                          <a:lnTo>
                            <a:pt x="720" y="4286"/>
                          </a:lnTo>
                          <a:cubicBezTo>
                            <a:pt x="558" y="3532"/>
                            <a:pt x="442" y="2812"/>
                            <a:pt x="581" y="2081"/>
                          </a:cubicBezTo>
                          <a:cubicBezTo>
                            <a:pt x="697" y="1419"/>
                            <a:pt x="918" y="1105"/>
                            <a:pt x="1568" y="699"/>
                          </a:cubicBezTo>
                          <a:cubicBezTo>
                            <a:pt x="1855" y="513"/>
                            <a:pt x="2093" y="442"/>
                            <a:pt x="2344" y="442"/>
                          </a:cubicBezTo>
                          <a:cubicBezTo>
                            <a:pt x="2580" y="442"/>
                            <a:pt x="2826" y="505"/>
                            <a:pt x="3135" y="595"/>
                          </a:cubicBezTo>
                          <a:lnTo>
                            <a:pt x="3135" y="130"/>
                          </a:lnTo>
                          <a:cubicBezTo>
                            <a:pt x="2867" y="54"/>
                            <a:pt x="2618" y="0"/>
                            <a:pt x="2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4"/>
                    <p:cNvSpPr/>
                    <p:nvPr/>
                  </p:nvSpPr>
                  <p:spPr>
                    <a:xfrm>
                      <a:off x="1569765" y="3817907"/>
                      <a:ext cx="100183" cy="183627"/>
                    </a:xfrm>
                    <a:custGeom>
                      <a:avLst/>
                      <a:gdLst/>
                      <a:ahLst/>
                      <a:cxnLst/>
                      <a:rect l="l" t="t" r="r" b="b"/>
                      <a:pathLst>
                        <a:path w="1568" h="2874" extrusionOk="0">
                          <a:moveTo>
                            <a:pt x="1230" y="1"/>
                          </a:moveTo>
                          <a:cubicBezTo>
                            <a:pt x="625" y="1"/>
                            <a:pt x="243" y="312"/>
                            <a:pt x="105" y="935"/>
                          </a:cubicBezTo>
                          <a:cubicBezTo>
                            <a:pt x="0" y="1364"/>
                            <a:pt x="128" y="1875"/>
                            <a:pt x="221" y="2281"/>
                          </a:cubicBezTo>
                          <a:lnTo>
                            <a:pt x="232" y="2363"/>
                          </a:lnTo>
                          <a:cubicBezTo>
                            <a:pt x="279" y="2525"/>
                            <a:pt x="302" y="2699"/>
                            <a:pt x="337" y="2873"/>
                          </a:cubicBezTo>
                          <a:cubicBezTo>
                            <a:pt x="499" y="2850"/>
                            <a:pt x="627" y="2804"/>
                            <a:pt x="755" y="2757"/>
                          </a:cubicBezTo>
                          <a:cubicBezTo>
                            <a:pt x="743" y="2618"/>
                            <a:pt x="708" y="2444"/>
                            <a:pt x="673" y="2281"/>
                          </a:cubicBezTo>
                          <a:lnTo>
                            <a:pt x="650" y="2188"/>
                          </a:lnTo>
                          <a:cubicBezTo>
                            <a:pt x="569" y="1828"/>
                            <a:pt x="465" y="1376"/>
                            <a:pt x="534" y="1027"/>
                          </a:cubicBezTo>
                          <a:cubicBezTo>
                            <a:pt x="602" y="756"/>
                            <a:pt x="743" y="443"/>
                            <a:pt x="1229" y="443"/>
                          </a:cubicBezTo>
                          <a:cubicBezTo>
                            <a:pt x="1324" y="443"/>
                            <a:pt x="1432" y="455"/>
                            <a:pt x="1556" y="482"/>
                          </a:cubicBezTo>
                          <a:lnTo>
                            <a:pt x="1567" y="482"/>
                          </a:lnTo>
                          <a:lnTo>
                            <a:pt x="1567" y="29"/>
                          </a:lnTo>
                          <a:cubicBezTo>
                            <a:pt x="1448" y="10"/>
                            <a:pt x="1336" y="1"/>
                            <a:pt x="1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4"/>
                    <p:cNvSpPr/>
                    <p:nvPr/>
                  </p:nvSpPr>
                  <p:spPr>
                    <a:xfrm>
                      <a:off x="1548233" y="3240447"/>
                      <a:ext cx="119479" cy="307898"/>
                    </a:xfrm>
                    <a:custGeom>
                      <a:avLst/>
                      <a:gdLst/>
                      <a:ahLst/>
                      <a:cxnLst/>
                      <a:rect l="l" t="t" r="r" b="b"/>
                      <a:pathLst>
                        <a:path w="1870" h="4819" extrusionOk="0">
                          <a:moveTo>
                            <a:pt x="674" y="0"/>
                          </a:moveTo>
                          <a:cubicBezTo>
                            <a:pt x="569" y="418"/>
                            <a:pt x="465" y="836"/>
                            <a:pt x="384" y="1242"/>
                          </a:cubicBezTo>
                          <a:cubicBezTo>
                            <a:pt x="302" y="1579"/>
                            <a:pt x="233" y="1904"/>
                            <a:pt x="163" y="2218"/>
                          </a:cubicBezTo>
                          <a:cubicBezTo>
                            <a:pt x="59" y="2682"/>
                            <a:pt x="47" y="3146"/>
                            <a:pt x="35" y="3599"/>
                          </a:cubicBezTo>
                          <a:cubicBezTo>
                            <a:pt x="35" y="3738"/>
                            <a:pt x="12" y="3901"/>
                            <a:pt x="12" y="4052"/>
                          </a:cubicBezTo>
                          <a:cubicBezTo>
                            <a:pt x="0" y="4284"/>
                            <a:pt x="12" y="4528"/>
                            <a:pt x="163" y="4667"/>
                          </a:cubicBezTo>
                          <a:cubicBezTo>
                            <a:pt x="279" y="4783"/>
                            <a:pt x="418" y="4818"/>
                            <a:pt x="627" y="4818"/>
                          </a:cubicBezTo>
                          <a:cubicBezTo>
                            <a:pt x="732" y="4818"/>
                            <a:pt x="848" y="4818"/>
                            <a:pt x="964" y="4806"/>
                          </a:cubicBezTo>
                          <a:lnTo>
                            <a:pt x="1022" y="4806"/>
                          </a:lnTo>
                          <a:cubicBezTo>
                            <a:pt x="1312" y="4783"/>
                            <a:pt x="1603" y="4748"/>
                            <a:pt x="1870" y="4702"/>
                          </a:cubicBezTo>
                          <a:lnTo>
                            <a:pt x="1870" y="4261"/>
                          </a:lnTo>
                          <a:cubicBezTo>
                            <a:pt x="1579" y="4307"/>
                            <a:pt x="1277" y="4354"/>
                            <a:pt x="987" y="4365"/>
                          </a:cubicBezTo>
                          <a:lnTo>
                            <a:pt x="929" y="4365"/>
                          </a:lnTo>
                          <a:cubicBezTo>
                            <a:pt x="816" y="4372"/>
                            <a:pt x="682" y="4384"/>
                            <a:pt x="584" y="4384"/>
                          </a:cubicBezTo>
                          <a:cubicBezTo>
                            <a:pt x="520" y="4384"/>
                            <a:pt x="471" y="4379"/>
                            <a:pt x="453" y="4365"/>
                          </a:cubicBezTo>
                          <a:cubicBezTo>
                            <a:pt x="453" y="4365"/>
                            <a:pt x="418" y="4307"/>
                            <a:pt x="418" y="4075"/>
                          </a:cubicBezTo>
                          <a:cubicBezTo>
                            <a:pt x="465" y="3936"/>
                            <a:pt x="488" y="3773"/>
                            <a:pt x="488" y="3622"/>
                          </a:cubicBezTo>
                          <a:cubicBezTo>
                            <a:pt x="500" y="3181"/>
                            <a:pt x="511" y="2752"/>
                            <a:pt x="593" y="2334"/>
                          </a:cubicBezTo>
                          <a:cubicBezTo>
                            <a:pt x="674" y="1997"/>
                            <a:pt x="743" y="1684"/>
                            <a:pt x="813" y="1347"/>
                          </a:cubicBezTo>
                          <a:cubicBezTo>
                            <a:pt x="906" y="941"/>
                            <a:pt x="999" y="523"/>
                            <a:pt x="1092" y="116"/>
                          </a:cubicBezTo>
                          <a:cubicBezTo>
                            <a:pt x="964" y="70"/>
                            <a:pt x="836" y="47"/>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8" name="Google Shape;2828;p34"/>
                  <p:cNvSpPr/>
                  <p:nvPr/>
                </p:nvSpPr>
                <p:spPr>
                  <a:xfrm>
                    <a:off x="1515442" y="3143092"/>
                    <a:ext cx="135835" cy="198833"/>
                  </a:xfrm>
                  <a:custGeom>
                    <a:avLst/>
                    <a:gdLst/>
                    <a:ahLst/>
                    <a:cxnLst/>
                    <a:rect l="l" t="t" r="r" b="b"/>
                    <a:pathLst>
                      <a:path w="2126" h="3112" extrusionOk="0">
                        <a:moveTo>
                          <a:pt x="1788" y="406"/>
                        </a:moveTo>
                        <a:lnTo>
                          <a:pt x="1788" y="406"/>
                        </a:lnTo>
                        <a:cubicBezTo>
                          <a:pt x="1719" y="1753"/>
                          <a:pt x="744" y="2438"/>
                          <a:pt x="291" y="2670"/>
                        </a:cubicBezTo>
                        <a:cubicBezTo>
                          <a:pt x="384" y="1196"/>
                          <a:pt x="1370" y="592"/>
                          <a:pt x="1788" y="406"/>
                        </a:cubicBezTo>
                        <a:close/>
                        <a:moveTo>
                          <a:pt x="2090" y="0"/>
                        </a:moveTo>
                        <a:lnTo>
                          <a:pt x="1904" y="58"/>
                        </a:lnTo>
                        <a:cubicBezTo>
                          <a:pt x="1893" y="58"/>
                          <a:pt x="1" y="650"/>
                          <a:pt x="12" y="2902"/>
                        </a:cubicBezTo>
                        <a:lnTo>
                          <a:pt x="12" y="3111"/>
                        </a:lnTo>
                        <a:lnTo>
                          <a:pt x="210" y="3030"/>
                        </a:lnTo>
                        <a:cubicBezTo>
                          <a:pt x="233" y="3007"/>
                          <a:pt x="2125" y="2241"/>
                          <a:pt x="2090" y="186"/>
                        </a:cubicBezTo>
                        <a:lnTo>
                          <a:pt x="2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4"/>
                  <p:cNvSpPr/>
                  <p:nvPr/>
                </p:nvSpPr>
                <p:spPr>
                  <a:xfrm>
                    <a:off x="1525790" y="3202385"/>
                    <a:ext cx="82421" cy="122482"/>
                  </a:xfrm>
                  <a:custGeom>
                    <a:avLst/>
                    <a:gdLst/>
                    <a:ahLst/>
                    <a:cxnLst/>
                    <a:rect l="l" t="t" r="r" b="b"/>
                    <a:pathLst>
                      <a:path w="1290" h="1917" extrusionOk="0">
                        <a:moveTo>
                          <a:pt x="1289" y="1"/>
                        </a:moveTo>
                        <a:lnTo>
                          <a:pt x="0" y="1823"/>
                        </a:lnTo>
                        <a:lnTo>
                          <a:pt x="128" y="1916"/>
                        </a:lnTo>
                        <a:lnTo>
                          <a:pt x="12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4"/>
                  <p:cNvSpPr/>
                  <p:nvPr/>
                </p:nvSpPr>
                <p:spPr>
                  <a:xfrm>
                    <a:off x="607528" y="3005852"/>
                    <a:ext cx="117243" cy="172893"/>
                  </a:xfrm>
                  <a:custGeom>
                    <a:avLst/>
                    <a:gdLst/>
                    <a:ahLst/>
                    <a:cxnLst/>
                    <a:rect l="l" t="t" r="r" b="b"/>
                    <a:pathLst>
                      <a:path w="1835" h="2706" extrusionOk="0">
                        <a:moveTo>
                          <a:pt x="35" y="0"/>
                        </a:moveTo>
                        <a:lnTo>
                          <a:pt x="35" y="0"/>
                        </a:lnTo>
                        <a:cubicBezTo>
                          <a:pt x="0" y="1986"/>
                          <a:pt x="1811" y="2705"/>
                          <a:pt x="1811" y="2705"/>
                        </a:cubicBezTo>
                        <a:cubicBezTo>
                          <a:pt x="1834" y="546"/>
                          <a:pt x="35" y="0"/>
                          <a:pt x="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4"/>
                  <p:cNvSpPr/>
                  <p:nvPr/>
                </p:nvSpPr>
                <p:spPr>
                  <a:xfrm>
                    <a:off x="641647" y="3052557"/>
                    <a:ext cx="83124" cy="122482"/>
                  </a:xfrm>
                  <a:custGeom>
                    <a:avLst/>
                    <a:gdLst/>
                    <a:ahLst/>
                    <a:cxnLst/>
                    <a:rect l="l" t="t" r="r" b="b"/>
                    <a:pathLst>
                      <a:path w="1301" h="1917" extrusionOk="0">
                        <a:moveTo>
                          <a:pt x="0" y="1"/>
                        </a:moveTo>
                        <a:lnTo>
                          <a:pt x="1150" y="1916"/>
                        </a:lnTo>
                        <a:lnTo>
                          <a:pt x="1300" y="1835"/>
                        </a:ln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4"/>
                  <p:cNvSpPr/>
                  <p:nvPr/>
                </p:nvSpPr>
                <p:spPr>
                  <a:xfrm>
                    <a:off x="825593" y="3005788"/>
                    <a:ext cx="598609" cy="124015"/>
                  </a:xfrm>
                  <a:custGeom>
                    <a:avLst/>
                    <a:gdLst/>
                    <a:ahLst/>
                    <a:cxnLst/>
                    <a:rect l="l" t="t" r="r" b="b"/>
                    <a:pathLst>
                      <a:path w="9369" h="1941" extrusionOk="0">
                        <a:moveTo>
                          <a:pt x="4885" y="1"/>
                        </a:moveTo>
                        <a:cubicBezTo>
                          <a:pt x="4820" y="1"/>
                          <a:pt x="4756" y="1"/>
                          <a:pt x="4690" y="1"/>
                        </a:cubicBezTo>
                        <a:cubicBezTo>
                          <a:pt x="2102" y="1"/>
                          <a:pt x="0" y="431"/>
                          <a:pt x="0" y="965"/>
                        </a:cubicBezTo>
                        <a:cubicBezTo>
                          <a:pt x="0" y="1511"/>
                          <a:pt x="2102" y="1940"/>
                          <a:pt x="4690" y="1940"/>
                        </a:cubicBezTo>
                        <a:cubicBezTo>
                          <a:pt x="7268" y="1940"/>
                          <a:pt x="9369" y="1511"/>
                          <a:pt x="9369" y="965"/>
                        </a:cubicBezTo>
                        <a:cubicBezTo>
                          <a:pt x="9369" y="433"/>
                          <a:pt x="7372" y="1"/>
                          <a:pt x="4885" y="1"/>
                        </a:cubicBez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3" name="Google Shape;2833;p34"/>
                <p:cNvSpPr/>
                <p:nvPr/>
              </p:nvSpPr>
              <p:spPr>
                <a:xfrm>
                  <a:off x="1142308" y="3005852"/>
                  <a:ext cx="281894" cy="801851"/>
                </a:xfrm>
                <a:custGeom>
                  <a:avLst/>
                  <a:gdLst/>
                  <a:ahLst/>
                  <a:cxnLst/>
                  <a:rect l="l" t="t" r="r" b="b"/>
                  <a:pathLst>
                    <a:path w="4412" h="12550" extrusionOk="0">
                      <a:moveTo>
                        <a:pt x="0" y="0"/>
                      </a:moveTo>
                      <a:lnTo>
                        <a:pt x="0" y="12550"/>
                      </a:lnTo>
                      <a:cubicBezTo>
                        <a:pt x="2462" y="12515"/>
                        <a:pt x="4412" y="12097"/>
                        <a:pt x="4412" y="11575"/>
                      </a:cubicBezTo>
                      <a:lnTo>
                        <a:pt x="4412" y="964"/>
                      </a:lnTo>
                      <a:cubicBezTo>
                        <a:pt x="4412" y="442"/>
                        <a:pt x="2462" y="24"/>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834" name="Google Shape;2834;p34"/>
          <p:cNvGrpSpPr/>
          <p:nvPr/>
        </p:nvGrpSpPr>
        <p:grpSpPr>
          <a:xfrm>
            <a:off x="214475" y="618475"/>
            <a:ext cx="8847205" cy="3845738"/>
            <a:chOff x="214475" y="618475"/>
            <a:chExt cx="8847205" cy="3845738"/>
          </a:xfrm>
        </p:grpSpPr>
        <p:sp>
          <p:nvSpPr>
            <p:cNvPr id="2835" name="Google Shape;2835;p34"/>
            <p:cNvSpPr/>
            <p:nvPr/>
          </p:nvSpPr>
          <p:spPr>
            <a:xfrm>
              <a:off x="8200488" y="24894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4"/>
            <p:cNvSpPr/>
            <p:nvPr/>
          </p:nvSpPr>
          <p:spPr>
            <a:xfrm>
              <a:off x="7300900" y="93282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4"/>
            <p:cNvSpPr/>
            <p:nvPr/>
          </p:nvSpPr>
          <p:spPr>
            <a:xfrm>
              <a:off x="6705800" y="4189888"/>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4"/>
            <p:cNvSpPr/>
            <p:nvPr/>
          </p:nvSpPr>
          <p:spPr>
            <a:xfrm>
              <a:off x="347088" y="6184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4"/>
            <p:cNvSpPr/>
            <p:nvPr/>
          </p:nvSpPr>
          <p:spPr>
            <a:xfrm>
              <a:off x="1564950" y="7560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4"/>
            <p:cNvSpPr/>
            <p:nvPr/>
          </p:nvSpPr>
          <p:spPr>
            <a:xfrm>
              <a:off x="8787363" y="6332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4"/>
            <p:cNvSpPr/>
            <p:nvPr/>
          </p:nvSpPr>
          <p:spPr>
            <a:xfrm>
              <a:off x="8680200" y="37563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4"/>
            <p:cNvSpPr/>
            <p:nvPr/>
          </p:nvSpPr>
          <p:spPr>
            <a:xfrm>
              <a:off x="214475" y="18958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2843;p34"/>
          <p:cNvGrpSpPr/>
          <p:nvPr/>
        </p:nvGrpSpPr>
        <p:grpSpPr>
          <a:xfrm>
            <a:off x="8267" y="9"/>
            <a:ext cx="9126254" cy="199793"/>
            <a:chOff x="8267" y="9"/>
            <a:chExt cx="9126254" cy="199793"/>
          </a:xfrm>
        </p:grpSpPr>
        <p:sp>
          <p:nvSpPr>
            <p:cNvPr id="2844" name="Google Shape;2844;p3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34"/>
          <p:cNvGrpSpPr/>
          <p:nvPr/>
        </p:nvGrpSpPr>
        <p:grpSpPr>
          <a:xfrm>
            <a:off x="8267" y="4943709"/>
            <a:ext cx="9126254" cy="199793"/>
            <a:chOff x="8267" y="9"/>
            <a:chExt cx="9126254" cy="199793"/>
          </a:xfrm>
        </p:grpSpPr>
        <p:sp>
          <p:nvSpPr>
            <p:cNvPr id="2890" name="Google Shape;2890;p3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032"/>
        <p:cNvGrpSpPr/>
        <p:nvPr/>
      </p:nvGrpSpPr>
      <p:grpSpPr>
        <a:xfrm>
          <a:off x="0" y="0"/>
          <a:ext cx="0" cy="0"/>
          <a:chOff x="0" y="0"/>
          <a:chExt cx="0" cy="0"/>
        </a:xfrm>
      </p:grpSpPr>
      <p:sp>
        <p:nvSpPr>
          <p:cNvPr id="4033" name="Google Shape;4033;p52"/>
          <p:cNvSpPr/>
          <p:nvPr/>
        </p:nvSpPr>
        <p:spPr>
          <a:xfrm>
            <a:off x="3937250" y="3645000"/>
            <a:ext cx="2827150" cy="1506125"/>
          </a:xfrm>
          <a:custGeom>
            <a:avLst/>
            <a:gdLst/>
            <a:ahLst/>
            <a:cxnLst/>
            <a:rect l="l" t="t" r="r" b="b"/>
            <a:pathLst>
              <a:path w="113086" h="60245" extrusionOk="0">
                <a:moveTo>
                  <a:pt x="62601" y="0"/>
                </a:moveTo>
                <a:lnTo>
                  <a:pt x="0" y="60245"/>
                </a:lnTo>
                <a:lnTo>
                  <a:pt x="99287" y="60245"/>
                </a:lnTo>
                <a:lnTo>
                  <a:pt x="113086" y="673"/>
                </a:lnTo>
                <a:close/>
              </a:path>
            </a:pathLst>
          </a:custGeom>
          <a:gradFill>
            <a:gsLst>
              <a:gs pos="0">
                <a:srgbClr val="703030">
                  <a:alpha val="25882"/>
                  <a:alpha val="25840"/>
                </a:srgbClr>
              </a:gs>
              <a:gs pos="100000">
                <a:srgbClr val="703030">
                  <a:alpha val="0"/>
                  <a:alpha val="25840"/>
                </a:srgbClr>
              </a:gs>
            </a:gsLst>
            <a:lin ang="5400700" scaled="0"/>
          </a:gradFill>
          <a:ln>
            <a:noFill/>
          </a:ln>
        </p:spPr>
      </p:sp>
      <p:sp>
        <p:nvSpPr>
          <p:cNvPr id="4034" name="Google Shape;4034;p52"/>
          <p:cNvSpPr txBox="1">
            <a:spLocks noGrp="1"/>
          </p:cNvSpPr>
          <p:nvPr>
            <p:ph type="title"/>
          </p:nvPr>
        </p:nvSpPr>
        <p:spPr>
          <a:xfrm>
            <a:off x="1177200" y="1330725"/>
            <a:ext cx="2620200" cy="12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DESKTOP SOFTWARE</a:t>
            </a:r>
            <a:endParaRPr/>
          </a:p>
        </p:txBody>
      </p:sp>
      <p:sp>
        <p:nvSpPr>
          <p:cNvPr id="4035" name="Google Shape;4035;p52"/>
          <p:cNvSpPr txBox="1">
            <a:spLocks noGrp="1"/>
          </p:cNvSpPr>
          <p:nvPr>
            <p:ph type="subTitle" idx="1"/>
          </p:nvPr>
        </p:nvSpPr>
        <p:spPr>
          <a:xfrm>
            <a:off x="1177200" y="2689689"/>
            <a:ext cx="2620200"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4036" name="Google Shape;4036;p52"/>
          <p:cNvGrpSpPr/>
          <p:nvPr/>
        </p:nvGrpSpPr>
        <p:grpSpPr>
          <a:xfrm>
            <a:off x="4505713" y="1246777"/>
            <a:ext cx="3199008" cy="2424515"/>
            <a:chOff x="4505713" y="1246777"/>
            <a:chExt cx="3199008" cy="2424515"/>
          </a:xfrm>
        </p:grpSpPr>
        <p:grpSp>
          <p:nvGrpSpPr>
            <p:cNvPr id="4037" name="Google Shape;4037;p52"/>
            <p:cNvGrpSpPr/>
            <p:nvPr/>
          </p:nvGrpSpPr>
          <p:grpSpPr>
            <a:xfrm>
              <a:off x="4505713" y="1246777"/>
              <a:ext cx="3199008" cy="2424515"/>
              <a:chOff x="3973352" y="1433153"/>
              <a:chExt cx="3401391" cy="2523171"/>
            </a:xfrm>
          </p:grpSpPr>
          <p:sp>
            <p:nvSpPr>
              <p:cNvPr id="4038" name="Google Shape;4038;p52"/>
              <p:cNvSpPr/>
              <p:nvPr/>
            </p:nvSpPr>
            <p:spPr>
              <a:xfrm>
                <a:off x="5265027" y="3515200"/>
                <a:ext cx="887398" cy="441124"/>
              </a:xfrm>
              <a:custGeom>
                <a:avLst/>
                <a:gdLst/>
                <a:ahLst/>
                <a:cxnLst/>
                <a:rect l="l" t="t" r="r" b="b"/>
                <a:pathLst>
                  <a:path w="14652" h="6902" extrusionOk="0">
                    <a:moveTo>
                      <a:pt x="1570" y="1"/>
                    </a:moveTo>
                    <a:lnTo>
                      <a:pt x="1258" y="1372"/>
                    </a:lnTo>
                    <a:lnTo>
                      <a:pt x="0" y="6902"/>
                    </a:lnTo>
                    <a:lnTo>
                      <a:pt x="14651" y="6902"/>
                    </a:lnTo>
                    <a:lnTo>
                      <a:pt x="13394" y="1372"/>
                    </a:lnTo>
                    <a:lnTo>
                      <a:pt x="130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5343629" y="3519400"/>
                <a:ext cx="731952" cy="94562"/>
              </a:xfrm>
              <a:custGeom>
                <a:avLst/>
                <a:gdLst/>
                <a:ahLst/>
                <a:cxnLst/>
                <a:rect l="l" t="t" r="r" b="b"/>
                <a:pathLst>
                  <a:path w="12137" h="1372" extrusionOk="0">
                    <a:moveTo>
                      <a:pt x="313" y="1"/>
                    </a:moveTo>
                    <a:lnTo>
                      <a:pt x="1" y="1372"/>
                    </a:lnTo>
                    <a:lnTo>
                      <a:pt x="12137" y="1372"/>
                    </a:lnTo>
                    <a:lnTo>
                      <a:pt x="11824" y="1"/>
                    </a:lnTo>
                    <a:close/>
                  </a:path>
                </a:pathLst>
              </a:custGeom>
              <a:solidFill>
                <a:srgbClr val="480A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5020441" y="3857635"/>
                <a:ext cx="1376582" cy="98681"/>
              </a:xfrm>
              <a:custGeom>
                <a:avLst/>
                <a:gdLst/>
                <a:ahLst/>
                <a:cxnLst/>
                <a:rect l="l" t="t" r="r" b="b"/>
                <a:pathLst>
                  <a:path w="22729" h="1544" extrusionOk="0">
                    <a:moveTo>
                      <a:pt x="10" y="0"/>
                    </a:moveTo>
                    <a:cubicBezTo>
                      <a:pt x="5" y="0"/>
                      <a:pt x="1" y="4"/>
                      <a:pt x="1" y="10"/>
                    </a:cubicBezTo>
                    <a:lnTo>
                      <a:pt x="1" y="1535"/>
                    </a:lnTo>
                    <a:cubicBezTo>
                      <a:pt x="1" y="1540"/>
                      <a:pt x="5" y="1543"/>
                      <a:pt x="10" y="1543"/>
                    </a:cubicBezTo>
                    <a:lnTo>
                      <a:pt x="22719" y="1543"/>
                    </a:lnTo>
                    <a:cubicBezTo>
                      <a:pt x="22725" y="1543"/>
                      <a:pt x="22729" y="1540"/>
                      <a:pt x="22729" y="1535"/>
                    </a:cubicBezTo>
                    <a:lnTo>
                      <a:pt x="22729" y="10"/>
                    </a:lnTo>
                    <a:cubicBezTo>
                      <a:pt x="22728" y="4"/>
                      <a:pt x="22725" y="0"/>
                      <a:pt x="22719" y="0"/>
                    </a:cubicBezTo>
                    <a:close/>
                  </a:path>
                </a:pathLst>
              </a:custGeom>
              <a:solidFill>
                <a:srgbClr val="480A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3973352" y="1433153"/>
                <a:ext cx="3401391" cy="2110710"/>
              </a:xfrm>
              <a:custGeom>
                <a:avLst/>
                <a:gdLst/>
                <a:ahLst/>
                <a:cxnLst/>
                <a:rect l="l" t="t" r="r" b="b"/>
                <a:pathLst>
                  <a:path w="56161" h="33025" extrusionOk="0">
                    <a:moveTo>
                      <a:pt x="1905" y="0"/>
                    </a:moveTo>
                    <a:cubicBezTo>
                      <a:pt x="854" y="0"/>
                      <a:pt x="1" y="854"/>
                      <a:pt x="1" y="1906"/>
                    </a:cubicBezTo>
                    <a:lnTo>
                      <a:pt x="1" y="31120"/>
                    </a:lnTo>
                    <a:cubicBezTo>
                      <a:pt x="1" y="32171"/>
                      <a:pt x="854" y="33025"/>
                      <a:pt x="1905" y="33025"/>
                    </a:cubicBezTo>
                    <a:lnTo>
                      <a:pt x="54255" y="33025"/>
                    </a:lnTo>
                    <a:cubicBezTo>
                      <a:pt x="55306" y="33025"/>
                      <a:pt x="56161" y="32171"/>
                      <a:pt x="56161" y="31120"/>
                    </a:cubicBezTo>
                    <a:lnTo>
                      <a:pt x="56161" y="1906"/>
                    </a:lnTo>
                    <a:cubicBezTo>
                      <a:pt x="56161" y="854"/>
                      <a:pt x="55306" y="0"/>
                      <a:pt x="54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2" name="Google Shape;4042;p52"/>
            <p:cNvSpPr/>
            <p:nvPr/>
          </p:nvSpPr>
          <p:spPr>
            <a:xfrm>
              <a:off x="4561041" y="1328571"/>
              <a:ext cx="3088143" cy="1620128"/>
            </a:xfrm>
            <a:custGeom>
              <a:avLst/>
              <a:gdLst/>
              <a:ahLst/>
              <a:cxnLst/>
              <a:rect l="l" t="t" r="r" b="b"/>
              <a:pathLst>
                <a:path w="54216" h="26380" extrusionOk="0">
                  <a:moveTo>
                    <a:pt x="14" y="0"/>
                  </a:moveTo>
                  <a:cubicBezTo>
                    <a:pt x="7" y="0"/>
                    <a:pt x="1" y="7"/>
                    <a:pt x="1" y="15"/>
                  </a:cubicBezTo>
                  <a:lnTo>
                    <a:pt x="1" y="26366"/>
                  </a:lnTo>
                  <a:cubicBezTo>
                    <a:pt x="1" y="26373"/>
                    <a:pt x="7" y="26379"/>
                    <a:pt x="14" y="26379"/>
                  </a:cubicBezTo>
                  <a:lnTo>
                    <a:pt x="54202" y="26379"/>
                  </a:lnTo>
                  <a:cubicBezTo>
                    <a:pt x="54209" y="26379"/>
                    <a:pt x="54216" y="26373"/>
                    <a:pt x="54216" y="26366"/>
                  </a:cubicBezTo>
                  <a:lnTo>
                    <a:pt x="54216" y="15"/>
                  </a:lnTo>
                  <a:cubicBezTo>
                    <a:pt x="54216" y="7"/>
                    <a:pt x="54209" y="0"/>
                    <a:pt x="54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43" name="Google Shape;4043;p52"/>
          <p:cNvPicPr preferRelativeResize="0"/>
          <p:nvPr/>
        </p:nvPicPr>
        <p:blipFill rotWithShape="1">
          <a:blip r:embed="rId3">
            <a:alphaModFix/>
          </a:blip>
          <a:srcRect t="17638" b="3689"/>
          <a:stretch/>
        </p:blipFill>
        <p:spPr>
          <a:xfrm>
            <a:off x="4558450" y="1330725"/>
            <a:ext cx="3095849" cy="1623350"/>
          </a:xfrm>
          <a:prstGeom prst="rect">
            <a:avLst/>
          </a:prstGeom>
          <a:noFill/>
          <a:ln>
            <a:noFill/>
          </a:ln>
        </p:spPr>
      </p:pic>
      <p:sp>
        <p:nvSpPr>
          <p:cNvPr id="4044" name="Google Shape;4044;p52"/>
          <p:cNvSpPr/>
          <p:nvPr/>
        </p:nvSpPr>
        <p:spPr>
          <a:xfrm>
            <a:off x="6303313" y="12439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5" name="Google Shape;4045;p52"/>
          <p:cNvGrpSpPr/>
          <p:nvPr/>
        </p:nvGrpSpPr>
        <p:grpSpPr>
          <a:xfrm>
            <a:off x="577938" y="768600"/>
            <a:ext cx="7765181" cy="3410365"/>
            <a:chOff x="577938" y="768600"/>
            <a:chExt cx="7765181" cy="3410365"/>
          </a:xfrm>
        </p:grpSpPr>
        <p:sp>
          <p:nvSpPr>
            <p:cNvPr id="4046" name="Google Shape;4046;p52"/>
            <p:cNvSpPr/>
            <p:nvPr/>
          </p:nvSpPr>
          <p:spPr>
            <a:xfrm>
              <a:off x="8068800" y="8378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8068800" y="390463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2015700" y="39046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p:nvPr/>
          </p:nvSpPr>
          <p:spPr>
            <a:xfrm>
              <a:off x="3256186" y="1196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2"/>
            <p:cNvSpPr/>
            <p:nvPr/>
          </p:nvSpPr>
          <p:spPr>
            <a:xfrm>
              <a:off x="7544975"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52"/>
          <p:cNvGrpSpPr/>
          <p:nvPr/>
        </p:nvGrpSpPr>
        <p:grpSpPr>
          <a:xfrm>
            <a:off x="7405169" y="1518289"/>
            <a:ext cx="533477" cy="632915"/>
            <a:chOff x="4073683" y="2779070"/>
            <a:chExt cx="314383" cy="373005"/>
          </a:xfrm>
        </p:grpSpPr>
        <p:sp>
          <p:nvSpPr>
            <p:cNvPr id="4054" name="Google Shape;4054;p52"/>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2"/>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2"/>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2"/>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61"/>
        <p:cNvGrpSpPr/>
        <p:nvPr/>
      </p:nvGrpSpPr>
      <p:grpSpPr>
        <a:xfrm>
          <a:off x="0" y="0"/>
          <a:ext cx="0" cy="0"/>
          <a:chOff x="0" y="0"/>
          <a:chExt cx="0" cy="0"/>
        </a:xfrm>
      </p:grpSpPr>
      <p:sp>
        <p:nvSpPr>
          <p:cNvPr id="4062" name="Google Shape;4062;p53"/>
          <p:cNvSpPr/>
          <p:nvPr/>
        </p:nvSpPr>
        <p:spPr>
          <a:xfrm>
            <a:off x="327600" y="3846950"/>
            <a:ext cx="3559175" cy="1295775"/>
          </a:xfrm>
          <a:custGeom>
            <a:avLst/>
            <a:gdLst/>
            <a:ahLst/>
            <a:cxnLst/>
            <a:rect l="l" t="t" r="r" b="b"/>
            <a:pathLst>
              <a:path w="142367" h="51831" extrusionOk="0">
                <a:moveTo>
                  <a:pt x="0" y="51494"/>
                </a:moveTo>
                <a:lnTo>
                  <a:pt x="66976" y="336"/>
                </a:lnTo>
                <a:lnTo>
                  <a:pt x="142367" y="0"/>
                </a:lnTo>
                <a:lnTo>
                  <a:pt x="107701" y="51831"/>
                </a:lnTo>
                <a:close/>
              </a:path>
            </a:pathLst>
          </a:custGeom>
          <a:gradFill>
            <a:gsLst>
              <a:gs pos="0">
                <a:srgbClr val="703030">
                  <a:alpha val="25882"/>
                </a:srgbClr>
              </a:gs>
              <a:gs pos="100000">
                <a:srgbClr val="703030">
                  <a:alpha val="0"/>
                </a:srgbClr>
              </a:gs>
            </a:gsLst>
            <a:lin ang="5400700" scaled="0"/>
          </a:gradFill>
          <a:ln>
            <a:noFill/>
          </a:ln>
        </p:spPr>
      </p:sp>
      <p:sp>
        <p:nvSpPr>
          <p:cNvPr id="4063" name="Google Shape;4063;p53"/>
          <p:cNvSpPr txBox="1">
            <a:spLocks noGrp="1"/>
          </p:cNvSpPr>
          <p:nvPr>
            <p:ph type="title"/>
          </p:nvPr>
        </p:nvSpPr>
        <p:spPr>
          <a:xfrm>
            <a:off x="5351500" y="1641888"/>
            <a:ext cx="2620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APP</a:t>
            </a:r>
            <a:endParaRPr/>
          </a:p>
        </p:txBody>
      </p:sp>
      <p:sp>
        <p:nvSpPr>
          <p:cNvPr id="4064" name="Google Shape;4064;p53"/>
          <p:cNvSpPr txBox="1">
            <a:spLocks noGrp="1"/>
          </p:cNvSpPr>
          <p:nvPr>
            <p:ph type="subTitle" idx="1"/>
          </p:nvPr>
        </p:nvSpPr>
        <p:spPr>
          <a:xfrm>
            <a:off x="5351500" y="2276423"/>
            <a:ext cx="26202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4065" name="Google Shape;4065;p53"/>
          <p:cNvSpPr/>
          <p:nvPr/>
        </p:nvSpPr>
        <p:spPr>
          <a:xfrm>
            <a:off x="1941751" y="910560"/>
            <a:ext cx="2018400" cy="3000900"/>
          </a:xfrm>
          <a:prstGeom prst="roundRect">
            <a:avLst>
              <a:gd name="adj" fmla="val 88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026668" y="1095616"/>
            <a:ext cx="1859137" cy="2469689"/>
          </a:xfrm>
          <a:custGeom>
            <a:avLst/>
            <a:gdLst/>
            <a:ahLst/>
            <a:cxnLst/>
            <a:rect l="l" t="t" r="r" b="b"/>
            <a:pathLst>
              <a:path w="11501" h="15278" extrusionOk="0">
                <a:moveTo>
                  <a:pt x="0" y="0"/>
                </a:moveTo>
                <a:lnTo>
                  <a:pt x="0" y="15277"/>
                </a:lnTo>
                <a:lnTo>
                  <a:pt x="11500" y="15277"/>
                </a:lnTo>
                <a:lnTo>
                  <a:pt x="1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855460" y="3604295"/>
            <a:ext cx="201416" cy="201416"/>
          </a:xfrm>
          <a:custGeom>
            <a:avLst/>
            <a:gdLst/>
            <a:ahLst/>
            <a:cxnLst/>
            <a:rect l="l" t="t" r="r" b="b"/>
            <a:pathLst>
              <a:path w="1246" h="1246" extrusionOk="0">
                <a:moveTo>
                  <a:pt x="623" y="1"/>
                </a:moveTo>
                <a:cubicBezTo>
                  <a:pt x="280" y="1"/>
                  <a:pt x="1" y="279"/>
                  <a:pt x="1" y="623"/>
                </a:cubicBezTo>
                <a:cubicBezTo>
                  <a:pt x="1" y="967"/>
                  <a:pt x="280" y="1245"/>
                  <a:pt x="623" y="1245"/>
                </a:cubicBezTo>
                <a:cubicBezTo>
                  <a:pt x="967" y="1245"/>
                  <a:pt x="1246" y="967"/>
                  <a:pt x="1246" y="623"/>
                </a:cubicBezTo>
                <a:cubicBezTo>
                  <a:pt x="1246" y="279"/>
                  <a:pt x="967" y="1"/>
                  <a:pt x="623"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1947135" y="905675"/>
            <a:ext cx="2018200" cy="3000871"/>
          </a:xfrm>
          <a:custGeom>
            <a:avLst/>
            <a:gdLst/>
            <a:ahLst/>
            <a:cxnLst/>
            <a:rect l="l" t="t" r="r" b="b"/>
            <a:pathLst>
              <a:path w="12485" h="18564" extrusionOk="0">
                <a:moveTo>
                  <a:pt x="1040" y="0"/>
                </a:moveTo>
                <a:cubicBezTo>
                  <a:pt x="466" y="0"/>
                  <a:pt x="0" y="466"/>
                  <a:pt x="0" y="1041"/>
                </a:cubicBezTo>
                <a:lnTo>
                  <a:pt x="0" y="3673"/>
                </a:lnTo>
                <a:lnTo>
                  <a:pt x="10880" y="18563"/>
                </a:lnTo>
                <a:lnTo>
                  <a:pt x="11445" y="18563"/>
                </a:lnTo>
                <a:cubicBezTo>
                  <a:pt x="12019" y="18563"/>
                  <a:pt x="12484" y="18098"/>
                  <a:pt x="12484" y="17523"/>
                </a:cubicBezTo>
                <a:lnTo>
                  <a:pt x="12484" y="14251"/>
                </a:lnTo>
                <a:lnTo>
                  <a:pt x="2072" y="0"/>
                </a:lnTo>
                <a:close/>
              </a:path>
            </a:pathLst>
          </a:custGeom>
          <a:solidFill>
            <a:srgbClr val="FFFFFF">
              <a:alpha val="16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69" name="Google Shape;4069;p53"/>
          <p:cNvPicPr preferRelativeResize="0"/>
          <p:nvPr/>
        </p:nvPicPr>
        <p:blipFill rotWithShape="1">
          <a:blip r:embed="rId3">
            <a:alphaModFix/>
          </a:blip>
          <a:srcRect l="6804" r="43744" b="2969"/>
          <a:stretch/>
        </p:blipFill>
        <p:spPr>
          <a:xfrm>
            <a:off x="1999825" y="1073775"/>
            <a:ext cx="1902249" cy="2491525"/>
          </a:xfrm>
          <a:prstGeom prst="rect">
            <a:avLst/>
          </a:prstGeom>
          <a:noFill/>
          <a:ln>
            <a:noFill/>
          </a:ln>
        </p:spPr>
      </p:pic>
      <p:sp>
        <p:nvSpPr>
          <p:cNvPr id="4070" name="Google Shape;4070;p53"/>
          <p:cNvSpPr/>
          <p:nvPr/>
        </p:nvSpPr>
        <p:spPr>
          <a:xfrm flipH="1">
            <a:off x="2429200" y="12439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1" name="Google Shape;4071;p53"/>
          <p:cNvGrpSpPr/>
          <p:nvPr/>
        </p:nvGrpSpPr>
        <p:grpSpPr>
          <a:xfrm>
            <a:off x="577938" y="768600"/>
            <a:ext cx="7850955" cy="3740940"/>
            <a:chOff x="577937" y="768600"/>
            <a:chExt cx="7850955" cy="3740940"/>
          </a:xfrm>
        </p:grpSpPr>
        <p:sp>
          <p:nvSpPr>
            <p:cNvPr id="4072" name="Google Shape;4072;p53"/>
            <p:cNvSpPr/>
            <p:nvPr/>
          </p:nvSpPr>
          <p:spPr>
            <a:xfrm flipH="1">
              <a:off x="663713" y="8378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flipH="1">
              <a:off x="4491537" y="363711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flipH="1">
              <a:off x="8154575"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flipH="1">
              <a:off x="7909238"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flipH="1">
              <a:off x="6932688" y="4235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flipH="1">
              <a:off x="5495082" y="1196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flipH="1">
              <a:off x="577938" y="31641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9" name="Google Shape;4079;p53"/>
          <p:cNvSpPr/>
          <p:nvPr/>
        </p:nvSpPr>
        <p:spPr>
          <a:xfrm flipH="1">
            <a:off x="1809513" y="16419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53"/>
          <p:cNvGrpSpPr/>
          <p:nvPr/>
        </p:nvGrpSpPr>
        <p:grpSpPr>
          <a:xfrm>
            <a:off x="3702532" y="1243989"/>
            <a:ext cx="533477" cy="632915"/>
            <a:chOff x="4073683" y="2779070"/>
            <a:chExt cx="314383" cy="373005"/>
          </a:xfrm>
        </p:grpSpPr>
        <p:sp>
          <p:nvSpPr>
            <p:cNvPr id="4081" name="Google Shape;4081;p53"/>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88"/>
        <p:cNvGrpSpPr/>
        <p:nvPr/>
      </p:nvGrpSpPr>
      <p:grpSpPr>
        <a:xfrm>
          <a:off x="0" y="0"/>
          <a:ext cx="0" cy="0"/>
          <a:chOff x="0" y="0"/>
          <a:chExt cx="0" cy="0"/>
        </a:xfrm>
      </p:grpSpPr>
      <p:sp>
        <p:nvSpPr>
          <p:cNvPr id="4089" name="Google Shape;4089;p54"/>
          <p:cNvSpPr/>
          <p:nvPr/>
        </p:nvSpPr>
        <p:spPr>
          <a:xfrm>
            <a:off x="4012975" y="4124600"/>
            <a:ext cx="3045925" cy="1034950"/>
          </a:xfrm>
          <a:custGeom>
            <a:avLst/>
            <a:gdLst/>
            <a:ahLst/>
            <a:cxnLst/>
            <a:rect l="l" t="t" r="r" b="b"/>
            <a:pathLst>
              <a:path w="121837" h="41398" extrusionOk="0">
                <a:moveTo>
                  <a:pt x="0" y="41398"/>
                </a:moveTo>
                <a:lnTo>
                  <a:pt x="62601" y="0"/>
                </a:lnTo>
                <a:lnTo>
                  <a:pt x="121837" y="0"/>
                </a:lnTo>
                <a:lnTo>
                  <a:pt x="94540" y="40758"/>
                </a:lnTo>
                <a:close/>
              </a:path>
            </a:pathLst>
          </a:custGeom>
          <a:gradFill>
            <a:gsLst>
              <a:gs pos="0">
                <a:srgbClr val="703030">
                  <a:alpha val="25882"/>
                </a:srgbClr>
              </a:gs>
              <a:gs pos="100000">
                <a:srgbClr val="703030">
                  <a:alpha val="0"/>
                </a:srgbClr>
              </a:gs>
            </a:gsLst>
            <a:lin ang="5400700" scaled="0"/>
          </a:gradFill>
          <a:ln>
            <a:noFill/>
          </a:ln>
        </p:spPr>
      </p:sp>
      <p:sp>
        <p:nvSpPr>
          <p:cNvPr id="4090" name="Google Shape;4090;p54"/>
          <p:cNvSpPr/>
          <p:nvPr/>
        </p:nvSpPr>
        <p:spPr>
          <a:xfrm>
            <a:off x="5534522" y="1083923"/>
            <a:ext cx="1564500" cy="30132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txBox="1">
            <a:spLocks noGrp="1"/>
          </p:cNvSpPr>
          <p:nvPr>
            <p:ph type="title"/>
          </p:nvPr>
        </p:nvSpPr>
        <p:spPr>
          <a:xfrm>
            <a:off x="1177200" y="1330725"/>
            <a:ext cx="2620200" cy="12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MOBILE WEB</a:t>
            </a:r>
            <a:endParaRPr/>
          </a:p>
        </p:txBody>
      </p:sp>
      <p:sp>
        <p:nvSpPr>
          <p:cNvPr id="4092" name="Google Shape;4092;p54"/>
          <p:cNvSpPr txBox="1">
            <a:spLocks noGrp="1"/>
          </p:cNvSpPr>
          <p:nvPr>
            <p:ph type="subTitle" idx="1"/>
          </p:nvPr>
        </p:nvSpPr>
        <p:spPr>
          <a:xfrm>
            <a:off x="1177200" y="2689689"/>
            <a:ext cx="2620200"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4093" name="Google Shape;4093;p54"/>
          <p:cNvPicPr preferRelativeResize="0"/>
          <p:nvPr/>
        </p:nvPicPr>
        <p:blipFill rotWithShape="1">
          <a:blip r:embed="rId3">
            <a:alphaModFix/>
          </a:blip>
          <a:srcRect l="9733" r="10743"/>
          <a:stretch/>
        </p:blipFill>
        <p:spPr>
          <a:xfrm>
            <a:off x="5534522" y="1106330"/>
            <a:ext cx="1541400" cy="2968500"/>
          </a:xfrm>
          <a:prstGeom prst="roundRect">
            <a:avLst>
              <a:gd name="adj" fmla="val 11619"/>
            </a:avLst>
          </a:prstGeom>
          <a:noFill/>
          <a:ln>
            <a:noFill/>
          </a:ln>
        </p:spPr>
      </p:pic>
      <p:grpSp>
        <p:nvGrpSpPr>
          <p:cNvPr id="4094" name="Google Shape;4094;p54"/>
          <p:cNvGrpSpPr/>
          <p:nvPr/>
        </p:nvGrpSpPr>
        <p:grpSpPr>
          <a:xfrm>
            <a:off x="5439220" y="1014512"/>
            <a:ext cx="1751290" cy="3151828"/>
            <a:chOff x="5530666" y="1448844"/>
            <a:chExt cx="1418508" cy="2552914"/>
          </a:xfrm>
        </p:grpSpPr>
        <p:sp>
          <p:nvSpPr>
            <p:cNvPr id="4095" name="Google Shape;4095;p54"/>
            <p:cNvSpPr/>
            <p:nvPr/>
          </p:nvSpPr>
          <p:spPr>
            <a:xfrm>
              <a:off x="5530666" y="1448844"/>
              <a:ext cx="1418508" cy="2552914"/>
            </a:xfrm>
            <a:custGeom>
              <a:avLst/>
              <a:gdLst/>
              <a:ahLst/>
              <a:cxnLst/>
              <a:rect l="l" t="t" r="r" b="b"/>
              <a:pathLst>
                <a:path w="7794" h="14027" extrusionOk="0">
                  <a:moveTo>
                    <a:pt x="6610" y="519"/>
                  </a:moveTo>
                  <a:cubicBezTo>
                    <a:pt x="6976" y="519"/>
                    <a:pt x="7273" y="817"/>
                    <a:pt x="7273" y="1183"/>
                  </a:cubicBezTo>
                  <a:lnTo>
                    <a:pt x="7273" y="12843"/>
                  </a:lnTo>
                  <a:cubicBezTo>
                    <a:pt x="7273" y="13209"/>
                    <a:pt x="6976" y="13506"/>
                    <a:pt x="6610" y="13506"/>
                  </a:cubicBezTo>
                  <a:lnTo>
                    <a:pt x="1184" y="13506"/>
                  </a:lnTo>
                  <a:cubicBezTo>
                    <a:pt x="818" y="13506"/>
                    <a:pt x="520" y="13209"/>
                    <a:pt x="520" y="12843"/>
                  </a:cubicBezTo>
                  <a:lnTo>
                    <a:pt x="520" y="1183"/>
                  </a:lnTo>
                  <a:cubicBezTo>
                    <a:pt x="520" y="817"/>
                    <a:pt x="818" y="519"/>
                    <a:pt x="1184" y="519"/>
                  </a:cubicBezTo>
                  <a:close/>
                  <a:moveTo>
                    <a:pt x="1184" y="0"/>
                  </a:moveTo>
                  <a:cubicBezTo>
                    <a:pt x="532" y="0"/>
                    <a:pt x="1" y="530"/>
                    <a:pt x="1" y="1183"/>
                  </a:cubicBezTo>
                  <a:lnTo>
                    <a:pt x="1" y="12843"/>
                  </a:lnTo>
                  <a:cubicBezTo>
                    <a:pt x="1" y="13495"/>
                    <a:pt x="532" y="14026"/>
                    <a:pt x="1184" y="14026"/>
                  </a:cubicBezTo>
                  <a:lnTo>
                    <a:pt x="6610" y="14026"/>
                  </a:lnTo>
                  <a:cubicBezTo>
                    <a:pt x="7262" y="14026"/>
                    <a:pt x="7793" y="13495"/>
                    <a:pt x="7793" y="12843"/>
                  </a:cubicBezTo>
                  <a:lnTo>
                    <a:pt x="7793" y="1183"/>
                  </a:lnTo>
                  <a:cubicBezTo>
                    <a:pt x="7793" y="530"/>
                    <a:pt x="7262" y="0"/>
                    <a:pt x="6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4"/>
            <p:cNvSpPr/>
            <p:nvPr/>
          </p:nvSpPr>
          <p:spPr>
            <a:xfrm>
              <a:off x="5908869" y="1495983"/>
              <a:ext cx="662116" cy="157794"/>
            </a:xfrm>
            <a:custGeom>
              <a:avLst/>
              <a:gdLst/>
              <a:ahLst/>
              <a:cxnLst/>
              <a:rect l="l" t="t" r="r" b="b"/>
              <a:pathLst>
                <a:path w="3638" h="867" extrusionOk="0">
                  <a:moveTo>
                    <a:pt x="1" y="0"/>
                  </a:moveTo>
                  <a:lnTo>
                    <a:pt x="1" y="862"/>
                  </a:lnTo>
                  <a:cubicBezTo>
                    <a:pt x="1" y="865"/>
                    <a:pt x="3" y="867"/>
                    <a:pt x="6" y="867"/>
                  </a:cubicBezTo>
                  <a:lnTo>
                    <a:pt x="3632" y="867"/>
                  </a:lnTo>
                  <a:cubicBezTo>
                    <a:pt x="3635" y="867"/>
                    <a:pt x="3637" y="864"/>
                    <a:pt x="3637" y="862"/>
                  </a:cubicBezTo>
                  <a:lnTo>
                    <a:pt x="36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7" name="Google Shape;4097;p54"/>
          <p:cNvSpPr/>
          <p:nvPr/>
        </p:nvSpPr>
        <p:spPr>
          <a:xfrm>
            <a:off x="5439200" y="1014529"/>
            <a:ext cx="1751292" cy="3072773"/>
          </a:xfrm>
          <a:custGeom>
            <a:avLst/>
            <a:gdLst/>
            <a:ahLst/>
            <a:cxnLst/>
            <a:rect l="l" t="t" r="r" b="b"/>
            <a:pathLst>
              <a:path w="7794" h="13675" extrusionOk="0">
                <a:moveTo>
                  <a:pt x="1184" y="0"/>
                </a:moveTo>
                <a:cubicBezTo>
                  <a:pt x="532" y="0"/>
                  <a:pt x="1" y="530"/>
                  <a:pt x="1" y="1183"/>
                </a:cubicBezTo>
                <a:lnTo>
                  <a:pt x="1" y="3478"/>
                </a:lnTo>
                <a:lnTo>
                  <a:pt x="7450" y="13674"/>
                </a:lnTo>
                <a:cubicBezTo>
                  <a:pt x="7662" y="13460"/>
                  <a:pt x="7793" y="13167"/>
                  <a:pt x="7793" y="12843"/>
                </a:cubicBezTo>
                <a:lnTo>
                  <a:pt x="7793" y="7864"/>
                </a:lnTo>
                <a:lnTo>
                  <a:pt x="2048" y="0"/>
                </a:lnTo>
                <a:close/>
              </a:path>
            </a:pathLst>
          </a:custGeom>
          <a:solidFill>
            <a:srgbClr val="FFFFFF">
              <a:alpha val="16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4"/>
          <p:cNvSpPr/>
          <p:nvPr/>
        </p:nvSpPr>
        <p:spPr>
          <a:xfrm>
            <a:off x="6303313" y="12439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9" name="Google Shape;4099;p54"/>
          <p:cNvGrpSpPr/>
          <p:nvPr/>
        </p:nvGrpSpPr>
        <p:grpSpPr>
          <a:xfrm>
            <a:off x="577938" y="768600"/>
            <a:ext cx="7802255" cy="3630313"/>
            <a:chOff x="577938" y="768600"/>
            <a:chExt cx="7802255" cy="3630313"/>
          </a:xfrm>
        </p:grpSpPr>
        <p:sp>
          <p:nvSpPr>
            <p:cNvPr id="4100" name="Google Shape;4100;p54"/>
            <p:cNvSpPr/>
            <p:nvPr/>
          </p:nvSpPr>
          <p:spPr>
            <a:xfrm>
              <a:off x="8105875" y="1243988"/>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4"/>
            <p:cNvSpPr/>
            <p:nvPr/>
          </p:nvSpPr>
          <p:spPr>
            <a:xfrm>
              <a:off x="7718025" y="412458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4"/>
            <p:cNvSpPr/>
            <p:nvPr/>
          </p:nvSpPr>
          <p:spPr>
            <a:xfrm>
              <a:off x="2015700" y="39046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3256186" y="1196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7058900" y="16829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54"/>
          <p:cNvGrpSpPr/>
          <p:nvPr/>
        </p:nvGrpSpPr>
        <p:grpSpPr>
          <a:xfrm>
            <a:off x="5201244" y="3337364"/>
            <a:ext cx="533477" cy="632915"/>
            <a:chOff x="4073683" y="2779070"/>
            <a:chExt cx="314383" cy="373005"/>
          </a:xfrm>
        </p:grpSpPr>
        <p:sp>
          <p:nvSpPr>
            <p:cNvPr id="4108" name="Google Shape;4108;p54"/>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4"/>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115"/>
        <p:cNvGrpSpPr/>
        <p:nvPr/>
      </p:nvGrpSpPr>
      <p:grpSpPr>
        <a:xfrm>
          <a:off x="0" y="0"/>
          <a:ext cx="0" cy="0"/>
          <a:chOff x="0" y="0"/>
          <a:chExt cx="0" cy="0"/>
        </a:xfrm>
      </p:grpSpPr>
      <p:grpSp>
        <p:nvGrpSpPr>
          <p:cNvPr id="4116" name="Google Shape;4116;p55"/>
          <p:cNvGrpSpPr/>
          <p:nvPr/>
        </p:nvGrpSpPr>
        <p:grpSpPr>
          <a:xfrm>
            <a:off x="1041163" y="1862530"/>
            <a:ext cx="1122900" cy="1129445"/>
            <a:chOff x="1041163" y="1710130"/>
            <a:chExt cx="1122900" cy="1129445"/>
          </a:xfrm>
        </p:grpSpPr>
        <p:sp>
          <p:nvSpPr>
            <p:cNvPr id="4117" name="Google Shape;4117;p55"/>
            <p:cNvSpPr/>
            <p:nvPr/>
          </p:nvSpPr>
          <p:spPr>
            <a:xfrm>
              <a:off x="1041163" y="1710130"/>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chemeClr val="accent2"/>
                </a:solidFill>
                <a:latin typeface="Fjalla One"/>
                <a:ea typeface="Fjalla One"/>
                <a:cs typeface="Fjalla One"/>
                <a:sym typeface="Fjalla One"/>
              </a:endParaRPr>
            </a:p>
          </p:txBody>
        </p:sp>
        <p:sp>
          <p:nvSpPr>
            <p:cNvPr id="4118" name="Google Shape;4118;p55"/>
            <p:cNvSpPr/>
            <p:nvPr/>
          </p:nvSpPr>
          <p:spPr>
            <a:xfrm>
              <a:off x="1592900" y="1717100"/>
              <a:ext cx="558225" cy="1122475"/>
            </a:xfrm>
            <a:custGeom>
              <a:avLst/>
              <a:gdLst/>
              <a:ahLst/>
              <a:cxnLst/>
              <a:rect l="l" t="t" r="r" b="b"/>
              <a:pathLst>
                <a:path w="22329" h="44899" extrusionOk="0">
                  <a:moveTo>
                    <a:pt x="243" y="0"/>
                  </a:moveTo>
                  <a:lnTo>
                    <a:pt x="0" y="44899"/>
                  </a:lnTo>
                  <a:lnTo>
                    <a:pt x="22329" y="22328"/>
                  </a:lnTo>
                  <a:close/>
                </a:path>
              </a:pathLst>
            </a:custGeom>
            <a:solidFill>
              <a:srgbClr val="703030">
                <a:alpha val="25840"/>
              </a:srgbClr>
            </a:solidFill>
            <a:ln>
              <a:noFill/>
            </a:ln>
          </p:spPr>
        </p:sp>
      </p:grpSp>
      <p:grpSp>
        <p:nvGrpSpPr>
          <p:cNvPr id="4119" name="Google Shape;4119;p55"/>
          <p:cNvGrpSpPr/>
          <p:nvPr/>
        </p:nvGrpSpPr>
        <p:grpSpPr>
          <a:xfrm>
            <a:off x="3003525" y="1862530"/>
            <a:ext cx="1122900" cy="1122900"/>
            <a:chOff x="3003525" y="1710130"/>
            <a:chExt cx="1122900" cy="1122900"/>
          </a:xfrm>
        </p:grpSpPr>
        <p:sp>
          <p:nvSpPr>
            <p:cNvPr id="4120" name="Google Shape;4120;p55"/>
            <p:cNvSpPr/>
            <p:nvPr/>
          </p:nvSpPr>
          <p:spPr>
            <a:xfrm>
              <a:off x="3003525" y="1710130"/>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4121" name="Google Shape;4121;p55"/>
            <p:cNvSpPr/>
            <p:nvPr/>
          </p:nvSpPr>
          <p:spPr>
            <a:xfrm>
              <a:off x="3556735" y="1710525"/>
              <a:ext cx="558225" cy="1122475"/>
            </a:xfrm>
            <a:custGeom>
              <a:avLst/>
              <a:gdLst/>
              <a:ahLst/>
              <a:cxnLst/>
              <a:rect l="l" t="t" r="r" b="b"/>
              <a:pathLst>
                <a:path w="22329" h="44899" extrusionOk="0">
                  <a:moveTo>
                    <a:pt x="243" y="0"/>
                  </a:moveTo>
                  <a:lnTo>
                    <a:pt x="0" y="44899"/>
                  </a:lnTo>
                  <a:lnTo>
                    <a:pt x="22329" y="22328"/>
                  </a:lnTo>
                  <a:close/>
                </a:path>
              </a:pathLst>
            </a:custGeom>
            <a:solidFill>
              <a:srgbClr val="703030">
                <a:alpha val="25840"/>
              </a:srgbClr>
            </a:solidFill>
            <a:ln>
              <a:noFill/>
            </a:ln>
          </p:spPr>
        </p:sp>
      </p:grpSp>
      <p:grpSp>
        <p:nvGrpSpPr>
          <p:cNvPr id="4122" name="Google Shape;4122;p55"/>
          <p:cNvGrpSpPr/>
          <p:nvPr/>
        </p:nvGrpSpPr>
        <p:grpSpPr>
          <a:xfrm>
            <a:off x="4954838" y="1862530"/>
            <a:ext cx="1122900" cy="1126782"/>
            <a:chOff x="4954838" y="1710130"/>
            <a:chExt cx="1122900" cy="1126782"/>
          </a:xfrm>
        </p:grpSpPr>
        <p:sp>
          <p:nvSpPr>
            <p:cNvPr id="4123" name="Google Shape;4123;p55"/>
            <p:cNvSpPr/>
            <p:nvPr/>
          </p:nvSpPr>
          <p:spPr>
            <a:xfrm>
              <a:off x="4954838" y="1710130"/>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4124" name="Google Shape;4124;p55"/>
            <p:cNvSpPr/>
            <p:nvPr/>
          </p:nvSpPr>
          <p:spPr>
            <a:xfrm>
              <a:off x="5508435" y="1714438"/>
              <a:ext cx="558225" cy="1122475"/>
            </a:xfrm>
            <a:custGeom>
              <a:avLst/>
              <a:gdLst/>
              <a:ahLst/>
              <a:cxnLst/>
              <a:rect l="l" t="t" r="r" b="b"/>
              <a:pathLst>
                <a:path w="22329" h="44899" extrusionOk="0">
                  <a:moveTo>
                    <a:pt x="243" y="0"/>
                  </a:moveTo>
                  <a:lnTo>
                    <a:pt x="0" y="44899"/>
                  </a:lnTo>
                  <a:lnTo>
                    <a:pt x="22329" y="22328"/>
                  </a:lnTo>
                  <a:close/>
                </a:path>
              </a:pathLst>
            </a:custGeom>
            <a:solidFill>
              <a:srgbClr val="703030">
                <a:alpha val="25840"/>
              </a:srgbClr>
            </a:solidFill>
            <a:ln>
              <a:noFill/>
            </a:ln>
          </p:spPr>
        </p:sp>
      </p:grpSp>
      <p:grpSp>
        <p:nvGrpSpPr>
          <p:cNvPr id="4125" name="Google Shape;4125;p55"/>
          <p:cNvGrpSpPr/>
          <p:nvPr/>
        </p:nvGrpSpPr>
        <p:grpSpPr>
          <a:xfrm>
            <a:off x="6929763" y="1862530"/>
            <a:ext cx="1122900" cy="1126782"/>
            <a:chOff x="6929763" y="1710130"/>
            <a:chExt cx="1122900" cy="1126782"/>
          </a:xfrm>
        </p:grpSpPr>
        <p:sp>
          <p:nvSpPr>
            <p:cNvPr id="4126" name="Google Shape;4126;p55"/>
            <p:cNvSpPr/>
            <p:nvPr/>
          </p:nvSpPr>
          <p:spPr>
            <a:xfrm>
              <a:off x="6929763" y="1710130"/>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4127" name="Google Shape;4127;p55"/>
            <p:cNvSpPr/>
            <p:nvPr/>
          </p:nvSpPr>
          <p:spPr>
            <a:xfrm>
              <a:off x="7482315" y="1714438"/>
              <a:ext cx="558225" cy="1122475"/>
            </a:xfrm>
            <a:custGeom>
              <a:avLst/>
              <a:gdLst/>
              <a:ahLst/>
              <a:cxnLst/>
              <a:rect l="l" t="t" r="r" b="b"/>
              <a:pathLst>
                <a:path w="22329" h="44899" extrusionOk="0">
                  <a:moveTo>
                    <a:pt x="243" y="0"/>
                  </a:moveTo>
                  <a:lnTo>
                    <a:pt x="0" y="44899"/>
                  </a:lnTo>
                  <a:lnTo>
                    <a:pt x="22329" y="22328"/>
                  </a:lnTo>
                  <a:close/>
                </a:path>
              </a:pathLst>
            </a:custGeom>
            <a:solidFill>
              <a:srgbClr val="703030">
                <a:alpha val="25840"/>
              </a:srgbClr>
            </a:solidFill>
            <a:ln>
              <a:noFill/>
            </a:ln>
          </p:spPr>
        </p:sp>
      </p:grpSp>
      <p:sp>
        <p:nvSpPr>
          <p:cNvPr id="4128" name="Google Shape;4128;p55"/>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WILDFIRE HISTORY TIMELINE</a:t>
            </a:r>
            <a:endParaRPr/>
          </a:p>
        </p:txBody>
      </p:sp>
      <p:sp>
        <p:nvSpPr>
          <p:cNvPr id="4129" name="Google Shape;4129;p55"/>
          <p:cNvSpPr txBox="1"/>
          <p:nvPr/>
        </p:nvSpPr>
        <p:spPr>
          <a:xfrm>
            <a:off x="1041163" y="2161930"/>
            <a:ext cx="11229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1980</a:t>
            </a:r>
            <a:endParaRPr sz="2400">
              <a:solidFill>
                <a:schemeClr val="accent2"/>
              </a:solidFill>
              <a:latin typeface="Fjalla One"/>
              <a:ea typeface="Fjalla One"/>
              <a:cs typeface="Fjalla One"/>
              <a:sym typeface="Fjalla One"/>
            </a:endParaRPr>
          </a:p>
        </p:txBody>
      </p:sp>
      <p:grpSp>
        <p:nvGrpSpPr>
          <p:cNvPr id="4130" name="Google Shape;4130;p55"/>
          <p:cNvGrpSpPr/>
          <p:nvPr/>
        </p:nvGrpSpPr>
        <p:grpSpPr>
          <a:xfrm>
            <a:off x="298663" y="1245700"/>
            <a:ext cx="8722430" cy="2793952"/>
            <a:chOff x="298663" y="1245700"/>
            <a:chExt cx="8722430" cy="2793952"/>
          </a:xfrm>
        </p:grpSpPr>
        <p:sp>
          <p:nvSpPr>
            <p:cNvPr id="4131" name="Google Shape;4131;p55"/>
            <p:cNvSpPr/>
            <p:nvPr/>
          </p:nvSpPr>
          <p:spPr>
            <a:xfrm>
              <a:off x="8746775" y="1462713"/>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5"/>
            <p:cNvSpPr/>
            <p:nvPr/>
          </p:nvSpPr>
          <p:spPr>
            <a:xfrm>
              <a:off x="298662" y="29919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5"/>
            <p:cNvSpPr/>
            <p:nvPr/>
          </p:nvSpPr>
          <p:spPr>
            <a:xfrm>
              <a:off x="6176188" y="14627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5"/>
            <p:cNvSpPr/>
            <p:nvPr/>
          </p:nvSpPr>
          <p:spPr>
            <a:xfrm>
              <a:off x="298662" y="1245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5"/>
            <p:cNvSpPr/>
            <p:nvPr/>
          </p:nvSpPr>
          <p:spPr>
            <a:xfrm>
              <a:off x="4409700" y="29919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5"/>
            <p:cNvSpPr/>
            <p:nvPr/>
          </p:nvSpPr>
          <p:spPr>
            <a:xfrm>
              <a:off x="2456024" y="16605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5"/>
            <p:cNvSpPr/>
            <p:nvPr/>
          </p:nvSpPr>
          <p:spPr>
            <a:xfrm>
              <a:off x="8649700" y="37653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8" name="Google Shape;4138;p55"/>
          <p:cNvSpPr txBox="1"/>
          <p:nvPr/>
        </p:nvSpPr>
        <p:spPr>
          <a:xfrm>
            <a:off x="3003525" y="2161930"/>
            <a:ext cx="11229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1990</a:t>
            </a:r>
            <a:endParaRPr sz="2400">
              <a:solidFill>
                <a:schemeClr val="accent2"/>
              </a:solidFill>
              <a:latin typeface="Fjalla One"/>
              <a:ea typeface="Fjalla One"/>
              <a:cs typeface="Fjalla One"/>
              <a:sym typeface="Fjalla One"/>
            </a:endParaRPr>
          </a:p>
        </p:txBody>
      </p:sp>
      <p:sp>
        <p:nvSpPr>
          <p:cNvPr id="4139" name="Google Shape;4139;p55"/>
          <p:cNvSpPr txBox="1"/>
          <p:nvPr/>
        </p:nvSpPr>
        <p:spPr>
          <a:xfrm>
            <a:off x="4954838" y="2161930"/>
            <a:ext cx="11229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2000</a:t>
            </a:r>
            <a:endParaRPr sz="2400">
              <a:solidFill>
                <a:schemeClr val="accent2"/>
              </a:solidFill>
              <a:latin typeface="Fjalla One"/>
              <a:ea typeface="Fjalla One"/>
              <a:cs typeface="Fjalla One"/>
              <a:sym typeface="Fjalla One"/>
            </a:endParaRPr>
          </a:p>
        </p:txBody>
      </p:sp>
      <p:sp>
        <p:nvSpPr>
          <p:cNvPr id="4140" name="Google Shape;4140;p55"/>
          <p:cNvSpPr txBox="1"/>
          <p:nvPr/>
        </p:nvSpPr>
        <p:spPr>
          <a:xfrm>
            <a:off x="6929763" y="2161930"/>
            <a:ext cx="11229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2010</a:t>
            </a:r>
            <a:endParaRPr sz="2400">
              <a:solidFill>
                <a:schemeClr val="accent2"/>
              </a:solidFill>
              <a:latin typeface="Fjalla One"/>
              <a:ea typeface="Fjalla One"/>
              <a:cs typeface="Fjalla One"/>
              <a:sym typeface="Fjalla One"/>
            </a:endParaRPr>
          </a:p>
        </p:txBody>
      </p:sp>
      <p:sp>
        <p:nvSpPr>
          <p:cNvPr id="4141" name="Google Shape;4141;p55"/>
          <p:cNvSpPr txBox="1">
            <a:spLocks noGrp="1"/>
          </p:cNvSpPr>
          <p:nvPr>
            <p:ph type="subTitle" idx="4294967295"/>
          </p:nvPr>
        </p:nvSpPr>
        <p:spPr>
          <a:xfrm>
            <a:off x="669925" y="3591550"/>
            <a:ext cx="1865400" cy="62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It’s the closest planet to the Sun </a:t>
            </a:r>
            <a:endParaRPr/>
          </a:p>
        </p:txBody>
      </p:sp>
      <p:sp>
        <p:nvSpPr>
          <p:cNvPr id="4142" name="Google Shape;4142;p55"/>
          <p:cNvSpPr txBox="1">
            <a:spLocks noGrp="1"/>
          </p:cNvSpPr>
          <p:nvPr>
            <p:ph type="subTitle" idx="4294967295"/>
          </p:nvPr>
        </p:nvSpPr>
        <p:spPr>
          <a:xfrm>
            <a:off x="4595331" y="3591550"/>
            <a:ext cx="1865400" cy="62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Mars is actually a very cold place</a:t>
            </a:r>
            <a:endParaRPr/>
          </a:p>
        </p:txBody>
      </p:sp>
      <p:sp>
        <p:nvSpPr>
          <p:cNvPr id="4143" name="Google Shape;4143;p55"/>
          <p:cNvSpPr txBox="1">
            <a:spLocks noGrp="1"/>
          </p:cNvSpPr>
          <p:nvPr>
            <p:ph type="subTitle" idx="4294967295"/>
          </p:nvPr>
        </p:nvSpPr>
        <p:spPr>
          <a:xfrm>
            <a:off x="2632134" y="3591550"/>
            <a:ext cx="1865700" cy="62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It’s the farthest planet from the Sun</a:t>
            </a:r>
            <a:endParaRPr/>
          </a:p>
        </p:txBody>
      </p:sp>
      <p:sp>
        <p:nvSpPr>
          <p:cNvPr id="4144" name="Google Shape;4144;p55"/>
          <p:cNvSpPr txBox="1">
            <a:spLocks noGrp="1"/>
          </p:cNvSpPr>
          <p:nvPr>
            <p:ph type="subTitle" idx="4294967295"/>
          </p:nvPr>
        </p:nvSpPr>
        <p:spPr>
          <a:xfrm>
            <a:off x="6558403" y="3591550"/>
            <a:ext cx="1865400" cy="62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Jupiter is the biggest planet</a:t>
            </a:r>
            <a:endParaRPr/>
          </a:p>
        </p:txBody>
      </p:sp>
      <p:cxnSp>
        <p:nvCxnSpPr>
          <p:cNvPr id="4145" name="Google Shape;4145;p55"/>
          <p:cNvCxnSpPr/>
          <p:nvPr/>
        </p:nvCxnSpPr>
        <p:spPr>
          <a:xfrm>
            <a:off x="2322613" y="2403325"/>
            <a:ext cx="456600" cy="0"/>
          </a:xfrm>
          <a:prstGeom prst="straightConnector1">
            <a:avLst/>
          </a:prstGeom>
          <a:solidFill>
            <a:schemeClr val="lt2"/>
          </a:solidFill>
          <a:ln w="28575" cap="flat" cmpd="sng">
            <a:solidFill>
              <a:schemeClr val="dk1"/>
            </a:solidFill>
            <a:prstDash val="solid"/>
            <a:round/>
            <a:headEnd type="none" w="med" len="med"/>
            <a:tailEnd type="none" w="med" len="med"/>
          </a:ln>
        </p:spPr>
      </p:cxnSp>
      <p:cxnSp>
        <p:nvCxnSpPr>
          <p:cNvPr id="4146" name="Google Shape;4146;p55"/>
          <p:cNvCxnSpPr/>
          <p:nvPr/>
        </p:nvCxnSpPr>
        <p:spPr>
          <a:xfrm>
            <a:off x="4279438" y="2403325"/>
            <a:ext cx="456600" cy="0"/>
          </a:xfrm>
          <a:prstGeom prst="straightConnector1">
            <a:avLst/>
          </a:prstGeom>
          <a:solidFill>
            <a:schemeClr val="lt2"/>
          </a:solidFill>
          <a:ln w="28575" cap="flat" cmpd="sng">
            <a:solidFill>
              <a:schemeClr val="dk1"/>
            </a:solidFill>
            <a:prstDash val="solid"/>
            <a:round/>
            <a:headEnd type="none" w="med" len="med"/>
            <a:tailEnd type="none" w="med" len="med"/>
          </a:ln>
        </p:spPr>
      </p:cxnSp>
      <p:cxnSp>
        <p:nvCxnSpPr>
          <p:cNvPr id="4147" name="Google Shape;4147;p55"/>
          <p:cNvCxnSpPr/>
          <p:nvPr/>
        </p:nvCxnSpPr>
        <p:spPr>
          <a:xfrm>
            <a:off x="6236263" y="2403325"/>
            <a:ext cx="456600" cy="0"/>
          </a:xfrm>
          <a:prstGeom prst="straightConnector1">
            <a:avLst/>
          </a:prstGeom>
          <a:solidFill>
            <a:schemeClr val="lt2"/>
          </a:solidFill>
          <a:ln w="28575" cap="flat" cmpd="sng">
            <a:solidFill>
              <a:schemeClr val="dk1"/>
            </a:solidFill>
            <a:prstDash val="solid"/>
            <a:round/>
            <a:headEnd type="none" w="med" len="med"/>
            <a:tailEnd type="none" w="med" len="med"/>
          </a:ln>
        </p:spPr>
      </p:cxnSp>
      <p:cxnSp>
        <p:nvCxnSpPr>
          <p:cNvPr id="4148" name="Google Shape;4148;p55"/>
          <p:cNvCxnSpPr/>
          <p:nvPr/>
        </p:nvCxnSpPr>
        <p:spPr>
          <a:xfrm>
            <a:off x="8193088" y="2403325"/>
            <a:ext cx="456600" cy="0"/>
          </a:xfrm>
          <a:prstGeom prst="straightConnector1">
            <a:avLst/>
          </a:prstGeom>
          <a:solidFill>
            <a:schemeClr val="lt2"/>
          </a:solidFill>
          <a:ln w="28575" cap="flat" cmpd="sng">
            <a:solidFill>
              <a:schemeClr val="dk1"/>
            </a:solidFill>
            <a:prstDash val="solid"/>
            <a:round/>
            <a:headEnd type="none" w="med" len="med"/>
            <a:tailEnd type="triangle" w="med" len="med"/>
          </a:ln>
        </p:spPr>
      </p:cxnSp>
      <p:cxnSp>
        <p:nvCxnSpPr>
          <p:cNvPr id="4149" name="Google Shape;4149;p55"/>
          <p:cNvCxnSpPr/>
          <p:nvPr/>
        </p:nvCxnSpPr>
        <p:spPr>
          <a:xfrm>
            <a:off x="9075" y="2403325"/>
            <a:ext cx="801900" cy="0"/>
          </a:xfrm>
          <a:prstGeom prst="straightConnector1">
            <a:avLst/>
          </a:prstGeom>
          <a:solidFill>
            <a:schemeClr val="lt2"/>
          </a:solidFill>
          <a:ln w="28575" cap="flat" cmpd="sng">
            <a:solidFill>
              <a:schemeClr val="dk1"/>
            </a:solidFill>
            <a:prstDash val="solid"/>
            <a:round/>
            <a:headEnd type="none" w="med" len="med"/>
            <a:tailEnd type="none" w="med" len="med"/>
          </a:ln>
        </p:spPr>
      </p:cxnSp>
      <p:sp>
        <p:nvSpPr>
          <p:cNvPr id="4150" name="Google Shape;4150;p55"/>
          <p:cNvSpPr txBox="1"/>
          <p:nvPr/>
        </p:nvSpPr>
        <p:spPr>
          <a:xfrm>
            <a:off x="669913" y="3026438"/>
            <a:ext cx="18654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latin typeface="Fjalla One"/>
                <a:ea typeface="Fjalla One"/>
                <a:cs typeface="Fjalla One"/>
                <a:sym typeface="Fjalla One"/>
              </a:rPr>
              <a:t>MERCURY</a:t>
            </a:r>
            <a:endParaRPr sz="2600">
              <a:solidFill>
                <a:schemeClr val="dk1"/>
              </a:solidFill>
              <a:latin typeface="Fjalla One"/>
              <a:ea typeface="Fjalla One"/>
              <a:cs typeface="Fjalla One"/>
              <a:sym typeface="Fjalla One"/>
            </a:endParaRPr>
          </a:p>
        </p:txBody>
      </p:sp>
      <p:sp>
        <p:nvSpPr>
          <p:cNvPr id="4151" name="Google Shape;4151;p55"/>
          <p:cNvSpPr txBox="1"/>
          <p:nvPr/>
        </p:nvSpPr>
        <p:spPr>
          <a:xfrm>
            <a:off x="2632263" y="3026430"/>
            <a:ext cx="18654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latin typeface="Fjalla One"/>
                <a:ea typeface="Fjalla One"/>
                <a:cs typeface="Fjalla One"/>
                <a:sym typeface="Fjalla One"/>
              </a:rPr>
              <a:t>NEPTUNE</a:t>
            </a:r>
            <a:endParaRPr sz="2600">
              <a:solidFill>
                <a:schemeClr val="dk1"/>
              </a:solidFill>
              <a:latin typeface="Fjalla One"/>
              <a:ea typeface="Fjalla One"/>
              <a:cs typeface="Fjalla One"/>
              <a:sym typeface="Fjalla One"/>
            </a:endParaRPr>
          </a:p>
        </p:txBody>
      </p:sp>
      <p:sp>
        <p:nvSpPr>
          <p:cNvPr id="4152" name="Google Shape;4152;p55"/>
          <p:cNvSpPr txBox="1"/>
          <p:nvPr/>
        </p:nvSpPr>
        <p:spPr>
          <a:xfrm>
            <a:off x="4595325" y="3016050"/>
            <a:ext cx="18654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latin typeface="Fjalla One"/>
                <a:ea typeface="Fjalla One"/>
                <a:cs typeface="Fjalla One"/>
                <a:sym typeface="Fjalla One"/>
              </a:rPr>
              <a:t>MARS</a:t>
            </a:r>
            <a:endParaRPr sz="2600">
              <a:solidFill>
                <a:schemeClr val="dk1"/>
              </a:solidFill>
              <a:latin typeface="Fjalla One"/>
              <a:ea typeface="Fjalla One"/>
              <a:cs typeface="Fjalla One"/>
              <a:sym typeface="Fjalla One"/>
            </a:endParaRPr>
          </a:p>
        </p:txBody>
      </p:sp>
      <p:sp>
        <p:nvSpPr>
          <p:cNvPr id="4153" name="Google Shape;4153;p55"/>
          <p:cNvSpPr txBox="1"/>
          <p:nvPr/>
        </p:nvSpPr>
        <p:spPr>
          <a:xfrm>
            <a:off x="6558399" y="3016050"/>
            <a:ext cx="18654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latin typeface="Fjalla One"/>
                <a:ea typeface="Fjalla One"/>
                <a:cs typeface="Fjalla One"/>
                <a:sym typeface="Fjalla One"/>
              </a:rPr>
              <a:t>JUPITER</a:t>
            </a:r>
            <a:endParaRPr sz="2600">
              <a:solidFill>
                <a:schemeClr val="dk1"/>
              </a:solidFill>
              <a:latin typeface="Fjalla One"/>
              <a:ea typeface="Fjalla One"/>
              <a:cs typeface="Fjalla One"/>
              <a:sym typeface="Fjalla One"/>
            </a:endParaRPr>
          </a:p>
        </p:txBody>
      </p:sp>
      <p:grpSp>
        <p:nvGrpSpPr>
          <p:cNvPr id="4154" name="Google Shape;4154;p55"/>
          <p:cNvGrpSpPr/>
          <p:nvPr/>
        </p:nvGrpSpPr>
        <p:grpSpPr>
          <a:xfrm>
            <a:off x="1445433" y="1660496"/>
            <a:ext cx="314383" cy="373005"/>
            <a:chOff x="4073683" y="2779070"/>
            <a:chExt cx="314383" cy="373005"/>
          </a:xfrm>
        </p:grpSpPr>
        <p:sp>
          <p:nvSpPr>
            <p:cNvPr id="4155" name="Google Shape;4155;p55"/>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5"/>
          <p:cNvGrpSpPr/>
          <p:nvPr/>
        </p:nvGrpSpPr>
        <p:grpSpPr>
          <a:xfrm>
            <a:off x="3402271" y="1660496"/>
            <a:ext cx="314383" cy="373005"/>
            <a:chOff x="4073683" y="2779070"/>
            <a:chExt cx="314383" cy="373005"/>
          </a:xfrm>
        </p:grpSpPr>
        <p:sp>
          <p:nvSpPr>
            <p:cNvPr id="4160" name="Google Shape;4160;p55"/>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4" name="Google Shape;4164;p55"/>
          <p:cNvGrpSpPr/>
          <p:nvPr/>
        </p:nvGrpSpPr>
        <p:grpSpPr>
          <a:xfrm>
            <a:off x="5359108" y="1660496"/>
            <a:ext cx="314383" cy="373005"/>
            <a:chOff x="4073683" y="2779070"/>
            <a:chExt cx="314383" cy="373005"/>
          </a:xfrm>
        </p:grpSpPr>
        <p:sp>
          <p:nvSpPr>
            <p:cNvPr id="4165" name="Google Shape;4165;p55"/>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9" name="Google Shape;4169;p55"/>
          <p:cNvGrpSpPr/>
          <p:nvPr/>
        </p:nvGrpSpPr>
        <p:grpSpPr>
          <a:xfrm>
            <a:off x="7315946" y="1660496"/>
            <a:ext cx="314383" cy="373005"/>
            <a:chOff x="4073683" y="2779070"/>
            <a:chExt cx="314383" cy="373005"/>
          </a:xfrm>
        </p:grpSpPr>
        <p:sp>
          <p:nvSpPr>
            <p:cNvPr id="4170" name="Google Shape;4170;p55"/>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77"/>
        <p:cNvGrpSpPr/>
        <p:nvPr/>
      </p:nvGrpSpPr>
      <p:grpSpPr>
        <a:xfrm>
          <a:off x="0" y="0"/>
          <a:ext cx="0" cy="0"/>
          <a:chOff x="0" y="0"/>
          <a:chExt cx="0" cy="0"/>
        </a:xfrm>
      </p:grpSpPr>
      <p:sp>
        <p:nvSpPr>
          <p:cNvPr id="4178" name="Google Shape;4178;p56"/>
          <p:cNvSpPr/>
          <p:nvPr/>
        </p:nvSpPr>
        <p:spPr>
          <a:xfrm>
            <a:off x="720625" y="2383000"/>
            <a:ext cx="2743450" cy="1861225"/>
          </a:xfrm>
          <a:custGeom>
            <a:avLst/>
            <a:gdLst/>
            <a:ahLst/>
            <a:cxnLst/>
            <a:rect l="l" t="t" r="r" b="b"/>
            <a:pathLst>
              <a:path w="109738" h="74449" extrusionOk="0">
                <a:moveTo>
                  <a:pt x="63122" y="0"/>
                </a:moveTo>
                <a:lnTo>
                  <a:pt x="109738" y="48134"/>
                </a:lnTo>
                <a:lnTo>
                  <a:pt x="95135" y="73778"/>
                </a:lnTo>
                <a:lnTo>
                  <a:pt x="0" y="74449"/>
                </a:lnTo>
                <a:close/>
              </a:path>
            </a:pathLst>
          </a:custGeom>
          <a:gradFill>
            <a:gsLst>
              <a:gs pos="0">
                <a:srgbClr val="703030">
                  <a:alpha val="25882"/>
                </a:srgbClr>
              </a:gs>
              <a:gs pos="100000">
                <a:srgbClr val="703030">
                  <a:alpha val="0"/>
                </a:srgbClr>
              </a:gs>
            </a:gsLst>
            <a:lin ang="5400700" scaled="0"/>
          </a:gradFill>
          <a:ln>
            <a:noFill/>
          </a:ln>
        </p:spPr>
      </p:sp>
      <p:cxnSp>
        <p:nvCxnSpPr>
          <p:cNvPr id="4179" name="Google Shape;4179;p56"/>
          <p:cNvCxnSpPr/>
          <p:nvPr/>
        </p:nvCxnSpPr>
        <p:spPr>
          <a:xfrm>
            <a:off x="6059075" y="1528800"/>
            <a:ext cx="0" cy="1310700"/>
          </a:xfrm>
          <a:prstGeom prst="straightConnector1">
            <a:avLst/>
          </a:prstGeom>
          <a:noFill/>
          <a:ln w="19050" cap="flat" cmpd="sng">
            <a:solidFill>
              <a:schemeClr val="dk1"/>
            </a:solidFill>
            <a:prstDash val="solid"/>
            <a:round/>
            <a:headEnd type="none" w="med" len="med"/>
            <a:tailEnd type="none" w="med" len="med"/>
          </a:ln>
        </p:spPr>
      </p:cxnSp>
      <p:sp>
        <p:nvSpPr>
          <p:cNvPr id="4180" name="Google Shape;4180;p56"/>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4181" name="Google Shape;4181;p56"/>
          <p:cNvSpPr txBox="1">
            <a:spLocks noGrp="1"/>
          </p:cNvSpPr>
          <p:nvPr>
            <p:ph type="subTitle" idx="3"/>
          </p:nvPr>
        </p:nvSpPr>
        <p:spPr>
          <a:xfrm>
            <a:off x="781750" y="3746425"/>
            <a:ext cx="21333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speak a bit about this person here</a:t>
            </a:r>
            <a:endParaRPr/>
          </a:p>
        </p:txBody>
      </p:sp>
      <p:sp>
        <p:nvSpPr>
          <p:cNvPr id="4182" name="Google Shape;4182;p56"/>
          <p:cNvSpPr txBox="1">
            <a:spLocks noGrp="1"/>
          </p:cNvSpPr>
          <p:nvPr>
            <p:ph type="subTitle" idx="1"/>
          </p:nvPr>
        </p:nvSpPr>
        <p:spPr>
          <a:xfrm>
            <a:off x="781750" y="3307975"/>
            <a:ext cx="2133300" cy="51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JENNA DOE</a:t>
            </a:r>
            <a:endParaRPr/>
          </a:p>
        </p:txBody>
      </p:sp>
      <p:sp>
        <p:nvSpPr>
          <p:cNvPr id="4183" name="Google Shape;4183;p56"/>
          <p:cNvSpPr txBox="1">
            <a:spLocks noGrp="1"/>
          </p:cNvSpPr>
          <p:nvPr>
            <p:ph type="subTitle" idx="2"/>
          </p:nvPr>
        </p:nvSpPr>
        <p:spPr>
          <a:xfrm>
            <a:off x="6207775" y="1478800"/>
            <a:ext cx="2130600" cy="51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TIMMY JIMMY</a:t>
            </a:r>
            <a:endParaRPr/>
          </a:p>
        </p:txBody>
      </p:sp>
      <p:sp>
        <p:nvSpPr>
          <p:cNvPr id="4184" name="Google Shape;4184;p56"/>
          <p:cNvSpPr txBox="1">
            <a:spLocks noGrp="1"/>
          </p:cNvSpPr>
          <p:nvPr>
            <p:ph type="subTitle" idx="4"/>
          </p:nvPr>
        </p:nvSpPr>
        <p:spPr>
          <a:xfrm>
            <a:off x="6207775" y="1917250"/>
            <a:ext cx="213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pic>
        <p:nvPicPr>
          <p:cNvPr id="4185" name="Google Shape;4185;p56"/>
          <p:cNvPicPr preferRelativeResize="0"/>
          <p:nvPr/>
        </p:nvPicPr>
        <p:blipFill rotWithShape="1">
          <a:blip r:embed="rId3">
            <a:alphaModFix/>
          </a:blip>
          <a:srcRect l="25116" t="4680" r="46220" b="52376"/>
          <a:stretch/>
        </p:blipFill>
        <p:spPr>
          <a:xfrm>
            <a:off x="4433610" y="2246950"/>
            <a:ext cx="2200800" cy="2197500"/>
          </a:xfrm>
          <a:prstGeom prst="diamond">
            <a:avLst/>
          </a:prstGeom>
          <a:noFill/>
          <a:ln w="76200" cap="flat" cmpd="sng">
            <a:solidFill>
              <a:schemeClr val="dk1"/>
            </a:solidFill>
            <a:prstDash val="solid"/>
            <a:round/>
            <a:headEnd type="none" w="sm" len="sm"/>
            <a:tailEnd type="none" w="sm" len="sm"/>
          </a:ln>
        </p:spPr>
      </p:pic>
      <p:pic>
        <p:nvPicPr>
          <p:cNvPr id="4186" name="Google Shape;4186;p56"/>
          <p:cNvPicPr preferRelativeResize="0"/>
          <p:nvPr/>
        </p:nvPicPr>
        <p:blipFill rotWithShape="1">
          <a:blip r:embed="rId4">
            <a:alphaModFix/>
          </a:blip>
          <a:srcRect l="5428" t="-186" b="39938"/>
          <a:stretch/>
        </p:blipFill>
        <p:spPr>
          <a:xfrm>
            <a:off x="2357190" y="1340800"/>
            <a:ext cx="2200800" cy="2197500"/>
          </a:xfrm>
          <a:prstGeom prst="diamond">
            <a:avLst/>
          </a:prstGeom>
          <a:noFill/>
          <a:ln w="76200" cap="flat" cmpd="sng">
            <a:solidFill>
              <a:schemeClr val="dk1"/>
            </a:solidFill>
            <a:prstDash val="solid"/>
            <a:round/>
            <a:headEnd type="none" w="sm" len="sm"/>
            <a:tailEnd type="none" w="sm" len="sm"/>
          </a:ln>
        </p:spPr>
      </p:pic>
      <p:cxnSp>
        <p:nvCxnSpPr>
          <p:cNvPr id="4187" name="Google Shape;4187;p56"/>
          <p:cNvCxnSpPr/>
          <p:nvPr/>
        </p:nvCxnSpPr>
        <p:spPr>
          <a:xfrm>
            <a:off x="3000300" y="3127300"/>
            <a:ext cx="0" cy="1169100"/>
          </a:xfrm>
          <a:prstGeom prst="straightConnector1">
            <a:avLst/>
          </a:prstGeom>
          <a:noFill/>
          <a:ln w="19050" cap="flat" cmpd="sng">
            <a:solidFill>
              <a:schemeClr val="dk1"/>
            </a:solidFill>
            <a:prstDash val="solid"/>
            <a:round/>
            <a:headEnd type="none" w="med" len="med"/>
            <a:tailEnd type="none" w="med" len="med"/>
          </a:ln>
        </p:spPr>
      </p:cxnSp>
      <p:grpSp>
        <p:nvGrpSpPr>
          <p:cNvPr id="4188" name="Google Shape;4188;p56"/>
          <p:cNvGrpSpPr/>
          <p:nvPr/>
        </p:nvGrpSpPr>
        <p:grpSpPr>
          <a:xfrm>
            <a:off x="2113643" y="1917257"/>
            <a:ext cx="490265" cy="784607"/>
            <a:chOff x="10773042" y="1192031"/>
            <a:chExt cx="998911" cy="1598629"/>
          </a:xfrm>
        </p:grpSpPr>
        <p:sp>
          <p:nvSpPr>
            <p:cNvPr id="4189" name="Google Shape;4189;p56"/>
            <p:cNvSpPr/>
            <p:nvPr/>
          </p:nvSpPr>
          <p:spPr>
            <a:xfrm>
              <a:off x="10819065" y="1300888"/>
              <a:ext cx="906866" cy="1446876"/>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10959895" y="2137746"/>
              <a:ext cx="524629" cy="607851"/>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10773042" y="1192031"/>
              <a:ext cx="998911" cy="1598629"/>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6"/>
          <p:cNvGrpSpPr/>
          <p:nvPr/>
        </p:nvGrpSpPr>
        <p:grpSpPr>
          <a:xfrm>
            <a:off x="6308125" y="2875532"/>
            <a:ext cx="490265" cy="784607"/>
            <a:chOff x="10773042" y="1192031"/>
            <a:chExt cx="998911" cy="1598629"/>
          </a:xfrm>
        </p:grpSpPr>
        <p:sp>
          <p:nvSpPr>
            <p:cNvPr id="4193" name="Google Shape;4193;p56"/>
            <p:cNvSpPr/>
            <p:nvPr/>
          </p:nvSpPr>
          <p:spPr>
            <a:xfrm>
              <a:off x="10819065" y="1300888"/>
              <a:ext cx="906866" cy="1446876"/>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10959895" y="2137746"/>
              <a:ext cx="524629" cy="607851"/>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10773042" y="1192031"/>
              <a:ext cx="998911" cy="1598629"/>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6" name="Google Shape;4196;p56"/>
          <p:cNvSpPr/>
          <p:nvPr/>
        </p:nvSpPr>
        <p:spPr>
          <a:xfrm>
            <a:off x="3044550" y="3307975"/>
            <a:ext cx="2502025" cy="1844450"/>
          </a:xfrm>
          <a:custGeom>
            <a:avLst/>
            <a:gdLst/>
            <a:ahLst/>
            <a:cxnLst/>
            <a:rect l="l" t="t" r="r" b="b"/>
            <a:pathLst>
              <a:path w="100081" h="73778" extrusionOk="0">
                <a:moveTo>
                  <a:pt x="53465" y="0"/>
                </a:moveTo>
                <a:lnTo>
                  <a:pt x="100081" y="48134"/>
                </a:lnTo>
                <a:lnTo>
                  <a:pt x="85478" y="73778"/>
                </a:lnTo>
                <a:lnTo>
                  <a:pt x="0" y="73422"/>
                </a:lnTo>
                <a:close/>
              </a:path>
            </a:pathLst>
          </a:custGeom>
          <a:gradFill>
            <a:gsLst>
              <a:gs pos="0">
                <a:srgbClr val="703030">
                  <a:alpha val="25882"/>
                </a:srgbClr>
              </a:gs>
              <a:gs pos="100000">
                <a:srgbClr val="703030">
                  <a:alpha val="0"/>
                </a:srgbClr>
              </a:gs>
            </a:gsLst>
            <a:lin ang="5400700" scaled="0"/>
          </a:gradFill>
          <a:ln>
            <a:noFill/>
          </a:ln>
        </p:spPr>
      </p:sp>
      <p:grpSp>
        <p:nvGrpSpPr>
          <p:cNvPr id="4197" name="Google Shape;4197;p56"/>
          <p:cNvGrpSpPr/>
          <p:nvPr/>
        </p:nvGrpSpPr>
        <p:grpSpPr>
          <a:xfrm>
            <a:off x="577938" y="768600"/>
            <a:ext cx="7988118" cy="3749938"/>
            <a:chOff x="577938" y="768600"/>
            <a:chExt cx="7988118" cy="3749938"/>
          </a:xfrm>
        </p:grpSpPr>
        <p:sp>
          <p:nvSpPr>
            <p:cNvPr id="4198" name="Google Shape;4198;p56"/>
            <p:cNvSpPr/>
            <p:nvPr/>
          </p:nvSpPr>
          <p:spPr>
            <a:xfrm>
              <a:off x="8068800" y="8378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7135913" y="424421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6308113" y="9511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3943725" y="38956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2659486" y="10429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8291738" y="31764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209"/>
        <p:cNvGrpSpPr/>
        <p:nvPr/>
      </p:nvGrpSpPr>
      <p:grpSpPr>
        <a:xfrm>
          <a:off x="0" y="0"/>
          <a:ext cx="0" cy="0"/>
          <a:chOff x="0" y="0"/>
          <a:chExt cx="0" cy="0"/>
        </a:xfrm>
      </p:grpSpPr>
      <p:grpSp>
        <p:nvGrpSpPr>
          <p:cNvPr id="4210" name="Google Shape;4210;p57"/>
          <p:cNvGrpSpPr/>
          <p:nvPr/>
        </p:nvGrpSpPr>
        <p:grpSpPr>
          <a:xfrm>
            <a:off x="4786963" y="2182803"/>
            <a:ext cx="1123800" cy="331800"/>
            <a:chOff x="4664963" y="1696850"/>
            <a:chExt cx="1123800" cy="331800"/>
          </a:xfrm>
        </p:grpSpPr>
        <p:sp>
          <p:nvSpPr>
            <p:cNvPr id="4211" name="Google Shape;4211;p57"/>
            <p:cNvSpPr/>
            <p:nvPr/>
          </p:nvSpPr>
          <p:spPr>
            <a:xfrm>
              <a:off x="5456963" y="1696850"/>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12" name="Google Shape;4212;p57"/>
            <p:cNvCxnSpPr>
              <a:stCxn id="4211" idx="1"/>
            </p:cNvCxnSpPr>
            <p:nvPr/>
          </p:nvCxnSpPr>
          <p:spPr>
            <a:xfrm flipH="1">
              <a:off x="4664963" y="1862750"/>
              <a:ext cx="792000" cy="14400"/>
            </a:xfrm>
            <a:prstGeom prst="straightConnector1">
              <a:avLst/>
            </a:prstGeom>
            <a:noFill/>
            <a:ln w="19050" cap="flat" cmpd="sng">
              <a:solidFill>
                <a:schemeClr val="dk1"/>
              </a:solidFill>
              <a:prstDash val="solid"/>
              <a:round/>
              <a:headEnd type="none" w="med" len="med"/>
              <a:tailEnd type="none" w="med" len="med"/>
            </a:ln>
          </p:spPr>
        </p:cxnSp>
      </p:grpSp>
      <p:sp>
        <p:nvSpPr>
          <p:cNvPr id="4213" name="Google Shape;4213;p57"/>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LANDSCAPES WITH HIGH RISK OF FIRE</a:t>
            </a:r>
            <a:endParaRPr/>
          </a:p>
        </p:txBody>
      </p:sp>
      <p:grpSp>
        <p:nvGrpSpPr>
          <p:cNvPr id="4214" name="Google Shape;4214;p57"/>
          <p:cNvGrpSpPr/>
          <p:nvPr/>
        </p:nvGrpSpPr>
        <p:grpSpPr>
          <a:xfrm>
            <a:off x="685450" y="1409774"/>
            <a:ext cx="4373100" cy="3800151"/>
            <a:chOff x="533050" y="1333574"/>
            <a:chExt cx="4373100" cy="3800151"/>
          </a:xfrm>
        </p:grpSpPr>
        <p:sp>
          <p:nvSpPr>
            <p:cNvPr id="4215" name="Google Shape;4215;p57"/>
            <p:cNvSpPr/>
            <p:nvPr/>
          </p:nvSpPr>
          <p:spPr>
            <a:xfrm>
              <a:off x="533050" y="3939050"/>
              <a:ext cx="4373100" cy="1194675"/>
            </a:xfrm>
            <a:custGeom>
              <a:avLst/>
              <a:gdLst/>
              <a:ahLst/>
              <a:cxnLst/>
              <a:rect l="l" t="t" r="r" b="b"/>
              <a:pathLst>
                <a:path w="174924" h="47787" extrusionOk="0">
                  <a:moveTo>
                    <a:pt x="14975" y="15384"/>
                  </a:moveTo>
                  <a:lnTo>
                    <a:pt x="55034" y="0"/>
                  </a:lnTo>
                  <a:lnTo>
                    <a:pt x="94947" y="15242"/>
                  </a:lnTo>
                  <a:lnTo>
                    <a:pt x="134869" y="71"/>
                  </a:lnTo>
                  <a:lnTo>
                    <a:pt x="174924" y="15384"/>
                  </a:lnTo>
                  <a:lnTo>
                    <a:pt x="138860" y="47787"/>
                  </a:lnTo>
                  <a:lnTo>
                    <a:pt x="0" y="47787"/>
                  </a:lnTo>
                  <a:close/>
                </a:path>
              </a:pathLst>
            </a:custGeom>
            <a:gradFill>
              <a:gsLst>
                <a:gs pos="0">
                  <a:srgbClr val="703030">
                    <a:alpha val="25882"/>
                  </a:srgbClr>
                </a:gs>
                <a:gs pos="100000">
                  <a:srgbClr val="703030">
                    <a:alpha val="0"/>
                  </a:srgbClr>
                </a:gs>
              </a:gsLst>
              <a:lin ang="5400700" scaled="0"/>
            </a:gradFill>
            <a:ln>
              <a:noFill/>
            </a:ln>
          </p:spPr>
        </p:sp>
        <p:grpSp>
          <p:nvGrpSpPr>
            <p:cNvPr id="4216" name="Google Shape;4216;p57"/>
            <p:cNvGrpSpPr/>
            <p:nvPr/>
          </p:nvGrpSpPr>
          <p:grpSpPr>
            <a:xfrm>
              <a:off x="893670" y="1333574"/>
              <a:ext cx="4010162" cy="2993747"/>
              <a:chOff x="713150" y="1185203"/>
              <a:chExt cx="3861122" cy="3053286"/>
            </a:xfrm>
          </p:grpSpPr>
          <p:sp>
            <p:nvSpPr>
              <p:cNvPr id="4217" name="Google Shape;4217;p57"/>
              <p:cNvSpPr/>
              <p:nvPr/>
            </p:nvSpPr>
            <p:spPr>
              <a:xfrm>
                <a:off x="713150"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chemeClr val="accent2"/>
              </a:solidFill>
              <a:ln>
                <a:noFill/>
              </a:ln>
            </p:spPr>
          </p:sp>
          <p:sp>
            <p:nvSpPr>
              <p:cNvPr id="4218" name="Google Shape;4218;p57"/>
              <p:cNvSpPr/>
              <p:nvPr/>
            </p:nvSpPr>
            <p:spPr>
              <a:xfrm>
                <a:off x="1690650" y="1185214"/>
                <a:ext cx="962475" cy="3053275"/>
              </a:xfrm>
              <a:custGeom>
                <a:avLst/>
                <a:gdLst/>
                <a:ahLst/>
                <a:cxnLst/>
                <a:rect l="l" t="t" r="r" b="b"/>
                <a:pathLst>
                  <a:path w="38499" h="122131" extrusionOk="0">
                    <a:moveTo>
                      <a:pt x="37941" y="10360"/>
                    </a:moveTo>
                    <a:lnTo>
                      <a:pt x="38499" y="122131"/>
                    </a:lnTo>
                    <a:lnTo>
                      <a:pt x="0" y="106348"/>
                    </a:lnTo>
                    <a:lnTo>
                      <a:pt x="0" y="0"/>
                    </a:lnTo>
                    <a:close/>
                  </a:path>
                </a:pathLst>
              </a:custGeom>
              <a:solidFill>
                <a:schemeClr val="accent2"/>
              </a:solidFill>
              <a:ln>
                <a:noFill/>
              </a:ln>
            </p:spPr>
          </p:sp>
          <p:sp>
            <p:nvSpPr>
              <p:cNvPr id="4219" name="Google Shape;4219;p57"/>
              <p:cNvSpPr/>
              <p:nvPr/>
            </p:nvSpPr>
            <p:spPr>
              <a:xfrm>
                <a:off x="2634297"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chemeClr val="accent2"/>
              </a:solidFill>
              <a:ln>
                <a:noFill/>
              </a:ln>
            </p:spPr>
          </p:sp>
          <p:sp>
            <p:nvSpPr>
              <p:cNvPr id="4220" name="Google Shape;4220;p57"/>
              <p:cNvSpPr/>
              <p:nvPr/>
            </p:nvSpPr>
            <p:spPr>
              <a:xfrm>
                <a:off x="3611797" y="1185214"/>
                <a:ext cx="962475" cy="3053275"/>
              </a:xfrm>
              <a:custGeom>
                <a:avLst/>
                <a:gdLst/>
                <a:ahLst/>
                <a:cxnLst/>
                <a:rect l="l" t="t" r="r" b="b"/>
                <a:pathLst>
                  <a:path w="38499" h="122131" extrusionOk="0">
                    <a:moveTo>
                      <a:pt x="37941" y="10360"/>
                    </a:moveTo>
                    <a:lnTo>
                      <a:pt x="38499" y="122131"/>
                    </a:lnTo>
                    <a:lnTo>
                      <a:pt x="0" y="106348"/>
                    </a:lnTo>
                    <a:lnTo>
                      <a:pt x="0" y="0"/>
                    </a:lnTo>
                    <a:close/>
                  </a:path>
                </a:pathLst>
              </a:custGeom>
              <a:solidFill>
                <a:schemeClr val="accent2"/>
              </a:solidFill>
              <a:ln>
                <a:noFill/>
              </a:ln>
            </p:spPr>
          </p:sp>
        </p:grpSp>
        <p:grpSp>
          <p:nvGrpSpPr>
            <p:cNvPr id="4221" name="Google Shape;4221;p57"/>
            <p:cNvGrpSpPr/>
            <p:nvPr/>
          </p:nvGrpSpPr>
          <p:grpSpPr>
            <a:xfrm>
              <a:off x="1255260" y="1696839"/>
              <a:ext cx="3284756" cy="2159969"/>
              <a:chOff x="235800" y="830650"/>
              <a:chExt cx="6978450" cy="4588844"/>
            </a:xfrm>
          </p:grpSpPr>
          <p:sp>
            <p:nvSpPr>
              <p:cNvPr id="4222" name="Google Shape;4222;p5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57"/>
            <p:cNvGrpSpPr/>
            <p:nvPr/>
          </p:nvGrpSpPr>
          <p:grpSpPr>
            <a:xfrm>
              <a:off x="893670" y="1333574"/>
              <a:ext cx="3010544" cy="2993747"/>
              <a:chOff x="713150" y="1185203"/>
              <a:chExt cx="2898656" cy="3053286"/>
            </a:xfrm>
          </p:grpSpPr>
          <p:sp>
            <p:nvSpPr>
              <p:cNvPr id="4229" name="Google Shape;4229;p57"/>
              <p:cNvSpPr/>
              <p:nvPr/>
            </p:nvSpPr>
            <p:spPr>
              <a:xfrm>
                <a:off x="713150"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rgbClr val="703030">
                  <a:alpha val="53930"/>
                </a:srgbClr>
              </a:solidFill>
              <a:ln>
                <a:noFill/>
              </a:ln>
            </p:spPr>
          </p:sp>
          <p:sp>
            <p:nvSpPr>
              <p:cNvPr id="4230" name="Google Shape;4230;p57"/>
              <p:cNvSpPr/>
              <p:nvPr/>
            </p:nvSpPr>
            <p:spPr>
              <a:xfrm>
                <a:off x="2634297"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rgbClr val="703030">
                  <a:alpha val="53930"/>
                </a:srgbClr>
              </a:solidFill>
              <a:ln>
                <a:noFill/>
              </a:ln>
            </p:spPr>
          </p:sp>
        </p:grpSp>
      </p:grpSp>
      <p:grpSp>
        <p:nvGrpSpPr>
          <p:cNvPr id="4231" name="Google Shape;4231;p57"/>
          <p:cNvGrpSpPr/>
          <p:nvPr/>
        </p:nvGrpSpPr>
        <p:grpSpPr>
          <a:xfrm>
            <a:off x="1436336" y="1927200"/>
            <a:ext cx="2226451" cy="1728177"/>
            <a:chOff x="1436336" y="1927200"/>
            <a:chExt cx="2226451" cy="1728177"/>
          </a:xfrm>
        </p:grpSpPr>
        <p:sp>
          <p:nvSpPr>
            <p:cNvPr id="4232" name="Google Shape;4232;p57"/>
            <p:cNvSpPr/>
            <p:nvPr/>
          </p:nvSpPr>
          <p:spPr>
            <a:xfrm>
              <a:off x="1985569" y="2859467"/>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7"/>
            <p:cNvSpPr/>
            <p:nvPr/>
          </p:nvSpPr>
          <p:spPr>
            <a:xfrm>
              <a:off x="1436336" y="2528852"/>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7"/>
            <p:cNvSpPr/>
            <p:nvPr/>
          </p:nvSpPr>
          <p:spPr>
            <a:xfrm>
              <a:off x="2731738" y="2528850"/>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7"/>
            <p:cNvSpPr/>
            <p:nvPr/>
          </p:nvSpPr>
          <p:spPr>
            <a:xfrm>
              <a:off x="2137986" y="3323577"/>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7"/>
            <p:cNvSpPr/>
            <p:nvPr/>
          </p:nvSpPr>
          <p:spPr>
            <a:xfrm>
              <a:off x="3330988" y="1927200"/>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7" name="Google Shape;4237;p57"/>
          <p:cNvSpPr txBox="1"/>
          <p:nvPr/>
        </p:nvSpPr>
        <p:spPr>
          <a:xfrm>
            <a:off x="5986975" y="2608675"/>
            <a:ext cx="2364600" cy="132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Despite being red, Mars is actually a cold place. It's full of iron oxide dust, which gives the planet its reddish cast</a:t>
            </a:r>
            <a:endParaRPr>
              <a:solidFill>
                <a:schemeClr val="dk1"/>
              </a:solidFill>
              <a:latin typeface="Karla"/>
              <a:ea typeface="Karla"/>
              <a:cs typeface="Karla"/>
              <a:sym typeface="Karla"/>
            </a:endParaRPr>
          </a:p>
        </p:txBody>
      </p:sp>
      <p:sp>
        <p:nvSpPr>
          <p:cNvPr id="4238" name="Google Shape;4238;p57"/>
          <p:cNvSpPr txBox="1">
            <a:spLocks noGrp="1"/>
          </p:cNvSpPr>
          <p:nvPr>
            <p:ph type="subTitle" idx="4294967295"/>
          </p:nvPr>
        </p:nvSpPr>
        <p:spPr>
          <a:xfrm>
            <a:off x="5986975" y="2098350"/>
            <a:ext cx="2364600" cy="51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a:latin typeface="Fjalla One"/>
                <a:ea typeface="Fjalla One"/>
                <a:cs typeface="Fjalla One"/>
                <a:sym typeface="Fjalla One"/>
              </a:rPr>
              <a:t>RISK OF FIRE</a:t>
            </a:r>
            <a:endParaRPr sz="2500">
              <a:latin typeface="Fjalla One"/>
              <a:ea typeface="Fjalla One"/>
              <a:cs typeface="Fjalla One"/>
              <a:sym typeface="Fjalla One"/>
            </a:endParaRPr>
          </a:p>
        </p:txBody>
      </p:sp>
      <p:grpSp>
        <p:nvGrpSpPr>
          <p:cNvPr id="4239" name="Google Shape;4239;p57"/>
          <p:cNvGrpSpPr/>
          <p:nvPr/>
        </p:nvGrpSpPr>
        <p:grpSpPr>
          <a:xfrm>
            <a:off x="5670047" y="2245895"/>
            <a:ext cx="151658" cy="182884"/>
            <a:chOff x="4073683" y="2779070"/>
            <a:chExt cx="314383" cy="373005"/>
          </a:xfrm>
        </p:grpSpPr>
        <p:sp>
          <p:nvSpPr>
            <p:cNvPr id="4240" name="Google Shape;4240;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4" name="Google Shape;4244;p57"/>
          <p:cNvGrpSpPr/>
          <p:nvPr/>
        </p:nvGrpSpPr>
        <p:grpSpPr>
          <a:xfrm>
            <a:off x="3420047" y="1999920"/>
            <a:ext cx="151658" cy="182884"/>
            <a:chOff x="4073683" y="2779070"/>
            <a:chExt cx="314383" cy="373005"/>
          </a:xfrm>
        </p:grpSpPr>
        <p:sp>
          <p:nvSpPr>
            <p:cNvPr id="4245" name="Google Shape;4245;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57"/>
          <p:cNvGrpSpPr/>
          <p:nvPr/>
        </p:nvGrpSpPr>
        <p:grpSpPr>
          <a:xfrm>
            <a:off x="2814581" y="2608670"/>
            <a:ext cx="151658" cy="182884"/>
            <a:chOff x="4073683" y="2779070"/>
            <a:chExt cx="314383" cy="373005"/>
          </a:xfrm>
        </p:grpSpPr>
        <p:sp>
          <p:nvSpPr>
            <p:cNvPr id="4250" name="Google Shape;4250;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57"/>
          <p:cNvGrpSpPr/>
          <p:nvPr/>
        </p:nvGrpSpPr>
        <p:grpSpPr>
          <a:xfrm>
            <a:off x="2077206" y="2930645"/>
            <a:ext cx="151658" cy="182884"/>
            <a:chOff x="4073683" y="2779070"/>
            <a:chExt cx="314383" cy="373005"/>
          </a:xfrm>
        </p:grpSpPr>
        <p:sp>
          <p:nvSpPr>
            <p:cNvPr id="4255" name="Google Shape;4255;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57"/>
          <p:cNvGrpSpPr/>
          <p:nvPr/>
        </p:nvGrpSpPr>
        <p:grpSpPr>
          <a:xfrm>
            <a:off x="2228881" y="3386795"/>
            <a:ext cx="151658" cy="182884"/>
            <a:chOff x="4073683" y="2779070"/>
            <a:chExt cx="314383" cy="373005"/>
          </a:xfrm>
        </p:grpSpPr>
        <p:sp>
          <p:nvSpPr>
            <p:cNvPr id="4260" name="Google Shape;4260;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4" name="Google Shape;4264;p57"/>
          <p:cNvGrpSpPr/>
          <p:nvPr/>
        </p:nvGrpSpPr>
        <p:grpSpPr>
          <a:xfrm>
            <a:off x="1516767" y="2599465"/>
            <a:ext cx="151658" cy="182884"/>
            <a:chOff x="4073683" y="2779070"/>
            <a:chExt cx="314383" cy="373005"/>
          </a:xfrm>
        </p:grpSpPr>
        <p:sp>
          <p:nvSpPr>
            <p:cNvPr id="4265" name="Google Shape;4265;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57"/>
          <p:cNvGrpSpPr/>
          <p:nvPr/>
        </p:nvGrpSpPr>
        <p:grpSpPr>
          <a:xfrm>
            <a:off x="577938" y="768600"/>
            <a:ext cx="7988118" cy="3749938"/>
            <a:chOff x="577938" y="768600"/>
            <a:chExt cx="7988118" cy="3749938"/>
          </a:xfrm>
        </p:grpSpPr>
        <p:sp>
          <p:nvSpPr>
            <p:cNvPr id="4270" name="Google Shape;4270;p57"/>
            <p:cNvSpPr/>
            <p:nvPr/>
          </p:nvSpPr>
          <p:spPr>
            <a:xfrm>
              <a:off x="8068800" y="8378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7"/>
            <p:cNvSpPr/>
            <p:nvPr/>
          </p:nvSpPr>
          <p:spPr>
            <a:xfrm>
              <a:off x="7135913" y="424421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7"/>
            <p:cNvSpPr/>
            <p:nvPr/>
          </p:nvSpPr>
          <p:spPr>
            <a:xfrm>
              <a:off x="6590963" y="14097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7"/>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3943725" y="38956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7"/>
            <p:cNvSpPr/>
            <p:nvPr/>
          </p:nvSpPr>
          <p:spPr>
            <a:xfrm>
              <a:off x="2659486" y="10429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8291738" y="31764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281"/>
        <p:cNvGrpSpPr/>
        <p:nvPr/>
      </p:nvGrpSpPr>
      <p:grpSpPr>
        <a:xfrm>
          <a:off x="0" y="0"/>
          <a:ext cx="0" cy="0"/>
          <a:chOff x="0" y="0"/>
          <a:chExt cx="0" cy="0"/>
        </a:xfrm>
      </p:grpSpPr>
      <p:sp>
        <p:nvSpPr>
          <p:cNvPr id="4282" name="Google Shape;4282;p58"/>
          <p:cNvSpPr/>
          <p:nvPr/>
        </p:nvSpPr>
        <p:spPr>
          <a:xfrm>
            <a:off x="1578125" y="1983675"/>
            <a:ext cx="5842225" cy="1430600"/>
          </a:xfrm>
          <a:custGeom>
            <a:avLst/>
            <a:gdLst/>
            <a:ahLst/>
            <a:cxnLst/>
            <a:rect l="l" t="t" r="r" b="b"/>
            <a:pathLst>
              <a:path w="233689" h="57224" extrusionOk="0">
                <a:moveTo>
                  <a:pt x="0" y="0"/>
                </a:moveTo>
                <a:lnTo>
                  <a:pt x="56943" y="56150"/>
                </a:lnTo>
                <a:lnTo>
                  <a:pt x="119241" y="564"/>
                </a:lnTo>
                <a:lnTo>
                  <a:pt x="177029" y="57224"/>
                </a:lnTo>
                <a:lnTo>
                  <a:pt x="233689" y="1128"/>
                </a:lnTo>
              </a:path>
            </a:pathLst>
          </a:custGeom>
          <a:noFill/>
          <a:ln w="28575" cap="flat" cmpd="sng">
            <a:solidFill>
              <a:schemeClr val="dk1"/>
            </a:solidFill>
            <a:prstDash val="solid"/>
            <a:round/>
            <a:headEnd type="none" w="med" len="med"/>
            <a:tailEnd type="none" w="med" len="med"/>
          </a:ln>
        </p:spPr>
      </p:sp>
      <p:grpSp>
        <p:nvGrpSpPr>
          <p:cNvPr id="4283" name="Google Shape;4283;p58"/>
          <p:cNvGrpSpPr/>
          <p:nvPr/>
        </p:nvGrpSpPr>
        <p:grpSpPr>
          <a:xfrm>
            <a:off x="5069479" y="2785519"/>
            <a:ext cx="1915652" cy="1259847"/>
            <a:chOff x="5069479" y="2785519"/>
            <a:chExt cx="1915652" cy="1259847"/>
          </a:xfrm>
        </p:grpSpPr>
        <p:sp>
          <p:nvSpPr>
            <p:cNvPr id="4284" name="Google Shape;4284;p58"/>
            <p:cNvSpPr/>
            <p:nvPr/>
          </p:nvSpPr>
          <p:spPr>
            <a:xfrm>
              <a:off x="5465842" y="278551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accent2"/>
                  </a:solidFill>
                  <a:latin typeface="Fjalla One"/>
                  <a:ea typeface="Fjalla One"/>
                  <a:cs typeface="Fjalla One"/>
                  <a:sym typeface="Fjalla One"/>
                </a:rPr>
                <a:t>4</a:t>
              </a:r>
              <a:endParaRPr sz="3200">
                <a:solidFill>
                  <a:schemeClr val="accent2"/>
                </a:solidFill>
                <a:latin typeface="Fjalla One"/>
                <a:ea typeface="Fjalla One"/>
                <a:cs typeface="Fjalla One"/>
                <a:sym typeface="Fjalla One"/>
              </a:endParaRPr>
            </a:p>
          </p:txBody>
        </p:sp>
        <p:sp>
          <p:nvSpPr>
            <p:cNvPr id="4285" name="Google Shape;4285;p58"/>
            <p:cNvSpPr/>
            <p:nvPr/>
          </p:nvSpPr>
          <p:spPr>
            <a:xfrm>
              <a:off x="6027602" y="2791885"/>
              <a:ext cx="549700" cy="859775"/>
            </a:xfrm>
            <a:custGeom>
              <a:avLst/>
              <a:gdLst/>
              <a:ahLst/>
              <a:cxnLst/>
              <a:rect l="l" t="t" r="r" b="b"/>
              <a:pathLst>
                <a:path w="21988" h="34391" extrusionOk="0">
                  <a:moveTo>
                    <a:pt x="0" y="0"/>
                  </a:moveTo>
                  <a:lnTo>
                    <a:pt x="21988" y="22269"/>
                  </a:lnTo>
                  <a:lnTo>
                    <a:pt x="10040" y="34252"/>
                  </a:lnTo>
                  <a:lnTo>
                    <a:pt x="0" y="34391"/>
                  </a:lnTo>
                  <a:close/>
                </a:path>
              </a:pathLst>
            </a:custGeom>
            <a:solidFill>
              <a:srgbClr val="703030">
                <a:alpha val="25840"/>
              </a:srgbClr>
            </a:solidFill>
            <a:ln>
              <a:noFill/>
            </a:ln>
          </p:spPr>
        </p:sp>
        <p:sp>
          <p:nvSpPr>
            <p:cNvPr id="4286" name="Google Shape;4286;p58"/>
            <p:cNvSpPr/>
            <p:nvPr/>
          </p:nvSpPr>
          <p:spPr>
            <a:xfrm>
              <a:off x="5069479" y="3645175"/>
              <a:ext cx="1915652" cy="400190"/>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7" name="Google Shape;4287;p58"/>
          <p:cNvGrpSpPr/>
          <p:nvPr/>
        </p:nvGrpSpPr>
        <p:grpSpPr>
          <a:xfrm>
            <a:off x="2077179" y="2785519"/>
            <a:ext cx="1915652" cy="1266322"/>
            <a:chOff x="2077179" y="2785519"/>
            <a:chExt cx="1915652" cy="1266322"/>
          </a:xfrm>
        </p:grpSpPr>
        <p:sp>
          <p:nvSpPr>
            <p:cNvPr id="4288" name="Google Shape;4288;p58"/>
            <p:cNvSpPr/>
            <p:nvPr/>
          </p:nvSpPr>
          <p:spPr>
            <a:xfrm>
              <a:off x="2492643" y="278551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accent2"/>
                  </a:solidFill>
                  <a:latin typeface="Fjalla One"/>
                  <a:ea typeface="Fjalla One"/>
                  <a:cs typeface="Fjalla One"/>
                  <a:sym typeface="Fjalla One"/>
                </a:rPr>
                <a:t>2</a:t>
              </a:r>
              <a:endParaRPr sz="3200">
                <a:solidFill>
                  <a:schemeClr val="accent2"/>
                </a:solidFill>
                <a:latin typeface="Fjalla One"/>
                <a:ea typeface="Fjalla One"/>
                <a:cs typeface="Fjalla One"/>
                <a:sym typeface="Fjalla One"/>
              </a:endParaRPr>
            </a:p>
          </p:txBody>
        </p:sp>
        <p:sp>
          <p:nvSpPr>
            <p:cNvPr id="4289" name="Google Shape;4289;p58"/>
            <p:cNvSpPr/>
            <p:nvPr/>
          </p:nvSpPr>
          <p:spPr>
            <a:xfrm>
              <a:off x="3043750" y="2791885"/>
              <a:ext cx="549700" cy="859775"/>
            </a:xfrm>
            <a:custGeom>
              <a:avLst/>
              <a:gdLst/>
              <a:ahLst/>
              <a:cxnLst/>
              <a:rect l="l" t="t" r="r" b="b"/>
              <a:pathLst>
                <a:path w="21988" h="34391" extrusionOk="0">
                  <a:moveTo>
                    <a:pt x="0" y="0"/>
                  </a:moveTo>
                  <a:lnTo>
                    <a:pt x="21988" y="22269"/>
                  </a:lnTo>
                  <a:lnTo>
                    <a:pt x="10040" y="34252"/>
                  </a:lnTo>
                  <a:lnTo>
                    <a:pt x="0" y="34391"/>
                  </a:lnTo>
                  <a:close/>
                </a:path>
              </a:pathLst>
            </a:custGeom>
            <a:solidFill>
              <a:srgbClr val="703030">
                <a:alpha val="25840"/>
              </a:srgbClr>
            </a:solidFill>
            <a:ln>
              <a:noFill/>
            </a:ln>
          </p:spPr>
        </p:sp>
        <p:sp>
          <p:nvSpPr>
            <p:cNvPr id="4290" name="Google Shape;4290;p58"/>
            <p:cNvSpPr/>
            <p:nvPr/>
          </p:nvSpPr>
          <p:spPr>
            <a:xfrm>
              <a:off x="2077179" y="3651650"/>
              <a:ext cx="1915652" cy="400190"/>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1" name="Google Shape;4291;p58"/>
          <p:cNvGrpSpPr/>
          <p:nvPr/>
        </p:nvGrpSpPr>
        <p:grpSpPr>
          <a:xfrm>
            <a:off x="3524520" y="1383367"/>
            <a:ext cx="1915652" cy="1259348"/>
            <a:chOff x="3524520" y="1383367"/>
            <a:chExt cx="1915652" cy="1259348"/>
          </a:xfrm>
        </p:grpSpPr>
        <p:sp>
          <p:nvSpPr>
            <p:cNvPr id="4292" name="Google Shape;4292;p58"/>
            <p:cNvSpPr/>
            <p:nvPr/>
          </p:nvSpPr>
          <p:spPr>
            <a:xfrm>
              <a:off x="3981226" y="1383367"/>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accent2"/>
                  </a:solidFill>
                  <a:latin typeface="Fjalla One"/>
                  <a:ea typeface="Fjalla One"/>
                  <a:cs typeface="Fjalla One"/>
                  <a:sym typeface="Fjalla One"/>
                </a:rPr>
                <a:t>3</a:t>
              </a:r>
              <a:endParaRPr sz="3200">
                <a:solidFill>
                  <a:schemeClr val="accent2"/>
                </a:solidFill>
                <a:latin typeface="Fjalla One"/>
                <a:ea typeface="Fjalla One"/>
                <a:cs typeface="Fjalla One"/>
                <a:sym typeface="Fjalla One"/>
              </a:endParaRPr>
            </a:p>
          </p:txBody>
        </p:sp>
        <p:sp>
          <p:nvSpPr>
            <p:cNvPr id="4293" name="Google Shape;4293;p58"/>
            <p:cNvSpPr/>
            <p:nvPr/>
          </p:nvSpPr>
          <p:spPr>
            <a:xfrm>
              <a:off x="4554425" y="1393025"/>
              <a:ext cx="549700" cy="859775"/>
            </a:xfrm>
            <a:custGeom>
              <a:avLst/>
              <a:gdLst/>
              <a:ahLst/>
              <a:cxnLst/>
              <a:rect l="l" t="t" r="r" b="b"/>
              <a:pathLst>
                <a:path w="21988" h="34391" extrusionOk="0">
                  <a:moveTo>
                    <a:pt x="0" y="0"/>
                  </a:moveTo>
                  <a:lnTo>
                    <a:pt x="21988" y="22269"/>
                  </a:lnTo>
                  <a:lnTo>
                    <a:pt x="10040" y="34252"/>
                  </a:lnTo>
                  <a:lnTo>
                    <a:pt x="0" y="34391"/>
                  </a:lnTo>
                  <a:close/>
                </a:path>
              </a:pathLst>
            </a:custGeom>
            <a:solidFill>
              <a:srgbClr val="703030">
                <a:alpha val="25840"/>
              </a:srgbClr>
            </a:solidFill>
            <a:ln>
              <a:noFill/>
            </a:ln>
          </p:spPr>
        </p:sp>
        <p:sp>
          <p:nvSpPr>
            <p:cNvPr id="4294" name="Google Shape;4294;p58"/>
            <p:cNvSpPr/>
            <p:nvPr/>
          </p:nvSpPr>
          <p:spPr>
            <a:xfrm>
              <a:off x="3524520" y="2242525"/>
              <a:ext cx="1915652" cy="400190"/>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58"/>
          <p:cNvGrpSpPr/>
          <p:nvPr/>
        </p:nvGrpSpPr>
        <p:grpSpPr>
          <a:xfrm>
            <a:off x="6524436" y="1383367"/>
            <a:ext cx="1915652" cy="1259348"/>
            <a:chOff x="6524436" y="1383367"/>
            <a:chExt cx="1915652" cy="1259348"/>
          </a:xfrm>
        </p:grpSpPr>
        <p:sp>
          <p:nvSpPr>
            <p:cNvPr id="4296" name="Google Shape;4296;p58"/>
            <p:cNvSpPr/>
            <p:nvPr/>
          </p:nvSpPr>
          <p:spPr>
            <a:xfrm>
              <a:off x="6863709" y="1383367"/>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accent2"/>
                  </a:solidFill>
                  <a:latin typeface="Fjalla One"/>
                  <a:ea typeface="Fjalla One"/>
                  <a:cs typeface="Fjalla One"/>
                  <a:sym typeface="Fjalla One"/>
                </a:rPr>
                <a:t>5</a:t>
              </a:r>
              <a:endParaRPr sz="3200">
                <a:solidFill>
                  <a:schemeClr val="accent2"/>
                </a:solidFill>
                <a:latin typeface="Fjalla One"/>
                <a:ea typeface="Fjalla One"/>
                <a:cs typeface="Fjalla One"/>
                <a:sym typeface="Fjalla One"/>
              </a:endParaRPr>
            </a:p>
          </p:txBody>
        </p:sp>
        <p:sp>
          <p:nvSpPr>
            <p:cNvPr id="4297" name="Google Shape;4297;p58"/>
            <p:cNvSpPr/>
            <p:nvPr/>
          </p:nvSpPr>
          <p:spPr>
            <a:xfrm>
              <a:off x="7420350" y="1393025"/>
              <a:ext cx="549700" cy="859775"/>
            </a:xfrm>
            <a:custGeom>
              <a:avLst/>
              <a:gdLst/>
              <a:ahLst/>
              <a:cxnLst/>
              <a:rect l="l" t="t" r="r" b="b"/>
              <a:pathLst>
                <a:path w="21988" h="34391" extrusionOk="0">
                  <a:moveTo>
                    <a:pt x="0" y="0"/>
                  </a:moveTo>
                  <a:lnTo>
                    <a:pt x="21988" y="22269"/>
                  </a:lnTo>
                  <a:lnTo>
                    <a:pt x="10040" y="34252"/>
                  </a:lnTo>
                  <a:lnTo>
                    <a:pt x="0" y="34391"/>
                  </a:lnTo>
                  <a:close/>
                </a:path>
              </a:pathLst>
            </a:custGeom>
            <a:solidFill>
              <a:srgbClr val="703030">
                <a:alpha val="25840"/>
              </a:srgbClr>
            </a:solidFill>
            <a:ln>
              <a:noFill/>
            </a:ln>
          </p:spPr>
        </p:sp>
        <p:sp>
          <p:nvSpPr>
            <p:cNvPr id="4298" name="Google Shape;4298;p58"/>
            <p:cNvSpPr/>
            <p:nvPr/>
          </p:nvSpPr>
          <p:spPr>
            <a:xfrm>
              <a:off x="6524436" y="2242525"/>
              <a:ext cx="1915652" cy="400190"/>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9" name="Google Shape;4299;p58"/>
          <p:cNvGrpSpPr/>
          <p:nvPr/>
        </p:nvGrpSpPr>
        <p:grpSpPr>
          <a:xfrm>
            <a:off x="626168" y="1383367"/>
            <a:ext cx="1915652" cy="1259348"/>
            <a:chOff x="626168" y="1383367"/>
            <a:chExt cx="1915652" cy="1259348"/>
          </a:xfrm>
        </p:grpSpPr>
        <p:sp>
          <p:nvSpPr>
            <p:cNvPr id="4300" name="Google Shape;4300;p58"/>
            <p:cNvSpPr/>
            <p:nvPr/>
          </p:nvSpPr>
          <p:spPr>
            <a:xfrm>
              <a:off x="1022543" y="1383367"/>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accent2"/>
                  </a:solidFill>
                  <a:latin typeface="Fjalla One"/>
                  <a:ea typeface="Fjalla One"/>
                  <a:cs typeface="Fjalla One"/>
                  <a:sym typeface="Fjalla One"/>
                </a:rPr>
                <a:t>1</a:t>
              </a:r>
              <a:endParaRPr sz="3200">
                <a:solidFill>
                  <a:schemeClr val="accent2"/>
                </a:solidFill>
                <a:latin typeface="Fjalla One"/>
                <a:ea typeface="Fjalla One"/>
                <a:cs typeface="Fjalla One"/>
                <a:sym typeface="Fjalla One"/>
              </a:endParaRPr>
            </a:p>
          </p:txBody>
        </p:sp>
        <p:sp>
          <p:nvSpPr>
            <p:cNvPr id="4301" name="Google Shape;4301;p58"/>
            <p:cNvSpPr/>
            <p:nvPr/>
          </p:nvSpPr>
          <p:spPr>
            <a:xfrm>
              <a:off x="1592225" y="1393025"/>
              <a:ext cx="549700" cy="859775"/>
            </a:xfrm>
            <a:custGeom>
              <a:avLst/>
              <a:gdLst/>
              <a:ahLst/>
              <a:cxnLst/>
              <a:rect l="l" t="t" r="r" b="b"/>
              <a:pathLst>
                <a:path w="21988" h="34391" extrusionOk="0">
                  <a:moveTo>
                    <a:pt x="0" y="0"/>
                  </a:moveTo>
                  <a:lnTo>
                    <a:pt x="21988" y="22269"/>
                  </a:lnTo>
                  <a:lnTo>
                    <a:pt x="10040" y="34252"/>
                  </a:lnTo>
                  <a:lnTo>
                    <a:pt x="0" y="34391"/>
                  </a:lnTo>
                  <a:close/>
                </a:path>
              </a:pathLst>
            </a:custGeom>
            <a:solidFill>
              <a:srgbClr val="703030">
                <a:alpha val="25840"/>
              </a:srgbClr>
            </a:solidFill>
            <a:ln>
              <a:noFill/>
            </a:ln>
          </p:spPr>
        </p:sp>
        <p:sp>
          <p:nvSpPr>
            <p:cNvPr id="4302" name="Google Shape;4302;p58"/>
            <p:cNvSpPr/>
            <p:nvPr/>
          </p:nvSpPr>
          <p:spPr>
            <a:xfrm>
              <a:off x="626168" y="2242525"/>
              <a:ext cx="1915652" cy="400190"/>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3" name="Google Shape;4303;p58"/>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YOUR HOME FIREWISE?</a:t>
            </a:r>
            <a:endParaRPr/>
          </a:p>
        </p:txBody>
      </p:sp>
      <p:sp>
        <p:nvSpPr>
          <p:cNvPr id="4304" name="Google Shape;4304;p58"/>
          <p:cNvSpPr txBox="1"/>
          <p:nvPr/>
        </p:nvSpPr>
        <p:spPr>
          <a:xfrm>
            <a:off x="796200" y="2263515"/>
            <a:ext cx="1575600" cy="36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Fjalla One"/>
                <a:ea typeface="Fjalla One"/>
                <a:cs typeface="Fjalla One"/>
                <a:sym typeface="Fjalla One"/>
              </a:rPr>
              <a:t>HOME IGNITION ZONE</a:t>
            </a:r>
            <a:endParaRPr>
              <a:solidFill>
                <a:schemeClr val="accent2"/>
              </a:solidFill>
              <a:latin typeface="Fjalla One"/>
              <a:ea typeface="Fjalla One"/>
              <a:cs typeface="Fjalla One"/>
              <a:sym typeface="Fjalla One"/>
            </a:endParaRPr>
          </a:p>
        </p:txBody>
      </p:sp>
      <p:sp>
        <p:nvSpPr>
          <p:cNvPr id="4305" name="Google Shape;4305;p58"/>
          <p:cNvSpPr txBox="1"/>
          <p:nvPr/>
        </p:nvSpPr>
        <p:spPr>
          <a:xfrm>
            <a:off x="2247200" y="3666165"/>
            <a:ext cx="15756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latin typeface="Fjalla One"/>
                <a:ea typeface="Fjalla One"/>
                <a:cs typeface="Fjalla One"/>
                <a:sym typeface="Fjalla One"/>
              </a:rPr>
              <a:t>FIREWISE PLANTS</a:t>
            </a:r>
            <a:endParaRPr>
              <a:solidFill>
                <a:schemeClr val="accent2"/>
              </a:solidFill>
              <a:latin typeface="Fjalla One"/>
              <a:ea typeface="Fjalla One"/>
              <a:cs typeface="Fjalla One"/>
              <a:sym typeface="Fjalla One"/>
            </a:endParaRPr>
          </a:p>
        </p:txBody>
      </p:sp>
      <p:sp>
        <p:nvSpPr>
          <p:cNvPr id="4306" name="Google Shape;4306;p58"/>
          <p:cNvSpPr txBox="1"/>
          <p:nvPr/>
        </p:nvSpPr>
        <p:spPr>
          <a:xfrm>
            <a:off x="3694545" y="2263515"/>
            <a:ext cx="15756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latin typeface="Fjalla One"/>
                <a:ea typeface="Fjalla One"/>
                <a:cs typeface="Fjalla One"/>
                <a:sym typeface="Fjalla One"/>
              </a:rPr>
              <a:t>DISASTER PLAN</a:t>
            </a:r>
            <a:endParaRPr>
              <a:solidFill>
                <a:schemeClr val="accent2"/>
              </a:solidFill>
              <a:latin typeface="Fjalla One"/>
              <a:ea typeface="Fjalla One"/>
              <a:cs typeface="Fjalla One"/>
              <a:sym typeface="Fjalla One"/>
            </a:endParaRPr>
          </a:p>
        </p:txBody>
      </p:sp>
      <p:sp>
        <p:nvSpPr>
          <p:cNvPr id="4307" name="Google Shape;4307;p58"/>
          <p:cNvSpPr txBox="1"/>
          <p:nvPr/>
        </p:nvSpPr>
        <p:spPr>
          <a:xfrm>
            <a:off x="5239500" y="3666165"/>
            <a:ext cx="15756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latin typeface="Fjalla One"/>
                <a:ea typeface="Fjalla One"/>
                <a:cs typeface="Fjalla One"/>
                <a:sym typeface="Fjalla One"/>
              </a:rPr>
              <a:t>EMERGENCY ACCESS</a:t>
            </a:r>
            <a:endParaRPr>
              <a:solidFill>
                <a:schemeClr val="accent2"/>
              </a:solidFill>
              <a:latin typeface="Fjalla One"/>
              <a:ea typeface="Fjalla One"/>
              <a:cs typeface="Fjalla One"/>
              <a:sym typeface="Fjalla One"/>
            </a:endParaRPr>
          </a:p>
        </p:txBody>
      </p:sp>
      <p:sp>
        <p:nvSpPr>
          <p:cNvPr id="4308" name="Google Shape;4308;p58"/>
          <p:cNvSpPr txBox="1"/>
          <p:nvPr/>
        </p:nvSpPr>
        <p:spPr>
          <a:xfrm>
            <a:off x="6694454" y="2263515"/>
            <a:ext cx="15756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latin typeface="Fjalla One"/>
                <a:ea typeface="Fjalla One"/>
                <a:cs typeface="Fjalla One"/>
                <a:sym typeface="Fjalla One"/>
              </a:rPr>
              <a:t>FIRE-RESISTANT</a:t>
            </a:r>
            <a:endParaRPr>
              <a:solidFill>
                <a:schemeClr val="accent2"/>
              </a:solidFill>
              <a:latin typeface="Fjalla One"/>
              <a:ea typeface="Fjalla One"/>
              <a:cs typeface="Fjalla One"/>
              <a:sym typeface="Fjalla One"/>
            </a:endParaRPr>
          </a:p>
        </p:txBody>
      </p:sp>
      <p:sp>
        <p:nvSpPr>
          <p:cNvPr id="4309" name="Google Shape;4309;p58"/>
          <p:cNvSpPr txBox="1">
            <a:spLocks noGrp="1"/>
          </p:cNvSpPr>
          <p:nvPr>
            <p:ph type="subTitle" idx="4294967295"/>
          </p:nvPr>
        </p:nvSpPr>
        <p:spPr>
          <a:xfrm>
            <a:off x="6704962" y="2604416"/>
            <a:ext cx="15546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Mars is actually a very cold place</a:t>
            </a:r>
            <a:endParaRPr/>
          </a:p>
        </p:txBody>
      </p:sp>
      <p:sp>
        <p:nvSpPr>
          <p:cNvPr id="4310" name="Google Shape;4310;p58"/>
          <p:cNvSpPr txBox="1">
            <a:spLocks noGrp="1"/>
          </p:cNvSpPr>
          <p:nvPr>
            <p:ph type="subTitle" idx="4294967295"/>
          </p:nvPr>
        </p:nvSpPr>
        <p:spPr>
          <a:xfrm>
            <a:off x="804744" y="2604416"/>
            <a:ext cx="15585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Mercury is the closest planet </a:t>
            </a:r>
            <a:endParaRPr/>
          </a:p>
        </p:txBody>
      </p:sp>
      <p:sp>
        <p:nvSpPr>
          <p:cNvPr id="4311" name="Google Shape;4311;p58"/>
          <p:cNvSpPr txBox="1">
            <a:spLocks noGrp="1"/>
          </p:cNvSpPr>
          <p:nvPr>
            <p:ph type="subTitle" idx="4294967295"/>
          </p:nvPr>
        </p:nvSpPr>
        <p:spPr>
          <a:xfrm>
            <a:off x="3703096" y="2604416"/>
            <a:ext cx="15585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Venus has a beautiful name</a:t>
            </a:r>
            <a:endParaRPr/>
          </a:p>
        </p:txBody>
      </p:sp>
      <p:sp>
        <p:nvSpPr>
          <p:cNvPr id="4312" name="Google Shape;4312;p58"/>
          <p:cNvSpPr txBox="1">
            <a:spLocks noGrp="1"/>
          </p:cNvSpPr>
          <p:nvPr>
            <p:ph type="subTitle" idx="4294967295"/>
          </p:nvPr>
        </p:nvSpPr>
        <p:spPr>
          <a:xfrm>
            <a:off x="2257704" y="4003091"/>
            <a:ext cx="15546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Jupiter is the biggest planet</a:t>
            </a:r>
            <a:endParaRPr/>
          </a:p>
        </p:txBody>
      </p:sp>
      <p:sp>
        <p:nvSpPr>
          <p:cNvPr id="4313" name="Google Shape;4313;p58"/>
          <p:cNvSpPr txBox="1">
            <a:spLocks noGrp="1"/>
          </p:cNvSpPr>
          <p:nvPr>
            <p:ph type="subTitle" idx="4294967295"/>
          </p:nvPr>
        </p:nvSpPr>
        <p:spPr>
          <a:xfrm>
            <a:off x="5250004" y="4003091"/>
            <a:ext cx="15546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Saturn is the ringed planet</a:t>
            </a:r>
            <a:endParaRPr/>
          </a:p>
        </p:txBody>
      </p:sp>
      <p:grpSp>
        <p:nvGrpSpPr>
          <p:cNvPr id="4314" name="Google Shape;4314;p58"/>
          <p:cNvGrpSpPr/>
          <p:nvPr/>
        </p:nvGrpSpPr>
        <p:grpSpPr>
          <a:xfrm>
            <a:off x="354325" y="1112200"/>
            <a:ext cx="8256043" cy="3447865"/>
            <a:chOff x="354325" y="1112200"/>
            <a:chExt cx="8256043" cy="3447865"/>
          </a:xfrm>
        </p:grpSpPr>
        <p:sp>
          <p:nvSpPr>
            <p:cNvPr id="4315" name="Google Shape;4315;p58"/>
            <p:cNvSpPr/>
            <p:nvPr/>
          </p:nvSpPr>
          <p:spPr>
            <a:xfrm>
              <a:off x="8336050" y="111220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8"/>
            <p:cNvSpPr/>
            <p:nvPr/>
          </p:nvSpPr>
          <p:spPr>
            <a:xfrm>
              <a:off x="7841775" y="421006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8"/>
            <p:cNvSpPr/>
            <p:nvPr/>
          </p:nvSpPr>
          <p:spPr>
            <a:xfrm>
              <a:off x="931088" y="37081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6141063" y="16544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8"/>
            <p:cNvSpPr/>
            <p:nvPr/>
          </p:nvSpPr>
          <p:spPr>
            <a:xfrm>
              <a:off x="354325" y="11122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8"/>
            <p:cNvSpPr/>
            <p:nvPr/>
          </p:nvSpPr>
          <p:spPr>
            <a:xfrm>
              <a:off x="4144150" y="42857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8"/>
            <p:cNvSpPr/>
            <p:nvPr/>
          </p:nvSpPr>
          <p:spPr>
            <a:xfrm>
              <a:off x="2905399" y="16638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8154575" y="31641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326"/>
        <p:cNvGrpSpPr/>
        <p:nvPr/>
      </p:nvGrpSpPr>
      <p:grpSpPr>
        <a:xfrm>
          <a:off x="0" y="0"/>
          <a:ext cx="0" cy="0"/>
          <a:chOff x="0" y="0"/>
          <a:chExt cx="0" cy="0"/>
        </a:xfrm>
      </p:grpSpPr>
      <p:grpSp>
        <p:nvGrpSpPr>
          <p:cNvPr id="4327" name="Google Shape;4327;p59"/>
          <p:cNvGrpSpPr/>
          <p:nvPr/>
        </p:nvGrpSpPr>
        <p:grpSpPr>
          <a:xfrm>
            <a:off x="6157172" y="1765901"/>
            <a:ext cx="1216800" cy="2614150"/>
            <a:chOff x="6614372" y="1765901"/>
            <a:chExt cx="1216800" cy="2614150"/>
          </a:xfrm>
        </p:grpSpPr>
        <p:grpSp>
          <p:nvGrpSpPr>
            <p:cNvPr id="4328" name="Google Shape;4328;p59"/>
            <p:cNvGrpSpPr/>
            <p:nvPr/>
          </p:nvGrpSpPr>
          <p:grpSpPr>
            <a:xfrm>
              <a:off x="6614372" y="1765901"/>
              <a:ext cx="1216800" cy="1432499"/>
              <a:chOff x="6614372" y="1461101"/>
              <a:chExt cx="1216800" cy="1432499"/>
            </a:xfrm>
          </p:grpSpPr>
          <p:sp>
            <p:nvSpPr>
              <p:cNvPr id="4329" name="Google Shape;4329;p59"/>
              <p:cNvSpPr/>
              <p:nvPr/>
            </p:nvSpPr>
            <p:spPr>
              <a:xfrm>
                <a:off x="6614372" y="146110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30" name="Google Shape;4330;p59"/>
              <p:cNvCxnSpPr/>
              <p:nvPr/>
            </p:nvCxnSpPr>
            <p:spPr>
              <a:xfrm>
                <a:off x="7222775" y="2677900"/>
                <a:ext cx="0" cy="215700"/>
              </a:xfrm>
              <a:prstGeom prst="straightConnector1">
                <a:avLst/>
              </a:prstGeom>
              <a:noFill/>
              <a:ln w="28575" cap="flat" cmpd="sng">
                <a:solidFill>
                  <a:schemeClr val="dk1"/>
                </a:solidFill>
                <a:prstDash val="solid"/>
                <a:round/>
                <a:headEnd type="none" w="med" len="med"/>
                <a:tailEnd type="none" w="med" len="med"/>
              </a:ln>
            </p:spPr>
          </p:cxnSp>
        </p:grpSp>
        <p:sp>
          <p:nvSpPr>
            <p:cNvPr id="4331" name="Google Shape;4331;p59"/>
            <p:cNvSpPr/>
            <p:nvPr/>
          </p:nvSpPr>
          <p:spPr>
            <a:xfrm>
              <a:off x="6614372" y="316325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59"/>
          <p:cNvGrpSpPr/>
          <p:nvPr/>
        </p:nvGrpSpPr>
        <p:grpSpPr>
          <a:xfrm>
            <a:off x="3511156" y="1765901"/>
            <a:ext cx="1216800" cy="2614150"/>
            <a:chOff x="3963597" y="1765901"/>
            <a:chExt cx="1216800" cy="2614150"/>
          </a:xfrm>
        </p:grpSpPr>
        <p:grpSp>
          <p:nvGrpSpPr>
            <p:cNvPr id="4333" name="Google Shape;4333;p59"/>
            <p:cNvGrpSpPr/>
            <p:nvPr/>
          </p:nvGrpSpPr>
          <p:grpSpPr>
            <a:xfrm>
              <a:off x="3963597" y="1765901"/>
              <a:ext cx="1216800" cy="1432499"/>
              <a:chOff x="6614372" y="1461101"/>
              <a:chExt cx="1216800" cy="1432499"/>
            </a:xfrm>
          </p:grpSpPr>
          <p:sp>
            <p:nvSpPr>
              <p:cNvPr id="4334" name="Google Shape;4334;p59"/>
              <p:cNvSpPr/>
              <p:nvPr/>
            </p:nvSpPr>
            <p:spPr>
              <a:xfrm>
                <a:off x="6614372" y="146110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35" name="Google Shape;4335;p59"/>
              <p:cNvCxnSpPr/>
              <p:nvPr/>
            </p:nvCxnSpPr>
            <p:spPr>
              <a:xfrm>
                <a:off x="7222775" y="2677900"/>
                <a:ext cx="0" cy="215700"/>
              </a:xfrm>
              <a:prstGeom prst="straightConnector1">
                <a:avLst/>
              </a:prstGeom>
              <a:noFill/>
              <a:ln w="28575" cap="flat" cmpd="sng">
                <a:solidFill>
                  <a:schemeClr val="dk1"/>
                </a:solidFill>
                <a:prstDash val="solid"/>
                <a:round/>
                <a:headEnd type="none" w="med" len="med"/>
                <a:tailEnd type="none" w="med" len="med"/>
              </a:ln>
            </p:spPr>
          </p:cxnSp>
        </p:grpSp>
        <p:sp>
          <p:nvSpPr>
            <p:cNvPr id="4336" name="Google Shape;4336;p59"/>
            <p:cNvSpPr/>
            <p:nvPr/>
          </p:nvSpPr>
          <p:spPr>
            <a:xfrm>
              <a:off x="3963597" y="316325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59"/>
          <p:cNvGrpSpPr/>
          <p:nvPr/>
        </p:nvGrpSpPr>
        <p:grpSpPr>
          <a:xfrm rot="1441030">
            <a:off x="3815327" y="2072184"/>
            <a:ext cx="608459" cy="607259"/>
            <a:chOff x="4035325" y="3115300"/>
            <a:chExt cx="608475" cy="607275"/>
          </a:xfrm>
        </p:grpSpPr>
        <p:sp>
          <p:nvSpPr>
            <p:cNvPr id="4338" name="Google Shape;4338;p59"/>
            <p:cNvSpPr/>
            <p:nvPr/>
          </p:nvSpPr>
          <p:spPr>
            <a:xfrm>
              <a:off x="4044250" y="3121850"/>
              <a:ext cx="148875" cy="149450"/>
            </a:xfrm>
            <a:custGeom>
              <a:avLst/>
              <a:gdLst/>
              <a:ahLst/>
              <a:cxnLst/>
              <a:rect l="l" t="t" r="r" b="b"/>
              <a:pathLst>
                <a:path w="5955" h="5978" extrusionOk="0">
                  <a:moveTo>
                    <a:pt x="2716" y="500"/>
                  </a:moveTo>
                  <a:lnTo>
                    <a:pt x="477" y="2739"/>
                  </a:lnTo>
                  <a:cubicBezTo>
                    <a:pt x="1" y="3215"/>
                    <a:pt x="1" y="4025"/>
                    <a:pt x="477" y="4501"/>
                  </a:cubicBezTo>
                  <a:lnTo>
                    <a:pt x="1953" y="5978"/>
                  </a:lnTo>
                  <a:lnTo>
                    <a:pt x="2334" y="5597"/>
                  </a:lnTo>
                  <a:lnTo>
                    <a:pt x="5573" y="2358"/>
                  </a:lnTo>
                  <a:lnTo>
                    <a:pt x="5954" y="1977"/>
                  </a:lnTo>
                  <a:lnTo>
                    <a:pt x="4478" y="500"/>
                  </a:lnTo>
                  <a:cubicBezTo>
                    <a:pt x="4002" y="0"/>
                    <a:pt x="3192" y="0"/>
                    <a:pt x="2716" y="50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9"/>
            <p:cNvSpPr/>
            <p:nvPr/>
          </p:nvSpPr>
          <p:spPr>
            <a:xfrm>
              <a:off x="4103200" y="3180175"/>
              <a:ext cx="284000" cy="285800"/>
            </a:xfrm>
            <a:custGeom>
              <a:avLst/>
              <a:gdLst/>
              <a:ahLst/>
              <a:cxnLst/>
              <a:rect l="l" t="t" r="r" b="b"/>
              <a:pathLst>
                <a:path w="11360" h="11432" extrusionOk="0">
                  <a:moveTo>
                    <a:pt x="10217" y="2740"/>
                  </a:moveTo>
                  <a:cubicBezTo>
                    <a:pt x="7597" y="120"/>
                    <a:pt x="5216" y="2025"/>
                    <a:pt x="4168" y="954"/>
                  </a:cubicBezTo>
                  <a:lnTo>
                    <a:pt x="3215" y="1"/>
                  </a:lnTo>
                  <a:lnTo>
                    <a:pt x="0" y="3264"/>
                  </a:lnTo>
                  <a:lnTo>
                    <a:pt x="953" y="4216"/>
                  </a:lnTo>
                  <a:cubicBezTo>
                    <a:pt x="2001" y="5264"/>
                    <a:pt x="96" y="7645"/>
                    <a:pt x="2739" y="10265"/>
                  </a:cubicBezTo>
                  <a:lnTo>
                    <a:pt x="3906" y="11432"/>
                  </a:lnTo>
                  <a:lnTo>
                    <a:pt x="5811" y="9527"/>
                  </a:lnTo>
                  <a:cubicBezTo>
                    <a:pt x="5859" y="8527"/>
                    <a:pt x="6287" y="7645"/>
                    <a:pt x="6930" y="6979"/>
                  </a:cubicBezTo>
                  <a:cubicBezTo>
                    <a:pt x="7597" y="6336"/>
                    <a:pt x="8478" y="5907"/>
                    <a:pt x="9455" y="5859"/>
                  </a:cubicBezTo>
                  <a:lnTo>
                    <a:pt x="11360" y="395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9"/>
            <p:cNvSpPr/>
            <p:nvPr/>
          </p:nvSpPr>
          <p:spPr>
            <a:xfrm>
              <a:off x="4200825" y="3276625"/>
              <a:ext cx="318550" cy="318550"/>
            </a:xfrm>
            <a:custGeom>
              <a:avLst/>
              <a:gdLst/>
              <a:ahLst/>
              <a:cxnLst/>
              <a:rect l="l" t="t" r="r" b="b"/>
              <a:pathLst>
                <a:path w="12742" h="12742" extrusionOk="0">
                  <a:moveTo>
                    <a:pt x="12742" y="5264"/>
                  </a:moveTo>
                  <a:lnTo>
                    <a:pt x="7479" y="1"/>
                  </a:lnTo>
                  <a:lnTo>
                    <a:pt x="5573" y="1906"/>
                  </a:lnTo>
                  <a:cubicBezTo>
                    <a:pt x="4573" y="1954"/>
                    <a:pt x="3692" y="2382"/>
                    <a:pt x="3025" y="3049"/>
                  </a:cubicBezTo>
                  <a:cubicBezTo>
                    <a:pt x="2382" y="3692"/>
                    <a:pt x="1954" y="4597"/>
                    <a:pt x="1906" y="5573"/>
                  </a:cubicBezTo>
                  <a:lnTo>
                    <a:pt x="1" y="7479"/>
                  </a:lnTo>
                  <a:lnTo>
                    <a:pt x="5264" y="12742"/>
                  </a:lnTo>
                  <a:lnTo>
                    <a:pt x="7193" y="10813"/>
                  </a:lnTo>
                  <a:cubicBezTo>
                    <a:pt x="8193" y="10741"/>
                    <a:pt x="9074" y="10336"/>
                    <a:pt x="9741" y="9670"/>
                  </a:cubicBezTo>
                  <a:cubicBezTo>
                    <a:pt x="10384" y="9027"/>
                    <a:pt x="10813" y="8122"/>
                    <a:pt x="10860" y="71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9"/>
            <p:cNvSpPr/>
            <p:nvPr/>
          </p:nvSpPr>
          <p:spPr>
            <a:xfrm>
              <a:off x="4331225" y="3409400"/>
              <a:ext cx="299475" cy="299500"/>
            </a:xfrm>
            <a:custGeom>
              <a:avLst/>
              <a:gdLst/>
              <a:ahLst/>
              <a:cxnLst/>
              <a:rect l="l" t="t" r="r" b="b"/>
              <a:pathLst>
                <a:path w="11979" h="11980" extrusionOk="0">
                  <a:moveTo>
                    <a:pt x="4454" y="4430"/>
                  </a:moveTo>
                  <a:cubicBezTo>
                    <a:pt x="3811" y="5073"/>
                    <a:pt x="2906" y="5502"/>
                    <a:pt x="1929" y="5549"/>
                  </a:cubicBezTo>
                  <a:lnTo>
                    <a:pt x="0" y="7502"/>
                  </a:lnTo>
                  <a:lnTo>
                    <a:pt x="3834" y="11336"/>
                  </a:lnTo>
                  <a:cubicBezTo>
                    <a:pt x="4215" y="11717"/>
                    <a:pt x="4787" y="11979"/>
                    <a:pt x="5382" y="11979"/>
                  </a:cubicBezTo>
                  <a:cubicBezTo>
                    <a:pt x="6597" y="11979"/>
                    <a:pt x="7573" y="11003"/>
                    <a:pt x="7573" y="9788"/>
                  </a:cubicBezTo>
                  <a:cubicBezTo>
                    <a:pt x="8812" y="9788"/>
                    <a:pt x="9788" y="8812"/>
                    <a:pt x="9788" y="7573"/>
                  </a:cubicBezTo>
                  <a:cubicBezTo>
                    <a:pt x="11003" y="7573"/>
                    <a:pt x="11979" y="6597"/>
                    <a:pt x="11979" y="5383"/>
                  </a:cubicBezTo>
                  <a:cubicBezTo>
                    <a:pt x="11979" y="4787"/>
                    <a:pt x="11741" y="4216"/>
                    <a:pt x="11336" y="3835"/>
                  </a:cubicBezTo>
                  <a:lnTo>
                    <a:pt x="7478" y="1"/>
                  </a:lnTo>
                  <a:lnTo>
                    <a:pt x="5549" y="1929"/>
                  </a:lnTo>
                  <a:cubicBezTo>
                    <a:pt x="5525" y="2882"/>
                    <a:pt x="5120" y="3763"/>
                    <a:pt x="4454" y="44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9"/>
            <p:cNvSpPr/>
            <p:nvPr/>
          </p:nvSpPr>
          <p:spPr>
            <a:xfrm>
              <a:off x="4035325" y="3115300"/>
              <a:ext cx="608475" cy="607275"/>
            </a:xfrm>
            <a:custGeom>
              <a:avLst/>
              <a:gdLst/>
              <a:ahLst/>
              <a:cxnLst/>
              <a:rect l="l" t="t" r="r" b="b"/>
              <a:pathLst>
                <a:path w="24339" h="24291" extrusionOk="0">
                  <a:moveTo>
                    <a:pt x="3977" y="858"/>
                  </a:moveTo>
                  <a:cubicBezTo>
                    <a:pt x="4168" y="858"/>
                    <a:pt x="4382" y="953"/>
                    <a:pt x="4501" y="1096"/>
                  </a:cubicBezTo>
                  <a:lnTo>
                    <a:pt x="5644" y="2239"/>
                  </a:lnTo>
                  <a:lnTo>
                    <a:pt x="2334" y="5525"/>
                  </a:lnTo>
                  <a:lnTo>
                    <a:pt x="1191" y="4406"/>
                  </a:lnTo>
                  <a:cubicBezTo>
                    <a:pt x="1048" y="4263"/>
                    <a:pt x="953" y="4072"/>
                    <a:pt x="953" y="3858"/>
                  </a:cubicBezTo>
                  <a:cubicBezTo>
                    <a:pt x="953" y="3668"/>
                    <a:pt x="1048" y="3453"/>
                    <a:pt x="1191" y="3334"/>
                  </a:cubicBezTo>
                  <a:lnTo>
                    <a:pt x="3430" y="1096"/>
                  </a:lnTo>
                  <a:cubicBezTo>
                    <a:pt x="3573" y="953"/>
                    <a:pt x="3763" y="858"/>
                    <a:pt x="3977" y="858"/>
                  </a:cubicBezTo>
                  <a:close/>
                  <a:moveTo>
                    <a:pt x="5930" y="3310"/>
                  </a:moveTo>
                  <a:lnTo>
                    <a:pt x="6526" y="3906"/>
                  </a:lnTo>
                  <a:cubicBezTo>
                    <a:pt x="6961" y="4323"/>
                    <a:pt x="7493" y="4395"/>
                    <a:pt x="8080" y="4395"/>
                  </a:cubicBezTo>
                  <a:cubicBezTo>
                    <a:pt x="8263" y="4395"/>
                    <a:pt x="8452" y="4388"/>
                    <a:pt x="8645" y="4382"/>
                  </a:cubicBezTo>
                  <a:cubicBezTo>
                    <a:pt x="8910" y="4366"/>
                    <a:pt x="9182" y="4348"/>
                    <a:pt x="9462" y="4348"/>
                  </a:cubicBezTo>
                  <a:cubicBezTo>
                    <a:pt x="10414" y="4348"/>
                    <a:pt x="11452" y="4551"/>
                    <a:pt x="12575" y="5692"/>
                  </a:cubicBezTo>
                  <a:lnTo>
                    <a:pt x="13384" y="6478"/>
                  </a:lnTo>
                  <a:lnTo>
                    <a:pt x="11908" y="7930"/>
                  </a:lnTo>
                  <a:cubicBezTo>
                    <a:pt x="10907" y="8026"/>
                    <a:pt x="9979" y="8478"/>
                    <a:pt x="9264" y="9216"/>
                  </a:cubicBezTo>
                  <a:cubicBezTo>
                    <a:pt x="8550" y="9931"/>
                    <a:pt x="8097" y="10883"/>
                    <a:pt x="7978" y="11860"/>
                  </a:cubicBezTo>
                  <a:lnTo>
                    <a:pt x="6526" y="13336"/>
                  </a:lnTo>
                  <a:lnTo>
                    <a:pt x="5716" y="12527"/>
                  </a:lnTo>
                  <a:cubicBezTo>
                    <a:pt x="4287" y="11050"/>
                    <a:pt x="4382" y="9740"/>
                    <a:pt x="4454" y="8573"/>
                  </a:cubicBezTo>
                  <a:cubicBezTo>
                    <a:pt x="4501" y="7764"/>
                    <a:pt x="4525" y="7025"/>
                    <a:pt x="3977" y="6454"/>
                  </a:cubicBezTo>
                  <a:lnTo>
                    <a:pt x="3382" y="5859"/>
                  </a:lnTo>
                  <a:lnTo>
                    <a:pt x="5930" y="3310"/>
                  </a:lnTo>
                  <a:close/>
                  <a:moveTo>
                    <a:pt x="19290" y="12431"/>
                  </a:moveTo>
                  <a:lnTo>
                    <a:pt x="22815" y="15956"/>
                  </a:lnTo>
                  <a:cubicBezTo>
                    <a:pt x="23124" y="16289"/>
                    <a:pt x="23315" y="16718"/>
                    <a:pt x="23315" y="17170"/>
                  </a:cubicBezTo>
                  <a:cubicBezTo>
                    <a:pt x="23386" y="17956"/>
                    <a:pt x="22815" y="18623"/>
                    <a:pt x="22076" y="18814"/>
                  </a:cubicBezTo>
                  <a:cubicBezTo>
                    <a:pt x="21981" y="18313"/>
                    <a:pt x="21719" y="17837"/>
                    <a:pt x="21314" y="17432"/>
                  </a:cubicBezTo>
                  <a:cubicBezTo>
                    <a:pt x="21231" y="17349"/>
                    <a:pt x="21112" y="17307"/>
                    <a:pt x="20990" y="17307"/>
                  </a:cubicBezTo>
                  <a:cubicBezTo>
                    <a:pt x="20868" y="17307"/>
                    <a:pt x="20743" y="17349"/>
                    <a:pt x="20648" y="17432"/>
                  </a:cubicBezTo>
                  <a:cubicBezTo>
                    <a:pt x="20457" y="17623"/>
                    <a:pt x="20457" y="17909"/>
                    <a:pt x="20648" y="18123"/>
                  </a:cubicBezTo>
                  <a:cubicBezTo>
                    <a:pt x="20957" y="18456"/>
                    <a:pt x="21148" y="18909"/>
                    <a:pt x="21148" y="19337"/>
                  </a:cubicBezTo>
                  <a:cubicBezTo>
                    <a:pt x="21148" y="20290"/>
                    <a:pt x="20362" y="21076"/>
                    <a:pt x="19409" y="21076"/>
                  </a:cubicBezTo>
                  <a:cubicBezTo>
                    <a:pt x="18981" y="21076"/>
                    <a:pt x="18528" y="20885"/>
                    <a:pt x="18195" y="20576"/>
                  </a:cubicBezTo>
                  <a:cubicBezTo>
                    <a:pt x="18099" y="20481"/>
                    <a:pt x="17980" y="20433"/>
                    <a:pt x="17858" y="20433"/>
                  </a:cubicBezTo>
                  <a:cubicBezTo>
                    <a:pt x="17736" y="20433"/>
                    <a:pt x="17611" y="20481"/>
                    <a:pt x="17504" y="20576"/>
                  </a:cubicBezTo>
                  <a:cubicBezTo>
                    <a:pt x="17337" y="20743"/>
                    <a:pt x="17337" y="21052"/>
                    <a:pt x="17504" y="21243"/>
                  </a:cubicBezTo>
                  <a:cubicBezTo>
                    <a:pt x="17885" y="21647"/>
                    <a:pt x="18361" y="21886"/>
                    <a:pt x="18885" y="22005"/>
                  </a:cubicBezTo>
                  <a:cubicBezTo>
                    <a:pt x="18695" y="22743"/>
                    <a:pt x="18028" y="23314"/>
                    <a:pt x="17218" y="23314"/>
                  </a:cubicBezTo>
                  <a:cubicBezTo>
                    <a:pt x="16766" y="23314"/>
                    <a:pt x="16313" y="23124"/>
                    <a:pt x="15980" y="22791"/>
                  </a:cubicBezTo>
                  <a:lnTo>
                    <a:pt x="12479" y="19290"/>
                  </a:lnTo>
                  <a:lnTo>
                    <a:pt x="13932" y="17837"/>
                  </a:lnTo>
                  <a:cubicBezTo>
                    <a:pt x="14956" y="17742"/>
                    <a:pt x="15861" y="17289"/>
                    <a:pt x="16575" y="16551"/>
                  </a:cubicBezTo>
                  <a:cubicBezTo>
                    <a:pt x="17290" y="15837"/>
                    <a:pt x="17742" y="14884"/>
                    <a:pt x="17838" y="13908"/>
                  </a:cubicBezTo>
                  <a:lnTo>
                    <a:pt x="19290" y="12431"/>
                  </a:lnTo>
                  <a:close/>
                  <a:moveTo>
                    <a:pt x="3954" y="0"/>
                  </a:moveTo>
                  <a:cubicBezTo>
                    <a:pt x="3477" y="0"/>
                    <a:pt x="3073" y="167"/>
                    <a:pt x="2739" y="500"/>
                  </a:cubicBezTo>
                  <a:lnTo>
                    <a:pt x="501" y="2739"/>
                  </a:lnTo>
                  <a:cubicBezTo>
                    <a:pt x="191" y="3072"/>
                    <a:pt x="0" y="3477"/>
                    <a:pt x="0" y="3953"/>
                  </a:cubicBezTo>
                  <a:cubicBezTo>
                    <a:pt x="0" y="4430"/>
                    <a:pt x="191" y="4858"/>
                    <a:pt x="501" y="5168"/>
                  </a:cubicBezTo>
                  <a:lnTo>
                    <a:pt x="2096" y="6764"/>
                  </a:lnTo>
                  <a:cubicBezTo>
                    <a:pt x="2120" y="6787"/>
                    <a:pt x="2120" y="6787"/>
                    <a:pt x="2144" y="6787"/>
                  </a:cubicBezTo>
                  <a:lnTo>
                    <a:pt x="2477" y="6787"/>
                  </a:lnTo>
                  <a:cubicBezTo>
                    <a:pt x="2501" y="6787"/>
                    <a:pt x="2525" y="6787"/>
                    <a:pt x="2525" y="6764"/>
                  </a:cubicBezTo>
                  <a:lnTo>
                    <a:pt x="2691" y="6597"/>
                  </a:lnTo>
                  <a:lnTo>
                    <a:pt x="3287" y="7192"/>
                  </a:lnTo>
                  <a:cubicBezTo>
                    <a:pt x="3525" y="7430"/>
                    <a:pt x="3525" y="7859"/>
                    <a:pt x="3454" y="8597"/>
                  </a:cubicBezTo>
                  <a:cubicBezTo>
                    <a:pt x="3358" y="9812"/>
                    <a:pt x="3287" y="11479"/>
                    <a:pt x="5025" y="13241"/>
                  </a:cubicBezTo>
                  <a:lnTo>
                    <a:pt x="6192" y="14408"/>
                  </a:lnTo>
                  <a:lnTo>
                    <a:pt x="11455" y="19671"/>
                  </a:lnTo>
                  <a:lnTo>
                    <a:pt x="15313" y="23505"/>
                  </a:lnTo>
                  <a:cubicBezTo>
                    <a:pt x="15813" y="24029"/>
                    <a:pt x="16504" y="24291"/>
                    <a:pt x="17218" y="24291"/>
                  </a:cubicBezTo>
                  <a:cubicBezTo>
                    <a:pt x="18552" y="24291"/>
                    <a:pt x="19647" y="23314"/>
                    <a:pt x="19862" y="22052"/>
                  </a:cubicBezTo>
                  <a:cubicBezTo>
                    <a:pt x="20981" y="21886"/>
                    <a:pt x="21886" y="20981"/>
                    <a:pt x="22053" y="19861"/>
                  </a:cubicBezTo>
                  <a:cubicBezTo>
                    <a:pt x="23339" y="19576"/>
                    <a:pt x="24339" y="18456"/>
                    <a:pt x="24339" y="17147"/>
                  </a:cubicBezTo>
                  <a:cubicBezTo>
                    <a:pt x="24339" y="16432"/>
                    <a:pt x="24053" y="15742"/>
                    <a:pt x="23553" y="15241"/>
                  </a:cubicBezTo>
                  <a:lnTo>
                    <a:pt x="19719" y="11407"/>
                  </a:lnTo>
                  <a:lnTo>
                    <a:pt x="18433" y="10121"/>
                  </a:lnTo>
                  <a:cubicBezTo>
                    <a:pt x="18350" y="10026"/>
                    <a:pt x="18230" y="9978"/>
                    <a:pt x="18105" y="9978"/>
                  </a:cubicBezTo>
                  <a:cubicBezTo>
                    <a:pt x="17980" y="9978"/>
                    <a:pt x="17849" y="10026"/>
                    <a:pt x="17742" y="10121"/>
                  </a:cubicBezTo>
                  <a:cubicBezTo>
                    <a:pt x="17576" y="10288"/>
                    <a:pt x="17576" y="10598"/>
                    <a:pt x="17742" y="10812"/>
                  </a:cubicBezTo>
                  <a:lnTo>
                    <a:pt x="18695" y="11765"/>
                  </a:lnTo>
                  <a:lnTo>
                    <a:pt x="17004" y="13455"/>
                  </a:lnTo>
                  <a:cubicBezTo>
                    <a:pt x="16980" y="13479"/>
                    <a:pt x="16980" y="13479"/>
                    <a:pt x="16980" y="13503"/>
                  </a:cubicBezTo>
                  <a:cubicBezTo>
                    <a:pt x="16933" y="14408"/>
                    <a:pt x="16599" y="15241"/>
                    <a:pt x="15956" y="15861"/>
                  </a:cubicBezTo>
                  <a:cubicBezTo>
                    <a:pt x="15361" y="16456"/>
                    <a:pt x="14575" y="16813"/>
                    <a:pt x="13741" y="16885"/>
                  </a:cubicBezTo>
                  <a:cubicBezTo>
                    <a:pt x="13622" y="16885"/>
                    <a:pt x="13503" y="16932"/>
                    <a:pt x="13432" y="17027"/>
                  </a:cubicBezTo>
                  <a:lnTo>
                    <a:pt x="11860" y="18599"/>
                  </a:lnTo>
                  <a:lnTo>
                    <a:pt x="7264" y="14027"/>
                  </a:lnTo>
                  <a:lnTo>
                    <a:pt x="8979" y="12312"/>
                  </a:lnTo>
                  <a:cubicBezTo>
                    <a:pt x="9002" y="12288"/>
                    <a:pt x="9002" y="12288"/>
                    <a:pt x="9002" y="12265"/>
                  </a:cubicBezTo>
                  <a:cubicBezTo>
                    <a:pt x="9026" y="11360"/>
                    <a:pt x="9383" y="10526"/>
                    <a:pt x="10003" y="9907"/>
                  </a:cubicBezTo>
                  <a:cubicBezTo>
                    <a:pt x="10646" y="9288"/>
                    <a:pt x="11503" y="8931"/>
                    <a:pt x="12360" y="8907"/>
                  </a:cubicBezTo>
                  <a:cubicBezTo>
                    <a:pt x="12384" y="8907"/>
                    <a:pt x="12384" y="8907"/>
                    <a:pt x="12432" y="8859"/>
                  </a:cubicBezTo>
                  <a:lnTo>
                    <a:pt x="14122" y="7168"/>
                  </a:lnTo>
                  <a:lnTo>
                    <a:pt x="14718" y="7764"/>
                  </a:lnTo>
                  <a:cubicBezTo>
                    <a:pt x="14813" y="7859"/>
                    <a:pt x="14908" y="7907"/>
                    <a:pt x="15051" y="7907"/>
                  </a:cubicBezTo>
                  <a:cubicBezTo>
                    <a:pt x="15170" y="7907"/>
                    <a:pt x="15289" y="7859"/>
                    <a:pt x="15361" y="7764"/>
                  </a:cubicBezTo>
                  <a:cubicBezTo>
                    <a:pt x="15551" y="7597"/>
                    <a:pt x="15551" y="7287"/>
                    <a:pt x="15361" y="7073"/>
                  </a:cubicBezTo>
                  <a:lnTo>
                    <a:pt x="14456" y="6168"/>
                  </a:lnTo>
                  <a:lnTo>
                    <a:pt x="13289" y="5001"/>
                  </a:lnTo>
                  <a:cubicBezTo>
                    <a:pt x="11926" y="3638"/>
                    <a:pt x="10620" y="3386"/>
                    <a:pt x="9536" y="3386"/>
                  </a:cubicBezTo>
                  <a:cubicBezTo>
                    <a:pt x="9218" y="3386"/>
                    <a:pt x="8920" y="3408"/>
                    <a:pt x="8645" y="3429"/>
                  </a:cubicBezTo>
                  <a:cubicBezTo>
                    <a:pt x="8430" y="3437"/>
                    <a:pt x="8240" y="3444"/>
                    <a:pt x="8074" y="3444"/>
                  </a:cubicBezTo>
                  <a:cubicBezTo>
                    <a:pt x="7687" y="3444"/>
                    <a:pt x="7423" y="3405"/>
                    <a:pt x="7240" y="3239"/>
                  </a:cubicBezTo>
                  <a:lnTo>
                    <a:pt x="6645" y="2644"/>
                  </a:lnTo>
                  <a:lnTo>
                    <a:pt x="6716" y="2596"/>
                  </a:lnTo>
                  <a:cubicBezTo>
                    <a:pt x="6859" y="2382"/>
                    <a:pt x="6811" y="2120"/>
                    <a:pt x="6669" y="1953"/>
                  </a:cubicBezTo>
                  <a:lnTo>
                    <a:pt x="5192" y="500"/>
                  </a:lnTo>
                  <a:cubicBezTo>
                    <a:pt x="4859" y="167"/>
                    <a:pt x="4430"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9"/>
            <p:cNvSpPr/>
            <p:nvPr/>
          </p:nvSpPr>
          <p:spPr>
            <a:xfrm>
              <a:off x="4284775" y="3362825"/>
              <a:ext cx="104225" cy="101975"/>
            </a:xfrm>
            <a:custGeom>
              <a:avLst/>
              <a:gdLst/>
              <a:ahLst/>
              <a:cxnLst/>
              <a:rect l="l" t="t" r="r" b="b"/>
              <a:pathLst>
                <a:path w="4169" h="4079" extrusionOk="0">
                  <a:moveTo>
                    <a:pt x="3665" y="0"/>
                  </a:moveTo>
                  <a:cubicBezTo>
                    <a:pt x="3543" y="0"/>
                    <a:pt x="3418" y="42"/>
                    <a:pt x="3311" y="125"/>
                  </a:cubicBezTo>
                  <a:lnTo>
                    <a:pt x="191" y="3245"/>
                  </a:lnTo>
                  <a:cubicBezTo>
                    <a:pt x="1" y="3435"/>
                    <a:pt x="1" y="3721"/>
                    <a:pt x="191" y="3935"/>
                  </a:cubicBezTo>
                  <a:cubicBezTo>
                    <a:pt x="263" y="4031"/>
                    <a:pt x="382" y="4078"/>
                    <a:pt x="501" y="4078"/>
                  </a:cubicBezTo>
                  <a:cubicBezTo>
                    <a:pt x="620" y="4078"/>
                    <a:pt x="739" y="4031"/>
                    <a:pt x="834" y="3935"/>
                  </a:cubicBezTo>
                  <a:lnTo>
                    <a:pt x="3954" y="816"/>
                  </a:lnTo>
                  <a:cubicBezTo>
                    <a:pt x="4168" y="601"/>
                    <a:pt x="4168" y="316"/>
                    <a:pt x="4002" y="125"/>
                  </a:cubicBezTo>
                  <a:cubicBezTo>
                    <a:pt x="3906" y="42"/>
                    <a:pt x="3787" y="0"/>
                    <a:pt x="3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9"/>
            <p:cNvSpPr/>
            <p:nvPr/>
          </p:nvSpPr>
          <p:spPr>
            <a:xfrm>
              <a:off x="4324675" y="3402850"/>
              <a:ext cx="103625" cy="102425"/>
            </a:xfrm>
            <a:custGeom>
              <a:avLst/>
              <a:gdLst/>
              <a:ahLst/>
              <a:cxnLst/>
              <a:rect l="l" t="t" r="r" b="b"/>
              <a:pathLst>
                <a:path w="4145" h="4097" extrusionOk="0">
                  <a:moveTo>
                    <a:pt x="3671" y="1"/>
                  </a:moveTo>
                  <a:cubicBezTo>
                    <a:pt x="3549" y="1"/>
                    <a:pt x="3418" y="48"/>
                    <a:pt x="3311" y="143"/>
                  </a:cubicBezTo>
                  <a:lnTo>
                    <a:pt x="191" y="3263"/>
                  </a:lnTo>
                  <a:cubicBezTo>
                    <a:pt x="0" y="3430"/>
                    <a:pt x="0" y="3739"/>
                    <a:pt x="191" y="3954"/>
                  </a:cubicBezTo>
                  <a:cubicBezTo>
                    <a:pt x="286" y="4025"/>
                    <a:pt x="405" y="4097"/>
                    <a:pt x="524" y="4097"/>
                  </a:cubicBezTo>
                  <a:cubicBezTo>
                    <a:pt x="643" y="4097"/>
                    <a:pt x="762" y="4025"/>
                    <a:pt x="858" y="3954"/>
                  </a:cubicBezTo>
                  <a:lnTo>
                    <a:pt x="3977" y="810"/>
                  </a:lnTo>
                  <a:cubicBezTo>
                    <a:pt x="4144" y="644"/>
                    <a:pt x="4144" y="334"/>
                    <a:pt x="3977" y="143"/>
                  </a:cubicBezTo>
                  <a:cubicBezTo>
                    <a:pt x="3906" y="48"/>
                    <a:pt x="3793" y="1"/>
                    <a:pt x="3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9"/>
            <p:cNvSpPr/>
            <p:nvPr/>
          </p:nvSpPr>
          <p:spPr>
            <a:xfrm>
              <a:off x="4435400" y="3326650"/>
              <a:ext cx="25025" cy="24425"/>
            </a:xfrm>
            <a:custGeom>
              <a:avLst/>
              <a:gdLst/>
              <a:ahLst/>
              <a:cxnLst/>
              <a:rect l="l" t="t" r="r" b="b"/>
              <a:pathLst>
                <a:path w="1001" h="977" extrusionOk="0">
                  <a:moveTo>
                    <a:pt x="498" y="0"/>
                  </a:moveTo>
                  <a:cubicBezTo>
                    <a:pt x="376" y="0"/>
                    <a:pt x="251" y="48"/>
                    <a:pt x="144" y="143"/>
                  </a:cubicBezTo>
                  <a:cubicBezTo>
                    <a:pt x="1" y="334"/>
                    <a:pt x="1" y="619"/>
                    <a:pt x="167" y="834"/>
                  </a:cubicBezTo>
                  <a:cubicBezTo>
                    <a:pt x="263" y="929"/>
                    <a:pt x="382" y="977"/>
                    <a:pt x="501" y="977"/>
                  </a:cubicBezTo>
                  <a:cubicBezTo>
                    <a:pt x="620" y="977"/>
                    <a:pt x="739" y="929"/>
                    <a:pt x="834" y="834"/>
                  </a:cubicBezTo>
                  <a:cubicBezTo>
                    <a:pt x="1001" y="643"/>
                    <a:pt x="1001" y="358"/>
                    <a:pt x="834" y="143"/>
                  </a:cubicBezTo>
                  <a:cubicBezTo>
                    <a:pt x="739" y="48"/>
                    <a:pt x="620" y="0"/>
                    <a:pt x="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9"/>
            <p:cNvSpPr/>
            <p:nvPr/>
          </p:nvSpPr>
          <p:spPr>
            <a:xfrm>
              <a:off x="4109425" y="3242175"/>
              <a:ext cx="98500" cy="210450"/>
            </a:xfrm>
            <a:custGeom>
              <a:avLst/>
              <a:gdLst/>
              <a:ahLst/>
              <a:cxnLst/>
              <a:rect l="l" t="t" r="r" b="b"/>
              <a:pathLst>
                <a:path w="3940" h="8418" extrusionOk="0">
                  <a:moveTo>
                    <a:pt x="0" y="1039"/>
                  </a:moveTo>
                  <a:lnTo>
                    <a:pt x="1075" y="0"/>
                  </a:lnTo>
                  <a:lnTo>
                    <a:pt x="1505" y="537"/>
                  </a:lnTo>
                  <a:lnTo>
                    <a:pt x="1899" y="1254"/>
                  </a:lnTo>
                  <a:lnTo>
                    <a:pt x="2042" y="2149"/>
                  </a:lnTo>
                  <a:lnTo>
                    <a:pt x="2042" y="3188"/>
                  </a:lnTo>
                  <a:lnTo>
                    <a:pt x="2078" y="4191"/>
                  </a:lnTo>
                  <a:lnTo>
                    <a:pt x="2149" y="5302"/>
                  </a:lnTo>
                  <a:lnTo>
                    <a:pt x="2400" y="5982"/>
                  </a:lnTo>
                  <a:lnTo>
                    <a:pt x="3224" y="7057"/>
                  </a:lnTo>
                  <a:lnTo>
                    <a:pt x="3940" y="7917"/>
                  </a:lnTo>
                  <a:lnTo>
                    <a:pt x="3403" y="8418"/>
                  </a:lnTo>
                  <a:lnTo>
                    <a:pt x="1827" y="6806"/>
                  </a:lnTo>
                  <a:lnTo>
                    <a:pt x="1576" y="6197"/>
                  </a:lnTo>
                  <a:lnTo>
                    <a:pt x="1218" y="5087"/>
                  </a:lnTo>
                  <a:lnTo>
                    <a:pt x="1218" y="3905"/>
                  </a:lnTo>
                  <a:lnTo>
                    <a:pt x="1218" y="2794"/>
                  </a:lnTo>
                  <a:lnTo>
                    <a:pt x="1111" y="2114"/>
                  </a:lnTo>
                  <a:close/>
                </a:path>
              </a:pathLst>
            </a:custGeom>
            <a:solidFill>
              <a:srgbClr val="703030">
                <a:alpha val="25840"/>
              </a:srgbClr>
            </a:solidFill>
            <a:ln>
              <a:noFill/>
            </a:ln>
          </p:spPr>
        </p:sp>
        <p:sp>
          <p:nvSpPr>
            <p:cNvPr id="4347" name="Google Shape;4347;p59"/>
            <p:cNvSpPr/>
            <p:nvPr/>
          </p:nvSpPr>
          <p:spPr>
            <a:xfrm>
              <a:off x="4343125" y="3582075"/>
              <a:ext cx="152250" cy="120900"/>
            </a:xfrm>
            <a:custGeom>
              <a:avLst/>
              <a:gdLst/>
              <a:ahLst/>
              <a:cxnLst/>
              <a:rect l="l" t="t" r="r" b="b"/>
              <a:pathLst>
                <a:path w="6090" h="4836" extrusionOk="0">
                  <a:moveTo>
                    <a:pt x="537" y="0"/>
                  </a:moveTo>
                  <a:lnTo>
                    <a:pt x="3976" y="3546"/>
                  </a:lnTo>
                  <a:lnTo>
                    <a:pt x="4728" y="4012"/>
                  </a:lnTo>
                  <a:lnTo>
                    <a:pt x="5337" y="4155"/>
                  </a:lnTo>
                  <a:lnTo>
                    <a:pt x="6090" y="4119"/>
                  </a:lnTo>
                  <a:lnTo>
                    <a:pt x="5660" y="4621"/>
                  </a:lnTo>
                  <a:lnTo>
                    <a:pt x="4513" y="4836"/>
                  </a:lnTo>
                  <a:lnTo>
                    <a:pt x="3045" y="3797"/>
                  </a:lnTo>
                  <a:lnTo>
                    <a:pt x="0" y="609"/>
                  </a:lnTo>
                  <a:close/>
                </a:path>
              </a:pathLst>
            </a:custGeom>
            <a:solidFill>
              <a:srgbClr val="703030">
                <a:alpha val="25840"/>
              </a:srgbClr>
            </a:solidFill>
            <a:ln>
              <a:noFill/>
            </a:ln>
          </p:spPr>
        </p:sp>
        <p:sp>
          <p:nvSpPr>
            <p:cNvPr id="4348" name="Google Shape;4348;p59"/>
            <p:cNvSpPr/>
            <p:nvPr/>
          </p:nvSpPr>
          <p:spPr>
            <a:xfrm>
              <a:off x="4058375" y="3190225"/>
              <a:ext cx="56425" cy="63600"/>
            </a:xfrm>
            <a:custGeom>
              <a:avLst/>
              <a:gdLst/>
              <a:ahLst/>
              <a:cxnLst/>
              <a:rect l="l" t="t" r="r" b="b"/>
              <a:pathLst>
                <a:path w="2257" h="2544" extrusionOk="0">
                  <a:moveTo>
                    <a:pt x="1397" y="2544"/>
                  </a:moveTo>
                  <a:lnTo>
                    <a:pt x="2257" y="1756"/>
                  </a:lnTo>
                  <a:lnTo>
                    <a:pt x="538" y="0"/>
                  </a:lnTo>
                  <a:lnTo>
                    <a:pt x="0" y="574"/>
                  </a:lnTo>
                  <a:lnTo>
                    <a:pt x="36" y="1075"/>
                  </a:lnTo>
                  <a:lnTo>
                    <a:pt x="788" y="1971"/>
                  </a:lnTo>
                  <a:close/>
                </a:path>
              </a:pathLst>
            </a:custGeom>
            <a:solidFill>
              <a:srgbClr val="703030">
                <a:alpha val="25840"/>
              </a:srgbClr>
            </a:solidFill>
            <a:ln>
              <a:noFill/>
            </a:ln>
          </p:spPr>
        </p:sp>
        <p:sp>
          <p:nvSpPr>
            <p:cNvPr id="4349" name="Google Shape;4349;p59"/>
            <p:cNvSpPr/>
            <p:nvPr/>
          </p:nvSpPr>
          <p:spPr>
            <a:xfrm>
              <a:off x="4216000" y="3454425"/>
              <a:ext cx="128050" cy="128050"/>
            </a:xfrm>
            <a:custGeom>
              <a:avLst/>
              <a:gdLst/>
              <a:ahLst/>
              <a:cxnLst/>
              <a:rect l="l" t="t" r="r" b="b"/>
              <a:pathLst>
                <a:path w="5122" h="5122" extrusionOk="0">
                  <a:moveTo>
                    <a:pt x="430" y="0"/>
                  </a:moveTo>
                  <a:lnTo>
                    <a:pt x="5122" y="4621"/>
                  </a:lnTo>
                  <a:lnTo>
                    <a:pt x="4657" y="5122"/>
                  </a:lnTo>
                  <a:lnTo>
                    <a:pt x="0" y="430"/>
                  </a:lnTo>
                  <a:close/>
                </a:path>
              </a:pathLst>
            </a:custGeom>
            <a:solidFill>
              <a:srgbClr val="703030">
                <a:alpha val="25840"/>
              </a:srgbClr>
            </a:solidFill>
            <a:ln>
              <a:noFill/>
            </a:ln>
          </p:spPr>
        </p:sp>
      </p:grpSp>
      <p:grpSp>
        <p:nvGrpSpPr>
          <p:cNvPr id="4350" name="Google Shape;4350;p59"/>
          <p:cNvGrpSpPr/>
          <p:nvPr/>
        </p:nvGrpSpPr>
        <p:grpSpPr>
          <a:xfrm>
            <a:off x="855627" y="1765901"/>
            <a:ext cx="1216800" cy="2614150"/>
            <a:chOff x="1312827" y="1765901"/>
            <a:chExt cx="1216800" cy="2614150"/>
          </a:xfrm>
        </p:grpSpPr>
        <p:sp>
          <p:nvSpPr>
            <p:cNvPr id="4351" name="Google Shape;4351;p59"/>
            <p:cNvSpPr/>
            <p:nvPr/>
          </p:nvSpPr>
          <p:spPr>
            <a:xfrm>
              <a:off x="1312827" y="316325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59"/>
            <p:cNvGrpSpPr/>
            <p:nvPr/>
          </p:nvGrpSpPr>
          <p:grpSpPr>
            <a:xfrm>
              <a:off x="1312827" y="1765901"/>
              <a:ext cx="1216800" cy="1432499"/>
              <a:chOff x="6614372" y="1461101"/>
              <a:chExt cx="1216800" cy="1432499"/>
            </a:xfrm>
          </p:grpSpPr>
          <p:sp>
            <p:nvSpPr>
              <p:cNvPr id="4353" name="Google Shape;4353;p59"/>
              <p:cNvSpPr/>
              <p:nvPr/>
            </p:nvSpPr>
            <p:spPr>
              <a:xfrm>
                <a:off x="6614372" y="146110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54" name="Google Shape;4354;p59"/>
              <p:cNvCxnSpPr/>
              <p:nvPr/>
            </p:nvCxnSpPr>
            <p:spPr>
              <a:xfrm>
                <a:off x="7222775" y="2677900"/>
                <a:ext cx="0" cy="215700"/>
              </a:xfrm>
              <a:prstGeom prst="straightConnector1">
                <a:avLst/>
              </a:prstGeom>
              <a:noFill/>
              <a:ln w="28575" cap="flat" cmpd="sng">
                <a:solidFill>
                  <a:schemeClr val="dk1"/>
                </a:solidFill>
                <a:prstDash val="solid"/>
                <a:round/>
                <a:headEnd type="none" w="med" len="med"/>
                <a:tailEnd type="none" w="med" len="med"/>
              </a:ln>
            </p:spPr>
          </p:cxnSp>
        </p:grpSp>
      </p:grpSp>
      <p:sp>
        <p:nvSpPr>
          <p:cNvPr id="4355" name="Google Shape;4355;p59"/>
          <p:cNvSpPr/>
          <p:nvPr/>
        </p:nvSpPr>
        <p:spPr>
          <a:xfrm>
            <a:off x="6126625" y="1417450"/>
            <a:ext cx="2192310" cy="542112"/>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9"/>
          <p:cNvSpPr/>
          <p:nvPr/>
        </p:nvSpPr>
        <p:spPr>
          <a:xfrm>
            <a:off x="3475845" y="1417450"/>
            <a:ext cx="2192310" cy="542112"/>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9"/>
          <p:cNvSpPr/>
          <p:nvPr/>
        </p:nvSpPr>
        <p:spPr>
          <a:xfrm>
            <a:off x="825061" y="1417450"/>
            <a:ext cx="2192310" cy="542112"/>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9"/>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STAY SAFE IN SMOKY CONDITIONS</a:t>
            </a:r>
            <a:endParaRPr/>
          </a:p>
        </p:txBody>
      </p:sp>
      <p:sp>
        <p:nvSpPr>
          <p:cNvPr id="4359" name="Google Shape;4359;p59"/>
          <p:cNvSpPr txBox="1"/>
          <p:nvPr/>
        </p:nvSpPr>
        <p:spPr>
          <a:xfrm>
            <a:off x="910725" y="1418950"/>
            <a:ext cx="19659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STAY INSIDE</a:t>
            </a:r>
            <a:endParaRPr sz="2400">
              <a:solidFill>
                <a:schemeClr val="accent2"/>
              </a:solidFill>
              <a:latin typeface="Fjalla One"/>
              <a:ea typeface="Fjalla One"/>
              <a:cs typeface="Fjalla One"/>
              <a:sym typeface="Fjalla One"/>
            </a:endParaRPr>
          </a:p>
        </p:txBody>
      </p:sp>
      <p:sp>
        <p:nvSpPr>
          <p:cNvPr id="4360" name="Google Shape;4360;p59"/>
          <p:cNvSpPr txBox="1"/>
          <p:nvPr/>
        </p:nvSpPr>
        <p:spPr>
          <a:xfrm>
            <a:off x="3589050" y="1418950"/>
            <a:ext cx="19659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STAY HEALTHY</a:t>
            </a:r>
            <a:endParaRPr sz="2400">
              <a:solidFill>
                <a:schemeClr val="accent2"/>
              </a:solidFill>
              <a:latin typeface="Fjalla One"/>
              <a:ea typeface="Fjalla One"/>
              <a:cs typeface="Fjalla One"/>
              <a:sym typeface="Fjalla One"/>
            </a:endParaRPr>
          </a:p>
        </p:txBody>
      </p:sp>
      <p:sp>
        <p:nvSpPr>
          <p:cNvPr id="4361" name="Google Shape;4361;p59"/>
          <p:cNvSpPr txBox="1"/>
          <p:nvPr/>
        </p:nvSpPr>
        <p:spPr>
          <a:xfrm>
            <a:off x="6238330" y="1418950"/>
            <a:ext cx="19689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WEAR A MASK</a:t>
            </a:r>
            <a:endParaRPr sz="2400">
              <a:solidFill>
                <a:schemeClr val="accent2"/>
              </a:solidFill>
              <a:latin typeface="Fjalla One"/>
              <a:ea typeface="Fjalla One"/>
              <a:cs typeface="Fjalla One"/>
              <a:sym typeface="Fjalla One"/>
            </a:endParaRPr>
          </a:p>
        </p:txBody>
      </p:sp>
      <p:sp>
        <p:nvSpPr>
          <p:cNvPr id="4362" name="Google Shape;4362;p59"/>
          <p:cNvSpPr txBox="1">
            <a:spLocks noGrp="1"/>
          </p:cNvSpPr>
          <p:nvPr>
            <p:ph type="subTitle" idx="4294967295"/>
          </p:nvPr>
        </p:nvSpPr>
        <p:spPr>
          <a:xfrm>
            <a:off x="1627049" y="2702925"/>
            <a:ext cx="1349400" cy="60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Close doors and windows</a:t>
            </a:r>
            <a:endParaRPr/>
          </a:p>
        </p:txBody>
      </p:sp>
      <p:sp>
        <p:nvSpPr>
          <p:cNvPr id="4363" name="Google Shape;4363;p59"/>
          <p:cNvSpPr txBox="1">
            <a:spLocks noGrp="1"/>
          </p:cNvSpPr>
          <p:nvPr>
            <p:ph type="subTitle" idx="4294967295"/>
          </p:nvPr>
        </p:nvSpPr>
        <p:spPr>
          <a:xfrm>
            <a:off x="1627049" y="3894575"/>
            <a:ext cx="1353300" cy="60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Check air quality levels</a:t>
            </a:r>
            <a:endParaRPr/>
          </a:p>
        </p:txBody>
      </p:sp>
      <p:sp>
        <p:nvSpPr>
          <p:cNvPr id="4364" name="Google Shape;4364;p59"/>
          <p:cNvSpPr txBox="1">
            <a:spLocks noGrp="1"/>
          </p:cNvSpPr>
          <p:nvPr>
            <p:ph type="subTitle" idx="4294967295"/>
          </p:nvPr>
        </p:nvSpPr>
        <p:spPr>
          <a:xfrm>
            <a:off x="4280485" y="2699325"/>
            <a:ext cx="1353300" cy="607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Always stay hydrated</a:t>
            </a:r>
            <a:endParaRPr/>
          </a:p>
        </p:txBody>
      </p:sp>
      <p:sp>
        <p:nvSpPr>
          <p:cNvPr id="4365" name="Google Shape;4365;p59"/>
          <p:cNvSpPr txBox="1">
            <a:spLocks noGrp="1"/>
          </p:cNvSpPr>
          <p:nvPr>
            <p:ph type="subTitle" idx="4294967295"/>
          </p:nvPr>
        </p:nvSpPr>
        <p:spPr>
          <a:xfrm>
            <a:off x="4280485" y="3894575"/>
            <a:ext cx="1349400" cy="60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Go to your health center</a:t>
            </a:r>
            <a:endParaRPr/>
          </a:p>
        </p:txBody>
      </p:sp>
      <p:sp>
        <p:nvSpPr>
          <p:cNvPr id="4366" name="Google Shape;4366;p59"/>
          <p:cNvSpPr txBox="1">
            <a:spLocks noGrp="1"/>
          </p:cNvSpPr>
          <p:nvPr>
            <p:ph type="subTitle" idx="4294967295"/>
          </p:nvPr>
        </p:nvSpPr>
        <p:spPr>
          <a:xfrm>
            <a:off x="6929337" y="2702925"/>
            <a:ext cx="1353300" cy="60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Use facemask if necessary</a:t>
            </a:r>
            <a:endParaRPr/>
          </a:p>
        </p:txBody>
      </p:sp>
      <p:sp>
        <p:nvSpPr>
          <p:cNvPr id="4367" name="Google Shape;4367;p59"/>
          <p:cNvSpPr txBox="1">
            <a:spLocks noGrp="1"/>
          </p:cNvSpPr>
          <p:nvPr>
            <p:ph type="subTitle" idx="4294967295"/>
          </p:nvPr>
        </p:nvSpPr>
        <p:spPr>
          <a:xfrm>
            <a:off x="6929493" y="3894575"/>
            <a:ext cx="1353300" cy="60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Do not reuse facemasks</a:t>
            </a:r>
            <a:endParaRPr/>
          </a:p>
        </p:txBody>
      </p:sp>
      <p:grpSp>
        <p:nvGrpSpPr>
          <p:cNvPr id="4368" name="Google Shape;4368;p59"/>
          <p:cNvGrpSpPr/>
          <p:nvPr/>
        </p:nvGrpSpPr>
        <p:grpSpPr>
          <a:xfrm>
            <a:off x="3815619" y="3428708"/>
            <a:ext cx="607875" cy="607300"/>
            <a:chOff x="2833300" y="3136725"/>
            <a:chExt cx="607875" cy="607300"/>
          </a:xfrm>
        </p:grpSpPr>
        <p:sp>
          <p:nvSpPr>
            <p:cNvPr id="4369" name="Google Shape;4369;p59"/>
            <p:cNvSpPr/>
            <p:nvPr/>
          </p:nvSpPr>
          <p:spPr>
            <a:xfrm>
              <a:off x="2977950" y="3190900"/>
              <a:ext cx="317950" cy="544775"/>
            </a:xfrm>
            <a:custGeom>
              <a:avLst/>
              <a:gdLst/>
              <a:ahLst/>
              <a:cxnLst/>
              <a:rect l="l" t="t" r="r" b="b"/>
              <a:pathLst>
                <a:path w="12718" h="21791" extrusionOk="0">
                  <a:moveTo>
                    <a:pt x="1" y="1"/>
                  </a:moveTo>
                  <a:lnTo>
                    <a:pt x="1" y="21791"/>
                  </a:lnTo>
                  <a:lnTo>
                    <a:pt x="12718" y="21791"/>
                  </a:lnTo>
                  <a:lnTo>
                    <a:pt x="127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9"/>
            <p:cNvSpPr/>
            <p:nvPr/>
          </p:nvSpPr>
          <p:spPr>
            <a:xfrm>
              <a:off x="2977950" y="3190900"/>
              <a:ext cx="317950" cy="544775"/>
            </a:xfrm>
            <a:custGeom>
              <a:avLst/>
              <a:gdLst/>
              <a:ahLst/>
              <a:cxnLst/>
              <a:rect l="l" t="t" r="r" b="b"/>
              <a:pathLst>
                <a:path w="12718" h="21791" extrusionOk="0">
                  <a:moveTo>
                    <a:pt x="1" y="1"/>
                  </a:moveTo>
                  <a:lnTo>
                    <a:pt x="1" y="21791"/>
                  </a:lnTo>
                  <a:lnTo>
                    <a:pt x="1430" y="21791"/>
                  </a:lnTo>
                  <a:lnTo>
                    <a:pt x="1430" y="953"/>
                  </a:lnTo>
                  <a:lnTo>
                    <a:pt x="12718" y="953"/>
                  </a:lnTo>
                  <a:lnTo>
                    <a:pt x="1271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9"/>
            <p:cNvSpPr/>
            <p:nvPr/>
          </p:nvSpPr>
          <p:spPr>
            <a:xfrm>
              <a:off x="3069650" y="3598725"/>
              <a:ext cx="136350" cy="136350"/>
            </a:xfrm>
            <a:custGeom>
              <a:avLst/>
              <a:gdLst/>
              <a:ahLst/>
              <a:cxnLst/>
              <a:rect l="l" t="t" r="r" b="b"/>
              <a:pathLst>
                <a:path w="5454" h="5454" extrusionOk="0">
                  <a:moveTo>
                    <a:pt x="0" y="0"/>
                  </a:moveTo>
                  <a:lnTo>
                    <a:pt x="0" y="5454"/>
                  </a:lnTo>
                  <a:lnTo>
                    <a:pt x="5454" y="5454"/>
                  </a:lnTo>
                  <a:lnTo>
                    <a:pt x="5454" y="0"/>
                  </a:lnTo>
                  <a:close/>
                </a:path>
              </a:pathLst>
            </a:custGeom>
            <a:solidFill>
              <a:srgbClr val="8AC9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9"/>
            <p:cNvSpPr/>
            <p:nvPr/>
          </p:nvSpPr>
          <p:spPr>
            <a:xfrm>
              <a:off x="3069650" y="3598725"/>
              <a:ext cx="35750" cy="136350"/>
            </a:xfrm>
            <a:custGeom>
              <a:avLst/>
              <a:gdLst/>
              <a:ahLst/>
              <a:cxnLst/>
              <a:rect l="l" t="t" r="r" b="b"/>
              <a:pathLst>
                <a:path w="1430" h="5454" extrusionOk="0">
                  <a:moveTo>
                    <a:pt x="0" y="0"/>
                  </a:moveTo>
                  <a:lnTo>
                    <a:pt x="0" y="5454"/>
                  </a:lnTo>
                  <a:lnTo>
                    <a:pt x="1429" y="5454"/>
                  </a:lnTo>
                  <a:lnTo>
                    <a:pt x="1429" y="0"/>
                  </a:lnTo>
                  <a:close/>
                </a:path>
              </a:pathLst>
            </a:custGeom>
            <a:solidFill>
              <a:srgbClr val="60B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9"/>
            <p:cNvSpPr/>
            <p:nvPr/>
          </p:nvSpPr>
          <p:spPr>
            <a:xfrm>
              <a:off x="3047025" y="3554075"/>
              <a:ext cx="181600" cy="45875"/>
            </a:xfrm>
            <a:custGeom>
              <a:avLst/>
              <a:gdLst/>
              <a:ahLst/>
              <a:cxnLst/>
              <a:rect l="l" t="t" r="r" b="b"/>
              <a:pathLst>
                <a:path w="7264" h="1835" extrusionOk="0">
                  <a:moveTo>
                    <a:pt x="0" y="0"/>
                  </a:moveTo>
                  <a:lnTo>
                    <a:pt x="0" y="1834"/>
                  </a:lnTo>
                  <a:lnTo>
                    <a:pt x="7264" y="1834"/>
                  </a:lnTo>
                  <a:lnTo>
                    <a:pt x="726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9"/>
            <p:cNvSpPr/>
            <p:nvPr/>
          </p:nvSpPr>
          <p:spPr>
            <a:xfrm>
              <a:off x="3047025" y="3554075"/>
              <a:ext cx="59550" cy="45875"/>
            </a:xfrm>
            <a:custGeom>
              <a:avLst/>
              <a:gdLst/>
              <a:ahLst/>
              <a:cxnLst/>
              <a:rect l="l" t="t" r="r" b="b"/>
              <a:pathLst>
                <a:path w="2382" h="1835" extrusionOk="0">
                  <a:moveTo>
                    <a:pt x="0" y="0"/>
                  </a:moveTo>
                  <a:lnTo>
                    <a:pt x="0" y="1834"/>
                  </a:lnTo>
                  <a:lnTo>
                    <a:pt x="2382" y="1834"/>
                  </a:lnTo>
                  <a:lnTo>
                    <a:pt x="2382"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9"/>
            <p:cNvSpPr/>
            <p:nvPr/>
          </p:nvSpPr>
          <p:spPr>
            <a:xfrm>
              <a:off x="2955925" y="3145650"/>
              <a:ext cx="363200" cy="45275"/>
            </a:xfrm>
            <a:custGeom>
              <a:avLst/>
              <a:gdLst/>
              <a:ahLst/>
              <a:cxnLst/>
              <a:rect l="l" t="t" r="r" b="b"/>
              <a:pathLst>
                <a:path w="14528" h="1811" extrusionOk="0">
                  <a:moveTo>
                    <a:pt x="1" y="1"/>
                  </a:moveTo>
                  <a:lnTo>
                    <a:pt x="1" y="1811"/>
                  </a:lnTo>
                  <a:lnTo>
                    <a:pt x="14528" y="1811"/>
                  </a:lnTo>
                  <a:lnTo>
                    <a:pt x="145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9"/>
            <p:cNvSpPr/>
            <p:nvPr/>
          </p:nvSpPr>
          <p:spPr>
            <a:xfrm>
              <a:off x="2955925" y="3145650"/>
              <a:ext cx="59575" cy="45275"/>
            </a:xfrm>
            <a:custGeom>
              <a:avLst/>
              <a:gdLst/>
              <a:ahLst/>
              <a:cxnLst/>
              <a:rect l="l" t="t" r="r" b="b"/>
              <a:pathLst>
                <a:path w="2383" h="1811" extrusionOk="0">
                  <a:moveTo>
                    <a:pt x="1" y="1"/>
                  </a:moveTo>
                  <a:lnTo>
                    <a:pt x="1" y="1811"/>
                  </a:lnTo>
                  <a:lnTo>
                    <a:pt x="2382" y="1811"/>
                  </a:lnTo>
                  <a:lnTo>
                    <a:pt x="2382"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9"/>
            <p:cNvSpPr/>
            <p:nvPr/>
          </p:nvSpPr>
          <p:spPr>
            <a:xfrm>
              <a:off x="3295875" y="3327250"/>
              <a:ext cx="136375" cy="45275"/>
            </a:xfrm>
            <a:custGeom>
              <a:avLst/>
              <a:gdLst/>
              <a:ahLst/>
              <a:cxnLst/>
              <a:rect l="l" t="t" r="r" b="b"/>
              <a:pathLst>
                <a:path w="5455" h="1811" extrusionOk="0">
                  <a:moveTo>
                    <a:pt x="1" y="0"/>
                  </a:moveTo>
                  <a:lnTo>
                    <a:pt x="1" y="1810"/>
                  </a:lnTo>
                  <a:lnTo>
                    <a:pt x="5454" y="1810"/>
                  </a:lnTo>
                  <a:lnTo>
                    <a:pt x="54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9"/>
            <p:cNvSpPr/>
            <p:nvPr/>
          </p:nvSpPr>
          <p:spPr>
            <a:xfrm>
              <a:off x="3295875" y="3327250"/>
              <a:ext cx="59575" cy="45275"/>
            </a:xfrm>
            <a:custGeom>
              <a:avLst/>
              <a:gdLst/>
              <a:ahLst/>
              <a:cxnLst/>
              <a:rect l="l" t="t" r="r" b="b"/>
              <a:pathLst>
                <a:path w="2383" h="1811" extrusionOk="0">
                  <a:moveTo>
                    <a:pt x="1" y="0"/>
                  </a:moveTo>
                  <a:lnTo>
                    <a:pt x="1" y="1810"/>
                  </a:lnTo>
                  <a:lnTo>
                    <a:pt x="2382" y="1810"/>
                  </a:lnTo>
                  <a:lnTo>
                    <a:pt x="2382"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9"/>
            <p:cNvSpPr/>
            <p:nvPr/>
          </p:nvSpPr>
          <p:spPr>
            <a:xfrm>
              <a:off x="2841625" y="3327250"/>
              <a:ext cx="136350" cy="45275"/>
            </a:xfrm>
            <a:custGeom>
              <a:avLst/>
              <a:gdLst/>
              <a:ahLst/>
              <a:cxnLst/>
              <a:rect l="l" t="t" r="r" b="b"/>
              <a:pathLst>
                <a:path w="5454" h="1811" extrusionOk="0">
                  <a:moveTo>
                    <a:pt x="0" y="0"/>
                  </a:moveTo>
                  <a:lnTo>
                    <a:pt x="0" y="1810"/>
                  </a:lnTo>
                  <a:lnTo>
                    <a:pt x="5454" y="1810"/>
                  </a:lnTo>
                  <a:lnTo>
                    <a:pt x="54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9"/>
            <p:cNvSpPr/>
            <p:nvPr/>
          </p:nvSpPr>
          <p:spPr>
            <a:xfrm>
              <a:off x="2842825" y="3327250"/>
              <a:ext cx="59550" cy="45275"/>
            </a:xfrm>
            <a:custGeom>
              <a:avLst/>
              <a:gdLst/>
              <a:ahLst/>
              <a:cxnLst/>
              <a:rect l="l" t="t" r="r" b="b"/>
              <a:pathLst>
                <a:path w="2382" h="1811" extrusionOk="0">
                  <a:moveTo>
                    <a:pt x="0" y="0"/>
                  </a:moveTo>
                  <a:lnTo>
                    <a:pt x="0" y="1810"/>
                  </a:lnTo>
                  <a:lnTo>
                    <a:pt x="2381" y="1810"/>
                  </a:lnTo>
                  <a:lnTo>
                    <a:pt x="2381"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9"/>
            <p:cNvSpPr/>
            <p:nvPr/>
          </p:nvSpPr>
          <p:spPr>
            <a:xfrm>
              <a:off x="3295875" y="3372500"/>
              <a:ext cx="136375" cy="363175"/>
            </a:xfrm>
            <a:custGeom>
              <a:avLst/>
              <a:gdLst/>
              <a:ahLst/>
              <a:cxnLst/>
              <a:rect l="l" t="t" r="r" b="b"/>
              <a:pathLst>
                <a:path w="5455" h="14527" extrusionOk="0">
                  <a:moveTo>
                    <a:pt x="1" y="0"/>
                  </a:moveTo>
                  <a:lnTo>
                    <a:pt x="1" y="14527"/>
                  </a:lnTo>
                  <a:lnTo>
                    <a:pt x="5454" y="14527"/>
                  </a:lnTo>
                  <a:lnTo>
                    <a:pt x="54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9"/>
            <p:cNvSpPr/>
            <p:nvPr/>
          </p:nvSpPr>
          <p:spPr>
            <a:xfrm>
              <a:off x="3296475" y="3372500"/>
              <a:ext cx="136375" cy="363175"/>
            </a:xfrm>
            <a:custGeom>
              <a:avLst/>
              <a:gdLst/>
              <a:ahLst/>
              <a:cxnLst/>
              <a:rect l="l" t="t" r="r" b="b"/>
              <a:pathLst>
                <a:path w="5455" h="14527" extrusionOk="0">
                  <a:moveTo>
                    <a:pt x="1" y="0"/>
                  </a:moveTo>
                  <a:lnTo>
                    <a:pt x="1" y="14527"/>
                  </a:lnTo>
                  <a:lnTo>
                    <a:pt x="953" y="14527"/>
                  </a:lnTo>
                  <a:lnTo>
                    <a:pt x="953" y="953"/>
                  </a:lnTo>
                  <a:lnTo>
                    <a:pt x="5454" y="953"/>
                  </a:lnTo>
                  <a:lnTo>
                    <a:pt x="5454"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9"/>
            <p:cNvSpPr/>
            <p:nvPr/>
          </p:nvSpPr>
          <p:spPr>
            <a:xfrm>
              <a:off x="2841625" y="3372500"/>
              <a:ext cx="136350" cy="363175"/>
            </a:xfrm>
            <a:custGeom>
              <a:avLst/>
              <a:gdLst/>
              <a:ahLst/>
              <a:cxnLst/>
              <a:rect l="l" t="t" r="r" b="b"/>
              <a:pathLst>
                <a:path w="5454" h="14527" extrusionOk="0">
                  <a:moveTo>
                    <a:pt x="0" y="0"/>
                  </a:moveTo>
                  <a:lnTo>
                    <a:pt x="0" y="14527"/>
                  </a:lnTo>
                  <a:lnTo>
                    <a:pt x="5454" y="14527"/>
                  </a:lnTo>
                  <a:lnTo>
                    <a:pt x="54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9"/>
            <p:cNvSpPr/>
            <p:nvPr/>
          </p:nvSpPr>
          <p:spPr>
            <a:xfrm>
              <a:off x="2841625" y="3372500"/>
              <a:ext cx="136350" cy="363175"/>
            </a:xfrm>
            <a:custGeom>
              <a:avLst/>
              <a:gdLst/>
              <a:ahLst/>
              <a:cxnLst/>
              <a:rect l="l" t="t" r="r" b="b"/>
              <a:pathLst>
                <a:path w="5454" h="14527" extrusionOk="0">
                  <a:moveTo>
                    <a:pt x="0" y="0"/>
                  </a:moveTo>
                  <a:lnTo>
                    <a:pt x="0" y="953"/>
                  </a:lnTo>
                  <a:lnTo>
                    <a:pt x="4501" y="953"/>
                  </a:lnTo>
                  <a:lnTo>
                    <a:pt x="4501" y="14527"/>
                  </a:lnTo>
                  <a:lnTo>
                    <a:pt x="5454" y="14527"/>
                  </a:lnTo>
                  <a:lnTo>
                    <a:pt x="5454"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9"/>
            <p:cNvSpPr/>
            <p:nvPr/>
          </p:nvSpPr>
          <p:spPr>
            <a:xfrm>
              <a:off x="3068450" y="3235550"/>
              <a:ext cx="136375" cy="136975"/>
            </a:xfrm>
            <a:custGeom>
              <a:avLst/>
              <a:gdLst/>
              <a:ahLst/>
              <a:cxnLst/>
              <a:rect l="l" t="t" r="r" b="b"/>
              <a:pathLst>
                <a:path w="5455" h="5479" extrusionOk="0">
                  <a:moveTo>
                    <a:pt x="1834" y="1"/>
                  </a:moveTo>
                  <a:lnTo>
                    <a:pt x="1834" y="1834"/>
                  </a:lnTo>
                  <a:lnTo>
                    <a:pt x="1" y="1834"/>
                  </a:lnTo>
                  <a:lnTo>
                    <a:pt x="1" y="3668"/>
                  </a:lnTo>
                  <a:lnTo>
                    <a:pt x="1834" y="3668"/>
                  </a:lnTo>
                  <a:lnTo>
                    <a:pt x="1834" y="5478"/>
                  </a:lnTo>
                  <a:lnTo>
                    <a:pt x="3644" y="5478"/>
                  </a:lnTo>
                  <a:lnTo>
                    <a:pt x="3644" y="3644"/>
                  </a:lnTo>
                  <a:lnTo>
                    <a:pt x="5454" y="3644"/>
                  </a:lnTo>
                  <a:lnTo>
                    <a:pt x="5454" y="1834"/>
                  </a:lnTo>
                  <a:lnTo>
                    <a:pt x="3644" y="1834"/>
                  </a:lnTo>
                  <a:lnTo>
                    <a:pt x="3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9"/>
            <p:cNvSpPr/>
            <p:nvPr/>
          </p:nvSpPr>
          <p:spPr>
            <a:xfrm>
              <a:off x="3341125" y="3418325"/>
              <a:ext cx="45275" cy="89925"/>
            </a:xfrm>
            <a:custGeom>
              <a:avLst/>
              <a:gdLst/>
              <a:ahLst/>
              <a:cxnLst/>
              <a:rect l="l" t="t" r="r" b="b"/>
              <a:pathLst>
                <a:path w="1811" h="3597" extrusionOk="0">
                  <a:moveTo>
                    <a:pt x="1" y="1"/>
                  </a:moveTo>
                  <a:lnTo>
                    <a:pt x="1" y="3597"/>
                  </a:lnTo>
                  <a:lnTo>
                    <a:pt x="1811" y="3597"/>
                  </a:lnTo>
                  <a:lnTo>
                    <a:pt x="1811" y="1"/>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9"/>
            <p:cNvSpPr/>
            <p:nvPr/>
          </p:nvSpPr>
          <p:spPr>
            <a:xfrm>
              <a:off x="3024400" y="3418325"/>
              <a:ext cx="89925" cy="89925"/>
            </a:xfrm>
            <a:custGeom>
              <a:avLst/>
              <a:gdLst/>
              <a:ahLst/>
              <a:cxnLst/>
              <a:rect l="l" t="t" r="r" b="b"/>
              <a:pathLst>
                <a:path w="3597" h="3597" extrusionOk="0">
                  <a:moveTo>
                    <a:pt x="0" y="1"/>
                  </a:moveTo>
                  <a:lnTo>
                    <a:pt x="0" y="3597"/>
                  </a:lnTo>
                  <a:lnTo>
                    <a:pt x="3596" y="3597"/>
                  </a:lnTo>
                  <a:lnTo>
                    <a:pt x="3596" y="1"/>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9"/>
            <p:cNvSpPr/>
            <p:nvPr/>
          </p:nvSpPr>
          <p:spPr>
            <a:xfrm>
              <a:off x="3023200" y="3418325"/>
              <a:ext cx="35750" cy="89925"/>
            </a:xfrm>
            <a:custGeom>
              <a:avLst/>
              <a:gdLst/>
              <a:ahLst/>
              <a:cxnLst/>
              <a:rect l="l" t="t" r="r" b="b"/>
              <a:pathLst>
                <a:path w="1430" h="3597" extrusionOk="0">
                  <a:moveTo>
                    <a:pt x="1" y="1"/>
                  </a:moveTo>
                  <a:lnTo>
                    <a:pt x="1" y="3597"/>
                  </a:lnTo>
                  <a:lnTo>
                    <a:pt x="1430" y="3597"/>
                  </a:lnTo>
                  <a:lnTo>
                    <a:pt x="1430" y="1"/>
                  </a:lnTo>
                  <a:close/>
                </a:path>
              </a:pathLst>
            </a:custGeom>
            <a:solidFill>
              <a:srgbClr val="3C87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9"/>
            <p:cNvSpPr/>
            <p:nvPr/>
          </p:nvSpPr>
          <p:spPr>
            <a:xfrm>
              <a:off x="3159550" y="3418325"/>
              <a:ext cx="89925" cy="89925"/>
            </a:xfrm>
            <a:custGeom>
              <a:avLst/>
              <a:gdLst/>
              <a:ahLst/>
              <a:cxnLst/>
              <a:rect l="l" t="t" r="r" b="b"/>
              <a:pathLst>
                <a:path w="3597" h="3597" extrusionOk="0">
                  <a:moveTo>
                    <a:pt x="0" y="1"/>
                  </a:moveTo>
                  <a:lnTo>
                    <a:pt x="0" y="3597"/>
                  </a:lnTo>
                  <a:lnTo>
                    <a:pt x="3596" y="3597"/>
                  </a:lnTo>
                  <a:lnTo>
                    <a:pt x="3596" y="1"/>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9"/>
            <p:cNvSpPr/>
            <p:nvPr/>
          </p:nvSpPr>
          <p:spPr>
            <a:xfrm>
              <a:off x="3159550" y="3418325"/>
              <a:ext cx="35750" cy="89925"/>
            </a:xfrm>
            <a:custGeom>
              <a:avLst/>
              <a:gdLst/>
              <a:ahLst/>
              <a:cxnLst/>
              <a:rect l="l" t="t" r="r" b="b"/>
              <a:pathLst>
                <a:path w="1430" h="3597" extrusionOk="0">
                  <a:moveTo>
                    <a:pt x="0" y="1"/>
                  </a:moveTo>
                  <a:lnTo>
                    <a:pt x="0" y="3597"/>
                  </a:lnTo>
                  <a:lnTo>
                    <a:pt x="1429" y="3597"/>
                  </a:lnTo>
                  <a:lnTo>
                    <a:pt x="1429" y="1"/>
                  </a:lnTo>
                  <a:close/>
                </a:path>
              </a:pathLst>
            </a:custGeom>
            <a:solidFill>
              <a:srgbClr val="3C87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9"/>
            <p:cNvSpPr/>
            <p:nvPr/>
          </p:nvSpPr>
          <p:spPr>
            <a:xfrm>
              <a:off x="2888050" y="3418325"/>
              <a:ext cx="45275" cy="89925"/>
            </a:xfrm>
            <a:custGeom>
              <a:avLst/>
              <a:gdLst/>
              <a:ahLst/>
              <a:cxnLst/>
              <a:rect l="l" t="t" r="r" b="b"/>
              <a:pathLst>
                <a:path w="1811" h="3597" extrusionOk="0">
                  <a:moveTo>
                    <a:pt x="1" y="1"/>
                  </a:moveTo>
                  <a:lnTo>
                    <a:pt x="1" y="3597"/>
                  </a:lnTo>
                  <a:lnTo>
                    <a:pt x="1811" y="3597"/>
                  </a:lnTo>
                  <a:lnTo>
                    <a:pt x="1811" y="1"/>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9"/>
            <p:cNvSpPr/>
            <p:nvPr/>
          </p:nvSpPr>
          <p:spPr>
            <a:xfrm>
              <a:off x="2888050" y="3554075"/>
              <a:ext cx="45275" cy="90525"/>
            </a:xfrm>
            <a:custGeom>
              <a:avLst/>
              <a:gdLst/>
              <a:ahLst/>
              <a:cxnLst/>
              <a:rect l="l" t="t" r="r" b="b"/>
              <a:pathLst>
                <a:path w="1811" h="3621" extrusionOk="0">
                  <a:moveTo>
                    <a:pt x="1" y="0"/>
                  </a:moveTo>
                  <a:lnTo>
                    <a:pt x="1" y="3620"/>
                  </a:lnTo>
                  <a:lnTo>
                    <a:pt x="1811" y="3620"/>
                  </a:lnTo>
                  <a:lnTo>
                    <a:pt x="1811" y="0"/>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9"/>
            <p:cNvSpPr/>
            <p:nvPr/>
          </p:nvSpPr>
          <p:spPr>
            <a:xfrm>
              <a:off x="3341125" y="3554075"/>
              <a:ext cx="45275" cy="90525"/>
            </a:xfrm>
            <a:custGeom>
              <a:avLst/>
              <a:gdLst/>
              <a:ahLst/>
              <a:cxnLst/>
              <a:rect l="l" t="t" r="r" b="b"/>
              <a:pathLst>
                <a:path w="1811" h="3621" extrusionOk="0">
                  <a:moveTo>
                    <a:pt x="1" y="0"/>
                  </a:moveTo>
                  <a:lnTo>
                    <a:pt x="1" y="3620"/>
                  </a:lnTo>
                  <a:lnTo>
                    <a:pt x="1811" y="3620"/>
                  </a:lnTo>
                  <a:lnTo>
                    <a:pt x="1811" y="0"/>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9"/>
            <p:cNvSpPr/>
            <p:nvPr/>
          </p:nvSpPr>
          <p:spPr>
            <a:xfrm>
              <a:off x="3060125" y="3227825"/>
              <a:ext cx="154225" cy="153625"/>
            </a:xfrm>
            <a:custGeom>
              <a:avLst/>
              <a:gdLst/>
              <a:ahLst/>
              <a:cxnLst/>
              <a:rect l="l" t="t" r="r" b="b"/>
              <a:pathLst>
                <a:path w="6169" h="6145" extrusionOk="0">
                  <a:moveTo>
                    <a:pt x="3644" y="715"/>
                  </a:moveTo>
                  <a:lnTo>
                    <a:pt x="3644" y="2167"/>
                  </a:lnTo>
                  <a:cubicBezTo>
                    <a:pt x="3644" y="2382"/>
                    <a:pt x="3787" y="2524"/>
                    <a:pt x="4001" y="2524"/>
                  </a:cubicBezTo>
                  <a:lnTo>
                    <a:pt x="5454" y="2524"/>
                  </a:lnTo>
                  <a:lnTo>
                    <a:pt x="5454" y="3620"/>
                  </a:lnTo>
                  <a:lnTo>
                    <a:pt x="4001" y="3620"/>
                  </a:lnTo>
                  <a:cubicBezTo>
                    <a:pt x="3787" y="3620"/>
                    <a:pt x="3644" y="3763"/>
                    <a:pt x="3644" y="3977"/>
                  </a:cubicBezTo>
                  <a:lnTo>
                    <a:pt x="3644" y="5430"/>
                  </a:lnTo>
                  <a:lnTo>
                    <a:pt x="2548" y="5430"/>
                  </a:lnTo>
                  <a:lnTo>
                    <a:pt x="2548" y="3977"/>
                  </a:lnTo>
                  <a:cubicBezTo>
                    <a:pt x="2548" y="3763"/>
                    <a:pt x="2406" y="3620"/>
                    <a:pt x="2191" y="3620"/>
                  </a:cubicBezTo>
                  <a:lnTo>
                    <a:pt x="715" y="3620"/>
                  </a:lnTo>
                  <a:lnTo>
                    <a:pt x="715" y="2524"/>
                  </a:lnTo>
                  <a:lnTo>
                    <a:pt x="2191" y="2524"/>
                  </a:lnTo>
                  <a:cubicBezTo>
                    <a:pt x="2406" y="2524"/>
                    <a:pt x="2548" y="2382"/>
                    <a:pt x="2548" y="2167"/>
                  </a:cubicBezTo>
                  <a:lnTo>
                    <a:pt x="2548" y="715"/>
                  </a:lnTo>
                  <a:close/>
                  <a:moveTo>
                    <a:pt x="2191" y="0"/>
                  </a:moveTo>
                  <a:cubicBezTo>
                    <a:pt x="1977" y="0"/>
                    <a:pt x="1834" y="143"/>
                    <a:pt x="1834" y="357"/>
                  </a:cubicBezTo>
                  <a:lnTo>
                    <a:pt x="1834" y="1810"/>
                  </a:lnTo>
                  <a:lnTo>
                    <a:pt x="358" y="1810"/>
                  </a:lnTo>
                  <a:cubicBezTo>
                    <a:pt x="143" y="1810"/>
                    <a:pt x="0" y="1953"/>
                    <a:pt x="0" y="2167"/>
                  </a:cubicBezTo>
                  <a:lnTo>
                    <a:pt x="0" y="3977"/>
                  </a:lnTo>
                  <a:cubicBezTo>
                    <a:pt x="0" y="4168"/>
                    <a:pt x="167" y="4334"/>
                    <a:pt x="358" y="4334"/>
                  </a:cubicBezTo>
                  <a:lnTo>
                    <a:pt x="1834" y="4334"/>
                  </a:lnTo>
                  <a:lnTo>
                    <a:pt x="1834" y="5787"/>
                  </a:lnTo>
                  <a:cubicBezTo>
                    <a:pt x="1834" y="6001"/>
                    <a:pt x="1977" y="6144"/>
                    <a:pt x="2191" y="6144"/>
                  </a:cubicBezTo>
                  <a:lnTo>
                    <a:pt x="4001" y="6144"/>
                  </a:lnTo>
                  <a:cubicBezTo>
                    <a:pt x="4215" y="6144"/>
                    <a:pt x="4358" y="6001"/>
                    <a:pt x="4358" y="5787"/>
                  </a:cubicBezTo>
                  <a:lnTo>
                    <a:pt x="4358" y="4334"/>
                  </a:lnTo>
                  <a:lnTo>
                    <a:pt x="5811" y="4334"/>
                  </a:lnTo>
                  <a:cubicBezTo>
                    <a:pt x="6025" y="4334"/>
                    <a:pt x="6168" y="4191"/>
                    <a:pt x="6168" y="3977"/>
                  </a:cubicBezTo>
                  <a:lnTo>
                    <a:pt x="6168" y="2167"/>
                  </a:lnTo>
                  <a:cubicBezTo>
                    <a:pt x="6168" y="1953"/>
                    <a:pt x="6025" y="1810"/>
                    <a:pt x="5811" y="1810"/>
                  </a:cubicBezTo>
                  <a:lnTo>
                    <a:pt x="4358" y="1810"/>
                  </a:lnTo>
                  <a:lnTo>
                    <a:pt x="4358" y="357"/>
                  </a:lnTo>
                  <a:cubicBezTo>
                    <a:pt x="4358" y="143"/>
                    <a:pt x="4215" y="0"/>
                    <a:pt x="4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9"/>
            <p:cNvSpPr/>
            <p:nvPr/>
          </p:nvSpPr>
          <p:spPr>
            <a:xfrm>
              <a:off x="3015475" y="3409400"/>
              <a:ext cx="107775" cy="107775"/>
            </a:xfrm>
            <a:custGeom>
              <a:avLst/>
              <a:gdLst/>
              <a:ahLst/>
              <a:cxnLst/>
              <a:rect l="l" t="t" r="r" b="b"/>
              <a:pathLst>
                <a:path w="4311" h="4311" extrusionOk="0">
                  <a:moveTo>
                    <a:pt x="3596" y="739"/>
                  </a:moveTo>
                  <a:lnTo>
                    <a:pt x="3596" y="3620"/>
                  </a:lnTo>
                  <a:lnTo>
                    <a:pt x="715" y="3620"/>
                  </a:lnTo>
                  <a:lnTo>
                    <a:pt x="715" y="739"/>
                  </a:lnTo>
                  <a:close/>
                  <a:moveTo>
                    <a:pt x="357" y="1"/>
                  </a:moveTo>
                  <a:cubicBezTo>
                    <a:pt x="143" y="1"/>
                    <a:pt x="0" y="143"/>
                    <a:pt x="0" y="358"/>
                  </a:cubicBezTo>
                  <a:lnTo>
                    <a:pt x="0" y="3954"/>
                  </a:lnTo>
                  <a:cubicBezTo>
                    <a:pt x="0" y="4168"/>
                    <a:pt x="143" y="4311"/>
                    <a:pt x="357" y="4311"/>
                  </a:cubicBezTo>
                  <a:lnTo>
                    <a:pt x="3953" y="4311"/>
                  </a:lnTo>
                  <a:cubicBezTo>
                    <a:pt x="4168" y="4311"/>
                    <a:pt x="4311" y="4168"/>
                    <a:pt x="4311" y="3954"/>
                  </a:cubicBezTo>
                  <a:lnTo>
                    <a:pt x="4311" y="358"/>
                  </a:lnTo>
                  <a:cubicBezTo>
                    <a:pt x="4311" y="167"/>
                    <a:pt x="4120" y="1"/>
                    <a:pt x="3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9"/>
            <p:cNvSpPr/>
            <p:nvPr/>
          </p:nvSpPr>
          <p:spPr>
            <a:xfrm>
              <a:off x="3151200" y="3409400"/>
              <a:ext cx="108400" cy="107775"/>
            </a:xfrm>
            <a:custGeom>
              <a:avLst/>
              <a:gdLst/>
              <a:ahLst/>
              <a:cxnLst/>
              <a:rect l="l" t="t" r="r" b="b"/>
              <a:pathLst>
                <a:path w="4336" h="4311" extrusionOk="0">
                  <a:moveTo>
                    <a:pt x="3621" y="739"/>
                  </a:moveTo>
                  <a:lnTo>
                    <a:pt x="3621" y="3620"/>
                  </a:lnTo>
                  <a:lnTo>
                    <a:pt x="715" y="3620"/>
                  </a:lnTo>
                  <a:lnTo>
                    <a:pt x="715" y="739"/>
                  </a:lnTo>
                  <a:close/>
                  <a:moveTo>
                    <a:pt x="358" y="1"/>
                  </a:moveTo>
                  <a:cubicBezTo>
                    <a:pt x="144" y="1"/>
                    <a:pt x="1" y="143"/>
                    <a:pt x="1" y="358"/>
                  </a:cubicBezTo>
                  <a:lnTo>
                    <a:pt x="1" y="3954"/>
                  </a:lnTo>
                  <a:cubicBezTo>
                    <a:pt x="1" y="4168"/>
                    <a:pt x="144" y="4311"/>
                    <a:pt x="358" y="4311"/>
                  </a:cubicBezTo>
                  <a:lnTo>
                    <a:pt x="3954" y="4311"/>
                  </a:lnTo>
                  <a:cubicBezTo>
                    <a:pt x="4168" y="4311"/>
                    <a:pt x="4311" y="4168"/>
                    <a:pt x="4311" y="3954"/>
                  </a:cubicBezTo>
                  <a:lnTo>
                    <a:pt x="4311" y="358"/>
                  </a:lnTo>
                  <a:cubicBezTo>
                    <a:pt x="4335" y="167"/>
                    <a:pt x="4168" y="1"/>
                    <a:pt x="3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9"/>
            <p:cNvSpPr/>
            <p:nvPr/>
          </p:nvSpPr>
          <p:spPr>
            <a:xfrm>
              <a:off x="3332800" y="3409400"/>
              <a:ext cx="63725" cy="107775"/>
            </a:xfrm>
            <a:custGeom>
              <a:avLst/>
              <a:gdLst/>
              <a:ahLst/>
              <a:cxnLst/>
              <a:rect l="l" t="t" r="r" b="b"/>
              <a:pathLst>
                <a:path w="2549" h="4311" extrusionOk="0">
                  <a:moveTo>
                    <a:pt x="1834" y="715"/>
                  </a:moveTo>
                  <a:lnTo>
                    <a:pt x="1834" y="3596"/>
                  </a:lnTo>
                  <a:lnTo>
                    <a:pt x="715" y="3596"/>
                  </a:lnTo>
                  <a:lnTo>
                    <a:pt x="715" y="715"/>
                  </a:lnTo>
                  <a:close/>
                  <a:moveTo>
                    <a:pt x="358" y="1"/>
                  </a:moveTo>
                  <a:cubicBezTo>
                    <a:pt x="167" y="1"/>
                    <a:pt x="0" y="143"/>
                    <a:pt x="0" y="358"/>
                  </a:cubicBezTo>
                  <a:lnTo>
                    <a:pt x="0" y="3954"/>
                  </a:lnTo>
                  <a:cubicBezTo>
                    <a:pt x="0" y="4168"/>
                    <a:pt x="167" y="4311"/>
                    <a:pt x="358" y="4311"/>
                  </a:cubicBezTo>
                  <a:lnTo>
                    <a:pt x="2191" y="4311"/>
                  </a:lnTo>
                  <a:cubicBezTo>
                    <a:pt x="2382" y="4311"/>
                    <a:pt x="2549" y="4168"/>
                    <a:pt x="2549" y="3954"/>
                  </a:cubicBezTo>
                  <a:lnTo>
                    <a:pt x="2549" y="358"/>
                  </a:lnTo>
                  <a:cubicBezTo>
                    <a:pt x="2549" y="143"/>
                    <a:pt x="2382"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9"/>
            <p:cNvSpPr/>
            <p:nvPr/>
          </p:nvSpPr>
          <p:spPr>
            <a:xfrm>
              <a:off x="3332800" y="3544550"/>
              <a:ext cx="63725" cy="107775"/>
            </a:xfrm>
            <a:custGeom>
              <a:avLst/>
              <a:gdLst/>
              <a:ahLst/>
              <a:cxnLst/>
              <a:rect l="l" t="t" r="r" b="b"/>
              <a:pathLst>
                <a:path w="2549" h="4311" extrusionOk="0">
                  <a:moveTo>
                    <a:pt x="1834" y="715"/>
                  </a:moveTo>
                  <a:lnTo>
                    <a:pt x="1834" y="3596"/>
                  </a:lnTo>
                  <a:lnTo>
                    <a:pt x="715" y="3596"/>
                  </a:lnTo>
                  <a:lnTo>
                    <a:pt x="715" y="715"/>
                  </a:lnTo>
                  <a:close/>
                  <a:moveTo>
                    <a:pt x="358" y="0"/>
                  </a:moveTo>
                  <a:cubicBezTo>
                    <a:pt x="167" y="0"/>
                    <a:pt x="0" y="143"/>
                    <a:pt x="0" y="358"/>
                  </a:cubicBezTo>
                  <a:lnTo>
                    <a:pt x="0" y="3954"/>
                  </a:lnTo>
                  <a:cubicBezTo>
                    <a:pt x="0" y="4168"/>
                    <a:pt x="167" y="4311"/>
                    <a:pt x="358" y="4311"/>
                  </a:cubicBezTo>
                  <a:lnTo>
                    <a:pt x="2191" y="4311"/>
                  </a:lnTo>
                  <a:cubicBezTo>
                    <a:pt x="2382" y="4311"/>
                    <a:pt x="2549" y="4168"/>
                    <a:pt x="2549" y="3954"/>
                  </a:cubicBezTo>
                  <a:lnTo>
                    <a:pt x="2549" y="358"/>
                  </a:lnTo>
                  <a:cubicBezTo>
                    <a:pt x="2549" y="143"/>
                    <a:pt x="2382" y="0"/>
                    <a:pt x="2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9"/>
            <p:cNvSpPr/>
            <p:nvPr/>
          </p:nvSpPr>
          <p:spPr>
            <a:xfrm>
              <a:off x="2833300" y="3136725"/>
              <a:ext cx="607875" cy="607300"/>
            </a:xfrm>
            <a:custGeom>
              <a:avLst/>
              <a:gdLst/>
              <a:ahLst/>
              <a:cxnLst/>
              <a:rect l="l" t="t" r="r" b="b"/>
              <a:pathLst>
                <a:path w="24315" h="24292" extrusionOk="0">
                  <a:moveTo>
                    <a:pt x="5454" y="7978"/>
                  </a:moveTo>
                  <a:lnTo>
                    <a:pt x="5454" y="9074"/>
                  </a:lnTo>
                  <a:lnTo>
                    <a:pt x="738" y="9074"/>
                  </a:lnTo>
                  <a:lnTo>
                    <a:pt x="738" y="7978"/>
                  </a:lnTo>
                  <a:close/>
                  <a:moveTo>
                    <a:pt x="23600" y="7978"/>
                  </a:moveTo>
                  <a:lnTo>
                    <a:pt x="23600" y="9074"/>
                  </a:lnTo>
                  <a:lnTo>
                    <a:pt x="18861" y="9074"/>
                  </a:lnTo>
                  <a:lnTo>
                    <a:pt x="18861" y="7978"/>
                  </a:lnTo>
                  <a:close/>
                  <a:moveTo>
                    <a:pt x="15432" y="17028"/>
                  </a:moveTo>
                  <a:lnTo>
                    <a:pt x="15432" y="18123"/>
                  </a:lnTo>
                  <a:lnTo>
                    <a:pt x="8883" y="18123"/>
                  </a:lnTo>
                  <a:lnTo>
                    <a:pt x="8883" y="17028"/>
                  </a:lnTo>
                  <a:close/>
                  <a:moveTo>
                    <a:pt x="14503" y="18838"/>
                  </a:moveTo>
                  <a:lnTo>
                    <a:pt x="14503" y="23577"/>
                  </a:lnTo>
                  <a:lnTo>
                    <a:pt x="12550" y="23577"/>
                  </a:lnTo>
                  <a:lnTo>
                    <a:pt x="12550" y="21457"/>
                  </a:lnTo>
                  <a:cubicBezTo>
                    <a:pt x="12550" y="21314"/>
                    <a:pt x="12455" y="21172"/>
                    <a:pt x="12288" y="21100"/>
                  </a:cubicBezTo>
                  <a:cubicBezTo>
                    <a:pt x="12243" y="21089"/>
                    <a:pt x="12199" y="21083"/>
                    <a:pt x="12156" y="21083"/>
                  </a:cubicBezTo>
                  <a:cubicBezTo>
                    <a:pt x="11933" y="21083"/>
                    <a:pt x="11764" y="21233"/>
                    <a:pt x="11764" y="21433"/>
                  </a:cubicBezTo>
                  <a:lnTo>
                    <a:pt x="11764" y="23577"/>
                  </a:lnTo>
                  <a:lnTo>
                    <a:pt x="9788" y="23577"/>
                  </a:lnTo>
                  <a:lnTo>
                    <a:pt x="9788" y="18838"/>
                  </a:lnTo>
                  <a:lnTo>
                    <a:pt x="11836" y="18838"/>
                  </a:lnTo>
                  <a:lnTo>
                    <a:pt x="11836" y="19886"/>
                  </a:lnTo>
                  <a:cubicBezTo>
                    <a:pt x="11836" y="20076"/>
                    <a:pt x="11955" y="20243"/>
                    <a:pt x="12122" y="20243"/>
                  </a:cubicBezTo>
                  <a:cubicBezTo>
                    <a:pt x="12135" y="20244"/>
                    <a:pt x="12149" y="20245"/>
                    <a:pt x="12162" y="20245"/>
                  </a:cubicBezTo>
                  <a:cubicBezTo>
                    <a:pt x="12360" y="20245"/>
                    <a:pt x="12526" y="20086"/>
                    <a:pt x="12526" y="19886"/>
                  </a:cubicBezTo>
                  <a:lnTo>
                    <a:pt x="12526" y="18838"/>
                  </a:lnTo>
                  <a:close/>
                  <a:moveTo>
                    <a:pt x="23600" y="9764"/>
                  </a:moveTo>
                  <a:lnTo>
                    <a:pt x="23600" y="23577"/>
                  </a:lnTo>
                  <a:lnTo>
                    <a:pt x="18861" y="23577"/>
                  </a:lnTo>
                  <a:lnTo>
                    <a:pt x="18861" y="9764"/>
                  </a:lnTo>
                  <a:close/>
                  <a:moveTo>
                    <a:pt x="19075" y="715"/>
                  </a:moveTo>
                  <a:lnTo>
                    <a:pt x="19075" y="1810"/>
                  </a:lnTo>
                  <a:lnTo>
                    <a:pt x="16432" y="1810"/>
                  </a:lnTo>
                  <a:cubicBezTo>
                    <a:pt x="16265" y="1810"/>
                    <a:pt x="16122" y="1930"/>
                    <a:pt x="16075" y="2096"/>
                  </a:cubicBezTo>
                  <a:cubicBezTo>
                    <a:pt x="16027" y="2334"/>
                    <a:pt x="16194" y="2525"/>
                    <a:pt x="16432" y="2525"/>
                  </a:cubicBezTo>
                  <a:lnTo>
                    <a:pt x="18123" y="2525"/>
                  </a:lnTo>
                  <a:lnTo>
                    <a:pt x="18123" y="23601"/>
                  </a:lnTo>
                  <a:lnTo>
                    <a:pt x="15217" y="23601"/>
                  </a:lnTo>
                  <a:lnTo>
                    <a:pt x="15217" y="18838"/>
                  </a:lnTo>
                  <a:lnTo>
                    <a:pt x="15765" y="18838"/>
                  </a:lnTo>
                  <a:cubicBezTo>
                    <a:pt x="15980" y="18838"/>
                    <a:pt x="16122" y="18695"/>
                    <a:pt x="16122" y="18480"/>
                  </a:cubicBezTo>
                  <a:lnTo>
                    <a:pt x="16122" y="16671"/>
                  </a:lnTo>
                  <a:cubicBezTo>
                    <a:pt x="16122" y="16456"/>
                    <a:pt x="15980" y="16313"/>
                    <a:pt x="15765" y="16313"/>
                  </a:cubicBezTo>
                  <a:lnTo>
                    <a:pt x="8526" y="16313"/>
                  </a:lnTo>
                  <a:cubicBezTo>
                    <a:pt x="8311" y="16313"/>
                    <a:pt x="8168" y="16456"/>
                    <a:pt x="8168" y="16671"/>
                  </a:cubicBezTo>
                  <a:lnTo>
                    <a:pt x="8168" y="18480"/>
                  </a:lnTo>
                  <a:cubicBezTo>
                    <a:pt x="8168" y="18695"/>
                    <a:pt x="8311" y="18838"/>
                    <a:pt x="8526" y="18838"/>
                  </a:cubicBezTo>
                  <a:lnTo>
                    <a:pt x="9073" y="18838"/>
                  </a:lnTo>
                  <a:lnTo>
                    <a:pt x="9073" y="23577"/>
                  </a:lnTo>
                  <a:lnTo>
                    <a:pt x="6168" y="23577"/>
                  </a:lnTo>
                  <a:lnTo>
                    <a:pt x="6168" y="13837"/>
                  </a:lnTo>
                  <a:cubicBezTo>
                    <a:pt x="6168" y="13670"/>
                    <a:pt x="6049" y="13479"/>
                    <a:pt x="5882" y="13479"/>
                  </a:cubicBezTo>
                  <a:cubicBezTo>
                    <a:pt x="5870" y="13478"/>
                    <a:pt x="5858" y="13477"/>
                    <a:pt x="5846" y="13477"/>
                  </a:cubicBezTo>
                  <a:cubicBezTo>
                    <a:pt x="5649" y="13477"/>
                    <a:pt x="5501" y="13657"/>
                    <a:pt x="5501" y="13837"/>
                  </a:cubicBezTo>
                  <a:lnTo>
                    <a:pt x="5501" y="23601"/>
                  </a:lnTo>
                  <a:lnTo>
                    <a:pt x="762" y="23601"/>
                  </a:lnTo>
                  <a:lnTo>
                    <a:pt x="762" y="9788"/>
                  </a:lnTo>
                  <a:lnTo>
                    <a:pt x="5501" y="9788"/>
                  </a:lnTo>
                  <a:lnTo>
                    <a:pt x="5501" y="12265"/>
                  </a:lnTo>
                  <a:cubicBezTo>
                    <a:pt x="5501" y="12455"/>
                    <a:pt x="5620" y="12622"/>
                    <a:pt x="5787" y="12622"/>
                  </a:cubicBezTo>
                  <a:cubicBezTo>
                    <a:pt x="5801" y="12624"/>
                    <a:pt x="5814" y="12624"/>
                    <a:pt x="5827" y="12624"/>
                  </a:cubicBezTo>
                  <a:cubicBezTo>
                    <a:pt x="6022" y="12624"/>
                    <a:pt x="6168" y="12466"/>
                    <a:pt x="6168" y="12265"/>
                  </a:cubicBezTo>
                  <a:lnTo>
                    <a:pt x="6168" y="2501"/>
                  </a:lnTo>
                  <a:lnTo>
                    <a:pt x="15027" y="2501"/>
                  </a:lnTo>
                  <a:cubicBezTo>
                    <a:pt x="15194" y="2501"/>
                    <a:pt x="15384" y="2382"/>
                    <a:pt x="15384" y="2215"/>
                  </a:cubicBezTo>
                  <a:cubicBezTo>
                    <a:pt x="15408" y="2001"/>
                    <a:pt x="15217" y="1810"/>
                    <a:pt x="15027" y="1810"/>
                  </a:cubicBezTo>
                  <a:lnTo>
                    <a:pt x="5263" y="1810"/>
                  </a:lnTo>
                  <a:lnTo>
                    <a:pt x="5263" y="715"/>
                  </a:lnTo>
                  <a:close/>
                  <a:moveTo>
                    <a:pt x="4858" y="1"/>
                  </a:moveTo>
                  <a:cubicBezTo>
                    <a:pt x="4668" y="1"/>
                    <a:pt x="4501" y="143"/>
                    <a:pt x="4501" y="358"/>
                  </a:cubicBezTo>
                  <a:lnTo>
                    <a:pt x="4501" y="2168"/>
                  </a:lnTo>
                  <a:cubicBezTo>
                    <a:pt x="4501" y="2382"/>
                    <a:pt x="4668" y="2525"/>
                    <a:pt x="4858" y="2525"/>
                  </a:cubicBezTo>
                  <a:lnTo>
                    <a:pt x="5454" y="2525"/>
                  </a:lnTo>
                  <a:lnTo>
                    <a:pt x="5454" y="7264"/>
                  </a:lnTo>
                  <a:lnTo>
                    <a:pt x="357" y="7264"/>
                  </a:lnTo>
                  <a:cubicBezTo>
                    <a:pt x="167" y="7264"/>
                    <a:pt x="0" y="7407"/>
                    <a:pt x="0" y="7621"/>
                  </a:cubicBezTo>
                  <a:lnTo>
                    <a:pt x="0" y="23934"/>
                  </a:lnTo>
                  <a:cubicBezTo>
                    <a:pt x="0" y="24148"/>
                    <a:pt x="167" y="24291"/>
                    <a:pt x="357" y="24291"/>
                  </a:cubicBezTo>
                  <a:lnTo>
                    <a:pt x="23934" y="24291"/>
                  </a:lnTo>
                  <a:cubicBezTo>
                    <a:pt x="24148" y="24291"/>
                    <a:pt x="24291" y="24148"/>
                    <a:pt x="24291" y="23934"/>
                  </a:cubicBezTo>
                  <a:lnTo>
                    <a:pt x="24291" y="7621"/>
                  </a:lnTo>
                  <a:cubicBezTo>
                    <a:pt x="24315" y="7407"/>
                    <a:pt x="24148" y="7264"/>
                    <a:pt x="23957" y="7264"/>
                  </a:cubicBezTo>
                  <a:lnTo>
                    <a:pt x="18861" y="7264"/>
                  </a:lnTo>
                  <a:lnTo>
                    <a:pt x="18861" y="2525"/>
                  </a:lnTo>
                  <a:lnTo>
                    <a:pt x="19385" y="2525"/>
                  </a:lnTo>
                  <a:cubicBezTo>
                    <a:pt x="19599" y="2525"/>
                    <a:pt x="19742" y="2382"/>
                    <a:pt x="19742" y="2168"/>
                  </a:cubicBezTo>
                  <a:lnTo>
                    <a:pt x="19742" y="358"/>
                  </a:lnTo>
                  <a:cubicBezTo>
                    <a:pt x="19742" y="143"/>
                    <a:pt x="19599" y="1"/>
                    <a:pt x="19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9"/>
            <p:cNvSpPr/>
            <p:nvPr/>
          </p:nvSpPr>
          <p:spPr>
            <a:xfrm>
              <a:off x="2877950" y="3409400"/>
              <a:ext cx="63725" cy="107775"/>
            </a:xfrm>
            <a:custGeom>
              <a:avLst/>
              <a:gdLst/>
              <a:ahLst/>
              <a:cxnLst/>
              <a:rect l="l" t="t" r="r" b="b"/>
              <a:pathLst>
                <a:path w="2549" h="4311" extrusionOk="0">
                  <a:moveTo>
                    <a:pt x="1834" y="739"/>
                  </a:moveTo>
                  <a:lnTo>
                    <a:pt x="1834" y="3620"/>
                  </a:lnTo>
                  <a:lnTo>
                    <a:pt x="738" y="3620"/>
                  </a:lnTo>
                  <a:lnTo>
                    <a:pt x="738" y="739"/>
                  </a:lnTo>
                  <a:close/>
                  <a:moveTo>
                    <a:pt x="357" y="1"/>
                  </a:moveTo>
                  <a:cubicBezTo>
                    <a:pt x="167" y="1"/>
                    <a:pt x="0" y="143"/>
                    <a:pt x="0" y="358"/>
                  </a:cubicBezTo>
                  <a:lnTo>
                    <a:pt x="0" y="3954"/>
                  </a:lnTo>
                  <a:cubicBezTo>
                    <a:pt x="0" y="4168"/>
                    <a:pt x="167" y="4311"/>
                    <a:pt x="357" y="4311"/>
                  </a:cubicBezTo>
                  <a:lnTo>
                    <a:pt x="2191" y="4311"/>
                  </a:lnTo>
                  <a:cubicBezTo>
                    <a:pt x="2382" y="4311"/>
                    <a:pt x="2548" y="4168"/>
                    <a:pt x="2548" y="3954"/>
                  </a:cubicBezTo>
                  <a:lnTo>
                    <a:pt x="2548" y="358"/>
                  </a:lnTo>
                  <a:cubicBezTo>
                    <a:pt x="2548" y="167"/>
                    <a:pt x="2358"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9"/>
            <p:cNvSpPr/>
            <p:nvPr/>
          </p:nvSpPr>
          <p:spPr>
            <a:xfrm>
              <a:off x="2877950" y="3544550"/>
              <a:ext cx="63725" cy="107775"/>
            </a:xfrm>
            <a:custGeom>
              <a:avLst/>
              <a:gdLst/>
              <a:ahLst/>
              <a:cxnLst/>
              <a:rect l="l" t="t" r="r" b="b"/>
              <a:pathLst>
                <a:path w="2549" h="4311" extrusionOk="0">
                  <a:moveTo>
                    <a:pt x="1834" y="715"/>
                  </a:moveTo>
                  <a:lnTo>
                    <a:pt x="1834" y="3596"/>
                  </a:lnTo>
                  <a:lnTo>
                    <a:pt x="738" y="3596"/>
                  </a:lnTo>
                  <a:lnTo>
                    <a:pt x="738" y="715"/>
                  </a:lnTo>
                  <a:close/>
                  <a:moveTo>
                    <a:pt x="357" y="0"/>
                  </a:moveTo>
                  <a:cubicBezTo>
                    <a:pt x="167" y="0"/>
                    <a:pt x="0" y="143"/>
                    <a:pt x="0" y="358"/>
                  </a:cubicBezTo>
                  <a:lnTo>
                    <a:pt x="0" y="3954"/>
                  </a:lnTo>
                  <a:cubicBezTo>
                    <a:pt x="0" y="4168"/>
                    <a:pt x="167" y="4311"/>
                    <a:pt x="357" y="4311"/>
                  </a:cubicBezTo>
                  <a:lnTo>
                    <a:pt x="2191" y="4311"/>
                  </a:lnTo>
                  <a:cubicBezTo>
                    <a:pt x="2382" y="4311"/>
                    <a:pt x="2548" y="4168"/>
                    <a:pt x="2548" y="3954"/>
                  </a:cubicBezTo>
                  <a:lnTo>
                    <a:pt x="2548" y="358"/>
                  </a:lnTo>
                  <a:cubicBezTo>
                    <a:pt x="2548" y="191"/>
                    <a:pt x="2358" y="0"/>
                    <a:pt x="2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59"/>
          <p:cNvGrpSpPr/>
          <p:nvPr/>
        </p:nvGrpSpPr>
        <p:grpSpPr>
          <a:xfrm>
            <a:off x="1160090" y="2109213"/>
            <a:ext cx="607875" cy="523350"/>
            <a:chOff x="1706275" y="1982325"/>
            <a:chExt cx="607875" cy="523350"/>
          </a:xfrm>
        </p:grpSpPr>
        <p:sp>
          <p:nvSpPr>
            <p:cNvPr id="4403" name="Google Shape;4403;p59"/>
            <p:cNvSpPr/>
            <p:nvPr/>
          </p:nvSpPr>
          <p:spPr>
            <a:xfrm>
              <a:off x="1715800" y="1992450"/>
              <a:ext cx="590025" cy="408425"/>
            </a:xfrm>
            <a:custGeom>
              <a:avLst/>
              <a:gdLst/>
              <a:ahLst/>
              <a:cxnLst/>
              <a:rect l="l" t="t" r="r" b="b"/>
              <a:pathLst>
                <a:path w="23601" h="16337" extrusionOk="0">
                  <a:moveTo>
                    <a:pt x="477" y="0"/>
                  </a:moveTo>
                  <a:cubicBezTo>
                    <a:pt x="215" y="0"/>
                    <a:pt x="0" y="191"/>
                    <a:pt x="0" y="477"/>
                  </a:cubicBezTo>
                  <a:lnTo>
                    <a:pt x="0" y="15861"/>
                  </a:lnTo>
                  <a:cubicBezTo>
                    <a:pt x="0" y="16123"/>
                    <a:pt x="215" y="16337"/>
                    <a:pt x="477" y="16337"/>
                  </a:cubicBezTo>
                  <a:lnTo>
                    <a:pt x="23124" y="16337"/>
                  </a:lnTo>
                  <a:cubicBezTo>
                    <a:pt x="23410" y="16337"/>
                    <a:pt x="23600" y="16123"/>
                    <a:pt x="23600" y="15861"/>
                  </a:cubicBezTo>
                  <a:lnTo>
                    <a:pt x="23600" y="477"/>
                  </a:lnTo>
                  <a:cubicBezTo>
                    <a:pt x="23600" y="191"/>
                    <a:pt x="23410" y="0"/>
                    <a:pt x="231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9"/>
            <p:cNvSpPr/>
            <p:nvPr/>
          </p:nvSpPr>
          <p:spPr>
            <a:xfrm>
              <a:off x="1754500" y="2029950"/>
              <a:ext cx="513825" cy="332250"/>
            </a:xfrm>
            <a:custGeom>
              <a:avLst/>
              <a:gdLst/>
              <a:ahLst/>
              <a:cxnLst/>
              <a:rect l="l" t="t" r="r" b="b"/>
              <a:pathLst>
                <a:path w="20553" h="13290" extrusionOk="0">
                  <a:moveTo>
                    <a:pt x="0" y="1"/>
                  </a:moveTo>
                  <a:lnTo>
                    <a:pt x="0" y="13289"/>
                  </a:lnTo>
                  <a:lnTo>
                    <a:pt x="20552" y="13289"/>
                  </a:lnTo>
                  <a:lnTo>
                    <a:pt x="205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9"/>
            <p:cNvSpPr/>
            <p:nvPr/>
          </p:nvSpPr>
          <p:spPr>
            <a:xfrm>
              <a:off x="1754500" y="2029350"/>
              <a:ext cx="213150" cy="213175"/>
            </a:xfrm>
            <a:custGeom>
              <a:avLst/>
              <a:gdLst/>
              <a:ahLst/>
              <a:cxnLst/>
              <a:rect l="l" t="t" r="r" b="b"/>
              <a:pathLst>
                <a:path w="8526" h="8527" extrusionOk="0">
                  <a:moveTo>
                    <a:pt x="0" y="1"/>
                  </a:moveTo>
                  <a:lnTo>
                    <a:pt x="0" y="8526"/>
                  </a:lnTo>
                  <a:lnTo>
                    <a:pt x="8526"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9"/>
            <p:cNvSpPr/>
            <p:nvPr/>
          </p:nvSpPr>
          <p:spPr>
            <a:xfrm>
              <a:off x="1937875" y="2127600"/>
              <a:ext cx="274475" cy="235175"/>
            </a:xfrm>
            <a:custGeom>
              <a:avLst/>
              <a:gdLst/>
              <a:ahLst/>
              <a:cxnLst/>
              <a:rect l="l" t="t" r="r" b="b"/>
              <a:pathLst>
                <a:path w="10979" h="9407" extrusionOk="0">
                  <a:moveTo>
                    <a:pt x="9407" y="0"/>
                  </a:moveTo>
                  <a:lnTo>
                    <a:pt x="0" y="9407"/>
                  </a:lnTo>
                  <a:lnTo>
                    <a:pt x="1572" y="9407"/>
                  </a:lnTo>
                  <a:lnTo>
                    <a:pt x="10979"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9"/>
            <p:cNvSpPr/>
            <p:nvPr/>
          </p:nvSpPr>
          <p:spPr>
            <a:xfrm>
              <a:off x="1824750" y="2029950"/>
              <a:ext cx="414975" cy="332250"/>
            </a:xfrm>
            <a:custGeom>
              <a:avLst/>
              <a:gdLst/>
              <a:ahLst/>
              <a:cxnLst/>
              <a:rect l="l" t="t" r="r" b="b"/>
              <a:pathLst>
                <a:path w="16599" h="13290" extrusionOk="0">
                  <a:moveTo>
                    <a:pt x="13265" y="1"/>
                  </a:moveTo>
                  <a:lnTo>
                    <a:pt x="0" y="13289"/>
                  </a:lnTo>
                  <a:lnTo>
                    <a:pt x="3334" y="13289"/>
                  </a:lnTo>
                  <a:lnTo>
                    <a:pt x="16599"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9"/>
            <p:cNvSpPr/>
            <p:nvPr/>
          </p:nvSpPr>
          <p:spPr>
            <a:xfrm>
              <a:off x="1754500" y="2029350"/>
              <a:ext cx="134575" cy="186375"/>
            </a:xfrm>
            <a:custGeom>
              <a:avLst/>
              <a:gdLst/>
              <a:ahLst/>
              <a:cxnLst/>
              <a:rect l="l" t="t" r="r" b="b"/>
              <a:pathLst>
                <a:path w="5383" h="7455" extrusionOk="0">
                  <a:moveTo>
                    <a:pt x="0" y="1"/>
                  </a:moveTo>
                  <a:lnTo>
                    <a:pt x="0" y="7455"/>
                  </a:lnTo>
                  <a:lnTo>
                    <a:pt x="2477" y="7455"/>
                  </a:lnTo>
                  <a:cubicBezTo>
                    <a:pt x="4739" y="4502"/>
                    <a:pt x="5382" y="1"/>
                    <a:pt x="5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9"/>
            <p:cNvSpPr/>
            <p:nvPr/>
          </p:nvSpPr>
          <p:spPr>
            <a:xfrm>
              <a:off x="1754500" y="2029350"/>
              <a:ext cx="134575" cy="186375"/>
            </a:xfrm>
            <a:custGeom>
              <a:avLst/>
              <a:gdLst/>
              <a:ahLst/>
              <a:cxnLst/>
              <a:rect l="l" t="t" r="r" b="b"/>
              <a:pathLst>
                <a:path w="5383" h="7455" extrusionOk="0">
                  <a:moveTo>
                    <a:pt x="4072" y="1"/>
                  </a:moveTo>
                  <a:cubicBezTo>
                    <a:pt x="3930" y="1406"/>
                    <a:pt x="3215" y="4383"/>
                    <a:pt x="0" y="6097"/>
                  </a:cubicBezTo>
                  <a:lnTo>
                    <a:pt x="0" y="7455"/>
                  </a:lnTo>
                  <a:lnTo>
                    <a:pt x="2477" y="7455"/>
                  </a:lnTo>
                  <a:cubicBezTo>
                    <a:pt x="4739" y="4502"/>
                    <a:pt x="5382" y="1"/>
                    <a:pt x="5382"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9"/>
            <p:cNvSpPr/>
            <p:nvPr/>
          </p:nvSpPr>
          <p:spPr>
            <a:xfrm>
              <a:off x="1753300" y="2235350"/>
              <a:ext cx="103025" cy="261400"/>
            </a:xfrm>
            <a:custGeom>
              <a:avLst/>
              <a:gdLst/>
              <a:ahLst/>
              <a:cxnLst/>
              <a:rect l="l" t="t" r="r" b="b"/>
              <a:pathLst>
                <a:path w="4121" h="10456" extrusionOk="0">
                  <a:moveTo>
                    <a:pt x="1" y="1"/>
                  </a:moveTo>
                  <a:lnTo>
                    <a:pt x="1" y="9979"/>
                  </a:lnTo>
                  <a:cubicBezTo>
                    <a:pt x="1" y="10241"/>
                    <a:pt x="191" y="10455"/>
                    <a:pt x="477" y="10455"/>
                  </a:cubicBezTo>
                  <a:lnTo>
                    <a:pt x="1977" y="10455"/>
                  </a:lnTo>
                  <a:cubicBezTo>
                    <a:pt x="2263" y="10455"/>
                    <a:pt x="2453" y="10241"/>
                    <a:pt x="2453" y="9979"/>
                  </a:cubicBezTo>
                  <a:lnTo>
                    <a:pt x="2453" y="9741"/>
                  </a:lnTo>
                  <a:lnTo>
                    <a:pt x="3644" y="9741"/>
                  </a:lnTo>
                  <a:cubicBezTo>
                    <a:pt x="3930" y="9741"/>
                    <a:pt x="4120" y="9526"/>
                    <a:pt x="4120" y="9264"/>
                  </a:cubicBezTo>
                  <a:cubicBezTo>
                    <a:pt x="4073" y="6073"/>
                    <a:pt x="3382" y="3144"/>
                    <a:pt x="2906" y="1429"/>
                  </a:cubicBezTo>
                  <a:cubicBezTo>
                    <a:pt x="2644" y="548"/>
                    <a:pt x="2453" y="1"/>
                    <a:pt x="2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9"/>
            <p:cNvSpPr/>
            <p:nvPr/>
          </p:nvSpPr>
          <p:spPr>
            <a:xfrm>
              <a:off x="1754500" y="2235350"/>
              <a:ext cx="71450" cy="35750"/>
            </a:xfrm>
            <a:custGeom>
              <a:avLst/>
              <a:gdLst/>
              <a:ahLst/>
              <a:cxnLst/>
              <a:rect l="l" t="t" r="r" b="b"/>
              <a:pathLst>
                <a:path w="2858" h="1430" extrusionOk="0">
                  <a:moveTo>
                    <a:pt x="0" y="1"/>
                  </a:moveTo>
                  <a:lnTo>
                    <a:pt x="0" y="1429"/>
                  </a:lnTo>
                  <a:lnTo>
                    <a:pt x="2715" y="1429"/>
                  </a:lnTo>
                  <a:cubicBezTo>
                    <a:pt x="2763" y="1429"/>
                    <a:pt x="2810" y="1429"/>
                    <a:pt x="2858" y="1406"/>
                  </a:cubicBezTo>
                  <a:cubicBezTo>
                    <a:pt x="2596" y="548"/>
                    <a:pt x="2405" y="1"/>
                    <a:pt x="2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9"/>
            <p:cNvSpPr/>
            <p:nvPr/>
          </p:nvSpPr>
          <p:spPr>
            <a:xfrm>
              <a:off x="1753300" y="2235350"/>
              <a:ext cx="103025" cy="261400"/>
            </a:xfrm>
            <a:custGeom>
              <a:avLst/>
              <a:gdLst/>
              <a:ahLst/>
              <a:cxnLst/>
              <a:rect l="l" t="t" r="r" b="b"/>
              <a:pathLst>
                <a:path w="4121" h="10456" extrusionOk="0">
                  <a:moveTo>
                    <a:pt x="1691" y="1"/>
                  </a:moveTo>
                  <a:cubicBezTo>
                    <a:pt x="1906" y="1382"/>
                    <a:pt x="2287" y="5573"/>
                    <a:pt x="1" y="8074"/>
                  </a:cubicBezTo>
                  <a:lnTo>
                    <a:pt x="1" y="9979"/>
                  </a:lnTo>
                  <a:cubicBezTo>
                    <a:pt x="1" y="10241"/>
                    <a:pt x="191" y="10455"/>
                    <a:pt x="477" y="10455"/>
                  </a:cubicBezTo>
                  <a:lnTo>
                    <a:pt x="1977" y="10455"/>
                  </a:lnTo>
                  <a:cubicBezTo>
                    <a:pt x="2263" y="10455"/>
                    <a:pt x="2453" y="10241"/>
                    <a:pt x="2453" y="9979"/>
                  </a:cubicBezTo>
                  <a:lnTo>
                    <a:pt x="2453" y="9741"/>
                  </a:lnTo>
                  <a:lnTo>
                    <a:pt x="3644" y="9741"/>
                  </a:lnTo>
                  <a:cubicBezTo>
                    <a:pt x="3930" y="9741"/>
                    <a:pt x="4120" y="9526"/>
                    <a:pt x="4120" y="9264"/>
                  </a:cubicBezTo>
                  <a:cubicBezTo>
                    <a:pt x="4049" y="4382"/>
                    <a:pt x="2453" y="1"/>
                    <a:pt x="2453"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9"/>
            <p:cNvSpPr/>
            <p:nvPr/>
          </p:nvSpPr>
          <p:spPr>
            <a:xfrm flipH="1">
              <a:off x="2140626" y="2029350"/>
              <a:ext cx="119974" cy="172826"/>
            </a:xfrm>
            <a:custGeom>
              <a:avLst/>
              <a:gdLst/>
              <a:ahLst/>
              <a:cxnLst/>
              <a:rect l="l" t="t" r="r" b="b"/>
              <a:pathLst>
                <a:path w="5383" h="7455" extrusionOk="0">
                  <a:moveTo>
                    <a:pt x="0" y="1"/>
                  </a:moveTo>
                  <a:lnTo>
                    <a:pt x="0" y="7455"/>
                  </a:lnTo>
                  <a:lnTo>
                    <a:pt x="2477" y="7455"/>
                  </a:lnTo>
                  <a:cubicBezTo>
                    <a:pt x="4739" y="4502"/>
                    <a:pt x="5382" y="1"/>
                    <a:pt x="5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9"/>
            <p:cNvSpPr/>
            <p:nvPr/>
          </p:nvSpPr>
          <p:spPr>
            <a:xfrm flipH="1">
              <a:off x="2140626" y="2029350"/>
              <a:ext cx="119974" cy="172826"/>
            </a:xfrm>
            <a:custGeom>
              <a:avLst/>
              <a:gdLst/>
              <a:ahLst/>
              <a:cxnLst/>
              <a:rect l="l" t="t" r="r" b="b"/>
              <a:pathLst>
                <a:path w="5383" h="7455" extrusionOk="0">
                  <a:moveTo>
                    <a:pt x="4072" y="1"/>
                  </a:moveTo>
                  <a:cubicBezTo>
                    <a:pt x="3930" y="1406"/>
                    <a:pt x="3215" y="4383"/>
                    <a:pt x="0" y="6097"/>
                  </a:cubicBezTo>
                  <a:lnTo>
                    <a:pt x="0" y="7455"/>
                  </a:lnTo>
                  <a:lnTo>
                    <a:pt x="2477" y="7455"/>
                  </a:lnTo>
                  <a:cubicBezTo>
                    <a:pt x="4739" y="4502"/>
                    <a:pt x="5382" y="1"/>
                    <a:pt x="5382"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9"/>
            <p:cNvSpPr/>
            <p:nvPr/>
          </p:nvSpPr>
          <p:spPr>
            <a:xfrm>
              <a:off x="1754500" y="2196650"/>
              <a:ext cx="80400" cy="54800"/>
            </a:xfrm>
            <a:custGeom>
              <a:avLst/>
              <a:gdLst/>
              <a:ahLst/>
              <a:cxnLst/>
              <a:rect l="l" t="t" r="r" b="b"/>
              <a:pathLst>
                <a:path w="3216" h="2192" extrusionOk="0">
                  <a:moveTo>
                    <a:pt x="0" y="1"/>
                  </a:moveTo>
                  <a:lnTo>
                    <a:pt x="0" y="2192"/>
                  </a:lnTo>
                  <a:lnTo>
                    <a:pt x="2739" y="2192"/>
                  </a:lnTo>
                  <a:cubicBezTo>
                    <a:pt x="3001" y="2192"/>
                    <a:pt x="3215" y="1977"/>
                    <a:pt x="3215" y="1715"/>
                  </a:cubicBezTo>
                  <a:lnTo>
                    <a:pt x="3215" y="477"/>
                  </a:lnTo>
                  <a:cubicBezTo>
                    <a:pt x="3215" y="215"/>
                    <a:pt x="300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9"/>
            <p:cNvSpPr/>
            <p:nvPr/>
          </p:nvSpPr>
          <p:spPr>
            <a:xfrm>
              <a:off x="2164700" y="2235350"/>
              <a:ext cx="103625" cy="261400"/>
            </a:xfrm>
            <a:custGeom>
              <a:avLst/>
              <a:gdLst/>
              <a:ahLst/>
              <a:cxnLst/>
              <a:rect l="l" t="t" r="r" b="b"/>
              <a:pathLst>
                <a:path w="4145" h="10456" extrusionOk="0">
                  <a:moveTo>
                    <a:pt x="1691" y="1"/>
                  </a:moveTo>
                  <a:cubicBezTo>
                    <a:pt x="1691" y="1"/>
                    <a:pt x="1524" y="548"/>
                    <a:pt x="1239" y="1429"/>
                  </a:cubicBezTo>
                  <a:cubicBezTo>
                    <a:pt x="834" y="2930"/>
                    <a:pt x="238" y="5383"/>
                    <a:pt x="48" y="8121"/>
                  </a:cubicBezTo>
                  <a:cubicBezTo>
                    <a:pt x="24" y="8526"/>
                    <a:pt x="0" y="8883"/>
                    <a:pt x="0" y="9264"/>
                  </a:cubicBezTo>
                  <a:cubicBezTo>
                    <a:pt x="0" y="9526"/>
                    <a:pt x="215" y="9741"/>
                    <a:pt x="477" y="9741"/>
                  </a:cubicBezTo>
                  <a:lnTo>
                    <a:pt x="1667" y="9741"/>
                  </a:lnTo>
                  <a:lnTo>
                    <a:pt x="1667" y="9979"/>
                  </a:lnTo>
                  <a:cubicBezTo>
                    <a:pt x="1667" y="10241"/>
                    <a:pt x="1882" y="10455"/>
                    <a:pt x="2144" y="10455"/>
                  </a:cubicBezTo>
                  <a:lnTo>
                    <a:pt x="3668" y="10455"/>
                  </a:lnTo>
                  <a:cubicBezTo>
                    <a:pt x="3930" y="10455"/>
                    <a:pt x="4144" y="10241"/>
                    <a:pt x="4144" y="9979"/>
                  </a:cubicBezTo>
                  <a:lnTo>
                    <a:pt x="41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9"/>
            <p:cNvSpPr/>
            <p:nvPr/>
          </p:nvSpPr>
          <p:spPr>
            <a:xfrm>
              <a:off x="2196850" y="2235350"/>
              <a:ext cx="71475" cy="35750"/>
            </a:xfrm>
            <a:custGeom>
              <a:avLst/>
              <a:gdLst/>
              <a:ahLst/>
              <a:cxnLst/>
              <a:rect l="l" t="t" r="r" b="b"/>
              <a:pathLst>
                <a:path w="2859" h="1430" extrusionOk="0">
                  <a:moveTo>
                    <a:pt x="429" y="1"/>
                  </a:moveTo>
                  <a:cubicBezTo>
                    <a:pt x="429" y="1"/>
                    <a:pt x="238" y="525"/>
                    <a:pt x="0" y="1406"/>
                  </a:cubicBezTo>
                  <a:cubicBezTo>
                    <a:pt x="48" y="1429"/>
                    <a:pt x="72" y="1429"/>
                    <a:pt x="143" y="1429"/>
                  </a:cubicBezTo>
                  <a:lnTo>
                    <a:pt x="2858" y="1429"/>
                  </a:lnTo>
                  <a:lnTo>
                    <a:pt x="2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9"/>
            <p:cNvSpPr/>
            <p:nvPr/>
          </p:nvSpPr>
          <p:spPr>
            <a:xfrm>
              <a:off x="2164700" y="2235350"/>
              <a:ext cx="103625" cy="261400"/>
            </a:xfrm>
            <a:custGeom>
              <a:avLst/>
              <a:gdLst/>
              <a:ahLst/>
              <a:cxnLst/>
              <a:rect l="l" t="t" r="r" b="b"/>
              <a:pathLst>
                <a:path w="4145" h="10456" extrusionOk="0">
                  <a:moveTo>
                    <a:pt x="3334" y="1"/>
                  </a:moveTo>
                  <a:cubicBezTo>
                    <a:pt x="3430" y="1453"/>
                    <a:pt x="3453" y="6216"/>
                    <a:pt x="48" y="8121"/>
                  </a:cubicBezTo>
                  <a:cubicBezTo>
                    <a:pt x="24" y="8526"/>
                    <a:pt x="0" y="8883"/>
                    <a:pt x="0" y="9264"/>
                  </a:cubicBezTo>
                  <a:cubicBezTo>
                    <a:pt x="0" y="9526"/>
                    <a:pt x="215" y="9741"/>
                    <a:pt x="477" y="9741"/>
                  </a:cubicBezTo>
                  <a:lnTo>
                    <a:pt x="1667" y="9741"/>
                  </a:lnTo>
                  <a:lnTo>
                    <a:pt x="1667" y="9979"/>
                  </a:lnTo>
                  <a:cubicBezTo>
                    <a:pt x="1667" y="10241"/>
                    <a:pt x="1882" y="10455"/>
                    <a:pt x="2144" y="10455"/>
                  </a:cubicBezTo>
                  <a:lnTo>
                    <a:pt x="3668" y="10455"/>
                  </a:lnTo>
                  <a:cubicBezTo>
                    <a:pt x="3930" y="10455"/>
                    <a:pt x="4144" y="10241"/>
                    <a:pt x="4144" y="9979"/>
                  </a:cubicBezTo>
                  <a:lnTo>
                    <a:pt x="41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9"/>
            <p:cNvSpPr/>
            <p:nvPr/>
          </p:nvSpPr>
          <p:spPr>
            <a:xfrm>
              <a:off x="2187925" y="2196650"/>
              <a:ext cx="79800" cy="54800"/>
            </a:xfrm>
            <a:custGeom>
              <a:avLst/>
              <a:gdLst/>
              <a:ahLst/>
              <a:cxnLst/>
              <a:rect l="l" t="t" r="r" b="b"/>
              <a:pathLst>
                <a:path w="3192" h="2192" extrusionOk="0">
                  <a:moveTo>
                    <a:pt x="476" y="1"/>
                  </a:moveTo>
                  <a:cubicBezTo>
                    <a:pt x="191" y="1"/>
                    <a:pt x="0" y="215"/>
                    <a:pt x="0" y="477"/>
                  </a:cubicBezTo>
                  <a:lnTo>
                    <a:pt x="0" y="1715"/>
                  </a:lnTo>
                  <a:cubicBezTo>
                    <a:pt x="0" y="1977"/>
                    <a:pt x="191" y="2192"/>
                    <a:pt x="476" y="2192"/>
                  </a:cubicBezTo>
                  <a:lnTo>
                    <a:pt x="3191" y="2192"/>
                  </a:lnTo>
                  <a:lnTo>
                    <a:pt x="31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9"/>
            <p:cNvSpPr/>
            <p:nvPr/>
          </p:nvSpPr>
          <p:spPr>
            <a:xfrm>
              <a:off x="1706275" y="1982325"/>
              <a:ext cx="607875" cy="523350"/>
            </a:xfrm>
            <a:custGeom>
              <a:avLst/>
              <a:gdLst/>
              <a:ahLst/>
              <a:cxnLst/>
              <a:rect l="l" t="t" r="r" b="b"/>
              <a:pathLst>
                <a:path w="24315" h="20934" extrusionOk="0">
                  <a:moveTo>
                    <a:pt x="22076" y="2263"/>
                  </a:moveTo>
                  <a:lnTo>
                    <a:pt x="22076" y="8264"/>
                  </a:lnTo>
                  <a:lnTo>
                    <a:pt x="19647" y="8264"/>
                  </a:lnTo>
                  <a:cubicBezTo>
                    <a:pt x="18266" y="6026"/>
                    <a:pt x="17671" y="3287"/>
                    <a:pt x="17480" y="2263"/>
                  </a:cubicBezTo>
                  <a:close/>
                  <a:moveTo>
                    <a:pt x="4644" y="8931"/>
                  </a:moveTo>
                  <a:cubicBezTo>
                    <a:pt x="4739" y="8931"/>
                    <a:pt x="4763" y="9002"/>
                    <a:pt x="4763" y="9050"/>
                  </a:cubicBezTo>
                  <a:lnTo>
                    <a:pt x="4763" y="10288"/>
                  </a:lnTo>
                  <a:cubicBezTo>
                    <a:pt x="4763" y="10336"/>
                    <a:pt x="4692" y="10407"/>
                    <a:pt x="4644" y="10407"/>
                  </a:cubicBezTo>
                  <a:lnTo>
                    <a:pt x="2239" y="10407"/>
                  </a:lnTo>
                  <a:lnTo>
                    <a:pt x="2239" y="8931"/>
                  </a:lnTo>
                  <a:close/>
                  <a:moveTo>
                    <a:pt x="22076" y="8979"/>
                  </a:moveTo>
                  <a:lnTo>
                    <a:pt x="22076" y="10431"/>
                  </a:lnTo>
                  <a:lnTo>
                    <a:pt x="19671" y="10431"/>
                  </a:lnTo>
                  <a:cubicBezTo>
                    <a:pt x="19623" y="10431"/>
                    <a:pt x="19552" y="10360"/>
                    <a:pt x="19552" y="10312"/>
                  </a:cubicBezTo>
                  <a:lnTo>
                    <a:pt x="19552" y="9098"/>
                  </a:lnTo>
                  <a:cubicBezTo>
                    <a:pt x="19552" y="9026"/>
                    <a:pt x="19623" y="8979"/>
                    <a:pt x="19671" y="8979"/>
                  </a:cubicBezTo>
                  <a:close/>
                  <a:moveTo>
                    <a:pt x="16789" y="2263"/>
                  </a:moveTo>
                  <a:cubicBezTo>
                    <a:pt x="16956" y="3215"/>
                    <a:pt x="17551" y="6121"/>
                    <a:pt x="19052" y="8574"/>
                  </a:cubicBezTo>
                  <a:cubicBezTo>
                    <a:pt x="18957" y="8740"/>
                    <a:pt x="18909" y="8883"/>
                    <a:pt x="18909" y="9098"/>
                  </a:cubicBezTo>
                  <a:lnTo>
                    <a:pt x="18909" y="10336"/>
                  </a:lnTo>
                  <a:cubicBezTo>
                    <a:pt x="18909" y="10669"/>
                    <a:pt x="19076" y="10931"/>
                    <a:pt x="19338" y="11074"/>
                  </a:cubicBezTo>
                  <a:cubicBezTo>
                    <a:pt x="19076" y="12003"/>
                    <a:pt x="18718" y="13313"/>
                    <a:pt x="18456" y="14884"/>
                  </a:cubicBezTo>
                  <a:lnTo>
                    <a:pt x="12598" y="14884"/>
                  </a:lnTo>
                  <a:lnTo>
                    <a:pt x="12598" y="2310"/>
                  </a:lnTo>
                  <a:lnTo>
                    <a:pt x="16789" y="2310"/>
                  </a:lnTo>
                  <a:lnTo>
                    <a:pt x="16789" y="2263"/>
                  </a:lnTo>
                  <a:close/>
                  <a:moveTo>
                    <a:pt x="6883" y="2239"/>
                  </a:moveTo>
                  <a:lnTo>
                    <a:pt x="6883" y="2263"/>
                  </a:lnTo>
                  <a:cubicBezTo>
                    <a:pt x="6764" y="2906"/>
                    <a:pt x="6478" y="4120"/>
                    <a:pt x="6001" y="5478"/>
                  </a:cubicBezTo>
                  <a:cubicBezTo>
                    <a:pt x="5954" y="5668"/>
                    <a:pt x="6025" y="5883"/>
                    <a:pt x="6216" y="5930"/>
                  </a:cubicBezTo>
                  <a:cubicBezTo>
                    <a:pt x="6253" y="5946"/>
                    <a:pt x="6293" y="5954"/>
                    <a:pt x="6333" y="5954"/>
                  </a:cubicBezTo>
                  <a:cubicBezTo>
                    <a:pt x="6472" y="5954"/>
                    <a:pt x="6613" y="5864"/>
                    <a:pt x="6668" y="5716"/>
                  </a:cubicBezTo>
                  <a:cubicBezTo>
                    <a:pt x="7192" y="4216"/>
                    <a:pt x="7502" y="2858"/>
                    <a:pt x="7573" y="2263"/>
                  </a:cubicBezTo>
                  <a:lnTo>
                    <a:pt x="11836" y="2263"/>
                  </a:lnTo>
                  <a:lnTo>
                    <a:pt x="11836" y="14861"/>
                  </a:lnTo>
                  <a:lnTo>
                    <a:pt x="10026" y="14861"/>
                  </a:lnTo>
                  <a:cubicBezTo>
                    <a:pt x="9859" y="14861"/>
                    <a:pt x="9669" y="14980"/>
                    <a:pt x="9669" y="15170"/>
                  </a:cubicBezTo>
                  <a:cubicBezTo>
                    <a:pt x="9645" y="15361"/>
                    <a:pt x="9812" y="15551"/>
                    <a:pt x="10026" y="15551"/>
                  </a:cubicBezTo>
                  <a:lnTo>
                    <a:pt x="18290" y="15551"/>
                  </a:lnTo>
                  <a:cubicBezTo>
                    <a:pt x="18266" y="15813"/>
                    <a:pt x="18218" y="16075"/>
                    <a:pt x="18171" y="16361"/>
                  </a:cubicBezTo>
                  <a:lnTo>
                    <a:pt x="6144" y="16361"/>
                  </a:lnTo>
                  <a:cubicBezTo>
                    <a:pt x="6121" y="16075"/>
                    <a:pt x="6097" y="15813"/>
                    <a:pt x="6025" y="15551"/>
                  </a:cubicBezTo>
                  <a:lnTo>
                    <a:pt x="8288" y="15551"/>
                  </a:lnTo>
                  <a:cubicBezTo>
                    <a:pt x="8478" y="15551"/>
                    <a:pt x="8645" y="15432"/>
                    <a:pt x="8645" y="15242"/>
                  </a:cubicBezTo>
                  <a:cubicBezTo>
                    <a:pt x="8692" y="15051"/>
                    <a:pt x="8502" y="14861"/>
                    <a:pt x="8288" y="14861"/>
                  </a:cubicBezTo>
                  <a:lnTo>
                    <a:pt x="5906" y="14861"/>
                  </a:lnTo>
                  <a:cubicBezTo>
                    <a:pt x="5644" y="13289"/>
                    <a:pt x="5287" y="11979"/>
                    <a:pt x="5025" y="11050"/>
                  </a:cubicBezTo>
                  <a:cubicBezTo>
                    <a:pt x="5287" y="10907"/>
                    <a:pt x="5478" y="10646"/>
                    <a:pt x="5478" y="10312"/>
                  </a:cubicBezTo>
                  <a:lnTo>
                    <a:pt x="5478" y="9098"/>
                  </a:lnTo>
                  <a:cubicBezTo>
                    <a:pt x="5478" y="8907"/>
                    <a:pt x="5406" y="8740"/>
                    <a:pt x="5311" y="8574"/>
                  </a:cubicBezTo>
                  <a:cubicBezTo>
                    <a:pt x="5549" y="8193"/>
                    <a:pt x="5787" y="7740"/>
                    <a:pt x="6001" y="7312"/>
                  </a:cubicBezTo>
                  <a:cubicBezTo>
                    <a:pt x="6073" y="7145"/>
                    <a:pt x="6025" y="6978"/>
                    <a:pt x="5906" y="6859"/>
                  </a:cubicBezTo>
                  <a:cubicBezTo>
                    <a:pt x="5846" y="6807"/>
                    <a:pt x="5773" y="6784"/>
                    <a:pt x="5700" y="6784"/>
                  </a:cubicBezTo>
                  <a:cubicBezTo>
                    <a:pt x="5571" y="6784"/>
                    <a:pt x="5443" y="6857"/>
                    <a:pt x="5382" y="6978"/>
                  </a:cubicBezTo>
                  <a:cubicBezTo>
                    <a:pt x="5168" y="7431"/>
                    <a:pt x="4930" y="7835"/>
                    <a:pt x="4692" y="8216"/>
                  </a:cubicBezTo>
                  <a:lnTo>
                    <a:pt x="2263" y="8216"/>
                  </a:lnTo>
                  <a:lnTo>
                    <a:pt x="2263" y="2239"/>
                  </a:lnTo>
                  <a:close/>
                  <a:moveTo>
                    <a:pt x="4311" y="11122"/>
                  </a:moveTo>
                  <a:cubicBezTo>
                    <a:pt x="4715" y="12503"/>
                    <a:pt x="5597" y="15813"/>
                    <a:pt x="5668" y="19362"/>
                  </a:cubicBezTo>
                  <a:cubicBezTo>
                    <a:pt x="5692" y="19409"/>
                    <a:pt x="5644" y="19457"/>
                    <a:pt x="5644" y="19457"/>
                  </a:cubicBezTo>
                  <a:cubicBezTo>
                    <a:pt x="5644" y="19457"/>
                    <a:pt x="5620" y="19481"/>
                    <a:pt x="5573" y="19481"/>
                  </a:cubicBezTo>
                  <a:lnTo>
                    <a:pt x="4715" y="19481"/>
                  </a:lnTo>
                  <a:cubicBezTo>
                    <a:pt x="4715" y="18385"/>
                    <a:pt x="4644" y="17218"/>
                    <a:pt x="4525" y="16028"/>
                  </a:cubicBezTo>
                  <a:cubicBezTo>
                    <a:pt x="4503" y="15851"/>
                    <a:pt x="4338" y="15715"/>
                    <a:pt x="4162" y="15715"/>
                  </a:cubicBezTo>
                  <a:cubicBezTo>
                    <a:pt x="4148" y="15715"/>
                    <a:pt x="4134" y="15716"/>
                    <a:pt x="4120" y="15718"/>
                  </a:cubicBezTo>
                  <a:cubicBezTo>
                    <a:pt x="3930" y="15766"/>
                    <a:pt x="3811" y="15908"/>
                    <a:pt x="3811" y="16123"/>
                  </a:cubicBezTo>
                  <a:cubicBezTo>
                    <a:pt x="3953" y="17433"/>
                    <a:pt x="4001" y="18671"/>
                    <a:pt x="4001" y="19838"/>
                  </a:cubicBezTo>
                  <a:lnTo>
                    <a:pt x="4001" y="20076"/>
                  </a:lnTo>
                  <a:cubicBezTo>
                    <a:pt x="4001" y="20124"/>
                    <a:pt x="3953" y="20195"/>
                    <a:pt x="3882" y="20195"/>
                  </a:cubicBezTo>
                  <a:lnTo>
                    <a:pt x="2382" y="20195"/>
                  </a:lnTo>
                  <a:cubicBezTo>
                    <a:pt x="2310" y="20195"/>
                    <a:pt x="2263" y="20124"/>
                    <a:pt x="2263" y="20076"/>
                  </a:cubicBezTo>
                  <a:lnTo>
                    <a:pt x="2263" y="11122"/>
                  </a:lnTo>
                  <a:close/>
                  <a:moveTo>
                    <a:pt x="22076" y="11146"/>
                  </a:moveTo>
                  <a:lnTo>
                    <a:pt x="22076" y="20076"/>
                  </a:lnTo>
                  <a:cubicBezTo>
                    <a:pt x="22076" y="20124"/>
                    <a:pt x="22029" y="20195"/>
                    <a:pt x="21957" y="20195"/>
                  </a:cubicBezTo>
                  <a:lnTo>
                    <a:pt x="20457" y="20195"/>
                  </a:lnTo>
                  <a:cubicBezTo>
                    <a:pt x="20385" y="20195"/>
                    <a:pt x="20338" y="20124"/>
                    <a:pt x="20338" y="20076"/>
                  </a:cubicBezTo>
                  <a:lnTo>
                    <a:pt x="20338" y="19838"/>
                  </a:lnTo>
                  <a:cubicBezTo>
                    <a:pt x="20338" y="18647"/>
                    <a:pt x="20385" y="17337"/>
                    <a:pt x="20528" y="16028"/>
                  </a:cubicBezTo>
                  <a:cubicBezTo>
                    <a:pt x="20552" y="15813"/>
                    <a:pt x="20409" y="15670"/>
                    <a:pt x="20219" y="15623"/>
                  </a:cubicBezTo>
                  <a:cubicBezTo>
                    <a:pt x="20203" y="15621"/>
                    <a:pt x="20188" y="15620"/>
                    <a:pt x="20173" y="15620"/>
                  </a:cubicBezTo>
                  <a:cubicBezTo>
                    <a:pt x="19984" y="15620"/>
                    <a:pt x="19858" y="15757"/>
                    <a:pt x="19814" y="15956"/>
                  </a:cubicBezTo>
                  <a:cubicBezTo>
                    <a:pt x="19695" y="17171"/>
                    <a:pt x="19623" y="18361"/>
                    <a:pt x="19623" y="19504"/>
                  </a:cubicBezTo>
                  <a:lnTo>
                    <a:pt x="18790" y="19504"/>
                  </a:lnTo>
                  <a:cubicBezTo>
                    <a:pt x="18742" y="19504"/>
                    <a:pt x="18718" y="19481"/>
                    <a:pt x="18695" y="19481"/>
                  </a:cubicBezTo>
                  <a:cubicBezTo>
                    <a:pt x="18671" y="19433"/>
                    <a:pt x="18671" y="19433"/>
                    <a:pt x="18671" y="19385"/>
                  </a:cubicBezTo>
                  <a:cubicBezTo>
                    <a:pt x="18718" y="15837"/>
                    <a:pt x="19623" y="12527"/>
                    <a:pt x="20028" y="11146"/>
                  </a:cubicBezTo>
                  <a:close/>
                  <a:moveTo>
                    <a:pt x="834" y="0"/>
                  </a:moveTo>
                  <a:cubicBezTo>
                    <a:pt x="381" y="0"/>
                    <a:pt x="0" y="358"/>
                    <a:pt x="0" y="834"/>
                  </a:cubicBezTo>
                  <a:lnTo>
                    <a:pt x="0" y="16242"/>
                  </a:lnTo>
                  <a:cubicBezTo>
                    <a:pt x="0" y="16671"/>
                    <a:pt x="357" y="17075"/>
                    <a:pt x="834" y="17075"/>
                  </a:cubicBezTo>
                  <a:lnTo>
                    <a:pt x="1501" y="17075"/>
                  </a:lnTo>
                  <a:lnTo>
                    <a:pt x="1501" y="20076"/>
                  </a:lnTo>
                  <a:cubicBezTo>
                    <a:pt x="1501" y="20528"/>
                    <a:pt x="1858" y="20910"/>
                    <a:pt x="2334" y="20910"/>
                  </a:cubicBezTo>
                  <a:lnTo>
                    <a:pt x="3811" y="20910"/>
                  </a:lnTo>
                  <a:cubicBezTo>
                    <a:pt x="4215" y="20910"/>
                    <a:pt x="4549" y="20600"/>
                    <a:pt x="4596" y="20195"/>
                  </a:cubicBezTo>
                  <a:lnTo>
                    <a:pt x="5501" y="20195"/>
                  </a:lnTo>
                  <a:cubicBezTo>
                    <a:pt x="5739" y="20195"/>
                    <a:pt x="5954" y="20100"/>
                    <a:pt x="6121" y="19957"/>
                  </a:cubicBezTo>
                  <a:cubicBezTo>
                    <a:pt x="6263" y="19814"/>
                    <a:pt x="6359" y="19600"/>
                    <a:pt x="6359" y="19362"/>
                  </a:cubicBezTo>
                  <a:cubicBezTo>
                    <a:pt x="6335" y="18576"/>
                    <a:pt x="6311" y="17837"/>
                    <a:pt x="6216" y="17123"/>
                  </a:cubicBezTo>
                  <a:lnTo>
                    <a:pt x="18099" y="17123"/>
                  </a:lnTo>
                  <a:cubicBezTo>
                    <a:pt x="18004" y="17837"/>
                    <a:pt x="17980" y="18576"/>
                    <a:pt x="17956" y="19362"/>
                  </a:cubicBezTo>
                  <a:cubicBezTo>
                    <a:pt x="17956" y="19600"/>
                    <a:pt x="18028" y="19814"/>
                    <a:pt x="18194" y="19981"/>
                  </a:cubicBezTo>
                  <a:cubicBezTo>
                    <a:pt x="18337" y="20124"/>
                    <a:pt x="18552" y="20219"/>
                    <a:pt x="18790" y="20219"/>
                  </a:cubicBezTo>
                  <a:lnTo>
                    <a:pt x="19647" y="20219"/>
                  </a:lnTo>
                  <a:cubicBezTo>
                    <a:pt x="19695" y="20600"/>
                    <a:pt x="20028" y="20933"/>
                    <a:pt x="20457" y="20933"/>
                  </a:cubicBezTo>
                  <a:lnTo>
                    <a:pt x="21957" y="20933"/>
                  </a:lnTo>
                  <a:cubicBezTo>
                    <a:pt x="22410" y="20933"/>
                    <a:pt x="22791" y="20576"/>
                    <a:pt x="22791" y="20100"/>
                  </a:cubicBezTo>
                  <a:lnTo>
                    <a:pt x="22791" y="17099"/>
                  </a:lnTo>
                  <a:lnTo>
                    <a:pt x="23934" y="17099"/>
                  </a:lnTo>
                  <a:cubicBezTo>
                    <a:pt x="24148" y="17099"/>
                    <a:pt x="24315" y="16909"/>
                    <a:pt x="24315" y="16718"/>
                  </a:cubicBezTo>
                  <a:lnTo>
                    <a:pt x="24315" y="6954"/>
                  </a:lnTo>
                  <a:cubicBezTo>
                    <a:pt x="24315" y="6883"/>
                    <a:pt x="24291" y="6859"/>
                    <a:pt x="24267" y="6835"/>
                  </a:cubicBezTo>
                  <a:cubicBezTo>
                    <a:pt x="24165" y="6741"/>
                    <a:pt x="24058" y="6701"/>
                    <a:pt x="23960" y="6701"/>
                  </a:cubicBezTo>
                  <a:cubicBezTo>
                    <a:pt x="23761" y="6701"/>
                    <a:pt x="23600" y="6866"/>
                    <a:pt x="23600" y="7073"/>
                  </a:cubicBezTo>
                  <a:lnTo>
                    <a:pt x="23600" y="16290"/>
                  </a:lnTo>
                  <a:cubicBezTo>
                    <a:pt x="23600" y="16313"/>
                    <a:pt x="23577" y="16361"/>
                    <a:pt x="23553" y="16361"/>
                  </a:cubicBezTo>
                  <a:lnTo>
                    <a:pt x="22791" y="16361"/>
                  </a:lnTo>
                  <a:lnTo>
                    <a:pt x="22791" y="1906"/>
                  </a:lnTo>
                  <a:cubicBezTo>
                    <a:pt x="22791" y="1715"/>
                    <a:pt x="22648" y="1548"/>
                    <a:pt x="22433" y="1548"/>
                  </a:cubicBezTo>
                  <a:lnTo>
                    <a:pt x="1905" y="1548"/>
                  </a:lnTo>
                  <a:cubicBezTo>
                    <a:pt x="1691" y="1548"/>
                    <a:pt x="1548" y="1715"/>
                    <a:pt x="1548" y="1906"/>
                  </a:cubicBezTo>
                  <a:lnTo>
                    <a:pt x="1548" y="16361"/>
                  </a:lnTo>
                  <a:lnTo>
                    <a:pt x="858" y="16361"/>
                  </a:lnTo>
                  <a:cubicBezTo>
                    <a:pt x="810" y="16361"/>
                    <a:pt x="738" y="16290"/>
                    <a:pt x="738" y="16242"/>
                  </a:cubicBezTo>
                  <a:lnTo>
                    <a:pt x="738" y="834"/>
                  </a:lnTo>
                  <a:cubicBezTo>
                    <a:pt x="738" y="786"/>
                    <a:pt x="810" y="715"/>
                    <a:pt x="858" y="715"/>
                  </a:cubicBezTo>
                  <a:lnTo>
                    <a:pt x="23505" y="715"/>
                  </a:lnTo>
                  <a:cubicBezTo>
                    <a:pt x="23577" y="715"/>
                    <a:pt x="23624" y="786"/>
                    <a:pt x="23624" y="834"/>
                  </a:cubicBezTo>
                  <a:lnTo>
                    <a:pt x="23624" y="5359"/>
                  </a:lnTo>
                  <a:cubicBezTo>
                    <a:pt x="23600" y="5573"/>
                    <a:pt x="23791" y="5716"/>
                    <a:pt x="23958" y="5716"/>
                  </a:cubicBezTo>
                  <a:cubicBezTo>
                    <a:pt x="24172" y="5716"/>
                    <a:pt x="24315" y="5573"/>
                    <a:pt x="24315" y="5359"/>
                  </a:cubicBezTo>
                  <a:lnTo>
                    <a:pt x="24315" y="834"/>
                  </a:lnTo>
                  <a:cubicBezTo>
                    <a:pt x="24315" y="405"/>
                    <a:pt x="23958" y="0"/>
                    <a:pt x="23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 name="Google Shape;4421;p59"/>
          <p:cNvGrpSpPr/>
          <p:nvPr/>
        </p:nvGrpSpPr>
        <p:grpSpPr>
          <a:xfrm>
            <a:off x="6461625" y="2064725"/>
            <a:ext cx="615625" cy="622175"/>
            <a:chOff x="3947800" y="1929925"/>
            <a:chExt cx="615625" cy="622175"/>
          </a:xfrm>
        </p:grpSpPr>
        <p:sp>
          <p:nvSpPr>
            <p:cNvPr id="4422" name="Google Shape;4422;p59"/>
            <p:cNvSpPr/>
            <p:nvPr/>
          </p:nvSpPr>
          <p:spPr>
            <a:xfrm>
              <a:off x="4093075" y="2302025"/>
              <a:ext cx="325100" cy="238775"/>
            </a:xfrm>
            <a:custGeom>
              <a:avLst/>
              <a:gdLst/>
              <a:ahLst/>
              <a:cxnLst/>
              <a:rect l="l" t="t" r="r" b="b"/>
              <a:pathLst>
                <a:path w="13004" h="9551" extrusionOk="0">
                  <a:moveTo>
                    <a:pt x="8740" y="9074"/>
                  </a:moveTo>
                  <a:cubicBezTo>
                    <a:pt x="10360" y="8479"/>
                    <a:pt x="11836" y="7383"/>
                    <a:pt x="13003" y="6050"/>
                  </a:cubicBezTo>
                  <a:lnTo>
                    <a:pt x="13003" y="2430"/>
                  </a:lnTo>
                  <a:cubicBezTo>
                    <a:pt x="13003" y="2335"/>
                    <a:pt x="12979" y="2287"/>
                    <a:pt x="12932" y="2192"/>
                  </a:cubicBezTo>
                  <a:cubicBezTo>
                    <a:pt x="12860" y="2001"/>
                    <a:pt x="12646" y="1882"/>
                    <a:pt x="12408" y="1835"/>
                  </a:cubicBezTo>
                  <a:lnTo>
                    <a:pt x="7312" y="191"/>
                  </a:lnTo>
                  <a:cubicBezTo>
                    <a:pt x="6669" y="1"/>
                    <a:pt x="6335" y="1"/>
                    <a:pt x="5668" y="191"/>
                  </a:cubicBezTo>
                  <a:lnTo>
                    <a:pt x="596" y="1835"/>
                  </a:lnTo>
                  <a:cubicBezTo>
                    <a:pt x="334" y="1882"/>
                    <a:pt x="143" y="2001"/>
                    <a:pt x="48" y="2192"/>
                  </a:cubicBezTo>
                  <a:cubicBezTo>
                    <a:pt x="24" y="2239"/>
                    <a:pt x="0" y="2335"/>
                    <a:pt x="0" y="2430"/>
                  </a:cubicBezTo>
                  <a:lnTo>
                    <a:pt x="0" y="6050"/>
                  </a:lnTo>
                  <a:cubicBezTo>
                    <a:pt x="1144" y="7359"/>
                    <a:pt x="2644" y="8479"/>
                    <a:pt x="4239" y="9074"/>
                  </a:cubicBezTo>
                  <a:cubicBezTo>
                    <a:pt x="5073" y="9360"/>
                    <a:pt x="5787" y="9527"/>
                    <a:pt x="6502" y="9527"/>
                  </a:cubicBezTo>
                  <a:cubicBezTo>
                    <a:pt x="7192" y="9550"/>
                    <a:pt x="7907" y="9407"/>
                    <a:pt x="8740" y="907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9"/>
            <p:cNvSpPr/>
            <p:nvPr/>
          </p:nvSpPr>
          <p:spPr>
            <a:xfrm>
              <a:off x="4028175" y="1929925"/>
              <a:ext cx="503700" cy="300700"/>
            </a:xfrm>
            <a:custGeom>
              <a:avLst/>
              <a:gdLst/>
              <a:ahLst/>
              <a:cxnLst/>
              <a:rect l="l" t="t" r="r" b="b"/>
              <a:pathLst>
                <a:path w="20148" h="12028" extrusionOk="0">
                  <a:moveTo>
                    <a:pt x="3954" y="9693"/>
                  </a:moveTo>
                  <a:cubicBezTo>
                    <a:pt x="5049" y="9408"/>
                    <a:pt x="5502" y="9669"/>
                    <a:pt x="6550" y="9955"/>
                  </a:cubicBezTo>
                  <a:cubicBezTo>
                    <a:pt x="11717" y="11313"/>
                    <a:pt x="13361" y="11432"/>
                    <a:pt x="18147" y="11979"/>
                  </a:cubicBezTo>
                  <a:lnTo>
                    <a:pt x="17814" y="8955"/>
                  </a:lnTo>
                  <a:cubicBezTo>
                    <a:pt x="17742" y="8050"/>
                    <a:pt x="17766" y="7764"/>
                    <a:pt x="18219" y="7312"/>
                  </a:cubicBezTo>
                  <a:cubicBezTo>
                    <a:pt x="18933" y="6597"/>
                    <a:pt x="20005" y="6073"/>
                    <a:pt x="20148" y="3954"/>
                  </a:cubicBezTo>
                  <a:cubicBezTo>
                    <a:pt x="17814" y="4549"/>
                    <a:pt x="17361" y="4907"/>
                    <a:pt x="15337" y="3692"/>
                  </a:cubicBezTo>
                  <a:cubicBezTo>
                    <a:pt x="9312" y="1"/>
                    <a:pt x="6192" y="3025"/>
                    <a:pt x="4097" y="4573"/>
                  </a:cubicBezTo>
                  <a:cubicBezTo>
                    <a:pt x="2192" y="3883"/>
                    <a:pt x="525" y="5240"/>
                    <a:pt x="263" y="7074"/>
                  </a:cubicBezTo>
                  <a:cubicBezTo>
                    <a:pt x="1" y="8836"/>
                    <a:pt x="1" y="9431"/>
                    <a:pt x="1" y="12027"/>
                  </a:cubicBezTo>
                  <a:cubicBezTo>
                    <a:pt x="1430" y="10598"/>
                    <a:pt x="2406" y="10122"/>
                    <a:pt x="3954" y="96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9"/>
            <p:cNvSpPr/>
            <p:nvPr/>
          </p:nvSpPr>
          <p:spPr>
            <a:xfrm>
              <a:off x="4028775" y="2228200"/>
              <a:ext cx="65525" cy="225675"/>
            </a:xfrm>
            <a:custGeom>
              <a:avLst/>
              <a:gdLst/>
              <a:ahLst/>
              <a:cxnLst/>
              <a:rect l="l" t="t" r="r" b="b"/>
              <a:pathLst>
                <a:path w="2621" h="9027" extrusionOk="0">
                  <a:moveTo>
                    <a:pt x="2572" y="9026"/>
                  </a:moveTo>
                  <a:lnTo>
                    <a:pt x="2572" y="5383"/>
                  </a:lnTo>
                  <a:cubicBezTo>
                    <a:pt x="2572" y="5288"/>
                    <a:pt x="2596" y="5240"/>
                    <a:pt x="2620" y="5145"/>
                  </a:cubicBezTo>
                  <a:lnTo>
                    <a:pt x="1" y="1"/>
                  </a:lnTo>
                  <a:lnTo>
                    <a:pt x="1" y="3240"/>
                  </a:lnTo>
                  <a:cubicBezTo>
                    <a:pt x="1" y="3549"/>
                    <a:pt x="24" y="3835"/>
                    <a:pt x="72" y="4145"/>
                  </a:cubicBezTo>
                  <a:cubicBezTo>
                    <a:pt x="334" y="5764"/>
                    <a:pt x="1263" y="7550"/>
                    <a:pt x="2572" y="9026"/>
                  </a:cubicBezTo>
                  <a:close/>
                </a:path>
              </a:pathLst>
            </a:custGeom>
            <a:solidFill>
              <a:srgbClr val="FFD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9"/>
            <p:cNvSpPr/>
            <p:nvPr/>
          </p:nvSpPr>
          <p:spPr>
            <a:xfrm>
              <a:off x="4028775" y="2163900"/>
              <a:ext cx="453100" cy="193525"/>
            </a:xfrm>
            <a:custGeom>
              <a:avLst/>
              <a:gdLst/>
              <a:ahLst/>
              <a:cxnLst/>
              <a:rect l="l" t="t" r="r" b="b"/>
              <a:pathLst>
                <a:path w="18124" h="7741" extrusionOk="0">
                  <a:moveTo>
                    <a:pt x="3168" y="7383"/>
                  </a:moveTo>
                  <a:lnTo>
                    <a:pt x="8240" y="5764"/>
                  </a:lnTo>
                  <a:cubicBezTo>
                    <a:pt x="8907" y="5550"/>
                    <a:pt x="9241" y="5550"/>
                    <a:pt x="9884" y="5764"/>
                  </a:cubicBezTo>
                  <a:lnTo>
                    <a:pt x="14980" y="7383"/>
                  </a:lnTo>
                  <a:cubicBezTo>
                    <a:pt x="15218" y="7455"/>
                    <a:pt x="15432" y="7574"/>
                    <a:pt x="15504" y="7741"/>
                  </a:cubicBezTo>
                  <a:lnTo>
                    <a:pt x="18123" y="2597"/>
                  </a:lnTo>
                  <a:cubicBezTo>
                    <a:pt x="13337" y="2025"/>
                    <a:pt x="11693" y="1954"/>
                    <a:pt x="6526" y="572"/>
                  </a:cubicBezTo>
                  <a:cubicBezTo>
                    <a:pt x="5478" y="310"/>
                    <a:pt x="5002" y="1"/>
                    <a:pt x="3930" y="310"/>
                  </a:cubicBezTo>
                  <a:cubicBezTo>
                    <a:pt x="2406" y="715"/>
                    <a:pt x="1406" y="1215"/>
                    <a:pt x="1" y="2573"/>
                  </a:cubicBezTo>
                  <a:lnTo>
                    <a:pt x="2620" y="7717"/>
                  </a:lnTo>
                  <a:cubicBezTo>
                    <a:pt x="2715" y="7574"/>
                    <a:pt x="2930" y="7455"/>
                    <a:pt x="3168" y="7383"/>
                  </a:cubicBezTo>
                  <a:close/>
                </a:path>
              </a:pathLst>
            </a:custGeom>
            <a:solidFill>
              <a:srgbClr val="FFD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9"/>
            <p:cNvSpPr/>
            <p:nvPr/>
          </p:nvSpPr>
          <p:spPr>
            <a:xfrm>
              <a:off x="4416350" y="2229400"/>
              <a:ext cx="65525" cy="225075"/>
            </a:xfrm>
            <a:custGeom>
              <a:avLst/>
              <a:gdLst/>
              <a:ahLst/>
              <a:cxnLst/>
              <a:rect l="l" t="t" r="r" b="b"/>
              <a:pathLst>
                <a:path w="2621" h="9003" extrusionOk="0">
                  <a:moveTo>
                    <a:pt x="72" y="9002"/>
                  </a:moveTo>
                  <a:cubicBezTo>
                    <a:pt x="1382" y="7502"/>
                    <a:pt x="2311" y="5764"/>
                    <a:pt x="2573" y="4120"/>
                  </a:cubicBezTo>
                  <a:cubicBezTo>
                    <a:pt x="2620" y="3811"/>
                    <a:pt x="2620" y="3525"/>
                    <a:pt x="2620" y="3215"/>
                  </a:cubicBezTo>
                  <a:lnTo>
                    <a:pt x="2620" y="0"/>
                  </a:lnTo>
                  <a:lnTo>
                    <a:pt x="1" y="5168"/>
                  </a:lnTo>
                  <a:cubicBezTo>
                    <a:pt x="48" y="5216"/>
                    <a:pt x="72" y="5311"/>
                    <a:pt x="72" y="5406"/>
                  </a:cubicBezTo>
                  <a:close/>
                </a:path>
              </a:pathLst>
            </a:custGeom>
            <a:solidFill>
              <a:srgbClr val="FFD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9"/>
            <p:cNvSpPr/>
            <p:nvPr/>
          </p:nvSpPr>
          <p:spPr>
            <a:xfrm>
              <a:off x="4480650" y="2228200"/>
              <a:ext cx="82775" cy="103625"/>
            </a:xfrm>
            <a:custGeom>
              <a:avLst/>
              <a:gdLst/>
              <a:ahLst/>
              <a:cxnLst/>
              <a:rect l="l" t="t" r="r" b="b"/>
              <a:pathLst>
                <a:path w="3311" h="4145" extrusionOk="0">
                  <a:moveTo>
                    <a:pt x="763" y="4145"/>
                  </a:moveTo>
                  <a:cubicBezTo>
                    <a:pt x="3120" y="4145"/>
                    <a:pt x="3311" y="1"/>
                    <a:pt x="1239" y="1"/>
                  </a:cubicBezTo>
                  <a:lnTo>
                    <a:pt x="48" y="1"/>
                  </a:lnTo>
                  <a:lnTo>
                    <a:pt x="48" y="3240"/>
                  </a:lnTo>
                  <a:cubicBezTo>
                    <a:pt x="48" y="3549"/>
                    <a:pt x="25" y="3835"/>
                    <a:pt x="1" y="4145"/>
                  </a:cubicBezTo>
                  <a:close/>
                </a:path>
              </a:pathLst>
            </a:custGeom>
            <a:solidFill>
              <a:srgbClr val="FFD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9"/>
            <p:cNvSpPr/>
            <p:nvPr/>
          </p:nvSpPr>
          <p:spPr>
            <a:xfrm>
              <a:off x="3947800" y="2228200"/>
              <a:ext cx="82775" cy="103625"/>
            </a:xfrm>
            <a:custGeom>
              <a:avLst/>
              <a:gdLst/>
              <a:ahLst/>
              <a:cxnLst/>
              <a:rect l="l" t="t" r="r" b="b"/>
              <a:pathLst>
                <a:path w="3311" h="4145" extrusionOk="0">
                  <a:moveTo>
                    <a:pt x="3311" y="4145"/>
                  </a:moveTo>
                  <a:cubicBezTo>
                    <a:pt x="3240" y="3835"/>
                    <a:pt x="3240" y="3549"/>
                    <a:pt x="3240" y="3240"/>
                  </a:cubicBezTo>
                  <a:lnTo>
                    <a:pt x="3240" y="1"/>
                  </a:lnTo>
                  <a:lnTo>
                    <a:pt x="2049" y="1"/>
                  </a:lnTo>
                  <a:cubicBezTo>
                    <a:pt x="1" y="1"/>
                    <a:pt x="167" y="4145"/>
                    <a:pt x="2525" y="4145"/>
                  </a:cubicBezTo>
                  <a:close/>
                </a:path>
              </a:pathLst>
            </a:custGeom>
            <a:solidFill>
              <a:srgbClr val="FFD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9"/>
            <p:cNvSpPr/>
            <p:nvPr/>
          </p:nvSpPr>
          <p:spPr>
            <a:xfrm>
              <a:off x="3951375" y="1965150"/>
              <a:ext cx="607900" cy="586950"/>
            </a:xfrm>
            <a:custGeom>
              <a:avLst/>
              <a:gdLst/>
              <a:ahLst/>
              <a:cxnLst/>
              <a:rect l="l" t="t" r="r" b="b"/>
              <a:pathLst>
                <a:path w="24316" h="23478" extrusionOk="0">
                  <a:moveTo>
                    <a:pt x="13105" y="950"/>
                  </a:moveTo>
                  <a:cubicBezTo>
                    <a:pt x="14500" y="950"/>
                    <a:pt x="16157" y="1403"/>
                    <a:pt x="18171" y="2640"/>
                  </a:cubicBezTo>
                  <a:cubicBezTo>
                    <a:pt x="19235" y="3297"/>
                    <a:pt x="19937" y="3534"/>
                    <a:pt x="20649" y="3534"/>
                  </a:cubicBezTo>
                  <a:cubicBezTo>
                    <a:pt x="21226" y="3534"/>
                    <a:pt x="21811" y="3378"/>
                    <a:pt x="22601" y="3164"/>
                  </a:cubicBezTo>
                  <a:cubicBezTo>
                    <a:pt x="22624" y="3164"/>
                    <a:pt x="22648" y="3164"/>
                    <a:pt x="22672" y="3140"/>
                  </a:cubicBezTo>
                  <a:lnTo>
                    <a:pt x="22672" y="3140"/>
                  </a:lnTo>
                  <a:cubicBezTo>
                    <a:pt x="22481" y="4212"/>
                    <a:pt x="21910" y="4688"/>
                    <a:pt x="21386" y="5165"/>
                  </a:cubicBezTo>
                  <a:cubicBezTo>
                    <a:pt x="21219" y="5284"/>
                    <a:pt x="21100" y="5403"/>
                    <a:pt x="20957" y="5522"/>
                  </a:cubicBezTo>
                  <a:cubicBezTo>
                    <a:pt x="20338" y="6141"/>
                    <a:pt x="20338" y="6617"/>
                    <a:pt x="20433" y="7570"/>
                  </a:cubicBezTo>
                  <a:lnTo>
                    <a:pt x="20695" y="10023"/>
                  </a:lnTo>
                  <a:cubicBezTo>
                    <a:pt x="20362" y="9975"/>
                    <a:pt x="20029" y="9927"/>
                    <a:pt x="19743" y="9904"/>
                  </a:cubicBezTo>
                  <a:cubicBezTo>
                    <a:pt x="16099" y="9475"/>
                    <a:pt x="14289" y="9261"/>
                    <a:pt x="9741" y="8070"/>
                  </a:cubicBezTo>
                  <a:cubicBezTo>
                    <a:pt x="9336" y="7999"/>
                    <a:pt x="8979" y="7832"/>
                    <a:pt x="8598" y="7760"/>
                  </a:cubicBezTo>
                  <a:cubicBezTo>
                    <a:pt x="8360" y="7697"/>
                    <a:pt x="8121" y="7665"/>
                    <a:pt x="7876" y="7665"/>
                  </a:cubicBezTo>
                  <a:cubicBezTo>
                    <a:pt x="7754" y="7665"/>
                    <a:pt x="7629" y="7673"/>
                    <a:pt x="7502" y="7689"/>
                  </a:cubicBezTo>
                  <a:cubicBezTo>
                    <a:pt x="7288" y="7713"/>
                    <a:pt x="7097" y="7760"/>
                    <a:pt x="6883" y="7808"/>
                  </a:cubicBezTo>
                  <a:cubicBezTo>
                    <a:pt x="5597" y="8165"/>
                    <a:pt x="4644" y="8546"/>
                    <a:pt x="3549" y="9475"/>
                  </a:cubicBezTo>
                  <a:cubicBezTo>
                    <a:pt x="3549" y="7808"/>
                    <a:pt x="3573" y="7165"/>
                    <a:pt x="3811" y="5665"/>
                  </a:cubicBezTo>
                  <a:cubicBezTo>
                    <a:pt x="3930" y="4831"/>
                    <a:pt x="4406" y="4093"/>
                    <a:pt x="5049" y="3712"/>
                  </a:cubicBezTo>
                  <a:cubicBezTo>
                    <a:pt x="5332" y="3555"/>
                    <a:pt x="5728" y="3398"/>
                    <a:pt x="6212" y="3398"/>
                  </a:cubicBezTo>
                  <a:cubicBezTo>
                    <a:pt x="6461" y="3398"/>
                    <a:pt x="6734" y="3440"/>
                    <a:pt x="7026" y="3545"/>
                  </a:cubicBezTo>
                  <a:cubicBezTo>
                    <a:pt x="7082" y="3573"/>
                    <a:pt x="7146" y="3587"/>
                    <a:pt x="7210" y="3587"/>
                  </a:cubicBezTo>
                  <a:cubicBezTo>
                    <a:pt x="7308" y="3587"/>
                    <a:pt x="7406" y="3555"/>
                    <a:pt x="7478" y="3498"/>
                  </a:cubicBezTo>
                  <a:cubicBezTo>
                    <a:pt x="7621" y="3379"/>
                    <a:pt x="7764" y="3259"/>
                    <a:pt x="7955" y="3140"/>
                  </a:cubicBezTo>
                  <a:cubicBezTo>
                    <a:pt x="9241" y="2165"/>
                    <a:pt x="10821" y="950"/>
                    <a:pt x="13105" y="950"/>
                  </a:cubicBezTo>
                  <a:close/>
                  <a:moveTo>
                    <a:pt x="2620" y="10999"/>
                  </a:moveTo>
                  <a:lnTo>
                    <a:pt x="2620" y="13762"/>
                  </a:lnTo>
                  <a:cubicBezTo>
                    <a:pt x="2620" y="13904"/>
                    <a:pt x="2620" y="14024"/>
                    <a:pt x="2644" y="14190"/>
                  </a:cubicBezTo>
                  <a:lnTo>
                    <a:pt x="2382" y="14190"/>
                  </a:lnTo>
                  <a:cubicBezTo>
                    <a:pt x="1334" y="14190"/>
                    <a:pt x="953" y="13071"/>
                    <a:pt x="953" y="12357"/>
                  </a:cubicBezTo>
                  <a:cubicBezTo>
                    <a:pt x="953" y="11976"/>
                    <a:pt x="1048" y="11618"/>
                    <a:pt x="1215" y="11356"/>
                  </a:cubicBezTo>
                  <a:cubicBezTo>
                    <a:pt x="1406" y="11118"/>
                    <a:pt x="1620" y="10999"/>
                    <a:pt x="1906" y="10999"/>
                  </a:cubicBezTo>
                  <a:close/>
                  <a:moveTo>
                    <a:pt x="22410" y="11023"/>
                  </a:moveTo>
                  <a:cubicBezTo>
                    <a:pt x="22720" y="11023"/>
                    <a:pt x="22934" y="11142"/>
                    <a:pt x="23101" y="11380"/>
                  </a:cubicBezTo>
                  <a:cubicBezTo>
                    <a:pt x="23291" y="11618"/>
                    <a:pt x="23363" y="11976"/>
                    <a:pt x="23363" y="12404"/>
                  </a:cubicBezTo>
                  <a:cubicBezTo>
                    <a:pt x="23363" y="13119"/>
                    <a:pt x="22982" y="14190"/>
                    <a:pt x="21934" y="14190"/>
                  </a:cubicBezTo>
                  <a:lnTo>
                    <a:pt x="21672" y="14190"/>
                  </a:lnTo>
                  <a:cubicBezTo>
                    <a:pt x="21672" y="14024"/>
                    <a:pt x="21696" y="13881"/>
                    <a:pt x="21696" y="13762"/>
                  </a:cubicBezTo>
                  <a:lnTo>
                    <a:pt x="21696" y="11023"/>
                  </a:lnTo>
                  <a:close/>
                  <a:moveTo>
                    <a:pt x="7845" y="8633"/>
                  </a:moveTo>
                  <a:cubicBezTo>
                    <a:pt x="7919" y="8633"/>
                    <a:pt x="7995" y="8636"/>
                    <a:pt x="8074" y="8641"/>
                  </a:cubicBezTo>
                  <a:cubicBezTo>
                    <a:pt x="8360" y="8665"/>
                    <a:pt x="8645" y="8761"/>
                    <a:pt x="8931" y="8856"/>
                  </a:cubicBezTo>
                  <a:cubicBezTo>
                    <a:pt x="9122" y="8903"/>
                    <a:pt x="9312" y="8975"/>
                    <a:pt x="9503" y="8999"/>
                  </a:cubicBezTo>
                  <a:cubicBezTo>
                    <a:pt x="14099" y="10189"/>
                    <a:pt x="15956" y="10428"/>
                    <a:pt x="19624" y="10832"/>
                  </a:cubicBezTo>
                  <a:cubicBezTo>
                    <a:pt x="19886" y="10880"/>
                    <a:pt x="20171" y="10904"/>
                    <a:pt x="20481" y="10928"/>
                  </a:cubicBezTo>
                  <a:lnTo>
                    <a:pt x="18457" y="14952"/>
                  </a:lnTo>
                  <a:cubicBezTo>
                    <a:pt x="18409" y="14928"/>
                    <a:pt x="18314" y="14905"/>
                    <a:pt x="18219" y="14857"/>
                  </a:cubicBezTo>
                  <a:lnTo>
                    <a:pt x="13122" y="13214"/>
                  </a:lnTo>
                  <a:cubicBezTo>
                    <a:pt x="12741" y="13095"/>
                    <a:pt x="12444" y="13035"/>
                    <a:pt x="12149" y="13035"/>
                  </a:cubicBezTo>
                  <a:cubicBezTo>
                    <a:pt x="11854" y="13035"/>
                    <a:pt x="11563" y="13095"/>
                    <a:pt x="11193" y="13214"/>
                  </a:cubicBezTo>
                  <a:lnTo>
                    <a:pt x="6097" y="14857"/>
                  </a:lnTo>
                  <a:cubicBezTo>
                    <a:pt x="6002" y="14881"/>
                    <a:pt x="5930" y="14928"/>
                    <a:pt x="5859" y="14952"/>
                  </a:cubicBezTo>
                  <a:lnTo>
                    <a:pt x="3668" y="10642"/>
                  </a:lnTo>
                  <a:cubicBezTo>
                    <a:pt x="4883" y="9499"/>
                    <a:pt x="5788" y="9094"/>
                    <a:pt x="7145" y="8737"/>
                  </a:cubicBezTo>
                  <a:cubicBezTo>
                    <a:pt x="7381" y="8664"/>
                    <a:pt x="7604" y="8633"/>
                    <a:pt x="7845" y="8633"/>
                  </a:cubicBezTo>
                  <a:close/>
                  <a:moveTo>
                    <a:pt x="3573" y="12523"/>
                  </a:moveTo>
                  <a:lnTo>
                    <a:pt x="5216" y="15738"/>
                  </a:lnTo>
                  <a:cubicBezTo>
                    <a:pt x="5216" y="15786"/>
                    <a:pt x="5192" y="15857"/>
                    <a:pt x="5192" y="15905"/>
                  </a:cubicBezTo>
                  <a:lnTo>
                    <a:pt x="5192" y="18191"/>
                  </a:lnTo>
                  <a:cubicBezTo>
                    <a:pt x="4382" y="17048"/>
                    <a:pt x="3811" y="15786"/>
                    <a:pt x="3644" y="14619"/>
                  </a:cubicBezTo>
                  <a:cubicBezTo>
                    <a:pt x="3644" y="14595"/>
                    <a:pt x="3573" y="14024"/>
                    <a:pt x="3573" y="13762"/>
                  </a:cubicBezTo>
                  <a:lnTo>
                    <a:pt x="3573" y="12523"/>
                  </a:lnTo>
                  <a:close/>
                  <a:moveTo>
                    <a:pt x="20743" y="12547"/>
                  </a:moveTo>
                  <a:lnTo>
                    <a:pt x="20743" y="13785"/>
                  </a:lnTo>
                  <a:cubicBezTo>
                    <a:pt x="20791" y="14190"/>
                    <a:pt x="20695" y="14595"/>
                    <a:pt x="20695" y="14619"/>
                  </a:cubicBezTo>
                  <a:cubicBezTo>
                    <a:pt x="20505" y="15810"/>
                    <a:pt x="19957" y="17048"/>
                    <a:pt x="19147" y="18191"/>
                  </a:cubicBezTo>
                  <a:lnTo>
                    <a:pt x="19147" y="15929"/>
                  </a:lnTo>
                  <a:cubicBezTo>
                    <a:pt x="19147" y="15881"/>
                    <a:pt x="19147" y="15810"/>
                    <a:pt x="19124" y="15762"/>
                  </a:cubicBezTo>
                  <a:lnTo>
                    <a:pt x="20743" y="12547"/>
                  </a:lnTo>
                  <a:close/>
                  <a:moveTo>
                    <a:pt x="13128" y="1"/>
                  </a:moveTo>
                  <a:cubicBezTo>
                    <a:pt x="12618" y="1"/>
                    <a:pt x="12117" y="55"/>
                    <a:pt x="11622" y="164"/>
                  </a:cubicBezTo>
                  <a:cubicBezTo>
                    <a:pt x="9765" y="545"/>
                    <a:pt x="8431" y="1569"/>
                    <a:pt x="7359" y="2402"/>
                  </a:cubicBezTo>
                  <a:cubicBezTo>
                    <a:pt x="7264" y="2450"/>
                    <a:pt x="7169" y="2545"/>
                    <a:pt x="7097" y="2593"/>
                  </a:cubicBezTo>
                  <a:cubicBezTo>
                    <a:pt x="6787" y="2509"/>
                    <a:pt x="6476" y="2466"/>
                    <a:pt x="6169" y="2466"/>
                  </a:cubicBezTo>
                  <a:cubicBezTo>
                    <a:pt x="5606" y="2466"/>
                    <a:pt x="5058" y="2609"/>
                    <a:pt x="4549" y="2902"/>
                  </a:cubicBezTo>
                  <a:cubicBezTo>
                    <a:pt x="3668" y="3426"/>
                    <a:pt x="3001" y="4426"/>
                    <a:pt x="2858" y="5546"/>
                  </a:cubicBezTo>
                  <a:cubicBezTo>
                    <a:pt x="2620" y="7236"/>
                    <a:pt x="2596" y="10094"/>
                    <a:pt x="2596" y="10094"/>
                  </a:cubicBezTo>
                  <a:lnTo>
                    <a:pt x="1906" y="10094"/>
                  </a:lnTo>
                  <a:cubicBezTo>
                    <a:pt x="1310" y="10094"/>
                    <a:pt x="810" y="10380"/>
                    <a:pt x="453" y="10856"/>
                  </a:cubicBezTo>
                  <a:cubicBezTo>
                    <a:pt x="191" y="11261"/>
                    <a:pt x="1" y="11809"/>
                    <a:pt x="1" y="12357"/>
                  </a:cubicBezTo>
                  <a:cubicBezTo>
                    <a:pt x="1" y="13714"/>
                    <a:pt x="834" y="15095"/>
                    <a:pt x="2358" y="15095"/>
                  </a:cubicBezTo>
                  <a:lnTo>
                    <a:pt x="2739" y="15095"/>
                  </a:lnTo>
                  <a:cubicBezTo>
                    <a:pt x="3073" y="16691"/>
                    <a:pt x="3954" y="18358"/>
                    <a:pt x="5216" y="19739"/>
                  </a:cubicBezTo>
                  <a:cubicBezTo>
                    <a:pt x="5216" y="19787"/>
                    <a:pt x="5240" y="19787"/>
                    <a:pt x="5240" y="19787"/>
                  </a:cubicBezTo>
                  <a:cubicBezTo>
                    <a:pt x="5716" y="20334"/>
                    <a:pt x="6288" y="20858"/>
                    <a:pt x="6883" y="21287"/>
                  </a:cubicBezTo>
                  <a:cubicBezTo>
                    <a:pt x="6978" y="21358"/>
                    <a:pt x="7050" y="21382"/>
                    <a:pt x="7169" y="21382"/>
                  </a:cubicBezTo>
                  <a:cubicBezTo>
                    <a:pt x="7335" y="21382"/>
                    <a:pt x="7478" y="21335"/>
                    <a:pt x="7574" y="21168"/>
                  </a:cubicBezTo>
                  <a:cubicBezTo>
                    <a:pt x="7717" y="20977"/>
                    <a:pt x="7645" y="20692"/>
                    <a:pt x="7455" y="20549"/>
                  </a:cubicBezTo>
                  <a:cubicBezTo>
                    <a:pt x="6931" y="20168"/>
                    <a:pt x="6502" y="19715"/>
                    <a:pt x="6049" y="19263"/>
                  </a:cubicBezTo>
                  <a:lnTo>
                    <a:pt x="6049" y="15881"/>
                  </a:lnTo>
                  <a:cubicBezTo>
                    <a:pt x="6049" y="15881"/>
                    <a:pt x="6097" y="15810"/>
                    <a:pt x="6311" y="15738"/>
                  </a:cubicBezTo>
                  <a:lnTo>
                    <a:pt x="11408" y="14095"/>
                  </a:lnTo>
                  <a:cubicBezTo>
                    <a:pt x="11694" y="14000"/>
                    <a:pt x="11884" y="13952"/>
                    <a:pt x="12078" y="13952"/>
                  </a:cubicBezTo>
                  <a:cubicBezTo>
                    <a:pt x="12271" y="13952"/>
                    <a:pt x="12467" y="14000"/>
                    <a:pt x="12765" y="14095"/>
                  </a:cubicBezTo>
                  <a:lnTo>
                    <a:pt x="17885" y="15738"/>
                  </a:lnTo>
                  <a:cubicBezTo>
                    <a:pt x="18100" y="15786"/>
                    <a:pt x="18171" y="15881"/>
                    <a:pt x="18171" y="15881"/>
                  </a:cubicBezTo>
                  <a:lnTo>
                    <a:pt x="18171" y="19358"/>
                  </a:lnTo>
                  <a:cubicBezTo>
                    <a:pt x="17052" y="20572"/>
                    <a:pt x="15671" y="21549"/>
                    <a:pt x="14194" y="22120"/>
                  </a:cubicBezTo>
                  <a:cubicBezTo>
                    <a:pt x="13432" y="22430"/>
                    <a:pt x="12741" y="22549"/>
                    <a:pt x="12098" y="22549"/>
                  </a:cubicBezTo>
                  <a:cubicBezTo>
                    <a:pt x="11789" y="22549"/>
                    <a:pt x="11503" y="22501"/>
                    <a:pt x="11170" y="22454"/>
                  </a:cubicBezTo>
                  <a:cubicBezTo>
                    <a:pt x="11138" y="22449"/>
                    <a:pt x="11107" y="22447"/>
                    <a:pt x="11076" y="22447"/>
                  </a:cubicBezTo>
                  <a:cubicBezTo>
                    <a:pt x="10809" y="22447"/>
                    <a:pt x="10598" y="22628"/>
                    <a:pt x="10598" y="22906"/>
                  </a:cubicBezTo>
                  <a:cubicBezTo>
                    <a:pt x="10598" y="23144"/>
                    <a:pt x="10789" y="23335"/>
                    <a:pt x="11027" y="23383"/>
                  </a:cubicBezTo>
                  <a:cubicBezTo>
                    <a:pt x="11408" y="23430"/>
                    <a:pt x="11765" y="23478"/>
                    <a:pt x="12098" y="23478"/>
                  </a:cubicBezTo>
                  <a:cubicBezTo>
                    <a:pt x="12860" y="23478"/>
                    <a:pt x="13646" y="23311"/>
                    <a:pt x="14527" y="23002"/>
                  </a:cubicBezTo>
                  <a:cubicBezTo>
                    <a:pt x="16409" y="22311"/>
                    <a:pt x="18195" y="20930"/>
                    <a:pt x="19552" y="19144"/>
                  </a:cubicBezTo>
                  <a:cubicBezTo>
                    <a:pt x="20553" y="17858"/>
                    <a:pt x="21219" y="16453"/>
                    <a:pt x="21505" y="15143"/>
                  </a:cubicBezTo>
                  <a:lnTo>
                    <a:pt x="21886" y="15143"/>
                  </a:lnTo>
                  <a:cubicBezTo>
                    <a:pt x="23434" y="15143"/>
                    <a:pt x="24268" y="13690"/>
                    <a:pt x="24268" y="12357"/>
                  </a:cubicBezTo>
                  <a:cubicBezTo>
                    <a:pt x="24315" y="11761"/>
                    <a:pt x="24149" y="11237"/>
                    <a:pt x="23887" y="10809"/>
                  </a:cubicBezTo>
                  <a:cubicBezTo>
                    <a:pt x="23529" y="10308"/>
                    <a:pt x="23005" y="10047"/>
                    <a:pt x="22410" y="10047"/>
                  </a:cubicBezTo>
                  <a:lnTo>
                    <a:pt x="21672" y="10047"/>
                  </a:lnTo>
                  <a:lnTo>
                    <a:pt x="21386" y="7427"/>
                  </a:lnTo>
                  <a:cubicBezTo>
                    <a:pt x="21291" y="6570"/>
                    <a:pt x="21338" y="6474"/>
                    <a:pt x="21648" y="6165"/>
                  </a:cubicBezTo>
                  <a:cubicBezTo>
                    <a:pt x="21767" y="6046"/>
                    <a:pt x="21886" y="5974"/>
                    <a:pt x="22005" y="5855"/>
                  </a:cubicBezTo>
                  <a:cubicBezTo>
                    <a:pt x="22720" y="5212"/>
                    <a:pt x="23577" y="4474"/>
                    <a:pt x="23696" y="2521"/>
                  </a:cubicBezTo>
                  <a:cubicBezTo>
                    <a:pt x="23696" y="2355"/>
                    <a:pt x="23648" y="2212"/>
                    <a:pt x="23529" y="2116"/>
                  </a:cubicBezTo>
                  <a:cubicBezTo>
                    <a:pt x="23444" y="2065"/>
                    <a:pt x="23333" y="2026"/>
                    <a:pt x="23224" y="2026"/>
                  </a:cubicBezTo>
                  <a:cubicBezTo>
                    <a:pt x="23182" y="2026"/>
                    <a:pt x="23141" y="2032"/>
                    <a:pt x="23101" y="2045"/>
                  </a:cubicBezTo>
                  <a:cubicBezTo>
                    <a:pt x="22839" y="2093"/>
                    <a:pt x="22577" y="2188"/>
                    <a:pt x="22339" y="2235"/>
                  </a:cubicBezTo>
                  <a:cubicBezTo>
                    <a:pt x="21601" y="2438"/>
                    <a:pt x="21104" y="2574"/>
                    <a:pt x="20635" y="2574"/>
                  </a:cubicBezTo>
                  <a:cubicBezTo>
                    <a:pt x="20059" y="2574"/>
                    <a:pt x="19527" y="2369"/>
                    <a:pt x="18647" y="1831"/>
                  </a:cubicBezTo>
                  <a:cubicBezTo>
                    <a:pt x="16663" y="618"/>
                    <a:pt x="14849" y="1"/>
                    <a:pt x="13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9"/>
            <p:cNvSpPr/>
            <p:nvPr/>
          </p:nvSpPr>
          <p:spPr>
            <a:xfrm>
              <a:off x="4144275" y="2255600"/>
              <a:ext cx="23850" cy="37575"/>
            </a:xfrm>
            <a:custGeom>
              <a:avLst/>
              <a:gdLst/>
              <a:ahLst/>
              <a:cxnLst/>
              <a:rect l="l" t="t" r="r" b="b"/>
              <a:pathLst>
                <a:path w="954" h="1503" extrusionOk="0">
                  <a:moveTo>
                    <a:pt x="477" y="0"/>
                  </a:moveTo>
                  <a:cubicBezTo>
                    <a:pt x="215" y="0"/>
                    <a:pt x="1" y="215"/>
                    <a:pt x="1" y="477"/>
                  </a:cubicBezTo>
                  <a:lnTo>
                    <a:pt x="1" y="1024"/>
                  </a:lnTo>
                  <a:cubicBezTo>
                    <a:pt x="1" y="1262"/>
                    <a:pt x="167" y="1453"/>
                    <a:pt x="405" y="1501"/>
                  </a:cubicBezTo>
                  <a:cubicBezTo>
                    <a:pt x="421" y="1502"/>
                    <a:pt x="437" y="1502"/>
                    <a:pt x="452" y="1502"/>
                  </a:cubicBezTo>
                  <a:cubicBezTo>
                    <a:pt x="739" y="1502"/>
                    <a:pt x="953" y="1296"/>
                    <a:pt x="953" y="1024"/>
                  </a:cubicBezTo>
                  <a:lnTo>
                    <a:pt x="953" y="477"/>
                  </a:lnTo>
                  <a:cubicBezTo>
                    <a:pt x="929" y="215"/>
                    <a:pt x="715" y="0"/>
                    <a:pt x="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9"/>
            <p:cNvSpPr/>
            <p:nvPr/>
          </p:nvSpPr>
          <p:spPr>
            <a:xfrm>
              <a:off x="4343125" y="2255600"/>
              <a:ext cx="23850" cy="37575"/>
            </a:xfrm>
            <a:custGeom>
              <a:avLst/>
              <a:gdLst/>
              <a:ahLst/>
              <a:cxnLst/>
              <a:rect l="l" t="t" r="r" b="b"/>
              <a:pathLst>
                <a:path w="954" h="1503" extrusionOk="0">
                  <a:moveTo>
                    <a:pt x="477" y="0"/>
                  </a:moveTo>
                  <a:cubicBezTo>
                    <a:pt x="191" y="0"/>
                    <a:pt x="1" y="215"/>
                    <a:pt x="1" y="477"/>
                  </a:cubicBezTo>
                  <a:lnTo>
                    <a:pt x="1" y="1024"/>
                  </a:lnTo>
                  <a:cubicBezTo>
                    <a:pt x="1" y="1262"/>
                    <a:pt x="167" y="1453"/>
                    <a:pt x="405" y="1501"/>
                  </a:cubicBezTo>
                  <a:cubicBezTo>
                    <a:pt x="421" y="1502"/>
                    <a:pt x="437" y="1502"/>
                    <a:pt x="452" y="1502"/>
                  </a:cubicBezTo>
                  <a:cubicBezTo>
                    <a:pt x="739" y="1502"/>
                    <a:pt x="953" y="1296"/>
                    <a:pt x="953" y="1024"/>
                  </a:cubicBezTo>
                  <a:lnTo>
                    <a:pt x="953" y="477"/>
                  </a:lnTo>
                  <a:cubicBezTo>
                    <a:pt x="953" y="215"/>
                    <a:pt x="739" y="0"/>
                    <a:pt x="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9"/>
            <p:cNvSpPr/>
            <p:nvPr/>
          </p:nvSpPr>
          <p:spPr>
            <a:xfrm>
              <a:off x="4165125" y="2507925"/>
              <a:ext cx="26800" cy="23950"/>
            </a:xfrm>
            <a:custGeom>
              <a:avLst/>
              <a:gdLst/>
              <a:ahLst/>
              <a:cxnLst/>
              <a:rect l="l" t="t" r="r" b="b"/>
              <a:pathLst>
                <a:path w="1072" h="958" extrusionOk="0">
                  <a:moveTo>
                    <a:pt x="528" y="1"/>
                  </a:moveTo>
                  <a:cubicBezTo>
                    <a:pt x="359" y="1"/>
                    <a:pt x="203" y="98"/>
                    <a:pt x="119" y="267"/>
                  </a:cubicBezTo>
                  <a:cubicBezTo>
                    <a:pt x="0" y="505"/>
                    <a:pt x="95" y="767"/>
                    <a:pt x="333" y="886"/>
                  </a:cubicBezTo>
                  <a:cubicBezTo>
                    <a:pt x="381" y="933"/>
                    <a:pt x="476" y="957"/>
                    <a:pt x="524" y="957"/>
                  </a:cubicBezTo>
                  <a:cubicBezTo>
                    <a:pt x="714" y="957"/>
                    <a:pt x="857" y="862"/>
                    <a:pt x="953" y="695"/>
                  </a:cubicBezTo>
                  <a:cubicBezTo>
                    <a:pt x="1072" y="433"/>
                    <a:pt x="953" y="171"/>
                    <a:pt x="738" y="52"/>
                  </a:cubicBezTo>
                  <a:cubicBezTo>
                    <a:pt x="669" y="17"/>
                    <a:pt x="597" y="1"/>
                    <a:pt x="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9"/>
            <p:cNvSpPr/>
            <p:nvPr/>
          </p:nvSpPr>
          <p:spPr>
            <a:xfrm>
              <a:off x="4225330" y="2332385"/>
              <a:ext cx="194650" cy="205375"/>
            </a:xfrm>
            <a:custGeom>
              <a:avLst/>
              <a:gdLst/>
              <a:ahLst/>
              <a:cxnLst/>
              <a:rect l="l" t="t" r="r" b="b"/>
              <a:pathLst>
                <a:path w="7786" h="8215" extrusionOk="0">
                  <a:moveTo>
                    <a:pt x="4289" y="149"/>
                  </a:moveTo>
                  <a:cubicBezTo>
                    <a:pt x="4062" y="376"/>
                    <a:pt x="4487" y="956"/>
                    <a:pt x="4492" y="1424"/>
                  </a:cubicBezTo>
                  <a:cubicBezTo>
                    <a:pt x="4497" y="1893"/>
                    <a:pt x="4463" y="2443"/>
                    <a:pt x="4318" y="2960"/>
                  </a:cubicBezTo>
                  <a:cubicBezTo>
                    <a:pt x="4173" y="3477"/>
                    <a:pt x="3897" y="4047"/>
                    <a:pt x="3622" y="4525"/>
                  </a:cubicBezTo>
                  <a:cubicBezTo>
                    <a:pt x="3347" y="5003"/>
                    <a:pt x="2975" y="5473"/>
                    <a:pt x="2666" y="5830"/>
                  </a:cubicBezTo>
                  <a:cubicBezTo>
                    <a:pt x="2357" y="6188"/>
                    <a:pt x="2110" y="6390"/>
                    <a:pt x="1767" y="6670"/>
                  </a:cubicBezTo>
                  <a:cubicBezTo>
                    <a:pt x="1424" y="6950"/>
                    <a:pt x="898" y="7293"/>
                    <a:pt x="608" y="7510"/>
                  </a:cubicBezTo>
                  <a:cubicBezTo>
                    <a:pt x="318" y="7727"/>
                    <a:pt x="-83" y="7858"/>
                    <a:pt x="28" y="7974"/>
                  </a:cubicBezTo>
                  <a:cubicBezTo>
                    <a:pt x="139" y="8090"/>
                    <a:pt x="681" y="8245"/>
                    <a:pt x="1275" y="8206"/>
                  </a:cubicBezTo>
                  <a:cubicBezTo>
                    <a:pt x="1869" y="8167"/>
                    <a:pt x="2700" y="8119"/>
                    <a:pt x="3593" y="7742"/>
                  </a:cubicBezTo>
                  <a:cubicBezTo>
                    <a:pt x="4487" y="7365"/>
                    <a:pt x="5950" y="6467"/>
                    <a:pt x="6636" y="5945"/>
                  </a:cubicBezTo>
                  <a:cubicBezTo>
                    <a:pt x="7322" y="5423"/>
                    <a:pt x="7540" y="5457"/>
                    <a:pt x="7709" y="4612"/>
                  </a:cubicBezTo>
                  <a:cubicBezTo>
                    <a:pt x="7878" y="3767"/>
                    <a:pt x="7709" y="1565"/>
                    <a:pt x="7651" y="874"/>
                  </a:cubicBezTo>
                  <a:cubicBezTo>
                    <a:pt x="7593" y="183"/>
                    <a:pt x="7661" y="603"/>
                    <a:pt x="7361" y="468"/>
                  </a:cubicBezTo>
                  <a:cubicBezTo>
                    <a:pt x="7062" y="333"/>
                    <a:pt x="6366" y="115"/>
                    <a:pt x="5854" y="62"/>
                  </a:cubicBezTo>
                  <a:cubicBezTo>
                    <a:pt x="5342" y="9"/>
                    <a:pt x="4516" y="-78"/>
                    <a:pt x="4289" y="149"/>
                  </a:cubicBezTo>
                  <a:close/>
                </a:path>
              </a:pathLst>
            </a:custGeom>
            <a:solidFill>
              <a:srgbClr val="703030">
                <a:alpha val="25840"/>
              </a:srgbClr>
            </a:solidFill>
            <a:ln>
              <a:noFill/>
            </a:ln>
          </p:spPr>
        </p:sp>
      </p:grpSp>
      <p:grpSp>
        <p:nvGrpSpPr>
          <p:cNvPr id="4434" name="Google Shape;4434;p59"/>
          <p:cNvGrpSpPr/>
          <p:nvPr/>
        </p:nvGrpSpPr>
        <p:grpSpPr>
          <a:xfrm>
            <a:off x="281163" y="987775"/>
            <a:ext cx="8682555" cy="3481377"/>
            <a:chOff x="281163" y="964413"/>
            <a:chExt cx="8682555" cy="3481377"/>
          </a:xfrm>
        </p:grpSpPr>
        <p:sp>
          <p:nvSpPr>
            <p:cNvPr id="4435" name="Google Shape;4435;p59"/>
            <p:cNvSpPr/>
            <p:nvPr/>
          </p:nvSpPr>
          <p:spPr>
            <a:xfrm>
              <a:off x="7952800" y="106692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9"/>
            <p:cNvSpPr/>
            <p:nvPr/>
          </p:nvSpPr>
          <p:spPr>
            <a:xfrm>
              <a:off x="281162" y="3039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9"/>
            <p:cNvSpPr/>
            <p:nvPr/>
          </p:nvSpPr>
          <p:spPr>
            <a:xfrm>
              <a:off x="5945438" y="41714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9"/>
            <p:cNvSpPr/>
            <p:nvPr/>
          </p:nvSpPr>
          <p:spPr>
            <a:xfrm>
              <a:off x="981050" y="9644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9"/>
            <p:cNvSpPr/>
            <p:nvPr/>
          </p:nvSpPr>
          <p:spPr>
            <a:xfrm>
              <a:off x="2846374" y="2241446"/>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9"/>
            <p:cNvSpPr/>
            <p:nvPr/>
          </p:nvSpPr>
          <p:spPr>
            <a:xfrm>
              <a:off x="8689400" y="22386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59"/>
          <p:cNvGrpSpPr/>
          <p:nvPr/>
        </p:nvGrpSpPr>
        <p:grpSpPr>
          <a:xfrm>
            <a:off x="1124387" y="3451714"/>
            <a:ext cx="637872" cy="639874"/>
            <a:chOff x="1198775" y="238125"/>
            <a:chExt cx="5202875" cy="5219200"/>
          </a:xfrm>
        </p:grpSpPr>
        <p:sp>
          <p:nvSpPr>
            <p:cNvPr id="4442" name="Google Shape;4442;p59"/>
            <p:cNvSpPr/>
            <p:nvPr/>
          </p:nvSpPr>
          <p:spPr>
            <a:xfrm>
              <a:off x="3118450" y="4404475"/>
              <a:ext cx="513775" cy="512975"/>
            </a:xfrm>
            <a:custGeom>
              <a:avLst/>
              <a:gdLst/>
              <a:ahLst/>
              <a:cxnLst/>
              <a:rect l="l" t="t" r="r" b="b"/>
              <a:pathLst>
                <a:path w="20551" h="20519" extrusionOk="0">
                  <a:moveTo>
                    <a:pt x="9917" y="20519"/>
                  </a:moveTo>
                  <a:lnTo>
                    <a:pt x="19311" y="19312"/>
                  </a:lnTo>
                  <a:lnTo>
                    <a:pt x="20551" y="9917"/>
                  </a:lnTo>
                  <a:lnTo>
                    <a:pt x="10602" y="1"/>
                  </a:lnTo>
                  <a:lnTo>
                    <a:pt x="1273" y="882"/>
                  </a:lnTo>
                  <a:lnTo>
                    <a:pt x="0" y="10602"/>
                  </a:lnTo>
                  <a:close/>
                </a:path>
              </a:pathLst>
            </a:custGeom>
            <a:solidFill>
              <a:srgbClr val="FFD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9"/>
            <p:cNvSpPr/>
            <p:nvPr/>
          </p:nvSpPr>
          <p:spPr>
            <a:xfrm>
              <a:off x="3366350" y="4652400"/>
              <a:ext cx="747025" cy="747025"/>
            </a:xfrm>
            <a:custGeom>
              <a:avLst/>
              <a:gdLst/>
              <a:ahLst/>
              <a:cxnLst/>
              <a:rect l="l" t="t" r="r" b="b"/>
              <a:pathLst>
                <a:path w="29881" h="29881" extrusionOk="0">
                  <a:moveTo>
                    <a:pt x="10635" y="0"/>
                  </a:moveTo>
                  <a:lnTo>
                    <a:pt x="1" y="10602"/>
                  </a:lnTo>
                  <a:lnTo>
                    <a:pt x="16376" y="26944"/>
                  </a:lnTo>
                  <a:cubicBezTo>
                    <a:pt x="19279" y="29880"/>
                    <a:pt x="24042" y="29880"/>
                    <a:pt x="26977" y="26944"/>
                  </a:cubicBezTo>
                  <a:cubicBezTo>
                    <a:pt x="29881" y="24041"/>
                    <a:pt x="29881" y="19279"/>
                    <a:pt x="26977" y="163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9"/>
            <p:cNvSpPr/>
            <p:nvPr/>
          </p:nvSpPr>
          <p:spPr>
            <a:xfrm>
              <a:off x="3251375" y="4404475"/>
              <a:ext cx="380850" cy="380050"/>
            </a:xfrm>
            <a:custGeom>
              <a:avLst/>
              <a:gdLst/>
              <a:ahLst/>
              <a:cxnLst/>
              <a:rect l="l" t="t" r="r" b="b"/>
              <a:pathLst>
                <a:path w="15234" h="15202" extrusionOk="0">
                  <a:moveTo>
                    <a:pt x="0" y="5285"/>
                  </a:moveTo>
                  <a:lnTo>
                    <a:pt x="9917" y="15202"/>
                  </a:lnTo>
                  <a:lnTo>
                    <a:pt x="15234" y="9917"/>
                  </a:lnTo>
                  <a:lnTo>
                    <a:pt x="5285" y="1"/>
                  </a:lnTo>
                  <a:close/>
                </a:path>
              </a:pathLst>
            </a:custGeom>
            <a:solidFill>
              <a:srgbClr val="FBBA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9"/>
            <p:cNvSpPr/>
            <p:nvPr/>
          </p:nvSpPr>
          <p:spPr>
            <a:xfrm>
              <a:off x="3499275" y="4652400"/>
              <a:ext cx="614100" cy="722550"/>
            </a:xfrm>
            <a:custGeom>
              <a:avLst/>
              <a:gdLst/>
              <a:ahLst/>
              <a:cxnLst/>
              <a:rect l="l" t="t" r="r" b="b"/>
              <a:pathLst>
                <a:path w="24564" h="28902" extrusionOk="0">
                  <a:moveTo>
                    <a:pt x="5318" y="0"/>
                  </a:moveTo>
                  <a:lnTo>
                    <a:pt x="1" y="5285"/>
                  </a:lnTo>
                  <a:lnTo>
                    <a:pt x="16343" y="21660"/>
                  </a:lnTo>
                  <a:cubicBezTo>
                    <a:pt x="18301" y="23617"/>
                    <a:pt x="18953" y="26390"/>
                    <a:pt x="18301" y="28902"/>
                  </a:cubicBezTo>
                  <a:cubicBezTo>
                    <a:pt x="19540" y="28575"/>
                    <a:pt x="20682" y="27923"/>
                    <a:pt x="21660" y="26944"/>
                  </a:cubicBezTo>
                  <a:cubicBezTo>
                    <a:pt x="24564" y="24041"/>
                    <a:pt x="24564" y="19279"/>
                    <a:pt x="21660" y="1634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9"/>
            <p:cNvSpPr/>
            <p:nvPr/>
          </p:nvSpPr>
          <p:spPr>
            <a:xfrm>
              <a:off x="2079500" y="568400"/>
              <a:ext cx="4245500" cy="2954550"/>
            </a:xfrm>
            <a:custGeom>
              <a:avLst/>
              <a:gdLst/>
              <a:ahLst/>
              <a:cxnLst/>
              <a:rect l="l" t="t" r="r" b="b"/>
              <a:pathLst>
                <a:path w="169820" h="118182" extrusionOk="0">
                  <a:moveTo>
                    <a:pt x="54639" y="107548"/>
                  </a:moveTo>
                  <a:lnTo>
                    <a:pt x="144050" y="107548"/>
                  </a:lnTo>
                  <a:cubicBezTo>
                    <a:pt x="158305" y="107548"/>
                    <a:pt x="169820" y="92901"/>
                    <a:pt x="169820" y="81745"/>
                  </a:cubicBezTo>
                  <a:cubicBezTo>
                    <a:pt x="169820" y="70622"/>
                    <a:pt x="166166" y="66545"/>
                    <a:pt x="160393" y="61815"/>
                  </a:cubicBezTo>
                  <a:cubicBezTo>
                    <a:pt x="163524" y="45113"/>
                    <a:pt x="149465" y="33109"/>
                    <a:pt x="136123" y="37904"/>
                  </a:cubicBezTo>
                  <a:cubicBezTo>
                    <a:pt x="135634" y="12102"/>
                    <a:pt x="101938" y="0"/>
                    <a:pt x="83605" y="18300"/>
                  </a:cubicBezTo>
                  <a:cubicBezTo>
                    <a:pt x="79039" y="12526"/>
                    <a:pt x="71993" y="8807"/>
                    <a:pt x="64066" y="8807"/>
                  </a:cubicBezTo>
                  <a:cubicBezTo>
                    <a:pt x="60445" y="8807"/>
                    <a:pt x="57020" y="9590"/>
                    <a:pt x="53921" y="10960"/>
                  </a:cubicBezTo>
                  <a:cubicBezTo>
                    <a:pt x="46549" y="14255"/>
                    <a:pt x="41069" y="21007"/>
                    <a:pt x="39601" y="29162"/>
                  </a:cubicBezTo>
                  <a:cubicBezTo>
                    <a:pt x="26521" y="28803"/>
                    <a:pt x="15234" y="37546"/>
                    <a:pt x="12755" y="50757"/>
                  </a:cubicBezTo>
                  <a:cubicBezTo>
                    <a:pt x="12266" y="53562"/>
                    <a:pt x="12103" y="56530"/>
                    <a:pt x="12429" y="59694"/>
                  </a:cubicBezTo>
                  <a:cubicBezTo>
                    <a:pt x="4991" y="64196"/>
                    <a:pt x="1" y="69970"/>
                    <a:pt x="1" y="81745"/>
                  </a:cubicBezTo>
                  <a:cubicBezTo>
                    <a:pt x="1" y="83833"/>
                    <a:pt x="327" y="85953"/>
                    <a:pt x="1012" y="88041"/>
                  </a:cubicBezTo>
                  <a:cubicBezTo>
                    <a:pt x="12331" y="97762"/>
                    <a:pt x="29065" y="118182"/>
                    <a:pt x="54639" y="1075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9"/>
            <p:cNvSpPr/>
            <p:nvPr/>
          </p:nvSpPr>
          <p:spPr>
            <a:xfrm>
              <a:off x="1275425" y="314775"/>
              <a:ext cx="2634900" cy="1761500"/>
            </a:xfrm>
            <a:custGeom>
              <a:avLst/>
              <a:gdLst/>
              <a:ahLst/>
              <a:cxnLst/>
              <a:rect l="l" t="t" r="r" b="b"/>
              <a:pathLst>
                <a:path w="105396" h="70460" extrusionOk="0">
                  <a:moveTo>
                    <a:pt x="44918" y="60902"/>
                  </a:moveTo>
                  <a:cubicBezTo>
                    <a:pt x="67393" y="70459"/>
                    <a:pt x="105395" y="43450"/>
                    <a:pt x="86084" y="21105"/>
                  </a:cubicBezTo>
                  <a:cubicBezTo>
                    <a:pt x="83377" y="15495"/>
                    <a:pt x="77799" y="11515"/>
                    <a:pt x="71242" y="11156"/>
                  </a:cubicBezTo>
                  <a:cubicBezTo>
                    <a:pt x="68731" y="4632"/>
                    <a:pt x="62370" y="0"/>
                    <a:pt x="54965" y="0"/>
                  </a:cubicBezTo>
                  <a:cubicBezTo>
                    <a:pt x="46843" y="0"/>
                    <a:pt x="40025" y="5513"/>
                    <a:pt x="38068" y="13048"/>
                  </a:cubicBezTo>
                  <a:cubicBezTo>
                    <a:pt x="35687" y="11841"/>
                    <a:pt x="33012" y="11124"/>
                    <a:pt x="30174" y="11124"/>
                  </a:cubicBezTo>
                  <a:cubicBezTo>
                    <a:pt x="20518" y="11124"/>
                    <a:pt x="12722" y="18952"/>
                    <a:pt x="12722" y="28575"/>
                  </a:cubicBezTo>
                  <a:cubicBezTo>
                    <a:pt x="12722" y="30402"/>
                    <a:pt x="13016" y="32163"/>
                    <a:pt x="13505" y="33827"/>
                  </a:cubicBezTo>
                  <a:cubicBezTo>
                    <a:pt x="6068" y="33827"/>
                    <a:pt x="0" y="39927"/>
                    <a:pt x="0" y="47364"/>
                  </a:cubicBezTo>
                  <a:cubicBezTo>
                    <a:pt x="0" y="54834"/>
                    <a:pt x="6068" y="60902"/>
                    <a:pt x="13505" y="6090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9"/>
            <p:cNvSpPr/>
            <p:nvPr/>
          </p:nvSpPr>
          <p:spPr>
            <a:xfrm>
              <a:off x="1305600" y="2620175"/>
              <a:ext cx="2338050" cy="2346200"/>
            </a:xfrm>
            <a:custGeom>
              <a:avLst/>
              <a:gdLst/>
              <a:ahLst/>
              <a:cxnLst/>
              <a:rect l="l" t="t" r="r" b="b"/>
              <a:pathLst>
                <a:path w="93522" h="93848" extrusionOk="0">
                  <a:moveTo>
                    <a:pt x="83116" y="71373"/>
                  </a:moveTo>
                  <a:cubicBezTo>
                    <a:pt x="92706" y="57738"/>
                    <a:pt x="93522" y="39829"/>
                    <a:pt x="85595" y="25477"/>
                  </a:cubicBezTo>
                  <a:cubicBezTo>
                    <a:pt x="83670" y="21986"/>
                    <a:pt x="81224" y="18724"/>
                    <a:pt x="78288" y="15789"/>
                  </a:cubicBezTo>
                  <a:cubicBezTo>
                    <a:pt x="65762" y="3263"/>
                    <a:pt x="47462" y="1"/>
                    <a:pt x="31968" y="5970"/>
                  </a:cubicBezTo>
                  <a:cubicBezTo>
                    <a:pt x="26488" y="8090"/>
                    <a:pt x="21366" y="11352"/>
                    <a:pt x="16930" y="15789"/>
                  </a:cubicBezTo>
                  <a:cubicBezTo>
                    <a:pt x="0" y="32718"/>
                    <a:pt x="0" y="60184"/>
                    <a:pt x="16930" y="77114"/>
                  </a:cubicBezTo>
                  <a:cubicBezTo>
                    <a:pt x="32066" y="92250"/>
                    <a:pt x="55617" y="93848"/>
                    <a:pt x="72514" y="819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9"/>
            <p:cNvSpPr/>
            <p:nvPr/>
          </p:nvSpPr>
          <p:spPr>
            <a:xfrm>
              <a:off x="1754125" y="3035275"/>
              <a:ext cx="1489125" cy="1489100"/>
            </a:xfrm>
            <a:custGeom>
              <a:avLst/>
              <a:gdLst/>
              <a:ahLst/>
              <a:cxnLst/>
              <a:rect l="l" t="t" r="r" b="b"/>
              <a:pathLst>
                <a:path w="59565" h="59564" extrusionOk="0">
                  <a:moveTo>
                    <a:pt x="59564" y="29782"/>
                  </a:moveTo>
                  <a:cubicBezTo>
                    <a:pt x="59564" y="13342"/>
                    <a:pt x="46223" y="0"/>
                    <a:pt x="29782" y="0"/>
                  </a:cubicBezTo>
                  <a:cubicBezTo>
                    <a:pt x="13309" y="0"/>
                    <a:pt x="0" y="13342"/>
                    <a:pt x="0" y="29782"/>
                  </a:cubicBezTo>
                  <a:cubicBezTo>
                    <a:pt x="0" y="46255"/>
                    <a:pt x="13309" y="59564"/>
                    <a:pt x="29782" y="59564"/>
                  </a:cubicBezTo>
                  <a:cubicBezTo>
                    <a:pt x="46223" y="59564"/>
                    <a:pt x="59564" y="46255"/>
                    <a:pt x="59564" y="2978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9"/>
            <p:cNvSpPr/>
            <p:nvPr/>
          </p:nvSpPr>
          <p:spPr>
            <a:xfrm>
              <a:off x="1719050" y="314775"/>
              <a:ext cx="1708500" cy="1522550"/>
            </a:xfrm>
            <a:custGeom>
              <a:avLst/>
              <a:gdLst/>
              <a:ahLst/>
              <a:cxnLst/>
              <a:rect l="l" t="t" r="r" b="b"/>
              <a:pathLst>
                <a:path w="68340" h="60902" extrusionOk="0">
                  <a:moveTo>
                    <a:pt x="37220" y="0"/>
                  </a:moveTo>
                  <a:cubicBezTo>
                    <a:pt x="31870" y="0"/>
                    <a:pt x="27108" y="2382"/>
                    <a:pt x="23911" y="6133"/>
                  </a:cubicBezTo>
                  <a:cubicBezTo>
                    <a:pt x="27434" y="11841"/>
                    <a:pt x="29522" y="18822"/>
                    <a:pt x="29522" y="26390"/>
                  </a:cubicBezTo>
                  <a:cubicBezTo>
                    <a:pt x="29522" y="45440"/>
                    <a:pt x="16311" y="60902"/>
                    <a:pt x="1" y="60902"/>
                  </a:cubicBezTo>
                  <a:lnTo>
                    <a:pt x="27173" y="60902"/>
                  </a:lnTo>
                  <a:cubicBezTo>
                    <a:pt x="29652" y="47691"/>
                    <a:pt x="40939" y="38948"/>
                    <a:pt x="54019" y="39307"/>
                  </a:cubicBezTo>
                  <a:cubicBezTo>
                    <a:pt x="55487" y="31152"/>
                    <a:pt x="60967" y="24400"/>
                    <a:pt x="68339" y="21105"/>
                  </a:cubicBezTo>
                  <a:cubicBezTo>
                    <a:pt x="65632" y="15495"/>
                    <a:pt x="60054" y="11515"/>
                    <a:pt x="53497" y="11156"/>
                  </a:cubicBezTo>
                  <a:cubicBezTo>
                    <a:pt x="50986" y="4632"/>
                    <a:pt x="44625" y="0"/>
                    <a:pt x="3722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9"/>
            <p:cNvSpPr/>
            <p:nvPr/>
          </p:nvSpPr>
          <p:spPr>
            <a:xfrm>
              <a:off x="4473800" y="784500"/>
              <a:ext cx="1851200" cy="2472600"/>
            </a:xfrm>
            <a:custGeom>
              <a:avLst/>
              <a:gdLst/>
              <a:ahLst/>
              <a:cxnLst/>
              <a:rect l="l" t="t" r="r" b="b"/>
              <a:pathLst>
                <a:path w="74048" h="98904" extrusionOk="0">
                  <a:moveTo>
                    <a:pt x="22313" y="45864"/>
                  </a:moveTo>
                  <a:cubicBezTo>
                    <a:pt x="22313" y="67458"/>
                    <a:pt x="13570" y="86671"/>
                    <a:pt x="1" y="98904"/>
                  </a:cubicBezTo>
                  <a:lnTo>
                    <a:pt x="48278" y="98904"/>
                  </a:lnTo>
                  <a:cubicBezTo>
                    <a:pt x="62533" y="98904"/>
                    <a:pt x="74048" y="84257"/>
                    <a:pt x="74048" y="73101"/>
                  </a:cubicBezTo>
                  <a:cubicBezTo>
                    <a:pt x="74048" y="61978"/>
                    <a:pt x="70394" y="57901"/>
                    <a:pt x="64621" y="53171"/>
                  </a:cubicBezTo>
                  <a:cubicBezTo>
                    <a:pt x="67752" y="36469"/>
                    <a:pt x="53693" y="24465"/>
                    <a:pt x="40351" y="29260"/>
                  </a:cubicBezTo>
                  <a:cubicBezTo>
                    <a:pt x="40025" y="11319"/>
                    <a:pt x="23617" y="0"/>
                    <a:pt x="7503" y="914"/>
                  </a:cubicBezTo>
                  <a:cubicBezTo>
                    <a:pt x="16702" y="12787"/>
                    <a:pt x="22313" y="28575"/>
                    <a:pt x="22313" y="4586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9"/>
            <p:cNvSpPr/>
            <p:nvPr/>
          </p:nvSpPr>
          <p:spPr>
            <a:xfrm>
              <a:off x="2148000" y="2636500"/>
              <a:ext cx="1495650" cy="2280950"/>
            </a:xfrm>
            <a:custGeom>
              <a:avLst/>
              <a:gdLst/>
              <a:ahLst/>
              <a:cxnLst/>
              <a:rect l="l" t="t" r="r" b="b"/>
              <a:pathLst>
                <a:path w="59826" h="91238" extrusionOk="0">
                  <a:moveTo>
                    <a:pt x="37775" y="27825"/>
                  </a:moveTo>
                  <a:cubicBezTo>
                    <a:pt x="41558" y="32816"/>
                    <a:pt x="43809" y="39013"/>
                    <a:pt x="43809" y="45733"/>
                  </a:cubicBezTo>
                  <a:cubicBezTo>
                    <a:pt x="43809" y="60542"/>
                    <a:pt x="33012" y="72808"/>
                    <a:pt x="18888" y="75124"/>
                  </a:cubicBezTo>
                  <a:lnTo>
                    <a:pt x="13440" y="80571"/>
                  </a:lnTo>
                  <a:cubicBezTo>
                    <a:pt x="9297" y="83474"/>
                    <a:pt x="4731" y="85595"/>
                    <a:pt x="1" y="86899"/>
                  </a:cubicBezTo>
                  <a:cubicBezTo>
                    <a:pt x="12853" y="91238"/>
                    <a:pt x="27369" y="89378"/>
                    <a:pt x="38818" y="81321"/>
                  </a:cubicBezTo>
                  <a:lnTo>
                    <a:pt x="49420" y="70720"/>
                  </a:lnTo>
                  <a:cubicBezTo>
                    <a:pt x="59010" y="57085"/>
                    <a:pt x="59826" y="39176"/>
                    <a:pt x="51899" y="24824"/>
                  </a:cubicBezTo>
                  <a:cubicBezTo>
                    <a:pt x="49974" y="21333"/>
                    <a:pt x="47528" y="18071"/>
                    <a:pt x="44592" y="15136"/>
                  </a:cubicBezTo>
                  <a:cubicBezTo>
                    <a:pt x="33175" y="3719"/>
                    <a:pt x="16996" y="0"/>
                    <a:pt x="2447" y="3947"/>
                  </a:cubicBezTo>
                  <a:cubicBezTo>
                    <a:pt x="8580" y="6002"/>
                    <a:pt x="14353" y="9492"/>
                    <a:pt x="19214" y="14353"/>
                  </a:cubicBezTo>
                  <a:cubicBezTo>
                    <a:pt x="20062" y="15201"/>
                    <a:pt x="20845" y="16049"/>
                    <a:pt x="21595" y="16930"/>
                  </a:cubicBezTo>
                  <a:cubicBezTo>
                    <a:pt x="28152" y="18659"/>
                    <a:pt x="33828" y="22540"/>
                    <a:pt x="37775" y="2782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9"/>
            <p:cNvSpPr/>
            <p:nvPr/>
          </p:nvSpPr>
          <p:spPr>
            <a:xfrm>
              <a:off x="2620175" y="3059725"/>
              <a:ext cx="623075" cy="1454875"/>
            </a:xfrm>
            <a:custGeom>
              <a:avLst/>
              <a:gdLst/>
              <a:ahLst/>
              <a:cxnLst/>
              <a:rect l="l" t="t" r="r" b="b"/>
              <a:pathLst>
                <a:path w="24923" h="58195" extrusionOk="0">
                  <a:moveTo>
                    <a:pt x="24922" y="28804"/>
                  </a:moveTo>
                  <a:cubicBezTo>
                    <a:pt x="24922" y="22084"/>
                    <a:pt x="22671" y="15887"/>
                    <a:pt x="18888" y="10896"/>
                  </a:cubicBezTo>
                  <a:cubicBezTo>
                    <a:pt x="14941" y="5611"/>
                    <a:pt x="9265" y="1730"/>
                    <a:pt x="2708" y="1"/>
                  </a:cubicBezTo>
                  <a:cubicBezTo>
                    <a:pt x="4633" y="2252"/>
                    <a:pt x="6264" y="4633"/>
                    <a:pt x="7634" y="7144"/>
                  </a:cubicBezTo>
                  <a:cubicBezTo>
                    <a:pt x="8025" y="7862"/>
                    <a:pt x="8384" y="8547"/>
                    <a:pt x="8743" y="9265"/>
                  </a:cubicBezTo>
                  <a:cubicBezTo>
                    <a:pt x="15462" y="23259"/>
                    <a:pt x="14288" y="40091"/>
                    <a:pt x="5155" y="53041"/>
                  </a:cubicBezTo>
                  <a:lnTo>
                    <a:pt x="1" y="58195"/>
                  </a:lnTo>
                  <a:cubicBezTo>
                    <a:pt x="14125" y="55879"/>
                    <a:pt x="24922" y="43613"/>
                    <a:pt x="24922" y="2880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9"/>
            <p:cNvSpPr/>
            <p:nvPr/>
          </p:nvSpPr>
          <p:spPr>
            <a:xfrm>
              <a:off x="3045050" y="1589400"/>
              <a:ext cx="796775" cy="931300"/>
            </a:xfrm>
            <a:custGeom>
              <a:avLst/>
              <a:gdLst/>
              <a:ahLst/>
              <a:cxnLst/>
              <a:rect l="l" t="t" r="r" b="b"/>
              <a:pathLst>
                <a:path w="31871" h="37252" extrusionOk="0">
                  <a:moveTo>
                    <a:pt x="18627" y="0"/>
                  </a:moveTo>
                  <a:cubicBezTo>
                    <a:pt x="8351" y="0"/>
                    <a:pt x="1" y="8351"/>
                    <a:pt x="1" y="18626"/>
                  </a:cubicBezTo>
                  <a:cubicBezTo>
                    <a:pt x="1" y="28901"/>
                    <a:pt x="8351" y="37252"/>
                    <a:pt x="18627" y="37252"/>
                  </a:cubicBezTo>
                  <a:cubicBezTo>
                    <a:pt x="22704" y="37252"/>
                    <a:pt x="26357" y="35915"/>
                    <a:pt x="29195" y="33403"/>
                  </a:cubicBezTo>
                  <a:cubicBezTo>
                    <a:pt x="29783" y="32881"/>
                    <a:pt x="30304" y="32326"/>
                    <a:pt x="30794" y="31739"/>
                  </a:cubicBezTo>
                  <a:cubicBezTo>
                    <a:pt x="31870" y="30467"/>
                    <a:pt x="31674" y="28510"/>
                    <a:pt x="30370" y="27433"/>
                  </a:cubicBezTo>
                  <a:cubicBezTo>
                    <a:pt x="29802" y="26965"/>
                    <a:pt x="29117" y="26737"/>
                    <a:pt x="28435" y="26737"/>
                  </a:cubicBezTo>
                  <a:cubicBezTo>
                    <a:pt x="27550" y="26737"/>
                    <a:pt x="26672" y="27121"/>
                    <a:pt x="26064" y="27857"/>
                  </a:cubicBezTo>
                  <a:cubicBezTo>
                    <a:pt x="25803" y="28184"/>
                    <a:pt x="25477" y="28542"/>
                    <a:pt x="25118" y="28836"/>
                  </a:cubicBezTo>
                  <a:cubicBezTo>
                    <a:pt x="23389" y="30369"/>
                    <a:pt x="21203" y="31152"/>
                    <a:pt x="18627" y="31152"/>
                  </a:cubicBezTo>
                  <a:cubicBezTo>
                    <a:pt x="11711" y="31152"/>
                    <a:pt x="6100" y="25541"/>
                    <a:pt x="6100" y="18626"/>
                  </a:cubicBezTo>
                  <a:cubicBezTo>
                    <a:pt x="6100" y="11743"/>
                    <a:pt x="11711" y="6133"/>
                    <a:pt x="18627" y="6133"/>
                  </a:cubicBezTo>
                  <a:cubicBezTo>
                    <a:pt x="21138" y="6133"/>
                    <a:pt x="23552" y="6850"/>
                    <a:pt x="25607" y="8253"/>
                  </a:cubicBezTo>
                  <a:cubicBezTo>
                    <a:pt x="26136" y="8609"/>
                    <a:pt x="26733" y="8780"/>
                    <a:pt x="27324" y="8780"/>
                  </a:cubicBezTo>
                  <a:cubicBezTo>
                    <a:pt x="28301" y="8780"/>
                    <a:pt x="29258" y="8312"/>
                    <a:pt x="29848" y="7437"/>
                  </a:cubicBezTo>
                  <a:cubicBezTo>
                    <a:pt x="30794" y="6035"/>
                    <a:pt x="30435" y="4143"/>
                    <a:pt x="29032" y="3197"/>
                  </a:cubicBezTo>
                  <a:cubicBezTo>
                    <a:pt x="25966" y="1109"/>
                    <a:pt x="22345" y="0"/>
                    <a:pt x="18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9"/>
            <p:cNvSpPr/>
            <p:nvPr/>
          </p:nvSpPr>
          <p:spPr>
            <a:xfrm>
              <a:off x="3921700" y="1589400"/>
              <a:ext cx="931325" cy="932125"/>
            </a:xfrm>
            <a:custGeom>
              <a:avLst/>
              <a:gdLst/>
              <a:ahLst/>
              <a:cxnLst/>
              <a:rect l="l" t="t" r="r" b="b"/>
              <a:pathLst>
                <a:path w="37253" h="37285" extrusionOk="0">
                  <a:moveTo>
                    <a:pt x="18627" y="6133"/>
                  </a:moveTo>
                  <a:cubicBezTo>
                    <a:pt x="25542" y="6133"/>
                    <a:pt x="31120" y="11743"/>
                    <a:pt x="31120" y="18626"/>
                  </a:cubicBezTo>
                  <a:cubicBezTo>
                    <a:pt x="31120" y="25541"/>
                    <a:pt x="25542" y="31152"/>
                    <a:pt x="18627" y="31152"/>
                  </a:cubicBezTo>
                  <a:cubicBezTo>
                    <a:pt x="11744" y="31152"/>
                    <a:pt x="6133" y="25541"/>
                    <a:pt x="6133" y="18626"/>
                  </a:cubicBezTo>
                  <a:cubicBezTo>
                    <a:pt x="6133" y="11743"/>
                    <a:pt x="11744" y="6133"/>
                    <a:pt x="18627" y="6133"/>
                  </a:cubicBezTo>
                  <a:close/>
                  <a:moveTo>
                    <a:pt x="18627" y="0"/>
                  </a:moveTo>
                  <a:cubicBezTo>
                    <a:pt x="8352" y="0"/>
                    <a:pt x="1" y="8351"/>
                    <a:pt x="1" y="18626"/>
                  </a:cubicBezTo>
                  <a:cubicBezTo>
                    <a:pt x="1" y="28901"/>
                    <a:pt x="8352" y="37285"/>
                    <a:pt x="18627" y="37285"/>
                  </a:cubicBezTo>
                  <a:cubicBezTo>
                    <a:pt x="28902" y="37285"/>
                    <a:pt x="37253" y="28901"/>
                    <a:pt x="37253" y="18626"/>
                  </a:cubicBezTo>
                  <a:cubicBezTo>
                    <a:pt x="37253" y="8351"/>
                    <a:pt x="28902" y="0"/>
                    <a:pt x="18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9"/>
            <p:cNvSpPr/>
            <p:nvPr/>
          </p:nvSpPr>
          <p:spPr>
            <a:xfrm>
              <a:off x="5056875" y="1882975"/>
              <a:ext cx="524400" cy="828575"/>
            </a:xfrm>
            <a:custGeom>
              <a:avLst/>
              <a:gdLst/>
              <a:ahLst/>
              <a:cxnLst/>
              <a:rect l="l" t="t" r="r" b="b"/>
              <a:pathLst>
                <a:path w="20976" h="33143" extrusionOk="0">
                  <a:moveTo>
                    <a:pt x="9982" y="0"/>
                  </a:moveTo>
                  <a:cubicBezTo>
                    <a:pt x="5318" y="0"/>
                    <a:pt x="1240" y="3327"/>
                    <a:pt x="327" y="7927"/>
                  </a:cubicBezTo>
                  <a:cubicBezTo>
                    <a:pt x="1" y="9591"/>
                    <a:pt x="1077" y="11189"/>
                    <a:pt x="2741" y="11515"/>
                  </a:cubicBezTo>
                  <a:cubicBezTo>
                    <a:pt x="2942" y="11554"/>
                    <a:pt x="3141" y="11573"/>
                    <a:pt x="3338" y="11573"/>
                  </a:cubicBezTo>
                  <a:cubicBezTo>
                    <a:pt x="4772" y="11573"/>
                    <a:pt x="6042" y="10568"/>
                    <a:pt x="6329" y="9134"/>
                  </a:cubicBezTo>
                  <a:cubicBezTo>
                    <a:pt x="6688" y="7372"/>
                    <a:pt x="8221" y="6133"/>
                    <a:pt x="9982" y="6133"/>
                  </a:cubicBezTo>
                  <a:cubicBezTo>
                    <a:pt x="11972" y="6133"/>
                    <a:pt x="13603" y="7699"/>
                    <a:pt x="13701" y="9688"/>
                  </a:cubicBezTo>
                  <a:lnTo>
                    <a:pt x="13636" y="10308"/>
                  </a:lnTo>
                  <a:cubicBezTo>
                    <a:pt x="13277" y="11613"/>
                    <a:pt x="12527" y="13146"/>
                    <a:pt x="11320" y="14875"/>
                  </a:cubicBezTo>
                  <a:cubicBezTo>
                    <a:pt x="7112" y="20844"/>
                    <a:pt x="4633" y="24106"/>
                    <a:pt x="3263" y="25868"/>
                  </a:cubicBezTo>
                  <a:cubicBezTo>
                    <a:pt x="1599" y="28086"/>
                    <a:pt x="849" y="29065"/>
                    <a:pt x="1338" y="30761"/>
                  </a:cubicBezTo>
                  <a:cubicBezTo>
                    <a:pt x="1632" y="31739"/>
                    <a:pt x="2382" y="32522"/>
                    <a:pt x="3393" y="32848"/>
                  </a:cubicBezTo>
                  <a:cubicBezTo>
                    <a:pt x="3393" y="32881"/>
                    <a:pt x="3426" y="32881"/>
                    <a:pt x="3458" y="32881"/>
                  </a:cubicBezTo>
                  <a:cubicBezTo>
                    <a:pt x="3850" y="33012"/>
                    <a:pt x="4241" y="33142"/>
                    <a:pt x="9591" y="33142"/>
                  </a:cubicBezTo>
                  <a:cubicBezTo>
                    <a:pt x="11581" y="33142"/>
                    <a:pt x="14288" y="33109"/>
                    <a:pt x="17909" y="33077"/>
                  </a:cubicBezTo>
                  <a:cubicBezTo>
                    <a:pt x="19605" y="33044"/>
                    <a:pt x="20975" y="31674"/>
                    <a:pt x="20943" y="29978"/>
                  </a:cubicBezTo>
                  <a:cubicBezTo>
                    <a:pt x="20910" y="28314"/>
                    <a:pt x="19540" y="26944"/>
                    <a:pt x="17876" y="26944"/>
                  </a:cubicBezTo>
                  <a:lnTo>
                    <a:pt x="17844" y="26944"/>
                  </a:lnTo>
                  <a:cubicBezTo>
                    <a:pt x="15202" y="26977"/>
                    <a:pt x="12429" y="27010"/>
                    <a:pt x="10080" y="27010"/>
                  </a:cubicBezTo>
                  <a:cubicBezTo>
                    <a:pt x="11548" y="25052"/>
                    <a:pt x="13603" y="22280"/>
                    <a:pt x="16343" y="18365"/>
                  </a:cubicBezTo>
                  <a:cubicBezTo>
                    <a:pt x="18040" y="15886"/>
                    <a:pt x="19116" y="13668"/>
                    <a:pt x="19605" y="11548"/>
                  </a:cubicBezTo>
                  <a:cubicBezTo>
                    <a:pt x="19638" y="11450"/>
                    <a:pt x="19671" y="11352"/>
                    <a:pt x="19671" y="11254"/>
                  </a:cubicBezTo>
                  <a:lnTo>
                    <a:pt x="19801" y="10210"/>
                  </a:lnTo>
                  <a:cubicBezTo>
                    <a:pt x="19801" y="10080"/>
                    <a:pt x="19834" y="9982"/>
                    <a:pt x="19834" y="9851"/>
                  </a:cubicBezTo>
                  <a:cubicBezTo>
                    <a:pt x="19834" y="4404"/>
                    <a:pt x="15397" y="0"/>
                    <a:pt x="9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9"/>
            <p:cNvSpPr/>
            <p:nvPr/>
          </p:nvSpPr>
          <p:spPr>
            <a:xfrm>
              <a:off x="4402850" y="3472375"/>
              <a:ext cx="1551925" cy="615725"/>
            </a:xfrm>
            <a:custGeom>
              <a:avLst/>
              <a:gdLst/>
              <a:ahLst/>
              <a:cxnLst/>
              <a:rect l="l" t="t" r="r" b="b"/>
              <a:pathLst>
                <a:path w="62077" h="24629" extrusionOk="0">
                  <a:moveTo>
                    <a:pt x="48572" y="0"/>
                  </a:moveTo>
                  <a:cubicBezTo>
                    <a:pt x="45277" y="0"/>
                    <a:pt x="42178" y="1273"/>
                    <a:pt x="39862" y="3589"/>
                  </a:cubicBezTo>
                  <a:cubicBezTo>
                    <a:pt x="38688" y="4796"/>
                    <a:pt x="38688" y="6720"/>
                    <a:pt x="39862" y="7927"/>
                  </a:cubicBezTo>
                  <a:cubicBezTo>
                    <a:pt x="40466" y="8530"/>
                    <a:pt x="41248" y="8832"/>
                    <a:pt x="42031" y="8832"/>
                  </a:cubicBezTo>
                  <a:cubicBezTo>
                    <a:pt x="42814" y="8832"/>
                    <a:pt x="43597" y="8530"/>
                    <a:pt x="44201" y="7927"/>
                  </a:cubicBezTo>
                  <a:cubicBezTo>
                    <a:pt x="45375" y="6753"/>
                    <a:pt x="46908" y="6100"/>
                    <a:pt x="48572" y="6100"/>
                  </a:cubicBezTo>
                  <a:cubicBezTo>
                    <a:pt x="50235" y="6100"/>
                    <a:pt x="51801" y="6753"/>
                    <a:pt x="52943" y="7927"/>
                  </a:cubicBezTo>
                  <a:cubicBezTo>
                    <a:pt x="55389" y="10341"/>
                    <a:pt x="55389" y="14288"/>
                    <a:pt x="52943" y="16702"/>
                  </a:cubicBezTo>
                  <a:cubicBezTo>
                    <a:pt x="51801" y="17876"/>
                    <a:pt x="50235" y="18496"/>
                    <a:pt x="48572" y="18496"/>
                  </a:cubicBezTo>
                  <a:lnTo>
                    <a:pt x="3067" y="18496"/>
                  </a:lnTo>
                  <a:cubicBezTo>
                    <a:pt x="1371" y="18496"/>
                    <a:pt x="1" y="19866"/>
                    <a:pt x="1" y="21562"/>
                  </a:cubicBezTo>
                  <a:cubicBezTo>
                    <a:pt x="1" y="23258"/>
                    <a:pt x="1371" y="24628"/>
                    <a:pt x="3067" y="24628"/>
                  </a:cubicBezTo>
                  <a:lnTo>
                    <a:pt x="48572" y="24628"/>
                  </a:lnTo>
                  <a:cubicBezTo>
                    <a:pt x="51866" y="24628"/>
                    <a:pt x="54965" y="23356"/>
                    <a:pt x="57281" y="21040"/>
                  </a:cubicBezTo>
                  <a:cubicBezTo>
                    <a:pt x="62076" y="16212"/>
                    <a:pt x="62076" y="8416"/>
                    <a:pt x="57281" y="3589"/>
                  </a:cubicBezTo>
                  <a:cubicBezTo>
                    <a:pt x="54965" y="1273"/>
                    <a:pt x="51866" y="0"/>
                    <a:pt x="4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9"/>
            <p:cNvSpPr/>
            <p:nvPr/>
          </p:nvSpPr>
          <p:spPr>
            <a:xfrm>
              <a:off x="4216925" y="4291125"/>
              <a:ext cx="927250" cy="153350"/>
            </a:xfrm>
            <a:custGeom>
              <a:avLst/>
              <a:gdLst/>
              <a:ahLst/>
              <a:cxnLst/>
              <a:rect l="l" t="t" r="r" b="b"/>
              <a:pathLst>
                <a:path w="37090" h="6134" extrusionOk="0">
                  <a:moveTo>
                    <a:pt x="3067" y="1"/>
                  </a:moveTo>
                  <a:cubicBezTo>
                    <a:pt x="1370" y="1"/>
                    <a:pt x="0" y="1371"/>
                    <a:pt x="0" y="3067"/>
                  </a:cubicBezTo>
                  <a:cubicBezTo>
                    <a:pt x="0" y="4763"/>
                    <a:pt x="1370" y="6133"/>
                    <a:pt x="3067" y="6133"/>
                  </a:cubicBezTo>
                  <a:lnTo>
                    <a:pt x="34055" y="6133"/>
                  </a:lnTo>
                  <a:cubicBezTo>
                    <a:pt x="35719" y="6133"/>
                    <a:pt x="37089" y="4763"/>
                    <a:pt x="37089" y="3067"/>
                  </a:cubicBezTo>
                  <a:cubicBezTo>
                    <a:pt x="37089" y="1371"/>
                    <a:pt x="35719" y="1"/>
                    <a:pt x="34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9"/>
            <p:cNvSpPr/>
            <p:nvPr/>
          </p:nvSpPr>
          <p:spPr>
            <a:xfrm>
              <a:off x="5524150" y="4647500"/>
              <a:ext cx="792700" cy="615725"/>
            </a:xfrm>
            <a:custGeom>
              <a:avLst/>
              <a:gdLst/>
              <a:ahLst/>
              <a:cxnLst/>
              <a:rect l="l" t="t" r="r" b="b"/>
              <a:pathLst>
                <a:path w="31708" h="24629" extrusionOk="0">
                  <a:moveTo>
                    <a:pt x="3067" y="1"/>
                  </a:moveTo>
                  <a:cubicBezTo>
                    <a:pt x="1371" y="1"/>
                    <a:pt x="1" y="1338"/>
                    <a:pt x="1" y="3034"/>
                  </a:cubicBezTo>
                  <a:cubicBezTo>
                    <a:pt x="1" y="4730"/>
                    <a:pt x="1371" y="6101"/>
                    <a:pt x="3067" y="6101"/>
                  </a:cubicBezTo>
                  <a:lnTo>
                    <a:pt x="19377" y="6101"/>
                  </a:lnTo>
                  <a:cubicBezTo>
                    <a:pt x="21041" y="6101"/>
                    <a:pt x="22607" y="6753"/>
                    <a:pt x="23781" y="7927"/>
                  </a:cubicBezTo>
                  <a:cubicBezTo>
                    <a:pt x="24955" y="9102"/>
                    <a:pt x="25608" y="10635"/>
                    <a:pt x="25608" y="12298"/>
                  </a:cubicBezTo>
                  <a:cubicBezTo>
                    <a:pt x="25608" y="13962"/>
                    <a:pt x="24955" y="15528"/>
                    <a:pt x="23781" y="16702"/>
                  </a:cubicBezTo>
                  <a:cubicBezTo>
                    <a:pt x="22607" y="17876"/>
                    <a:pt x="21041" y="18496"/>
                    <a:pt x="19377" y="18496"/>
                  </a:cubicBezTo>
                  <a:cubicBezTo>
                    <a:pt x="17714" y="18496"/>
                    <a:pt x="16180" y="17876"/>
                    <a:pt x="15006" y="16702"/>
                  </a:cubicBezTo>
                  <a:cubicBezTo>
                    <a:pt x="14415" y="16094"/>
                    <a:pt x="13625" y="15793"/>
                    <a:pt x="12837" y="15793"/>
                  </a:cubicBezTo>
                  <a:cubicBezTo>
                    <a:pt x="12060" y="15793"/>
                    <a:pt x="11283" y="16086"/>
                    <a:pt x="10700" y="16669"/>
                  </a:cubicBezTo>
                  <a:cubicBezTo>
                    <a:pt x="9493" y="17876"/>
                    <a:pt x="9493" y="19801"/>
                    <a:pt x="10668" y="21008"/>
                  </a:cubicBezTo>
                  <a:cubicBezTo>
                    <a:pt x="12984" y="23324"/>
                    <a:pt x="16083" y="24629"/>
                    <a:pt x="19377" y="24629"/>
                  </a:cubicBezTo>
                  <a:cubicBezTo>
                    <a:pt x="22704" y="24629"/>
                    <a:pt x="25803" y="23324"/>
                    <a:pt x="28087" y="21008"/>
                  </a:cubicBezTo>
                  <a:cubicBezTo>
                    <a:pt x="30435" y="18692"/>
                    <a:pt x="31707" y="15593"/>
                    <a:pt x="31707" y="12298"/>
                  </a:cubicBezTo>
                  <a:cubicBezTo>
                    <a:pt x="31707" y="9004"/>
                    <a:pt x="30435" y="5905"/>
                    <a:pt x="28087" y="3589"/>
                  </a:cubicBezTo>
                  <a:cubicBezTo>
                    <a:pt x="25771" y="1273"/>
                    <a:pt x="22672" y="1"/>
                    <a:pt x="19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9"/>
            <p:cNvSpPr/>
            <p:nvPr/>
          </p:nvSpPr>
          <p:spPr>
            <a:xfrm>
              <a:off x="4795100" y="4647500"/>
              <a:ext cx="490150" cy="152525"/>
            </a:xfrm>
            <a:custGeom>
              <a:avLst/>
              <a:gdLst/>
              <a:ahLst/>
              <a:cxnLst/>
              <a:rect l="l" t="t" r="r" b="b"/>
              <a:pathLst>
                <a:path w="19606" h="6101" extrusionOk="0">
                  <a:moveTo>
                    <a:pt x="3034" y="1"/>
                  </a:moveTo>
                  <a:cubicBezTo>
                    <a:pt x="1371" y="1"/>
                    <a:pt x="1" y="1338"/>
                    <a:pt x="1" y="3034"/>
                  </a:cubicBezTo>
                  <a:cubicBezTo>
                    <a:pt x="1" y="4730"/>
                    <a:pt x="1371" y="6101"/>
                    <a:pt x="3034" y="6101"/>
                  </a:cubicBezTo>
                  <a:lnTo>
                    <a:pt x="16539" y="6101"/>
                  </a:lnTo>
                  <a:cubicBezTo>
                    <a:pt x="18235" y="6101"/>
                    <a:pt x="19605" y="4730"/>
                    <a:pt x="19605" y="3034"/>
                  </a:cubicBezTo>
                  <a:cubicBezTo>
                    <a:pt x="19605" y="1338"/>
                    <a:pt x="18235" y="1"/>
                    <a:pt x="16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9"/>
            <p:cNvSpPr/>
            <p:nvPr/>
          </p:nvSpPr>
          <p:spPr>
            <a:xfrm>
              <a:off x="1677475" y="2959425"/>
              <a:ext cx="1641600" cy="1641625"/>
            </a:xfrm>
            <a:custGeom>
              <a:avLst/>
              <a:gdLst/>
              <a:ahLst/>
              <a:cxnLst/>
              <a:rect l="l" t="t" r="r" b="b"/>
              <a:pathLst>
                <a:path w="65664" h="65665" extrusionOk="0">
                  <a:moveTo>
                    <a:pt x="32848" y="6100"/>
                  </a:moveTo>
                  <a:cubicBezTo>
                    <a:pt x="47560" y="6100"/>
                    <a:pt x="59564" y="18105"/>
                    <a:pt x="59564" y="32816"/>
                  </a:cubicBezTo>
                  <a:cubicBezTo>
                    <a:pt x="59564" y="47560"/>
                    <a:pt x="47560" y="59564"/>
                    <a:pt x="32848" y="59564"/>
                  </a:cubicBezTo>
                  <a:cubicBezTo>
                    <a:pt x="18104" y="59564"/>
                    <a:pt x="6100" y="47560"/>
                    <a:pt x="6100" y="32816"/>
                  </a:cubicBezTo>
                  <a:cubicBezTo>
                    <a:pt x="6100" y="18105"/>
                    <a:pt x="18104" y="6100"/>
                    <a:pt x="32848" y="6100"/>
                  </a:cubicBezTo>
                  <a:close/>
                  <a:moveTo>
                    <a:pt x="32848" y="0"/>
                  </a:moveTo>
                  <a:cubicBezTo>
                    <a:pt x="14712" y="0"/>
                    <a:pt x="0" y="14712"/>
                    <a:pt x="0" y="32816"/>
                  </a:cubicBezTo>
                  <a:cubicBezTo>
                    <a:pt x="0" y="50920"/>
                    <a:pt x="14712" y="65664"/>
                    <a:pt x="32848" y="65664"/>
                  </a:cubicBezTo>
                  <a:cubicBezTo>
                    <a:pt x="50952" y="65664"/>
                    <a:pt x="65664" y="50920"/>
                    <a:pt x="65664" y="32816"/>
                  </a:cubicBezTo>
                  <a:cubicBezTo>
                    <a:pt x="65664" y="14712"/>
                    <a:pt x="50952" y="0"/>
                    <a:pt x="32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9"/>
            <p:cNvSpPr/>
            <p:nvPr/>
          </p:nvSpPr>
          <p:spPr>
            <a:xfrm>
              <a:off x="1198775" y="238125"/>
              <a:ext cx="5202875" cy="5219200"/>
            </a:xfrm>
            <a:custGeom>
              <a:avLst/>
              <a:gdLst/>
              <a:ahLst/>
              <a:cxnLst/>
              <a:rect l="l" t="t" r="r" b="b"/>
              <a:pathLst>
                <a:path w="208115" h="208768" extrusionOk="0">
                  <a:moveTo>
                    <a:pt x="51898" y="101415"/>
                  </a:moveTo>
                  <a:cubicBezTo>
                    <a:pt x="62663" y="101415"/>
                    <a:pt x="72775" y="105591"/>
                    <a:pt x="80408" y="113224"/>
                  </a:cubicBezTo>
                  <a:cubicBezTo>
                    <a:pt x="94206" y="127054"/>
                    <a:pt x="96164" y="148649"/>
                    <a:pt x="85040" y="164665"/>
                  </a:cubicBezTo>
                  <a:lnTo>
                    <a:pt x="74863" y="174875"/>
                  </a:lnTo>
                  <a:cubicBezTo>
                    <a:pt x="67889" y="179708"/>
                    <a:pt x="59869" y="182078"/>
                    <a:pt x="51891" y="182078"/>
                  </a:cubicBezTo>
                  <a:cubicBezTo>
                    <a:pt x="41507" y="182078"/>
                    <a:pt x="31196" y="178064"/>
                    <a:pt x="23356" y="170243"/>
                  </a:cubicBezTo>
                  <a:cubicBezTo>
                    <a:pt x="7666" y="154520"/>
                    <a:pt x="7666" y="128946"/>
                    <a:pt x="23356" y="113224"/>
                  </a:cubicBezTo>
                  <a:cubicBezTo>
                    <a:pt x="30989" y="105591"/>
                    <a:pt x="41101" y="101415"/>
                    <a:pt x="51898" y="101415"/>
                  </a:cubicBezTo>
                  <a:close/>
                  <a:moveTo>
                    <a:pt x="87389" y="170961"/>
                  </a:moveTo>
                  <a:lnTo>
                    <a:pt x="92999" y="176571"/>
                  </a:lnTo>
                  <a:lnTo>
                    <a:pt x="86704" y="182834"/>
                  </a:lnTo>
                  <a:lnTo>
                    <a:pt x="81126" y="177256"/>
                  </a:lnTo>
                  <a:lnTo>
                    <a:pt x="87389" y="170961"/>
                  </a:lnTo>
                  <a:close/>
                  <a:moveTo>
                    <a:pt x="97305" y="180877"/>
                  </a:moveTo>
                  <a:lnTo>
                    <a:pt x="111495" y="195067"/>
                  </a:lnTo>
                  <a:cubicBezTo>
                    <a:pt x="113256" y="196796"/>
                    <a:pt x="113256" y="199634"/>
                    <a:pt x="111528" y="201362"/>
                  </a:cubicBezTo>
                  <a:cubicBezTo>
                    <a:pt x="110679" y="202178"/>
                    <a:pt x="109570" y="202635"/>
                    <a:pt x="108363" y="202635"/>
                  </a:cubicBezTo>
                  <a:cubicBezTo>
                    <a:pt x="107189" y="202635"/>
                    <a:pt x="106080" y="202178"/>
                    <a:pt x="105232" y="201362"/>
                  </a:cubicBezTo>
                  <a:lnTo>
                    <a:pt x="91042" y="187173"/>
                  </a:lnTo>
                  <a:lnTo>
                    <a:pt x="97305" y="180877"/>
                  </a:lnTo>
                  <a:close/>
                  <a:moveTo>
                    <a:pt x="58031" y="0"/>
                  </a:moveTo>
                  <a:cubicBezTo>
                    <a:pt x="49843" y="0"/>
                    <a:pt x="42569" y="4828"/>
                    <a:pt x="39307" y="12069"/>
                  </a:cubicBezTo>
                  <a:cubicBezTo>
                    <a:pt x="37350" y="11450"/>
                    <a:pt x="35295" y="11156"/>
                    <a:pt x="33240" y="11156"/>
                  </a:cubicBezTo>
                  <a:cubicBezTo>
                    <a:pt x="21921" y="11156"/>
                    <a:pt x="12722" y="20355"/>
                    <a:pt x="12722" y="31641"/>
                  </a:cubicBezTo>
                  <a:cubicBezTo>
                    <a:pt x="12722" y="32522"/>
                    <a:pt x="12787" y="33403"/>
                    <a:pt x="12885" y="34251"/>
                  </a:cubicBezTo>
                  <a:cubicBezTo>
                    <a:pt x="5513" y="35947"/>
                    <a:pt x="0" y="42536"/>
                    <a:pt x="0" y="50430"/>
                  </a:cubicBezTo>
                  <a:cubicBezTo>
                    <a:pt x="0" y="59596"/>
                    <a:pt x="7438" y="67034"/>
                    <a:pt x="16571" y="67034"/>
                  </a:cubicBezTo>
                  <a:lnTo>
                    <a:pt x="22834" y="67034"/>
                  </a:lnTo>
                  <a:cubicBezTo>
                    <a:pt x="24530" y="67034"/>
                    <a:pt x="25900" y="65664"/>
                    <a:pt x="25900" y="63968"/>
                  </a:cubicBezTo>
                  <a:cubicBezTo>
                    <a:pt x="25900" y="62271"/>
                    <a:pt x="24530" y="60934"/>
                    <a:pt x="22834" y="60934"/>
                  </a:cubicBezTo>
                  <a:lnTo>
                    <a:pt x="16571" y="60934"/>
                  </a:lnTo>
                  <a:cubicBezTo>
                    <a:pt x="10797" y="60934"/>
                    <a:pt x="6100" y="56204"/>
                    <a:pt x="6100" y="50430"/>
                  </a:cubicBezTo>
                  <a:cubicBezTo>
                    <a:pt x="6100" y="44657"/>
                    <a:pt x="10797" y="39959"/>
                    <a:pt x="16571" y="39959"/>
                  </a:cubicBezTo>
                  <a:cubicBezTo>
                    <a:pt x="17550" y="39959"/>
                    <a:pt x="18463" y="39503"/>
                    <a:pt x="19050" y="38720"/>
                  </a:cubicBezTo>
                  <a:cubicBezTo>
                    <a:pt x="19637" y="37937"/>
                    <a:pt x="19800" y="36926"/>
                    <a:pt x="19507" y="35980"/>
                  </a:cubicBezTo>
                  <a:cubicBezTo>
                    <a:pt x="19083" y="34577"/>
                    <a:pt x="18854" y="33142"/>
                    <a:pt x="18854" y="31641"/>
                  </a:cubicBezTo>
                  <a:cubicBezTo>
                    <a:pt x="18854" y="23715"/>
                    <a:pt x="25313" y="17256"/>
                    <a:pt x="33240" y="17256"/>
                  </a:cubicBezTo>
                  <a:cubicBezTo>
                    <a:pt x="35523" y="17256"/>
                    <a:pt x="37709" y="17778"/>
                    <a:pt x="39764" y="18822"/>
                  </a:cubicBezTo>
                  <a:cubicBezTo>
                    <a:pt x="40196" y="19046"/>
                    <a:pt x="40674" y="19161"/>
                    <a:pt x="41154" y="19161"/>
                  </a:cubicBezTo>
                  <a:cubicBezTo>
                    <a:pt x="41580" y="19161"/>
                    <a:pt x="42007" y="19071"/>
                    <a:pt x="42406" y="18887"/>
                  </a:cubicBezTo>
                  <a:cubicBezTo>
                    <a:pt x="43254" y="18495"/>
                    <a:pt x="43874" y="17778"/>
                    <a:pt x="44102" y="16864"/>
                  </a:cubicBezTo>
                  <a:cubicBezTo>
                    <a:pt x="45733" y="10536"/>
                    <a:pt x="51474" y="6100"/>
                    <a:pt x="58031" y="6100"/>
                  </a:cubicBezTo>
                  <a:cubicBezTo>
                    <a:pt x="63935" y="6100"/>
                    <a:pt x="69317" y="9819"/>
                    <a:pt x="71438" y="15331"/>
                  </a:cubicBezTo>
                  <a:cubicBezTo>
                    <a:pt x="71862" y="16440"/>
                    <a:pt x="72938" y="17223"/>
                    <a:pt x="74145" y="17289"/>
                  </a:cubicBezTo>
                  <a:cubicBezTo>
                    <a:pt x="78418" y="17517"/>
                    <a:pt x="82300" y="19637"/>
                    <a:pt x="84844" y="22964"/>
                  </a:cubicBezTo>
                  <a:cubicBezTo>
                    <a:pt x="78875" y="26585"/>
                    <a:pt x="74341" y="32359"/>
                    <a:pt x="72384" y="39372"/>
                  </a:cubicBezTo>
                  <a:cubicBezTo>
                    <a:pt x="64718" y="39764"/>
                    <a:pt x="57509" y="43058"/>
                    <a:pt x="52355" y="48636"/>
                  </a:cubicBezTo>
                  <a:cubicBezTo>
                    <a:pt x="49126" y="52127"/>
                    <a:pt x="46842" y="56302"/>
                    <a:pt x="45570" y="60934"/>
                  </a:cubicBezTo>
                  <a:lnTo>
                    <a:pt x="37056" y="60934"/>
                  </a:lnTo>
                  <a:cubicBezTo>
                    <a:pt x="35360" y="60934"/>
                    <a:pt x="33990" y="62271"/>
                    <a:pt x="33990" y="63968"/>
                  </a:cubicBezTo>
                  <a:cubicBezTo>
                    <a:pt x="33990" y="65664"/>
                    <a:pt x="35360" y="67034"/>
                    <a:pt x="37056" y="67034"/>
                  </a:cubicBezTo>
                  <a:lnTo>
                    <a:pt x="44526" y="67034"/>
                  </a:lnTo>
                  <a:cubicBezTo>
                    <a:pt x="44428" y="68436"/>
                    <a:pt x="44396" y="69839"/>
                    <a:pt x="44494" y="71307"/>
                  </a:cubicBezTo>
                  <a:cubicBezTo>
                    <a:pt x="38165" y="75450"/>
                    <a:pt x="32163" y="81745"/>
                    <a:pt x="32163" y="94956"/>
                  </a:cubicBezTo>
                  <a:cubicBezTo>
                    <a:pt x="32163" y="96424"/>
                    <a:pt x="32326" y="97925"/>
                    <a:pt x="32620" y="99458"/>
                  </a:cubicBezTo>
                  <a:cubicBezTo>
                    <a:pt x="27629" y="101741"/>
                    <a:pt x="23030" y="104905"/>
                    <a:pt x="19050" y="108885"/>
                  </a:cubicBezTo>
                  <a:cubicBezTo>
                    <a:pt x="946" y="126989"/>
                    <a:pt x="946" y="156477"/>
                    <a:pt x="19050" y="174582"/>
                  </a:cubicBezTo>
                  <a:cubicBezTo>
                    <a:pt x="28048" y="183579"/>
                    <a:pt x="39921" y="188203"/>
                    <a:pt x="51878" y="188203"/>
                  </a:cubicBezTo>
                  <a:cubicBezTo>
                    <a:pt x="60338" y="188203"/>
                    <a:pt x="68840" y="185888"/>
                    <a:pt x="76396" y="181171"/>
                  </a:cubicBezTo>
                  <a:lnTo>
                    <a:pt x="82398" y="187173"/>
                  </a:lnTo>
                  <a:cubicBezTo>
                    <a:pt x="81191" y="188347"/>
                    <a:pt x="81191" y="190272"/>
                    <a:pt x="82398" y="191479"/>
                  </a:cubicBezTo>
                  <a:cubicBezTo>
                    <a:pt x="82985" y="192066"/>
                    <a:pt x="83768" y="192392"/>
                    <a:pt x="84551" y="192392"/>
                  </a:cubicBezTo>
                  <a:cubicBezTo>
                    <a:pt x="85334" y="192392"/>
                    <a:pt x="86117" y="192066"/>
                    <a:pt x="86704" y="191479"/>
                  </a:cubicBezTo>
                  <a:lnTo>
                    <a:pt x="100893" y="205668"/>
                  </a:lnTo>
                  <a:cubicBezTo>
                    <a:pt x="102883" y="207658"/>
                    <a:pt x="105558" y="208767"/>
                    <a:pt x="108363" y="208767"/>
                  </a:cubicBezTo>
                  <a:cubicBezTo>
                    <a:pt x="111201" y="208767"/>
                    <a:pt x="113844" y="207658"/>
                    <a:pt x="115833" y="205668"/>
                  </a:cubicBezTo>
                  <a:cubicBezTo>
                    <a:pt x="119943" y="201558"/>
                    <a:pt x="119943" y="194871"/>
                    <a:pt x="115833" y="190761"/>
                  </a:cubicBezTo>
                  <a:lnTo>
                    <a:pt x="101611" y="176539"/>
                  </a:lnTo>
                  <a:cubicBezTo>
                    <a:pt x="102427" y="175332"/>
                    <a:pt x="102296" y="173701"/>
                    <a:pt x="101252" y="172657"/>
                  </a:cubicBezTo>
                  <a:cubicBezTo>
                    <a:pt x="100640" y="172044"/>
                    <a:pt x="99848" y="171738"/>
                    <a:pt x="99063" y="171738"/>
                  </a:cubicBezTo>
                  <a:cubicBezTo>
                    <a:pt x="98468" y="171738"/>
                    <a:pt x="97877" y="171914"/>
                    <a:pt x="97370" y="172266"/>
                  </a:cubicBezTo>
                  <a:lnTo>
                    <a:pt x="91336" y="166263"/>
                  </a:lnTo>
                  <a:cubicBezTo>
                    <a:pt x="99458" y="153216"/>
                    <a:pt x="100437" y="137395"/>
                    <a:pt x="94761" y="123825"/>
                  </a:cubicBezTo>
                  <a:lnTo>
                    <a:pt x="140918" y="123825"/>
                  </a:lnTo>
                  <a:cubicBezTo>
                    <a:pt x="142614" y="123825"/>
                    <a:pt x="143984" y="122455"/>
                    <a:pt x="143984" y="120759"/>
                  </a:cubicBezTo>
                  <a:cubicBezTo>
                    <a:pt x="143984" y="119063"/>
                    <a:pt x="142614" y="117692"/>
                    <a:pt x="140918" y="117692"/>
                  </a:cubicBezTo>
                  <a:lnTo>
                    <a:pt x="91629" y="117692"/>
                  </a:lnTo>
                  <a:cubicBezTo>
                    <a:pt x="89705" y="114561"/>
                    <a:pt x="87421" y="111593"/>
                    <a:pt x="84714" y="108885"/>
                  </a:cubicBezTo>
                  <a:cubicBezTo>
                    <a:pt x="75939" y="100110"/>
                    <a:pt x="64294" y="95283"/>
                    <a:pt x="51898" y="95283"/>
                  </a:cubicBezTo>
                  <a:cubicBezTo>
                    <a:pt x="47266" y="95283"/>
                    <a:pt x="42765" y="95968"/>
                    <a:pt x="38459" y="97272"/>
                  </a:cubicBezTo>
                  <a:cubicBezTo>
                    <a:pt x="38329" y="96490"/>
                    <a:pt x="38263" y="95707"/>
                    <a:pt x="38263" y="94956"/>
                  </a:cubicBezTo>
                  <a:cubicBezTo>
                    <a:pt x="38263" y="84322"/>
                    <a:pt x="42667" y="79495"/>
                    <a:pt x="49256" y="75515"/>
                  </a:cubicBezTo>
                  <a:cubicBezTo>
                    <a:pt x="50267" y="74895"/>
                    <a:pt x="50822" y="73754"/>
                    <a:pt x="50724" y="72579"/>
                  </a:cubicBezTo>
                  <a:cubicBezTo>
                    <a:pt x="49909" y="64914"/>
                    <a:pt x="52094" y="57900"/>
                    <a:pt x="56857" y="52779"/>
                  </a:cubicBezTo>
                  <a:cubicBezTo>
                    <a:pt x="61204" y="48085"/>
                    <a:pt x="67438" y="45429"/>
                    <a:pt x="74030" y="45429"/>
                  </a:cubicBezTo>
                  <a:cubicBezTo>
                    <a:pt x="74264" y="45429"/>
                    <a:pt x="74498" y="45433"/>
                    <a:pt x="74732" y="45439"/>
                  </a:cubicBezTo>
                  <a:lnTo>
                    <a:pt x="74830" y="45439"/>
                  </a:lnTo>
                  <a:cubicBezTo>
                    <a:pt x="76298" y="45439"/>
                    <a:pt x="77570" y="44396"/>
                    <a:pt x="77831" y="42928"/>
                  </a:cubicBezTo>
                  <a:cubicBezTo>
                    <a:pt x="79723" y="32587"/>
                    <a:pt x="88759" y="25085"/>
                    <a:pt x="99295" y="25085"/>
                  </a:cubicBezTo>
                  <a:cubicBezTo>
                    <a:pt x="106015" y="25085"/>
                    <a:pt x="112278" y="28118"/>
                    <a:pt x="116420" y="33403"/>
                  </a:cubicBezTo>
                  <a:cubicBezTo>
                    <a:pt x="116975" y="34088"/>
                    <a:pt x="117758" y="34512"/>
                    <a:pt x="118639" y="34577"/>
                  </a:cubicBezTo>
                  <a:cubicBezTo>
                    <a:pt x="118713" y="34583"/>
                    <a:pt x="118787" y="34585"/>
                    <a:pt x="118860" y="34585"/>
                  </a:cubicBezTo>
                  <a:cubicBezTo>
                    <a:pt x="119661" y="34585"/>
                    <a:pt x="120420" y="34264"/>
                    <a:pt x="120987" y="33696"/>
                  </a:cubicBezTo>
                  <a:cubicBezTo>
                    <a:pt x="126161" y="28523"/>
                    <a:pt x="133158" y="25799"/>
                    <a:pt x="140425" y="25799"/>
                  </a:cubicBezTo>
                  <a:cubicBezTo>
                    <a:pt x="144155" y="25799"/>
                    <a:pt x="147956" y="26516"/>
                    <a:pt x="151617" y="27988"/>
                  </a:cubicBezTo>
                  <a:cubicBezTo>
                    <a:pt x="161860" y="32131"/>
                    <a:pt x="168090" y="40775"/>
                    <a:pt x="168319" y="51181"/>
                  </a:cubicBezTo>
                  <a:cubicBezTo>
                    <a:pt x="168319" y="52159"/>
                    <a:pt x="168808" y="53073"/>
                    <a:pt x="169623" y="53627"/>
                  </a:cubicBezTo>
                  <a:cubicBezTo>
                    <a:pt x="170144" y="53981"/>
                    <a:pt x="170757" y="54162"/>
                    <a:pt x="171371" y="54162"/>
                  </a:cubicBezTo>
                  <a:cubicBezTo>
                    <a:pt x="171718" y="54162"/>
                    <a:pt x="172066" y="54104"/>
                    <a:pt x="172396" y="53986"/>
                  </a:cubicBezTo>
                  <a:cubicBezTo>
                    <a:pt x="174017" y="53407"/>
                    <a:pt x="175682" y="53124"/>
                    <a:pt x="177333" y="53124"/>
                  </a:cubicBezTo>
                  <a:cubicBezTo>
                    <a:pt x="180799" y="53124"/>
                    <a:pt x="184204" y="54372"/>
                    <a:pt x="187010" y="56759"/>
                  </a:cubicBezTo>
                  <a:cubicBezTo>
                    <a:pt x="191838" y="60869"/>
                    <a:pt x="193925" y="67458"/>
                    <a:pt x="192588" y="74439"/>
                  </a:cubicBezTo>
                  <a:cubicBezTo>
                    <a:pt x="192392" y="75548"/>
                    <a:pt x="192816" y="76689"/>
                    <a:pt x="193664" y="77374"/>
                  </a:cubicBezTo>
                  <a:cubicBezTo>
                    <a:pt x="198851" y="81615"/>
                    <a:pt x="202015" y="84942"/>
                    <a:pt x="202015" y="94956"/>
                  </a:cubicBezTo>
                  <a:cubicBezTo>
                    <a:pt x="202015" y="105003"/>
                    <a:pt x="191316" y="117692"/>
                    <a:pt x="179279" y="117692"/>
                  </a:cubicBezTo>
                  <a:lnTo>
                    <a:pt x="155140" y="117692"/>
                  </a:lnTo>
                  <a:cubicBezTo>
                    <a:pt x="153444" y="117692"/>
                    <a:pt x="152074" y="119063"/>
                    <a:pt x="152074" y="120759"/>
                  </a:cubicBezTo>
                  <a:cubicBezTo>
                    <a:pt x="152074" y="122455"/>
                    <a:pt x="153444" y="123825"/>
                    <a:pt x="155140" y="123825"/>
                  </a:cubicBezTo>
                  <a:lnTo>
                    <a:pt x="179279" y="123825"/>
                  </a:lnTo>
                  <a:cubicBezTo>
                    <a:pt x="186716" y="123825"/>
                    <a:pt x="193991" y="120367"/>
                    <a:pt x="199764" y="114104"/>
                  </a:cubicBezTo>
                  <a:cubicBezTo>
                    <a:pt x="204983" y="108461"/>
                    <a:pt x="208115" y="101285"/>
                    <a:pt x="208115" y="94956"/>
                  </a:cubicBezTo>
                  <a:cubicBezTo>
                    <a:pt x="208115" y="83279"/>
                    <a:pt x="204201" y="78320"/>
                    <a:pt x="198884" y="73786"/>
                  </a:cubicBezTo>
                  <a:cubicBezTo>
                    <a:pt x="199960" y="65272"/>
                    <a:pt x="197057" y="57280"/>
                    <a:pt x="190957" y="52094"/>
                  </a:cubicBezTo>
                  <a:cubicBezTo>
                    <a:pt x="187047" y="48742"/>
                    <a:pt x="182291" y="46996"/>
                    <a:pt x="177432" y="46996"/>
                  </a:cubicBezTo>
                  <a:cubicBezTo>
                    <a:pt x="176332" y="46996"/>
                    <a:pt x="175227" y="47086"/>
                    <a:pt x="174125" y="47266"/>
                  </a:cubicBezTo>
                  <a:cubicBezTo>
                    <a:pt x="172527" y="36175"/>
                    <a:pt x="165057" y="26814"/>
                    <a:pt x="153901" y="22312"/>
                  </a:cubicBezTo>
                  <a:cubicBezTo>
                    <a:pt x="149500" y="20542"/>
                    <a:pt x="144925" y="19680"/>
                    <a:pt x="140424" y="19680"/>
                  </a:cubicBezTo>
                  <a:cubicBezTo>
                    <a:pt x="132648" y="19680"/>
                    <a:pt x="125096" y="22255"/>
                    <a:pt x="119063" y="27172"/>
                  </a:cubicBezTo>
                  <a:cubicBezTo>
                    <a:pt x="113876" y="21921"/>
                    <a:pt x="106798" y="18952"/>
                    <a:pt x="99295" y="18952"/>
                  </a:cubicBezTo>
                  <a:cubicBezTo>
                    <a:pt x="96229" y="18952"/>
                    <a:pt x="93260" y="19474"/>
                    <a:pt x="90488" y="20387"/>
                  </a:cubicBezTo>
                  <a:cubicBezTo>
                    <a:pt x="87291" y="15527"/>
                    <a:pt x="82170" y="12232"/>
                    <a:pt x="76363" y="11352"/>
                  </a:cubicBezTo>
                  <a:cubicBezTo>
                    <a:pt x="72938" y="4502"/>
                    <a:pt x="65794" y="0"/>
                    <a:pt x="58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59"/>
          <p:cNvGrpSpPr/>
          <p:nvPr/>
        </p:nvGrpSpPr>
        <p:grpSpPr>
          <a:xfrm>
            <a:off x="6446650" y="3624071"/>
            <a:ext cx="612075" cy="405025"/>
            <a:chOff x="4909900" y="2091125"/>
            <a:chExt cx="612075" cy="405025"/>
          </a:xfrm>
        </p:grpSpPr>
        <p:sp>
          <p:nvSpPr>
            <p:cNvPr id="4464" name="Google Shape;4464;p59"/>
            <p:cNvSpPr/>
            <p:nvPr/>
          </p:nvSpPr>
          <p:spPr>
            <a:xfrm>
              <a:off x="5015300" y="2101375"/>
              <a:ext cx="401300" cy="385700"/>
            </a:xfrm>
            <a:custGeom>
              <a:avLst/>
              <a:gdLst/>
              <a:ahLst/>
              <a:cxnLst/>
              <a:rect l="l" t="t" r="r" b="b"/>
              <a:pathLst>
                <a:path w="16052" h="15428" extrusionOk="0">
                  <a:moveTo>
                    <a:pt x="8156" y="1"/>
                  </a:moveTo>
                  <a:cubicBezTo>
                    <a:pt x="7851" y="1"/>
                    <a:pt x="7546" y="55"/>
                    <a:pt x="7264" y="168"/>
                  </a:cubicBezTo>
                  <a:lnTo>
                    <a:pt x="310" y="2740"/>
                  </a:lnTo>
                  <a:cubicBezTo>
                    <a:pt x="119" y="2811"/>
                    <a:pt x="0" y="2978"/>
                    <a:pt x="0" y="3192"/>
                  </a:cubicBezTo>
                  <a:lnTo>
                    <a:pt x="0" y="8908"/>
                  </a:lnTo>
                  <a:cubicBezTo>
                    <a:pt x="0" y="9813"/>
                    <a:pt x="405" y="10646"/>
                    <a:pt x="1072" y="11242"/>
                  </a:cubicBezTo>
                  <a:lnTo>
                    <a:pt x="4358" y="14052"/>
                  </a:lnTo>
                  <a:cubicBezTo>
                    <a:pt x="5418" y="14969"/>
                    <a:pt x="6728" y="15427"/>
                    <a:pt x="8037" y="15427"/>
                  </a:cubicBezTo>
                  <a:cubicBezTo>
                    <a:pt x="9347" y="15427"/>
                    <a:pt x="10657" y="14969"/>
                    <a:pt x="11717" y="14052"/>
                  </a:cubicBezTo>
                  <a:lnTo>
                    <a:pt x="14979" y="11242"/>
                  </a:lnTo>
                  <a:cubicBezTo>
                    <a:pt x="15670" y="10646"/>
                    <a:pt x="16051" y="9813"/>
                    <a:pt x="16027" y="8979"/>
                  </a:cubicBezTo>
                  <a:lnTo>
                    <a:pt x="16027" y="3216"/>
                  </a:lnTo>
                  <a:cubicBezTo>
                    <a:pt x="16027" y="3026"/>
                    <a:pt x="15908" y="2835"/>
                    <a:pt x="15718" y="2788"/>
                  </a:cubicBezTo>
                  <a:lnTo>
                    <a:pt x="9145" y="192"/>
                  </a:lnTo>
                  <a:cubicBezTo>
                    <a:pt x="8832" y="67"/>
                    <a:pt x="8494" y="1"/>
                    <a:pt x="8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9"/>
            <p:cNvSpPr/>
            <p:nvPr/>
          </p:nvSpPr>
          <p:spPr>
            <a:xfrm>
              <a:off x="5200450" y="2101525"/>
              <a:ext cx="217325" cy="383800"/>
            </a:xfrm>
            <a:custGeom>
              <a:avLst/>
              <a:gdLst/>
              <a:ahLst/>
              <a:cxnLst/>
              <a:rect l="l" t="t" r="r" b="b"/>
              <a:pathLst>
                <a:path w="8693" h="15352" extrusionOk="0">
                  <a:moveTo>
                    <a:pt x="826" y="1"/>
                  </a:moveTo>
                  <a:cubicBezTo>
                    <a:pt x="592" y="1"/>
                    <a:pt x="361" y="31"/>
                    <a:pt x="143" y="91"/>
                  </a:cubicBezTo>
                  <a:cubicBezTo>
                    <a:pt x="215" y="114"/>
                    <a:pt x="286" y="162"/>
                    <a:pt x="381" y="186"/>
                  </a:cubicBezTo>
                  <a:lnTo>
                    <a:pt x="5359" y="2115"/>
                  </a:lnTo>
                  <a:cubicBezTo>
                    <a:pt x="6478" y="2567"/>
                    <a:pt x="7240" y="3663"/>
                    <a:pt x="7240" y="4877"/>
                  </a:cubicBezTo>
                  <a:lnTo>
                    <a:pt x="7240" y="8092"/>
                  </a:lnTo>
                  <a:cubicBezTo>
                    <a:pt x="7240" y="9497"/>
                    <a:pt x="6645" y="10807"/>
                    <a:pt x="5573" y="11712"/>
                  </a:cubicBezTo>
                  <a:lnTo>
                    <a:pt x="2930" y="13998"/>
                  </a:lnTo>
                  <a:cubicBezTo>
                    <a:pt x="2072" y="14736"/>
                    <a:pt x="1072" y="15189"/>
                    <a:pt x="0" y="15308"/>
                  </a:cubicBezTo>
                  <a:cubicBezTo>
                    <a:pt x="231" y="15337"/>
                    <a:pt x="463" y="15352"/>
                    <a:pt x="697" y="15352"/>
                  </a:cubicBezTo>
                  <a:cubicBezTo>
                    <a:pt x="1989" y="15352"/>
                    <a:pt x="3310" y="14905"/>
                    <a:pt x="4358" y="13998"/>
                  </a:cubicBezTo>
                  <a:lnTo>
                    <a:pt x="7621" y="11188"/>
                  </a:lnTo>
                  <a:cubicBezTo>
                    <a:pt x="8288" y="10593"/>
                    <a:pt x="8693" y="9759"/>
                    <a:pt x="8693" y="8878"/>
                  </a:cubicBezTo>
                  <a:lnTo>
                    <a:pt x="8693" y="3186"/>
                  </a:lnTo>
                  <a:cubicBezTo>
                    <a:pt x="8645" y="2972"/>
                    <a:pt x="8526" y="2805"/>
                    <a:pt x="8359" y="2734"/>
                  </a:cubicBezTo>
                  <a:lnTo>
                    <a:pt x="1810" y="186"/>
                  </a:lnTo>
                  <a:cubicBezTo>
                    <a:pt x="1491" y="61"/>
                    <a:pt x="1155" y="1"/>
                    <a:pt x="826"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9"/>
            <p:cNvSpPr/>
            <p:nvPr/>
          </p:nvSpPr>
          <p:spPr>
            <a:xfrm>
              <a:off x="4909900" y="2091125"/>
              <a:ext cx="612075" cy="405025"/>
            </a:xfrm>
            <a:custGeom>
              <a:avLst/>
              <a:gdLst/>
              <a:ahLst/>
              <a:cxnLst/>
              <a:rect l="l" t="t" r="r" b="b"/>
              <a:pathLst>
                <a:path w="24483" h="16201" extrusionOk="0">
                  <a:moveTo>
                    <a:pt x="12347" y="2566"/>
                  </a:moveTo>
                  <a:cubicBezTo>
                    <a:pt x="11905" y="2566"/>
                    <a:pt x="11464" y="2644"/>
                    <a:pt x="11051" y="2793"/>
                  </a:cubicBezTo>
                  <a:lnTo>
                    <a:pt x="7026" y="4317"/>
                  </a:lnTo>
                  <a:cubicBezTo>
                    <a:pt x="6836" y="4388"/>
                    <a:pt x="6764" y="4579"/>
                    <a:pt x="6812" y="4769"/>
                  </a:cubicBezTo>
                  <a:cubicBezTo>
                    <a:pt x="6883" y="4912"/>
                    <a:pt x="7002" y="5008"/>
                    <a:pt x="7145" y="5008"/>
                  </a:cubicBezTo>
                  <a:cubicBezTo>
                    <a:pt x="7169" y="5008"/>
                    <a:pt x="7241" y="5008"/>
                    <a:pt x="7264" y="4984"/>
                  </a:cubicBezTo>
                  <a:lnTo>
                    <a:pt x="11289" y="3460"/>
                  </a:lnTo>
                  <a:cubicBezTo>
                    <a:pt x="11638" y="3331"/>
                    <a:pt x="11999" y="3266"/>
                    <a:pt x="12360" y="3266"/>
                  </a:cubicBezTo>
                  <a:cubicBezTo>
                    <a:pt x="12738" y="3266"/>
                    <a:pt x="13115" y="3337"/>
                    <a:pt x="13480" y="3483"/>
                  </a:cubicBezTo>
                  <a:lnTo>
                    <a:pt x="17243" y="4936"/>
                  </a:lnTo>
                  <a:cubicBezTo>
                    <a:pt x="17301" y="4962"/>
                    <a:pt x="17358" y="4974"/>
                    <a:pt x="17411" y="4974"/>
                  </a:cubicBezTo>
                  <a:cubicBezTo>
                    <a:pt x="17552" y="4974"/>
                    <a:pt x="17667" y="4891"/>
                    <a:pt x="17719" y="4769"/>
                  </a:cubicBezTo>
                  <a:cubicBezTo>
                    <a:pt x="17767" y="4579"/>
                    <a:pt x="17671" y="4388"/>
                    <a:pt x="17505" y="4293"/>
                  </a:cubicBezTo>
                  <a:lnTo>
                    <a:pt x="13742" y="2840"/>
                  </a:lnTo>
                  <a:cubicBezTo>
                    <a:pt x="13298" y="2655"/>
                    <a:pt x="12822" y="2566"/>
                    <a:pt x="12347" y="2566"/>
                  </a:cubicBezTo>
                  <a:close/>
                  <a:moveTo>
                    <a:pt x="12351" y="4864"/>
                  </a:moveTo>
                  <a:cubicBezTo>
                    <a:pt x="11983" y="4864"/>
                    <a:pt x="11607" y="4930"/>
                    <a:pt x="11241" y="5055"/>
                  </a:cubicBezTo>
                  <a:lnTo>
                    <a:pt x="7955" y="6294"/>
                  </a:lnTo>
                  <a:cubicBezTo>
                    <a:pt x="7764" y="6341"/>
                    <a:pt x="7669" y="6555"/>
                    <a:pt x="7741" y="6722"/>
                  </a:cubicBezTo>
                  <a:cubicBezTo>
                    <a:pt x="7788" y="6889"/>
                    <a:pt x="7907" y="6960"/>
                    <a:pt x="8074" y="6960"/>
                  </a:cubicBezTo>
                  <a:cubicBezTo>
                    <a:pt x="8098" y="6960"/>
                    <a:pt x="8145" y="6960"/>
                    <a:pt x="8193" y="6937"/>
                  </a:cubicBezTo>
                  <a:lnTo>
                    <a:pt x="11480" y="5722"/>
                  </a:lnTo>
                  <a:cubicBezTo>
                    <a:pt x="11765" y="5615"/>
                    <a:pt x="12063" y="5561"/>
                    <a:pt x="12361" y="5561"/>
                  </a:cubicBezTo>
                  <a:cubicBezTo>
                    <a:pt x="12658" y="5561"/>
                    <a:pt x="12956" y="5615"/>
                    <a:pt x="13242" y="5722"/>
                  </a:cubicBezTo>
                  <a:lnTo>
                    <a:pt x="16314" y="6913"/>
                  </a:lnTo>
                  <a:cubicBezTo>
                    <a:pt x="16380" y="6950"/>
                    <a:pt x="16447" y="6966"/>
                    <a:pt x="16508" y="6966"/>
                  </a:cubicBezTo>
                  <a:cubicBezTo>
                    <a:pt x="16645" y="6966"/>
                    <a:pt x="16757" y="6885"/>
                    <a:pt x="16790" y="6770"/>
                  </a:cubicBezTo>
                  <a:cubicBezTo>
                    <a:pt x="16862" y="6579"/>
                    <a:pt x="16766" y="6365"/>
                    <a:pt x="16576" y="6294"/>
                  </a:cubicBezTo>
                  <a:lnTo>
                    <a:pt x="13504" y="5103"/>
                  </a:lnTo>
                  <a:cubicBezTo>
                    <a:pt x="13144" y="4942"/>
                    <a:pt x="12752" y="4864"/>
                    <a:pt x="12351" y="4864"/>
                  </a:cubicBezTo>
                  <a:close/>
                  <a:moveTo>
                    <a:pt x="1549" y="1862"/>
                  </a:moveTo>
                  <a:cubicBezTo>
                    <a:pt x="2061" y="1862"/>
                    <a:pt x="2984" y="2479"/>
                    <a:pt x="3907" y="3483"/>
                  </a:cubicBezTo>
                  <a:lnTo>
                    <a:pt x="3907" y="3579"/>
                  </a:lnTo>
                  <a:cubicBezTo>
                    <a:pt x="3930" y="3722"/>
                    <a:pt x="3930" y="9342"/>
                    <a:pt x="3930" y="9461"/>
                  </a:cubicBezTo>
                  <a:cubicBezTo>
                    <a:pt x="3716" y="9366"/>
                    <a:pt x="3525" y="9294"/>
                    <a:pt x="3335" y="9175"/>
                  </a:cubicBezTo>
                  <a:cubicBezTo>
                    <a:pt x="1573" y="8103"/>
                    <a:pt x="739" y="5579"/>
                    <a:pt x="811" y="3602"/>
                  </a:cubicBezTo>
                  <a:cubicBezTo>
                    <a:pt x="834" y="2626"/>
                    <a:pt x="1096" y="2055"/>
                    <a:pt x="1335" y="1912"/>
                  </a:cubicBezTo>
                  <a:cubicBezTo>
                    <a:pt x="1394" y="1879"/>
                    <a:pt x="1466" y="1862"/>
                    <a:pt x="1549" y="1862"/>
                  </a:cubicBezTo>
                  <a:close/>
                  <a:moveTo>
                    <a:pt x="15164" y="9046"/>
                  </a:moveTo>
                  <a:cubicBezTo>
                    <a:pt x="15093" y="9046"/>
                    <a:pt x="15020" y="9077"/>
                    <a:pt x="14956" y="9151"/>
                  </a:cubicBezTo>
                  <a:cubicBezTo>
                    <a:pt x="14623" y="9437"/>
                    <a:pt x="13694" y="10128"/>
                    <a:pt x="12361" y="10128"/>
                  </a:cubicBezTo>
                  <a:cubicBezTo>
                    <a:pt x="12338" y="10128"/>
                    <a:pt x="12315" y="10128"/>
                    <a:pt x="12292" y="10128"/>
                  </a:cubicBezTo>
                  <a:cubicBezTo>
                    <a:pt x="10924" y="10128"/>
                    <a:pt x="9973" y="9432"/>
                    <a:pt x="9622" y="9151"/>
                  </a:cubicBezTo>
                  <a:cubicBezTo>
                    <a:pt x="9542" y="9094"/>
                    <a:pt x="9452" y="9065"/>
                    <a:pt x="9364" y="9065"/>
                  </a:cubicBezTo>
                  <a:cubicBezTo>
                    <a:pt x="9267" y="9065"/>
                    <a:pt x="9173" y="9100"/>
                    <a:pt x="9098" y="9175"/>
                  </a:cubicBezTo>
                  <a:cubicBezTo>
                    <a:pt x="8979" y="9318"/>
                    <a:pt x="8979" y="9556"/>
                    <a:pt x="9146" y="9675"/>
                  </a:cubicBezTo>
                  <a:cubicBezTo>
                    <a:pt x="9568" y="10051"/>
                    <a:pt x="10708" y="10843"/>
                    <a:pt x="12291" y="10843"/>
                  </a:cubicBezTo>
                  <a:cubicBezTo>
                    <a:pt x="12314" y="10843"/>
                    <a:pt x="12337" y="10842"/>
                    <a:pt x="12361" y="10842"/>
                  </a:cubicBezTo>
                  <a:cubicBezTo>
                    <a:pt x="13909" y="10818"/>
                    <a:pt x="15004" y="10009"/>
                    <a:pt x="15385" y="9675"/>
                  </a:cubicBezTo>
                  <a:cubicBezTo>
                    <a:pt x="15528" y="9556"/>
                    <a:pt x="15576" y="9318"/>
                    <a:pt x="15409" y="9175"/>
                  </a:cubicBezTo>
                  <a:cubicBezTo>
                    <a:pt x="15343" y="9096"/>
                    <a:pt x="15254" y="9046"/>
                    <a:pt x="15164" y="9046"/>
                  </a:cubicBezTo>
                  <a:close/>
                  <a:moveTo>
                    <a:pt x="7787" y="10889"/>
                  </a:moveTo>
                  <a:cubicBezTo>
                    <a:pt x="7690" y="10889"/>
                    <a:pt x="7591" y="10931"/>
                    <a:pt x="7526" y="11009"/>
                  </a:cubicBezTo>
                  <a:cubicBezTo>
                    <a:pt x="7407" y="11175"/>
                    <a:pt x="7407" y="11414"/>
                    <a:pt x="7574" y="11533"/>
                  </a:cubicBezTo>
                  <a:cubicBezTo>
                    <a:pt x="8228" y="12116"/>
                    <a:pt x="9912" y="13273"/>
                    <a:pt x="12244" y="13273"/>
                  </a:cubicBezTo>
                  <a:cubicBezTo>
                    <a:pt x="12291" y="13273"/>
                    <a:pt x="12338" y="13272"/>
                    <a:pt x="12384" y="13271"/>
                  </a:cubicBezTo>
                  <a:cubicBezTo>
                    <a:pt x="14742" y="13247"/>
                    <a:pt x="16385" y="12033"/>
                    <a:pt x="16981" y="11533"/>
                  </a:cubicBezTo>
                  <a:cubicBezTo>
                    <a:pt x="17124" y="11414"/>
                    <a:pt x="17147" y="11175"/>
                    <a:pt x="17004" y="11009"/>
                  </a:cubicBezTo>
                  <a:cubicBezTo>
                    <a:pt x="16940" y="10931"/>
                    <a:pt x="16841" y="10889"/>
                    <a:pt x="16740" y="10889"/>
                  </a:cubicBezTo>
                  <a:cubicBezTo>
                    <a:pt x="16655" y="10889"/>
                    <a:pt x="16570" y="10919"/>
                    <a:pt x="16504" y="10985"/>
                  </a:cubicBezTo>
                  <a:cubicBezTo>
                    <a:pt x="15957" y="11461"/>
                    <a:pt x="14480" y="12533"/>
                    <a:pt x="12361" y="12557"/>
                  </a:cubicBezTo>
                  <a:cubicBezTo>
                    <a:pt x="12315" y="12558"/>
                    <a:pt x="12270" y="12558"/>
                    <a:pt x="12225" y="12558"/>
                  </a:cubicBezTo>
                  <a:cubicBezTo>
                    <a:pt x="10060" y="12558"/>
                    <a:pt x="8563" y="11452"/>
                    <a:pt x="8003" y="10985"/>
                  </a:cubicBezTo>
                  <a:cubicBezTo>
                    <a:pt x="7948" y="10919"/>
                    <a:pt x="7868" y="10889"/>
                    <a:pt x="7787" y="10889"/>
                  </a:cubicBezTo>
                  <a:close/>
                  <a:moveTo>
                    <a:pt x="12443" y="0"/>
                  </a:moveTo>
                  <a:cubicBezTo>
                    <a:pt x="12102" y="0"/>
                    <a:pt x="11761" y="60"/>
                    <a:pt x="11432" y="173"/>
                  </a:cubicBezTo>
                  <a:lnTo>
                    <a:pt x="9551" y="888"/>
                  </a:lnTo>
                  <a:cubicBezTo>
                    <a:pt x="9384" y="959"/>
                    <a:pt x="9289" y="1126"/>
                    <a:pt x="9312" y="1316"/>
                  </a:cubicBezTo>
                  <a:cubicBezTo>
                    <a:pt x="9367" y="1480"/>
                    <a:pt x="9504" y="1588"/>
                    <a:pt x="9651" y="1588"/>
                  </a:cubicBezTo>
                  <a:cubicBezTo>
                    <a:pt x="9697" y="1588"/>
                    <a:pt x="9743" y="1577"/>
                    <a:pt x="9789" y="1554"/>
                  </a:cubicBezTo>
                  <a:lnTo>
                    <a:pt x="11694" y="840"/>
                  </a:lnTo>
                  <a:cubicBezTo>
                    <a:pt x="11960" y="736"/>
                    <a:pt x="12231" y="688"/>
                    <a:pt x="12497" y="688"/>
                  </a:cubicBezTo>
                  <a:cubicBezTo>
                    <a:pt x="12780" y="688"/>
                    <a:pt x="13056" y="742"/>
                    <a:pt x="13313" y="840"/>
                  </a:cubicBezTo>
                  <a:lnTo>
                    <a:pt x="19886" y="3436"/>
                  </a:lnTo>
                  <a:cubicBezTo>
                    <a:pt x="19957" y="3460"/>
                    <a:pt x="19981" y="3483"/>
                    <a:pt x="19981" y="3555"/>
                  </a:cubicBezTo>
                  <a:lnTo>
                    <a:pt x="19981" y="5412"/>
                  </a:lnTo>
                  <a:cubicBezTo>
                    <a:pt x="19981" y="5603"/>
                    <a:pt x="20100" y="5770"/>
                    <a:pt x="20267" y="5770"/>
                  </a:cubicBezTo>
                  <a:cubicBezTo>
                    <a:pt x="20290" y="5775"/>
                    <a:pt x="20312" y="5777"/>
                    <a:pt x="20333" y="5777"/>
                  </a:cubicBezTo>
                  <a:cubicBezTo>
                    <a:pt x="20515" y="5777"/>
                    <a:pt x="20648" y="5604"/>
                    <a:pt x="20648" y="5412"/>
                  </a:cubicBezTo>
                  <a:lnTo>
                    <a:pt x="20648" y="3602"/>
                  </a:lnTo>
                  <a:lnTo>
                    <a:pt x="20648" y="3460"/>
                  </a:lnTo>
                  <a:cubicBezTo>
                    <a:pt x="21602" y="2505"/>
                    <a:pt x="22502" y="1894"/>
                    <a:pt x="22970" y="1894"/>
                  </a:cubicBezTo>
                  <a:cubicBezTo>
                    <a:pt x="23040" y="1894"/>
                    <a:pt x="23099" y="1908"/>
                    <a:pt x="23149" y="1935"/>
                  </a:cubicBezTo>
                  <a:cubicBezTo>
                    <a:pt x="23387" y="2055"/>
                    <a:pt x="23673" y="2650"/>
                    <a:pt x="23696" y="3602"/>
                  </a:cubicBezTo>
                  <a:cubicBezTo>
                    <a:pt x="23744" y="5531"/>
                    <a:pt x="22910" y="8080"/>
                    <a:pt x="21172" y="9151"/>
                  </a:cubicBezTo>
                  <a:cubicBezTo>
                    <a:pt x="21005" y="9223"/>
                    <a:pt x="20839" y="9318"/>
                    <a:pt x="20624" y="9413"/>
                  </a:cubicBezTo>
                  <a:lnTo>
                    <a:pt x="20624" y="7127"/>
                  </a:lnTo>
                  <a:cubicBezTo>
                    <a:pt x="20624" y="6935"/>
                    <a:pt x="20491" y="6762"/>
                    <a:pt x="20309" y="6762"/>
                  </a:cubicBezTo>
                  <a:cubicBezTo>
                    <a:pt x="20288" y="6762"/>
                    <a:pt x="20266" y="6765"/>
                    <a:pt x="20243" y="6770"/>
                  </a:cubicBezTo>
                  <a:cubicBezTo>
                    <a:pt x="20053" y="6794"/>
                    <a:pt x="19957" y="6937"/>
                    <a:pt x="19957" y="7127"/>
                  </a:cubicBezTo>
                  <a:lnTo>
                    <a:pt x="19957" y="9294"/>
                  </a:lnTo>
                  <a:cubicBezTo>
                    <a:pt x="19957" y="10056"/>
                    <a:pt x="19624" y="10842"/>
                    <a:pt x="18981" y="11342"/>
                  </a:cubicBezTo>
                  <a:lnTo>
                    <a:pt x="15718" y="14176"/>
                  </a:lnTo>
                  <a:cubicBezTo>
                    <a:pt x="14766" y="15010"/>
                    <a:pt x="13551" y="15462"/>
                    <a:pt x="12265" y="15462"/>
                  </a:cubicBezTo>
                  <a:cubicBezTo>
                    <a:pt x="10979" y="15462"/>
                    <a:pt x="9789" y="15010"/>
                    <a:pt x="8812" y="14176"/>
                  </a:cubicBezTo>
                  <a:lnTo>
                    <a:pt x="5526" y="11342"/>
                  </a:lnTo>
                  <a:cubicBezTo>
                    <a:pt x="4931" y="10842"/>
                    <a:pt x="4573" y="10056"/>
                    <a:pt x="4573" y="9294"/>
                  </a:cubicBezTo>
                  <a:lnTo>
                    <a:pt x="4573" y="3602"/>
                  </a:lnTo>
                  <a:lnTo>
                    <a:pt x="4573" y="3555"/>
                  </a:lnTo>
                  <a:cubicBezTo>
                    <a:pt x="4573" y="3507"/>
                    <a:pt x="4621" y="3483"/>
                    <a:pt x="4645" y="3483"/>
                  </a:cubicBezTo>
                  <a:lnTo>
                    <a:pt x="8122" y="2174"/>
                  </a:lnTo>
                  <a:cubicBezTo>
                    <a:pt x="8312" y="2126"/>
                    <a:pt x="8384" y="1912"/>
                    <a:pt x="8336" y="1721"/>
                  </a:cubicBezTo>
                  <a:cubicBezTo>
                    <a:pt x="8281" y="1593"/>
                    <a:pt x="8155" y="1507"/>
                    <a:pt x="8013" y="1507"/>
                  </a:cubicBezTo>
                  <a:cubicBezTo>
                    <a:pt x="7971" y="1507"/>
                    <a:pt x="7927" y="1514"/>
                    <a:pt x="7884" y="1531"/>
                  </a:cubicBezTo>
                  <a:lnTo>
                    <a:pt x="4407" y="2840"/>
                  </a:lnTo>
                  <a:cubicBezTo>
                    <a:pt x="4335" y="2864"/>
                    <a:pt x="4311" y="2864"/>
                    <a:pt x="4288" y="2888"/>
                  </a:cubicBezTo>
                  <a:cubicBezTo>
                    <a:pt x="3954" y="2555"/>
                    <a:pt x="3478" y="2126"/>
                    <a:pt x="2954" y="1721"/>
                  </a:cubicBezTo>
                  <a:cubicBezTo>
                    <a:pt x="2407" y="1351"/>
                    <a:pt x="1914" y="1155"/>
                    <a:pt x="1505" y="1155"/>
                  </a:cubicBezTo>
                  <a:cubicBezTo>
                    <a:pt x="1309" y="1155"/>
                    <a:pt x="1132" y="1200"/>
                    <a:pt x="977" y="1293"/>
                  </a:cubicBezTo>
                  <a:cubicBezTo>
                    <a:pt x="644" y="1459"/>
                    <a:pt x="120" y="1959"/>
                    <a:pt x="49" y="3579"/>
                  </a:cubicBezTo>
                  <a:cubicBezTo>
                    <a:pt x="1" y="5841"/>
                    <a:pt x="1001" y="8580"/>
                    <a:pt x="2906" y="9770"/>
                  </a:cubicBezTo>
                  <a:cubicBezTo>
                    <a:pt x="3240" y="9985"/>
                    <a:pt x="3621" y="10151"/>
                    <a:pt x="4026" y="10271"/>
                  </a:cubicBezTo>
                  <a:cubicBezTo>
                    <a:pt x="4192" y="10890"/>
                    <a:pt x="4550" y="11461"/>
                    <a:pt x="5073" y="11914"/>
                  </a:cubicBezTo>
                  <a:lnTo>
                    <a:pt x="8336" y="14724"/>
                  </a:lnTo>
                  <a:cubicBezTo>
                    <a:pt x="9408" y="15653"/>
                    <a:pt x="10813" y="16200"/>
                    <a:pt x="12242" y="16200"/>
                  </a:cubicBezTo>
                  <a:cubicBezTo>
                    <a:pt x="13670" y="16200"/>
                    <a:pt x="15076" y="15676"/>
                    <a:pt x="16147" y="14724"/>
                  </a:cubicBezTo>
                  <a:lnTo>
                    <a:pt x="19410" y="11914"/>
                  </a:lnTo>
                  <a:cubicBezTo>
                    <a:pt x="19910" y="11461"/>
                    <a:pt x="20267" y="10890"/>
                    <a:pt x="20458" y="10271"/>
                  </a:cubicBezTo>
                  <a:cubicBezTo>
                    <a:pt x="20815" y="10151"/>
                    <a:pt x="21172" y="9961"/>
                    <a:pt x="21458" y="9794"/>
                  </a:cubicBezTo>
                  <a:cubicBezTo>
                    <a:pt x="23434" y="8604"/>
                    <a:pt x="24482" y="5841"/>
                    <a:pt x="24411" y="3579"/>
                  </a:cubicBezTo>
                  <a:cubicBezTo>
                    <a:pt x="24339" y="1959"/>
                    <a:pt x="23815" y="1459"/>
                    <a:pt x="23482" y="1293"/>
                  </a:cubicBezTo>
                  <a:cubicBezTo>
                    <a:pt x="23315" y="1201"/>
                    <a:pt x="23134" y="1161"/>
                    <a:pt x="22945" y="1161"/>
                  </a:cubicBezTo>
                  <a:cubicBezTo>
                    <a:pt x="22002" y="1161"/>
                    <a:pt x="20854" y="2166"/>
                    <a:pt x="20219" y="2840"/>
                  </a:cubicBezTo>
                  <a:cubicBezTo>
                    <a:pt x="20172" y="2840"/>
                    <a:pt x="20148" y="2793"/>
                    <a:pt x="20124" y="2793"/>
                  </a:cubicBezTo>
                  <a:lnTo>
                    <a:pt x="13551" y="221"/>
                  </a:lnTo>
                  <a:cubicBezTo>
                    <a:pt x="13190" y="71"/>
                    <a:pt x="12816" y="0"/>
                    <a:pt x="1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470"/>
        <p:cNvGrpSpPr/>
        <p:nvPr/>
      </p:nvGrpSpPr>
      <p:grpSpPr>
        <a:xfrm>
          <a:off x="0" y="0"/>
          <a:ext cx="0" cy="0"/>
          <a:chOff x="0" y="0"/>
          <a:chExt cx="0" cy="0"/>
        </a:xfrm>
      </p:grpSpPr>
      <p:grpSp>
        <p:nvGrpSpPr>
          <p:cNvPr id="4471" name="Google Shape;4471;p60"/>
          <p:cNvGrpSpPr/>
          <p:nvPr/>
        </p:nvGrpSpPr>
        <p:grpSpPr>
          <a:xfrm>
            <a:off x="686424" y="1619250"/>
            <a:ext cx="7742468" cy="579600"/>
            <a:chOff x="686424" y="1009650"/>
            <a:chExt cx="7742468" cy="579600"/>
          </a:xfrm>
        </p:grpSpPr>
        <p:grpSp>
          <p:nvGrpSpPr>
            <p:cNvPr id="4472" name="Google Shape;4472;p60"/>
            <p:cNvGrpSpPr/>
            <p:nvPr/>
          </p:nvGrpSpPr>
          <p:grpSpPr>
            <a:xfrm>
              <a:off x="686424" y="1009650"/>
              <a:ext cx="7742468" cy="579088"/>
              <a:chOff x="686424" y="1619250"/>
              <a:chExt cx="7742468" cy="579088"/>
            </a:xfrm>
          </p:grpSpPr>
          <p:sp>
            <p:nvSpPr>
              <p:cNvPr id="4473" name="Google Shape;4473;p60"/>
              <p:cNvSpPr/>
              <p:nvPr/>
            </p:nvSpPr>
            <p:spPr>
              <a:xfrm>
                <a:off x="5989199" y="1619250"/>
                <a:ext cx="2439693" cy="579088"/>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0"/>
              <p:cNvSpPr/>
              <p:nvPr/>
            </p:nvSpPr>
            <p:spPr>
              <a:xfrm>
                <a:off x="686424" y="1619250"/>
                <a:ext cx="2439693" cy="579088"/>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5" name="Google Shape;4475;p60"/>
            <p:cNvSpPr/>
            <p:nvPr/>
          </p:nvSpPr>
          <p:spPr>
            <a:xfrm>
              <a:off x="2500350" y="1010250"/>
              <a:ext cx="3819600" cy="579000"/>
            </a:xfrm>
            <a:prstGeom prst="rect">
              <a:avLst/>
            </a:pr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6" name="Google Shape;4476;p60"/>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FOREST FIRES START</a:t>
            </a:r>
            <a:endParaRPr/>
          </a:p>
        </p:txBody>
      </p:sp>
      <p:graphicFrame>
        <p:nvGraphicFramePr>
          <p:cNvPr id="4477" name="Google Shape;4477;p60"/>
          <p:cNvGraphicFramePr/>
          <p:nvPr/>
        </p:nvGraphicFramePr>
        <p:xfrm>
          <a:off x="952500" y="1619250"/>
          <a:ext cx="3000000" cy="3000000"/>
        </p:xfrm>
        <a:graphic>
          <a:graphicData uri="http://schemas.openxmlformats.org/drawingml/2006/table">
            <a:tbl>
              <a:tblPr>
                <a:noFill/>
                <a:tableStyleId>{6FC4CC8E-DD79-4603-9C45-AEF0C8C8B436}</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en" sz="2600">
                          <a:solidFill>
                            <a:schemeClr val="accent2"/>
                          </a:solidFill>
                          <a:latin typeface="Fjalla One"/>
                          <a:ea typeface="Fjalla One"/>
                          <a:cs typeface="Fjalla One"/>
                          <a:sym typeface="Fjalla One"/>
                        </a:rPr>
                        <a:t>NATURAL CAUSES</a:t>
                      </a:r>
                      <a:endParaRPr sz="2600">
                        <a:solidFill>
                          <a:schemeClr val="accent2"/>
                        </a:solidFill>
                        <a:latin typeface="Fjalla One"/>
                        <a:ea typeface="Fjalla One"/>
                        <a:cs typeface="Fjalla One"/>
                        <a:sym typeface="Fjalla One"/>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2600">
                          <a:solidFill>
                            <a:schemeClr val="accent2"/>
                          </a:solidFill>
                          <a:latin typeface="Fjalla One"/>
                          <a:ea typeface="Fjalla One"/>
                          <a:cs typeface="Fjalla One"/>
                          <a:sym typeface="Fjalla One"/>
                        </a:rPr>
                        <a:t>MAN-MADE CAUSES</a:t>
                      </a:r>
                      <a:endParaRPr sz="2600">
                        <a:solidFill>
                          <a:schemeClr val="accent2"/>
                        </a:solidFill>
                        <a:latin typeface="Fjalla One"/>
                        <a:ea typeface="Fjalla One"/>
                        <a:cs typeface="Fjalla One"/>
                        <a:sym typeface="Fjalla One"/>
                      </a:endParaRPr>
                    </a:p>
                  </a:txBody>
                  <a:tcPr marL="91425" marR="91425" marT="91425" marB="91425" anchor="ctr">
                    <a:lnL w="1905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Volcanic Eruptions</a:t>
                      </a:r>
                      <a:endParaRPr>
                        <a:solidFill>
                          <a:schemeClr val="dk1"/>
                        </a:solidFill>
                        <a:latin typeface="Karla"/>
                        <a:ea typeface="Karla"/>
                        <a:cs typeface="Karla"/>
                        <a:sym typeface="Kar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Cigarette stubs</a:t>
                      </a:r>
                      <a:endParaRPr>
                        <a:solidFill>
                          <a:schemeClr val="dk1"/>
                        </a:solidFill>
                        <a:latin typeface="Karla"/>
                        <a:ea typeface="Karla"/>
                        <a:cs typeface="Karla"/>
                        <a:sym typeface="Karl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Spontaneous fires</a:t>
                      </a:r>
                      <a:endParaRPr>
                        <a:solidFill>
                          <a:schemeClr val="dk1"/>
                        </a:solidFill>
                        <a:latin typeface="Karla"/>
                        <a:ea typeface="Karla"/>
                        <a:cs typeface="Karla"/>
                        <a:sym typeface="Kar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Campfires / Bonfires</a:t>
                      </a:r>
                      <a:endParaRPr>
                        <a:solidFill>
                          <a:schemeClr val="dk1"/>
                        </a:solidFill>
                        <a:latin typeface="Karla"/>
                        <a:ea typeface="Karla"/>
                        <a:cs typeface="Karla"/>
                        <a:sym typeface="Karl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Underground coal fires</a:t>
                      </a:r>
                      <a:endParaRPr>
                        <a:solidFill>
                          <a:schemeClr val="dk1"/>
                        </a:solidFill>
                        <a:latin typeface="Karla"/>
                        <a:ea typeface="Karla"/>
                        <a:cs typeface="Karla"/>
                        <a:sym typeface="Kar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Equipment related fires</a:t>
                      </a:r>
                      <a:endParaRPr>
                        <a:solidFill>
                          <a:schemeClr val="dk1"/>
                        </a:solidFill>
                        <a:latin typeface="Karla"/>
                        <a:ea typeface="Karla"/>
                        <a:cs typeface="Karla"/>
                        <a:sym typeface="Karl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Dry lightning storms</a:t>
                      </a:r>
                      <a:endParaRPr>
                        <a:solidFill>
                          <a:schemeClr val="dk1"/>
                        </a:solidFill>
                        <a:latin typeface="Karla"/>
                        <a:ea typeface="Karla"/>
                        <a:cs typeface="Karla"/>
                        <a:sym typeface="Kar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Arson for land clearing</a:t>
                      </a:r>
                      <a:endParaRPr>
                        <a:solidFill>
                          <a:schemeClr val="dk1"/>
                        </a:solidFill>
                        <a:latin typeface="Karla"/>
                        <a:ea typeface="Karla"/>
                        <a:cs typeface="Karla"/>
                        <a:sym typeface="Karl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Rockfall sparks</a:t>
                      </a:r>
                      <a:endParaRPr>
                        <a:solidFill>
                          <a:schemeClr val="dk1"/>
                        </a:solidFill>
                        <a:latin typeface="Karla"/>
                        <a:ea typeface="Karla"/>
                        <a:cs typeface="Karla"/>
                        <a:sym typeface="Kar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Global warming</a:t>
                      </a:r>
                      <a:endParaRPr>
                        <a:solidFill>
                          <a:schemeClr val="dk1"/>
                        </a:solidFill>
                        <a:latin typeface="Karla"/>
                        <a:ea typeface="Karla"/>
                        <a:cs typeface="Karla"/>
                        <a:sym typeface="Karl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4478" name="Google Shape;4478;p60"/>
          <p:cNvGrpSpPr/>
          <p:nvPr/>
        </p:nvGrpSpPr>
        <p:grpSpPr>
          <a:xfrm>
            <a:off x="3759950" y="2645887"/>
            <a:ext cx="1355118" cy="2491670"/>
            <a:chOff x="5569376" y="1112207"/>
            <a:chExt cx="1016364" cy="1868799"/>
          </a:xfrm>
        </p:grpSpPr>
        <p:grpSp>
          <p:nvGrpSpPr>
            <p:cNvPr id="4479" name="Google Shape;4479;p60"/>
            <p:cNvGrpSpPr/>
            <p:nvPr/>
          </p:nvGrpSpPr>
          <p:grpSpPr>
            <a:xfrm>
              <a:off x="5764965" y="1112207"/>
              <a:ext cx="820774" cy="1336244"/>
              <a:chOff x="5764965" y="1112207"/>
              <a:chExt cx="820774" cy="1336244"/>
            </a:xfrm>
          </p:grpSpPr>
          <p:sp>
            <p:nvSpPr>
              <p:cNvPr id="4480" name="Google Shape;4480;p60"/>
              <p:cNvSpPr/>
              <p:nvPr/>
            </p:nvSpPr>
            <p:spPr>
              <a:xfrm>
                <a:off x="6102424" y="2043710"/>
                <a:ext cx="145332" cy="383804"/>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0"/>
              <p:cNvSpPr/>
              <p:nvPr/>
            </p:nvSpPr>
            <p:spPr>
              <a:xfrm>
                <a:off x="6102424" y="2043710"/>
                <a:ext cx="145332"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2" name="Google Shape;4482;p60"/>
              <p:cNvGrpSpPr/>
              <p:nvPr/>
            </p:nvGrpSpPr>
            <p:grpSpPr>
              <a:xfrm>
                <a:off x="6080952" y="2022190"/>
                <a:ext cx="188276" cy="426261"/>
                <a:chOff x="2061837" y="2766171"/>
                <a:chExt cx="202099" cy="457558"/>
              </a:xfrm>
            </p:grpSpPr>
            <p:sp>
              <p:nvSpPr>
                <p:cNvPr id="4483" name="Google Shape;4483;p60"/>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4" name="Google Shape;4484;p60"/>
                <p:cNvGrpSpPr/>
                <p:nvPr/>
              </p:nvGrpSpPr>
              <p:grpSpPr>
                <a:xfrm>
                  <a:off x="2084885" y="2956722"/>
                  <a:ext cx="156004" cy="245740"/>
                  <a:chOff x="2084885" y="2956722"/>
                  <a:chExt cx="156004" cy="245740"/>
                </a:xfrm>
              </p:grpSpPr>
              <p:sp>
                <p:nvSpPr>
                  <p:cNvPr id="4485" name="Google Shape;4485;p60"/>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0"/>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0"/>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88" name="Google Shape;4488;p60"/>
              <p:cNvSpPr/>
              <p:nvPr/>
            </p:nvSpPr>
            <p:spPr>
              <a:xfrm>
                <a:off x="6102424" y="2119420"/>
                <a:ext cx="145332"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0"/>
              <p:cNvSpPr/>
              <p:nvPr/>
            </p:nvSpPr>
            <p:spPr>
              <a:xfrm>
                <a:off x="6174774" y="2156716"/>
                <a:ext cx="72983" cy="271384"/>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0"/>
              <p:cNvSpPr/>
              <p:nvPr/>
            </p:nvSpPr>
            <p:spPr>
              <a:xfrm>
                <a:off x="5803965" y="1150622"/>
                <a:ext cx="742776" cy="1006127"/>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0"/>
              <p:cNvSpPr/>
              <p:nvPr/>
            </p:nvSpPr>
            <p:spPr>
              <a:xfrm>
                <a:off x="5764965" y="1112207"/>
                <a:ext cx="820774" cy="1065477"/>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0"/>
              <p:cNvSpPr/>
              <p:nvPr/>
            </p:nvSpPr>
            <p:spPr>
              <a:xfrm>
                <a:off x="6174774" y="1150622"/>
                <a:ext cx="371972" cy="1006127"/>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3" name="Google Shape;4493;p60"/>
            <p:cNvSpPr/>
            <p:nvPr/>
          </p:nvSpPr>
          <p:spPr>
            <a:xfrm>
              <a:off x="5569376" y="2441606"/>
              <a:ext cx="699800" cy="539400"/>
            </a:xfrm>
            <a:custGeom>
              <a:avLst/>
              <a:gdLst/>
              <a:ahLst/>
              <a:cxnLst/>
              <a:rect l="l" t="t" r="r" b="b"/>
              <a:pathLst>
                <a:path w="27992" h="21576" extrusionOk="0">
                  <a:moveTo>
                    <a:pt x="20917" y="141"/>
                  </a:moveTo>
                  <a:lnTo>
                    <a:pt x="0" y="21576"/>
                  </a:lnTo>
                  <a:lnTo>
                    <a:pt x="13744" y="21289"/>
                  </a:lnTo>
                  <a:lnTo>
                    <a:pt x="27992" y="0"/>
                  </a:lnTo>
                  <a:close/>
                </a:path>
              </a:pathLst>
            </a:custGeom>
            <a:gradFill>
              <a:gsLst>
                <a:gs pos="0">
                  <a:srgbClr val="703030">
                    <a:alpha val="25882"/>
                    <a:alpha val="25840"/>
                  </a:srgbClr>
                </a:gs>
                <a:gs pos="100000">
                  <a:srgbClr val="703030">
                    <a:alpha val="0"/>
                    <a:alpha val="25840"/>
                  </a:srgbClr>
                </a:gs>
              </a:gsLst>
              <a:lin ang="5400700" scaled="0"/>
            </a:gradFill>
            <a:ln>
              <a:noFill/>
            </a:ln>
          </p:spPr>
        </p:sp>
      </p:grpSp>
      <p:grpSp>
        <p:nvGrpSpPr>
          <p:cNvPr id="4494" name="Google Shape;4494;p60"/>
          <p:cNvGrpSpPr/>
          <p:nvPr/>
        </p:nvGrpSpPr>
        <p:grpSpPr>
          <a:xfrm>
            <a:off x="4256250" y="3444020"/>
            <a:ext cx="1080268" cy="1693530"/>
            <a:chOff x="5595086" y="1048606"/>
            <a:chExt cx="2080239" cy="2783123"/>
          </a:xfrm>
        </p:grpSpPr>
        <p:grpSp>
          <p:nvGrpSpPr>
            <p:cNvPr id="4495" name="Google Shape;4495;p60"/>
            <p:cNvGrpSpPr/>
            <p:nvPr/>
          </p:nvGrpSpPr>
          <p:grpSpPr>
            <a:xfrm>
              <a:off x="6242627" y="1048606"/>
              <a:ext cx="1432699" cy="2178593"/>
              <a:chOff x="7397450" y="1458488"/>
              <a:chExt cx="1305777" cy="1985774"/>
            </a:xfrm>
          </p:grpSpPr>
          <p:sp>
            <p:nvSpPr>
              <p:cNvPr id="4496" name="Google Shape;4496;p60"/>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0"/>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0"/>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0"/>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0"/>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1" name="Google Shape;4501;p60"/>
              <p:cNvGrpSpPr/>
              <p:nvPr/>
            </p:nvGrpSpPr>
            <p:grpSpPr>
              <a:xfrm>
                <a:off x="7397450" y="2837534"/>
                <a:ext cx="1305777" cy="606727"/>
                <a:chOff x="7309725" y="3207034"/>
                <a:chExt cx="1305777" cy="606727"/>
              </a:xfrm>
            </p:grpSpPr>
            <p:sp>
              <p:nvSpPr>
                <p:cNvPr id="4502" name="Google Shape;4502;p60"/>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0"/>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0"/>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0"/>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0"/>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0"/>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0"/>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0"/>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0"/>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1" name="Google Shape;4511;p60"/>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2" name="Google Shape;4512;p60"/>
              <p:cNvGrpSpPr/>
              <p:nvPr/>
            </p:nvGrpSpPr>
            <p:grpSpPr>
              <a:xfrm>
                <a:off x="7397450" y="2838082"/>
                <a:ext cx="1303258" cy="605194"/>
                <a:chOff x="7309725" y="3207582"/>
                <a:chExt cx="1303258" cy="605194"/>
              </a:xfrm>
            </p:grpSpPr>
            <p:sp>
              <p:nvSpPr>
                <p:cNvPr id="4513" name="Google Shape;4513;p60"/>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0"/>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0"/>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0"/>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0"/>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0"/>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0"/>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0"/>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0"/>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0"/>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0"/>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24" name="Google Shape;4524;p60"/>
            <p:cNvSpPr/>
            <p:nvPr/>
          </p:nvSpPr>
          <p:spPr>
            <a:xfrm>
              <a:off x="5595086" y="2565253"/>
              <a:ext cx="2031675" cy="1266475"/>
            </a:xfrm>
            <a:custGeom>
              <a:avLst/>
              <a:gdLst/>
              <a:ahLst/>
              <a:cxnLst/>
              <a:rect l="l" t="t" r="r" b="b"/>
              <a:pathLst>
                <a:path w="81267" h="50659" extrusionOk="0">
                  <a:moveTo>
                    <a:pt x="27398" y="1106"/>
                  </a:moveTo>
                  <a:lnTo>
                    <a:pt x="54088" y="8117"/>
                  </a:lnTo>
                  <a:lnTo>
                    <a:pt x="78315" y="0"/>
                  </a:lnTo>
                  <a:lnTo>
                    <a:pt x="81267" y="6025"/>
                  </a:lnTo>
                  <a:lnTo>
                    <a:pt x="65525" y="12422"/>
                  </a:lnTo>
                  <a:lnTo>
                    <a:pt x="80528" y="18570"/>
                  </a:lnTo>
                  <a:lnTo>
                    <a:pt x="80774" y="22874"/>
                  </a:lnTo>
                  <a:lnTo>
                    <a:pt x="80037" y="24841"/>
                  </a:lnTo>
                  <a:lnTo>
                    <a:pt x="65432" y="49403"/>
                  </a:lnTo>
                  <a:lnTo>
                    <a:pt x="0" y="50659"/>
                  </a:lnTo>
                  <a:lnTo>
                    <a:pt x="19852" y="17405"/>
                  </a:lnTo>
                  <a:close/>
                </a:path>
              </a:pathLst>
            </a:custGeom>
            <a:gradFill>
              <a:gsLst>
                <a:gs pos="0">
                  <a:srgbClr val="703030">
                    <a:alpha val="25882"/>
                  </a:srgbClr>
                </a:gs>
                <a:gs pos="100000">
                  <a:srgbClr val="703030">
                    <a:alpha val="0"/>
                  </a:srgbClr>
                </a:gs>
              </a:gsLst>
              <a:lin ang="5400700" scaled="0"/>
            </a:gradFill>
            <a:ln>
              <a:noFill/>
            </a:ln>
          </p:spPr>
        </p:sp>
      </p:grpSp>
      <p:grpSp>
        <p:nvGrpSpPr>
          <p:cNvPr id="4525" name="Google Shape;4525;p60"/>
          <p:cNvGrpSpPr/>
          <p:nvPr/>
        </p:nvGrpSpPr>
        <p:grpSpPr>
          <a:xfrm>
            <a:off x="234338" y="539500"/>
            <a:ext cx="8463980" cy="4206150"/>
            <a:chOff x="234338" y="539500"/>
            <a:chExt cx="8463980" cy="4206150"/>
          </a:xfrm>
        </p:grpSpPr>
        <p:sp>
          <p:nvSpPr>
            <p:cNvPr id="4526" name="Google Shape;4526;p60"/>
            <p:cNvSpPr/>
            <p:nvPr/>
          </p:nvSpPr>
          <p:spPr>
            <a:xfrm>
              <a:off x="8240600" y="53950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0"/>
            <p:cNvSpPr/>
            <p:nvPr/>
          </p:nvSpPr>
          <p:spPr>
            <a:xfrm>
              <a:off x="7536350" y="447132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0"/>
            <p:cNvSpPr/>
            <p:nvPr/>
          </p:nvSpPr>
          <p:spPr>
            <a:xfrm>
              <a:off x="234338" y="29907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0"/>
            <p:cNvSpPr/>
            <p:nvPr/>
          </p:nvSpPr>
          <p:spPr>
            <a:xfrm>
              <a:off x="7028713" y="10626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0"/>
            <p:cNvSpPr/>
            <p:nvPr/>
          </p:nvSpPr>
          <p:spPr>
            <a:xfrm>
              <a:off x="804175" y="6027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0"/>
            <p:cNvSpPr/>
            <p:nvPr/>
          </p:nvSpPr>
          <p:spPr>
            <a:xfrm>
              <a:off x="1366675" y="42578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0"/>
            <p:cNvSpPr/>
            <p:nvPr/>
          </p:nvSpPr>
          <p:spPr>
            <a:xfrm>
              <a:off x="1528636" y="11122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0"/>
            <p:cNvSpPr/>
            <p:nvPr/>
          </p:nvSpPr>
          <p:spPr>
            <a:xfrm>
              <a:off x="8424000" y="28205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0"/>
            <p:cNvSpPr/>
            <p:nvPr/>
          </p:nvSpPr>
          <p:spPr>
            <a:xfrm>
              <a:off x="4136388" y="20645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38"/>
        <p:cNvGrpSpPr/>
        <p:nvPr/>
      </p:nvGrpSpPr>
      <p:grpSpPr>
        <a:xfrm>
          <a:off x="0" y="0"/>
          <a:ext cx="0" cy="0"/>
          <a:chOff x="0" y="0"/>
          <a:chExt cx="0" cy="0"/>
        </a:xfrm>
      </p:grpSpPr>
      <p:grpSp>
        <p:nvGrpSpPr>
          <p:cNvPr id="4539" name="Google Shape;4539;p61"/>
          <p:cNvGrpSpPr/>
          <p:nvPr/>
        </p:nvGrpSpPr>
        <p:grpSpPr>
          <a:xfrm>
            <a:off x="459549" y="721688"/>
            <a:ext cx="8364394" cy="4023965"/>
            <a:chOff x="459549" y="721688"/>
            <a:chExt cx="8364394" cy="4023965"/>
          </a:xfrm>
        </p:grpSpPr>
        <p:sp>
          <p:nvSpPr>
            <p:cNvPr id="4540" name="Google Shape;4540;p61"/>
            <p:cNvSpPr/>
            <p:nvPr/>
          </p:nvSpPr>
          <p:spPr>
            <a:xfrm>
              <a:off x="8549625" y="118432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8291738" y="44156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1642788" y="7216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7212200" y="7216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670900" y="1336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1318950" y="42422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459549" y="33864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8496850" y="28731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5374863" y="44713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9" name="Google Shape;4549;p61"/>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CAUSES OF FIRE</a:t>
            </a:r>
            <a:endParaRPr/>
          </a:p>
        </p:txBody>
      </p:sp>
      <p:sp>
        <p:nvSpPr>
          <p:cNvPr id="4550" name="Google Shape;4550;p61"/>
          <p:cNvSpPr/>
          <p:nvPr/>
        </p:nvSpPr>
        <p:spPr>
          <a:xfrm>
            <a:off x="2007581" y="1656825"/>
            <a:ext cx="2428800" cy="2486100"/>
          </a:xfrm>
          <a:prstGeom prst="ellipse">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2152136" y="1805601"/>
            <a:ext cx="2139900" cy="2188500"/>
          </a:xfrm>
          <a:prstGeom prst="pie">
            <a:avLst>
              <a:gd name="adj1" fmla="val 16136803"/>
              <a:gd name="adj2" fmla="val 20966973"/>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2152136" y="1805601"/>
            <a:ext cx="2139900" cy="2188500"/>
          </a:xfrm>
          <a:prstGeom prst="pie">
            <a:avLst>
              <a:gd name="adj1" fmla="val 20969812"/>
              <a:gd name="adj2" fmla="val 8165590"/>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2152136" y="1805601"/>
            <a:ext cx="2139900" cy="2188500"/>
          </a:xfrm>
          <a:prstGeom prst="pie">
            <a:avLst>
              <a:gd name="adj1" fmla="val 8184039"/>
              <a:gd name="adj2" fmla="val 16116313"/>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4" name="Google Shape;4554;p61"/>
          <p:cNvGrpSpPr/>
          <p:nvPr/>
        </p:nvGrpSpPr>
        <p:grpSpPr>
          <a:xfrm>
            <a:off x="5809858" y="1458646"/>
            <a:ext cx="314383" cy="373005"/>
            <a:chOff x="4073683" y="2779070"/>
            <a:chExt cx="314383" cy="373005"/>
          </a:xfrm>
        </p:grpSpPr>
        <p:sp>
          <p:nvSpPr>
            <p:cNvPr id="4555" name="Google Shape;4555;p61"/>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9" name="Google Shape;4559;p61"/>
          <p:cNvSpPr txBox="1"/>
          <p:nvPr/>
        </p:nvSpPr>
        <p:spPr>
          <a:xfrm>
            <a:off x="6233050" y="1384900"/>
            <a:ext cx="1984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VENUS</a:t>
            </a:r>
            <a:endParaRPr sz="2600">
              <a:solidFill>
                <a:schemeClr val="dk1"/>
              </a:solidFill>
              <a:latin typeface="Fjalla One"/>
              <a:ea typeface="Fjalla One"/>
              <a:cs typeface="Fjalla One"/>
              <a:sym typeface="Fjalla One"/>
            </a:endParaRPr>
          </a:p>
        </p:txBody>
      </p:sp>
      <p:sp>
        <p:nvSpPr>
          <p:cNvPr id="4560" name="Google Shape;4560;p61"/>
          <p:cNvSpPr txBox="1"/>
          <p:nvPr/>
        </p:nvSpPr>
        <p:spPr>
          <a:xfrm>
            <a:off x="6233050" y="1792775"/>
            <a:ext cx="19803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Venus is the second planet from the Sun</a:t>
            </a:r>
            <a:endParaRPr>
              <a:solidFill>
                <a:schemeClr val="dk1"/>
              </a:solidFill>
              <a:latin typeface="Karla"/>
              <a:ea typeface="Karla"/>
              <a:cs typeface="Karla"/>
              <a:sym typeface="Karla"/>
            </a:endParaRPr>
          </a:p>
        </p:txBody>
      </p:sp>
      <p:grpSp>
        <p:nvGrpSpPr>
          <p:cNvPr id="4561" name="Google Shape;4561;p61"/>
          <p:cNvGrpSpPr/>
          <p:nvPr/>
        </p:nvGrpSpPr>
        <p:grpSpPr>
          <a:xfrm>
            <a:off x="5809858" y="2500121"/>
            <a:ext cx="314383" cy="373005"/>
            <a:chOff x="4073683" y="2779070"/>
            <a:chExt cx="314383" cy="373005"/>
          </a:xfrm>
        </p:grpSpPr>
        <p:sp>
          <p:nvSpPr>
            <p:cNvPr id="4562" name="Google Shape;4562;p61"/>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6" name="Google Shape;4566;p61"/>
          <p:cNvSpPr txBox="1"/>
          <p:nvPr/>
        </p:nvSpPr>
        <p:spPr>
          <a:xfrm>
            <a:off x="6233050" y="2426375"/>
            <a:ext cx="1984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MERCURY</a:t>
            </a:r>
            <a:endParaRPr sz="2600">
              <a:solidFill>
                <a:schemeClr val="dk1"/>
              </a:solidFill>
              <a:latin typeface="Fjalla One"/>
              <a:ea typeface="Fjalla One"/>
              <a:cs typeface="Fjalla One"/>
              <a:sym typeface="Fjalla One"/>
            </a:endParaRPr>
          </a:p>
        </p:txBody>
      </p:sp>
      <p:sp>
        <p:nvSpPr>
          <p:cNvPr id="4567" name="Google Shape;4567;p61"/>
          <p:cNvSpPr txBox="1"/>
          <p:nvPr/>
        </p:nvSpPr>
        <p:spPr>
          <a:xfrm>
            <a:off x="6233050" y="2834250"/>
            <a:ext cx="19803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It’s the closest planet to the Sun</a:t>
            </a:r>
            <a:endParaRPr>
              <a:solidFill>
                <a:schemeClr val="dk1"/>
              </a:solidFill>
              <a:latin typeface="Karla"/>
              <a:ea typeface="Karla"/>
              <a:cs typeface="Karla"/>
              <a:sym typeface="Karla"/>
            </a:endParaRPr>
          </a:p>
        </p:txBody>
      </p:sp>
      <p:grpSp>
        <p:nvGrpSpPr>
          <p:cNvPr id="4568" name="Google Shape;4568;p61"/>
          <p:cNvGrpSpPr/>
          <p:nvPr/>
        </p:nvGrpSpPr>
        <p:grpSpPr>
          <a:xfrm>
            <a:off x="5809858" y="3541596"/>
            <a:ext cx="314383" cy="373005"/>
            <a:chOff x="4073683" y="2779070"/>
            <a:chExt cx="314383" cy="373005"/>
          </a:xfrm>
        </p:grpSpPr>
        <p:sp>
          <p:nvSpPr>
            <p:cNvPr id="4569" name="Google Shape;4569;p61"/>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3" name="Google Shape;4573;p61"/>
          <p:cNvSpPr txBox="1"/>
          <p:nvPr/>
        </p:nvSpPr>
        <p:spPr>
          <a:xfrm>
            <a:off x="6233050" y="3467850"/>
            <a:ext cx="1984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JUPITER</a:t>
            </a:r>
            <a:endParaRPr sz="2600">
              <a:solidFill>
                <a:schemeClr val="dk1"/>
              </a:solidFill>
              <a:latin typeface="Fjalla One"/>
              <a:ea typeface="Fjalla One"/>
              <a:cs typeface="Fjalla One"/>
              <a:sym typeface="Fjalla One"/>
            </a:endParaRPr>
          </a:p>
        </p:txBody>
      </p:sp>
      <p:sp>
        <p:nvSpPr>
          <p:cNvPr id="4574" name="Google Shape;4574;p61"/>
          <p:cNvSpPr txBox="1"/>
          <p:nvPr/>
        </p:nvSpPr>
        <p:spPr>
          <a:xfrm>
            <a:off x="6233050" y="3875725"/>
            <a:ext cx="19803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Jupiter is the biggest planet of them all</a:t>
            </a:r>
            <a:endParaRPr>
              <a:solidFill>
                <a:schemeClr val="dk1"/>
              </a:solidFill>
              <a:latin typeface="Karla"/>
              <a:ea typeface="Karla"/>
              <a:cs typeface="Karla"/>
              <a:sym typeface="Karla"/>
            </a:endParaRPr>
          </a:p>
        </p:txBody>
      </p:sp>
      <p:sp>
        <p:nvSpPr>
          <p:cNvPr id="4575" name="Google Shape;4575;p61"/>
          <p:cNvSpPr txBox="1">
            <a:spLocks noGrp="1"/>
          </p:cNvSpPr>
          <p:nvPr>
            <p:ph type="title" idx="4294967295"/>
          </p:nvPr>
        </p:nvSpPr>
        <p:spPr>
          <a:xfrm>
            <a:off x="4139038" y="1641747"/>
            <a:ext cx="949200" cy="46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600"/>
              <a:t>20%</a:t>
            </a:r>
            <a:endParaRPr sz="2600"/>
          </a:p>
        </p:txBody>
      </p:sp>
      <p:cxnSp>
        <p:nvCxnSpPr>
          <p:cNvPr id="4576" name="Google Shape;4576;p61"/>
          <p:cNvCxnSpPr/>
          <p:nvPr/>
        </p:nvCxnSpPr>
        <p:spPr>
          <a:xfrm>
            <a:off x="3869488" y="2120248"/>
            <a:ext cx="1218600" cy="0"/>
          </a:xfrm>
          <a:prstGeom prst="straightConnector1">
            <a:avLst/>
          </a:prstGeom>
          <a:noFill/>
          <a:ln w="28575" cap="flat" cmpd="sng">
            <a:solidFill>
              <a:schemeClr val="accent2"/>
            </a:solidFill>
            <a:prstDash val="solid"/>
            <a:round/>
            <a:headEnd type="none" w="med" len="med"/>
            <a:tailEnd type="none" w="med" len="med"/>
          </a:ln>
        </p:spPr>
      </p:cxnSp>
      <p:sp>
        <p:nvSpPr>
          <p:cNvPr id="4577" name="Google Shape;4577;p61"/>
          <p:cNvSpPr txBox="1">
            <a:spLocks noGrp="1"/>
          </p:cNvSpPr>
          <p:nvPr>
            <p:ph type="title" idx="4294967295"/>
          </p:nvPr>
        </p:nvSpPr>
        <p:spPr>
          <a:xfrm>
            <a:off x="4139038" y="3410171"/>
            <a:ext cx="949200" cy="46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600"/>
              <a:t>40%</a:t>
            </a:r>
            <a:endParaRPr sz="2600"/>
          </a:p>
        </p:txBody>
      </p:sp>
      <p:cxnSp>
        <p:nvCxnSpPr>
          <p:cNvPr id="4578" name="Google Shape;4578;p61"/>
          <p:cNvCxnSpPr/>
          <p:nvPr/>
        </p:nvCxnSpPr>
        <p:spPr>
          <a:xfrm>
            <a:off x="3540299" y="3888672"/>
            <a:ext cx="1548000" cy="0"/>
          </a:xfrm>
          <a:prstGeom prst="straightConnector1">
            <a:avLst/>
          </a:prstGeom>
          <a:noFill/>
          <a:ln w="28575" cap="flat" cmpd="sng">
            <a:solidFill>
              <a:schemeClr val="accent6"/>
            </a:solidFill>
            <a:prstDash val="solid"/>
            <a:round/>
            <a:headEnd type="none" w="med" len="med"/>
            <a:tailEnd type="none" w="med" len="med"/>
          </a:ln>
        </p:spPr>
      </p:cxnSp>
      <p:sp>
        <p:nvSpPr>
          <p:cNvPr id="4579" name="Google Shape;4579;p61"/>
          <p:cNvSpPr txBox="1">
            <a:spLocks noGrp="1"/>
          </p:cNvSpPr>
          <p:nvPr>
            <p:ph type="title" idx="4294967295"/>
          </p:nvPr>
        </p:nvSpPr>
        <p:spPr>
          <a:xfrm flipH="1">
            <a:off x="1069501" y="2458119"/>
            <a:ext cx="949200" cy="4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t>40%</a:t>
            </a:r>
            <a:endParaRPr sz="2600"/>
          </a:p>
        </p:txBody>
      </p:sp>
      <p:cxnSp>
        <p:nvCxnSpPr>
          <p:cNvPr id="4580" name="Google Shape;4580;p61"/>
          <p:cNvCxnSpPr/>
          <p:nvPr/>
        </p:nvCxnSpPr>
        <p:spPr>
          <a:xfrm rot="10800000">
            <a:off x="1069650" y="2936619"/>
            <a:ext cx="12186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38"/>
        <p:cNvGrpSpPr/>
        <p:nvPr/>
      </p:nvGrpSpPr>
      <p:grpSpPr>
        <a:xfrm>
          <a:off x="0" y="0"/>
          <a:ext cx="0" cy="0"/>
          <a:chOff x="0" y="0"/>
          <a:chExt cx="0" cy="0"/>
        </a:xfrm>
      </p:grpSpPr>
      <p:sp>
        <p:nvSpPr>
          <p:cNvPr id="2939" name="Google Shape;2939;p35"/>
          <p:cNvSpPr txBox="1">
            <a:spLocks noGrp="1"/>
          </p:cNvSpPr>
          <p:nvPr>
            <p:ph type="title"/>
          </p:nvPr>
        </p:nvSpPr>
        <p:spPr>
          <a:xfrm>
            <a:off x="3871875" y="1358025"/>
            <a:ext cx="4178700" cy="73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BACKGROUND</a:t>
            </a:r>
            <a:endParaRPr dirty="0"/>
          </a:p>
        </p:txBody>
      </p:sp>
      <p:sp>
        <p:nvSpPr>
          <p:cNvPr id="2940" name="Google Shape;2940;p35"/>
          <p:cNvSpPr txBox="1">
            <a:spLocks noGrp="1"/>
          </p:cNvSpPr>
          <p:nvPr>
            <p:ph type="subTitle" idx="1"/>
          </p:nvPr>
        </p:nvSpPr>
        <p:spPr>
          <a:xfrm>
            <a:off x="3871875" y="2186950"/>
            <a:ext cx="4178700" cy="1681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You can give a brief description of the topic you want to talk about here. For example, if you want to talk about Mercury, you can say that it’s the smallest planet in the entire Solar System</a:t>
            </a:r>
            <a:endParaRPr/>
          </a:p>
        </p:txBody>
      </p:sp>
      <p:grpSp>
        <p:nvGrpSpPr>
          <p:cNvPr id="2941" name="Google Shape;2941;p35"/>
          <p:cNvGrpSpPr/>
          <p:nvPr/>
        </p:nvGrpSpPr>
        <p:grpSpPr>
          <a:xfrm>
            <a:off x="492713" y="646038"/>
            <a:ext cx="8298743" cy="3874915"/>
            <a:chOff x="492713" y="646038"/>
            <a:chExt cx="8298743" cy="3874915"/>
          </a:xfrm>
        </p:grpSpPr>
        <p:sp>
          <p:nvSpPr>
            <p:cNvPr id="2942" name="Google Shape;2942;p35"/>
            <p:cNvSpPr/>
            <p:nvPr/>
          </p:nvSpPr>
          <p:spPr>
            <a:xfrm>
              <a:off x="8334900" y="20549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5"/>
            <p:cNvSpPr/>
            <p:nvPr/>
          </p:nvSpPr>
          <p:spPr>
            <a:xfrm>
              <a:off x="1405800" y="9906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5"/>
            <p:cNvSpPr/>
            <p:nvPr/>
          </p:nvSpPr>
          <p:spPr>
            <a:xfrm>
              <a:off x="1026213" y="42466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5"/>
            <p:cNvSpPr/>
            <p:nvPr/>
          </p:nvSpPr>
          <p:spPr>
            <a:xfrm>
              <a:off x="492713" y="1610162"/>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5"/>
            <p:cNvSpPr/>
            <p:nvPr/>
          </p:nvSpPr>
          <p:spPr>
            <a:xfrm>
              <a:off x="7365113" y="6460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5"/>
            <p:cNvSpPr/>
            <p:nvPr/>
          </p:nvSpPr>
          <p:spPr>
            <a:xfrm>
              <a:off x="7395113" y="41798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5"/>
            <p:cNvSpPr/>
            <p:nvPr/>
          </p:nvSpPr>
          <p:spPr>
            <a:xfrm>
              <a:off x="2784213" y="6460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5"/>
            <p:cNvSpPr/>
            <p:nvPr/>
          </p:nvSpPr>
          <p:spPr>
            <a:xfrm>
              <a:off x="8517138" y="37530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5"/>
            <p:cNvSpPr/>
            <p:nvPr/>
          </p:nvSpPr>
          <p:spPr>
            <a:xfrm>
              <a:off x="4210663" y="40273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51" name="Google Shape;2951;p35"/>
          <p:cNvCxnSpPr/>
          <p:nvPr/>
        </p:nvCxnSpPr>
        <p:spPr>
          <a:xfrm>
            <a:off x="3475900" y="1201650"/>
            <a:ext cx="0" cy="3045000"/>
          </a:xfrm>
          <a:prstGeom prst="straightConnector1">
            <a:avLst/>
          </a:prstGeom>
          <a:noFill/>
          <a:ln w="28575" cap="flat" cmpd="sng">
            <a:solidFill>
              <a:schemeClr val="dk1"/>
            </a:solidFill>
            <a:prstDash val="solid"/>
            <a:round/>
            <a:headEnd type="none" w="med" len="med"/>
            <a:tailEnd type="none" w="med" len="med"/>
          </a:ln>
        </p:spPr>
      </p:cxnSp>
      <p:grpSp>
        <p:nvGrpSpPr>
          <p:cNvPr id="2952" name="Google Shape;2952;p35"/>
          <p:cNvGrpSpPr/>
          <p:nvPr/>
        </p:nvGrpSpPr>
        <p:grpSpPr>
          <a:xfrm>
            <a:off x="435600" y="1746900"/>
            <a:ext cx="2424906" cy="2554832"/>
            <a:chOff x="435600" y="1746900"/>
            <a:chExt cx="2424906" cy="2554832"/>
          </a:xfrm>
        </p:grpSpPr>
        <p:grpSp>
          <p:nvGrpSpPr>
            <p:cNvPr id="2953" name="Google Shape;2953;p35"/>
            <p:cNvGrpSpPr/>
            <p:nvPr/>
          </p:nvGrpSpPr>
          <p:grpSpPr>
            <a:xfrm>
              <a:off x="1497758" y="1746900"/>
              <a:ext cx="1362748" cy="1530736"/>
              <a:chOff x="1364270" y="1884551"/>
              <a:chExt cx="1289260" cy="1448189"/>
            </a:xfrm>
          </p:grpSpPr>
          <p:grpSp>
            <p:nvGrpSpPr>
              <p:cNvPr id="2954" name="Google Shape;2954;p35"/>
              <p:cNvGrpSpPr/>
              <p:nvPr/>
            </p:nvGrpSpPr>
            <p:grpSpPr>
              <a:xfrm>
                <a:off x="1364270" y="1884551"/>
                <a:ext cx="1289260" cy="1445628"/>
                <a:chOff x="4699240" y="2171940"/>
                <a:chExt cx="331685" cy="371913"/>
              </a:xfrm>
            </p:grpSpPr>
            <p:sp>
              <p:nvSpPr>
                <p:cNvPr id="2955" name="Google Shape;2955;p35"/>
                <p:cNvSpPr/>
                <p:nvPr/>
              </p:nvSpPr>
              <p:spPr>
                <a:xfrm>
                  <a:off x="4707114" y="2179053"/>
                  <a:ext cx="317526" cy="355339"/>
                </a:xfrm>
                <a:custGeom>
                  <a:avLst/>
                  <a:gdLst/>
                  <a:ahLst/>
                  <a:cxnLst/>
                  <a:rect l="l" t="t" r="r" b="b"/>
                  <a:pathLst>
                    <a:path w="9598" h="10741" extrusionOk="0">
                      <a:moveTo>
                        <a:pt x="858" y="0"/>
                      </a:moveTo>
                      <a:cubicBezTo>
                        <a:pt x="381" y="0"/>
                        <a:pt x="0" y="381"/>
                        <a:pt x="0" y="858"/>
                      </a:cubicBezTo>
                      <a:lnTo>
                        <a:pt x="0" y="9883"/>
                      </a:lnTo>
                      <a:cubicBezTo>
                        <a:pt x="0" y="10360"/>
                        <a:pt x="381" y="10741"/>
                        <a:pt x="858" y="10741"/>
                      </a:cubicBezTo>
                      <a:lnTo>
                        <a:pt x="8693" y="10741"/>
                      </a:lnTo>
                      <a:cubicBezTo>
                        <a:pt x="9169" y="10741"/>
                        <a:pt x="9597" y="10360"/>
                        <a:pt x="9550" y="9883"/>
                      </a:cubicBezTo>
                      <a:lnTo>
                        <a:pt x="9550" y="858"/>
                      </a:lnTo>
                      <a:cubicBezTo>
                        <a:pt x="9550" y="381"/>
                        <a:pt x="9169" y="0"/>
                        <a:pt x="8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5"/>
                <p:cNvSpPr/>
                <p:nvPr/>
              </p:nvSpPr>
              <p:spPr>
                <a:xfrm>
                  <a:off x="4741785" y="2311416"/>
                  <a:ext cx="247391" cy="189100"/>
                </a:xfrm>
                <a:custGeom>
                  <a:avLst/>
                  <a:gdLst/>
                  <a:ahLst/>
                  <a:cxnLst/>
                  <a:rect l="l" t="t" r="r" b="b"/>
                  <a:pathLst>
                    <a:path w="7478" h="5716" extrusionOk="0">
                      <a:moveTo>
                        <a:pt x="0" y="0"/>
                      </a:moveTo>
                      <a:lnTo>
                        <a:pt x="0" y="4477"/>
                      </a:lnTo>
                      <a:cubicBezTo>
                        <a:pt x="0" y="5168"/>
                        <a:pt x="524" y="5716"/>
                        <a:pt x="1215" y="5716"/>
                      </a:cubicBezTo>
                      <a:lnTo>
                        <a:pt x="6239" y="5716"/>
                      </a:lnTo>
                      <a:cubicBezTo>
                        <a:pt x="6930" y="5716"/>
                        <a:pt x="7478" y="5168"/>
                        <a:pt x="7478" y="4477"/>
                      </a:cubicBezTo>
                      <a:lnTo>
                        <a:pt x="74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5"/>
                <p:cNvSpPr/>
                <p:nvPr/>
              </p:nvSpPr>
              <p:spPr>
                <a:xfrm>
                  <a:off x="4825285" y="2435872"/>
                  <a:ext cx="79596" cy="31561"/>
                </a:xfrm>
                <a:custGeom>
                  <a:avLst/>
                  <a:gdLst/>
                  <a:ahLst/>
                  <a:cxnLst/>
                  <a:rect l="l" t="t" r="r" b="b"/>
                  <a:pathLst>
                    <a:path w="2406" h="954" extrusionOk="0">
                      <a:moveTo>
                        <a:pt x="0" y="1"/>
                      </a:moveTo>
                      <a:lnTo>
                        <a:pt x="0" y="953"/>
                      </a:lnTo>
                      <a:lnTo>
                        <a:pt x="2406" y="953"/>
                      </a:lnTo>
                      <a:lnTo>
                        <a:pt x="240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5"/>
                <p:cNvSpPr/>
                <p:nvPr/>
              </p:nvSpPr>
              <p:spPr>
                <a:xfrm>
                  <a:off x="4792202" y="2342117"/>
                  <a:ext cx="146555" cy="93789"/>
                </a:xfrm>
                <a:custGeom>
                  <a:avLst/>
                  <a:gdLst/>
                  <a:ahLst/>
                  <a:cxnLst/>
                  <a:rect l="l" t="t" r="r" b="b"/>
                  <a:pathLst>
                    <a:path w="4430" h="2835" extrusionOk="0">
                      <a:moveTo>
                        <a:pt x="548" y="1"/>
                      </a:moveTo>
                      <a:cubicBezTo>
                        <a:pt x="286" y="25"/>
                        <a:pt x="48" y="215"/>
                        <a:pt x="24" y="477"/>
                      </a:cubicBezTo>
                      <a:cubicBezTo>
                        <a:pt x="0" y="787"/>
                        <a:pt x="238" y="1049"/>
                        <a:pt x="548" y="1049"/>
                      </a:cubicBezTo>
                      <a:lnTo>
                        <a:pt x="1691" y="1049"/>
                      </a:lnTo>
                      <a:lnTo>
                        <a:pt x="1691" y="2835"/>
                      </a:lnTo>
                      <a:lnTo>
                        <a:pt x="2739" y="2835"/>
                      </a:lnTo>
                      <a:lnTo>
                        <a:pt x="2739" y="1049"/>
                      </a:lnTo>
                      <a:lnTo>
                        <a:pt x="3858" y="1049"/>
                      </a:lnTo>
                      <a:cubicBezTo>
                        <a:pt x="4120" y="1049"/>
                        <a:pt x="4358" y="834"/>
                        <a:pt x="4382" y="572"/>
                      </a:cubicBezTo>
                      <a:cubicBezTo>
                        <a:pt x="4430" y="287"/>
                        <a:pt x="4192" y="1"/>
                        <a:pt x="38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5"/>
                <p:cNvSpPr/>
                <p:nvPr/>
              </p:nvSpPr>
              <p:spPr>
                <a:xfrm>
                  <a:off x="4699240" y="2171940"/>
                  <a:ext cx="331685" cy="371913"/>
                </a:xfrm>
                <a:custGeom>
                  <a:avLst/>
                  <a:gdLst/>
                  <a:ahLst/>
                  <a:cxnLst/>
                  <a:rect l="l" t="t" r="r" b="b"/>
                  <a:pathLst>
                    <a:path w="10026" h="11242" extrusionOk="0">
                      <a:moveTo>
                        <a:pt x="8931" y="430"/>
                      </a:moveTo>
                      <a:cubicBezTo>
                        <a:pt x="9288" y="430"/>
                        <a:pt x="9597" y="715"/>
                        <a:pt x="9597" y="1073"/>
                      </a:cubicBezTo>
                      <a:lnTo>
                        <a:pt x="9597" y="10098"/>
                      </a:lnTo>
                      <a:cubicBezTo>
                        <a:pt x="9597" y="10455"/>
                        <a:pt x="9288" y="10765"/>
                        <a:pt x="8931" y="10765"/>
                      </a:cubicBezTo>
                      <a:lnTo>
                        <a:pt x="1096" y="10765"/>
                      </a:lnTo>
                      <a:cubicBezTo>
                        <a:pt x="738" y="10765"/>
                        <a:pt x="453" y="10455"/>
                        <a:pt x="453" y="10098"/>
                      </a:cubicBezTo>
                      <a:lnTo>
                        <a:pt x="453" y="1073"/>
                      </a:lnTo>
                      <a:cubicBezTo>
                        <a:pt x="453" y="715"/>
                        <a:pt x="738" y="430"/>
                        <a:pt x="1096" y="430"/>
                      </a:cubicBezTo>
                      <a:close/>
                      <a:moveTo>
                        <a:pt x="1096" y="1"/>
                      </a:moveTo>
                      <a:cubicBezTo>
                        <a:pt x="500" y="1"/>
                        <a:pt x="0" y="477"/>
                        <a:pt x="0" y="1120"/>
                      </a:cubicBezTo>
                      <a:lnTo>
                        <a:pt x="0" y="10122"/>
                      </a:lnTo>
                      <a:cubicBezTo>
                        <a:pt x="0" y="10717"/>
                        <a:pt x="476" y="11241"/>
                        <a:pt x="1096" y="11241"/>
                      </a:cubicBezTo>
                      <a:lnTo>
                        <a:pt x="8931" y="11241"/>
                      </a:lnTo>
                      <a:cubicBezTo>
                        <a:pt x="9526" y="11241"/>
                        <a:pt x="10026" y="10741"/>
                        <a:pt x="10026" y="10122"/>
                      </a:cubicBezTo>
                      <a:lnTo>
                        <a:pt x="10026" y="1120"/>
                      </a:lnTo>
                      <a:cubicBezTo>
                        <a:pt x="10026" y="477"/>
                        <a:pt x="9526" y="1"/>
                        <a:pt x="8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5"/>
                <p:cNvSpPr/>
                <p:nvPr/>
              </p:nvSpPr>
              <p:spPr>
                <a:xfrm>
                  <a:off x="4822142" y="2211242"/>
                  <a:ext cx="14192" cy="72715"/>
                </a:xfrm>
                <a:custGeom>
                  <a:avLst/>
                  <a:gdLst/>
                  <a:ahLst/>
                  <a:cxnLst/>
                  <a:rect l="l" t="t" r="r" b="b"/>
                  <a:pathLst>
                    <a:path w="429" h="2198" extrusionOk="0">
                      <a:moveTo>
                        <a:pt x="202" y="1"/>
                      </a:moveTo>
                      <a:cubicBezTo>
                        <a:pt x="80" y="1"/>
                        <a:pt x="0" y="109"/>
                        <a:pt x="0" y="218"/>
                      </a:cubicBezTo>
                      <a:lnTo>
                        <a:pt x="0" y="1980"/>
                      </a:lnTo>
                      <a:cubicBezTo>
                        <a:pt x="0" y="2089"/>
                        <a:pt x="99" y="2198"/>
                        <a:pt x="207" y="2198"/>
                      </a:cubicBezTo>
                      <a:cubicBezTo>
                        <a:pt x="218" y="2198"/>
                        <a:pt x="228" y="2197"/>
                        <a:pt x="238" y="2195"/>
                      </a:cubicBezTo>
                      <a:cubicBezTo>
                        <a:pt x="357" y="2147"/>
                        <a:pt x="429" y="2076"/>
                        <a:pt x="429" y="1956"/>
                      </a:cubicBezTo>
                      <a:lnTo>
                        <a:pt x="429" y="218"/>
                      </a:lnTo>
                      <a:cubicBezTo>
                        <a:pt x="429" y="99"/>
                        <a:pt x="334" y="4"/>
                        <a:pt x="238" y="4"/>
                      </a:cubicBezTo>
                      <a:cubicBezTo>
                        <a:pt x="226" y="2"/>
                        <a:pt x="214"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5"/>
                <p:cNvSpPr/>
                <p:nvPr/>
              </p:nvSpPr>
              <p:spPr>
                <a:xfrm>
                  <a:off x="4757532" y="2212929"/>
                  <a:ext cx="38640" cy="69341"/>
                </a:xfrm>
                <a:custGeom>
                  <a:avLst/>
                  <a:gdLst/>
                  <a:ahLst/>
                  <a:cxnLst/>
                  <a:rect l="l" t="t" r="r" b="b"/>
                  <a:pathLst>
                    <a:path w="1168" h="2096" extrusionOk="0">
                      <a:moveTo>
                        <a:pt x="215" y="0"/>
                      </a:moveTo>
                      <a:cubicBezTo>
                        <a:pt x="96" y="0"/>
                        <a:pt x="0" y="72"/>
                        <a:pt x="0" y="191"/>
                      </a:cubicBezTo>
                      <a:lnTo>
                        <a:pt x="0" y="1929"/>
                      </a:lnTo>
                      <a:cubicBezTo>
                        <a:pt x="24" y="2025"/>
                        <a:pt x="119" y="2096"/>
                        <a:pt x="239" y="2096"/>
                      </a:cubicBezTo>
                      <a:cubicBezTo>
                        <a:pt x="358" y="2096"/>
                        <a:pt x="453" y="2001"/>
                        <a:pt x="453" y="1905"/>
                      </a:cubicBezTo>
                      <a:lnTo>
                        <a:pt x="453" y="1239"/>
                      </a:lnTo>
                      <a:lnTo>
                        <a:pt x="858" y="1239"/>
                      </a:lnTo>
                      <a:cubicBezTo>
                        <a:pt x="977" y="1239"/>
                        <a:pt x="1072" y="1143"/>
                        <a:pt x="1072" y="1072"/>
                      </a:cubicBezTo>
                      <a:cubicBezTo>
                        <a:pt x="1096" y="905"/>
                        <a:pt x="977" y="834"/>
                        <a:pt x="858" y="834"/>
                      </a:cubicBezTo>
                      <a:lnTo>
                        <a:pt x="453" y="834"/>
                      </a:lnTo>
                      <a:lnTo>
                        <a:pt x="453" y="405"/>
                      </a:lnTo>
                      <a:lnTo>
                        <a:pt x="929" y="405"/>
                      </a:lnTo>
                      <a:cubicBezTo>
                        <a:pt x="1048" y="405"/>
                        <a:pt x="1120" y="310"/>
                        <a:pt x="1120" y="238"/>
                      </a:cubicBezTo>
                      <a:cubicBezTo>
                        <a:pt x="1167" y="72"/>
                        <a:pt x="1048"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5"/>
                <p:cNvSpPr/>
                <p:nvPr/>
              </p:nvSpPr>
              <p:spPr>
                <a:xfrm>
                  <a:off x="4933200" y="2212929"/>
                  <a:ext cx="40228" cy="70929"/>
                </a:xfrm>
                <a:custGeom>
                  <a:avLst/>
                  <a:gdLst/>
                  <a:ahLst/>
                  <a:cxnLst/>
                  <a:rect l="l" t="t" r="r" b="b"/>
                  <a:pathLst>
                    <a:path w="1216" h="2144" extrusionOk="0">
                      <a:moveTo>
                        <a:pt x="215" y="0"/>
                      </a:moveTo>
                      <a:cubicBezTo>
                        <a:pt x="96" y="0"/>
                        <a:pt x="1" y="72"/>
                        <a:pt x="1" y="191"/>
                      </a:cubicBezTo>
                      <a:lnTo>
                        <a:pt x="1" y="1953"/>
                      </a:lnTo>
                      <a:cubicBezTo>
                        <a:pt x="1" y="2048"/>
                        <a:pt x="144" y="2144"/>
                        <a:pt x="263" y="2144"/>
                      </a:cubicBezTo>
                      <a:lnTo>
                        <a:pt x="977" y="2144"/>
                      </a:lnTo>
                      <a:cubicBezTo>
                        <a:pt x="1096" y="2144"/>
                        <a:pt x="1168" y="2048"/>
                        <a:pt x="1168" y="1953"/>
                      </a:cubicBezTo>
                      <a:cubicBezTo>
                        <a:pt x="1216" y="1810"/>
                        <a:pt x="1096" y="1715"/>
                        <a:pt x="977" y="1715"/>
                      </a:cubicBezTo>
                      <a:lnTo>
                        <a:pt x="453" y="1715"/>
                      </a:lnTo>
                      <a:lnTo>
                        <a:pt x="453" y="1262"/>
                      </a:lnTo>
                      <a:lnTo>
                        <a:pt x="906" y="1262"/>
                      </a:lnTo>
                      <a:cubicBezTo>
                        <a:pt x="1025" y="1262"/>
                        <a:pt x="1120" y="1191"/>
                        <a:pt x="1120" y="1096"/>
                      </a:cubicBezTo>
                      <a:cubicBezTo>
                        <a:pt x="1144" y="953"/>
                        <a:pt x="1025" y="858"/>
                        <a:pt x="906" y="858"/>
                      </a:cubicBezTo>
                      <a:lnTo>
                        <a:pt x="453" y="858"/>
                      </a:lnTo>
                      <a:lnTo>
                        <a:pt x="453" y="405"/>
                      </a:lnTo>
                      <a:lnTo>
                        <a:pt x="977" y="405"/>
                      </a:lnTo>
                      <a:cubicBezTo>
                        <a:pt x="1096" y="405"/>
                        <a:pt x="1168" y="310"/>
                        <a:pt x="1168" y="238"/>
                      </a:cubicBezTo>
                      <a:cubicBezTo>
                        <a:pt x="1216" y="72"/>
                        <a:pt x="1096"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5"/>
                <p:cNvSpPr/>
                <p:nvPr/>
              </p:nvSpPr>
              <p:spPr>
                <a:xfrm>
                  <a:off x="4863098" y="2208993"/>
                  <a:ext cx="45720" cy="73642"/>
                </a:xfrm>
                <a:custGeom>
                  <a:avLst/>
                  <a:gdLst/>
                  <a:ahLst/>
                  <a:cxnLst/>
                  <a:rect l="l" t="t" r="r" b="b"/>
                  <a:pathLst>
                    <a:path w="1382" h="2226" extrusionOk="0">
                      <a:moveTo>
                        <a:pt x="667" y="500"/>
                      </a:moveTo>
                      <a:cubicBezTo>
                        <a:pt x="834" y="500"/>
                        <a:pt x="929" y="619"/>
                        <a:pt x="929" y="738"/>
                      </a:cubicBezTo>
                      <a:cubicBezTo>
                        <a:pt x="929" y="858"/>
                        <a:pt x="834" y="977"/>
                        <a:pt x="667" y="977"/>
                      </a:cubicBezTo>
                      <a:lnTo>
                        <a:pt x="429" y="977"/>
                      </a:lnTo>
                      <a:lnTo>
                        <a:pt x="429" y="500"/>
                      </a:lnTo>
                      <a:close/>
                      <a:moveTo>
                        <a:pt x="167" y="0"/>
                      </a:moveTo>
                      <a:cubicBezTo>
                        <a:pt x="72" y="24"/>
                        <a:pt x="24" y="119"/>
                        <a:pt x="24" y="191"/>
                      </a:cubicBezTo>
                      <a:lnTo>
                        <a:pt x="1" y="2024"/>
                      </a:lnTo>
                      <a:cubicBezTo>
                        <a:pt x="1" y="2125"/>
                        <a:pt x="86" y="2226"/>
                        <a:pt x="184" y="2226"/>
                      </a:cubicBezTo>
                      <a:cubicBezTo>
                        <a:pt x="202" y="2226"/>
                        <a:pt x="220" y="2222"/>
                        <a:pt x="239" y="2215"/>
                      </a:cubicBezTo>
                      <a:cubicBezTo>
                        <a:pt x="358" y="2215"/>
                        <a:pt x="429" y="2096"/>
                        <a:pt x="429" y="1977"/>
                      </a:cubicBezTo>
                      <a:lnTo>
                        <a:pt x="429" y="1501"/>
                      </a:lnTo>
                      <a:lnTo>
                        <a:pt x="1001" y="2120"/>
                      </a:lnTo>
                      <a:cubicBezTo>
                        <a:pt x="1025" y="2191"/>
                        <a:pt x="1096" y="2191"/>
                        <a:pt x="1144" y="2191"/>
                      </a:cubicBezTo>
                      <a:cubicBezTo>
                        <a:pt x="1215" y="2191"/>
                        <a:pt x="1239" y="2167"/>
                        <a:pt x="1310" y="2120"/>
                      </a:cubicBezTo>
                      <a:cubicBezTo>
                        <a:pt x="1382" y="2048"/>
                        <a:pt x="1382" y="1929"/>
                        <a:pt x="1334" y="1834"/>
                      </a:cubicBezTo>
                      <a:lnTo>
                        <a:pt x="882" y="1334"/>
                      </a:lnTo>
                      <a:cubicBezTo>
                        <a:pt x="1191" y="1239"/>
                        <a:pt x="1382" y="1000"/>
                        <a:pt x="1382" y="667"/>
                      </a:cubicBezTo>
                      <a:cubicBezTo>
                        <a:pt x="1382" y="310"/>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5"/>
                <p:cNvSpPr/>
                <p:nvPr/>
              </p:nvSpPr>
              <p:spPr>
                <a:xfrm>
                  <a:off x="4733878" y="2303509"/>
                  <a:ext cx="263171" cy="202531"/>
                </a:xfrm>
                <a:custGeom>
                  <a:avLst/>
                  <a:gdLst/>
                  <a:ahLst/>
                  <a:cxnLst/>
                  <a:rect l="l" t="t" r="r" b="b"/>
                  <a:pathLst>
                    <a:path w="7955" h="6122" extrusionOk="0">
                      <a:moveTo>
                        <a:pt x="215" y="1"/>
                      </a:moveTo>
                      <a:cubicBezTo>
                        <a:pt x="96" y="1"/>
                        <a:pt x="1" y="72"/>
                        <a:pt x="1" y="191"/>
                      </a:cubicBezTo>
                      <a:lnTo>
                        <a:pt x="1" y="4692"/>
                      </a:lnTo>
                      <a:cubicBezTo>
                        <a:pt x="1" y="5502"/>
                        <a:pt x="644" y="6121"/>
                        <a:pt x="1430" y="6121"/>
                      </a:cubicBezTo>
                      <a:lnTo>
                        <a:pt x="6455" y="6121"/>
                      </a:lnTo>
                      <a:cubicBezTo>
                        <a:pt x="7264" y="6121"/>
                        <a:pt x="7884" y="5478"/>
                        <a:pt x="7884" y="4692"/>
                      </a:cubicBezTo>
                      <a:lnTo>
                        <a:pt x="7884" y="191"/>
                      </a:lnTo>
                      <a:cubicBezTo>
                        <a:pt x="7955" y="120"/>
                        <a:pt x="7812" y="1"/>
                        <a:pt x="7717" y="1"/>
                      </a:cubicBezTo>
                      <a:lnTo>
                        <a:pt x="4954" y="1"/>
                      </a:lnTo>
                      <a:cubicBezTo>
                        <a:pt x="4835" y="1"/>
                        <a:pt x="4764" y="72"/>
                        <a:pt x="4764" y="168"/>
                      </a:cubicBezTo>
                      <a:cubicBezTo>
                        <a:pt x="4716" y="311"/>
                        <a:pt x="4835" y="406"/>
                        <a:pt x="4954" y="406"/>
                      </a:cubicBezTo>
                      <a:lnTo>
                        <a:pt x="7502" y="406"/>
                      </a:lnTo>
                      <a:lnTo>
                        <a:pt x="7502" y="4692"/>
                      </a:lnTo>
                      <a:cubicBezTo>
                        <a:pt x="7502" y="5264"/>
                        <a:pt x="7050" y="5716"/>
                        <a:pt x="6478" y="5716"/>
                      </a:cubicBezTo>
                      <a:lnTo>
                        <a:pt x="1454" y="5716"/>
                      </a:lnTo>
                      <a:cubicBezTo>
                        <a:pt x="882" y="5716"/>
                        <a:pt x="453" y="5264"/>
                        <a:pt x="453" y="4692"/>
                      </a:cubicBezTo>
                      <a:lnTo>
                        <a:pt x="453" y="406"/>
                      </a:lnTo>
                      <a:lnTo>
                        <a:pt x="2978" y="406"/>
                      </a:lnTo>
                      <a:cubicBezTo>
                        <a:pt x="3097" y="406"/>
                        <a:pt x="3192" y="311"/>
                        <a:pt x="3192" y="239"/>
                      </a:cubicBezTo>
                      <a:cubicBezTo>
                        <a:pt x="3216" y="72"/>
                        <a:pt x="3097" y="1"/>
                        <a:pt x="2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5"/>
                <p:cNvSpPr/>
                <p:nvPr/>
              </p:nvSpPr>
              <p:spPr>
                <a:xfrm>
                  <a:off x="4785090" y="2335831"/>
                  <a:ext cx="160781" cy="138682"/>
                </a:xfrm>
                <a:custGeom>
                  <a:avLst/>
                  <a:gdLst/>
                  <a:ahLst/>
                  <a:cxnLst/>
                  <a:rect l="l" t="t" r="r" b="b"/>
                  <a:pathLst>
                    <a:path w="4860" h="4192" extrusionOk="0">
                      <a:moveTo>
                        <a:pt x="4073" y="453"/>
                      </a:moveTo>
                      <a:cubicBezTo>
                        <a:pt x="4216" y="453"/>
                        <a:pt x="4383" y="572"/>
                        <a:pt x="4383" y="715"/>
                      </a:cubicBezTo>
                      <a:cubicBezTo>
                        <a:pt x="4407" y="881"/>
                        <a:pt x="4287" y="1048"/>
                        <a:pt x="4073" y="1048"/>
                      </a:cubicBezTo>
                      <a:lnTo>
                        <a:pt x="2954" y="1048"/>
                      </a:lnTo>
                      <a:cubicBezTo>
                        <a:pt x="2835" y="1048"/>
                        <a:pt x="2740" y="1120"/>
                        <a:pt x="2740" y="1239"/>
                      </a:cubicBezTo>
                      <a:lnTo>
                        <a:pt x="2740" y="2787"/>
                      </a:lnTo>
                      <a:lnTo>
                        <a:pt x="2097" y="2787"/>
                      </a:lnTo>
                      <a:lnTo>
                        <a:pt x="2097" y="1239"/>
                      </a:lnTo>
                      <a:cubicBezTo>
                        <a:pt x="2097" y="1120"/>
                        <a:pt x="2025" y="1048"/>
                        <a:pt x="1906" y="1048"/>
                      </a:cubicBezTo>
                      <a:lnTo>
                        <a:pt x="763" y="1048"/>
                      </a:lnTo>
                      <a:cubicBezTo>
                        <a:pt x="620" y="1048"/>
                        <a:pt x="477" y="929"/>
                        <a:pt x="477" y="762"/>
                      </a:cubicBezTo>
                      <a:cubicBezTo>
                        <a:pt x="430" y="596"/>
                        <a:pt x="596" y="453"/>
                        <a:pt x="763" y="453"/>
                      </a:cubicBezTo>
                      <a:close/>
                      <a:moveTo>
                        <a:pt x="3430" y="3239"/>
                      </a:moveTo>
                      <a:lnTo>
                        <a:pt x="3430" y="3787"/>
                      </a:lnTo>
                      <a:lnTo>
                        <a:pt x="1454" y="3787"/>
                      </a:lnTo>
                      <a:lnTo>
                        <a:pt x="1454" y="3239"/>
                      </a:lnTo>
                      <a:close/>
                      <a:moveTo>
                        <a:pt x="763" y="0"/>
                      </a:moveTo>
                      <a:cubicBezTo>
                        <a:pt x="382" y="0"/>
                        <a:pt x="25" y="286"/>
                        <a:pt x="25" y="691"/>
                      </a:cubicBezTo>
                      <a:cubicBezTo>
                        <a:pt x="1" y="1120"/>
                        <a:pt x="358" y="1477"/>
                        <a:pt x="763" y="1477"/>
                      </a:cubicBezTo>
                      <a:lnTo>
                        <a:pt x="1692" y="1477"/>
                      </a:lnTo>
                      <a:lnTo>
                        <a:pt x="1692" y="2834"/>
                      </a:lnTo>
                      <a:lnTo>
                        <a:pt x="1239" y="2834"/>
                      </a:lnTo>
                      <a:cubicBezTo>
                        <a:pt x="1120" y="2834"/>
                        <a:pt x="1049" y="2906"/>
                        <a:pt x="1049" y="3025"/>
                      </a:cubicBezTo>
                      <a:lnTo>
                        <a:pt x="1049" y="3977"/>
                      </a:lnTo>
                      <a:cubicBezTo>
                        <a:pt x="1049" y="4096"/>
                        <a:pt x="1120" y="4192"/>
                        <a:pt x="1239" y="4192"/>
                      </a:cubicBezTo>
                      <a:lnTo>
                        <a:pt x="3668" y="4192"/>
                      </a:lnTo>
                      <a:cubicBezTo>
                        <a:pt x="3787" y="4192"/>
                        <a:pt x="3859" y="4096"/>
                        <a:pt x="3859" y="3977"/>
                      </a:cubicBezTo>
                      <a:lnTo>
                        <a:pt x="3859" y="3025"/>
                      </a:lnTo>
                      <a:cubicBezTo>
                        <a:pt x="3859" y="2906"/>
                        <a:pt x="3787" y="2834"/>
                        <a:pt x="3668" y="2834"/>
                      </a:cubicBezTo>
                      <a:lnTo>
                        <a:pt x="3216" y="2834"/>
                      </a:lnTo>
                      <a:lnTo>
                        <a:pt x="3216" y="1477"/>
                      </a:lnTo>
                      <a:lnTo>
                        <a:pt x="4097" y="1477"/>
                      </a:lnTo>
                      <a:cubicBezTo>
                        <a:pt x="4478" y="1477"/>
                        <a:pt x="4859" y="1191"/>
                        <a:pt x="4859" y="810"/>
                      </a:cubicBezTo>
                      <a:cubicBezTo>
                        <a:pt x="4859" y="358"/>
                        <a:pt x="4526" y="0"/>
                        <a:pt x="4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5"/>
                <p:cNvSpPr/>
                <p:nvPr/>
              </p:nvSpPr>
              <p:spPr>
                <a:xfrm>
                  <a:off x="4926120" y="2390318"/>
                  <a:ext cx="42577" cy="53461"/>
                </a:xfrm>
                <a:custGeom>
                  <a:avLst/>
                  <a:gdLst/>
                  <a:ahLst/>
                  <a:cxnLst/>
                  <a:rect l="l" t="t" r="r" b="b"/>
                  <a:pathLst>
                    <a:path w="1287" h="1616" extrusionOk="0">
                      <a:moveTo>
                        <a:pt x="525" y="0"/>
                      </a:moveTo>
                      <a:cubicBezTo>
                        <a:pt x="460" y="0"/>
                        <a:pt x="406" y="59"/>
                        <a:pt x="406" y="139"/>
                      </a:cubicBezTo>
                      <a:lnTo>
                        <a:pt x="406" y="878"/>
                      </a:lnTo>
                      <a:lnTo>
                        <a:pt x="382" y="854"/>
                      </a:lnTo>
                      <a:cubicBezTo>
                        <a:pt x="334" y="806"/>
                        <a:pt x="275" y="782"/>
                        <a:pt x="218" y="782"/>
                      </a:cubicBezTo>
                      <a:cubicBezTo>
                        <a:pt x="161" y="782"/>
                        <a:pt x="108" y="806"/>
                        <a:pt x="72" y="854"/>
                      </a:cubicBezTo>
                      <a:cubicBezTo>
                        <a:pt x="1" y="949"/>
                        <a:pt x="1" y="1092"/>
                        <a:pt x="72" y="1140"/>
                      </a:cubicBezTo>
                      <a:lnTo>
                        <a:pt x="501" y="1568"/>
                      </a:lnTo>
                      <a:cubicBezTo>
                        <a:pt x="525" y="1592"/>
                        <a:pt x="572" y="1616"/>
                        <a:pt x="644" y="1616"/>
                      </a:cubicBezTo>
                      <a:cubicBezTo>
                        <a:pt x="715" y="1616"/>
                        <a:pt x="763" y="1592"/>
                        <a:pt x="787" y="1568"/>
                      </a:cubicBezTo>
                      <a:lnTo>
                        <a:pt x="1215" y="1140"/>
                      </a:lnTo>
                      <a:cubicBezTo>
                        <a:pt x="1287" y="1068"/>
                        <a:pt x="1287" y="901"/>
                        <a:pt x="1215" y="854"/>
                      </a:cubicBezTo>
                      <a:cubicBezTo>
                        <a:pt x="1168" y="806"/>
                        <a:pt x="1108" y="782"/>
                        <a:pt x="1051" y="782"/>
                      </a:cubicBezTo>
                      <a:cubicBezTo>
                        <a:pt x="995" y="782"/>
                        <a:pt x="941" y="806"/>
                        <a:pt x="906" y="854"/>
                      </a:cubicBezTo>
                      <a:lnTo>
                        <a:pt x="882" y="878"/>
                      </a:lnTo>
                      <a:lnTo>
                        <a:pt x="882" y="282"/>
                      </a:lnTo>
                      <a:cubicBezTo>
                        <a:pt x="810" y="163"/>
                        <a:pt x="739" y="68"/>
                        <a:pt x="620" y="44"/>
                      </a:cubicBezTo>
                      <a:cubicBezTo>
                        <a:pt x="589" y="13"/>
                        <a:pt x="556" y="0"/>
                        <a:pt x="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5"/>
                <p:cNvSpPr/>
                <p:nvPr/>
              </p:nvSpPr>
              <p:spPr>
                <a:xfrm>
                  <a:off x="4763057" y="2392534"/>
                  <a:ext cx="43338" cy="51245"/>
                </a:xfrm>
                <a:custGeom>
                  <a:avLst/>
                  <a:gdLst/>
                  <a:ahLst/>
                  <a:cxnLst/>
                  <a:rect l="l" t="t" r="r" b="b"/>
                  <a:pathLst>
                    <a:path w="1310" h="1549" extrusionOk="0">
                      <a:moveTo>
                        <a:pt x="667" y="1"/>
                      </a:moveTo>
                      <a:cubicBezTo>
                        <a:pt x="548" y="1"/>
                        <a:pt x="453" y="96"/>
                        <a:pt x="453" y="215"/>
                      </a:cubicBezTo>
                      <a:lnTo>
                        <a:pt x="453" y="811"/>
                      </a:lnTo>
                      <a:lnTo>
                        <a:pt x="429" y="787"/>
                      </a:lnTo>
                      <a:cubicBezTo>
                        <a:pt x="373" y="731"/>
                        <a:pt x="309" y="708"/>
                        <a:pt x="246" y="708"/>
                      </a:cubicBezTo>
                      <a:cubicBezTo>
                        <a:pt x="202" y="708"/>
                        <a:pt x="159" y="720"/>
                        <a:pt x="119" y="739"/>
                      </a:cubicBezTo>
                      <a:cubicBezTo>
                        <a:pt x="0" y="834"/>
                        <a:pt x="0" y="977"/>
                        <a:pt x="95" y="1073"/>
                      </a:cubicBezTo>
                      <a:lnTo>
                        <a:pt x="500" y="1501"/>
                      </a:lnTo>
                      <a:cubicBezTo>
                        <a:pt x="548" y="1525"/>
                        <a:pt x="595" y="1549"/>
                        <a:pt x="667" y="1549"/>
                      </a:cubicBezTo>
                      <a:cubicBezTo>
                        <a:pt x="714" y="1549"/>
                        <a:pt x="786" y="1525"/>
                        <a:pt x="810" y="1501"/>
                      </a:cubicBezTo>
                      <a:lnTo>
                        <a:pt x="1215" y="1073"/>
                      </a:lnTo>
                      <a:cubicBezTo>
                        <a:pt x="1310" y="977"/>
                        <a:pt x="1310" y="834"/>
                        <a:pt x="1215" y="787"/>
                      </a:cubicBezTo>
                      <a:cubicBezTo>
                        <a:pt x="1179" y="739"/>
                        <a:pt x="1119" y="715"/>
                        <a:pt x="1063" y="715"/>
                      </a:cubicBezTo>
                      <a:cubicBezTo>
                        <a:pt x="1006" y="715"/>
                        <a:pt x="953" y="739"/>
                        <a:pt x="929" y="787"/>
                      </a:cubicBezTo>
                      <a:lnTo>
                        <a:pt x="905" y="811"/>
                      </a:lnTo>
                      <a:lnTo>
                        <a:pt x="905" y="215"/>
                      </a:lnTo>
                      <a:cubicBezTo>
                        <a:pt x="881" y="96"/>
                        <a:pt x="786"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5"/>
                <p:cNvSpPr/>
                <p:nvPr/>
              </p:nvSpPr>
              <p:spPr>
                <a:xfrm>
                  <a:off x="4859161" y="2304303"/>
                  <a:ext cx="13431" cy="13431"/>
                </a:xfrm>
                <a:custGeom>
                  <a:avLst/>
                  <a:gdLst/>
                  <a:ahLst/>
                  <a:cxnLst/>
                  <a:rect l="l" t="t" r="r" b="b"/>
                  <a:pathLst>
                    <a:path w="406" h="406" extrusionOk="0">
                      <a:moveTo>
                        <a:pt x="191" y="1"/>
                      </a:moveTo>
                      <a:cubicBezTo>
                        <a:pt x="143" y="1"/>
                        <a:pt x="72" y="25"/>
                        <a:pt x="48" y="48"/>
                      </a:cubicBezTo>
                      <a:cubicBezTo>
                        <a:pt x="24" y="96"/>
                        <a:pt x="0" y="144"/>
                        <a:pt x="0" y="215"/>
                      </a:cubicBezTo>
                      <a:cubicBezTo>
                        <a:pt x="0" y="263"/>
                        <a:pt x="24" y="334"/>
                        <a:pt x="48" y="358"/>
                      </a:cubicBezTo>
                      <a:cubicBezTo>
                        <a:pt x="72" y="382"/>
                        <a:pt x="143" y="406"/>
                        <a:pt x="191" y="406"/>
                      </a:cubicBezTo>
                      <a:cubicBezTo>
                        <a:pt x="262" y="406"/>
                        <a:pt x="310" y="382"/>
                        <a:pt x="358" y="358"/>
                      </a:cubicBezTo>
                      <a:cubicBezTo>
                        <a:pt x="381" y="334"/>
                        <a:pt x="405" y="263"/>
                        <a:pt x="405" y="215"/>
                      </a:cubicBezTo>
                      <a:cubicBezTo>
                        <a:pt x="405" y="144"/>
                        <a:pt x="381" y="96"/>
                        <a:pt x="358" y="48"/>
                      </a:cubicBezTo>
                      <a:cubicBezTo>
                        <a:pt x="310" y="25"/>
                        <a:pt x="262"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9" name="Google Shape;2969;p35"/>
              <p:cNvSpPr/>
              <p:nvPr/>
            </p:nvSpPr>
            <p:spPr>
              <a:xfrm>
                <a:off x="2013394" y="1910265"/>
                <a:ext cx="633350" cy="1422475"/>
              </a:xfrm>
              <a:custGeom>
                <a:avLst/>
                <a:gdLst/>
                <a:ahLst/>
                <a:cxnLst/>
                <a:rect l="l" t="t" r="r" b="b"/>
                <a:pathLst>
                  <a:path w="25334" h="56899" extrusionOk="0">
                    <a:moveTo>
                      <a:pt x="66" y="268"/>
                    </a:moveTo>
                    <a:cubicBezTo>
                      <a:pt x="1046" y="-182"/>
                      <a:pt x="13931" y="18"/>
                      <a:pt x="17712" y="268"/>
                    </a:cubicBezTo>
                    <a:cubicBezTo>
                      <a:pt x="21493" y="518"/>
                      <a:pt x="21494" y="418"/>
                      <a:pt x="22754" y="1767"/>
                    </a:cubicBezTo>
                    <a:cubicBezTo>
                      <a:pt x="24014" y="3117"/>
                      <a:pt x="24994" y="118"/>
                      <a:pt x="25274" y="8365"/>
                    </a:cubicBezTo>
                    <a:cubicBezTo>
                      <a:pt x="25554" y="16613"/>
                      <a:pt x="24783" y="43554"/>
                      <a:pt x="24433" y="51252"/>
                    </a:cubicBezTo>
                    <a:cubicBezTo>
                      <a:pt x="24083" y="58950"/>
                      <a:pt x="24505" y="53751"/>
                      <a:pt x="23175" y="54551"/>
                    </a:cubicBezTo>
                    <a:cubicBezTo>
                      <a:pt x="21845" y="55351"/>
                      <a:pt x="20241" y="55685"/>
                      <a:pt x="16451" y="56051"/>
                    </a:cubicBezTo>
                    <a:cubicBezTo>
                      <a:pt x="12662" y="56417"/>
                      <a:pt x="1943" y="57239"/>
                      <a:pt x="438" y="56745"/>
                    </a:cubicBezTo>
                    <a:cubicBezTo>
                      <a:pt x="-1067" y="56251"/>
                      <a:pt x="5520" y="54504"/>
                      <a:pt x="7419" y="53089"/>
                    </a:cubicBezTo>
                    <a:cubicBezTo>
                      <a:pt x="9318" y="51674"/>
                      <a:pt x="10547" y="51009"/>
                      <a:pt x="11830" y="48254"/>
                    </a:cubicBezTo>
                    <a:cubicBezTo>
                      <a:pt x="13113" y="45499"/>
                      <a:pt x="14568" y="43055"/>
                      <a:pt x="15116" y="36557"/>
                    </a:cubicBezTo>
                    <a:cubicBezTo>
                      <a:pt x="15664" y="30059"/>
                      <a:pt x="15664" y="14863"/>
                      <a:pt x="15116" y="9265"/>
                    </a:cubicBezTo>
                    <a:cubicBezTo>
                      <a:pt x="14568" y="3667"/>
                      <a:pt x="14338" y="4467"/>
                      <a:pt x="11830" y="2967"/>
                    </a:cubicBezTo>
                    <a:cubicBezTo>
                      <a:pt x="9322" y="1468"/>
                      <a:pt x="-914" y="718"/>
                      <a:pt x="66" y="268"/>
                    </a:cubicBezTo>
                    <a:close/>
                  </a:path>
                </a:pathLst>
              </a:custGeom>
              <a:solidFill>
                <a:srgbClr val="703030">
                  <a:alpha val="25840"/>
                </a:srgbClr>
              </a:solidFill>
              <a:ln>
                <a:noFill/>
              </a:ln>
            </p:spPr>
          </p:sp>
        </p:grpSp>
        <p:sp>
          <p:nvSpPr>
            <p:cNvPr id="2970" name="Google Shape;2970;p35"/>
            <p:cNvSpPr/>
            <p:nvPr/>
          </p:nvSpPr>
          <p:spPr>
            <a:xfrm>
              <a:off x="435600" y="3208545"/>
              <a:ext cx="2337899" cy="1093187"/>
            </a:xfrm>
            <a:custGeom>
              <a:avLst/>
              <a:gdLst/>
              <a:ahLst/>
              <a:cxnLst/>
              <a:rect l="l" t="t" r="r" b="b"/>
              <a:pathLst>
                <a:path w="88473" h="30453" extrusionOk="0">
                  <a:moveTo>
                    <a:pt x="40288" y="0"/>
                  </a:moveTo>
                  <a:lnTo>
                    <a:pt x="0" y="30063"/>
                  </a:lnTo>
                  <a:lnTo>
                    <a:pt x="77517" y="30453"/>
                  </a:lnTo>
                  <a:lnTo>
                    <a:pt x="88473" y="1163"/>
                  </a:lnTo>
                  <a:close/>
                </a:path>
              </a:pathLst>
            </a:custGeom>
            <a:gradFill>
              <a:gsLst>
                <a:gs pos="0">
                  <a:srgbClr val="703030">
                    <a:alpha val="25882"/>
                  </a:srgbClr>
                </a:gs>
                <a:gs pos="100000">
                  <a:srgbClr val="703030">
                    <a:alpha val="0"/>
                  </a:srgbClr>
                </a:gs>
              </a:gsLst>
              <a:lin ang="5400700" scaled="0"/>
            </a:gradFill>
            <a:ln>
              <a:noFill/>
            </a:ln>
          </p:spPr>
        </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584"/>
        <p:cNvGrpSpPr/>
        <p:nvPr/>
      </p:nvGrpSpPr>
      <p:grpSpPr>
        <a:xfrm>
          <a:off x="0" y="0"/>
          <a:ext cx="0" cy="0"/>
          <a:chOff x="0" y="0"/>
          <a:chExt cx="0" cy="0"/>
        </a:xfrm>
      </p:grpSpPr>
      <p:grpSp>
        <p:nvGrpSpPr>
          <p:cNvPr id="4585" name="Google Shape;4585;p62"/>
          <p:cNvGrpSpPr/>
          <p:nvPr/>
        </p:nvGrpSpPr>
        <p:grpSpPr>
          <a:xfrm>
            <a:off x="292038" y="957175"/>
            <a:ext cx="8559930" cy="3319790"/>
            <a:chOff x="292038" y="957175"/>
            <a:chExt cx="8559930" cy="3319790"/>
          </a:xfrm>
        </p:grpSpPr>
        <p:sp>
          <p:nvSpPr>
            <p:cNvPr id="4586" name="Google Shape;4586;p62"/>
            <p:cNvSpPr/>
            <p:nvPr/>
          </p:nvSpPr>
          <p:spPr>
            <a:xfrm>
              <a:off x="8577650" y="9571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8429088" y="372832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2"/>
            <p:cNvSpPr/>
            <p:nvPr/>
          </p:nvSpPr>
          <p:spPr>
            <a:xfrm>
              <a:off x="292037" y="11121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2"/>
            <p:cNvSpPr/>
            <p:nvPr/>
          </p:nvSpPr>
          <p:spPr>
            <a:xfrm>
              <a:off x="547588" y="40026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2"/>
            <p:cNvSpPr/>
            <p:nvPr/>
          </p:nvSpPr>
          <p:spPr>
            <a:xfrm>
              <a:off x="566349" y="25098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2"/>
            <p:cNvSpPr/>
            <p:nvPr/>
          </p:nvSpPr>
          <p:spPr>
            <a:xfrm>
              <a:off x="8215850" y="24202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2" name="Google Shape;4592;p62"/>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CLIMATE CHANGE INDICATORS: WILDFIRES</a:t>
            </a:r>
            <a:endParaRPr/>
          </a:p>
        </p:txBody>
      </p:sp>
      <p:pic>
        <p:nvPicPr>
          <p:cNvPr id="4593" name="Google Shape;4593;p62" title="Points scored">
            <a:hlinkClick r:id="rId3"/>
          </p:cNvPr>
          <p:cNvPicPr preferRelativeResize="0"/>
          <p:nvPr/>
        </p:nvPicPr>
        <p:blipFill>
          <a:blip r:embed="rId4">
            <a:alphaModFix/>
          </a:blip>
          <a:stretch>
            <a:fillRect/>
          </a:stretch>
        </p:blipFill>
        <p:spPr>
          <a:xfrm>
            <a:off x="1116050" y="1282175"/>
            <a:ext cx="4215351" cy="2606475"/>
          </a:xfrm>
          <a:prstGeom prst="rect">
            <a:avLst/>
          </a:prstGeom>
          <a:noFill/>
          <a:ln>
            <a:noFill/>
          </a:ln>
        </p:spPr>
      </p:pic>
      <p:grpSp>
        <p:nvGrpSpPr>
          <p:cNvPr id="4594" name="Google Shape;4594;p62"/>
          <p:cNvGrpSpPr/>
          <p:nvPr/>
        </p:nvGrpSpPr>
        <p:grpSpPr>
          <a:xfrm>
            <a:off x="5792908" y="1654046"/>
            <a:ext cx="314383" cy="373005"/>
            <a:chOff x="4073683" y="2779070"/>
            <a:chExt cx="314383" cy="373005"/>
          </a:xfrm>
        </p:grpSpPr>
        <p:sp>
          <p:nvSpPr>
            <p:cNvPr id="4595" name="Google Shape;4595;p62"/>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9" name="Google Shape;4599;p62"/>
          <p:cNvSpPr txBox="1"/>
          <p:nvPr/>
        </p:nvSpPr>
        <p:spPr>
          <a:xfrm>
            <a:off x="6216100" y="1580300"/>
            <a:ext cx="1984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VENUS</a:t>
            </a:r>
            <a:endParaRPr sz="2600">
              <a:solidFill>
                <a:schemeClr val="dk1"/>
              </a:solidFill>
              <a:latin typeface="Fjalla One"/>
              <a:ea typeface="Fjalla One"/>
              <a:cs typeface="Fjalla One"/>
              <a:sym typeface="Fjalla One"/>
            </a:endParaRPr>
          </a:p>
        </p:txBody>
      </p:sp>
      <p:sp>
        <p:nvSpPr>
          <p:cNvPr id="4600" name="Google Shape;4600;p62"/>
          <p:cNvSpPr txBox="1"/>
          <p:nvPr/>
        </p:nvSpPr>
        <p:spPr>
          <a:xfrm>
            <a:off x="6216100" y="1988175"/>
            <a:ext cx="19803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Venus is the second planet from the Sun</a:t>
            </a:r>
            <a:endParaRPr>
              <a:solidFill>
                <a:schemeClr val="dk1"/>
              </a:solidFill>
              <a:latin typeface="Karla"/>
              <a:ea typeface="Karla"/>
              <a:cs typeface="Karla"/>
              <a:sym typeface="Karla"/>
            </a:endParaRPr>
          </a:p>
        </p:txBody>
      </p:sp>
      <p:grpSp>
        <p:nvGrpSpPr>
          <p:cNvPr id="4601" name="Google Shape;4601;p62"/>
          <p:cNvGrpSpPr/>
          <p:nvPr/>
        </p:nvGrpSpPr>
        <p:grpSpPr>
          <a:xfrm>
            <a:off x="5792908" y="2695521"/>
            <a:ext cx="314383" cy="373005"/>
            <a:chOff x="4073683" y="2779070"/>
            <a:chExt cx="314383" cy="373005"/>
          </a:xfrm>
        </p:grpSpPr>
        <p:sp>
          <p:nvSpPr>
            <p:cNvPr id="4602" name="Google Shape;4602;p62"/>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6" name="Google Shape;4606;p62"/>
          <p:cNvSpPr txBox="1"/>
          <p:nvPr/>
        </p:nvSpPr>
        <p:spPr>
          <a:xfrm>
            <a:off x="6216100" y="2621775"/>
            <a:ext cx="1984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MERCURY</a:t>
            </a:r>
            <a:endParaRPr sz="2600">
              <a:solidFill>
                <a:schemeClr val="dk1"/>
              </a:solidFill>
              <a:latin typeface="Fjalla One"/>
              <a:ea typeface="Fjalla One"/>
              <a:cs typeface="Fjalla One"/>
              <a:sym typeface="Fjalla One"/>
            </a:endParaRPr>
          </a:p>
        </p:txBody>
      </p:sp>
      <p:sp>
        <p:nvSpPr>
          <p:cNvPr id="4607" name="Google Shape;4607;p62"/>
          <p:cNvSpPr txBox="1"/>
          <p:nvPr/>
        </p:nvSpPr>
        <p:spPr>
          <a:xfrm>
            <a:off x="6216100" y="3029650"/>
            <a:ext cx="19803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It’s the closest planet to the Sun</a:t>
            </a:r>
            <a:endParaRPr>
              <a:solidFill>
                <a:schemeClr val="dk1"/>
              </a:solidFill>
              <a:latin typeface="Karla"/>
              <a:ea typeface="Karla"/>
              <a:cs typeface="Karla"/>
              <a:sym typeface="Karla"/>
            </a:endParaRPr>
          </a:p>
        </p:txBody>
      </p:sp>
      <p:sp>
        <p:nvSpPr>
          <p:cNvPr id="4608" name="Google Shape;4608;p62"/>
          <p:cNvSpPr txBox="1"/>
          <p:nvPr/>
        </p:nvSpPr>
        <p:spPr>
          <a:xfrm>
            <a:off x="1281900" y="4002650"/>
            <a:ext cx="71472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Follow the link in the graph to modify its data and then paste the new one here.</a:t>
            </a:r>
            <a:r>
              <a:rPr lang="en" b="1">
                <a:solidFill>
                  <a:schemeClr val="dk1"/>
                </a:solidFill>
                <a:latin typeface="Karla"/>
                <a:ea typeface="Karla"/>
                <a:cs typeface="Karla"/>
                <a:sym typeface="Karla"/>
              </a:rPr>
              <a:t> </a:t>
            </a:r>
            <a:r>
              <a:rPr lang="en" b="1">
                <a:solidFill>
                  <a:schemeClr val="dk1"/>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For more info, click here</a:t>
            </a:r>
            <a:endParaRPr sz="1600" b="1">
              <a:solidFill>
                <a:schemeClr val="dk1"/>
              </a:solidFill>
              <a:latin typeface="Karla"/>
              <a:ea typeface="Karla"/>
              <a:cs typeface="Karla"/>
              <a:sym typeface="Karla"/>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612"/>
        <p:cNvGrpSpPr/>
        <p:nvPr/>
      </p:nvGrpSpPr>
      <p:grpSpPr>
        <a:xfrm>
          <a:off x="0" y="0"/>
          <a:ext cx="0" cy="0"/>
          <a:chOff x="0" y="0"/>
          <a:chExt cx="0" cy="0"/>
        </a:xfrm>
      </p:grpSpPr>
      <p:grpSp>
        <p:nvGrpSpPr>
          <p:cNvPr id="4613" name="Google Shape;4613;p63"/>
          <p:cNvGrpSpPr/>
          <p:nvPr/>
        </p:nvGrpSpPr>
        <p:grpSpPr>
          <a:xfrm>
            <a:off x="530213" y="1062650"/>
            <a:ext cx="8127880" cy="3453925"/>
            <a:chOff x="530213" y="1062650"/>
            <a:chExt cx="8127880" cy="3453925"/>
          </a:xfrm>
        </p:grpSpPr>
        <p:sp>
          <p:nvSpPr>
            <p:cNvPr id="4614" name="Google Shape;4614;p63"/>
            <p:cNvSpPr/>
            <p:nvPr/>
          </p:nvSpPr>
          <p:spPr>
            <a:xfrm>
              <a:off x="8383775" y="106265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3"/>
            <p:cNvSpPr/>
            <p:nvPr/>
          </p:nvSpPr>
          <p:spPr>
            <a:xfrm>
              <a:off x="8109450" y="42422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3"/>
            <p:cNvSpPr/>
            <p:nvPr/>
          </p:nvSpPr>
          <p:spPr>
            <a:xfrm>
              <a:off x="530213" y="3496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3"/>
            <p:cNvSpPr/>
            <p:nvPr/>
          </p:nvSpPr>
          <p:spPr>
            <a:xfrm>
              <a:off x="7536350" y="1611262"/>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3"/>
            <p:cNvSpPr/>
            <p:nvPr/>
          </p:nvSpPr>
          <p:spPr>
            <a:xfrm>
              <a:off x="995075" y="1336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3"/>
            <p:cNvSpPr/>
            <p:nvPr/>
          </p:nvSpPr>
          <p:spPr>
            <a:xfrm>
              <a:off x="1318950" y="42422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3"/>
            <p:cNvSpPr/>
            <p:nvPr/>
          </p:nvSpPr>
          <p:spPr>
            <a:xfrm>
              <a:off x="2705124" y="39292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3"/>
            <p:cNvSpPr/>
            <p:nvPr/>
          </p:nvSpPr>
          <p:spPr>
            <a:xfrm>
              <a:off x="6982775" y="34189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2" name="Google Shape;4622;p63"/>
          <p:cNvSpPr/>
          <p:nvPr/>
        </p:nvSpPr>
        <p:spPr>
          <a:xfrm>
            <a:off x="2821950" y="2044950"/>
            <a:ext cx="3249950" cy="1651675"/>
          </a:xfrm>
          <a:custGeom>
            <a:avLst/>
            <a:gdLst/>
            <a:ahLst/>
            <a:cxnLst/>
            <a:rect l="l" t="t" r="r" b="b"/>
            <a:pathLst>
              <a:path w="129998" h="66067" extrusionOk="0">
                <a:moveTo>
                  <a:pt x="0" y="0"/>
                </a:moveTo>
                <a:lnTo>
                  <a:pt x="129998" y="0"/>
                </a:lnTo>
                <a:lnTo>
                  <a:pt x="63931" y="66067"/>
                </a:lnTo>
                <a:close/>
              </a:path>
            </a:pathLst>
          </a:custGeom>
          <a:gradFill>
            <a:gsLst>
              <a:gs pos="0">
                <a:srgbClr val="703030">
                  <a:alpha val="25882"/>
                </a:srgbClr>
              </a:gs>
              <a:gs pos="100000">
                <a:srgbClr val="703030">
                  <a:alpha val="0"/>
                </a:srgbClr>
              </a:gs>
            </a:gsLst>
            <a:lin ang="5400700" scaled="0"/>
          </a:gradFill>
          <a:ln>
            <a:noFill/>
          </a:ln>
        </p:spPr>
      </p:sp>
      <p:sp>
        <p:nvSpPr>
          <p:cNvPr id="4623" name="Google Shape;4623;p63"/>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OXYGEN, FUEL AND HEAT = WILDFIRE</a:t>
            </a:r>
            <a:endParaRPr/>
          </a:p>
        </p:txBody>
      </p:sp>
      <p:sp>
        <p:nvSpPr>
          <p:cNvPr id="4624" name="Google Shape;4624;p63"/>
          <p:cNvSpPr/>
          <p:nvPr/>
        </p:nvSpPr>
        <p:spPr>
          <a:xfrm>
            <a:off x="3723000" y="2910588"/>
            <a:ext cx="1698000" cy="1698000"/>
          </a:xfrm>
          <a:prstGeom prst="diamond">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3"/>
          <p:cNvSpPr/>
          <p:nvPr/>
        </p:nvSpPr>
        <p:spPr>
          <a:xfrm>
            <a:off x="5334806" y="1722175"/>
            <a:ext cx="1698000" cy="1698000"/>
          </a:xfrm>
          <a:prstGeom prst="diamond">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3"/>
          <p:cNvSpPr/>
          <p:nvPr/>
        </p:nvSpPr>
        <p:spPr>
          <a:xfrm>
            <a:off x="2111194" y="1723293"/>
            <a:ext cx="1695600" cy="1695600"/>
          </a:xfrm>
          <a:prstGeom prst="diamond">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7" name="Google Shape;4627;p63"/>
          <p:cNvGrpSpPr/>
          <p:nvPr/>
        </p:nvGrpSpPr>
        <p:grpSpPr>
          <a:xfrm>
            <a:off x="4004217" y="1398153"/>
            <a:ext cx="1135566" cy="1817333"/>
            <a:chOff x="640275" y="1112215"/>
            <a:chExt cx="1135566" cy="1817333"/>
          </a:xfrm>
        </p:grpSpPr>
        <p:sp>
          <p:nvSpPr>
            <p:cNvPr id="4628" name="Google Shape;4628;p63"/>
            <p:cNvSpPr/>
            <p:nvPr/>
          </p:nvSpPr>
          <p:spPr>
            <a:xfrm>
              <a:off x="692594" y="1235966"/>
              <a:ext cx="1030929" cy="164482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3"/>
            <p:cNvSpPr/>
            <p:nvPr/>
          </p:nvSpPr>
          <p:spPr>
            <a:xfrm>
              <a:off x="852691" y="2187319"/>
              <a:ext cx="596401" cy="691010"/>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3"/>
            <p:cNvSpPr/>
            <p:nvPr/>
          </p:nvSpPr>
          <p:spPr>
            <a:xfrm>
              <a:off x="640275" y="1112215"/>
              <a:ext cx="1135566" cy="1817333"/>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1" name="Google Shape;4631;p63"/>
          <p:cNvSpPr txBox="1"/>
          <p:nvPr/>
        </p:nvSpPr>
        <p:spPr>
          <a:xfrm>
            <a:off x="6558900" y="2578150"/>
            <a:ext cx="1624200" cy="6384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Mercury is the smallest planet</a:t>
            </a:r>
            <a:endParaRPr>
              <a:solidFill>
                <a:schemeClr val="dk1"/>
              </a:solidFill>
              <a:latin typeface="Karla"/>
              <a:ea typeface="Karla"/>
              <a:cs typeface="Karla"/>
              <a:sym typeface="Karla"/>
            </a:endParaRPr>
          </a:p>
        </p:txBody>
      </p:sp>
      <p:sp>
        <p:nvSpPr>
          <p:cNvPr id="4632" name="Google Shape;4632;p63"/>
          <p:cNvSpPr txBox="1">
            <a:spLocks noGrp="1"/>
          </p:cNvSpPr>
          <p:nvPr>
            <p:ph type="subTitle" idx="4294967295"/>
          </p:nvPr>
        </p:nvSpPr>
        <p:spPr>
          <a:xfrm>
            <a:off x="6558900" y="2067825"/>
            <a:ext cx="1624200" cy="514800"/>
          </a:xfrm>
          <a:prstGeom prst="rect">
            <a:avLst/>
          </a:prstGeom>
          <a:solidFill>
            <a:schemeClr val="dk2"/>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2500">
                <a:latin typeface="Fjalla One"/>
                <a:ea typeface="Fjalla One"/>
                <a:cs typeface="Fjalla One"/>
                <a:sym typeface="Fjalla One"/>
              </a:rPr>
              <a:t>HEAT</a:t>
            </a:r>
            <a:endParaRPr sz="2500">
              <a:latin typeface="Fjalla One"/>
              <a:ea typeface="Fjalla One"/>
              <a:cs typeface="Fjalla One"/>
              <a:sym typeface="Fjalla One"/>
            </a:endParaRPr>
          </a:p>
        </p:txBody>
      </p:sp>
      <p:sp>
        <p:nvSpPr>
          <p:cNvPr id="4633" name="Google Shape;4633;p63"/>
          <p:cNvSpPr txBox="1"/>
          <p:nvPr/>
        </p:nvSpPr>
        <p:spPr>
          <a:xfrm>
            <a:off x="842800" y="2578150"/>
            <a:ext cx="1624200" cy="638400"/>
          </a:xfrm>
          <a:prstGeom prst="rect">
            <a:avLst/>
          </a:prstGeom>
          <a:solidFill>
            <a:schemeClr val="dk2"/>
          </a:solid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Karla"/>
                <a:ea typeface="Karla"/>
                <a:cs typeface="Karla"/>
                <a:sym typeface="Karla"/>
              </a:rPr>
              <a:t>Mars is actually a cold place</a:t>
            </a:r>
            <a:endParaRPr>
              <a:solidFill>
                <a:schemeClr val="dk1"/>
              </a:solidFill>
              <a:latin typeface="Karla"/>
              <a:ea typeface="Karla"/>
              <a:cs typeface="Karla"/>
              <a:sym typeface="Karla"/>
            </a:endParaRPr>
          </a:p>
        </p:txBody>
      </p:sp>
      <p:sp>
        <p:nvSpPr>
          <p:cNvPr id="4634" name="Google Shape;4634;p63"/>
          <p:cNvSpPr txBox="1">
            <a:spLocks noGrp="1"/>
          </p:cNvSpPr>
          <p:nvPr>
            <p:ph type="subTitle" idx="4294967295"/>
          </p:nvPr>
        </p:nvSpPr>
        <p:spPr>
          <a:xfrm>
            <a:off x="842800" y="2067825"/>
            <a:ext cx="1624200" cy="514800"/>
          </a:xfrm>
          <a:prstGeom prst="rect">
            <a:avLst/>
          </a:prstGeom>
          <a:solidFill>
            <a:schemeClr val="dk2"/>
          </a:solidFill>
        </p:spPr>
        <p:txBody>
          <a:bodyPr spcFirstLastPara="1" wrap="square" lIns="91425" tIns="91425" rIns="91425" bIns="91425" anchor="t" anchorCtr="0">
            <a:noAutofit/>
          </a:bodyPr>
          <a:lstStyle/>
          <a:p>
            <a:pPr marL="0" lvl="0" indent="0" algn="r" rtl="0">
              <a:spcBef>
                <a:spcPts val="0"/>
              </a:spcBef>
              <a:spcAft>
                <a:spcPts val="1600"/>
              </a:spcAft>
              <a:buNone/>
            </a:pPr>
            <a:r>
              <a:rPr lang="en" sz="2500">
                <a:latin typeface="Fjalla One"/>
                <a:ea typeface="Fjalla One"/>
                <a:cs typeface="Fjalla One"/>
                <a:sym typeface="Fjalla One"/>
              </a:rPr>
              <a:t>OXYGEN</a:t>
            </a:r>
            <a:endParaRPr sz="2500">
              <a:latin typeface="Fjalla One"/>
              <a:ea typeface="Fjalla One"/>
              <a:cs typeface="Fjalla One"/>
              <a:sym typeface="Fjalla One"/>
            </a:endParaRPr>
          </a:p>
        </p:txBody>
      </p:sp>
      <p:sp>
        <p:nvSpPr>
          <p:cNvPr id="4635" name="Google Shape;4635;p63"/>
          <p:cNvSpPr txBox="1"/>
          <p:nvPr/>
        </p:nvSpPr>
        <p:spPr>
          <a:xfrm>
            <a:off x="4899075" y="3929225"/>
            <a:ext cx="1624200" cy="6384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Neptune is far away from us</a:t>
            </a:r>
            <a:endParaRPr>
              <a:solidFill>
                <a:schemeClr val="dk1"/>
              </a:solidFill>
              <a:latin typeface="Karla"/>
              <a:ea typeface="Karla"/>
              <a:cs typeface="Karla"/>
              <a:sym typeface="Karla"/>
            </a:endParaRPr>
          </a:p>
        </p:txBody>
      </p:sp>
      <p:sp>
        <p:nvSpPr>
          <p:cNvPr id="4636" name="Google Shape;4636;p63"/>
          <p:cNvSpPr txBox="1">
            <a:spLocks noGrp="1"/>
          </p:cNvSpPr>
          <p:nvPr>
            <p:ph type="subTitle" idx="4294967295"/>
          </p:nvPr>
        </p:nvSpPr>
        <p:spPr>
          <a:xfrm>
            <a:off x="4899075" y="3418900"/>
            <a:ext cx="1624200" cy="514800"/>
          </a:xfrm>
          <a:prstGeom prst="rect">
            <a:avLst/>
          </a:prstGeom>
          <a:solidFill>
            <a:schemeClr val="dk2"/>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2500">
                <a:latin typeface="Fjalla One"/>
                <a:ea typeface="Fjalla One"/>
                <a:cs typeface="Fjalla One"/>
                <a:sym typeface="Fjalla One"/>
              </a:rPr>
              <a:t>FUEL</a:t>
            </a:r>
            <a:endParaRPr sz="2500">
              <a:latin typeface="Fjalla One"/>
              <a:ea typeface="Fjalla One"/>
              <a:cs typeface="Fjalla One"/>
              <a:sym typeface="Fjalla One"/>
            </a:endParaRPr>
          </a:p>
        </p:txBody>
      </p:sp>
      <p:grpSp>
        <p:nvGrpSpPr>
          <p:cNvPr id="4637" name="Google Shape;4637;p63"/>
          <p:cNvGrpSpPr/>
          <p:nvPr/>
        </p:nvGrpSpPr>
        <p:grpSpPr>
          <a:xfrm>
            <a:off x="4308825" y="3455363"/>
            <a:ext cx="526325" cy="608475"/>
            <a:chOff x="2829125" y="1982325"/>
            <a:chExt cx="526325" cy="608475"/>
          </a:xfrm>
        </p:grpSpPr>
        <p:sp>
          <p:nvSpPr>
            <p:cNvPr id="4638" name="Google Shape;4638;p63"/>
            <p:cNvSpPr/>
            <p:nvPr/>
          </p:nvSpPr>
          <p:spPr>
            <a:xfrm>
              <a:off x="2838050" y="1992450"/>
              <a:ext cx="509050" cy="456650"/>
            </a:xfrm>
            <a:custGeom>
              <a:avLst/>
              <a:gdLst/>
              <a:ahLst/>
              <a:cxnLst/>
              <a:rect l="l" t="t" r="r" b="b"/>
              <a:pathLst>
                <a:path w="20362" h="18266" extrusionOk="0">
                  <a:moveTo>
                    <a:pt x="10169" y="0"/>
                  </a:moveTo>
                  <a:cubicBezTo>
                    <a:pt x="7907" y="0"/>
                    <a:pt x="6049" y="1786"/>
                    <a:pt x="5930" y="4049"/>
                  </a:cubicBezTo>
                  <a:cubicBezTo>
                    <a:pt x="3597" y="4073"/>
                    <a:pt x="1715" y="5978"/>
                    <a:pt x="1715" y="8288"/>
                  </a:cubicBezTo>
                  <a:cubicBezTo>
                    <a:pt x="1715" y="9002"/>
                    <a:pt x="1906" y="9693"/>
                    <a:pt x="2239" y="10288"/>
                  </a:cubicBezTo>
                  <a:cubicBezTo>
                    <a:pt x="882" y="11026"/>
                    <a:pt x="1" y="12455"/>
                    <a:pt x="24" y="14098"/>
                  </a:cubicBezTo>
                  <a:cubicBezTo>
                    <a:pt x="48" y="16385"/>
                    <a:pt x="2049" y="18266"/>
                    <a:pt x="4335" y="18266"/>
                  </a:cubicBezTo>
                  <a:lnTo>
                    <a:pt x="16051" y="18266"/>
                  </a:lnTo>
                  <a:cubicBezTo>
                    <a:pt x="18338" y="18266"/>
                    <a:pt x="20290" y="16385"/>
                    <a:pt x="20362" y="14098"/>
                  </a:cubicBezTo>
                  <a:cubicBezTo>
                    <a:pt x="20362" y="12455"/>
                    <a:pt x="19481" y="11026"/>
                    <a:pt x="18123" y="10288"/>
                  </a:cubicBezTo>
                  <a:cubicBezTo>
                    <a:pt x="18457" y="9693"/>
                    <a:pt x="18647" y="9002"/>
                    <a:pt x="18647" y="8288"/>
                  </a:cubicBezTo>
                  <a:cubicBezTo>
                    <a:pt x="18647" y="5978"/>
                    <a:pt x="16766" y="4073"/>
                    <a:pt x="14432" y="4049"/>
                  </a:cubicBezTo>
                  <a:cubicBezTo>
                    <a:pt x="14313" y="1786"/>
                    <a:pt x="12479" y="0"/>
                    <a:pt x="101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3"/>
            <p:cNvSpPr/>
            <p:nvPr/>
          </p:nvSpPr>
          <p:spPr>
            <a:xfrm>
              <a:off x="2837450" y="1992450"/>
              <a:ext cx="255450" cy="456650"/>
            </a:xfrm>
            <a:custGeom>
              <a:avLst/>
              <a:gdLst/>
              <a:ahLst/>
              <a:cxnLst/>
              <a:rect l="l" t="t" r="r" b="b"/>
              <a:pathLst>
                <a:path w="10218" h="18266" extrusionOk="0">
                  <a:moveTo>
                    <a:pt x="10217" y="0"/>
                  </a:moveTo>
                  <a:cubicBezTo>
                    <a:pt x="7907" y="0"/>
                    <a:pt x="6073" y="1786"/>
                    <a:pt x="5931" y="4049"/>
                  </a:cubicBezTo>
                  <a:cubicBezTo>
                    <a:pt x="3597" y="4073"/>
                    <a:pt x="1715" y="5978"/>
                    <a:pt x="1715" y="8288"/>
                  </a:cubicBezTo>
                  <a:cubicBezTo>
                    <a:pt x="1715" y="9002"/>
                    <a:pt x="1906" y="9693"/>
                    <a:pt x="2239" y="10288"/>
                  </a:cubicBezTo>
                  <a:cubicBezTo>
                    <a:pt x="882" y="11026"/>
                    <a:pt x="1" y="12455"/>
                    <a:pt x="25" y="14098"/>
                  </a:cubicBezTo>
                  <a:cubicBezTo>
                    <a:pt x="96" y="16385"/>
                    <a:pt x="2049" y="18266"/>
                    <a:pt x="4335" y="18266"/>
                  </a:cubicBezTo>
                  <a:lnTo>
                    <a:pt x="6693" y="18266"/>
                  </a:lnTo>
                  <a:cubicBezTo>
                    <a:pt x="5288" y="18266"/>
                    <a:pt x="4168" y="16361"/>
                    <a:pt x="4168" y="14003"/>
                  </a:cubicBezTo>
                  <a:cubicBezTo>
                    <a:pt x="4168" y="12408"/>
                    <a:pt x="4692" y="11003"/>
                    <a:pt x="5478" y="10288"/>
                  </a:cubicBezTo>
                  <a:cubicBezTo>
                    <a:pt x="5288" y="9693"/>
                    <a:pt x="5168" y="9002"/>
                    <a:pt x="5168" y="8288"/>
                  </a:cubicBezTo>
                  <a:cubicBezTo>
                    <a:pt x="5168" y="5978"/>
                    <a:pt x="6312" y="4073"/>
                    <a:pt x="7669" y="4049"/>
                  </a:cubicBezTo>
                  <a:cubicBezTo>
                    <a:pt x="7740" y="1786"/>
                    <a:pt x="8836" y="0"/>
                    <a:pt x="10217"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3"/>
            <p:cNvSpPr/>
            <p:nvPr/>
          </p:nvSpPr>
          <p:spPr>
            <a:xfrm>
              <a:off x="2992850" y="2208100"/>
              <a:ext cx="201250" cy="372575"/>
            </a:xfrm>
            <a:custGeom>
              <a:avLst/>
              <a:gdLst/>
              <a:ahLst/>
              <a:cxnLst/>
              <a:rect l="l" t="t" r="r" b="b"/>
              <a:pathLst>
                <a:path w="8050" h="14903" extrusionOk="0">
                  <a:moveTo>
                    <a:pt x="4001" y="1"/>
                  </a:moveTo>
                  <a:cubicBezTo>
                    <a:pt x="3469" y="1"/>
                    <a:pt x="3049" y="438"/>
                    <a:pt x="3049" y="972"/>
                  </a:cubicBezTo>
                  <a:lnTo>
                    <a:pt x="3049" y="3901"/>
                  </a:lnTo>
                  <a:lnTo>
                    <a:pt x="1501" y="3210"/>
                  </a:lnTo>
                  <a:cubicBezTo>
                    <a:pt x="1363" y="3154"/>
                    <a:pt x="1223" y="3127"/>
                    <a:pt x="1088" y="3127"/>
                  </a:cubicBezTo>
                  <a:cubicBezTo>
                    <a:pt x="711" y="3127"/>
                    <a:pt x="372" y="3336"/>
                    <a:pt x="215" y="3686"/>
                  </a:cubicBezTo>
                  <a:cubicBezTo>
                    <a:pt x="0" y="4163"/>
                    <a:pt x="215" y="4734"/>
                    <a:pt x="715" y="4972"/>
                  </a:cubicBezTo>
                  <a:lnTo>
                    <a:pt x="3049" y="5973"/>
                  </a:lnTo>
                  <a:lnTo>
                    <a:pt x="3049" y="14903"/>
                  </a:lnTo>
                  <a:lnTo>
                    <a:pt x="4978" y="14903"/>
                  </a:lnTo>
                  <a:lnTo>
                    <a:pt x="4978" y="5973"/>
                  </a:lnTo>
                  <a:lnTo>
                    <a:pt x="7288" y="4972"/>
                  </a:lnTo>
                  <a:cubicBezTo>
                    <a:pt x="7811" y="4758"/>
                    <a:pt x="8050" y="4186"/>
                    <a:pt x="7811" y="3686"/>
                  </a:cubicBezTo>
                  <a:cubicBezTo>
                    <a:pt x="7655" y="3338"/>
                    <a:pt x="7293" y="3117"/>
                    <a:pt x="6924" y="3117"/>
                  </a:cubicBezTo>
                  <a:cubicBezTo>
                    <a:pt x="6789" y="3117"/>
                    <a:pt x="6653" y="3146"/>
                    <a:pt x="6525" y="3210"/>
                  </a:cubicBezTo>
                  <a:lnTo>
                    <a:pt x="4978" y="3901"/>
                  </a:lnTo>
                  <a:lnTo>
                    <a:pt x="4978" y="972"/>
                  </a:lnTo>
                  <a:cubicBezTo>
                    <a:pt x="4978" y="495"/>
                    <a:pt x="4644" y="114"/>
                    <a:pt x="4192" y="19"/>
                  </a:cubicBezTo>
                  <a:cubicBezTo>
                    <a:pt x="4127" y="7"/>
                    <a:pt x="4063" y="1"/>
                    <a:pt x="4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3"/>
            <p:cNvSpPr/>
            <p:nvPr/>
          </p:nvSpPr>
          <p:spPr>
            <a:xfrm>
              <a:off x="2829125" y="1982325"/>
              <a:ext cx="526325" cy="608475"/>
            </a:xfrm>
            <a:custGeom>
              <a:avLst/>
              <a:gdLst/>
              <a:ahLst/>
              <a:cxnLst/>
              <a:rect l="l" t="t" r="r" b="b"/>
              <a:pathLst>
                <a:path w="21053" h="24339" extrusionOk="0">
                  <a:moveTo>
                    <a:pt x="10502" y="0"/>
                  </a:moveTo>
                  <a:cubicBezTo>
                    <a:pt x="9669" y="0"/>
                    <a:pt x="8883" y="215"/>
                    <a:pt x="8169" y="620"/>
                  </a:cubicBezTo>
                  <a:cubicBezTo>
                    <a:pt x="7978" y="715"/>
                    <a:pt x="7931" y="953"/>
                    <a:pt x="8050" y="1144"/>
                  </a:cubicBezTo>
                  <a:cubicBezTo>
                    <a:pt x="8097" y="1253"/>
                    <a:pt x="8216" y="1322"/>
                    <a:pt x="8346" y="1322"/>
                  </a:cubicBezTo>
                  <a:cubicBezTo>
                    <a:pt x="8414" y="1322"/>
                    <a:pt x="8485" y="1303"/>
                    <a:pt x="8550" y="1263"/>
                  </a:cubicBezTo>
                  <a:cubicBezTo>
                    <a:pt x="9145" y="905"/>
                    <a:pt x="9836" y="715"/>
                    <a:pt x="10502" y="715"/>
                  </a:cubicBezTo>
                  <a:cubicBezTo>
                    <a:pt x="12598" y="715"/>
                    <a:pt x="14289" y="2334"/>
                    <a:pt x="14408" y="4406"/>
                  </a:cubicBezTo>
                  <a:cubicBezTo>
                    <a:pt x="14408" y="4597"/>
                    <a:pt x="14599" y="4740"/>
                    <a:pt x="14765" y="4740"/>
                  </a:cubicBezTo>
                  <a:cubicBezTo>
                    <a:pt x="15813" y="4740"/>
                    <a:pt x="16766" y="5144"/>
                    <a:pt x="17480" y="5906"/>
                  </a:cubicBezTo>
                  <a:cubicBezTo>
                    <a:pt x="18195" y="6645"/>
                    <a:pt x="18599" y="7597"/>
                    <a:pt x="18599" y="8645"/>
                  </a:cubicBezTo>
                  <a:cubicBezTo>
                    <a:pt x="18599" y="9264"/>
                    <a:pt x="18457" y="9907"/>
                    <a:pt x="18171" y="10479"/>
                  </a:cubicBezTo>
                  <a:cubicBezTo>
                    <a:pt x="18076" y="10669"/>
                    <a:pt x="18123" y="10860"/>
                    <a:pt x="18314" y="10955"/>
                  </a:cubicBezTo>
                  <a:cubicBezTo>
                    <a:pt x="19552" y="11646"/>
                    <a:pt x="20338" y="12956"/>
                    <a:pt x="20338" y="14384"/>
                  </a:cubicBezTo>
                  <a:cubicBezTo>
                    <a:pt x="20338" y="16528"/>
                    <a:pt x="16432" y="18290"/>
                    <a:pt x="16432" y="18290"/>
                  </a:cubicBezTo>
                  <a:lnTo>
                    <a:pt x="11884" y="18290"/>
                  </a:lnTo>
                  <a:lnTo>
                    <a:pt x="11884" y="15242"/>
                  </a:lnTo>
                  <a:lnTo>
                    <a:pt x="13956" y="14313"/>
                  </a:lnTo>
                  <a:cubicBezTo>
                    <a:pt x="14622" y="14027"/>
                    <a:pt x="14956" y="13241"/>
                    <a:pt x="14646" y="12574"/>
                  </a:cubicBezTo>
                  <a:cubicBezTo>
                    <a:pt x="14434" y="12079"/>
                    <a:pt x="13945" y="11767"/>
                    <a:pt x="13424" y="11767"/>
                  </a:cubicBezTo>
                  <a:cubicBezTo>
                    <a:pt x="13245" y="11767"/>
                    <a:pt x="13061" y="11804"/>
                    <a:pt x="12884" y="11884"/>
                  </a:cubicBezTo>
                  <a:lnTo>
                    <a:pt x="11908" y="12336"/>
                  </a:lnTo>
                  <a:lnTo>
                    <a:pt x="11908" y="9955"/>
                  </a:lnTo>
                  <a:cubicBezTo>
                    <a:pt x="11908" y="9955"/>
                    <a:pt x="11288" y="8645"/>
                    <a:pt x="10550" y="8645"/>
                  </a:cubicBezTo>
                  <a:cubicBezTo>
                    <a:pt x="9788" y="8645"/>
                    <a:pt x="9240" y="9240"/>
                    <a:pt x="9240" y="9955"/>
                  </a:cubicBezTo>
                  <a:lnTo>
                    <a:pt x="9240" y="12336"/>
                  </a:lnTo>
                  <a:lnTo>
                    <a:pt x="8192" y="11884"/>
                  </a:lnTo>
                  <a:cubicBezTo>
                    <a:pt x="8017" y="11802"/>
                    <a:pt x="7833" y="11764"/>
                    <a:pt x="7652" y="11764"/>
                  </a:cubicBezTo>
                  <a:cubicBezTo>
                    <a:pt x="7145" y="11764"/>
                    <a:pt x="6658" y="12066"/>
                    <a:pt x="6430" y="12574"/>
                  </a:cubicBezTo>
                  <a:cubicBezTo>
                    <a:pt x="6144" y="13217"/>
                    <a:pt x="6430" y="14027"/>
                    <a:pt x="7121" y="14313"/>
                  </a:cubicBezTo>
                  <a:lnTo>
                    <a:pt x="9240" y="15242"/>
                  </a:lnTo>
                  <a:lnTo>
                    <a:pt x="9240" y="18290"/>
                  </a:lnTo>
                  <a:lnTo>
                    <a:pt x="4597" y="18290"/>
                  </a:lnTo>
                  <a:cubicBezTo>
                    <a:pt x="2453" y="18290"/>
                    <a:pt x="691" y="16551"/>
                    <a:pt x="691" y="14384"/>
                  </a:cubicBezTo>
                  <a:cubicBezTo>
                    <a:pt x="691" y="12956"/>
                    <a:pt x="1453" y="11646"/>
                    <a:pt x="2715" y="10955"/>
                  </a:cubicBezTo>
                  <a:cubicBezTo>
                    <a:pt x="2882" y="10860"/>
                    <a:pt x="2953" y="10669"/>
                    <a:pt x="2858" y="10479"/>
                  </a:cubicBezTo>
                  <a:cubicBezTo>
                    <a:pt x="2572" y="9907"/>
                    <a:pt x="2406" y="9288"/>
                    <a:pt x="2406" y="8645"/>
                  </a:cubicBezTo>
                  <a:cubicBezTo>
                    <a:pt x="2406" y="7597"/>
                    <a:pt x="2810" y="6645"/>
                    <a:pt x="3549" y="5906"/>
                  </a:cubicBezTo>
                  <a:cubicBezTo>
                    <a:pt x="4263" y="5144"/>
                    <a:pt x="5239" y="4763"/>
                    <a:pt x="6264" y="4740"/>
                  </a:cubicBezTo>
                  <a:cubicBezTo>
                    <a:pt x="6430" y="4740"/>
                    <a:pt x="6621" y="4597"/>
                    <a:pt x="6621" y="4406"/>
                  </a:cubicBezTo>
                  <a:cubicBezTo>
                    <a:pt x="6668" y="3525"/>
                    <a:pt x="7002" y="2715"/>
                    <a:pt x="7573" y="2049"/>
                  </a:cubicBezTo>
                  <a:cubicBezTo>
                    <a:pt x="7692" y="1906"/>
                    <a:pt x="7692" y="1668"/>
                    <a:pt x="7526" y="1548"/>
                  </a:cubicBezTo>
                  <a:cubicBezTo>
                    <a:pt x="7457" y="1492"/>
                    <a:pt x="7368" y="1462"/>
                    <a:pt x="7279" y="1462"/>
                  </a:cubicBezTo>
                  <a:cubicBezTo>
                    <a:pt x="7183" y="1462"/>
                    <a:pt x="7088" y="1498"/>
                    <a:pt x="7026" y="1572"/>
                  </a:cubicBezTo>
                  <a:cubicBezTo>
                    <a:pt x="6430" y="2263"/>
                    <a:pt x="6049" y="3120"/>
                    <a:pt x="5930" y="4049"/>
                  </a:cubicBezTo>
                  <a:cubicBezTo>
                    <a:pt x="4835" y="4144"/>
                    <a:pt x="3811" y="4620"/>
                    <a:pt x="3049" y="5430"/>
                  </a:cubicBezTo>
                  <a:cubicBezTo>
                    <a:pt x="2167" y="6287"/>
                    <a:pt x="1691" y="7454"/>
                    <a:pt x="1691" y="8669"/>
                  </a:cubicBezTo>
                  <a:cubicBezTo>
                    <a:pt x="1691" y="9312"/>
                    <a:pt x="1858" y="9955"/>
                    <a:pt x="2096" y="10550"/>
                  </a:cubicBezTo>
                  <a:cubicBezTo>
                    <a:pt x="786" y="11408"/>
                    <a:pt x="0" y="12836"/>
                    <a:pt x="0" y="14408"/>
                  </a:cubicBezTo>
                  <a:cubicBezTo>
                    <a:pt x="0" y="16980"/>
                    <a:pt x="4620" y="19028"/>
                    <a:pt x="4620" y="19028"/>
                  </a:cubicBezTo>
                  <a:lnTo>
                    <a:pt x="9264" y="19028"/>
                  </a:lnTo>
                  <a:lnTo>
                    <a:pt x="9264" y="23982"/>
                  </a:lnTo>
                  <a:cubicBezTo>
                    <a:pt x="9264" y="24172"/>
                    <a:pt x="9407" y="24339"/>
                    <a:pt x="9621" y="24339"/>
                  </a:cubicBezTo>
                  <a:lnTo>
                    <a:pt x="11503" y="24339"/>
                  </a:lnTo>
                  <a:cubicBezTo>
                    <a:pt x="11693" y="24339"/>
                    <a:pt x="11860" y="24172"/>
                    <a:pt x="11860" y="23982"/>
                  </a:cubicBezTo>
                  <a:lnTo>
                    <a:pt x="11860" y="21886"/>
                  </a:lnTo>
                  <a:cubicBezTo>
                    <a:pt x="11860" y="21719"/>
                    <a:pt x="11741" y="21529"/>
                    <a:pt x="11527" y="21529"/>
                  </a:cubicBezTo>
                  <a:cubicBezTo>
                    <a:pt x="11513" y="21527"/>
                    <a:pt x="11499" y="21526"/>
                    <a:pt x="11486" y="21526"/>
                  </a:cubicBezTo>
                  <a:cubicBezTo>
                    <a:pt x="11292" y="21526"/>
                    <a:pt x="11145" y="21685"/>
                    <a:pt x="11145" y="21886"/>
                  </a:cubicBezTo>
                  <a:lnTo>
                    <a:pt x="11145" y="23648"/>
                  </a:lnTo>
                  <a:lnTo>
                    <a:pt x="9955" y="23648"/>
                  </a:lnTo>
                  <a:lnTo>
                    <a:pt x="9955" y="15075"/>
                  </a:lnTo>
                  <a:cubicBezTo>
                    <a:pt x="9955" y="14908"/>
                    <a:pt x="9860" y="14789"/>
                    <a:pt x="9740" y="14742"/>
                  </a:cubicBezTo>
                  <a:lnTo>
                    <a:pt x="7478" y="13718"/>
                  </a:lnTo>
                  <a:cubicBezTo>
                    <a:pt x="7168" y="13575"/>
                    <a:pt x="7026" y="13265"/>
                    <a:pt x="7168" y="12932"/>
                  </a:cubicBezTo>
                  <a:cubicBezTo>
                    <a:pt x="7256" y="12704"/>
                    <a:pt x="7472" y="12567"/>
                    <a:pt x="7704" y="12567"/>
                  </a:cubicBezTo>
                  <a:cubicBezTo>
                    <a:pt x="7787" y="12567"/>
                    <a:pt x="7872" y="12584"/>
                    <a:pt x="7954" y="12622"/>
                  </a:cubicBezTo>
                  <a:lnTo>
                    <a:pt x="9431" y="13313"/>
                  </a:lnTo>
                  <a:cubicBezTo>
                    <a:pt x="9481" y="13334"/>
                    <a:pt x="9533" y="13345"/>
                    <a:pt x="9584" y="13345"/>
                  </a:cubicBezTo>
                  <a:cubicBezTo>
                    <a:pt x="9703" y="13345"/>
                    <a:pt x="9817" y="13287"/>
                    <a:pt x="9883" y="13170"/>
                  </a:cubicBezTo>
                  <a:cubicBezTo>
                    <a:pt x="9907" y="13098"/>
                    <a:pt x="9907" y="13051"/>
                    <a:pt x="9907" y="12979"/>
                  </a:cubicBezTo>
                  <a:lnTo>
                    <a:pt x="9907" y="10050"/>
                  </a:lnTo>
                  <a:cubicBezTo>
                    <a:pt x="9907" y="9741"/>
                    <a:pt x="10145" y="9455"/>
                    <a:pt x="10455" y="9407"/>
                  </a:cubicBezTo>
                  <a:cubicBezTo>
                    <a:pt x="10470" y="9406"/>
                    <a:pt x="10485" y="9406"/>
                    <a:pt x="10500" y="9406"/>
                  </a:cubicBezTo>
                  <a:cubicBezTo>
                    <a:pt x="10836" y="9406"/>
                    <a:pt x="11098" y="9660"/>
                    <a:pt x="11098" y="10003"/>
                  </a:cubicBezTo>
                  <a:lnTo>
                    <a:pt x="11098" y="12932"/>
                  </a:lnTo>
                  <a:cubicBezTo>
                    <a:pt x="11098" y="12932"/>
                    <a:pt x="11169" y="13170"/>
                    <a:pt x="11288" y="13217"/>
                  </a:cubicBezTo>
                  <a:cubicBezTo>
                    <a:pt x="11350" y="13264"/>
                    <a:pt x="11431" y="13290"/>
                    <a:pt x="11513" y="13290"/>
                  </a:cubicBezTo>
                  <a:cubicBezTo>
                    <a:pt x="11558" y="13290"/>
                    <a:pt x="11603" y="13282"/>
                    <a:pt x="11646" y="13265"/>
                  </a:cubicBezTo>
                  <a:lnTo>
                    <a:pt x="13170" y="12574"/>
                  </a:lnTo>
                  <a:cubicBezTo>
                    <a:pt x="13246" y="12536"/>
                    <a:pt x="13328" y="12518"/>
                    <a:pt x="13409" y="12518"/>
                  </a:cubicBezTo>
                  <a:cubicBezTo>
                    <a:pt x="13632" y="12518"/>
                    <a:pt x="13851" y="12651"/>
                    <a:pt x="13956" y="12860"/>
                  </a:cubicBezTo>
                  <a:cubicBezTo>
                    <a:pt x="14122" y="13170"/>
                    <a:pt x="13956" y="13527"/>
                    <a:pt x="13670" y="13670"/>
                  </a:cubicBezTo>
                  <a:lnTo>
                    <a:pt x="11384" y="14694"/>
                  </a:lnTo>
                  <a:cubicBezTo>
                    <a:pt x="11265" y="14742"/>
                    <a:pt x="11169" y="14861"/>
                    <a:pt x="11169" y="15004"/>
                  </a:cubicBezTo>
                  <a:lnTo>
                    <a:pt x="11169" y="20624"/>
                  </a:lnTo>
                  <a:cubicBezTo>
                    <a:pt x="11169" y="20838"/>
                    <a:pt x="11336" y="20981"/>
                    <a:pt x="11527" y="20981"/>
                  </a:cubicBezTo>
                  <a:cubicBezTo>
                    <a:pt x="11741" y="20981"/>
                    <a:pt x="11884" y="20838"/>
                    <a:pt x="11884" y="20624"/>
                  </a:cubicBezTo>
                  <a:lnTo>
                    <a:pt x="11884" y="18957"/>
                  </a:lnTo>
                  <a:lnTo>
                    <a:pt x="16432" y="18957"/>
                  </a:lnTo>
                  <a:cubicBezTo>
                    <a:pt x="16461" y="18957"/>
                    <a:pt x="16490" y="18958"/>
                    <a:pt x="16518" y="18958"/>
                  </a:cubicBezTo>
                  <a:cubicBezTo>
                    <a:pt x="19050" y="18958"/>
                    <a:pt x="21052" y="16880"/>
                    <a:pt x="21052" y="14361"/>
                  </a:cubicBezTo>
                  <a:cubicBezTo>
                    <a:pt x="21052" y="12836"/>
                    <a:pt x="20243" y="11408"/>
                    <a:pt x="18933" y="10550"/>
                  </a:cubicBezTo>
                  <a:cubicBezTo>
                    <a:pt x="19195" y="9955"/>
                    <a:pt x="19314" y="9336"/>
                    <a:pt x="19314" y="8669"/>
                  </a:cubicBezTo>
                  <a:cubicBezTo>
                    <a:pt x="19314" y="7454"/>
                    <a:pt x="18838" y="6287"/>
                    <a:pt x="17980" y="5430"/>
                  </a:cubicBezTo>
                  <a:cubicBezTo>
                    <a:pt x="17194" y="4620"/>
                    <a:pt x="16170" y="4168"/>
                    <a:pt x="15099" y="4049"/>
                  </a:cubicBezTo>
                  <a:cubicBezTo>
                    <a:pt x="14837" y="1763"/>
                    <a:pt x="12860" y="0"/>
                    <a:pt x="10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3"/>
            <p:cNvSpPr/>
            <p:nvPr/>
          </p:nvSpPr>
          <p:spPr>
            <a:xfrm>
              <a:off x="3176800" y="2167175"/>
              <a:ext cx="42300" cy="40825"/>
            </a:xfrm>
            <a:custGeom>
              <a:avLst/>
              <a:gdLst/>
              <a:ahLst/>
              <a:cxnLst/>
              <a:rect l="l" t="t" r="r" b="b"/>
              <a:pathLst>
                <a:path w="1692" h="1633" extrusionOk="0">
                  <a:moveTo>
                    <a:pt x="1299" y="1"/>
                  </a:moveTo>
                  <a:cubicBezTo>
                    <a:pt x="1210" y="1"/>
                    <a:pt x="1120" y="37"/>
                    <a:pt x="1049" y="108"/>
                  </a:cubicBezTo>
                  <a:lnTo>
                    <a:pt x="144" y="1013"/>
                  </a:lnTo>
                  <a:cubicBezTo>
                    <a:pt x="1" y="1156"/>
                    <a:pt x="1" y="1370"/>
                    <a:pt x="144" y="1513"/>
                  </a:cubicBezTo>
                  <a:cubicBezTo>
                    <a:pt x="215" y="1561"/>
                    <a:pt x="287" y="1632"/>
                    <a:pt x="406" y="1632"/>
                  </a:cubicBezTo>
                  <a:cubicBezTo>
                    <a:pt x="525" y="1632"/>
                    <a:pt x="596" y="1585"/>
                    <a:pt x="644" y="1513"/>
                  </a:cubicBezTo>
                  <a:lnTo>
                    <a:pt x="1549" y="632"/>
                  </a:lnTo>
                  <a:cubicBezTo>
                    <a:pt x="1692" y="465"/>
                    <a:pt x="1692" y="275"/>
                    <a:pt x="1549" y="108"/>
                  </a:cubicBezTo>
                  <a:cubicBezTo>
                    <a:pt x="1477" y="37"/>
                    <a:pt x="1388"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3"/>
            <p:cNvSpPr/>
            <p:nvPr/>
          </p:nvSpPr>
          <p:spPr>
            <a:xfrm>
              <a:off x="3248850" y="2314825"/>
              <a:ext cx="42300" cy="40825"/>
            </a:xfrm>
            <a:custGeom>
              <a:avLst/>
              <a:gdLst/>
              <a:ahLst/>
              <a:cxnLst/>
              <a:rect l="l" t="t" r="r" b="b"/>
              <a:pathLst>
                <a:path w="1692" h="1633" extrusionOk="0">
                  <a:moveTo>
                    <a:pt x="1298" y="1"/>
                  </a:moveTo>
                  <a:cubicBezTo>
                    <a:pt x="1209" y="1"/>
                    <a:pt x="1120" y="37"/>
                    <a:pt x="1048" y="108"/>
                  </a:cubicBezTo>
                  <a:lnTo>
                    <a:pt x="143" y="989"/>
                  </a:lnTo>
                  <a:cubicBezTo>
                    <a:pt x="1" y="1156"/>
                    <a:pt x="1" y="1346"/>
                    <a:pt x="143" y="1513"/>
                  </a:cubicBezTo>
                  <a:cubicBezTo>
                    <a:pt x="215" y="1561"/>
                    <a:pt x="310" y="1632"/>
                    <a:pt x="405" y="1632"/>
                  </a:cubicBezTo>
                  <a:cubicBezTo>
                    <a:pt x="501" y="1632"/>
                    <a:pt x="596" y="1584"/>
                    <a:pt x="644" y="1513"/>
                  </a:cubicBezTo>
                  <a:lnTo>
                    <a:pt x="1548" y="608"/>
                  </a:lnTo>
                  <a:cubicBezTo>
                    <a:pt x="1691" y="465"/>
                    <a:pt x="1691" y="251"/>
                    <a:pt x="1548" y="108"/>
                  </a:cubicBezTo>
                  <a:cubicBezTo>
                    <a:pt x="1477" y="37"/>
                    <a:pt x="1388" y="1"/>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3"/>
            <p:cNvSpPr/>
            <p:nvPr/>
          </p:nvSpPr>
          <p:spPr>
            <a:xfrm>
              <a:off x="2960700" y="2142175"/>
              <a:ext cx="42875" cy="40800"/>
            </a:xfrm>
            <a:custGeom>
              <a:avLst/>
              <a:gdLst/>
              <a:ahLst/>
              <a:cxnLst/>
              <a:rect l="l" t="t" r="r" b="b"/>
              <a:pathLst>
                <a:path w="1715" h="1632" extrusionOk="0">
                  <a:moveTo>
                    <a:pt x="1298" y="1"/>
                  </a:moveTo>
                  <a:cubicBezTo>
                    <a:pt x="1209" y="1"/>
                    <a:pt x="1120" y="36"/>
                    <a:pt x="1048" y="108"/>
                  </a:cubicBezTo>
                  <a:lnTo>
                    <a:pt x="167" y="989"/>
                  </a:lnTo>
                  <a:cubicBezTo>
                    <a:pt x="0" y="1156"/>
                    <a:pt x="0" y="1346"/>
                    <a:pt x="167" y="1513"/>
                  </a:cubicBezTo>
                  <a:cubicBezTo>
                    <a:pt x="215" y="1560"/>
                    <a:pt x="310" y="1632"/>
                    <a:pt x="429" y="1632"/>
                  </a:cubicBezTo>
                  <a:cubicBezTo>
                    <a:pt x="548" y="1632"/>
                    <a:pt x="572" y="1560"/>
                    <a:pt x="667" y="1513"/>
                  </a:cubicBezTo>
                  <a:lnTo>
                    <a:pt x="1548" y="608"/>
                  </a:lnTo>
                  <a:cubicBezTo>
                    <a:pt x="1715" y="465"/>
                    <a:pt x="1715" y="251"/>
                    <a:pt x="1548" y="108"/>
                  </a:cubicBezTo>
                  <a:cubicBezTo>
                    <a:pt x="1477" y="36"/>
                    <a:pt x="1388" y="1"/>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3"/>
            <p:cNvSpPr/>
            <p:nvPr/>
          </p:nvSpPr>
          <p:spPr>
            <a:xfrm>
              <a:off x="3014275" y="2126250"/>
              <a:ext cx="43500" cy="40650"/>
            </a:xfrm>
            <a:custGeom>
              <a:avLst/>
              <a:gdLst/>
              <a:ahLst/>
              <a:cxnLst/>
              <a:rect l="l" t="t" r="r" b="b"/>
              <a:pathLst>
                <a:path w="1740" h="1626" extrusionOk="0">
                  <a:moveTo>
                    <a:pt x="1322" y="1"/>
                  </a:moveTo>
                  <a:cubicBezTo>
                    <a:pt x="1233" y="1"/>
                    <a:pt x="1144" y="42"/>
                    <a:pt x="1072" y="126"/>
                  </a:cubicBezTo>
                  <a:lnTo>
                    <a:pt x="191" y="1007"/>
                  </a:lnTo>
                  <a:cubicBezTo>
                    <a:pt x="1" y="1150"/>
                    <a:pt x="1" y="1388"/>
                    <a:pt x="167" y="1507"/>
                  </a:cubicBezTo>
                  <a:cubicBezTo>
                    <a:pt x="215" y="1578"/>
                    <a:pt x="310" y="1626"/>
                    <a:pt x="429" y="1626"/>
                  </a:cubicBezTo>
                  <a:cubicBezTo>
                    <a:pt x="548" y="1626"/>
                    <a:pt x="596" y="1602"/>
                    <a:pt x="691" y="1507"/>
                  </a:cubicBezTo>
                  <a:lnTo>
                    <a:pt x="1572" y="626"/>
                  </a:lnTo>
                  <a:cubicBezTo>
                    <a:pt x="1739" y="483"/>
                    <a:pt x="1739" y="269"/>
                    <a:pt x="1572" y="126"/>
                  </a:cubicBezTo>
                  <a:cubicBezTo>
                    <a:pt x="1501" y="42"/>
                    <a:pt x="1412"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3"/>
            <p:cNvSpPr/>
            <p:nvPr/>
          </p:nvSpPr>
          <p:spPr>
            <a:xfrm>
              <a:off x="2927350" y="2366025"/>
              <a:ext cx="42900" cy="40825"/>
            </a:xfrm>
            <a:custGeom>
              <a:avLst/>
              <a:gdLst/>
              <a:ahLst/>
              <a:cxnLst/>
              <a:rect l="l" t="t" r="r" b="b"/>
              <a:pathLst>
                <a:path w="1716" h="1633" extrusionOk="0">
                  <a:moveTo>
                    <a:pt x="1302" y="1"/>
                  </a:moveTo>
                  <a:cubicBezTo>
                    <a:pt x="1209" y="1"/>
                    <a:pt x="1120" y="37"/>
                    <a:pt x="1049" y="108"/>
                  </a:cubicBezTo>
                  <a:lnTo>
                    <a:pt x="144" y="1013"/>
                  </a:lnTo>
                  <a:cubicBezTo>
                    <a:pt x="1" y="1156"/>
                    <a:pt x="1" y="1346"/>
                    <a:pt x="144" y="1513"/>
                  </a:cubicBezTo>
                  <a:cubicBezTo>
                    <a:pt x="215" y="1561"/>
                    <a:pt x="310" y="1632"/>
                    <a:pt x="406" y="1632"/>
                  </a:cubicBezTo>
                  <a:cubicBezTo>
                    <a:pt x="525" y="1632"/>
                    <a:pt x="596" y="1608"/>
                    <a:pt x="691" y="1513"/>
                  </a:cubicBezTo>
                  <a:lnTo>
                    <a:pt x="1572" y="608"/>
                  </a:lnTo>
                  <a:cubicBezTo>
                    <a:pt x="1715" y="465"/>
                    <a:pt x="1715" y="251"/>
                    <a:pt x="1572" y="108"/>
                  </a:cubicBezTo>
                  <a:cubicBezTo>
                    <a:pt x="1489" y="37"/>
                    <a:pt x="1394"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63"/>
          <p:cNvGrpSpPr/>
          <p:nvPr/>
        </p:nvGrpSpPr>
        <p:grpSpPr>
          <a:xfrm>
            <a:off x="2614250" y="2336250"/>
            <a:ext cx="609100" cy="368925"/>
            <a:chOff x="5933925" y="2025425"/>
            <a:chExt cx="609100" cy="368925"/>
          </a:xfrm>
        </p:grpSpPr>
        <p:sp>
          <p:nvSpPr>
            <p:cNvPr id="4648" name="Google Shape;4648;p63"/>
            <p:cNvSpPr/>
            <p:nvPr/>
          </p:nvSpPr>
          <p:spPr>
            <a:xfrm>
              <a:off x="5943450" y="2028775"/>
              <a:ext cx="591225" cy="356625"/>
            </a:xfrm>
            <a:custGeom>
              <a:avLst/>
              <a:gdLst/>
              <a:ahLst/>
              <a:cxnLst/>
              <a:rect l="l" t="t" r="r" b="b"/>
              <a:pathLst>
                <a:path w="23649" h="14265" extrusionOk="0">
                  <a:moveTo>
                    <a:pt x="1" y="9645"/>
                  </a:moveTo>
                  <a:cubicBezTo>
                    <a:pt x="1" y="12074"/>
                    <a:pt x="2097" y="14265"/>
                    <a:pt x="4621" y="14265"/>
                  </a:cubicBezTo>
                  <a:lnTo>
                    <a:pt x="19957" y="14265"/>
                  </a:lnTo>
                  <a:cubicBezTo>
                    <a:pt x="21886" y="14265"/>
                    <a:pt x="23530" y="12741"/>
                    <a:pt x="23577" y="10812"/>
                  </a:cubicBezTo>
                  <a:cubicBezTo>
                    <a:pt x="23649" y="8788"/>
                    <a:pt x="22005" y="7073"/>
                    <a:pt x="19981" y="7073"/>
                  </a:cubicBezTo>
                  <a:cubicBezTo>
                    <a:pt x="20338" y="3667"/>
                    <a:pt x="17909" y="619"/>
                    <a:pt x="14480" y="238"/>
                  </a:cubicBezTo>
                  <a:cubicBezTo>
                    <a:pt x="12218" y="0"/>
                    <a:pt x="10074" y="1000"/>
                    <a:pt x="8812" y="2739"/>
                  </a:cubicBezTo>
                  <a:cubicBezTo>
                    <a:pt x="8312" y="2358"/>
                    <a:pt x="7669" y="2119"/>
                    <a:pt x="6955" y="2119"/>
                  </a:cubicBezTo>
                  <a:cubicBezTo>
                    <a:pt x="5288" y="2119"/>
                    <a:pt x="3906" y="3429"/>
                    <a:pt x="3859" y="5096"/>
                  </a:cubicBezTo>
                  <a:cubicBezTo>
                    <a:pt x="1668" y="5454"/>
                    <a:pt x="1" y="7192"/>
                    <a:pt x="1" y="96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3"/>
            <p:cNvSpPr/>
            <p:nvPr/>
          </p:nvSpPr>
          <p:spPr>
            <a:xfrm>
              <a:off x="5936900" y="2252625"/>
              <a:ext cx="603125" cy="132775"/>
            </a:xfrm>
            <a:custGeom>
              <a:avLst/>
              <a:gdLst/>
              <a:ahLst/>
              <a:cxnLst/>
              <a:rect l="l" t="t" r="r" b="b"/>
              <a:pathLst>
                <a:path w="24125" h="5311" extrusionOk="0">
                  <a:moveTo>
                    <a:pt x="4883" y="5311"/>
                  </a:moveTo>
                  <a:lnTo>
                    <a:pt x="20243" y="5311"/>
                  </a:lnTo>
                  <a:cubicBezTo>
                    <a:pt x="22458" y="5311"/>
                    <a:pt x="24125" y="3310"/>
                    <a:pt x="23792" y="1072"/>
                  </a:cubicBezTo>
                  <a:cubicBezTo>
                    <a:pt x="23530" y="2834"/>
                    <a:pt x="22029" y="4192"/>
                    <a:pt x="20243" y="4192"/>
                  </a:cubicBezTo>
                  <a:lnTo>
                    <a:pt x="4883" y="4192"/>
                  </a:lnTo>
                  <a:cubicBezTo>
                    <a:pt x="2501" y="4192"/>
                    <a:pt x="549" y="2263"/>
                    <a:pt x="311" y="0"/>
                  </a:cubicBezTo>
                  <a:cubicBezTo>
                    <a:pt x="1" y="2763"/>
                    <a:pt x="2144" y="5311"/>
                    <a:pt x="4883" y="531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3"/>
            <p:cNvSpPr/>
            <p:nvPr/>
          </p:nvSpPr>
          <p:spPr>
            <a:xfrm>
              <a:off x="6309600" y="2069850"/>
              <a:ext cx="17900" cy="17875"/>
            </a:xfrm>
            <a:custGeom>
              <a:avLst/>
              <a:gdLst/>
              <a:ahLst/>
              <a:cxnLst/>
              <a:rect l="l" t="t" r="r" b="b"/>
              <a:pathLst>
                <a:path w="716" h="715" extrusionOk="0">
                  <a:moveTo>
                    <a:pt x="1" y="0"/>
                  </a:moveTo>
                  <a:lnTo>
                    <a:pt x="1" y="715"/>
                  </a:lnTo>
                  <a:lnTo>
                    <a:pt x="715" y="715"/>
                  </a:lnTo>
                  <a:lnTo>
                    <a:pt x="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3"/>
            <p:cNvSpPr/>
            <p:nvPr/>
          </p:nvSpPr>
          <p:spPr>
            <a:xfrm>
              <a:off x="6344725" y="2087700"/>
              <a:ext cx="17900" cy="17900"/>
            </a:xfrm>
            <a:custGeom>
              <a:avLst/>
              <a:gdLst/>
              <a:ahLst/>
              <a:cxnLst/>
              <a:rect l="l" t="t" r="r" b="b"/>
              <a:pathLst>
                <a:path w="716" h="716" extrusionOk="0">
                  <a:moveTo>
                    <a:pt x="1" y="1"/>
                  </a:moveTo>
                  <a:lnTo>
                    <a:pt x="1" y="715"/>
                  </a:lnTo>
                  <a:lnTo>
                    <a:pt x="715" y="715"/>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3"/>
            <p:cNvSpPr/>
            <p:nvPr/>
          </p:nvSpPr>
          <p:spPr>
            <a:xfrm>
              <a:off x="6110150" y="2135925"/>
              <a:ext cx="183400" cy="182800"/>
            </a:xfrm>
            <a:custGeom>
              <a:avLst/>
              <a:gdLst/>
              <a:ahLst/>
              <a:cxnLst/>
              <a:rect l="l" t="t" r="r" b="b"/>
              <a:pathLst>
                <a:path w="7336" h="7312" extrusionOk="0">
                  <a:moveTo>
                    <a:pt x="3668" y="715"/>
                  </a:moveTo>
                  <a:cubicBezTo>
                    <a:pt x="5288" y="715"/>
                    <a:pt x="6621" y="2025"/>
                    <a:pt x="6621" y="3668"/>
                  </a:cubicBezTo>
                  <a:cubicBezTo>
                    <a:pt x="6621" y="5287"/>
                    <a:pt x="5312" y="6597"/>
                    <a:pt x="3668" y="6597"/>
                  </a:cubicBezTo>
                  <a:cubicBezTo>
                    <a:pt x="2073" y="6573"/>
                    <a:pt x="715" y="5264"/>
                    <a:pt x="715" y="3668"/>
                  </a:cubicBezTo>
                  <a:cubicBezTo>
                    <a:pt x="715" y="2049"/>
                    <a:pt x="2025" y="715"/>
                    <a:pt x="3668" y="715"/>
                  </a:cubicBezTo>
                  <a:close/>
                  <a:moveTo>
                    <a:pt x="3668" y="1"/>
                  </a:moveTo>
                  <a:cubicBezTo>
                    <a:pt x="1644" y="1"/>
                    <a:pt x="1" y="1620"/>
                    <a:pt x="1" y="3668"/>
                  </a:cubicBezTo>
                  <a:cubicBezTo>
                    <a:pt x="1" y="5692"/>
                    <a:pt x="1644" y="7312"/>
                    <a:pt x="3668" y="7312"/>
                  </a:cubicBezTo>
                  <a:cubicBezTo>
                    <a:pt x="5693" y="7288"/>
                    <a:pt x="7336" y="5645"/>
                    <a:pt x="7336" y="3668"/>
                  </a:cubicBezTo>
                  <a:cubicBezTo>
                    <a:pt x="7336" y="1620"/>
                    <a:pt x="5693" y="1"/>
                    <a:pt x="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3"/>
            <p:cNvSpPr/>
            <p:nvPr/>
          </p:nvSpPr>
          <p:spPr>
            <a:xfrm>
              <a:off x="6307825" y="2227625"/>
              <a:ext cx="59550" cy="91100"/>
            </a:xfrm>
            <a:custGeom>
              <a:avLst/>
              <a:gdLst/>
              <a:ahLst/>
              <a:cxnLst/>
              <a:rect l="l" t="t" r="r" b="b"/>
              <a:pathLst>
                <a:path w="2382" h="3644" extrusionOk="0">
                  <a:moveTo>
                    <a:pt x="1120" y="0"/>
                  </a:moveTo>
                  <a:cubicBezTo>
                    <a:pt x="596" y="0"/>
                    <a:pt x="143" y="381"/>
                    <a:pt x="48" y="881"/>
                  </a:cubicBezTo>
                  <a:lnTo>
                    <a:pt x="0" y="1238"/>
                  </a:lnTo>
                  <a:lnTo>
                    <a:pt x="691" y="1381"/>
                  </a:lnTo>
                  <a:lnTo>
                    <a:pt x="762" y="1024"/>
                  </a:lnTo>
                  <a:cubicBezTo>
                    <a:pt x="786" y="857"/>
                    <a:pt x="953" y="738"/>
                    <a:pt x="1143" y="738"/>
                  </a:cubicBezTo>
                  <a:cubicBezTo>
                    <a:pt x="1334" y="738"/>
                    <a:pt x="1477" y="857"/>
                    <a:pt x="1501" y="1024"/>
                  </a:cubicBezTo>
                  <a:cubicBezTo>
                    <a:pt x="1572" y="1215"/>
                    <a:pt x="1382" y="1477"/>
                    <a:pt x="1263" y="1667"/>
                  </a:cubicBezTo>
                  <a:cubicBezTo>
                    <a:pt x="596" y="2643"/>
                    <a:pt x="286" y="2977"/>
                    <a:pt x="286" y="2977"/>
                  </a:cubicBezTo>
                  <a:lnTo>
                    <a:pt x="191" y="3048"/>
                  </a:lnTo>
                  <a:lnTo>
                    <a:pt x="191" y="3644"/>
                  </a:lnTo>
                  <a:lnTo>
                    <a:pt x="2382" y="3644"/>
                  </a:lnTo>
                  <a:lnTo>
                    <a:pt x="2382" y="2929"/>
                  </a:lnTo>
                  <a:lnTo>
                    <a:pt x="1215" y="2929"/>
                  </a:lnTo>
                  <a:cubicBezTo>
                    <a:pt x="1358" y="2739"/>
                    <a:pt x="1572" y="2429"/>
                    <a:pt x="1834" y="2048"/>
                  </a:cubicBezTo>
                  <a:cubicBezTo>
                    <a:pt x="1977" y="1834"/>
                    <a:pt x="2310" y="1357"/>
                    <a:pt x="2191" y="834"/>
                  </a:cubicBezTo>
                  <a:cubicBezTo>
                    <a:pt x="2072" y="357"/>
                    <a:pt x="1620"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3"/>
            <p:cNvSpPr/>
            <p:nvPr/>
          </p:nvSpPr>
          <p:spPr>
            <a:xfrm>
              <a:off x="5933925" y="2195475"/>
              <a:ext cx="428700" cy="198875"/>
            </a:xfrm>
            <a:custGeom>
              <a:avLst/>
              <a:gdLst/>
              <a:ahLst/>
              <a:cxnLst/>
              <a:rect l="l" t="t" r="r" b="b"/>
              <a:pathLst>
                <a:path w="17148" h="7955" extrusionOk="0">
                  <a:moveTo>
                    <a:pt x="930" y="0"/>
                  </a:moveTo>
                  <a:cubicBezTo>
                    <a:pt x="334" y="834"/>
                    <a:pt x="1" y="1834"/>
                    <a:pt x="1" y="2953"/>
                  </a:cubicBezTo>
                  <a:cubicBezTo>
                    <a:pt x="1" y="4191"/>
                    <a:pt x="549" y="5477"/>
                    <a:pt x="1454" y="6430"/>
                  </a:cubicBezTo>
                  <a:cubicBezTo>
                    <a:pt x="2406" y="7406"/>
                    <a:pt x="3668" y="7954"/>
                    <a:pt x="4978" y="7954"/>
                  </a:cubicBezTo>
                  <a:lnTo>
                    <a:pt x="17147" y="7954"/>
                  </a:lnTo>
                  <a:lnTo>
                    <a:pt x="17147" y="7240"/>
                  </a:lnTo>
                  <a:lnTo>
                    <a:pt x="4978" y="7240"/>
                  </a:lnTo>
                  <a:cubicBezTo>
                    <a:pt x="3883" y="7240"/>
                    <a:pt x="2811" y="6763"/>
                    <a:pt x="1977" y="5930"/>
                  </a:cubicBezTo>
                  <a:cubicBezTo>
                    <a:pt x="1168" y="5120"/>
                    <a:pt x="715" y="4025"/>
                    <a:pt x="715" y="2953"/>
                  </a:cubicBezTo>
                  <a:cubicBezTo>
                    <a:pt x="715" y="2024"/>
                    <a:pt x="977" y="1119"/>
                    <a:pt x="1501" y="405"/>
                  </a:cubicBezTo>
                  <a:lnTo>
                    <a:pt x="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3"/>
            <p:cNvSpPr/>
            <p:nvPr/>
          </p:nvSpPr>
          <p:spPr>
            <a:xfrm>
              <a:off x="6380450" y="2376450"/>
              <a:ext cx="17900" cy="17900"/>
            </a:xfrm>
            <a:custGeom>
              <a:avLst/>
              <a:gdLst/>
              <a:ahLst/>
              <a:cxnLst/>
              <a:rect l="l" t="t" r="r" b="b"/>
              <a:pathLst>
                <a:path w="716" h="716" extrusionOk="0">
                  <a:moveTo>
                    <a:pt x="1" y="1"/>
                  </a:moveTo>
                  <a:lnTo>
                    <a:pt x="1" y="715"/>
                  </a:lnTo>
                  <a:lnTo>
                    <a:pt x="715" y="715"/>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3"/>
            <p:cNvSpPr/>
            <p:nvPr/>
          </p:nvSpPr>
          <p:spPr>
            <a:xfrm>
              <a:off x="5970250" y="2025425"/>
              <a:ext cx="572775" cy="367125"/>
            </a:xfrm>
            <a:custGeom>
              <a:avLst/>
              <a:gdLst/>
              <a:ahLst/>
              <a:cxnLst/>
              <a:rect l="l" t="t" r="r" b="b"/>
              <a:pathLst>
                <a:path w="22911" h="14685" extrusionOk="0">
                  <a:moveTo>
                    <a:pt x="12748" y="0"/>
                  </a:moveTo>
                  <a:cubicBezTo>
                    <a:pt x="10806" y="0"/>
                    <a:pt x="8946" y="867"/>
                    <a:pt x="7693" y="2396"/>
                  </a:cubicBezTo>
                  <a:cubicBezTo>
                    <a:pt x="7145" y="2063"/>
                    <a:pt x="6526" y="1896"/>
                    <a:pt x="5907" y="1896"/>
                  </a:cubicBezTo>
                  <a:cubicBezTo>
                    <a:pt x="4144" y="1896"/>
                    <a:pt x="2692" y="3206"/>
                    <a:pt x="2477" y="4897"/>
                  </a:cubicBezTo>
                  <a:cubicBezTo>
                    <a:pt x="1525" y="5111"/>
                    <a:pt x="691" y="5540"/>
                    <a:pt x="1" y="6230"/>
                  </a:cubicBezTo>
                  <a:lnTo>
                    <a:pt x="524" y="6731"/>
                  </a:lnTo>
                  <a:cubicBezTo>
                    <a:pt x="1144" y="6111"/>
                    <a:pt x="1953" y="5707"/>
                    <a:pt x="2858" y="5540"/>
                  </a:cubicBezTo>
                  <a:lnTo>
                    <a:pt x="3168" y="5492"/>
                  </a:lnTo>
                  <a:lnTo>
                    <a:pt x="3168" y="5183"/>
                  </a:lnTo>
                  <a:cubicBezTo>
                    <a:pt x="3215" y="3730"/>
                    <a:pt x="4406" y="2563"/>
                    <a:pt x="5907" y="2563"/>
                  </a:cubicBezTo>
                  <a:cubicBezTo>
                    <a:pt x="6502" y="2563"/>
                    <a:pt x="7073" y="2754"/>
                    <a:pt x="7550" y="3135"/>
                  </a:cubicBezTo>
                  <a:lnTo>
                    <a:pt x="7835" y="3349"/>
                  </a:lnTo>
                  <a:lnTo>
                    <a:pt x="8050" y="3039"/>
                  </a:lnTo>
                  <a:cubicBezTo>
                    <a:pt x="9155" y="1522"/>
                    <a:pt x="10951" y="656"/>
                    <a:pt x="12826" y="656"/>
                  </a:cubicBezTo>
                  <a:cubicBezTo>
                    <a:pt x="13012" y="656"/>
                    <a:pt x="13198" y="665"/>
                    <a:pt x="13384" y="682"/>
                  </a:cubicBezTo>
                  <a:cubicBezTo>
                    <a:pt x="14932" y="872"/>
                    <a:pt x="16313" y="1611"/>
                    <a:pt x="17314" y="2825"/>
                  </a:cubicBezTo>
                  <a:cubicBezTo>
                    <a:pt x="18290" y="4063"/>
                    <a:pt x="18743" y="5564"/>
                    <a:pt x="18552" y="7112"/>
                  </a:cubicBezTo>
                  <a:lnTo>
                    <a:pt x="18528" y="7516"/>
                  </a:lnTo>
                  <a:lnTo>
                    <a:pt x="18885" y="7516"/>
                  </a:lnTo>
                  <a:cubicBezTo>
                    <a:pt x="20672" y="7516"/>
                    <a:pt x="22124" y="8898"/>
                    <a:pt x="22148" y="10684"/>
                  </a:cubicBezTo>
                  <a:cubicBezTo>
                    <a:pt x="22196" y="12517"/>
                    <a:pt x="20719" y="13970"/>
                    <a:pt x="18933" y="13970"/>
                  </a:cubicBezTo>
                  <a:lnTo>
                    <a:pt x="17861" y="13970"/>
                  </a:lnTo>
                  <a:lnTo>
                    <a:pt x="17861" y="14685"/>
                  </a:lnTo>
                  <a:lnTo>
                    <a:pt x="18885" y="14685"/>
                  </a:lnTo>
                  <a:cubicBezTo>
                    <a:pt x="21053" y="14685"/>
                    <a:pt x="22910" y="12899"/>
                    <a:pt x="22862" y="10731"/>
                  </a:cubicBezTo>
                  <a:cubicBezTo>
                    <a:pt x="22839" y="8731"/>
                    <a:pt x="21267" y="7064"/>
                    <a:pt x="19290" y="6897"/>
                  </a:cubicBezTo>
                  <a:cubicBezTo>
                    <a:pt x="19386" y="5278"/>
                    <a:pt x="18885" y="3706"/>
                    <a:pt x="17861" y="2444"/>
                  </a:cubicBezTo>
                  <a:cubicBezTo>
                    <a:pt x="16766" y="1087"/>
                    <a:pt x="15218" y="229"/>
                    <a:pt x="13456" y="39"/>
                  </a:cubicBezTo>
                  <a:cubicBezTo>
                    <a:pt x="13219" y="13"/>
                    <a:pt x="12983" y="0"/>
                    <a:pt x="12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7" name="Google Shape;4657;p63"/>
          <p:cNvGrpSpPr/>
          <p:nvPr/>
        </p:nvGrpSpPr>
        <p:grpSpPr>
          <a:xfrm>
            <a:off x="6047150" y="2268100"/>
            <a:ext cx="273300" cy="607300"/>
            <a:chOff x="1852725" y="3112900"/>
            <a:chExt cx="273300" cy="607300"/>
          </a:xfrm>
        </p:grpSpPr>
        <p:sp>
          <p:nvSpPr>
            <p:cNvPr id="4658" name="Google Shape;4658;p63"/>
            <p:cNvSpPr/>
            <p:nvPr/>
          </p:nvSpPr>
          <p:spPr>
            <a:xfrm>
              <a:off x="1860475" y="3122425"/>
              <a:ext cx="256025" cy="588850"/>
            </a:xfrm>
            <a:custGeom>
              <a:avLst/>
              <a:gdLst/>
              <a:ahLst/>
              <a:cxnLst/>
              <a:rect l="l" t="t" r="r" b="b"/>
              <a:pathLst>
                <a:path w="10241" h="23554" extrusionOk="0">
                  <a:moveTo>
                    <a:pt x="5120" y="1"/>
                  </a:moveTo>
                  <a:cubicBezTo>
                    <a:pt x="3525" y="1"/>
                    <a:pt x="2263" y="1287"/>
                    <a:pt x="2263" y="2859"/>
                  </a:cubicBezTo>
                  <a:lnTo>
                    <a:pt x="2263" y="14218"/>
                  </a:lnTo>
                  <a:cubicBezTo>
                    <a:pt x="881" y="15123"/>
                    <a:pt x="0" y="16671"/>
                    <a:pt x="0" y="18457"/>
                  </a:cubicBezTo>
                  <a:cubicBezTo>
                    <a:pt x="0" y="21276"/>
                    <a:pt x="2286" y="23554"/>
                    <a:pt x="5100" y="23554"/>
                  </a:cubicBezTo>
                  <a:cubicBezTo>
                    <a:pt x="5115" y="23554"/>
                    <a:pt x="5129" y="23554"/>
                    <a:pt x="5144" y="23553"/>
                  </a:cubicBezTo>
                  <a:cubicBezTo>
                    <a:pt x="7930" y="23530"/>
                    <a:pt x="10193" y="21267"/>
                    <a:pt x="10193" y="18433"/>
                  </a:cubicBezTo>
                  <a:cubicBezTo>
                    <a:pt x="10240" y="16671"/>
                    <a:pt x="9335" y="15123"/>
                    <a:pt x="7978" y="14218"/>
                  </a:cubicBezTo>
                  <a:lnTo>
                    <a:pt x="7978" y="2859"/>
                  </a:lnTo>
                  <a:cubicBezTo>
                    <a:pt x="7978" y="1287"/>
                    <a:pt x="6692" y="1"/>
                    <a:pt x="5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3"/>
            <p:cNvSpPr/>
            <p:nvPr/>
          </p:nvSpPr>
          <p:spPr>
            <a:xfrm>
              <a:off x="1908100" y="3302825"/>
              <a:ext cx="164350" cy="363800"/>
            </a:xfrm>
            <a:custGeom>
              <a:avLst/>
              <a:gdLst/>
              <a:ahLst/>
              <a:cxnLst/>
              <a:rect l="l" t="t" r="r" b="b"/>
              <a:pathLst>
                <a:path w="6574" h="14552" extrusionOk="0">
                  <a:moveTo>
                    <a:pt x="2263" y="1"/>
                  </a:moveTo>
                  <a:lnTo>
                    <a:pt x="2263" y="8002"/>
                  </a:lnTo>
                  <a:lnTo>
                    <a:pt x="1453" y="8550"/>
                  </a:lnTo>
                  <a:cubicBezTo>
                    <a:pt x="524" y="9169"/>
                    <a:pt x="0" y="10169"/>
                    <a:pt x="0" y="11289"/>
                  </a:cubicBezTo>
                  <a:cubicBezTo>
                    <a:pt x="0" y="13075"/>
                    <a:pt x="1453" y="14551"/>
                    <a:pt x="3263" y="14551"/>
                  </a:cubicBezTo>
                  <a:cubicBezTo>
                    <a:pt x="5049" y="14551"/>
                    <a:pt x="6549" y="13075"/>
                    <a:pt x="6573" y="11289"/>
                  </a:cubicBezTo>
                  <a:cubicBezTo>
                    <a:pt x="6573" y="10169"/>
                    <a:pt x="6025" y="9169"/>
                    <a:pt x="5097" y="8550"/>
                  </a:cubicBezTo>
                  <a:lnTo>
                    <a:pt x="4311" y="8002"/>
                  </a:lnTo>
                  <a:lnTo>
                    <a:pt x="43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3"/>
            <p:cNvSpPr/>
            <p:nvPr/>
          </p:nvSpPr>
          <p:spPr>
            <a:xfrm>
              <a:off x="1906900" y="3504650"/>
              <a:ext cx="102425" cy="161375"/>
            </a:xfrm>
            <a:custGeom>
              <a:avLst/>
              <a:gdLst/>
              <a:ahLst/>
              <a:cxnLst/>
              <a:rect l="l" t="t" r="r" b="b"/>
              <a:pathLst>
                <a:path w="4097" h="6455" extrusionOk="0">
                  <a:moveTo>
                    <a:pt x="2144" y="1"/>
                  </a:moveTo>
                  <a:lnTo>
                    <a:pt x="1477" y="429"/>
                  </a:lnTo>
                  <a:cubicBezTo>
                    <a:pt x="548" y="1072"/>
                    <a:pt x="1" y="2073"/>
                    <a:pt x="1" y="3168"/>
                  </a:cubicBezTo>
                  <a:cubicBezTo>
                    <a:pt x="1" y="5002"/>
                    <a:pt x="1501" y="6455"/>
                    <a:pt x="3287" y="6455"/>
                  </a:cubicBezTo>
                  <a:cubicBezTo>
                    <a:pt x="3549" y="6455"/>
                    <a:pt x="3859" y="6431"/>
                    <a:pt x="4097" y="6359"/>
                  </a:cubicBezTo>
                  <a:cubicBezTo>
                    <a:pt x="2692" y="6002"/>
                    <a:pt x="1644" y="4692"/>
                    <a:pt x="1644" y="3168"/>
                  </a:cubicBezTo>
                  <a:cubicBezTo>
                    <a:pt x="1644" y="2644"/>
                    <a:pt x="1787" y="2096"/>
                    <a:pt x="2025" y="1620"/>
                  </a:cubicBezTo>
                  <a:cubicBezTo>
                    <a:pt x="2311" y="1096"/>
                    <a:pt x="2311" y="549"/>
                    <a:pt x="214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3"/>
            <p:cNvSpPr/>
            <p:nvPr/>
          </p:nvSpPr>
          <p:spPr>
            <a:xfrm>
              <a:off x="1964650" y="3178400"/>
              <a:ext cx="51225" cy="124450"/>
            </a:xfrm>
            <a:custGeom>
              <a:avLst/>
              <a:gdLst/>
              <a:ahLst/>
              <a:cxnLst/>
              <a:rect l="l" t="t" r="r" b="b"/>
              <a:pathLst>
                <a:path w="2049" h="4978" extrusionOk="0">
                  <a:moveTo>
                    <a:pt x="1001" y="1"/>
                  </a:moveTo>
                  <a:cubicBezTo>
                    <a:pt x="429" y="1"/>
                    <a:pt x="1" y="453"/>
                    <a:pt x="1" y="1025"/>
                  </a:cubicBezTo>
                  <a:lnTo>
                    <a:pt x="1" y="4978"/>
                  </a:lnTo>
                  <a:lnTo>
                    <a:pt x="2049" y="4978"/>
                  </a:lnTo>
                  <a:lnTo>
                    <a:pt x="2049" y="1025"/>
                  </a:lnTo>
                  <a:cubicBezTo>
                    <a:pt x="2025" y="453"/>
                    <a:pt x="1549" y="1"/>
                    <a:pt x="10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3"/>
            <p:cNvSpPr/>
            <p:nvPr/>
          </p:nvSpPr>
          <p:spPr>
            <a:xfrm>
              <a:off x="2000975" y="3550500"/>
              <a:ext cx="30975" cy="31575"/>
            </a:xfrm>
            <a:custGeom>
              <a:avLst/>
              <a:gdLst/>
              <a:ahLst/>
              <a:cxnLst/>
              <a:rect l="l" t="t" r="r" b="b"/>
              <a:pathLst>
                <a:path w="1239" h="1263" extrusionOk="0">
                  <a:moveTo>
                    <a:pt x="620" y="1"/>
                  </a:moveTo>
                  <a:cubicBezTo>
                    <a:pt x="286" y="1"/>
                    <a:pt x="0" y="286"/>
                    <a:pt x="0" y="620"/>
                  </a:cubicBezTo>
                  <a:cubicBezTo>
                    <a:pt x="0" y="977"/>
                    <a:pt x="286" y="1263"/>
                    <a:pt x="620" y="1263"/>
                  </a:cubicBezTo>
                  <a:cubicBezTo>
                    <a:pt x="953" y="1263"/>
                    <a:pt x="1239" y="977"/>
                    <a:pt x="1239" y="620"/>
                  </a:cubicBezTo>
                  <a:cubicBezTo>
                    <a:pt x="1239" y="286"/>
                    <a:pt x="953" y="1"/>
                    <a:pt x="620" y="1"/>
                  </a:cubicBezTo>
                  <a:close/>
                </a:path>
              </a:pathLst>
            </a:custGeom>
            <a:solidFill>
              <a:srgbClr val="FE61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3"/>
            <p:cNvSpPr/>
            <p:nvPr/>
          </p:nvSpPr>
          <p:spPr>
            <a:xfrm>
              <a:off x="1852725" y="3112900"/>
              <a:ext cx="273300" cy="607300"/>
            </a:xfrm>
            <a:custGeom>
              <a:avLst/>
              <a:gdLst/>
              <a:ahLst/>
              <a:cxnLst/>
              <a:rect l="l" t="t" r="r" b="b"/>
              <a:pathLst>
                <a:path w="10932" h="24292" extrusionOk="0">
                  <a:moveTo>
                    <a:pt x="5502" y="1"/>
                  </a:moveTo>
                  <a:cubicBezTo>
                    <a:pt x="4644" y="1"/>
                    <a:pt x="3811" y="334"/>
                    <a:pt x="3216" y="954"/>
                  </a:cubicBezTo>
                  <a:cubicBezTo>
                    <a:pt x="2620" y="1549"/>
                    <a:pt x="2263" y="2359"/>
                    <a:pt x="2263" y="3216"/>
                  </a:cubicBezTo>
                  <a:lnTo>
                    <a:pt x="2263" y="4645"/>
                  </a:lnTo>
                  <a:cubicBezTo>
                    <a:pt x="2263" y="4859"/>
                    <a:pt x="2406" y="5002"/>
                    <a:pt x="2620" y="5002"/>
                  </a:cubicBezTo>
                  <a:cubicBezTo>
                    <a:pt x="2834" y="5002"/>
                    <a:pt x="2977" y="4859"/>
                    <a:pt x="2977" y="4645"/>
                  </a:cubicBezTo>
                  <a:lnTo>
                    <a:pt x="2977" y="3216"/>
                  </a:lnTo>
                  <a:cubicBezTo>
                    <a:pt x="2977" y="2573"/>
                    <a:pt x="3239" y="1930"/>
                    <a:pt x="3716" y="1454"/>
                  </a:cubicBezTo>
                  <a:cubicBezTo>
                    <a:pt x="4192" y="977"/>
                    <a:pt x="4811" y="739"/>
                    <a:pt x="5478" y="715"/>
                  </a:cubicBezTo>
                  <a:cubicBezTo>
                    <a:pt x="6859" y="715"/>
                    <a:pt x="7978" y="1882"/>
                    <a:pt x="7978" y="3240"/>
                  </a:cubicBezTo>
                  <a:lnTo>
                    <a:pt x="7978" y="14552"/>
                  </a:lnTo>
                  <a:cubicBezTo>
                    <a:pt x="7978" y="14671"/>
                    <a:pt x="8050" y="14790"/>
                    <a:pt x="8121" y="14861"/>
                  </a:cubicBezTo>
                  <a:cubicBezTo>
                    <a:pt x="9431" y="15742"/>
                    <a:pt x="10241" y="17219"/>
                    <a:pt x="10241" y="18814"/>
                  </a:cubicBezTo>
                  <a:cubicBezTo>
                    <a:pt x="10241" y="20076"/>
                    <a:pt x="9764" y="21267"/>
                    <a:pt x="8883" y="22148"/>
                  </a:cubicBezTo>
                  <a:cubicBezTo>
                    <a:pt x="7978" y="23053"/>
                    <a:pt x="6788" y="23553"/>
                    <a:pt x="5549" y="23553"/>
                  </a:cubicBezTo>
                  <a:lnTo>
                    <a:pt x="5478" y="23553"/>
                  </a:lnTo>
                  <a:cubicBezTo>
                    <a:pt x="4240" y="23553"/>
                    <a:pt x="3049" y="23077"/>
                    <a:pt x="2144" y="22172"/>
                  </a:cubicBezTo>
                  <a:cubicBezTo>
                    <a:pt x="1215" y="21291"/>
                    <a:pt x="715" y="20100"/>
                    <a:pt x="715" y="18814"/>
                  </a:cubicBezTo>
                  <a:cubicBezTo>
                    <a:pt x="715" y="17243"/>
                    <a:pt x="1501" y="15742"/>
                    <a:pt x="2834" y="14861"/>
                  </a:cubicBezTo>
                  <a:cubicBezTo>
                    <a:pt x="2930" y="14790"/>
                    <a:pt x="2977" y="14671"/>
                    <a:pt x="2977" y="14552"/>
                  </a:cubicBezTo>
                  <a:lnTo>
                    <a:pt x="2977" y="6312"/>
                  </a:lnTo>
                  <a:cubicBezTo>
                    <a:pt x="2977" y="6097"/>
                    <a:pt x="2834" y="5955"/>
                    <a:pt x="2620" y="5955"/>
                  </a:cubicBezTo>
                  <a:cubicBezTo>
                    <a:pt x="2406" y="5955"/>
                    <a:pt x="2263" y="6097"/>
                    <a:pt x="2263" y="6312"/>
                  </a:cubicBezTo>
                  <a:lnTo>
                    <a:pt x="2263" y="14409"/>
                  </a:lnTo>
                  <a:cubicBezTo>
                    <a:pt x="834" y="15456"/>
                    <a:pt x="1" y="17100"/>
                    <a:pt x="1" y="18838"/>
                  </a:cubicBezTo>
                  <a:cubicBezTo>
                    <a:pt x="1" y="20291"/>
                    <a:pt x="572" y="21672"/>
                    <a:pt x="1644" y="22720"/>
                  </a:cubicBezTo>
                  <a:cubicBezTo>
                    <a:pt x="2692" y="23720"/>
                    <a:pt x="4025" y="24292"/>
                    <a:pt x="5478" y="24292"/>
                  </a:cubicBezTo>
                  <a:lnTo>
                    <a:pt x="5549" y="24292"/>
                  </a:lnTo>
                  <a:cubicBezTo>
                    <a:pt x="7002" y="24292"/>
                    <a:pt x="8336" y="23696"/>
                    <a:pt x="9360" y="22696"/>
                  </a:cubicBezTo>
                  <a:cubicBezTo>
                    <a:pt x="10360" y="21648"/>
                    <a:pt x="10931" y="20315"/>
                    <a:pt x="10931" y="18838"/>
                  </a:cubicBezTo>
                  <a:cubicBezTo>
                    <a:pt x="10931" y="17100"/>
                    <a:pt x="10098" y="15456"/>
                    <a:pt x="8669" y="14409"/>
                  </a:cubicBezTo>
                  <a:lnTo>
                    <a:pt x="8669" y="3240"/>
                  </a:lnTo>
                  <a:cubicBezTo>
                    <a:pt x="8669" y="1501"/>
                    <a:pt x="7264" y="25"/>
                    <a:pt x="5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3"/>
            <p:cNvSpPr/>
            <p:nvPr/>
          </p:nvSpPr>
          <p:spPr>
            <a:xfrm>
              <a:off x="1895600" y="3169450"/>
              <a:ext cx="183975" cy="506100"/>
            </a:xfrm>
            <a:custGeom>
              <a:avLst/>
              <a:gdLst/>
              <a:ahLst/>
              <a:cxnLst/>
              <a:rect l="l" t="t" r="r" b="b"/>
              <a:pathLst>
                <a:path w="7359" h="20244" extrusionOk="0">
                  <a:moveTo>
                    <a:pt x="3723" y="711"/>
                  </a:moveTo>
                  <a:cubicBezTo>
                    <a:pt x="3752" y="711"/>
                    <a:pt x="3781" y="712"/>
                    <a:pt x="3811" y="716"/>
                  </a:cubicBezTo>
                  <a:cubicBezTo>
                    <a:pt x="4192" y="787"/>
                    <a:pt x="4382" y="1049"/>
                    <a:pt x="4382" y="1383"/>
                  </a:cubicBezTo>
                  <a:lnTo>
                    <a:pt x="4382" y="4955"/>
                  </a:lnTo>
                  <a:lnTo>
                    <a:pt x="3048" y="4955"/>
                  </a:lnTo>
                  <a:lnTo>
                    <a:pt x="3048" y="1383"/>
                  </a:lnTo>
                  <a:cubicBezTo>
                    <a:pt x="3048" y="985"/>
                    <a:pt x="3355" y="711"/>
                    <a:pt x="3723" y="711"/>
                  </a:cubicBezTo>
                  <a:close/>
                  <a:moveTo>
                    <a:pt x="3711" y="1"/>
                  </a:moveTo>
                  <a:cubicBezTo>
                    <a:pt x="3697" y="1"/>
                    <a:pt x="3682" y="1"/>
                    <a:pt x="3668" y="1"/>
                  </a:cubicBezTo>
                  <a:cubicBezTo>
                    <a:pt x="2929" y="25"/>
                    <a:pt x="2334" y="668"/>
                    <a:pt x="2334" y="1406"/>
                  </a:cubicBezTo>
                  <a:lnTo>
                    <a:pt x="2334" y="5336"/>
                  </a:lnTo>
                  <a:lnTo>
                    <a:pt x="2382" y="5336"/>
                  </a:lnTo>
                  <a:lnTo>
                    <a:pt x="2382" y="13123"/>
                  </a:lnTo>
                  <a:lnTo>
                    <a:pt x="1715" y="13576"/>
                  </a:lnTo>
                  <a:cubicBezTo>
                    <a:pt x="643" y="14290"/>
                    <a:pt x="0" y="15552"/>
                    <a:pt x="95" y="16862"/>
                  </a:cubicBezTo>
                  <a:cubicBezTo>
                    <a:pt x="237" y="18776"/>
                    <a:pt x="1855" y="20244"/>
                    <a:pt x="3765" y="20244"/>
                  </a:cubicBezTo>
                  <a:cubicBezTo>
                    <a:pt x="3780" y="20244"/>
                    <a:pt x="3795" y="20244"/>
                    <a:pt x="3811" y="20244"/>
                  </a:cubicBezTo>
                  <a:cubicBezTo>
                    <a:pt x="4930" y="20220"/>
                    <a:pt x="5906" y="19696"/>
                    <a:pt x="6597" y="18862"/>
                  </a:cubicBezTo>
                  <a:cubicBezTo>
                    <a:pt x="6716" y="18696"/>
                    <a:pt x="6668" y="18457"/>
                    <a:pt x="6502" y="18338"/>
                  </a:cubicBezTo>
                  <a:cubicBezTo>
                    <a:pt x="6447" y="18302"/>
                    <a:pt x="6381" y="18283"/>
                    <a:pt x="6314" y="18283"/>
                  </a:cubicBezTo>
                  <a:cubicBezTo>
                    <a:pt x="6208" y="18283"/>
                    <a:pt x="6098" y="18331"/>
                    <a:pt x="6025" y="18434"/>
                  </a:cubicBezTo>
                  <a:cubicBezTo>
                    <a:pt x="5454" y="19100"/>
                    <a:pt x="4620" y="19529"/>
                    <a:pt x="3739" y="19529"/>
                  </a:cubicBezTo>
                  <a:cubicBezTo>
                    <a:pt x="2120" y="19529"/>
                    <a:pt x="810" y="18219"/>
                    <a:pt x="810" y="16600"/>
                  </a:cubicBezTo>
                  <a:cubicBezTo>
                    <a:pt x="810" y="15624"/>
                    <a:pt x="1286" y="14742"/>
                    <a:pt x="2120" y="14171"/>
                  </a:cubicBezTo>
                  <a:lnTo>
                    <a:pt x="2929" y="13623"/>
                  </a:lnTo>
                  <a:cubicBezTo>
                    <a:pt x="3025" y="13576"/>
                    <a:pt x="3072" y="13456"/>
                    <a:pt x="3072" y="13337"/>
                  </a:cubicBezTo>
                  <a:lnTo>
                    <a:pt x="3072" y="5693"/>
                  </a:lnTo>
                  <a:lnTo>
                    <a:pt x="4406" y="5693"/>
                  </a:lnTo>
                  <a:lnTo>
                    <a:pt x="4406" y="13314"/>
                  </a:lnTo>
                  <a:cubicBezTo>
                    <a:pt x="4406" y="13433"/>
                    <a:pt x="4477" y="13552"/>
                    <a:pt x="4573" y="13599"/>
                  </a:cubicBezTo>
                  <a:lnTo>
                    <a:pt x="5358" y="14147"/>
                  </a:lnTo>
                  <a:cubicBezTo>
                    <a:pt x="6168" y="14671"/>
                    <a:pt x="6644" y="15600"/>
                    <a:pt x="6644" y="16576"/>
                  </a:cubicBezTo>
                  <a:cubicBezTo>
                    <a:pt x="6644" y="16719"/>
                    <a:pt x="6644" y="16886"/>
                    <a:pt x="6621" y="17029"/>
                  </a:cubicBezTo>
                  <a:cubicBezTo>
                    <a:pt x="6597" y="17219"/>
                    <a:pt x="6716" y="17386"/>
                    <a:pt x="6883" y="17433"/>
                  </a:cubicBezTo>
                  <a:cubicBezTo>
                    <a:pt x="6921" y="17446"/>
                    <a:pt x="6959" y="17452"/>
                    <a:pt x="6995" y="17452"/>
                  </a:cubicBezTo>
                  <a:cubicBezTo>
                    <a:pt x="7167" y="17452"/>
                    <a:pt x="7315" y="17324"/>
                    <a:pt x="7335" y="17148"/>
                  </a:cubicBezTo>
                  <a:cubicBezTo>
                    <a:pt x="7359" y="16957"/>
                    <a:pt x="7359" y="16767"/>
                    <a:pt x="7359" y="16576"/>
                  </a:cubicBezTo>
                  <a:cubicBezTo>
                    <a:pt x="7359" y="15362"/>
                    <a:pt x="6764" y="14242"/>
                    <a:pt x="5787" y="13552"/>
                  </a:cubicBezTo>
                  <a:lnTo>
                    <a:pt x="5168" y="13099"/>
                  </a:lnTo>
                  <a:lnTo>
                    <a:pt x="5168" y="5336"/>
                  </a:lnTo>
                  <a:lnTo>
                    <a:pt x="5168" y="1359"/>
                  </a:lnTo>
                  <a:cubicBezTo>
                    <a:pt x="5098" y="611"/>
                    <a:pt x="4477" y="1"/>
                    <a:pt x="3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5" name="Google Shape;4665;p63"/>
          <p:cNvSpPr/>
          <p:nvPr/>
        </p:nvSpPr>
        <p:spPr>
          <a:xfrm>
            <a:off x="3806788" y="1336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669"/>
        <p:cNvGrpSpPr/>
        <p:nvPr/>
      </p:nvGrpSpPr>
      <p:grpSpPr>
        <a:xfrm>
          <a:off x="0" y="0"/>
          <a:ext cx="0" cy="0"/>
          <a:chOff x="0" y="0"/>
          <a:chExt cx="0" cy="0"/>
        </a:xfrm>
      </p:grpSpPr>
      <p:grpSp>
        <p:nvGrpSpPr>
          <p:cNvPr id="4670" name="Google Shape;4670;p64"/>
          <p:cNvGrpSpPr/>
          <p:nvPr/>
        </p:nvGrpSpPr>
        <p:grpSpPr>
          <a:xfrm>
            <a:off x="260313" y="894613"/>
            <a:ext cx="8672105" cy="3755113"/>
            <a:chOff x="260313" y="894613"/>
            <a:chExt cx="8672105" cy="3755113"/>
          </a:xfrm>
        </p:grpSpPr>
        <p:sp>
          <p:nvSpPr>
            <p:cNvPr id="4671" name="Google Shape;4671;p64"/>
            <p:cNvSpPr/>
            <p:nvPr/>
          </p:nvSpPr>
          <p:spPr>
            <a:xfrm>
              <a:off x="8383775" y="106265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8461850" y="437540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260313" y="31292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8658100" y="26211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627400" y="8946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088950" y="43754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5870574" y="187785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6405425" y="43341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9" name="Google Shape;4679;p64"/>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CAUSES OF DESTRUCTIVE WILDFIRES</a:t>
            </a:r>
            <a:endParaRPr/>
          </a:p>
        </p:txBody>
      </p:sp>
      <p:sp>
        <p:nvSpPr>
          <p:cNvPr id="4680" name="Google Shape;4680;p64"/>
          <p:cNvSpPr/>
          <p:nvPr/>
        </p:nvSpPr>
        <p:spPr>
          <a:xfrm>
            <a:off x="2346500" y="1493250"/>
            <a:ext cx="2887500" cy="384600"/>
          </a:xfrm>
          <a:prstGeom prst="rect">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txBox="1"/>
          <p:nvPr/>
        </p:nvSpPr>
        <p:spPr>
          <a:xfrm>
            <a:off x="901725" y="1493275"/>
            <a:ext cx="13392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jalla One"/>
                <a:ea typeface="Fjalla One"/>
                <a:cs typeface="Fjalla One"/>
                <a:sym typeface="Fjalla One"/>
              </a:rPr>
              <a:t>POWER-LINES</a:t>
            </a:r>
            <a:endParaRPr>
              <a:solidFill>
                <a:schemeClr val="dk1"/>
              </a:solidFill>
              <a:latin typeface="Fjalla One"/>
              <a:ea typeface="Fjalla One"/>
              <a:cs typeface="Fjalla One"/>
              <a:sym typeface="Fjalla One"/>
            </a:endParaRPr>
          </a:p>
        </p:txBody>
      </p:sp>
      <p:sp>
        <p:nvSpPr>
          <p:cNvPr id="4682" name="Google Shape;4682;p64"/>
          <p:cNvSpPr/>
          <p:nvPr/>
        </p:nvSpPr>
        <p:spPr>
          <a:xfrm>
            <a:off x="2346500" y="1960650"/>
            <a:ext cx="1198800" cy="384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txBox="1"/>
          <p:nvPr/>
        </p:nvSpPr>
        <p:spPr>
          <a:xfrm>
            <a:off x="901725" y="1960675"/>
            <a:ext cx="13392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jalla One"/>
                <a:ea typeface="Fjalla One"/>
                <a:cs typeface="Fjalla One"/>
                <a:sym typeface="Fjalla One"/>
              </a:rPr>
              <a:t>HUMAN RELATED</a:t>
            </a:r>
            <a:endParaRPr>
              <a:solidFill>
                <a:schemeClr val="dk1"/>
              </a:solidFill>
              <a:latin typeface="Fjalla One"/>
              <a:ea typeface="Fjalla One"/>
              <a:cs typeface="Fjalla One"/>
              <a:sym typeface="Fjalla One"/>
            </a:endParaRPr>
          </a:p>
        </p:txBody>
      </p:sp>
      <p:sp>
        <p:nvSpPr>
          <p:cNvPr id="4684" name="Google Shape;4684;p64"/>
          <p:cNvSpPr/>
          <p:nvPr/>
        </p:nvSpPr>
        <p:spPr>
          <a:xfrm>
            <a:off x="2346500" y="2428050"/>
            <a:ext cx="776400" cy="3846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txBox="1"/>
          <p:nvPr/>
        </p:nvSpPr>
        <p:spPr>
          <a:xfrm>
            <a:off x="901725" y="2428075"/>
            <a:ext cx="13392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jalla One"/>
                <a:ea typeface="Fjalla One"/>
                <a:cs typeface="Fjalla One"/>
                <a:sym typeface="Fjalla One"/>
              </a:rPr>
              <a:t>ELECTRICAL</a:t>
            </a:r>
            <a:endParaRPr>
              <a:solidFill>
                <a:schemeClr val="dk1"/>
              </a:solidFill>
              <a:latin typeface="Fjalla One"/>
              <a:ea typeface="Fjalla One"/>
              <a:cs typeface="Fjalla One"/>
              <a:sym typeface="Fjalla One"/>
            </a:endParaRPr>
          </a:p>
        </p:txBody>
      </p:sp>
      <p:sp>
        <p:nvSpPr>
          <p:cNvPr id="4686" name="Google Shape;4686;p64"/>
          <p:cNvSpPr/>
          <p:nvPr/>
        </p:nvSpPr>
        <p:spPr>
          <a:xfrm>
            <a:off x="2346500" y="2895450"/>
            <a:ext cx="776400" cy="3846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txBox="1"/>
          <p:nvPr/>
        </p:nvSpPr>
        <p:spPr>
          <a:xfrm>
            <a:off x="901725" y="2895475"/>
            <a:ext cx="13392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jalla One"/>
                <a:ea typeface="Fjalla One"/>
                <a:cs typeface="Fjalla One"/>
                <a:sym typeface="Fjalla One"/>
              </a:rPr>
              <a:t>ARSON</a:t>
            </a:r>
            <a:endParaRPr>
              <a:solidFill>
                <a:schemeClr val="dk1"/>
              </a:solidFill>
              <a:latin typeface="Fjalla One"/>
              <a:ea typeface="Fjalla One"/>
              <a:cs typeface="Fjalla One"/>
              <a:sym typeface="Fjalla One"/>
            </a:endParaRPr>
          </a:p>
        </p:txBody>
      </p:sp>
      <p:sp>
        <p:nvSpPr>
          <p:cNvPr id="4688" name="Google Shape;4688;p64"/>
          <p:cNvSpPr/>
          <p:nvPr/>
        </p:nvSpPr>
        <p:spPr>
          <a:xfrm>
            <a:off x="2346500" y="3362850"/>
            <a:ext cx="354300" cy="384600"/>
          </a:xfrm>
          <a:prstGeom prst="rect">
            <a:avLst/>
          </a:pr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txBox="1"/>
          <p:nvPr/>
        </p:nvSpPr>
        <p:spPr>
          <a:xfrm>
            <a:off x="901725" y="3362875"/>
            <a:ext cx="13392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jalla One"/>
                <a:ea typeface="Fjalla One"/>
                <a:cs typeface="Fjalla One"/>
                <a:sym typeface="Fjalla One"/>
              </a:rPr>
              <a:t>LIGHTNING</a:t>
            </a:r>
            <a:endParaRPr>
              <a:solidFill>
                <a:schemeClr val="dk1"/>
              </a:solidFill>
              <a:latin typeface="Fjalla One"/>
              <a:ea typeface="Fjalla One"/>
              <a:cs typeface="Fjalla One"/>
              <a:sym typeface="Fjalla One"/>
            </a:endParaRPr>
          </a:p>
        </p:txBody>
      </p:sp>
      <p:grpSp>
        <p:nvGrpSpPr>
          <p:cNvPr id="4690" name="Google Shape;4690;p64"/>
          <p:cNvGrpSpPr/>
          <p:nvPr/>
        </p:nvGrpSpPr>
        <p:grpSpPr>
          <a:xfrm>
            <a:off x="2067550" y="1349056"/>
            <a:ext cx="3633600" cy="3026344"/>
            <a:chOff x="2067550" y="1349056"/>
            <a:chExt cx="3633600" cy="3026344"/>
          </a:xfrm>
        </p:grpSpPr>
        <p:grpSp>
          <p:nvGrpSpPr>
            <p:cNvPr id="4691" name="Google Shape;4691;p64"/>
            <p:cNvGrpSpPr/>
            <p:nvPr/>
          </p:nvGrpSpPr>
          <p:grpSpPr>
            <a:xfrm>
              <a:off x="2067550" y="1518300"/>
              <a:ext cx="3633600" cy="2661300"/>
              <a:chOff x="1213225" y="1578625"/>
              <a:chExt cx="3633600" cy="2661300"/>
            </a:xfrm>
          </p:grpSpPr>
          <p:cxnSp>
            <p:nvCxnSpPr>
              <p:cNvPr id="4692" name="Google Shape;4692;p64"/>
              <p:cNvCxnSpPr/>
              <p:nvPr/>
            </p:nvCxnSpPr>
            <p:spPr>
              <a:xfrm>
                <a:off x="1484625" y="1578625"/>
                <a:ext cx="0" cy="2661300"/>
              </a:xfrm>
              <a:prstGeom prst="straightConnector1">
                <a:avLst/>
              </a:prstGeom>
              <a:noFill/>
              <a:ln w="28575" cap="flat" cmpd="sng">
                <a:solidFill>
                  <a:schemeClr val="dk1"/>
                </a:solidFill>
                <a:prstDash val="solid"/>
                <a:round/>
                <a:headEnd type="none" w="med" len="med"/>
                <a:tailEnd type="none" w="med" len="med"/>
              </a:ln>
            </p:spPr>
          </p:cxnSp>
          <p:cxnSp>
            <p:nvCxnSpPr>
              <p:cNvPr id="4693" name="Google Shape;4693;p64"/>
              <p:cNvCxnSpPr/>
              <p:nvPr/>
            </p:nvCxnSpPr>
            <p:spPr>
              <a:xfrm>
                <a:off x="1213225" y="4006125"/>
                <a:ext cx="3633600" cy="0"/>
              </a:xfrm>
              <a:prstGeom prst="straightConnector1">
                <a:avLst/>
              </a:prstGeom>
              <a:noFill/>
              <a:ln w="28575" cap="flat" cmpd="sng">
                <a:solidFill>
                  <a:schemeClr val="dk1"/>
                </a:solidFill>
                <a:prstDash val="solid"/>
                <a:round/>
                <a:headEnd type="none" w="med" len="med"/>
                <a:tailEnd type="none" w="med" len="med"/>
              </a:ln>
            </p:spPr>
          </p:cxnSp>
        </p:grpSp>
        <p:cxnSp>
          <p:nvCxnSpPr>
            <p:cNvPr id="4694" name="Google Shape;4694;p64"/>
            <p:cNvCxnSpPr/>
            <p:nvPr/>
          </p:nvCxnSpPr>
          <p:spPr>
            <a:xfrm>
              <a:off x="2700825"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695" name="Google Shape;4695;p64"/>
            <p:cNvCxnSpPr/>
            <p:nvPr/>
          </p:nvCxnSpPr>
          <p:spPr>
            <a:xfrm>
              <a:off x="3123000"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696" name="Google Shape;4696;p64"/>
            <p:cNvCxnSpPr/>
            <p:nvPr/>
          </p:nvCxnSpPr>
          <p:spPr>
            <a:xfrm>
              <a:off x="3545175"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697" name="Google Shape;4697;p64"/>
            <p:cNvCxnSpPr/>
            <p:nvPr/>
          </p:nvCxnSpPr>
          <p:spPr>
            <a:xfrm>
              <a:off x="3967350"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698" name="Google Shape;4698;p64"/>
            <p:cNvCxnSpPr/>
            <p:nvPr/>
          </p:nvCxnSpPr>
          <p:spPr>
            <a:xfrm>
              <a:off x="4389525"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699" name="Google Shape;4699;p64"/>
            <p:cNvCxnSpPr/>
            <p:nvPr/>
          </p:nvCxnSpPr>
          <p:spPr>
            <a:xfrm>
              <a:off x="4811700"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700" name="Google Shape;4700;p64"/>
            <p:cNvCxnSpPr/>
            <p:nvPr/>
          </p:nvCxnSpPr>
          <p:spPr>
            <a:xfrm>
              <a:off x="5233875" y="3877950"/>
              <a:ext cx="0" cy="211200"/>
            </a:xfrm>
            <a:prstGeom prst="straightConnector1">
              <a:avLst/>
            </a:prstGeom>
            <a:noFill/>
            <a:ln w="19050" cap="flat" cmpd="sng">
              <a:solidFill>
                <a:schemeClr val="dk1"/>
              </a:solidFill>
              <a:prstDash val="solid"/>
              <a:round/>
              <a:headEnd type="none" w="med" len="med"/>
              <a:tailEnd type="none" w="med" len="med"/>
            </a:ln>
          </p:spPr>
        </p:cxnSp>
        <p:sp>
          <p:nvSpPr>
            <p:cNvPr id="4701" name="Google Shape;4701;p64"/>
            <p:cNvSpPr txBox="1"/>
            <p:nvPr/>
          </p:nvSpPr>
          <p:spPr>
            <a:xfrm>
              <a:off x="2544375"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1</a:t>
              </a:r>
              <a:endParaRPr b="1">
                <a:solidFill>
                  <a:schemeClr val="dk1"/>
                </a:solidFill>
                <a:latin typeface="Karla"/>
                <a:ea typeface="Karla"/>
                <a:cs typeface="Karla"/>
                <a:sym typeface="Karla"/>
              </a:endParaRPr>
            </a:p>
          </p:txBody>
        </p:sp>
        <p:sp>
          <p:nvSpPr>
            <p:cNvPr id="4702" name="Google Shape;4702;p64"/>
            <p:cNvSpPr txBox="1"/>
            <p:nvPr/>
          </p:nvSpPr>
          <p:spPr>
            <a:xfrm>
              <a:off x="2965800"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2</a:t>
              </a:r>
              <a:endParaRPr b="1">
                <a:solidFill>
                  <a:schemeClr val="dk1"/>
                </a:solidFill>
                <a:latin typeface="Karla"/>
                <a:ea typeface="Karla"/>
                <a:cs typeface="Karla"/>
                <a:sym typeface="Karla"/>
              </a:endParaRPr>
            </a:p>
          </p:txBody>
        </p:sp>
        <p:sp>
          <p:nvSpPr>
            <p:cNvPr id="4703" name="Google Shape;4703;p64"/>
            <p:cNvSpPr txBox="1"/>
            <p:nvPr/>
          </p:nvSpPr>
          <p:spPr>
            <a:xfrm>
              <a:off x="3387225"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3</a:t>
              </a:r>
              <a:endParaRPr b="1">
                <a:solidFill>
                  <a:schemeClr val="dk1"/>
                </a:solidFill>
                <a:latin typeface="Karla"/>
                <a:ea typeface="Karla"/>
                <a:cs typeface="Karla"/>
                <a:sym typeface="Karla"/>
              </a:endParaRPr>
            </a:p>
          </p:txBody>
        </p:sp>
        <p:sp>
          <p:nvSpPr>
            <p:cNvPr id="4704" name="Google Shape;4704;p64"/>
            <p:cNvSpPr txBox="1"/>
            <p:nvPr/>
          </p:nvSpPr>
          <p:spPr>
            <a:xfrm>
              <a:off x="3808650"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4</a:t>
              </a:r>
              <a:endParaRPr b="1">
                <a:solidFill>
                  <a:schemeClr val="dk1"/>
                </a:solidFill>
                <a:latin typeface="Karla"/>
                <a:ea typeface="Karla"/>
                <a:cs typeface="Karla"/>
                <a:sym typeface="Karla"/>
              </a:endParaRPr>
            </a:p>
          </p:txBody>
        </p:sp>
        <p:sp>
          <p:nvSpPr>
            <p:cNvPr id="4705" name="Google Shape;4705;p64"/>
            <p:cNvSpPr txBox="1"/>
            <p:nvPr/>
          </p:nvSpPr>
          <p:spPr>
            <a:xfrm>
              <a:off x="4230075"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5</a:t>
              </a:r>
              <a:endParaRPr b="1">
                <a:solidFill>
                  <a:schemeClr val="dk1"/>
                </a:solidFill>
                <a:latin typeface="Karla"/>
                <a:ea typeface="Karla"/>
                <a:cs typeface="Karla"/>
                <a:sym typeface="Karla"/>
              </a:endParaRPr>
            </a:p>
          </p:txBody>
        </p:sp>
        <p:sp>
          <p:nvSpPr>
            <p:cNvPr id="4706" name="Google Shape;4706;p64"/>
            <p:cNvSpPr txBox="1"/>
            <p:nvPr/>
          </p:nvSpPr>
          <p:spPr>
            <a:xfrm>
              <a:off x="4651500"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6</a:t>
              </a:r>
              <a:endParaRPr b="1">
                <a:solidFill>
                  <a:schemeClr val="dk1"/>
                </a:solidFill>
                <a:latin typeface="Karla"/>
                <a:ea typeface="Karla"/>
                <a:cs typeface="Karla"/>
                <a:sym typeface="Karla"/>
              </a:endParaRPr>
            </a:p>
          </p:txBody>
        </p:sp>
        <p:sp>
          <p:nvSpPr>
            <p:cNvPr id="4707" name="Google Shape;4707;p64"/>
            <p:cNvSpPr txBox="1"/>
            <p:nvPr/>
          </p:nvSpPr>
          <p:spPr>
            <a:xfrm>
              <a:off x="5072925"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7</a:t>
              </a:r>
              <a:endParaRPr b="1">
                <a:solidFill>
                  <a:schemeClr val="dk1"/>
                </a:solidFill>
                <a:latin typeface="Karla"/>
                <a:ea typeface="Karla"/>
                <a:cs typeface="Karla"/>
                <a:sym typeface="Karla"/>
              </a:endParaRPr>
            </a:p>
          </p:txBody>
        </p:sp>
        <p:grpSp>
          <p:nvGrpSpPr>
            <p:cNvPr id="4708" name="Google Shape;4708;p64"/>
            <p:cNvGrpSpPr/>
            <p:nvPr/>
          </p:nvGrpSpPr>
          <p:grpSpPr>
            <a:xfrm>
              <a:off x="2702650" y="1349056"/>
              <a:ext cx="2522100" cy="2560500"/>
              <a:chOff x="2702650" y="1349056"/>
              <a:chExt cx="2522100" cy="2560500"/>
            </a:xfrm>
          </p:grpSpPr>
          <p:cxnSp>
            <p:nvCxnSpPr>
              <p:cNvPr id="4709" name="Google Shape;4709;p64"/>
              <p:cNvCxnSpPr/>
              <p:nvPr/>
            </p:nvCxnSpPr>
            <p:spPr>
              <a:xfrm rot="10800000">
                <a:off x="270265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0" name="Google Shape;4710;p64"/>
              <p:cNvCxnSpPr/>
              <p:nvPr/>
            </p:nvCxnSpPr>
            <p:spPr>
              <a:xfrm rot="10800000">
                <a:off x="312300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1" name="Google Shape;4711;p64"/>
              <p:cNvCxnSpPr/>
              <p:nvPr/>
            </p:nvCxnSpPr>
            <p:spPr>
              <a:xfrm rot="10800000">
                <a:off x="354335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2" name="Google Shape;4712;p64"/>
              <p:cNvCxnSpPr/>
              <p:nvPr/>
            </p:nvCxnSpPr>
            <p:spPr>
              <a:xfrm rot="10800000">
                <a:off x="396370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3" name="Google Shape;4713;p64"/>
              <p:cNvCxnSpPr/>
              <p:nvPr/>
            </p:nvCxnSpPr>
            <p:spPr>
              <a:xfrm rot="10800000">
                <a:off x="438405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4" name="Google Shape;4714;p64"/>
              <p:cNvCxnSpPr/>
              <p:nvPr/>
            </p:nvCxnSpPr>
            <p:spPr>
              <a:xfrm rot="10800000">
                <a:off x="480440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5" name="Google Shape;4715;p64"/>
              <p:cNvCxnSpPr/>
              <p:nvPr/>
            </p:nvCxnSpPr>
            <p:spPr>
              <a:xfrm rot="10800000">
                <a:off x="5224750" y="1349056"/>
                <a:ext cx="0" cy="2560500"/>
              </a:xfrm>
              <a:prstGeom prst="straightConnector1">
                <a:avLst/>
              </a:prstGeom>
              <a:noFill/>
              <a:ln w="19050" cap="flat" cmpd="sng">
                <a:solidFill>
                  <a:schemeClr val="dk1"/>
                </a:solidFill>
                <a:prstDash val="dot"/>
                <a:round/>
                <a:headEnd type="none" w="med" len="med"/>
                <a:tailEnd type="none" w="med" len="med"/>
              </a:ln>
            </p:spPr>
          </p:cxnSp>
        </p:grpSp>
      </p:grpSp>
      <p:grpSp>
        <p:nvGrpSpPr>
          <p:cNvPr id="4716" name="Google Shape;4716;p64"/>
          <p:cNvGrpSpPr/>
          <p:nvPr/>
        </p:nvGrpSpPr>
        <p:grpSpPr>
          <a:xfrm>
            <a:off x="5533358" y="3679596"/>
            <a:ext cx="314383" cy="373005"/>
            <a:chOff x="4073683" y="2779070"/>
            <a:chExt cx="314383" cy="373005"/>
          </a:xfrm>
        </p:grpSpPr>
        <p:sp>
          <p:nvSpPr>
            <p:cNvPr id="4717" name="Google Shape;4717;p64"/>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1" name="Google Shape;4721;p64"/>
          <p:cNvSpPr txBox="1"/>
          <p:nvPr/>
        </p:nvSpPr>
        <p:spPr>
          <a:xfrm>
            <a:off x="6295550" y="1769875"/>
            <a:ext cx="1903500" cy="558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500">
                <a:solidFill>
                  <a:schemeClr val="dk1"/>
                </a:solidFill>
                <a:latin typeface="Fjalla One"/>
                <a:ea typeface="Fjalla One"/>
                <a:cs typeface="Fjalla One"/>
                <a:sym typeface="Fjalla One"/>
              </a:rPr>
              <a:t>MERCURY</a:t>
            </a:r>
            <a:endParaRPr sz="2500">
              <a:solidFill>
                <a:schemeClr val="dk1"/>
              </a:solidFill>
              <a:latin typeface="Fjalla One"/>
              <a:ea typeface="Fjalla One"/>
              <a:cs typeface="Fjalla One"/>
              <a:sym typeface="Fjalla One"/>
            </a:endParaRPr>
          </a:p>
        </p:txBody>
      </p:sp>
      <p:sp>
        <p:nvSpPr>
          <p:cNvPr id="4722" name="Google Shape;4722;p64"/>
          <p:cNvSpPr txBox="1"/>
          <p:nvPr/>
        </p:nvSpPr>
        <p:spPr>
          <a:xfrm>
            <a:off x="6295550" y="2248275"/>
            <a:ext cx="1903500" cy="1638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Karla"/>
                <a:ea typeface="Karla"/>
                <a:cs typeface="Karla"/>
                <a:sym typeface="Karla"/>
              </a:rPr>
              <a:t>Mercury is the closest planet to the Sun and the smallest one in the Solar System—it’s only a bit larger than the Moon</a:t>
            </a:r>
            <a:endParaRPr>
              <a:solidFill>
                <a:schemeClr val="dk1"/>
              </a:solidFill>
              <a:latin typeface="Karla"/>
              <a:ea typeface="Karla"/>
              <a:cs typeface="Karla"/>
              <a:sym typeface="Karla"/>
            </a:endParaRPr>
          </a:p>
        </p:txBody>
      </p:sp>
      <p:cxnSp>
        <p:nvCxnSpPr>
          <p:cNvPr id="4723" name="Google Shape;4723;p64"/>
          <p:cNvCxnSpPr/>
          <p:nvPr/>
        </p:nvCxnSpPr>
        <p:spPr>
          <a:xfrm flipH="1">
            <a:off x="8266650" y="1784575"/>
            <a:ext cx="7500" cy="2132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727"/>
        <p:cNvGrpSpPr/>
        <p:nvPr/>
      </p:nvGrpSpPr>
      <p:grpSpPr>
        <a:xfrm>
          <a:off x="0" y="0"/>
          <a:ext cx="0" cy="0"/>
          <a:chOff x="0" y="0"/>
          <a:chExt cx="0" cy="0"/>
        </a:xfrm>
      </p:grpSpPr>
      <p:grpSp>
        <p:nvGrpSpPr>
          <p:cNvPr id="4728" name="Google Shape;4728;p65"/>
          <p:cNvGrpSpPr/>
          <p:nvPr/>
        </p:nvGrpSpPr>
        <p:grpSpPr>
          <a:xfrm>
            <a:off x="1026586" y="1634240"/>
            <a:ext cx="2972504" cy="2993471"/>
            <a:chOff x="274375" y="1259870"/>
            <a:chExt cx="3867427" cy="3894705"/>
          </a:xfrm>
        </p:grpSpPr>
        <p:grpSp>
          <p:nvGrpSpPr>
            <p:cNvPr id="4729" name="Google Shape;4729;p65"/>
            <p:cNvGrpSpPr/>
            <p:nvPr/>
          </p:nvGrpSpPr>
          <p:grpSpPr>
            <a:xfrm rot="751724">
              <a:off x="979832" y="1549007"/>
              <a:ext cx="2932902" cy="2433898"/>
              <a:chOff x="1438571" y="2183208"/>
              <a:chExt cx="386838" cy="321017"/>
            </a:xfrm>
          </p:grpSpPr>
          <p:sp>
            <p:nvSpPr>
              <p:cNvPr id="4730" name="Google Shape;4730;p65"/>
              <p:cNvSpPr/>
              <p:nvPr/>
            </p:nvSpPr>
            <p:spPr>
              <a:xfrm>
                <a:off x="1619784" y="2227383"/>
                <a:ext cx="197752" cy="270516"/>
              </a:xfrm>
              <a:custGeom>
                <a:avLst/>
                <a:gdLst/>
                <a:ahLst/>
                <a:cxnLst/>
                <a:rect l="l" t="t" r="r" b="b"/>
                <a:pathLst>
                  <a:path w="5978" h="8169" extrusionOk="0">
                    <a:moveTo>
                      <a:pt x="5859" y="0"/>
                    </a:moveTo>
                    <a:lnTo>
                      <a:pt x="119" y="0"/>
                    </a:lnTo>
                    <a:cubicBezTo>
                      <a:pt x="72" y="0"/>
                      <a:pt x="0" y="72"/>
                      <a:pt x="0" y="120"/>
                    </a:cubicBezTo>
                    <a:lnTo>
                      <a:pt x="0" y="8050"/>
                    </a:lnTo>
                    <a:cubicBezTo>
                      <a:pt x="0" y="8097"/>
                      <a:pt x="72" y="8169"/>
                      <a:pt x="119" y="8169"/>
                    </a:cubicBezTo>
                    <a:lnTo>
                      <a:pt x="5859" y="8169"/>
                    </a:lnTo>
                    <a:cubicBezTo>
                      <a:pt x="5930" y="8169"/>
                      <a:pt x="5978" y="8097"/>
                      <a:pt x="5978" y="8050"/>
                    </a:cubicBezTo>
                    <a:lnTo>
                      <a:pt x="5978" y="120"/>
                    </a:lnTo>
                    <a:cubicBezTo>
                      <a:pt x="5978" y="72"/>
                      <a:pt x="5930" y="0"/>
                      <a:pt x="58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5"/>
              <p:cNvSpPr/>
              <p:nvPr/>
            </p:nvSpPr>
            <p:spPr>
              <a:xfrm>
                <a:off x="1792296" y="2227383"/>
                <a:ext cx="25240" cy="270516"/>
              </a:xfrm>
              <a:custGeom>
                <a:avLst/>
                <a:gdLst/>
                <a:ahLst/>
                <a:cxnLst/>
                <a:rect l="l" t="t" r="r" b="b"/>
                <a:pathLst>
                  <a:path w="763" h="8169" extrusionOk="0">
                    <a:moveTo>
                      <a:pt x="763" y="120"/>
                    </a:moveTo>
                    <a:cubicBezTo>
                      <a:pt x="763" y="72"/>
                      <a:pt x="715" y="0"/>
                      <a:pt x="644" y="0"/>
                    </a:cubicBezTo>
                    <a:lnTo>
                      <a:pt x="1" y="0"/>
                    </a:lnTo>
                    <a:cubicBezTo>
                      <a:pt x="48" y="0"/>
                      <a:pt x="120" y="72"/>
                      <a:pt x="120" y="120"/>
                    </a:cubicBezTo>
                    <a:lnTo>
                      <a:pt x="120" y="8050"/>
                    </a:lnTo>
                    <a:cubicBezTo>
                      <a:pt x="120" y="8097"/>
                      <a:pt x="48" y="8169"/>
                      <a:pt x="1" y="8169"/>
                    </a:cubicBezTo>
                    <a:lnTo>
                      <a:pt x="644" y="8169"/>
                    </a:lnTo>
                    <a:cubicBezTo>
                      <a:pt x="715" y="8169"/>
                      <a:pt x="763" y="8097"/>
                      <a:pt x="763" y="805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5"/>
              <p:cNvSpPr/>
              <p:nvPr/>
            </p:nvSpPr>
            <p:spPr>
              <a:xfrm>
                <a:off x="1665467" y="2190327"/>
                <a:ext cx="106385" cy="55997"/>
              </a:xfrm>
              <a:custGeom>
                <a:avLst/>
                <a:gdLst/>
                <a:ahLst/>
                <a:cxnLst/>
                <a:rect l="l" t="t" r="r" b="b"/>
                <a:pathLst>
                  <a:path w="3216" h="1691" extrusionOk="0">
                    <a:moveTo>
                      <a:pt x="620" y="548"/>
                    </a:moveTo>
                    <a:lnTo>
                      <a:pt x="953" y="548"/>
                    </a:lnTo>
                    <a:cubicBezTo>
                      <a:pt x="1001" y="548"/>
                      <a:pt x="1024" y="548"/>
                      <a:pt x="1024" y="429"/>
                    </a:cubicBezTo>
                    <a:cubicBezTo>
                      <a:pt x="1096" y="167"/>
                      <a:pt x="1310" y="0"/>
                      <a:pt x="1596" y="0"/>
                    </a:cubicBezTo>
                    <a:cubicBezTo>
                      <a:pt x="1906" y="0"/>
                      <a:pt x="2096" y="191"/>
                      <a:pt x="2168" y="453"/>
                    </a:cubicBezTo>
                    <a:cubicBezTo>
                      <a:pt x="2191" y="548"/>
                      <a:pt x="2215" y="548"/>
                      <a:pt x="2263" y="548"/>
                    </a:cubicBezTo>
                    <a:lnTo>
                      <a:pt x="2572" y="548"/>
                    </a:lnTo>
                    <a:cubicBezTo>
                      <a:pt x="2858" y="548"/>
                      <a:pt x="3120" y="762"/>
                      <a:pt x="3144" y="1024"/>
                    </a:cubicBezTo>
                    <a:cubicBezTo>
                      <a:pt x="3215" y="1381"/>
                      <a:pt x="2930" y="1691"/>
                      <a:pt x="2572" y="1691"/>
                    </a:cubicBezTo>
                    <a:lnTo>
                      <a:pt x="596" y="1691"/>
                    </a:lnTo>
                    <a:cubicBezTo>
                      <a:pt x="310" y="1691"/>
                      <a:pt x="48" y="1477"/>
                      <a:pt x="24" y="1215"/>
                    </a:cubicBezTo>
                    <a:cubicBezTo>
                      <a:pt x="0" y="881"/>
                      <a:pt x="262" y="548"/>
                      <a:pt x="620" y="5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5"/>
              <p:cNvSpPr/>
              <p:nvPr/>
            </p:nvSpPr>
            <p:spPr>
              <a:xfrm>
                <a:off x="1707214" y="2190327"/>
                <a:ext cx="64638" cy="55997"/>
              </a:xfrm>
              <a:custGeom>
                <a:avLst/>
                <a:gdLst/>
                <a:ahLst/>
                <a:cxnLst/>
                <a:rect l="l" t="t" r="r" b="b"/>
                <a:pathLst>
                  <a:path w="1954" h="1691" extrusionOk="0">
                    <a:moveTo>
                      <a:pt x="1" y="119"/>
                    </a:moveTo>
                    <a:cubicBezTo>
                      <a:pt x="96" y="48"/>
                      <a:pt x="215" y="0"/>
                      <a:pt x="334" y="0"/>
                    </a:cubicBezTo>
                    <a:cubicBezTo>
                      <a:pt x="644" y="0"/>
                      <a:pt x="834" y="191"/>
                      <a:pt x="906" y="453"/>
                    </a:cubicBezTo>
                    <a:cubicBezTo>
                      <a:pt x="929" y="548"/>
                      <a:pt x="953" y="548"/>
                      <a:pt x="1001" y="548"/>
                    </a:cubicBezTo>
                    <a:lnTo>
                      <a:pt x="1310" y="548"/>
                    </a:lnTo>
                    <a:cubicBezTo>
                      <a:pt x="1596" y="548"/>
                      <a:pt x="1858" y="762"/>
                      <a:pt x="1882" y="1024"/>
                    </a:cubicBezTo>
                    <a:cubicBezTo>
                      <a:pt x="1953" y="1381"/>
                      <a:pt x="1668" y="1691"/>
                      <a:pt x="1310" y="1691"/>
                    </a:cubicBezTo>
                    <a:lnTo>
                      <a:pt x="667" y="1691"/>
                    </a:lnTo>
                    <a:cubicBezTo>
                      <a:pt x="953" y="1691"/>
                      <a:pt x="1239" y="1405"/>
                      <a:pt x="1239" y="1119"/>
                    </a:cubicBezTo>
                    <a:cubicBezTo>
                      <a:pt x="1239" y="810"/>
                      <a:pt x="953" y="548"/>
                      <a:pt x="667" y="548"/>
                    </a:cubicBezTo>
                    <a:lnTo>
                      <a:pt x="334" y="548"/>
                    </a:lnTo>
                    <a:cubicBezTo>
                      <a:pt x="310" y="548"/>
                      <a:pt x="239" y="548"/>
                      <a:pt x="239" y="453"/>
                    </a:cubicBezTo>
                    <a:cubicBezTo>
                      <a:pt x="215" y="310"/>
                      <a:pt x="120" y="191"/>
                      <a:pt x="1" y="11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5"/>
              <p:cNvSpPr/>
              <p:nvPr/>
            </p:nvSpPr>
            <p:spPr>
              <a:xfrm>
                <a:off x="1596925" y="2337788"/>
                <a:ext cx="82766" cy="70999"/>
              </a:xfrm>
              <a:custGeom>
                <a:avLst/>
                <a:gdLst/>
                <a:ahLst/>
                <a:cxnLst/>
                <a:rect l="l" t="t" r="r" b="b"/>
                <a:pathLst>
                  <a:path w="2502" h="2144" extrusionOk="0">
                    <a:moveTo>
                      <a:pt x="2453" y="1144"/>
                    </a:moveTo>
                    <a:cubicBezTo>
                      <a:pt x="2501" y="1072"/>
                      <a:pt x="2501" y="1048"/>
                      <a:pt x="2453" y="977"/>
                    </a:cubicBezTo>
                    <a:lnTo>
                      <a:pt x="2001" y="501"/>
                    </a:lnTo>
                    <a:lnTo>
                      <a:pt x="1548" y="24"/>
                    </a:lnTo>
                    <a:cubicBezTo>
                      <a:pt x="1525" y="0"/>
                      <a:pt x="1477" y="0"/>
                      <a:pt x="1477" y="72"/>
                    </a:cubicBezTo>
                    <a:lnTo>
                      <a:pt x="1477" y="334"/>
                    </a:lnTo>
                    <a:cubicBezTo>
                      <a:pt x="1477" y="381"/>
                      <a:pt x="1429" y="453"/>
                      <a:pt x="1358" y="453"/>
                    </a:cubicBezTo>
                    <a:lnTo>
                      <a:pt x="72" y="453"/>
                    </a:lnTo>
                    <a:cubicBezTo>
                      <a:pt x="24" y="453"/>
                      <a:pt x="1" y="477"/>
                      <a:pt x="1" y="501"/>
                    </a:cubicBezTo>
                    <a:lnTo>
                      <a:pt x="1" y="1644"/>
                    </a:lnTo>
                    <a:cubicBezTo>
                      <a:pt x="1" y="1667"/>
                      <a:pt x="24" y="1691"/>
                      <a:pt x="72" y="1691"/>
                    </a:cubicBezTo>
                    <a:lnTo>
                      <a:pt x="1358" y="1691"/>
                    </a:lnTo>
                    <a:cubicBezTo>
                      <a:pt x="1406" y="1691"/>
                      <a:pt x="1477" y="1715"/>
                      <a:pt x="1477" y="1810"/>
                    </a:cubicBezTo>
                    <a:lnTo>
                      <a:pt x="1477" y="2072"/>
                    </a:lnTo>
                    <a:cubicBezTo>
                      <a:pt x="1477" y="2144"/>
                      <a:pt x="1501" y="2144"/>
                      <a:pt x="1548" y="2120"/>
                    </a:cubicBezTo>
                    <a:lnTo>
                      <a:pt x="2001" y="16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5"/>
              <p:cNvSpPr/>
              <p:nvPr/>
            </p:nvSpPr>
            <p:spPr>
              <a:xfrm>
                <a:off x="1638672" y="2337788"/>
                <a:ext cx="41019" cy="70204"/>
              </a:xfrm>
              <a:custGeom>
                <a:avLst/>
                <a:gdLst/>
                <a:ahLst/>
                <a:cxnLst/>
                <a:rect l="l" t="t" r="r" b="b"/>
                <a:pathLst>
                  <a:path w="1240" h="2120" extrusionOk="0">
                    <a:moveTo>
                      <a:pt x="1191" y="1144"/>
                    </a:moveTo>
                    <a:cubicBezTo>
                      <a:pt x="1239" y="1072"/>
                      <a:pt x="1239" y="1048"/>
                      <a:pt x="1191" y="977"/>
                    </a:cubicBezTo>
                    <a:lnTo>
                      <a:pt x="739" y="501"/>
                    </a:lnTo>
                    <a:lnTo>
                      <a:pt x="286" y="24"/>
                    </a:lnTo>
                    <a:cubicBezTo>
                      <a:pt x="263" y="0"/>
                      <a:pt x="215" y="0"/>
                      <a:pt x="215" y="72"/>
                    </a:cubicBezTo>
                    <a:lnTo>
                      <a:pt x="215" y="334"/>
                    </a:lnTo>
                    <a:cubicBezTo>
                      <a:pt x="215" y="381"/>
                      <a:pt x="167" y="453"/>
                      <a:pt x="96" y="453"/>
                    </a:cubicBezTo>
                    <a:lnTo>
                      <a:pt x="1" y="453"/>
                    </a:lnTo>
                    <a:lnTo>
                      <a:pt x="48" y="501"/>
                    </a:lnTo>
                    <a:lnTo>
                      <a:pt x="501" y="977"/>
                    </a:lnTo>
                    <a:cubicBezTo>
                      <a:pt x="548" y="1048"/>
                      <a:pt x="548" y="1096"/>
                      <a:pt x="501" y="1120"/>
                    </a:cubicBezTo>
                    <a:lnTo>
                      <a:pt x="48" y="1620"/>
                    </a:lnTo>
                    <a:lnTo>
                      <a:pt x="1" y="1667"/>
                    </a:lnTo>
                    <a:lnTo>
                      <a:pt x="96" y="1667"/>
                    </a:lnTo>
                    <a:cubicBezTo>
                      <a:pt x="144" y="1667"/>
                      <a:pt x="215" y="1691"/>
                      <a:pt x="215" y="1787"/>
                    </a:cubicBezTo>
                    <a:lnTo>
                      <a:pt x="215" y="2048"/>
                    </a:lnTo>
                    <a:cubicBezTo>
                      <a:pt x="215" y="2120"/>
                      <a:pt x="239" y="2120"/>
                      <a:pt x="286" y="2072"/>
                    </a:cubicBezTo>
                    <a:lnTo>
                      <a:pt x="739" y="159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5"/>
              <p:cNvSpPr/>
              <p:nvPr/>
            </p:nvSpPr>
            <p:spPr>
              <a:xfrm>
                <a:off x="1697753" y="2270764"/>
                <a:ext cx="23685" cy="22882"/>
              </a:xfrm>
              <a:custGeom>
                <a:avLst/>
                <a:gdLst/>
                <a:ahLst/>
                <a:cxnLst/>
                <a:rect l="l" t="t" r="r" b="b"/>
                <a:pathLst>
                  <a:path w="716" h="691" extrusionOk="0">
                    <a:moveTo>
                      <a:pt x="144" y="0"/>
                    </a:moveTo>
                    <a:lnTo>
                      <a:pt x="596" y="0"/>
                    </a:lnTo>
                    <a:cubicBezTo>
                      <a:pt x="644" y="0"/>
                      <a:pt x="715" y="72"/>
                      <a:pt x="715" y="119"/>
                    </a:cubicBezTo>
                    <a:lnTo>
                      <a:pt x="715" y="572"/>
                    </a:lnTo>
                    <a:cubicBezTo>
                      <a:pt x="715" y="619"/>
                      <a:pt x="644" y="691"/>
                      <a:pt x="596" y="691"/>
                    </a:cubicBezTo>
                    <a:lnTo>
                      <a:pt x="144" y="691"/>
                    </a:lnTo>
                    <a:cubicBezTo>
                      <a:pt x="96" y="691"/>
                      <a:pt x="25" y="619"/>
                      <a:pt x="25" y="572"/>
                    </a:cubicBezTo>
                    <a:lnTo>
                      <a:pt x="25" y="119"/>
                    </a:lnTo>
                    <a:cubicBezTo>
                      <a:pt x="1" y="72"/>
                      <a:pt x="48"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5"/>
              <p:cNvSpPr/>
              <p:nvPr/>
            </p:nvSpPr>
            <p:spPr>
              <a:xfrm>
                <a:off x="1697753" y="2316495"/>
                <a:ext cx="23685" cy="22121"/>
              </a:xfrm>
              <a:custGeom>
                <a:avLst/>
                <a:gdLst/>
                <a:ahLst/>
                <a:cxnLst/>
                <a:rect l="l" t="t" r="r" b="b"/>
                <a:pathLst>
                  <a:path w="716" h="668" extrusionOk="0">
                    <a:moveTo>
                      <a:pt x="144" y="0"/>
                    </a:moveTo>
                    <a:lnTo>
                      <a:pt x="596" y="0"/>
                    </a:lnTo>
                    <a:cubicBezTo>
                      <a:pt x="644" y="0"/>
                      <a:pt x="715" y="48"/>
                      <a:pt x="715" y="120"/>
                    </a:cubicBezTo>
                    <a:lnTo>
                      <a:pt x="715" y="548"/>
                    </a:lnTo>
                    <a:cubicBezTo>
                      <a:pt x="715" y="620"/>
                      <a:pt x="644" y="667"/>
                      <a:pt x="596" y="667"/>
                    </a:cubicBezTo>
                    <a:lnTo>
                      <a:pt x="144" y="667"/>
                    </a:lnTo>
                    <a:cubicBezTo>
                      <a:pt x="96" y="667"/>
                      <a:pt x="25" y="620"/>
                      <a:pt x="25" y="548"/>
                    </a:cubicBezTo>
                    <a:lnTo>
                      <a:pt x="25" y="120"/>
                    </a:lnTo>
                    <a:cubicBezTo>
                      <a:pt x="1" y="48"/>
                      <a:pt x="48"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5"/>
              <p:cNvSpPr/>
              <p:nvPr/>
            </p:nvSpPr>
            <p:spPr>
              <a:xfrm>
                <a:off x="1697753" y="2361433"/>
                <a:ext cx="24479" cy="23710"/>
              </a:xfrm>
              <a:custGeom>
                <a:avLst/>
                <a:gdLst/>
                <a:ahLst/>
                <a:cxnLst/>
                <a:rect l="l" t="t" r="r" b="b"/>
                <a:pathLst>
                  <a:path w="740" h="716" extrusionOk="0">
                    <a:moveTo>
                      <a:pt x="144" y="1"/>
                    </a:moveTo>
                    <a:lnTo>
                      <a:pt x="620" y="1"/>
                    </a:lnTo>
                    <a:cubicBezTo>
                      <a:pt x="691" y="1"/>
                      <a:pt x="739" y="49"/>
                      <a:pt x="739" y="120"/>
                    </a:cubicBezTo>
                    <a:lnTo>
                      <a:pt x="739" y="596"/>
                    </a:lnTo>
                    <a:cubicBezTo>
                      <a:pt x="739" y="644"/>
                      <a:pt x="691" y="715"/>
                      <a:pt x="620" y="715"/>
                    </a:cubicBezTo>
                    <a:lnTo>
                      <a:pt x="144" y="715"/>
                    </a:lnTo>
                    <a:cubicBezTo>
                      <a:pt x="96" y="715"/>
                      <a:pt x="25" y="644"/>
                      <a:pt x="25" y="596"/>
                    </a:cubicBezTo>
                    <a:lnTo>
                      <a:pt x="25" y="120"/>
                    </a:lnTo>
                    <a:cubicBezTo>
                      <a:pt x="1" y="49"/>
                      <a:pt x="48" y="1"/>
                      <a:pt x="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5"/>
              <p:cNvSpPr/>
              <p:nvPr/>
            </p:nvSpPr>
            <p:spPr>
              <a:xfrm>
                <a:off x="1697753" y="2405608"/>
                <a:ext cx="23685" cy="23677"/>
              </a:xfrm>
              <a:custGeom>
                <a:avLst/>
                <a:gdLst/>
                <a:ahLst/>
                <a:cxnLst/>
                <a:rect l="l" t="t" r="r" b="b"/>
                <a:pathLst>
                  <a:path w="716" h="715" extrusionOk="0">
                    <a:moveTo>
                      <a:pt x="144" y="0"/>
                    </a:moveTo>
                    <a:lnTo>
                      <a:pt x="596" y="0"/>
                    </a:lnTo>
                    <a:cubicBezTo>
                      <a:pt x="644" y="0"/>
                      <a:pt x="715" y="72"/>
                      <a:pt x="715" y="120"/>
                    </a:cubicBezTo>
                    <a:lnTo>
                      <a:pt x="715" y="596"/>
                    </a:lnTo>
                    <a:cubicBezTo>
                      <a:pt x="715" y="667"/>
                      <a:pt x="644" y="715"/>
                      <a:pt x="596" y="715"/>
                    </a:cubicBezTo>
                    <a:lnTo>
                      <a:pt x="144" y="715"/>
                    </a:lnTo>
                    <a:cubicBezTo>
                      <a:pt x="96" y="715"/>
                      <a:pt x="25" y="667"/>
                      <a:pt x="25" y="596"/>
                    </a:cubicBezTo>
                    <a:lnTo>
                      <a:pt x="25" y="167"/>
                    </a:lnTo>
                    <a:cubicBezTo>
                      <a:pt x="1" y="72"/>
                      <a:pt x="48"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5"/>
              <p:cNvSpPr/>
              <p:nvPr/>
            </p:nvSpPr>
            <p:spPr>
              <a:xfrm>
                <a:off x="1697753" y="2451340"/>
                <a:ext cx="23685" cy="22121"/>
              </a:xfrm>
              <a:custGeom>
                <a:avLst/>
                <a:gdLst/>
                <a:ahLst/>
                <a:cxnLst/>
                <a:rect l="l" t="t" r="r" b="b"/>
                <a:pathLst>
                  <a:path w="716" h="668" extrusionOk="0">
                    <a:moveTo>
                      <a:pt x="144" y="1"/>
                    </a:moveTo>
                    <a:lnTo>
                      <a:pt x="596" y="1"/>
                    </a:lnTo>
                    <a:cubicBezTo>
                      <a:pt x="644" y="1"/>
                      <a:pt x="715" y="48"/>
                      <a:pt x="715" y="120"/>
                    </a:cubicBezTo>
                    <a:lnTo>
                      <a:pt x="715" y="572"/>
                    </a:lnTo>
                    <a:cubicBezTo>
                      <a:pt x="715" y="620"/>
                      <a:pt x="644" y="668"/>
                      <a:pt x="596" y="668"/>
                    </a:cubicBezTo>
                    <a:lnTo>
                      <a:pt x="144" y="668"/>
                    </a:lnTo>
                    <a:cubicBezTo>
                      <a:pt x="96" y="668"/>
                      <a:pt x="25" y="620"/>
                      <a:pt x="25" y="572"/>
                    </a:cubicBezTo>
                    <a:lnTo>
                      <a:pt x="25" y="120"/>
                    </a:lnTo>
                    <a:cubicBezTo>
                      <a:pt x="1" y="48"/>
                      <a:pt x="48" y="1"/>
                      <a:pt x="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5"/>
              <p:cNvSpPr/>
              <p:nvPr/>
            </p:nvSpPr>
            <p:spPr>
              <a:xfrm>
                <a:off x="1440953" y="2270764"/>
                <a:ext cx="134735" cy="153024"/>
              </a:xfrm>
              <a:custGeom>
                <a:avLst/>
                <a:gdLst/>
                <a:ahLst/>
                <a:cxnLst/>
                <a:rect l="l" t="t" r="r" b="b"/>
                <a:pathLst>
                  <a:path w="4073" h="4621" extrusionOk="0">
                    <a:moveTo>
                      <a:pt x="1310" y="4382"/>
                    </a:moveTo>
                    <a:cubicBezTo>
                      <a:pt x="548" y="4025"/>
                      <a:pt x="0" y="3358"/>
                      <a:pt x="191" y="2501"/>
                    </a:cubicBezTo>
                    <a:cubicBezTo>
                      <a:pt x="262" y="2286"/>
                      <a:pt x="381" y="2001"/>
                      <a:pt x="500" y="1810"/>
                    </a:cubicBezTo>
                    <a:cubicBezTo>
                      <a:pt x="667" y="1548"/>
                      <a:pt x="643" y="1858"/>
                      <a:pt x="643" y="2001"/>
                    </a:cubicBezTo>
                    <a:cubicBezTo>
                      <a:pt x="667" y="2239"/>
                      <a:pt x="762" y="2596"/>
                      <a:pt x="953" y="2739"/>
                    </a:cubicBezTo>
                    <a:cubicBezTo>
                      <a:pt x="977" y="2763"/>
                      <a:pt x="1072" y="2834"/>
                      <a:pt x="1096" y="2763"/>
                    </a:cubicBezTo>
                    <a:lnTo>
                      <a:pt x="1096" y="2596"/>
                    </a:lnTo>
                    <a:cubicBezTo>
                      <a:pt x="1096" y="2334"/>
                      <a:pt x="1120" y="2001"/>
                      <a:pt x="1191" y="1762"/>
                    </a:cubicBezTo>
                    <a:cubicBezTo>
                      <a:pt x="1358" y="977"/>
                      <a:pt x="1739" y="381"/>
                      <a:pt x="2501" y="95"/>
                    </a:cubicBezTo>
                    <a:cubicBezTo>
                      <a:pt x="2525" y="95"/>
                      <a:pt x="2691" y="0"/>
                      <a:pt x="2667" y="119"/>
                    </a:cubicBezTo>
                    <a:cubicBezTo>
                      <a:pt x="2644" y="167"/>
                      <a:pt x="2572" y="262"/>
                      <a:pt x="2548" y="334"/>
                    </a:cubicBezTo>
                    <a:cubicBezTo>
                      <a:pt x="2429" y="643"/>
                      <a:pt x="2501" y="1048"/>
                      <a:pt x="2667" y="1334"/>
                    </a:cubicBezTo>
                    <a:cubicBezTo>
                      <a:pt x="2858" y="1643"/>
                      <a:pt x="3144" y="2167"/>
                      <a:pt x="3096" y="2525"/>
                    </a:cubicBezTo>
                    <a:cubicBezTo>
                      <a:pt x="3049" y="2620"/>
                      <a:pt x="3049" y="2715"/>
                      <a:pt x="3168" y="2620"/>
                    </a:cubicBezTo>
                    <a:cubicBezTo>
                      <a:pt x="3287" y="2525"/>
                      <a:pt x="3382" y="2405"/>
                      <a:pt x="3453" y="2263"/>
                    </a:cubicBezTo>
                    <a:cubicBezTo>
                      <a:pt x="3525" y="2072"/>
                      <a:pt x="3525" y="2001"/>
                      <a:pt x="3525" y="1810"/>
                    </a:cubicBezTo>
                    <a:cubicBezTo>
                      <a:pt x="3525" y="1596"/>
                      <a:pt x="3596" y="1667"/>
                      <a:pt x="3644" y="1810"/>
                    </a:cubicBezTo>
                    <a:cubicBezTo>
                      <a:pt x="3811" y="2072"/>
                      <a:pt x="3930" y="2286"/>
                      <a:pt x="3977" y="2596"/>
                    </a:cubicBezTo>
                    <a:cubicBezTo>
                      <a:pt x="4049" y="2882"/>
                      <a:pt x="4073" y="3191"/>
                      <a:pt x="3953" y="3477"/>
                    </a:cubicBezTo>
                    <a:cubicBezTo>
                      <a:pt x="3811" y="3930"/>
                      <a:pt x="3453" y="4239"/>
                      <a:pt x="3049" y="4477"/>
                    </a:cubicBezTo>
                    <a:cubicBezTo>
                      <a:pt x="2929" y="4525"/>
                      <a:pt x="2810" y="4549"/>
                      <a:pt x="2691" y="4620"/>
                    </a:cubicBezTo>
                    <a:cubicBezTo>
                      <a:pt x="2525" y="4549"/>
                      <a:pt x="2310" y="4525"/>
                      <a:pt x="2096" y="4525"/>
                    </a:cubicBezTo>
                    <a:cubicBezTo>
                      <a:pt x="1905" y="4525"/>
                      <a:pt x="1691" y="4525"/>
                      <a:pt x="1453" y="4549"/>
                    </a:cubicBezTo>
                    <a:cubicBezTo>
                      <a:pt x="1429" y="4430"/>
                      <a:pt x="1358" y="4406"/>
                      <a:pt x="1310" y="4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5"/>
              <p:cNvSpPr/>
              <p:nvPr/>
            </p:nvSpPr>
            <p:spPr>
              <a:xfrm>
                <a:off x="1500034" y="2267585"/>
                <a:ext cx="75654" cy="153024"/>
              </a:xfrm>
              <a:custGeom>
                <a:avLst/>
                <a:gdLst/>
                <a:ahLst/>
                <a:cxnLst/>
                <a:rect l="l" t="t" r="r" b="b"/>
                <a:pathLst>
                  <a:path w="2287" h="4621" extrusionOk="0">
                    <a:moveTo>
                      <a:pt x="1263" y="2549"/>
                    </a:moveTo>
                    <a:cubicBezTo>
                      <a:pt x="1334" y="2192"/>
                      <a:pt x="1024" y="1644"/>
                      <a:pt x="858" y="1358"/>
                    </a:cubicBezTo>
                    <a:cubicBezTo>
                      <a:pt x="667" y="1049"/>
                      <a:pt x="572" y="668"/>
                      <a:pt x="739" y="334"/>
                    </a:cubicBezTo>
                    <a:cubicBezTo>
                      <a:pt x="762" y="239"/>
                      <a:pt x="834" y="191"/>
                      <a:pt x="858" y="120"/>
                    </a:cubicBezTo>
                    <a:cubicBezTo>
                      <a:pt x="881" y="1"/>
                      <a:pt x="715" y="96"/>
                      <a:pt x="667" y="96"/>
                    </a:cubicBezTo>
                    <a:cubicBezTo>
                      <a:pt x="429" y="191"/>
                      <a:pt x="239" y="334"/>
                      <a:pt x="48" y="477"/>
                    </a:cubicBezTo>
                    <a:cubicBezTo>
                      <a:pt x="0" y="787"/>
                      <a:pt x="72" y="1073"/>
                      <a:pt x="239" y="1358"/>
                    </a:cubicBezTo>
                    <a:cubicBezTo>
                      <a:pt x="381" y="1620"/>
                      <a:pt x="715" y="2001"/>
                      <a:pt x="739" y="2382"/>
                    </a:cubicBezTo>
                    <a:cubicBezTo>
                      <a:pt x="762" y="2883"/>
                      <a:pt x="1215" y="2740"/>
                      <a:pt x="1263" y="2644"/>
                    </a:cubicBezTo>
                    <a:close/>
                    <a:moveTo>
                      <a:pt x="1572" y="2597"/>
                    </a:moveTo>
                    <a:cubicBezTo>
                      <a:pt x="1620" y="2883"/>
                      <a:pt x="1667" y="3192"/>
                      <a:pt x="1548" y="3478"/>
                    </a:cubicBezTo>
                    <a:cubicBezTo>
                      <a:pt x="1382" y="3930"/>
                      <a:pt x="1024" y="4240"/>
                      <a:pt x="643" y="4478"/>
                    </a:cubicBezTo>
                    <a:cubicBezTo>
                      <a:pt x="620" y="4502"/>
                      <a:pt x="548" y="4502"/>
                      <a:pt x="524" y="4526"/>
                    </a:cubicBezTo>
                    <a:cubicBezTo>
                      <a:pt x="667" y="4526"/>
                      <a:pt x="834" y="4573"/>
                      <a:pt x="953" y="4621"/>
                    </a:cubicBezTo>
                    <a:cubicBezTo>
                      <a:pt x="1072" y="4597"/>
                      <a:pt x="1191" y="4526"/>
                      <a:pt x="1310" y="4478"/>
                    </a:cubicBezTo>
                    <a:cubicBezTo>
                      <a:pt x="1691" y="4240"/>
                      <a:pt x="2048" y="3930"/>
                      <a:pt x="2191" y="3478"/>
                    </a:cubicBezTo>
                    <a:cubicBezTo>
                      <a:pt x="2287" y="3192"/>
                      <a:pt x="2287" y="2883"/>
                      <a:pt x="2215" y="2597"/>
                    </a:cubicBezTo>
                    <a:cubicBezTo>
                      <a:pt x="2120" y="2287"/>
                      <a:pt x="2048" y="2097"/>
                      <a:pt x="1906" y="1811"/>
                    </a:cubicBezTo>
                    <a:cubicBezTo>
                      <a:pt x="1810" y="1668"/>
                      <a:pt x="1763" y="1620"/>
                      <a:pt x="1763" y="1811"/>
                    </a:cubicBezTo>
                    <a:cubicBezTo>
                      <a:pt x="1763" y="2025"/>
                      <a:pt x="1763" y="2097"/>
                      <a:pt x="1691" y="2263"/>
                    </a:cubicBezTo>
                    <a:cubicBezTo>
                      <a:pt x="1644" y="2335"/>
                      <a:pt x="1620" y="2382"/>
                      <a:pt x="1572" y="2454"/>
                    </a:cubicBezTo>
                    <a:cubicBezTo>
                      <a:pt x="1548" y="2501"/>
                      <a:pt x="1548" y="2573"/>
                      <a:pt x="1572" y="259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5"/>
              <p:cNvSpPr/>
              <p:nvPr/>
            </p:nvSpPr>
            <p:spPr>
              <a:xfrm>
                <a:off x="1485049" y="2356730"/>
                <a:ext cx="48892" cy="67058"/>
              </a:xfrm>
              <a:custGeom>
                <a:avLst/>
                <a:gdLst/>
                <a:ahLst/>
                <a:cxnLst/>
                <a:rect l="l" t="t" r="r" b="b"/>
                <a:pathLst>
                  <a:path w="1478" h="2025" extrusionOk="0">
                    <a:moveTo>
                      <a:pt x="1406" y="1905"/>
                    </a:moveTo>
                    <a:cubicBezTo>
                      <a:pt x="1477" y="1643"/>
                      <a:pt x="1406" y="1238"/>
                      <a:pt x="1192" y="1000"/>
                    </a:cubicBezTo>
                    <a:cubicBezTo>
                      <a:pt x="1001" y="810"/>
                      <a:pt x="1001" y="476"/>
                      <a:pt x="1073" y="238"/>
                    </a:cubicBezTo>
                    <a:cubicBezTo>
                      <a:pt x="1073" y="167"/>
                      <a:pt x="1096" y="119"/>
                      <a:pt x="1120" y="95"/>
                    </a:cubicBezTo>
                    <a:cubicBezTo>
                      <a:pt x="1120" y="0"/>
                      <a:pt x="1025" y="48"/>
                      <a:pt x="977" y="48"/>
                    </a:cubicBezTo>
                    <a:cubicBezTo>
                      <a:pt x="287" y="286"/>
                      <a:pt x="1" y="762"/>
                      <a:pt x="49" y="1476"/>
                    </a:cubicBezTo>
                    <a:cubicBezTo>
                      <a:pt x="49" y="1572"/>
                      <a:pt x="96" y="1715"/>
                      <a:pt x="144" y="1834"/>
                    </a:cubicBezTo>
                    <a:cubicBezTo>
                      <a:pt x="572" y="2024"/>
                      <a:pt x="977" y="2024"/>
                      <a:pt x="1406" y="19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5"/>
              <p:cNvSpPr/>
              <p:nvPr/>
            </p:nvSpPr>
            <p:spPr>
              <a:xfrm>
                <a:off x="1496891" y="2356730"/>
                <a:ext cx="37050" cy="65468"/>
              </a:xfrm>
              <a:custGeom>
                <a:avLst/>
                <a:gdLst/>
                <a:ahLst/>
                <a:cxnLst/>
                <a:rect l="l" t="t" r="r" b="b"/>
                <a:pathLst>
                  <a:path w="1120" h="1977" extrusionOk="0">
                    <a:moveTo>
                      <a:pt x="1048" y="1905"/>
                    </a:moveTo>
                    <a:cubicBezTo>
                      <a:pt x="1119" y="1643"/>
                      <a:pt x="1048" y="1238"/>
                      <a:pt x="834" y="1000"/>
                    </a:cubicBezTo>
                    <a:cubicBezTo>
                      <a:pt x="643" y="810"/>
                      <a:pt x="643" y="476"/>
                      <a:pt x="715" y="238"/>
                    </a:cubicBezTo>
                    <a:cubicBezTo>
                      <a:pt x="715" y="167"/>
                      <a:pt x="738" y="119"/>
                      <a:pt x="762" y="95"/>
                    </a:cubicBezTo>
                    <a:cubicBezTo>
                      <a:pt x="762" y="0"/>
                      <a:pt x="667" y="48"/>
                      <a:pt x="619" y="48"/>
                    </a:cubicBezTo>
                    <a:cubicBezTo>
                      <a:pt x="381" y="143"/>
                      <a:pt x="167" y="262"/>
                      <a:pt x="24" y="405"/>
                    </a:cubicBezTo>
                    <a:cubicBezTo>
                      <a:pt x="0" y="643"/>
                      <a:pt x="24" y="881"/>
                      <a:pt x="167" y="1072"/>
                    </a:cubicBezTo>
                    <a:cubicBezTo>
                      <a:pt x="381" y="1334"/>
                      <a:pt x="476" y="1715"/>
                      <a:pt x="381" y="1977"/>
                    </a:cubicBezTo>
                    <a:cubicBezTo>
                      <a:pt x="595" y="1977"/>
                      <a:pt x="834" y="1977"/>
                      <a:pt x="1048" y="190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5"/>
              <p:cNvSpPr/>
              <p:nvPr/>
            </p:nvSpPr>
            <p:spPr>
              <a:xfrm>
                <a:off x="1438571" y="2183208"/>
                <a:ext cx="386838" cy="321017"/>
              </a:xfrm>
              <a:custGeom>
                <a:avLst/>
                <a:gdLst/>
                <a:ahLst/>
                <a:cxnLst/>
                <a:rect l="l" t="t" r="r" b="b"/>
                <a:pathLst>
                  <a:path w="11694" h="9694" extrusionOk="0">
                    <a:moveTo>
                      <a:pt x="8479" y="358"/>
                    </a:moveTo>
                    <a:cubicBezTo>
                      <a:pt x="8574" y="358"/>
                      <a:pt x="8693" y="406"/>
                      <a:pt x="8765" y="477"/>
                    </a:cubicBezTo>
                    <a:cubicBezTo>
                      <a:pt x="8836" y="525"/>
                      <a:pt x="8884" y="620"/>
                      <a:pt x="8884" y="739"/>
                    </a:cubicBezTo>
                    <a:cubicBezTo>
                      <a:pt x="8884" y="834"/>
                      <a:pt x="8955" y="930"/>
                      <a:pt x="9050" y="930"/>
                    </a:cubicBezTo>
                    <a:lnTo>
                      <a:pt x="9479" y="930"/>
                    </a:lnTo>
                    <a:cubicBezTo>
                      <a:pt x="9550" y="930"/>
                      <a:pt x="9670" y="977"/>
                      <a:pt x="9741" y="1049"/>
                    </a:cubicBezTo>
                    <a:cubicBezTo>
                      <a:pt x="9884" y="1192"/>
                      <a:pt x="9884" y="1454"/>
                      <a:pt x="9741" y="1596"/>
                    </a:cubicBezTo>
                    <a:cubicBezTo>
                      <a:pt x="9670" y="1692"/>
                      <a:pt x="9598" y="1715"/>
                      <a:pt x="9479" y="1715"/>
                    </a:cubicBezTo>
                    <a:lnTo>
                      <a:pt x="7479" y="1715"/>
                    </a:lnTo>
                    <a:cubicBezTo>
                      <a:pt x="7383" y="1715"/>
                      <a:pt x="7264" y="1668"/>
                      <a:pt x="7217" y="1596"/>
                    </a:cubicBezTo>
                    <a:cubicBezTo>
                      <a:pt x="7026" y="1454"/>
                      <a:pt x="7026" y="1215"/>
                      <a:pt x="7240" y="1049"/>
                    </a:cubicBezTo>
                    <a:cubicBezTo>
                      <a:pt x="7288" y="977"/>
                      <a:pt x="7383" y="930"/>
                      <a:pt x="7502" y="930"/>
                    </a:cubicBezTo>
                    <a:lnTo>
                      <a:pt x="7931" y="930"/>
                    </a:lnTo>
                    <a:cubicBezTo>
                      <a:pt x="8002" y="930"/>
                      <a:pt x="8098" y="834"/>
                      <a:pt x="8098" y="739"/>
                    </a:cubicBezTo>
                    <a:cubicBezTo>
                      <a:pt x="8098" y="644"/>
                      <a:pt x="8169" y="525"/>
                      <a:pt x="8217" y="477"/>
                    </a:cubicBezTo>
                    <a:cubicBezTo>
                      <a:pt x="8288" y="382"/>
                      <a:pt x="8360" y="358"/>
                      <a:pt x="8479" y="358"/>
                    </a:cubicBezTo>
                    <a:close/>
                    <a:moveTo>
                      <a:pt x="8407" y="2835"/>
                    </a:moveTo>
                    <a:lnTo>
                      <a:pt x="8407" y="3216"/>
                    </a:lnTo>
                    <a:lnTo>
                      <a:pt x="8002" y="3216"/>
                    </a:lnTo>
                    <a:lnTo>
                      <a:pt x="8002" y="2835"/>
                    </a:lnTo>
                    <a:close/>
                    <a:moveTo>
                      <a:pt x="9265" y="2882"/>
                    </a:moveTo>
                    <a:cubicBezTo>
                      <a:pt x="9169" y="2882"/>
                      <a:pt x="9074" y="2954"/>
                      <a:pt x="9074" y="3025"/>
                    </a:cubicBezTo>
                    <a:cubicBezTo>
                      <a:pt x="9074" y="3121"/>
                      <a:pt x="9169" y="3216"/>
                      <a:pt x="9265" y="3216"/>
                    </a:cubicBezTo>
                    <a:lnTo>
                      <a:pt x="10789" y="3216"/>
                    </a:lnTo>
                    <a:cubicBezTo>
                      <a:pt x="10908" y="3216"/>
                      <a:pt x="10979" y="3121"/>
                      <a:pt x="10955" y="3001"/>
                    </a:cubicBezTo>
                    <a:cubicBezTo>
                      <a:pt x="10932" y="2954"/>
                      <a:pt x="10860" y="2882"/>
                      <a:pt x="10789" y="2882"/>
                    </a:cubicBezTo>
                    <a:close/>
                    <a:moveTo>
                      <a:pt x="7860" y="2501"/>
                    </a:moveTo>
                    <a:cubicBezTo>
                      <a:pt x="7764" y="2501"/>
                      <a:pt x="7693" y="2549"/>
                      <a:pt x="7693" y="2668"/>
                    </a:cubicBezTo>
                    <a:lnTo>
                      <a:pt x="7693" y="3382"/>
                    </a:lnTo>
                    <a:cubicBezTo>
                      <a:pt x="7693" y="3478"/>
                      <a:pt x="7764" y="3573"/>
                      <a:pt x="7860" y="3573"/>
                    </a:cubicBezTo>
                    <a:lnTo>
                      <a:pt x="8574" y="3573"/>
                    </a:lnTo>
                    <a:cubicBezTo>
                      <a:pt x="8669" y="3573"/>
                      <a:pt x="8765" y="3478"/>
                      <a:pt x="8765" y="3382"/>
                    </a:cubicBezTo>
                    <a:lnTo>
                      <a:pt x="8765" y="2668"/>
                    </a:lnTo>
                    <a:cubicBezTo>
                      <a:pt x="8765" y="2597"/>
                      <a:pt x="8669" y="2501"/>
                      <a:pt x="8574" y="2501"/>
                    </a:cubicBezTo>
                    <a:close/>
                    <a:moveTo>
                      <a:pt x="9265" y="4216"/>
                    </a:moveTo>
                    <a:cubicBezTo>
                      <a:pt x="9169" y="4216"/>
                      <a:pt x="9074" y="4287"/>
                      <a:pt x="9074" y="4359"/>
                    </a:cubicBezTo>
                    <a:cubicBezTo>
                      <a:pt x="9074" y="4454"/>
                      <a:pt x="9169" y="4549"/>
                      <a:pt x="9265" y="4549"/>
                    </a:cubicBezTo>
                    <a:lnTo>
                      <a:pt x="10789" y="4549"/>
                    </a:lnTo>
                    <a:cubicBezTo>
                      <a:pt x="10908" y="4549"/>
                      <a:pt x="10979" y="4454"/>
                      <a:pt x="10955" y="4335"/>
                    </a:cubicBezTo>
                    <a:cubicBezTo>
                      <a:pt x="10932" y="4287"/>
                      <a:pt x="10860" y="4216"/>
                      <a:pt x="10789" y="4216"/>
                    </a:cubicBezTo>
                    <a:close/>
                    <a:moveTo>
                      <a:pt x="8407" y="4192"/>
                    </a:moveTo>
                    <a:lnTo>
                      <a:pt x="8407" y="4573"/>
                    </a:lnTo>
                    <a:lnTo>
                      <a:pt x="8002" y="4573"/>
                    </a:lnTo>
                    <a:lnTo>
                      <a:pt x="8002" y="4192"/>
                    </a:lnTo>
                    <a:close/>
                    <a:moveTo>
                      <a:pt x="7860" y="3859"/>
                    </a:moveTo>
                    <a:cubicBezTo>
                      <a:pt x="7764" y="3859"/>
                      <a:pt x="7693" y="3930"/>
                      <a:pt x="7693" y="4049"/>
                    </a:cubicBezTo>
                    <a:lnTo>
                      <a:pt x="7693" y="4764"/>
                    </a:lnTo>
                    <a:cubicBezTo>
                      <a:pt x="7693" y="4859"/>
                      <a:pt x="7764" y="4930"/>
                      <a:pt x="7860" y="4930"/>
                    </a:cubicBezTo>
                    <a:lnTo>
                      <a:pt x="8574" y="4930"/>
                    </a:lnTo>
                    <a:cubicBezTo>
                      <a:pt x="8669" y="4930"/>
                      <a:pt x="8765" y="4859"/>
                      <a:pt x="8765" y="4764"/>
                    </a:cubicBezTo>
                    <a:lnTo>
                      <a:pt x="8765" y="4049"/>
                    </a:lnTo>
                    <a:cubicBezTo>
                      <a:pt x="8765" y="3954"/>
                      <a:pt x="8669" y="3859"/>
                      <a:pt x="8574" y="3859"/>
                    </a:cubicBezTo>
                    <a:close/>
                    <a:moveTo>
                      <a:pt x="9265" y="5550"/>
                    </a:moveTo>
                    <a:cubicBezTo>
                      <a:pt x="9169" y="5550"/>
                      <a:pt x="9074" y="5621"/>
                      <a:pt x="9074" y="5716"/>
                    </a:cubicBezTo>
                    <a:cubicBezTo>
                      <a:pt x="9074" y="5788"/>
                      <a:pt x="9169" y="5883"/>
                      <a:pt x="9265" y="5883"/>
                    </a:cubicBezTo>
                    <a:lnTo>
                      <a:pt x="10741" y="5883"/>
                    </a:lnTo>
                    <a:cubicBezTo>
                      <a:pt x="10860" y="5883"/>
                      <a:pt x="10955" y="5788"/>
                      <a:pt x="10932" y="5669"/>
                    </a:cubicBezTo>
                    <a:cubicBezTo>
                      <a:pt x="10908" y="5621"/>
                      <a:pt x="10836" y="5550"/>
                      <a:pt x="10741" y="5550"/>
                    </a:cubicBezTo>
                    <a:close/>
                    <a:moveTo>
                      <a:pt x="8407" y="5526"/>
                    </a:moveTo>
                    <a:lnTo>
                      <a:pt x="8407" y="5931"/>
                    </a:lnTo>
                    <a:lnTo>
                      <a:pt x="8002" y="5931"/>
                    </a:lnTo>
                    <a:lnTo>
                      <a:pt x="8002" y="5526"/>
                    </a:lnTo>
                    <a:close/>
                    <a:moveTo>
                      <a:pt x="7860" y="5169"/>
                    </a:moveTo>
                    <a:cubicBezTo>
                      <a:pt x="7764" y="5169"/>
                      <a:pt x="7693" y="5264"/>
                      <a:pt x="7693" y="5359"/>
                    </a:cubicBezTo>
                    <a:lnTo>
                      <a:pt x="7693" y="6074"/>
                    </a:lnTo>
                    <a:cubicBezTo>
                      <a:pt x="7693" y="6169"/>
                      <a:pt x="7764" y="6240"/>
                      <a:pt x="7860" y="6240"/>
                    </a:cubicBezTo>
                    <a:lnTo>
                      <a:pt x="8574" y="6240"/>
                    </a:lnTo>
                    <a:cubicBezTo>
                      <a:pt x="8669" y="6240"/>
                      <a:pt x="8765" y="6169"/>
                      <a:pt x="8765" y="6074"/>
                    </a:cubicBezTo>
                    <a:lnTo>
                      <a:pt x="8765" y="5359"/>
                    </a:lnTo>
                    <a:cubicBezTo>
                      <a:pt x="8765" y="5264"/>
                      <a:pt x="8669" y="5169"/>
                      <a:pt x="8574" y="5169"/>
                    </a:cubicBezTo>
                    <a:close/>
                    <a:moveTo>
                      <a:pt x="6383" y="5026"/>
                    </a:moveTo>
                    <a:lnTo>
                      <a:pt x="7002" y="5716"/>
                    </a:lnTo>
                    <a:lnTo>
                      <a:pt x="6383" y="6407"/>
                    </a:lnTo>
                    <a:lnTo>
                      <a:pt x="6383" y="6335"/>
                    </a:lnTo>
                    <a:cubicBezTo>
                      <a:pt x="6383" y="6240"/>
                      <a:pt x="6288" y="6169"/>
                      <a:pt x="6193" y="6169"/>
                    </a:cubicBezTo>
                    <a:lnTo>
                      <a:pt x="4978" y="6169"/>
                    </a:lnTo>
                    <a:lnTo>
                      <a:pt x="4978" y="5264"/>
                    </a:lnTo>
                    <a:lnTo>
                      <a:pt x="6193" y="5264"/>
                    </a:lnTo>
                    <a:cubicBezTo>
                      <a:pt x="6288" y="5264"/>
                      <a:pt x="6383" y="5169"/>
                      <a:pt x="6383" y="5097"/>
                    </a:cubicBezTo>
                    <a:lnTo>
                      <a:pt x="6383" y="5026"/>
                    </a:lnTo>
                    <a:close/>
                    <a:moveTo>
                      <a:pt x="2239" y="5526"/>
                    </a:moveTo>
                    <a:cubicBezTo>
                      <a:pt x="2239" y="5645"/>
                      <a:pt x="2216" y="5812"/>
                      <a:pt x="2239" y="5954"/>
                    </a:cubicBezTo>
                    <a:lnTo>
                      <a:pt x="2335" y="6216"/>
                    </a:lnTo>
                    <a:cubicBezTo>
                      <a:pt x="2454" y="6383"/>
                      <a:pt x="2573" y="6455"/>
                      <a:pt x="2620" y="6716"/>
                    </a:cubicBezTo>
                    <a:cubicBezTo>
                      <a:pt x="2644" y="6836"/>
                      <a:pt x="2644" y="6931"/>
                      <a:pt x="2644" y="7026"/>
                    </a:cubicBezTo>
                    <a:cubicBezTo>
                      <a:pt x="2543" y="7043"/>
                      <a:pt x="2430" y="7060"/>
                      <a:pt x="2305" y="7060"/>
                    </a:cubicBezTo>
                    <a:cubicBezTo>
                      <a:pt x="2254" y="7060"/>
                      <a:pt x="2200" y="7057"/>
                      <a:pt x="2144" y="7050"/>
                    </a:cubicBezTo>
                    <a:cubicBezTo>
                      <a:pt x="1977" y="7050"/>
                      <a:pt x="1811" y="7026"/>
                      <a:pt x="1644" y="6955"/>
                    </a:cubicBezTo>
                    <a:cubicBezTo>
                      <a:pt x="1644" y="6931"/>
                      <a:pt x="1620" y="6907"/>
                      <a:pt x="1620" y="6883"/>
                    </a:cubicBezTo>
                    <a:cubicBezTo>
                      <a:pt x="1549" y="6574"/>
                      <a:pt x="1620" y="6169"/>
                      <a:pt x="1763" y="5931"/>
                    </a:cubicBezTo>
                    <a:cubicBezTo>
                      <a:pt x="1835" y="5764"/>
                      <a:pt x="2025" y="5621"/>
                      <a:pt x="2239" y="5526"/>
                    </a:cubicBezTo>
                    <a:close/>
                    <a:moveTo>
                      <a:pt x="9265" y="6931"/>
                    </a:moveTo>
                    <a:cubicBezTo>
                      <a:pt x="9169" y="6931"/>
                      <a:pt x="9074" y="6978"/>
                      <a:pt x="9074" y="7074"/>
                    </a:cubicBezTo>
                    <a:cubicBezTo>
                      <a:pt x="9074" y="7169"/>
                      <a:pt x="9169" y="7264"/>
                      <a:pt x="9265" y="7264"/>
                    </a:cubicBezTo>
                    <a:lnTo>
                      <a:pt x="10789" y="7264"/>
                    </a:lnTo>
                    <a:cubicBezTo>
                      <a:pt x="10908" y="7264"/>
                      <a:pt x="10979" y="7169"/>
                      <a:pt x="10955" y="7050"/>
                    </a:cubicBezTo>
                    <a:cubicBezTo>
                      <a:pt x="10932" y="6978"/>
                      <a:pt x="10860" y="6931"/>
                      <a:pt x="10789" y="6931"/>
                    </a:cubicBezTo>
                    <a:close/>
                    <a:moveTo>
                      <a:pt x="8407" y="6907"/>
                    </a:moveTo>
                    <a:lnTo>
                      <a:pt x="8407" y="7288"/>
                    </a:lnTo>
                    <a:lnTo>
                      <a:pt x="8002" y="7288"/>
                    </a:lnTo>
                    <a:lnTo>
                      <a:pt x="8002" y="6907"/>
                    </a:lnTo>
                    <a:close/>
                    <a:moveTo>
                      <a:pt x="2702" y="2435"/>
                    </a:moveTo>
                    <a:cubicBezTo>
                      <a:pt x="2602" y="2435"/>
                      <a:pt x="2492" y="2474"/>
                      <a:pt x="2406" y="2525"/>
                    </a:cubicBezTo>
                    <a:cubicBezTo>
                      <a:pt x="2239" y="2620"/>
                      <a:pt x="2097" y="2692"/>
                      <a:pt x="1977" y="2787"/>
                    </a:cubicBezTo>
                    <a:cubicBezTo>
                      <a:pt x="1787" y="2882"/>
                      <a:pt x="1668" y="3025"/>
                      <a:pt x="1549" y="3168"/>
                    </a:cubicBezTo>
                    <a:cubicBezTo>
                      <a:pt x="1501" y="3240"/>
                      <a:pt x="1525" y="3359"/>
                      <a:pt x="1573" y="3406"/>
                    </a:cubicBezTo>
                    <a:cubicBezTo>
                      <a:pt x="1603" y="3436"/>
                      <a:pt x="1641" y="3449"/>
                      <a:pt x="1679" y="3449"/>
                    </a:cubicBezTo>
                    <a:cubicBezTo>
                      <a:pt x="1731" y="3449"/>
                      <a:pt x="1783" y="3424"/>
                      <a:pt x="1811" y="3382"/>
                    </a:cubicBezTo>
                    <a:cubicBezTo>
                      <a:pt x="1906" y="3263"/>
                      <a:pt x="2025" y="3144"/>
                      <a:pt x="2144" y="3049"/>
                    </a:cubicBezTo>
                    <a:lnTo>
                      <a:pt x="2406" y="2882"/>
                    </a:lnTo>
                    <a:lnTo>
                      <a:pt x="2406" y="2882"/>
                    </a:lnTo>
                    <a:cubicBezTo>
                      <a:pt x="2382" y="3049"/>
                      <a:pt x="2358" y="3216"/>
                      <a:pt x="2382" y="3382"/>
                    </a:cubicBezTo>
                    <a:cubicBezTo>
                      <a:pt x="2406" y="3597"/>
                      <a:pt x="2501" y="3811"/>
                      <a:pt x="2597" y="3978"/>
                    </a:cubicBezTo>
                    <a:cubicBezTo>
                      <a:pt x="2716" y="4192"/>
                      <a:pt x="2811" y="4335"/>
                      <a:pt x="2882" y="4549"/>
                    </a:cubicBezTo>
                    <a:cubicBezTo>
                      <a:pt x="2954" y="4764"/>
                      <a:pt x="3001" y="4930"/>
                      <a:pt x="2978" y="5073"/>
                    </a:cubicBezTo>
                    <a:lnTo>
                      <a:pt x="2978" y="5121"/>
                    </a:lnTo>
                    <a:cubicBezTo>
                      <a:pt x="2954" y="5169"/>
                      <a:pt x="2954" y="5264"/>
                      <a:pt x="3001" y="5311"/>
                    </a:cubicBezTo>
                    <a:cubicBezTo>
                      <a:pt x="3037" y="5371"/>
                      <a:pt x="3085" y="5401"/>
                      <a:pt x="3141" y="5401"/>
                    </a:cubicBezTo>
                    <a:cubicBezTo>
                      <a:pt x="3198" y="5401"/>
                      <a:pt x="3263" y="5371"/>
                      <a:pt x="3335" y="5311"/>
                    </a:cubicBezTo>
                    <a:lnTo>
                      <a:pt x="3525" y="5145"/>
                    </a:lnTo>
                    <a:cubicBezTo>
                      <a:pt x="3597" y="5026"/>
                      <a:pt x="3692" y="4883"/>
                      <a:pt x="3716" y="4716"/>
                    </a:cubicBezTo>
                    <a:cubicBezTo>
                      <a:pt x="3764" y="4764"/>
                      <a:pt x="3764" y="4788"/>
                      <a:pt x="3787" y="4811"/>
                    </a:cubicBezTo>
                    <a:cubicBezTo>
                      <a:pt x="3906" y="5049"/>
                      <a:pt x="3954" y="5335"/>
                      <a:pt x="3954" y="5597"/>
                    </a:cubicBezTo>
                    <a:cubicBezTo>
                      <a:pt x="3954" y="5954"/>
                      <a:pt x="3811" y="6240"/>
                      <a:pt x="3573" y="6478"/>
                    </a:cubicBezTo>
                    <a:cubicBezTo>
                      <a:pt x="3430" y="6621"/>
                      <a:pt x="3240" y="6764"/>
                      <a:pt x="3073" y="6883"/>
                    </a:cubicBezTo>
                    <a:cubicBezTo>
                      <a:pt x="3025" y="6883"/>
                      <a:pt x="3001" y="6907"/>
                      <a:pt x="2978" y="6907"/>
                    </a:cubicBezTo>
                    <a:cubicBezTo>
                      <a:pt x="2978" y="6836"/>
                      <a:pt x="2978" y="6764"/>
                      <a:pt x="2954" y="6669"/>
                    </a:cubicBezTo>
                    <a:cubicBezTo>
                      <a:pt x="2882" y="6312"/>
                      <a:pt x="2644" y="6169"/>
                      <a:pt x="2644" y="5978"/>
                    </a:cubicBezTo>
                    <a:cubicBezTo>
                      <a:pt x="2620" y="5859"/>
                      <a:pt x="2644" y="5716"/>
                      <a:pt x="2692" y="5597"/>
                    </a:cubicBezTo>
                    <a:cubicBezTo>
                      <a:pt x="2716" y="5526"/>
                      <a:pt x="2739" y="5478"/>
                      <a:pt x="2739" y="5407"/>
                    </a:cubicBezTo>
                    <a:cubicBezTo>
                      <a:pt x="2763" y="5264"/>
                      <a:pt x="2692" y="5192"/>
                      <a:pt x="2573" y="5169"/>
                    </a:cubicBezTo>
                    <a:cubicBezTo>
                      <a:pt x="2454" y="5169"/>
                      <a:pt x="2216" y="5264"/>
                      <a:pt x="2120" y="5311"/>
                    </a:cubicBezTo>
                    <a:cubicBezTo>
                      <a:pt x="1882" y="5431"/>
                      <a:pt x="1692" y="5597"/>
                      <a:pt x="1573" y="5788"/>
                    </a:cubicBezTo>
                    <a:cubicBezTo>
                      <a:pt x="1406" y="6026"/>
                      <a:pt x="1334" y="6312"/>
                      <a:pt x="1334" y="6621"/>
                    </a:cubicBezTo>
                    <a:lnTo>
                      <a:pt x="1334" y="6836"/>
                    </a:lnTo>
                    <a:cubicBezTo>
                      <a:pt x="1025" y="6669"/>
                      <a:pt x="787" y="6431"/>
                      <a:pt x="596" y="6145"/>
                    </a:cubicBezTo>
                    <a:cubicBezTo>
                      <a:pt x="429" y="5859"/>
                      <a:pt x="358" y="5526"/>
                      <a:pt x="453" y="5192"/>
                    </a:cubicBezTo>
                    <a:cubicBezTo>
                      <a:pt x="477" y="5121"/>
                      <a:pt x="501" y="5002"/>
                      <a:pt x="572" y="4883"/>
                    </a:cubicBezTo>
                    <a:cubicBezTo>
                      <a:pt x="572" y="4835"/>
                      <a:pt x="596" y="4811"/>
                      <a:pt x="596" y="4788"/>
                    </a:cubicBezTo>
                    <a:cubicBezTo>
                      <a:pt x="620" y="4907"/>
                      <a:pt x="668" y="5026"/>
                      <a:pt x="715" y="5145"/>
                    </a:cubicBezTo>
                    <a:cubicBezTo>
                      <a:pt x="739" y="5264"/>
                      <a:pt x="834" y="5431"/>
                      <a:pt x="953" y="5502"/>
                    </a:cubicBezTo>
                    <a:cubicBezTo>
                      <a:pt x="1025" y="5550"/>
                      <a:pt x="1072" y="5597"/>
                      <a:pt x="1168" y="5597"/>
                    </a:cubicBezTo>
                    <a:cubicBezTo>
                      <a:pt x="1263" y="5597"/>
                      <a:pt x="1311" y="5550"/>
                      <a:pt x="1334" y="5502"/>
                    </a:cubicBezTo>
                    <a:cubicBezTo>
                      <a:pt x="1382" y="5478"/>
                      <a:pt x="1382" y="5431"/>
                      <a:pt x="1382" y="5407"/>
                    </a:cubicBezTo>
                    <a:cubicBezTo>
                      <a:pt x="1406" y="5359"/>
                      <a:pt x="1382" y="5264"/>
                      <a:pt x="1382" y="5192"/>
                    </a:cubicBezTo>
                    <a:cubicBezTo>
                      <a:pt x="1334" y="5049"/>
                      <a:pt x="1382" y="4930"/>
                      <a:pt x="1382" y="4788"/>
                    </a:cubicBezTo>
                    <a:cubicBezTo>
                      <a:pt x="1382" y="4597"/>
                      <a:pt x="1406" y="4406"/>
                      <a:pt x="1454" y="4216"/>
                    </a:cubicBezTo>
                    <a:cubicBezTo>
                      <a:pt x="1501" y="4121"/>
                      <a:pt x="1501" y="4097"/>
                      <a:pt x="1525" y="4049"/>
                    </a:cubicBezTo>
                    <a:cubicBezTo>
                      <a:pt x="1549" y="3954"/>
                      <a:pt x="1501" y="3859"/>
                      <a:pt x="1406" y="3835"/>
                    </a:cubicBezTo>
                    <a:cubicBezTo>
                      <a:pt x="1390" y="3831"/>
                      <a:pt x="1373" y="3829"/>
                      <a:pt x="1357" y="3829"/>
                    </a:cubicBezTo>
                    <a:cubicBezTo>
                      <a:pt x="1280" y="3829"/>
                      <a:pt x="1211" y="3875"/>
                      <a:pt x="1192" y="3954"/>
                    </a:cubicBezTo>
                    <a:cubicBezTo>
                      <a:pt x="1168" y="4002"/>
                      <a:pt x="1168" y="4073"/>
                      <a:pt x="1144" y="4121"/>
                    </a:cubicBezTo>
                    <a:cubicBezTo>
                      <a:pt x="1072" y="4335"/>
                      <a:pt x="1049" y="4549"/>
                      <a:pt x="1025" y="4764"/>
                    </a:cubicBezTo>
                    <a:lnTo>
                      <a:pt x="1025" y="5002"/>
                    </a:lnTo>
                    <a:cubicBezTo>
                      <a:pt x="953" y="4883"/>
                      <a:pt x="930" y="4692"/>
                      <a:pt x="930" y="4549"/>
                    </a:cubicBezTo>
                    <a:cubicBezTo>
                      <a:pt x="930" y="4430"/>
                      <a:pt x="906" y="4287"/>
                      <a:pt x="811" y="4216"/>
                    </a:cubicBezTo>
                    <a:cubicBezTo>
                      <a:pt x="771" y="4200"/>
                      <a:pt x="731" y="4190"/>
                      <a:pt x="691" y="4190"/>
                    </a:cubicBezTo>
                    <a:cubicBezTo>
                      <a:pt x="612" y="4190"/>
                      <a:pt x="533" y="4232"/>
                      <a:pt x="453" y="4359"/>
                    </a:cubicBezTo>
                    <a:cubicBezTo>
                      <a:pt x="382" y="4454"/>
                      <a:pt x="334" y="4597"/>
                      <a:pt x="263" y="4716"/>
                    </a:cubicBezTo>
                    <a:cubicBezTo>
                      <a:pt x="215" y="4835"/>
                      <a:pt x="144" y="4954"/>
                      <a:pt x="120" y="5121"/>
                    </a:cubicBezTo>
                    <a:cubicBezTo>
                      <a:pt x="1" y="5550"/>
                      <a:pt x="96" y="5978"/>
                      <a:pt x="310" y="6312"/>
                    </a:cubicBezTo>
                    <a:cubicBezTo>
                      <a:pt x="501" y="6693"/>
                      <a:pt x="906" y="6978"/>
                      <a:pt x="1311" y="7193"/>
                    </a:cubicBezTo>
                    <a:cubicBezTo>
                      <a:pt x="1573" y="7336"/>
                      <a:pt x="1882" y="7431"/>
                      <a:pt x="2168" y="7431"/>
                    </a:cubicBezTo>
                    <a:cubicBezTo>
                      <a:pt x="2478" y="7431"/>
                      <a:pt x="2763" y="7407"/>
                      <a:pt x="3049" y="7288"/>
                    </a:cubicBezTo>
                    <a:cubicBezTo>
                      <a:pt x="3335" y="7169"/>
                      <a:pt x="3597" y="6978"/>
                      <a:pt x="3811" y="6740"/>
                    </a:cubicBezTo>
                    <a:cubicBezTo>
                      <a:pt x="4121" y="6431"/>
                      <a:pt x="4287" y="6074"/>
                      <a:pt x="4287" y="5621"/>
                    </a:cubicBezTo>
                    <a:cubicBezTo>
                      <a:pt x="4287" y="5288"/>
                      <a:pt x="4192" y="5002"/>
                      <a:pt x="4073" y="4692"/>
                    </a:cubicBezTo>
                    <a:cubicBezTo>
                      <a:pt x="4025" y="4573"/>
                      <a:pt x="3954" y="4454"/>
                      <a:pt x="3883" y="4311"/>
                    </a:cubicBezTo>
                    <a:cubicBezTo>
                      <a:pt x="3811" y="4192"/>
                      <a:pt x="3787" y="4121"/>
                      <a:pt x="3692" y="4097"/>
                    </a:cubicBezTo>
                    <a:cubicBezTo>
                      <a:pt x="3661" y="4088"/>
                      <a:pt x="3632" y="4083"/>
                      <a:pt x="3607" y="4083"/>
                    </a:cubicBezTo>
                    <a:cubicBezTo>
                      <a:pt x="3493" y="4083"/>
                      <a:pt x="3430" y="4174"/>
                      <a:pt x="3430" y="4406"/>
                    </a:cubicBezTo>
                    <a:lnTo>
                      <a:pt x="3430" y="4597"/>
                    </a:lnTo>
                    <a:cubicBezTo>
                      <a:pt x="3430" y="4668"/>
                      <a:pt x="3406" y="4692"/>
                      <a:pt x="3359" y="4788"/>
                    </a:cubicBezTo>
                    <a:cubicBezTo>
                      <a:pt x="3359" y="4788"/>
                      <a:pt x="3335" y="4811"/>
                      <a:pt x="3335" y="4835"/>
                    </a:cubicBezTo>
                    <a:cubicBezTo>
                      <a:pt x="3311" y="4692"/>
                      <a:pt x="3287" y="4573"/>
                      <a:pt x="3216" y="4430"/>
                    </a:cubicBezTo>
                    <a:cubicBezTo>
                      <a:pt x="3121" y="4216"/>
                      <a:pt x="3049" y="4002"/>
                      <a:pt x="2930" y="3835"/>
                    </a:cubicBezTo>
                    <a:cubicBezTo>
                      <a:pt x="2859" y="3692"/>
                      <a:pt x="2811" y="3502"/>
                      <a:pt x="2763" y="3359"/>
                    </a:cubicBezTo>
                    <a:cubicBezTo>
                      <a:pt x="2739" y="3216"/>
                      <a:pt x="2739" y="3049"/>
                      <a:pt x="2811" y="2930"/>
                    </a:cubicBezTo>
                    <a:cubicBezTo>
                      <a:pt x="2835" y="2882"/>
                      <a:pt x="2882" y="2811"/>
                      <a:pt x="2930" y="2739"/>
                    </a:cubicBezTo>
                    <a:cubicBezTo>
                      <a:pt x="2978" y="2573"/>
                      <a:pt x="2930" y="2501"/>
                      <a:pt x="2811" y="2454"/>
                    </a:cubicBezTo>
                    <a:cubicBezTo>
                      <a:pt x="2778" y="2440"/>
                      <a:pt x="2741" y="2435"/>
                      <a:pt x="2702" y="2435"/>
                    </a:cubicBezTo>
                    <a:close/>
                    <a:moveTo>
                      <a:pt x="7860" y="6550"/>
                    </a:moveTo>
                    <a:cubicBezTo>
                      <a:pt x="7764" y="6550"/>
                      <a:pt x="7693" y="6621"/>
                      <a:pt x="7693" y="6716"/>
                    </a:cubicBezTo>
                    <a:lnTo>
                      <a:pt x="7693" y="7431"/>
                    </a:lnTo>
                    <a:cubicBezTo>
                      <a:pt x="7693" y="7526"/>
                      <a:pt x="7764" y="7621"/>
                      <a:pt x="7860" y="7621"/>
                    </a:cubicBezTo>
                    <a:lnTo>
                      <a:pt x="8574" y="7621"/>
                    </a:lnTo>
                    <a:cubicBezTo>
                      <a:pt x="8669" y="7621"/>
                      <a:pt x="8765" y="7526"/>
                      <a:pt x="8765" y="7431"/>
                    </a:cubicBezTo>
                    <a:lnTo>
                      <a:pt x="8765" y="6716"/>
                    </a:lnTo>
                    <a:cubicBezTo>
                      <a:pt x="8765" y="6645"/>
                      <a:pt x="8669" y="6550"/>
                      <a:pt x="8574" y="6550"/>
                    </a:cubicBezTo>
                    <a:close/>
                    <a:moveTo>
                      <a:pt x="8503" y="1"/>
                    </a:moveTo>
                    <a:cubicBezTo>
                      <a:pt x="8336" y="1"/>
                      <a:pt x="8122" y="96"/>
                      <a:pt x="8002" y="215"/>
                    </a:cubicBezTo>
                    <a:cubicBezTo>
                      <a:pt x="7883" y="287"/>
                      <a:pt x="7836" y="406"/>
                      <a:pt x="7788" y="572"/>
                    </a:cubicBezTo>
                    <a:lnTo>
                      <a:pt x="7526" y="572"/>
                    </a:lnTo>
                    <a:cubicBezTo>
                      <a:pt x="7360" y="572"/>
                      <a:pt x="7145" y="644"/>
                      <a:pt x="7026" y="763"/>
                    </a:cubicBezTo>
                    <a:cubicBezTo>
                      <a:pt x="6907" y="858"/>
                      <a:pt x="6859" y="977"/>
                      <a:pt x="6812" y="1120"/>
                    </a:cubicBezTo>
                    <a:lnTo>
                      <a:pt x="5502" y="1120"/>
                    </a:lnTo>
                    <a:cubicBezTo>
                      <a:pt x="5431" y="1120"/>
                      <a:pt x="5335" y="1215"/>
                      <a:pt x="5335" y="1311"/>
                    </a:cubicBezTo>
                    <a:lnTo>
                      <a:pt x="5335" y="4907"/>
                    </a:lnTo>
                    <a:lnTo>
                      <a:pt x="4788" y="4907"/>
                    </a:lnTo>
                    <a:cubicBezTo>
                      <a:pt x="4716" y="4907"/>
                      <a:pt x="4621" y="5002"/>
                      <a:pt x="4621" y="5097"/>
                    </a:cubicBezTo>
                    <a:lnTo>
                      <a:pt x="4621" y="6335"/>
                    </a:lnTo>
                    <a:cubicBezTo>
                      <a:pt x="4621" y="6431"/>
                      <a:pt x="4692" y="6526"/>
                      <a:pt x="4788" y="6526"/>
                    </a:cubicBezTo>
                    <a:lnTo>
                      <a:pt x="5335" y="6526"/>
                    </a:lnTo>
                    <a:lnTo>
                      <a:pt x="5335" y="8098"/>
                    </a:lnTo>
                    <a:cubicBezTo>
                      <a:pt x="5335" y="8195"/>
                      <a:pt x="5383" y="8277"/>
                      <a:pt x="5479" y="8277"/>
                    </a:cubicBezTo>
                    <a:cubicBezTo>
                      <a:pt x="5500" y="8277"/>
                      <a:pt x="5524" y="8273"/>
                      <a:pt x="5550" y="8264"/>
                    </a:cubicBezTo>
                    <a:cubicBezTo>
                      <a:pt x="5597" y="8241"/>
                      <a:pt x="5669" y="8193"/>
                      <a:pt x="5669" y="8098"/>
                    </a:cubicBezTo>
                    <a:lnTo>
                      <a:pt x="5669" y="6526"/>
                    </a:lnTo>
                    <a:lnTo>
                      <a:pt x="5669" y="6455"/>
                    </a:lnTo>
                    <a:lnTo>
                      <a:pt x="6074" y="6455"/>
                    </a:lnTo>
                    <a:lnTo>
                      <a:pt x="6074" y="6764"/>
                    </a:lnTo>
                    <a:cubicBezTo>
                      <a:pt x="6050" y="6836"/>
                      <a:pt x="6121" y="6931"/>
                      <a:pt x="6216" y="6931"/>
                    </a:cubicBezTo>
                    <a:cubicBezTo>
                      <a:pt x="6240" y="6931"/>
                      <a:pt x="6312" y="6907"/>
                      <a:pt x="6335" y="6883"/>
                    </a:cubicBezTo>
                    <a:lnTo>
                      <a:pt x="7383" y="5812"/>
                    </a:lnTo>
                    <a:cubicBezTo>
                      <a:pt x="7431" y="5740"/>
                      <a:pt x="7431" y="5621"/>
                      <a:pt x="7383" y="5573"/>
                    </a:cubicBezTo>
                    <a:lnTo>
                      <a:pt x="6836" y="5026"/>
                    </a:lnTo>
                    <a:lnTo>
                      <a:pt x="6335" y="4502"/>
                    </a:lnTo>
                    <a:cubicBezTo>
                      <a:pt x="6312" y="4466"/>
                      <a:pt x="6270" y="4448"/>
                      <a:pt x="6225" y="4448"/>
                    </a:cubicBezTo>
                    <a:cubicBezTo>
                      <a:pt x="6181" y="4448"/>
                      <a:pt x="6133" y="4466"/>
                      <a:pt x="6097" y="4502"/>
                    </a:cubicBezTo>
                    <a:cubicBezTo>
                      <a:pt x="6074" y="4526"/>
                      <a:pt x="6050" y="4549"/>
                      <a:pt x="6050" y="4597"/>
                    </a:cubicBezTo>
                    <a:lnTo>
                      <a:pt x="6050" y="4907"/>
                    </a:lnTo>
                    <a:lnTo>
                      <a:pt x="5692" y="4907"/>
                    </a:lnTo>
                    <a:lnTo>
                      <a:pt x="5692" y="1477"/>
                    </a:lnTo>
                    <a:lnTo>
                      <a:pt x="6812" y="1477"/>
                    </a:lnTo>
                    <a:cubicBezTo>
                      <a:pt x="6836" y="1620"/>
                      <a:pt x="6931" y="1739"/>
                      <a:pt x="7026" y="1835"/>
                    </a:cubicBezTo>
                    <a:cubicBezTo>
                      <a:pt x="7145" y="1954"/>
                      <a:pt x="7312" y="2049"/>
                      <a:pt x="7526" y="2049"/>
                    </a:cubicBezTo>
                    <a:lnTo>
                      <a:pt x="9527" y="2049"/>
                    </a:lnTo>
                    <a:cubicBezTo>
                      <a:pt x="9693" y="2049"/>
                      <a:pt x="9908" y="1954"/>
                      <a:pt x="10027" y="1835"/>
                    </a:cubicBezTo>
                    <a:cubicBezTo>
                      <a:pt x="10146" y="1739"/>
                      <a:pt x="10217" y="1620"/>
                      <a:pt x="10241" y="1477"/>
                    </a:cubicBezTo>
                    <a:lnTo>
                      <a:pt x="11360" y="1477"/>
                    </a:lnTo>
                    <a:lnTo>
                      <a:pt x="11360" y="2049"/>
                    </a:lnTo>
                    <a:cubicBezTo>
                      <a:pt x="11360" y="2146"/>
                      <a:pt x="11424" y="2228"/>
                      <a:pt x="11513" y="2228"/>
                    </a:cubicBezTo>
                    <a:cubicBezTo>
                      <a:pt x="11533" y="2228"/>
                      <a:pt x="11553" y="2224"/>
                      <a:pt x="11575" y="2216"/>
                    </a:cubicBezTo>
                    <a:cubicBezTo>
                      <a:pt x="11646" y="2192"/>
                      <a:pt x="11694" y="2144"/>
                      <a:pt x="11694" y="2049"/>
                    </a:cubicBezTo>
                    <a:lnTo>
                      <a:pt x="11694" y="1311"/>
                    </a:lnTo>
                    <a:cubicBezTo>
                      <a:pt x="11694" y="1215"/>
                      <a:pt x="11598" y="1120"/>
                      <a:pt x="11527" y="1120"/>
                    </a:cubicBezTo>
                    <a:lnTo>
                      <a:pt x="10217" y="1120"/>
                    </a:lnTo>
                    <a:cubicBezTo>
                      <a:pt x="10146" y="977"/>
                      <a:pt x="10098" y="858"/>
                      <a:pt x="10003" y="763"/>
                    </a:cubicBezTo>
                    <a:cubicBezTo>
                      <a:pt x="9884" y="644"/>
                      <a:pt x="9693" y="572"/>
                      <a:pt x="9503" y="572"/>
                    </a:cubicBezTo>
                    <a:lnTo>
                      <a:pt x="9217" y="572"/>
                    </a:lnTo>
                    <a:cubicBezTo>
                      <a:pt x="9169" y="406"/>
                      <a:pt x="9098" y="287"/>
                      <a:pt x="9027" y="215"/>
                    </a:cubicBezTo>
                    <a:cubicBezTo>
                      <a:pt x="8907" y="96"/>
                      <a:pt x="8693" y="1"/>
                      <a:pt x="8503" y="1"/>
                    </a:cubicBezTo>
                    <a:close/>
                    <a:moveTo>
                      <a:pt x="9265" y="8264"/>
                    </a:moveTo>
                    <a:cubicBezTo>
                      <a:pt x="9169" y="8264"/>
                      <a:pt x="9074" y="8336"/>
                      <a:pt x="9074" y="8407"/>
                    </a:cubicBezTo>
                    <a:cubicBezTo>
                      <a:pt x="9074" y="8503"/>
                      <a:pt x="9169" y="8598"/>
                      <a:pt x="9265" y="8598"/>
                    </a:cubicBezTo>
                    <a:lnTo>
                      <a:pt x="10789" y="8598"/>
                    </a:lnTo>
                    <a:cubicBezTo>
                      <a:pt x="10908" y="8598"/>
                      <a:pt x="10955" y="8503"/>
                      <a:pt x="10955" y="8407"/>
                    </a:cubicBezTo>
                    <a:cubicBezTo>
                      <a:pt x="10955" y="8336"/>
                      <a:pt x="10860" y="8264"/>
                      <a:pt x="10789" y="8264"/>
                    </a:cubicBezTo>
                    <a:close/>
                    <a:moveTo>
                      <a:pt x="8407" y="8241"/>
                    </a:moveTo>
                    <a:lnTo>
                      <a:pt x="8407" y="8622"/>
                    </a:lnTo>
                    <a:lnTo>
                      <a:pt x="8002" y="8622"/>
                    </a:lnTo>
                    <a:lnTo>
                      <a:pt x="8002" y="8241"/>
                    </a:lnTo>
                    <a:close/>
                    <a:moveTo>
                      <a:pt x="7860" y="7907"/>
                    </a:moveTo>
                    <a:cubicBezTo>
                      <a:pt x="7764" y="7907"/>
                      <a:pt x="7693" y="7979"/>
                      <a:pt x="7693" y="8098"/>
                    </a:cubicBezTo>
                    <a:lnTo>
                      <a:pt x="7693" y="8812"/>
                    </a:lnTo>
                    <a:cubicBezTo>
                      <a:pt x="7693" y="8907"/>
                      <a:pt x="7764" y="8979"/>
                      <a:pt x="7860" y="8979"/>
                    </a:cubicBezTo>
                    <a:lnTo>
                      <a:pt x="8574" y="8979"/>
                    </a:lnTo>
                    <a:cubicBezTo>
                      <a:pt x="8669" y="8979"/>
                      <a:pt x="8765" y="8907"/>
                      <a:pt x="8765" y="8812"/>
                    </a:cubicBezTo>
                    <a:lnTo>
                      <a:pt x="8765" y="8098"/>
                    </a:lnTo>
                    <a:cubicBezTo>
                      <a:pt x="8765" y="8002"/>
                      <a:pt x="8669" y="7907"/>
                      <a:pt x="8574" y="7907"/>
                    </a:cubicBezTo>
                    <a:close/>
                    <a:moveTo>
                      <a:pt x="11456" y="2644"/>
                    </a:moveTo>
                    <a:cubicBezTo>
                      <a:pt x="11360" y="2644"/>
                      <a:pt x="11313" y="2739"/>
                      <a:pt x="11313" y="2835"/>
                    </a:cubicBezTo>
                    <a:lnTo>
                      <a:pt x="11313" y="9336"/>
                    </a:lnTo>
                    <a:lnTo>
                      <a:pt x="5669" y="9336"/>
                    </a:lnTo>
                    <a:lnTo>
                      <a:pt x="5669" y="8836"/>
                    </a:lnTo>
                    <a:cubicBezTo>
                      <a:pt x="5669" y="8741"/>
                      <a:pt x="5573" y="8669"/>
                      <a:pt x="5478" y="8669"/>
                    </a:cubicBezTo>
                    <a:cubicBezTo>
                      <a:pt x="5383" y="8669"/>
                      <a:pt x="5311" y="8741"/>
                      <a:pt x="5311" y="8836"/>
                    </a:cubicBezTo>
                    <a:lnTo>
                      <a:pt x="5264" y="8836"/>
                    </a:lnTo>
                    <a:lnTo>
                      <a:pt x="5264" y="9527"/>
                    </a:lnTo>
                    <a:cubicBezTo>
                      <a:pt x="5264" y="9622"/>
                      <a:pt x="5359" y="9693"/>
                      <a:pt x="5454" y="9693"/>
                    </a:cubicBezTo>
                    <a:lnTo>
                      <a:pt x="11456" y="9693"/>
                    </a:lnTo>
                    <a:cubicBezTo>
                      <a:pt x="11551" y="9693"/>
                      <a:pt x="11646" y="9622"/>
                      <a:pt x="11646" y="9527"/>
                    </a:cubicBezTo>
                    <a:lnTo>
                      <a:pt x="11646" y="2835"/>
                    </a:lnTo>
                    <a:cubicBezTo>
                      <a:pt x="11646" y="2716"/>
                      <a:pt x="11551" y="2644"/>
                      <a:pt x="11456" y="26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6" name="Google Shape;4746;p65"/>
            <p:cNvSpPr/>
            <p:nvPr/>
          </p:nvSpPr>
          <p:spPr>
            <a:xfrm>
              <a:off x="274375" y="3917775"/>
              <a:ext cx="3312625" cy="1236800"/>
            </a:xfrm>
            <a:custGeom>
              <a:avLst/>
              <a:gdLst/>
              <a:ahLst/>
              <a:cxnLst/>
              <a:rect l="l" t="t" r="r" b="b"/>
              <a:pathLst>
                <a:path w="132505" h="49472" extrusionOk="0">
                  <a:moveTo>
                    <a:pt x="0" y="49472"/>
                  </a:moveTo>
                  <a:lnTo>
                    <a:pt x="71460" y="0"/>
                  </a:lnTo>
                  <a:lnTo>
                    <a:pt x="132505" y="13597"/>
                  </a:lnTo>
                  <a:lnTo>
                    <a:pt x="104152" y="48604"/>
                  </a:lnTo>
                  <a:close/>
                </a:path>
              </a:pathLst>
            </a:custGeom>
            <a:gradFill>
              <a:gsLst>
                <a:gs pos="0">
                  <a:srgbClr val="703030">
                    <a:alpha val="25882"/>
                  </a:srgbClr>
                </a:gs>
                <a:gs pos="100000">
                  <a:srgbClr val="703030">
                    <a:alpha val="0"/>
                  </a:srgbClr>
                </a:gs>
              </a:gsLst>
              <a:lin ang="5400700" scaled="0"/>
            </a:gradFill>
            <a:ln>
              <a:noFill/>
            </a:ln>
          </p:spPr>
        </p:sp>
      </p:grpSp>
      <p:sp>
        <p:nvSpPr>
          <p:cNvPr id="4747" name="Google Shape;4747;p65"/>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SAFE IN SMOKY CONDITIONS</a:t>
            </a:r>
            <a:endParaRPr/>
          </a:p>
        </p:txBody>
      </p:sp>
      <p:sp>
        <p:nvSpPr>
          <p:cNvPr id="4748" name="Google Shape;4748;p65"/>
          <p:cNvSpPr txBox="1"/>
          <p:nvPr/>
        </p:nvSpPr>
        <p:spPr>
          <a:xfrm>
            <a:off x="4760728" y="1535600"/>
            <a:ext cx="3657600" cy="4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STAY INSIDE</a:t>
            </a:r>
            <a:endParaRPr sz="2600">
              <a:solidFill>
                <a:schemeClr val="dk1"/>
              </a:solidFill>
              <a:latin typeface="Fjalla One"/>
              <a:ea typeface="Fjalla One"/>
              <a:cs typeface="Fjalla One"/>
              <a:sym typeface="Fjalla One"/>
            </a:endParaRPr>
          </a:p>
        </p:txBody>
      </p:sp>
      <p:sp>
        <p:nvSpPr>
          <p:cNvPr id="4749" name="Google Shape;4749;p65"/>
          <p:cNvSpPr txBox="1"/>
          <p:nvPr/>
        </p:nvSpPr>
        <p:spPr>
          <a:xfrm>
            <a:off x="4760728" y="1949800"/>
            <a:ext cx="3657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Mercury is the closest planet to the Sun</a:t>
            </a:r>
            <a:endParaRPr>
              <a:solidFill>
                <a:schemeClr val="dk1"/>
              </a:solidFill>
              <a:latin typeface="Karla"/>
              <a:ea typeface="Karla"/>
              <a:cs typeface="Karla"/>
              <a:sym typeface="Karla"/>
            </a:endParaRPr>
          </a:p>
        </p:txBody>
      </p:sp>
      <p:sp>
        <p:nvSpPr>
          <p:cNvPr id="4750" name="Google Shape;4750;p65"/>
          <p:cNvSpPr txBox="1"/>
          <p:nvPr/>
        </p:nvSpPr>
        <p:spPr>
          <a:xfrm>
            <a:off x="4760728" y="2426200"/>
            <a:ext cx="3657600" cy="4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STAY HYDRATED</a:t>
            </a:r>
            <a:endParaRPr sz="2600">
              <a:solidFill>
                <a:schemeClr val="dk1"/>
              </a:solidFill>
              <a:latin typeface="Fjalla One"/>
              <a:ea typeface="Fjalla One"/>
              <a:cs typeface="Fjalla One"/>
              <a:sym typeface="Fjalla One"/>
            </a:endParaRPr>
          </a:p>
        </p:txBody>
      </p:sp>
      <p:sp>
        <p:nvSpPr>
          <p:cNvPr id="4751" name="Google Shape;4751;p65"/>
          <p:cNvSpPr txBox="1"/>
          <p:nvPr/>
        </p:nvSpPr>
        <p:spPr>
          <a:xfrm>
            <a:off x="4760728" y="2840400"/>
            <a:ext cx="3657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Jupiter is the biggest planet of them all</a:t>
            </a:r>
            <a:endParaRPr>
              <a:solidFill>
                <a:schemeClr val="dk1"/>
              </a:solidFill>
              <a:latin typeface="Karla"/>
              <a:ea typeface="Karla"/>
              <a:cs typeface="Karla"/>
              <a:sym typeface="Karla"/>
            </a:endParaRPr>
          </a:p>
        </p:txBody>
      </p:sp>
      <p:sp>
        <p:nvSpPr>
          <p:cNvPr id="4752" name="Google Shape;4752;p65"/>
          <p:cNvSpPr txBox="1"/>
          <p:nvPr/>
        </p:nvSpPr>
        <p:spPr>
          <a:xfrm>
            <a:off x="4760728" y="3316800"/>
            <a:ext cx="3657600" cy="4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WEAR A MASK </a:t>
            </a:r>
            <a:endParaRPr sz="2600">
              <a:solidFill>
                <a:schemeClr val="dk1"/>
              </a:solidFill>
              <a:latin typeface="Fjalla One"/>
              <a:ea typeface="Fjalla One"/>
              <a:cs typeface="Fjalla One"/>
              <a:sym typeface="Fjalla One"/>
            </a:endParaRPr>
          </a:p>
        </p:txBody>
      </p:sp>
      <p:sp>
        <p:nvSpPr>
          <p:cNvPr id="4753" name="Google Shape;4753;p65"/>
          <p:cNvSpPr txBox="1"/>
          <p:nvPr/>
        </p:nvSpPr>
        <p:spPr>
          <a:xfrm>
            <a:off x="4760728" y="3731000"/>
            <a:ext cx="3657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Neptune is very far away from Earth</a:t>
            </a:r>
            <a:endParaRPr>
              <a:solidFill>
                <a:schemeClr val="dk1"/>
              </a:solidFill>
              <a:latin typeface="Karla"/>
              <a:ea typeface="Karla"/>
              <a:cs typeface="Karla"/>
              <a:sym typeface="Karla"/>
            </a:endParaRPr>
          </a:p>
        </p:txBody>
      </p:sp>
      <p:cxnSp>
        <p:nvCxnSpPr>
          <p:cNvPr id="4754" name="Google Shape;4754;p65"/>
          <p:cNvCxnSpPr/>
          <p:nvPr/>
        </p:nvCxnSpPr>
        <p:spPr>
          <a:xfrm flipH="1">
            <a:off x="4417764" y="1658697"/>
            <a:ext cx="8400" cy="2533200"/>
          </a:xfrm>
          <a:prstGeom prst="straightConnector1">
            <a:avLst/>
          </a:prstGeom>
          <a:noFill/>
          <a:ln w="19050" cap="flat" cmpd="sng">
            <a:solidFill>
              <a:schemeClr val="dk1"/>
            </a:solidFill>
            <a:prstDash val="solid"/>
            <a:round/>
            <a:headEnd type="none" w="med" len="med"/>
            <a:tailEnd type="none" w="med" len="med"/>
          </a:ln>
        </p:spPr>
      </p:cxnSp>
      <p:grpSp>
        <p:nvGrpSpPr>
          <p:cNvPr id="4755" name="Google Shape;4755;p65"/>
          <p:cNvGrpSpPr/>
          <p:nvPr/>
        </p:nvGrpSpPr>
        <p:grpSpPr>
          <a:xfrm>
            <a:off x="577950" y="1112209"/>
            <a:ext cx="8153930" cy="3591731"/>
            <a:chOff x="577950" y="1112209"/>
            <a:chExt cx="8153930" cy="3591731"/>
          </a:xfrm>
        </p:grpSpPr>
        <p:sp>
          <p:nvSpPr>
            <p:cNvPr id="4756" name="Google Shape;4756;p65"/>
            <p:cNvSpPr/>
            <p:nvPr/>
          </p:nvSpPr>
          <p:spPr>
            <a:xfrm flipH="1">
              <a:off x="1033613" y="153560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5"/>
            <p:cNvSpPr/>
            <p:nvPr/>
          </p:nvSpPr>
          <p:spPr>
            <a:xfrm flipH="1">
              <a:off x="8143413" y="42074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5"/>
            <p:cNvSpPr/>
            <p:nvPr/>
          </p:nvSpPr>
          <p:spPr>
            <a:xfrm flipH="1">
              <a:off x="8457563" y="18550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5"/>
            <p:cNvSpPr/>
            <p:nvPr/>
          </p:nvSpPr>
          <p:spPr>
            <a:xfrm flipH="1">
              <a:off x="5155263" y="44296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5"/>
            <p:cNvSpPr/>
            <p:nvPr/>
          </p:nvSpPr>
          <p:spPr>
            <a:xfrm flipH="1">
              <a:off x="7522557" y="11122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5"/>
            <p:cNvSpPr/>
            <p:nvPr/>
          </p:nvSpPr>
          <p:spPr>
            <a:xfrm flipH="1">
              <a:off x="577950" y="35328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765"/>
        <p:cNvGrpSpPr/>
        <p:nvPr/>
      </p:nvGrpSpPr>
      <p:grpSpPr>
        <a:xfrm>
          <a:off x="0" y="0"/>
          <a:ext cx="0" cy="0"/>
          <a:chOff x="0" y="0"/>
          <a:chExt cx="0" cy="0"/>
        </a:xfrm>
      </p:grpSpPr>
      <p:sp>
        <p:nvSpPr>
          <p:cNvPr id="4766" name="Google Shape;4766;p66"/>
          <p:cNvSpPr txBox="1">
            <a:spLocks noGrp="1"/>
          </p:cNvSpPr>
          <p:nvPr>
            <p:ph type="ctrTitle"/>
          </p:nvPr>
        </p:nvSpPr>
        <p:spPr>
          <a:xfrm>
            <a:off x="1058350" y="670875"/>
            <a:ext cx="4284000" cy="107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4767" name="Google Shape;4767;p66"/>
          <p:cNvSpPr txBox="1">
            <a:spLocks noGrp="1"/>
          </p:cNvSpPr>
          <p:nvPr>
            <p:ph type="subTitle" idx="1"/>
          </p:nvPr>
        </p:nvSpPr>
        <p:spPr>
          <a:xfrm>
            <a:off x="1205875" y="1780750"/>
            <a:ext cx="4293900" cy="142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endParaRPr/>
          </a:p>
          <a:p>
            <a:pPr marL="0" lvl="0" indent="0" algn="l" rtl="0">
              <a:spcBef>
                <a:spcPts val="0"/>
              </a:spcBef>
              <a:spcAft>
                <a:spcPts val="0"/>
              </a:spcAft>
              <a:buNone/>
            </a:pPr>
            <a:r>
              <a:rPr lang="en"/>
              <a:t>youremail@freepik.com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yourcompany.com</a:t>
            </a:r>
            <a:endParaRPr/>
          </a:p>
          <a:p>
            <a:pPr marL="0" lvl="0" indent="0" algn="l" rtl="0">
              <a:spcBef>
                <a:spcPts val="0"/>
              </a:spcBef>
              <a:spcAft>
                <a:spcPts val="0"/>
              </a:spcAft>
              <a:buNone/>
            </a:pPr>
            <a:endParaRPr/>
          </a:p>
        </p:txBody>
      </p:sp>
      <p:sp>
        <p:nvSpPr>
          <p:cNvPr id="4768" name="Google Shape;4768;p66"/>
          <p:cNvSpPr txBox="1"/>
          <p:nvPr/>
        </p:nvSpPr>
        <p:spPr>
          <a:xfrm>
            <a:off x="1205875" y="4173788"/>
            <a:ext cx="3000000" cy="43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Karla"/>
                <a:ea typeface="Karla"/>
                <a:cs typeface="Karla"/>
                <a:sym typeface="Karla"/>
              </a:rPr>
              <a:t>Please keep this slide for attribution</a:t>
            </a:r>
            <a:endParaRPr sz="1200">
              <a:solidFill>
                <a:schemeClr val="dk1"/>
              </a:solidFill>
              <a:latin typeface="Karla"/>
              <a:ea typeface="Karla"/>
              <a:cs typeface="Karla"/>
              <a:sym typeface="Karla"/>
            </a:endParaRPr>
          </a:p>
        </p:txBody>
      </p:sp>
      <p:grpSp>
        <p:nvGrpSpPr>
          <p:cNvPr id="4769" name="Google Shape;4769;p66"/>
          <p:cNvGrpSpPr/>
          <p:nvPr/>
        </p:nvGrpSpPr>
        <p:grpSpPr>
          <a:xfrm>
            <a:off x="1267546" y="3207858"/>
            <a:ext cx="375421" cy="353610"/>
            <a:chOff x="2870687" y="3796508"/>
            <a:chExt cx="375421" cy="353610"/>
          </a:xfrm>
        </p:grpSpPr>
        <p:sp>
          <p:nvSpPr>
            <p:cNvPr id="4770" name="Google Shape;4770;p66"/>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6"/>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6"/>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6"/>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66"/>
          <p:cNvGrpSpPr/>
          <p:nvPr/>
        </p:nvGrpSpPr>
        <p:grpSpPr>
          <a:xfrm>
            <a:off x="1729973" y="3207884"/>
            <a:ext cx="372844" cy="353610"/>
            <a:chOff x="3302118" y="3796534"/>
            <a:chExt cx="372844" cy="353610"/>
          </a:xfrm>
        </p:grpSpPr>
        <p:sp>
          <p:nvSpPr>
            <p:cNvPr id="4775" name="Google Shape;4775;p66"/>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6"/>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6"/>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6"/>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6"/>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6"/>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6"/>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6"/>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66"/>
          <p:cNvGrpSpPr/>
          <p:nvPr/>
        </p:nvGrpSpPr>
        <p:grpSpPr>
          <a:xfrm>
            <a:off x="2189823" y="3207884"/>
            <a:ext cx="372740" cy="353610"/>
            <a:chOff x="3744430" y="3796534"/>
            <a:chExt cx="372740" cy="353610"/>
          </a:xfrm>
        </p:grpSpPr>
        <p:sp>
          <p:nvSpPr>
            <p:cNvPr id="4784" name="Google Shape;4784;p66"/>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6"/>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6"/>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6"/>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6"/>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6"/>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6"/>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6"/>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6"/>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3" name="Google Shape;4793;p66"/>
          <p:cNvGrpSpPr/>
          <p:nvPr/>
        </p:nvGrpSpPr>
        <p:grpSpPr>
          <a:xfrm>
            <a:off x="2649570" y="3207884"/>
            <a:ext cx="372844" cy="353610"/>
            <a:chOff x="4186663" y="3796534"/>
            <a:chExt cx="372844" cy="353610"/>
          </a:xfrm>
        </p:grpSpPr>
        <p:sp>
          <p:nvSpPr>
            <p:cNvPr id="4794" name="Google Shape;4794;p66"/>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6"/>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6"/>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6"/>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6"/>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66"/>
          <p:cNvGrpSpPr/>
          <p:nvPr/>
        </p:nvGrpSpPr>
        <p:grpSpPr>
          <a:xfrm>
            <a:off x="3109420" y="3210943"/>
            <a:ext cx="347434" cy="347434"/>
            <a:chOff x="2775123" y="1408261"/>
            <a:chExt cx="3847554" cy="3847554"/>
          </a:xfrm>
        </p:grpSpPr>
        <p:sp>
          <p:nvSpPr>
            <p:cNvPr id="4800" name="Google Shape;4800;p66"/>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6"/>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2" name="Google Shape;4802;p66"/>
            <p:cNvGrpSpPr/>
            <p:nvPr/>
          </p:nvGrpSpPr>
          <p:grpSpPr>
            <a:xfrm>
              <a:off x="3503656" y="1972170"/>
              <a:ext cx="2391038" cy="2719924"/>
              <a:chOff x="1512725" y="258500"/>
              <a:chExt cx="4570900" cy="5199625"/>
            </a:xfrm>
          </p:grpSpPr>
          <p:sp>
            <p:nvSpPr>
              <p:cNvPr id="4803" name="Google Shape;4803;p66"/>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6"/>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6"/>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8" name="Google Shape;4808;p66"/>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9" name="Google Shape;4809;p66"/>
          <p:cNvSpPr/>
          <p:nvPr/>
        </p:nvSpPr>
        <p:spPr>
          <a:xfrm>
            <a:off x="5225450" y="6708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0" name="Google Shape;4810;p66"/>
          <p:cNvGrpSpPr/>
          <p:nvPr/>
        </p:nvGrpSpPr>
        <p:grpSpPr>
          <a:xfrm>
            <a:off x="355713" y="753734"/>
            <a:ext cx="8471380" cy="3816567"/>
            <a:chOff x="355713" y="753734"/>
            <a:chExt cx="8471380" cy="3816567"/>
          </a:xfrm>
        </p:grpSpPr>
        <p:sp>
          <p:nvSpPr>
            <p:cNvPr id="4811" name="Google Shape;4811;p66"/>
            <p:cNvSpPr/>
            <p:nvPr/>
          </p:nvSpPr>
          <p:spPr>
            <a:xfrm>
              <a:off x="5160050" y="215782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6"/>
            <p:cNvSpPr/>
            <p:nvPr/>
          </p:nvSpPr>
          <p:spPr>
            <a:xfrm>
              <a:off x="8025350" y="42959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6"/>
            <p:cNvSpPr/>
            <p:nvPr/>
          </p:nvSpPr>
          <p:spPr>
            <a:xfrm>
              <a:off x="493288" y="40740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6"/>
            <p:cNvSpPr/>
            <p:nvPr/>
          </p:nvSpPr>
          <p:spPr>
            <a:xfrm>
              <a:off x="7028713" y="10626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6"/>
            <p:cNvSpPr/>
            <p:nvPr/>
          </p:nvSpPr>
          <p:spPr>
            <a:xfrm>
              <a:off x="4434838" y="42959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6"/>
            <p:cNvSpPr/>
            <p:nvPr/>
          </p:nvSpPr>
          <p:spPr>
            <a:xfrm>
              <a:off x="8552786" y="7537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6"/>
            <p:cNvSpPr/>
            <p:nvPr/>
          </p:nvSpPr>
          <p:spPr>
            <a:xfrm>
              <a:off x="8552775" y="22454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6"/>
            <p:cNvSpPr/>
            <p:nvPr/>
          </p:nvSpPr>
          <p:spPr>
            <a:xfrm>
              <a:off x="630025" y="1070113"/>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6"/>
            <p:cNvSpPr/>
            <p:nvPr/>
          </p:nvSpPr>
          <p:spPr>
            <a:xfrm>
              <a:off x="355712" y="23571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0" name="Google Shape;4820;p66"/>
          <p:cNvGrpSpPr/>
          <p:nvPr/>
        </p:nvGrpSpPr>
        <p:grpSpPr>
          <a:xfrm>
            <a:off x="5376775" y="1389960"/>
            <a:ext cx="2373608" cy="3755565"/>
            <a:chOff x="-229850" y="1153335"/>
            <a:chExt cx="2373608" cy="3755565"/>
          </a:xfrm>
        </p:grpSpPr>
        <p:sp>
          <p:nvSpPr>
            <p:cNvPr id="4821" name="Google Shape;4821;p66"/>
            <p:cNvSpPr/>
            <p:nvPr/>
          </p:nvSpPr>
          <p:spPr>
            <a:xfrm>
              <a:off x="-229850" y="3578450"/>
              <a:ext cx="1799750" cy="1330450"/>
            </a:xfrm>
            <a:custGeom>
              <a:avLst/>
              <a:gdLst/>
              <a:ahLst/>
              <a:cxnLst/>
              <a:rect l="l" t="t" r="r" b="b"/>
              <a:pathLst>
                <a:path w="71990" h="53218" extrusionOk="0">
                  <a:moveTo>
                    <a:pt x="0" y="53218"/>
                  </a:moveTo>
                  <a:lnTo>
                    <a:pt x="58323" y="24"/>
                  </a:lnTo>
                  <a:lnTo>
                    <a:pt x="71990" y="0"/>
                  </a:lnTo>
                  <a:lnTo>
                    <a:pt x="24254" y="53085"/>
                  </a:lnTo>
                  <a:lnTo>
                    <a:pt x="8014" y="53130"/>
                  </a:lnTo>
                  <a:close/>
                </a:path>
              </a:pathLst>
            </a:custGeom>
            <a:gradFill>
              <a:gsLst>
                <a:gs pos="0">
                  <a:srgbClr val="703030">
                    <a:alpha val="25882"/>
                  </a:srgbClr>
                </a:gs>
                <a:gs pos="100000">
                  <a:srgbClr val="703030">
                    <a:alpha val="0"/>
                  </a:srgbClr>
                </a:gs>
              </a:gsLst>
              <a:lin ang="5400700" scaled="0"/>
            </a:gradFill>
            <a:ln>
              <a:noFill/>
            </a:ln>
          </p:spPr>
        </p:sp>
        <p:grpSp>
          <p:nvGrpSpPr>
            <p:cNvPr id="4822" name="Google Shape;4822;p66"/>
            <p:cNvGrpSpPr/>
            <p:nvPr/>
          </p:nvGrpSpPr>
          <p:grpSpPr>
            <a:xfrm>
              <a:off x="653637" y="1153335"/>
              <a:ext cx="1490121" cy="2425923"/>
              <a:chOff x="653637" y="1153335"/>
              <a:chExt cx="1490121" cy="2425923"/>
            </a:xfrm>
          </p:grpSpPr>
          <p:sp>
            <p:nvSpPr>
              <p:cNvPr id="4823" name="Google Shape;4823;p66"/>
              <p:cNvSpPr/>
              <p:nvPr/>
            </p:nvSpPr>
            <p:spPr>
              <a:xfrm>
                <a:off x="1266285" y="2844460"/>
                <a:ext cx="263852" cy="696798"/>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6"/>
              <p:cNvSpPr/>
              <p:nvPr/>
            </p:nvSpPr>
            <p:spPr>
              <a:xfrm>
                <a:off x="1266285" y="2844460"/>
                <a:ext cx="263852" cy="138599"/>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5" name="Google Shape;4825;p66"/>
              <p:cNvGrpSpPr/>
              <p:nvPr/>
            </p:nvGrpSpPr>
            <p:grpSpPr>
              <a:xfrm>
                <a:off x="1227304" y="2805390"/>
                <a:ext cx="341810" cy="773868"/>
                <a:chOff x="2061837" y="2766171"/>
                <a:chExt cx="202099" cy="457558"/>
              </a:xfrm>
            </p:grpSpPr>
            <p:sp>
              <p:nvSpPr>
                <p:cNvPr id="4826" name="Google Shape;4826;p66"/>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7" name="Google Shape;4827;p66"/>
                <p:cNvGrpSpPr/>
                <p:nvPr/>
              </p:nvGrpSpPr>
              <p:grpSpPr>
                <a:xfrm>
                  <a:off x="2084885" y="2956722"/>
                  <a:ext cx="156004" cy="245740"/>
                  <a:chOff x="2084885" y="2956722"/>
                  <a:chExt cx="156004" cy="245740"/>
                </a:xfrm>
              </p:grpSpPr>
              <p:sp>
                <p:nvSpPr>
                  <p:cNvPr id="4828" name="Google Shape;4828;p66"/>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6"/>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6"/>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31" name="Google Shape;4831;p66"/>
              <p:cNvSpPr/>
              <p:nvPr/>
            </p:nvSpPr>
            <p:spPr>
              <a:xfrm>
                <a:off x="1266285" y="2981910"/>
                <a:ext cx="263852" cy="71951"/>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6"/>
              <p:cNvSpPr/>
              <p:nvPr/>
            </p:nvSpPr>
            <p:spPr>
              <a:xfrm>
                <a:off x="1397636" y="3049619"/>
                <a:ext cx="132500" cy="492700"/>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6"/>
              <p:cNvSpPr/>
              <p:nvPr/>
            </p:nvSpPr>
            <p:spPr>
              <a:xfrm>
                <a:off x="724439" y="1223077"/>
                <a:ext cx="1348516" cy="1826631"/>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6"/>
              <p:cNvSpPr/>
              <p:nvPr/>
            </p:nvSpPr>
            <p:spPr>
              <a:xfrm>
                <a:off x="653637" y="1153335"/>
                <a:ext cx="1490121" cy="1934381"/>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6"/>
              <p:cNvSpPr/>
              <p:nvPr/>
            </p:nvSpPr>
            <p:spPr>
              <a:xfrm>
                <a:off x="1397636" y="1223077"/>
                <a:ext cx="675319" cy="1826631"/>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36" name="Google Shape;4836;p66"/>
          <p:cNvGrpSpPr/>
          <p:nvPr/>
        </p:nvGrpSpPr>
        <p:grpSpPr>
          <a:xfrm>
            <a:off x="6358275" y="1534348"/>
            <a:ext cx="1935433" cy="3616502"/>
            <a:chOff x="208325" y="1153335"/>
            <a:chExt cx="1935433" cy="3616502"/>
          </a:xfrm>
        </p:grpSpPr>
        <p:sp>
          <p:nvSpPr>
            <p:cNvPr id="4837" name="Google Shape;4837;p66"/>
            <p:cNvSpPr/>
            <p:nvPr/>
          </p:nvSpPr>
          <p:spPr>
            <a:xfrm>
              <a:off x="208325" y="3578463"/>
              <a:ext cx="1361575" cy="1191375"/>
            </a:xfrm>
            <a:custGeom>
              <a:avLst/>
              <a:gdLst/>
              <a:ahLst/>
              <a:cxnLst/>
              <a:rect l="l" t="t" r="r" b="b"/>
              <a:pathLst>
                <a:path w="54463" h="47655" extrusionOk="0">
                  <a:moveTo>
                    <a:pt x="0" y="47655"/>
                  </a:moveTo>
                  <a:lnTo>
                    <a:pt x="40796" y="24"/>
                  </a:lnTo>
                  <a:lnTo>
                    <a:pt x="54463" y="0"/>
                  </a:lnTo>
                  <a:lnTo>
                    <a:pt x="23483" y="47420"/>
                  </a:lnTo>
                  <a:lnTo>
                    <a:pt x="9628" y="47655"/>
                  </a:lnTo>
                  <a:close/>
                </a:path>
              </a:pathLst>
            </a:custGeom>
            <a:gradFill>
              <a:gsLst>
                <a:gs pos="0">
                  <a:srgbClr val="703030">
                    <a:alpha val="25882"/>
                  </a:srgbClr>
                </a:gs>
                <a:gs pos="100000">
                  <a:srgbClr val="703030">
                    <a:alpha val="0"/>
                  </a:srgbClr>
                </a:gs>
              </a:gsLst>
              <a:lin ang="5400700" scaled="0"/>
            </a:gradFill>
            <a:ln>
              <a:noFill/>
            </a:ln>
          </p:spPr>
        </p:sp>
        <p:grpSp>
          <p:nvGrpSpPr>
            <p:cNvPr id="4838" name="Google Shape;4838;p66"/>
            <p:cNvGrpSpPr/>
            <p:nvPr/>
          </p:nvGrpSpPr>
          <p:grpSpPr>
            <a:xfrm>
              <a:off x="653637" y="1153335"/>
              <a:ext cx="1490121" cy="2425923"/>
              <a:chOff x="653637" y="1153335"/>
              <a:chExt cx="1490121" cy="2425923"/>
            </a:xfrm>
          </p:grpSpPr>
          <p:sp>
            <p:nvSpPr>
              <p:cNvPr id="4839" name="Google Shape;4839;p66"/>
              <p:cNvSpPr/>
              <p:nvPr/>
            </p:nvSpPr>
            <p:spPr>
              <a:xfrm>
                <a:off x="1266285" y="2844460"/>
                <a:ext cx="263852" cy="696798"/>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6"/>
              <p:cNvSpPr/>
              <p:nvPr/>
            </p:nvSpPr>
            <p:spPr>
              <a:xfrm>
                <a:off x="1266285" y="2844460"/>
                <a:ext cx="263852" cy="138599"/>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1" name="Google Shape;4841;p66"/>
              <p:cNvGrpSpPr/>
              <p:nvPr/>
            </p:nvGrpSpPr>
            <p:grpSpPr>
              <a:xfrm>
                <a:off x="1227304" y="2805390"/>
                <a:ext cx="341810" cy="773868"/>
                <a:chOff x="2061837" y="2766171"/>
                <a:chExt cx="202099" cy="457558"/>
              </a:xfrm>
            </p:grpSpPr>
            <p:sp>
              <p:nvSpPr>
                <p:cNvPr id="4842" name="Google Shape;4842;p66"/>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3" name="Google Shape;4843;p66"/>
                <p:cNvGrpSpPr/>
                <p:nvPr/>
              </p:nvGrpSpPr>
              <p:grpSpPr>
                <a:xfrm>
                  <a:off x="2084885" y="2956722"/>
                  <a:ext cx="156004" cy="245740"/>
                  <a:chOff x="2084885" y="2956722"/>
                  <a:chExt cx="156004" cy="245740"/>
                </a:xfrm>
              </p:grpSpPr>
              <p:sp>
                <p:nvSpPr>
                  <p:cNvPr id="4844" name="Google Shape;4844;p66"/>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6"/>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6"/>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47" name="Google Shape;4847;p66"/>
              <p:cNvSpPr/>
              <p:nvPr/>
            </p:nvSpPr>
            <p:spPr>
              <a:xfrm>
                <a:off x="1266285" y="2981910"/>
                <a:ext cx="263852" cy="71951"/>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6"/>
              <p:cNvSpPr/>
              <p:nvPr/>
            </p:nvSpPr>
            <p:spPr>
              <a:xfrm>
                <a:off x="1397636" y="3049619"/>
                <a:ext cx="132500" cy="492700"/>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6"/>
              <p:cNvSpPr/>
              <p:nvPr/>
            </p:nvSpPr>
            <p:spPr>
              <a:xfrm>
                <a:off x="724439" y="1223077"/>
                <a:ext cx="1348516" cy="1826631"/>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6"/>
              <p:cNvSpPr/>
              <p:nvPr/>
            </p:nvSpPr>
            <p:spPr>
              <a:xfrm>
                <a:off x="653637" y="1153335"/>
                <a:ext cx="1490121" cy="1934381"/>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6"/>
              <p:cNvSpPr/>
              <p:nvPr/>
            </p:nvSpPr>
            <p:spPr>
              <a:xfrm>
                <a:off x="1397636" y="1223077"/>
                <a:ext cx="675319" cy="1826631"/>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2" name="Google Shape;4852;p66"/>
          <p:cNvGrpSpPr/>
          <p:nvPr/>
        </p:nvGrpSpPr>
        <p:grpSpPr>
          <a:xfrm>
            <a:off x="6135367" y="1990115"/>
            <a:ext cx="726869" cy="1163273"/>
            <a:chOff x="640275" y="1112215"/>
            <a:chExt cx="1135556" cy="1817330"/>
          </a:xfrm>
        </p:grpSpPr>
        <p:sp>
          <p:nvSpPr>
            <p:cNvPr id="4853" name="Google Shape;4853;p66"/>
            <p:cNvSpPr/>
            <p:nvPr/>
          </p:nvSpPr>
          <p:spPr>
            <a:xfrm>
              <a:off x="692594" y="1235966"/>
              <a:ext cx="1030920" cy="1644817"/>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6"/>
            <p:cNvSpPr/>
            <p:nvPr/>
          </p:nvSpPr>
          <p:spPr>
            <a:xfrm>
              <a:off x="852691" y="2187319"/>
              <a:ext cx="596396" cy="69100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6"/>
            <p:cNvSpPr/>
            <p:nvPr/>
          </p:nvSpPr>
          <p:spPr>
            <a:xfrm>
              <a:off x="640275" y="1112215"/>
              <a:ext cx="1135556" cy="18173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859"/>
        <p:cNvGrpSpPr/>
        <p:nvPr/>
      </p:nvGrpSpPr>
      <p:grpSpPr>
        <a:xfrm>
          <a:off x="0" y="0"/>
          <a:ext cx="0" cy="0"/>
          <a:chOff x="0" y="0"/>
          <a:chExt cx="0" cy="0"/>
        </a:xfrm>
      </p:grpSpPr>
      <p:grpSp>
        <p:nvGrpSpPr>
          <p:cNvPr id="4860" name="Google Shape;4860;p67"/>
          <p:cNvGrpSpPr/>
          <p:nvPr/>
        </p:nvGrpSpPr>
        <p:grpSpPr>
          <a:xfrm>
            <a:off x="5325907" y="1529016"/>
            <a:ext cx="315971" cy="368738"/>
            <a:chOff x="5372833" y="1593691"/>
            <a:chExt cx="315971" cy="368738"/>
          </a:xfrm>
        </p:grpSpPr>
        <p:sp>
          <p:nvSpPr>
            <p:cNvPr id="4861" name="Google Shape;4861;p67"/>
            <p:cNvSpPr/>
            <p:nvPr/>
          </p:nvSpPr>
          <p:spPr>
            <a:xfrm>
              <a:off x="5380707" y="1600771"/>
              <a:ext cx="300985" cy="356927"/>
            </a:xfrm>
            <a:custGeom>
              <a:avLst/>
              <a:gdLst/>
              <a:ahLst/>
              <a:cxnLst/>
              <a:rect l="l" t="t" r="r" b="b"/>
              <a:pathLst>
                <a:path w="9098" h="10789" extrusionOk="0">
                  <a:moveTo>
                    <a:pt x="4549" y="1"/>
                  </a:moveTo>
                  <a:cubicBezTo>
                    <a:pt x="3311" y="1287"/>
                    <a:pt x="1644" y="1906"/>
                    <a:pt x="1" y="1906"/>
                  </a:cubicBezTo>
                  <a:lnTo>
                    <a:pt x="1" y="5359"/>
                  </a:lnTo>
                  <a:cubicBezTo>
                    <a:pt x="1" y="8050"/>
                    <a:pt x="1930" y="10336"/>
                    <a:pt x="4549" y="10788"/>
                  </a:cubicBezTo>
                  <a:cubicBezTo>
                    <a:pt x="7169" y="10312"/>
                    <a:pt x="9074" y="8026"/>
                    <a:pt x="9098" y="5359"/>
                  </a:cubicBezTo>
                  <a:lnTo>
                    <a:pt x="9098" y="1906"/>
                  </a:lnTo>
                  <a:cubicBezTo>
                    <a:pt x="7478" y="1882"/>
                    <a:pt x="5811" y="1263"/>
                    <a:pt x="4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7"/>
            <p:cNvSpPr/>
            <p:nvPr/>
          </p:nvSpPr>
          <p:spPr>
            <a:xfrm>
              <a:off x="5415377" y="1647252"/>
              <a:ext cx="232438" cy="274188"/>
            </a:xfrm>
            <a:custGeom>
              <a:avLst/>
              <a:gdLst/>
              <a:ahLst/>
              <a:cxnLst/>
              <a:rect l="l" t="t" r="r" b="b"/>
              <a:pathLst>
                <a:path w="7026" h="8288" extrusionOk="0">
                  <a:moveTo>
                    <a:pt x="3501" y="1"/>
                  </a:moveTo>
                  <a:cubicBezTo>
                    <a:pt x="2477" y="786"/>
                    <a:pt x="1286" y="1287"/>
                    <a:pt x="0" y="1453"/>
                  </a:cubicBezTo>
                  <a:lnTo>
                    <a:pt x="0" y="3930"/>
                  </a:lnTo>
                  <a:cubicBezTo>
                    <a:pt x="0" y="6049"/>
                    <a:pt x="1453" y="7836"/>
                    <a:pt x="3501" y="8288"/>
                  </a:cubicBezTo>
                  <a:cubicBezTo>
                    <a:pt x="5525" y="7836"/>
                    <a:pt x="7026" y="6049"/>
                    <a:pt x="7026" y="3930"/>
                  </a:cubicBezTo>
                  <a:lnTo>
                    <a:pt x="7026" y="1453"/>
                  </a:lnTo>
                  <a:cubicBezTo>
                    <a:pt x="5740" y="1287"/>
                    <a:pt x="4549" y="786"/>
                    <a:pt x="350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7"/>
            <p:cNvSpPr/>
            <p:nvPr/>
          </p:nvSpPr>
          <p:spPr>
            <a:xfrm>
              <a:off x="5479987" y="1704782"/>
              <a:ext cx="102457" cy="148143"/>
            </a:xfrm>
            <a:custGeom>
              <a:avLst/>
              <a:gdLst/>
              <a:ahLst/>
              <a:cxnLst/>
              <a:rect l="l" t="t" r="r" b="b"/>
              <a:pathLst>
                <a:path w="3097" h="4478" extrusionOk="0">
                  <a:moveTo>
                    <a:pt x="2144" y="0"/>
                  </a:moveTo>
                  <a:cubicBezTo>
                    <a:pt x="1405" y="286"/>
                    <a:pt x="953" y="1191"/>
                    <a:pt x="1072" y="1572"/>
                  </a:cubicBezTo>
                  <a:cubicBezTo>
                    <a:pt x="810" y="834"/>
                    <a:pt x="215" y="762"/>
                    <a:pt x="215" y="762"/>
                  </a:cubicBezTo>
                  <a:lnTo>
                    <a:pt x="215" y="762"/>
                  </a:lnTo>
                  <a:cubicBezTo>
                    <a:pt x="215" y="762"/>
                    <a:pt x="524" y="1477"/>
                    <a:pt x="143" y="2286"/>
                  </a:cubicBezTo>
                  <a:cubicBezTo>
                    <a:pt x="72" y="2501"/>
                    <a:pt x="0" y="2691"/>
                    <a:pt x="0" y="2929"/>
                  </a:cubicBezTo>
                  <a:cubicBezTo>
                    <a:pt x="0" y="3810"/>
                    <a:pt x="691" y="4477"/>
                    <a:pt x="1548" y="4477"/>
                  </a:cubicBezTo>
                  <a:cubicBezTo>
                    <a:pt x="2429" y="4477"/>
                    <a:pt x="3096" y="3810"/>
                    <a:pt x="3096" y="2929"/>
                  </a:cubicBezTo>
                  <a:cubicBezTo>
                    <a:pt x="3096" y="2739"/>
                    <a:pt x="3025" y="2501"/>
                    <a:pt x="2858" y="2262"/>
                  </a:cubicBezTo>
                  <a:cubicBezTo>
                    <a:pt x="2453" y="1548"/>
                    <a:pt x="1929" y="786"/>
                    <a:pt x="214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7"/>
            <p:cNvSpPr/>
            <p:nvPr/>
          </p:nvSpPr>
          <p:spPr>
            <a:xfrm>
              <a:off x="5372833" y="1593691"/>
              <a:ext cx="315971" cy="368738"/>
            </a:xfrm>
            <a:custGeom>
              <a:avLst/>
              <a:gdLst/>
              <a:ahLst/>
              <a:cxnLst/>
              <a:rect l="l" t="t" r="r" b="b"/>
              <a:pathLst>
                <a:path w="9551" h="11146" extrusionOk="0">
                  <a:moveTo>
                    <a:pt x="4754" y="0"/>
                  </a:moveTo>
                  <a:cubicBezTo>
                    <a:pt x="4698" y="0"/>
                    <a:pt x="4644" y="24"/>
                    <a:pt x="4620" y="72"/>
                  </a:cubicBezTo>
                  <a:cubicBezTo>
                    <a:pt x="3454" y="1239"/>
                    <a:pt x="1882" y="1882"/>
                    <a:pt x="215" y="1882"/>
                  </a:cubicBezTo>
                  <a:cubicBezTo>
                    <a:pt x="96" y="1882"/>
                    <a:pt x="0" y="1977"/>
                    <a:pt x="0" y="2096"/>
                  </a:cubicBezTo>
                  <a:lnTo>
                    <a:pt x="0" y="5549"/>
                  </a:lnTo>
                  <a:cubicBezTo>
                    <a:pt x="0" y="6644"/>
                    <a:pt x="334" y="7716"/>
                    <a:pt x="929" y="8645"/>
                  </a:cubicBezTo>
                  <a:cubicBezTo>
                    <a:pt x="958" y="8703"/>
                    <a:pt x="1031" y="8734"/>
                    <a:pt x="1099" y="8734"/>
                  </a:cubicBezTo>
                  <a:cubicBezTo>
                    <a:pt x="1144" y="8734"/>
                    <a:pt x="1187" y="8721"/>
                    <a:pt x="1215" y="8692"/>
                  </a:cubicBezTo>
                  <a:cubicBezTo>
                    <a:pt x="1310" y="8645"/>
                    <a:pt x="1334" y="8502"/>
                    <a:pt x="1286" y="8407"/>
                  </a:cubicBezTo>
                  <a:cubicBezTo>
                    <a:pt x="739" y="7549"/>
                    <a:pt x="453" y="6573"/>
                    <a:pt x="453" y="5549"/>
                  </a:cubicBezTo>
                  <a:lnTo>
                    <a:pt x="453" y="2310"/>
                  </a:lnTo>
                  <a:cubicBezTo>
                    <a:pt x="2096" y="2239"/>
                    <a:pt x="3596" y="1620"/>
                    <a:pt x="4763" y="477"/>
                  </a:cubicBezTo>
                  <a:cubicBezTo>
                    <a:pt x="5954" y="1596"/>
                    <a:pt x="7478" y="2239"/>
                    <a:pt x="9074" y="2310"/>
                  </a:cubicBezTo>
                  <a:lnTo>
                    <a:pt x="9074" y="5549"/>
                  </a:lnTo>
                  <a:cubicBezTo>
                    <a:pt x="9074" y="8097"/>
                    <a:pt x="7264" y="10288"/>
                    <a:pt x="4763" y="10741"/>
                  </a:cubicBezTo>
                  <a:cubicBezTo>
                    <a:pt x="3954" y="10574"/>
                    <a:pt x="3215" y="10264"/>
                    <a:pt x="2572" y="9788"/>
                  </a:cubicBezTo>
                  <a:cubicBezTo>
                    <a:pt x="2528" y="9755"/>
                    <a:pt x="2474" y="9737"/>
                    <a:pt x="2421" y="9737"/>
                  </a:cubicBezTo>
                  <a:cubicBezTo>
                    <a:pt x="2360" y="9737"/>
                    <a:pt x="2301" y="9761"/>
                    <a:pt x="2263" y="9812"/>
                  </a:cubicBezTo>
                  <a:cubicBezTo>
                    <a:pt x="2215" y="9907"/>
                    <a:pt x="2215" y="10050"/>
                    <a:pt x="2287" y="10098"/>
                  </a:cubicBezTo>
                  <a:cubicBezTo>
                    <a:pt x="3001" y="10645"/>
                    <a:pt x="3835" y="11002"/>
                    <a:pt x="4740" y="11145"/>
                  </a:cubicBezTo>
                  <a:lnTo>
                    <a:pt x="4787" y="11145"/>
                  </a:lnTo>
                  <a:cubicBezTo>
                    <a:pt x="6097" y="10907"/>
                    <a:pt x="7335" y="10217"/>
                    <a:pt x="8193" y="9193"/>
                  </a:cubicBezTo>
                  <a:cubicBezTo>
                    <a:pt x="9050" y="8145"/>
                    <a:pt x="9526" y="6859"/>
                    <a:pt x="9526" y="5525"/>
                  </a:cubicBezTo>
                  <a:lnTo>
                    <a:pt x="9526" y="2072"/>
                  </a:lnTo>
                  <a:cubicBezTo>
                    <a:pt x="9550" y="2001"/>
                    <a:pt x="9431" y="1882"/>
                    <a:pt x="9312" y="1882"/>
                  </a:cubicBezTo>
                  <a:cubicBezTo>
                    <a:pt x="7645" y="1882"/>
                    <a:pt x="6097" y="1239"/>
                    <a:pt x="4906" y="72"/>
                  </a:cubicBezTo>
                  <a:cubicBezTo>
                    <a:pt x="4871" y="24"/>
                    <a:pt x="4811" y="0"/>
                    <a:pt x="475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7"/>
            <p:cNvSpPr/>
            <p:nvPr/>
          </p:nvSpPr>
          <p:spPr>
            <a:xfrm>
              <a:off x="5410647" y="1640768"/>
              <a:ext cx="245042" cy="288579"/>
            </a:xfrm>
            <a:custGeom>
              <a:avLst/>
              <a:gdLst/>
              <a:ahLst/>
              <a:cxnLst/>
              <a:rect l="l" t="t" r="r" b="b"/>
              <a:pathLst>
                <a:path w="7407" h="8723" extrusionOk="0">
                  <a:moveTo>
                    <a:pt x="3620" y="459"/>
                  </a:moveTo>
                  <a:cubicBezTo>
                    <a:pt x="4597" y="1173"/>
                    <a:pt x="5716" y="1649"/>
                    <a:pt x="6907" y="1864"/>
                  </a:cubicBezTo>
                  <a:lnTo>
                    <a:pt x="6907" y="4150"/>
                  </a:lnTo>
                  <a:cubicBezTo>
                    <a:pt x="6907" y="6150"/>
                    <a:pt x="5549" y="7841"/>
                    <a:pt x="3620" y="8270"/>
                  </a:cubicBezTo>
                  <a:cubicBezTo>
                    <a:pt x="1715" y="7817"/>
                    <a:pt x="358" y="6150"/>
                    <a:pt x="358" y="4150"/>
                  </a:cubicBezTo>
                  <a:lnTo>
                    <a:pt x="358" y="1864"/>
                  </a:lnTo>
                  <a:cubicBezTo>
                    <a:pt x="1549" y="1649"/>
                    <a:pt x="2668" y="1173"/>
                    <a:pt x="3620" y="459"/>
                  </a:cubicBezTo>
                  <a:close/>
                  <a:moveTo>
                    <a:pt x="3695" y="0"/>
                  </a:moveTo>
                  <a:cubicBezTo>
                    <a:pt x="3650" y="0"/>
                    <a:pt x="3608" y="18"/>
                    <a:pt x="3573" y="54"/>
                  </a:cubicBezTo>
                  <a:cubicBezTo>
                    <a:pt x="2573" y="816"/>
                    <a:pt x="1382" y="1292"/>
                    <a:pt x="167" y="1483"/>
                  </a:cubicBezTo>
                  <a:cubicBezTo>
                    <a:pt x="48" y="1506"/>
                    <a:pt x="1" y="1602"/>
                    <a:pt x="1" y="1697"/>
                  </a:cubicBezTo>
                  <a:lnTo>
                    <a:pt x="1" y="4150"/>
                  </a:lnTo>
                  <a:cubicBezTo>
                    <a:pt x="1" y="5221"/>
                    <a:pt x="358" y="6269"/>
                    <a:pt x="1025" y="7079"/>
                  </a:cubicBezTo>
                  <a:cubicBezTo>
                    <a:pt x="1620" y="7912"/>
                    <a:pt x="2549" y="8484"/>
                    <a:pt x="3597" y="8722"/>
                  </a:cubicBezTo>
                  <a:lnTo>
                    <a:pt x="3716" y="8722"/>
                  </a:lnTo>
                  <a:cubicBezTo>
                    <a:pt x="4763" y="8484"/>
                    <a:pt x="5668" y="7912"/>
                    <a:pt x="6359" y="7079"/>
                  </a:cubicBezTo>
                  <a:cubicBezTo>
                    <a:pt x="7026" y="6245"/>
                    <a:pt x="7407" y="5198"/>
                    <a:pt x="7407" y="4150"/>
                  </a:cubicBezTo>
                  <a:lnTo>
                    <a:pt x="7407" y="1697"/>
                  </a:lnTo>
                  <a:cubicBezTo>
                    <a:pt x="7407" y="1578"/>
                    <a:pt x="7312" y="1483"/>
                    <a:pt x="7216" y="1483"/>
                  </a:cubicBezTo>
                  <a:cubicBezTo>
                    <a:pt x="6002" y="1292"/>
                    <a:pt x="4811" y="816"/>
                    <a:pt x="3835" y="54"/>
                  </a:cubicBezTo>
                  <a:cubicBezTo>
                    <a:pt x="3787" y="18"/>
                    <a:pt x="3739" y="0"/>
                    <a:pt x="369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7"/>
            <p:cNvSpPr/>
            <p:nvPr/>
          </p:nvSpPr>
          <p:spPr>
            <a:xfrm>
              <a:off x="5422457" y="1894643"/>
              <a:ext cx="13431" cy="13431"/>
            </a:xfrm>
            <a:custGeom>
              <a:avLst/>
              <a:gdLst/>
              <a:ahLst/>
              <a:cxnLst/>
              <a:rect l="l" t="t" r="r" b="b"/>
              <a:pathLst>
                <a:path w="406" h="406" extrusionOk="0">
                  <a:moveTo>
                    <a:pt x="191" y="0"/>
                  </a:moveTo>
                  <a:cubicBezTo>
                    <a:pt x="144" y="0"/>
                    <a:pt x="72" y="24"/>
                    <a:pt x="48" y="48"/>
                  </a:cubicBezTo>
                  <a:cubicBezTo>
                    <a:pt x="25" y="96"/>
                    <a:pt x="1" y="143"/>
                    <a:pt x="1" y="215"/>
                  </a:cubicBezTo>
                  <a:cubicBezTo>
                    <a:pt x="1" y="262"/>
                    <a:pt x="25" y="334"/>
                    <a:pt x="48" y="358"/>
                  </a:cubicBezTo>
                  <a:cubicBezTo>
                    <a:pt x="72" y="381"/>
                    <a:pt x="144" y="405"/>
                    <a:pt x="191" y="405"/>
                  </a:cubicBezTo>
                  <a:cubicBezTo>
                    <a:pt x="263" y="405"/>
                    <a:pt x="310" y="381"/>
                    <a:pt x="358" y="358"/>
                  </a:cubicBezTo>
                  <a:cubicBezTo>
                    <a:pt x="382" y="334"/>
                    <a:pt x="406" y="262"/>
                    <a:pt x="406" y="215"/>
                  </a:cubicBezTo>
                  <a:cubicBezTo>
                    <a:pt x="406" y="143"/>
                    <a:pt x="382" y="96"/>
                    <a:pt x="358" y="48"/>
                  </a:cubicBezTo>
                  <a:cubicBezTo>
                    <a:pt x="310" y="24"/>
                    <a:pt x="263" y="0"/>
                    <a:pt x="19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7"/>
            <p:cNvSpPr/>
            <p:nvPr/>
          </p:nvSpPr>
          <p:spPr>
            <a:xfrm>
              <a:off x="5472114" y="1697173"/>
              <a:ext cx="118204" cy="163626"/>
            </a:xfrm>
            <a:custGeom>
              <a:avLst/>
              <a:gdLst/>
              <a:ahLst/>
              <a:cxnLst/>
              <a:rect l="l" t="t" r="r" b="b"/>
              <a:pathLst>
                <a:path w="3573" h="4946" extrusionOk="0">
                  <a:moveTo>
                    <a:pt x="2143" y="611"/>
                  </a:moveTo>
                  <a:cubicBezTo>
                    <a:pt x="2143" y="1254"/>
                    <a:pt x="2501" y="1826"/>
                    <a:pt x="2834" y="2397"/>
                  </a:cubicBezTo>
                  <a:cubicBezTo>
                    <a:pt x="2858" y="2445"/>
                    <a:pt x="2905" y="2516"/>
                    <a:pt x="2953" y="2564"/>
                  </a:cubicBezTo>
                  <a:cubicBezTo>
                    <a:pt x="3072" y="2802"/>
                    <a:pt x="3144" y="2993"/>
                    <a:pt x="3144" y="3159"/>
                  </a:cubicBezTo>
                  <a:cubicBezTo>
                    <a:pt x="3144" y="3897"/>
                    <a:pt x="2548" y="4493"/>
                    <a:pt x="1786" y="4493"/>
                  </a:cubicBezTo>
                  <a:cubicBezTo>
                    <a:pt x="1048" y="4493"/>
                    <a:pt x="453" y="3897"/>
                    <a:pt x="453" y="3159"/>
                  </a:cubicBezTo>
                  <a:cubicBezTo>
                    <a:pt x="453" y="2993"/>
                    <a:pt x="476" y="2778"/>
                    <a:pt x="572" y="2611"/>
                  </a:cubicBezTo>
                  <a:cubicBezTo>
                    <a:pt x="810" y="2135"/>
                    <a:pt x="810" y="1683"/>
                    <a:pt x="786" y="1373"/>
                  </a:cubicBezTo>
                  <a:lnTo>
                    <a:pt x="786" y="1373"/>
                  </a:lnTo>
                  <a:cubicBezTo>
                    <a:pt x="905" y="1468"/>
                    <a:pt x="1048" y="1611"/>
                    <a:pt x="1143" y="1897"/>
                  </a:cubicBezTo>
                  <a:cubicBezTo>
                    <a:pt x="1161" y="1985"/>
                    <a:pt x="1231" y="2034"/>
                    <a:pt x="1315" y="2034"/>
                  </a:cubicBezTo>
                  <a:cubicBezTo>
                    <a:pt x="1344" y="2034"/>
                    <a:pt x="1374" y="2028"/>
                    <a:pt x="1405" y="2016"/>
                  </a:cubicBezTo>
                  <a:cubicBezTo>
                    <a:pt x="1524" y="1969"/>
                    <a:pt x="1596" y="1849"/>
                    <a:pt x="1548" y="1730"/>
                  </a:cubicBezTo>
                  <a:cubicBezTo>
                    <a:pt x="1500" y="1540"/>
                    <a:pt x="1715" y="968"/>
                    <a:pt x="2143" y="611"/>
                  </a:cubicBezTo>
                  <a:close/>
                  <a:moveTo>
                    <a:pt x="2447" y="0"/>
                  </a:moveTo>
                  <a:cubicBezTo>
                    <a:pt x="2417" y="0"/>
                    <a:pt x="2387" y="6"/>
                    <a:pt x="2358" y="16"/>
                  </a:cubicBezTo>
                  <a:cubicBezTo>
                    <a:pt x="1977" y="159"/>
                    <a:pt x="1643" y="468"/>
                    <a:pt x="1405" y="873"/>
                  </a:cubicBezTo>
                  <a:cubicBezTo>
                    <a:pt x="1334" y="968"/>
                    <a:pt x="1286" y="1087"/>
                    <a:pt x="1262" y="1183"/>
                  </a:cubicBezTo>
                  <a:cubicBezTo>
                    <a:pt x="929" y="849"/>
                    <a:pt x="548" y="778"/>
                    <a:pt x="548" y="778"/>
                  </a:cubicBezTo>
                  <a:cubicBezTo>
                    <a:pt x="453" y="778"/>
                    <a:pt x="381" y="825"/>
                    <a:pt x="333" y="873"/>
                  </a:cubicBezTo>
                  <a:cubicBezTo>
                    <a:pt x="262" y="944"/>
                    <a:pt x="262" y="1016"/>
                    <a:pt x="310" y="1087"/>
                  </a:cubicBezTo>
                  <a:cubicBezTo>
                    <a:pt x="310" y="1087"/>
                    <a:pt x="572" y="1707"/>
                    <a:pt x="238" y="2397"/>
                  </a:cubicBezTo>
                  <a:cubicBezTo>
                    <a:pt x="119" y="2635"/>
                    <a:pt x="72" y="2897"/>
                    <a:pt x="72" y="3135"/>
                  </a:cubicBezTo>
                  <a:cubicBezTo>
                    <a:pt x="0" y="4159"/>
                    <a:pt x="810" y="4945"/>
                    <a:pt x="1786" y="4945"/>
                  </a:cubicBezTo>
                  <a:cubicBezTo>
                    <a:pt x="2763" y="4945"/>
                    <a:pt x="3572" y="4159"/>
                    <a:pt x="3572" y="3159"/>
                  </a:cubicBezTo>
                  <a:cubicBezTo>
                    <a:pt x="3572" y="2921"/>
                    <a:pt x="3501" y="2659"/>
                    <a:pt x="3334" y="2373"/>
                  </a:cubicBezTo>
                  <a:cubicBezTo>
                    <a:pt x="3310" y="2302"/>
                    <a:pt x="3286" y="2254"/>
                    <a:pt x="3215" y="2183"/>
                  </a:cubicBezTo>
                  <a:cubicBezTo>
                    <a:pt x="2834" y="1540"/>
                    <a:pt x="2477" y="897"/>
                    <a:pt x="2620" y="254"/>
                  </a:cubicBezTo>
                  <a:cubicBezTo>
                    <a:pt x="2667" y="159"/>
                    <a:pt x="2620" y="111"/>
                    <a:pt x="2572" y="40"/>
                  </a:cubicBezTo>
                  <a:cubicBezTo>
                    <a:pt x="2530" y="12"/>
                    <a:pt x="2488" y="0"/>
                    <a:pt x="2447"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8" name="Google Shape;4868;p67"/>
          <p:cNvGrpSpPr/>
          <p:nvPr/>
        </p:nvGrpSpPr>
        <p:grpSpPr>
          <a:xfrm>
            <a:off x="7340443" y="1527048"/>
            <a:ext cx="372707" cy="372674"/>
            <a:chOff x="7325098" y="1592897"/>
            <a:chExt cx="372707" cy="372674"/>
          </a:xfrm>
        </p:grpSpPr>
        <p:sp>
          <p:nvSpPr>
            <p:cNvPr id="4869" name="Google Shape;4869;p67"/>
            <p:cNvSpPr/>
            <p:nvPr/>
          </p:nvSpPr>
          <p:spPr>
            <a:xfrm>
              <a:off x="7333765" y="1828345"/>
              <a:ext cx="70168" cy="129485"/>
            </a:xfrm>
            <a:custGeom>
              <a:avLst/>
              <a:gdLst/>
              <a:ahLst/>
              <a:cxnLst/>
              <a:rect l="l" t="t" r="r" b="b"/>
              <a:pathLst>
                <a:path w="2121" h="3914" extrusionOk="0">
                  <a:moveTo>
                    <a:pt x="1347" y="0"/>
                  </a:moveTo>
                  <a:cubicBezTo>
                    <a:pt x="1335" y="0"/>
                    <a:pt x="1323" y="1"/>
                    <a:pt x="1311" y="4"/>
                  </a:cubicBezTo>
                  <a:lnTo>
                    <a:pt x="215" y="218"/>
                  </a:lnTo>
                  <a:cubicBezTo>
                    <a:pt x="96" y="242"/>
                    <a:pt x="1" y="337"/>
                    <a:pt x="25" y="456"/>
                  </a:cubicBezTo>
                  <a:lnTo>
                    <a:pt x="596" y="3719"/>
                  </a:lnTo>
                  <a:cubicBezTo>
                    <a:pt x="617" y="3826"/>
                    <a:pt x="696" y="3913"/>
                    <a:pt x="798" y="3913"/>
                  </a:cubicBezTo>
                  <a:cubicBezTo>
                    <a:pt x="810" y="3913"/>
                    <a:pt x="822" y="3912"/>
                    <a:pt x="834" y="3909"/>
                  </a:cubicBezTo>
                  <a:lnTo>
                    <a:pt x="1930" y="3695"/>
                  </a:lnTo>
                  <a:cubicBezTo>
                    <a:pt x="2049" y="3671"/>
                    <a:pt x="2120" y="3552"/>
                    <a:pt x="2120" y="3457"/>
                  </a:cubicBezTo>
                  <a:lnTo>
                    <a:pt x="1549" y="194"/>
                  </a:lnTo>
                  <a:cubicBezTo>
                    <a:pt x="1527" y="88"/>
                    <a:pt x="1449" y="0"/>
                    <a:pt x="1347" y="0"/>
                  </a:cubicBez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7"/>
            <p:cNvSpPr/>
            <p:nvPr/>
          </p:nvSpPr>
          <p:spPr>
            <a:xfrm>
              <a:off x="7620558" y="1828345"/>
              <a:ext cx="69341" cy="129485"/>
            </a:xfrm>
            <a:custGeom>
              <a:avLst/>
              <a:gdLst/>
              <a:ahLst/>
              <a:cxnLst/>
              <a:rect l="l" t="t" r="r" b="b"/>
              <a:pathLst>
                <a:path w="2096" h="3914" extrusionOk="0">
                  <a:moveTo>
                    <a:pt x="750" y="0"/>
                  </a:moveTo>
                  <a:cubicBezTo>
                    <a:pt x="648" y="0"/>
                    <a:pt x="569" y="88"/>
                    <a:pt x="548" y="194"/>
                  </a:cubicBezTo>
                  <a:lnTo>
                    <a:pt x="0" y="3457"/>
                  </a:lnTo>
                  <a:cubicBezTo>
                    <a:pt x="0" y="3552"/>
                    <a:pt x="48" y="3671"/>
                    <a:pt x="167" y="3695"/>
                  </a:cubicBezTo>
                  <a:lnTo>
                    <a:pt x="1262" y="3909"/>
                  </a:lnTo>
                  <a:cubicBezTo>
                    <a:pt x="1275" y="3912"/>
                    <a:pt x="1287" y="3913"/>
                    <a:pt x="1299" y="3913"/>
                  </a:cubicBezTo>
                  <a:cubicBezTo>
                    <a:pt x="1401" y="3913"/>
                    <a:pt x="1479" y="3826"/>
                    <a:pt x="1501" y="3719"/>
                  </a:cubicBezTo>
                  <a:lnTo>
                    <a:pt x="2072" y="456"/>
                  </a:lnTo>
                  <a:cubicBezTo>
                    <a:pt x="2096" y="337"/>
                    <a:pt x="2024" y="242"/>
                    <a:pt x="1905" y="218"/>
                  </a:cubicBezTo>
                  <a:lnTo>
                    <a:pt x="786" y="4"/>
                  </a:lnTo>
                  <a:cubicBezTo>
                    <a:pt x="774" y="1"/>
                    <a:pt x="761" y="0"/>
                    <a:pt x="750" y="0"/>
                  </a:cubicBez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7"/>
            <p:cNvSpPr/>
            <p:nvPr/>
          </p:nvSpPr>
          <p:spPr>
            <a:xfrm>
              <a:off x="7385771" y="1837112"/>
              <a:ext cx="65437" cy="92995"/>
            </a:xfrm>
            <a:custGeom>
              <a:avLst/>
              <a:gdLst/>
              <a:ahLst/>
              <a:cxnLst/>
              <a:rect l="l" t="t" r="r" b="b"/>
              <a:pathLst>
                <a:path w="1978" h="2811" extrusionOk="0">
                  <a:moveTo>
                    <a:pt x="1525" y="1"/>
                  </a:moveTo>
                  <a:lnTo>
                    <a:pt x="0" y="287"/>
                  </a:lnTo>
                  <a:lnTo>
                    <a:pt x="453" y="2811"/>
                  </a:lnTo>
                  <a:lnTo>
                    <a:pt x="1977" y="2549"/>
                  </a:lnTo>
                  <a:lnTo>
                    <a:pt x="1525" y="1"/>
                  </a:ln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7"/>
            <p:cNvSpPr/>
            <p:nvPr/>
          </p:nvSpPr>
          <p:spPr>
            <a:xfrm>
              <a:off x="7573283" y="1837112"/>
              <a:ext cx="64643" cy="92995"/>
            </a:xfrm>
            <a:custGeom>
              <a:avLst/>
              <a:gdLst/>
              <a:ahLst/>
              <a:cxnLst/>
              <a:rect l="l" t="t" r="r" b="b"/>
              <a:pathLst>
                <a:path w="1954" h="2811" extrusionOk="0">
                  <a:moveTo>
                    <a:pt x="429" y="1"/>
                  </a:moveTo>
                  <a:lnTo>
                    <a:pt x="0" y="2549"/>
                  </a:lnTo>
                  <a:lnTo>
                    <a:pt x="1501" y="2811"/>
                  </a:lnTo>
                  <a:lnTo>
                    <a:pt x="1953" y="287"/>
                  </a:lnTo>
                  <a:lnTo>
                    <a:pt x="429" y="1"/>
                  </a:ln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7"/>
            <p:cNvSpPr/>
            <p:nvPr/>
          </p:nvSpPr>
          <p:spPr>
            <a:xfrm>
              <a:off x="7358180" y="1600771"/>
              <a:ext cx="307303" cy="241899"/>
            </a:xfrm>
            <a:custGeom>
              <a:avLst/>
              <a:gdLst/>
              <a:ahLst/>
              <a:cxnLst/>
              <a:rect l="l" t="t" r="r" b="b"/>
              <a:pathLst>
                <a:path w="9289" h="7312" extrusionOk="0">
                  <a:moveTo>
                    <a:pt x="1049" y="1"/>
                  </a:moveTo>
                  <a:cubicBezTo>
                    <a:pt x="477" y="1"/>
                    <a:pt x="1" y="477"/>
                    <a:pt x="1" y="1048"/>
                  </a:cubicBezTo>
                  <a:lnTo>
                    <a:pt x="1" y="3739"/>
                  </a:lnTo>
                  <a:cubicBezTo>
                    <a:pt x="1" y="5002"/>
                    <a:pt x="382" y="6264"/>
                    <a:pt x="1168" y="7312"/>
                  </a:cubicBezTo>
                  <a:lnTo>
                    <a:pt x="8122" y="7312"/>
                  </a:lnTo>
                  <a:cubicBezTo>
                    <a:pt x="8884" y="6264"/>
                    <a:pt x="9289" y="5002"/>
                    <a:pt x="9289" y="3739"/>
                  </a:cubicBezTo>
                  <a:lnTo>
                    <a:pt x="9289" y="1048"/>
                  </a:lnTo>
                  <a:cubicBezTo>
                    <a:pt x="9289" y="477"/>
                    <a:pt x="8812" y="1"/>
                    <a:pt x="824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7"/>
            <p:cNvSpPr/>
            <p:nvPr/>
          </p:nvSpPr>
          <p:spPr>
            <a:xfrm>
              <a:off x="7394439" y="1635441"/>
              <a:ext cx="232438" cy="116616"/>
            </a:xfrm>
            <a:custGeom>
              <a:avLst/>
              <a:gdLst/>
              <a:ahLst/>
              <a:cxnLst/>
              <a:rect l="l" t="t" r="r" b="b"/>
              <a:pathLst>
                <a:path w="7026" h="3525" extrusionOk="0">
                  <a:moveTo>
                    <a:pt x="453" y="0"/>
                  </a:moveTo>
                  <a:cubicBezTo>
                    <a:pt x="215" y="0"/>
                    <a:pt x="0" y="215"/>
                    <a:pt x="0" y="453"/>
                  </a:cubicBezTo>
                  <a:lnTo>
                    <a:pt x="0" y="3072"/>
                  </a:lnTo>
                  <a:cubicBezTo>
                    <a:pt x="0" y="3311"/>
                    <a:pt x="215" y="3525"/>
                    <a:pt x="453" y="3525"/>
                  </a:cubicBezTo>
                  <a:lnTo>
                    <a:pt x="6597" y="3525"/>
                  </a:lnTo>
                  <a:cubicBezTo>
                    <a:pt x="6835" y="3525"/>
                    <a:pt x="7026" y="3311"/>
                    <a:pt x="7026" y="3072"/>
                  </a:cubicBezTo>
                  <a:lnTo>
                    <a:pt x="7026" y="453"/>
                  </a:lnTo>
                  <a:cubicBezTo>
                    <a:pt x="7026" y="215"/>
                    <a:pt x="6811" y="0"/>
                    <a:pt x="6597" y="0"/>
                  </a:cubicBezTo>
                  <a:close/>
                </a:path>
              </a:pathLst>
            </a:custGeom>
            <a:solidFill>
              <a:srgbClr val="EBF0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7"/>
            <p:cNvSpPr/>
            <p:nvPr/>
          </p:nvSpPr>
          <p:spPr>
            <a:xfrm>
              <a:off x="7429903" y="1785140"/>
              <a:ext cx="163891" cy="163891"/>
            </a:xfrm>
            <a:custGeom>
              <a:avLst/>
              <a:gdLst/>
              <a:ahLst/>
              <a:cxnLst/>
              <a:rect l="l" t="t" r="r" b="b"/>
              <a:pathLst>
                <a:path w="4954" h="4954" extrusionOk="0">
                  <a:moveTo>
                    <a:pt x="2477" y="0"/>
                  </a:moveTo>
                  <a:cubicBezTo>
                    <a:pt x="1119" y="0"/>
                    <a:pt x="0" y="1096"/>
                    <a:pt x="0" y="2477"/>
                  </a:cubicBezTo>
                  <a:cubicBezTo>
                    <a:pt x="0" y="3834"/>
                    <a:pt x="1119" y="4954"/>
                    <a:pt x="2477" y="4954"/>
                  </a:cubicBezTo>
                  <a:cubicBezTo>
                    <a:pt x="3834" y="4954"/>
                    <a:pt x="4954" y="3834"/>
                    <a:pt x="4954" y="2477"/>
                  </a:cubicBezTo>
                  <a:cubicBezTo>
                    <a:pt x="4954" y="1096"/>
                    <a:pt x="3834" y="0"/>
                    <a:pt x="2477"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7"/>
            <p:cNvSpPr/>
            <p:nvPr/>
          </p:nvSpPr>
          <p:spPr>
            <a:xfrm>
              <a:off x="7325098" y="1592897"/>
              <a:ext cx="372707" cy="372674"/>
            </a:xfrm>
            <a:custGeom>
              <a:avLst/>
              <a:gdLst/>
              <a:ahLst/>
              <a:cxnLst/>
              <a:rect l="l" t="t" r="r" b="b"/>
              <a:pathLst>
                <a:path w="11266" h="11265" extrusionOk="0">
                  <a:moveTo>
                    <a:pt x="3049" y="7669"/>
                  </a:moveTo>
                  <a:lnTo>
                    <a:pt x="3049" y="7669"/>
                  </a:lnTo>
                  <a:cubicBezTo>
                    <a:pt x="3001" y="7859"/>
                    <a:pt x="3001" y="8073"/>
                    <a:pt x="3001" y="8288"/>
                  </a:cubicBezTo>
                  <a:cubicBezTo>
                    <a:pt x="3001" y="8812"/>
                    <a:pt x="3144" y="9336"/>
                    <a:pt x="3454" y="9740"/>
                  </a:cubicBezTo>
                  <a:lnTo>
                    <a:pt x="2454" y="9931"/>
                  </a:lnTo>
                  <a:lnTo>
                    <a:pt x="2096" y="7835"/>
                  </a:lnTo>
                  <a:lnTo>
                    <a:pt x="3049" y="7669"/>
                  </a:lnTo>
                  <a:close/>
                  <a:moveTo>
                    <a:pt x="8264" y="7692"/>
                  </a:moveTo>
                  <a:lnTo>
                    <a:pt x="9217" y="7859"/>
                  </a:lnTo>
                  <a:lnTo>
                    <a:pt x="8979" y="9145"/>
                  </a:lnTo>
                  <a:lnTo>
                    <a:pt x="8836" y="9955"/>
                  </a:lnTo>
                  <a:lnTo>
                    <a:pt x="7883" y="9764"/>
                  </a:lnTo>
                  <a:cubicBezTo>
                    <a:pt x="8145" y="9359"/>
                    <a:pt x="8336" y="8859"/>
                    <a:pt x="8336" y="8312"/>
                  </a:cubicBezTo>
                  <a:cubicBezTo>
                    <a:pt x="8336" y="8097"/>
                    <a:pt x="8288" y="7907"/>
                    <a:pt x="8264" y="7692"/>
                  </a:cubicBezTo>
                  <a:close/>
                  <a:moveTo>
                    <a:pt x="5645" y="6049"/>
                  </a:moveTo>
                  <a:cubicBezTo>
                    <a:pt x="6859" y="6049"/>
                    <a:pt x="7883" y="7073"/>
                    <a:pt x="7883" y="8288"/>
                  </a:cubicBezTo>
                  <a:cubicBezTo>
                    <a:pt x="7883" y="9502"/>
                    <a:pt x="6859" y="10526"/>
                    <a:pt x="5645" y="10526"/>
                  </a:cubicBezTo>
                  <a:cubicBezTo>
                    <a:pt x="4430" y="10526"/>
                    <a:pt x="3406" y="9502"/>
                    <a:pt x="3406" y="8288"/>
                  </a:cubicBezTo>
                  <a:cubicBezTo>
                    <a:pt x="3406" y="7073"/>
                    <a:pt x="4430" y="6049"/>
                    <a:pt x="5645" y="6049"/>
                  </a:cubicBezTo>
                  <a:close/>
                  <a:moveTo>
                    <a:pt x="1573" y="7335"/>
                  </a:moveTo>
                  <a:lnTo>
                    <a:pt x="2144" y="10598"/>
                  </a:lnTo>
                  <a:lnTo>
                    <a:pt x="1072" y="10788"/>
                  </a:lnTo>
                  <a:lnTo>
                    <a:pt x="501" y="7502"/>
                  </a:lnTo>
                  <a:lnTo>
                    <a:pt x="1573" y="7335"/>
                  </a:lnTo>
                  <a:close/>
                  <a:moveTo>
                    <a:pt x="9717" y="7335"/>
                  </a:moveTo>
                  <a:lnTo>
                    <a:pt x="10789" y="7502"/>
                  </a:lnTo>
                  <a:lnTo>
                    <a:pt x="10241" y="10788"/>
                  </a:lnTo>
                  <a:lnTo>
                    <a:pt x="9169" y="10598"/>
                  </a:lnTo>
                  <a:lnTo>
                    <a:pt x="9717" y="7335"/>
                  </a:lnTo>
                  <a:close/>
                  <a:moveTo>
                    <a:pt x="2025" y="0"/>
                  </a:moveTo>
                  <a:cubicBezTo>
                    <a:pt x="1311" y="0"/>
                    <a:pt x="739" y="572"/>
                    <a:pt x="739" y="1286"/>
                  </a:cubicBezTo>
                  <a:lnTo>
                    <a:pt x="739" y="3954"/>
                  </a:lnTo>
                  <a:cubicBezTo>
                    <a:pt x="739" y="4620"/>
                    <a:pt x="858" y="5263"/>
                    <a:pt x="1025" y="5906"/>
                  </a:cubicBezTo>
                  <a:cubicBezTo>
                    <a:pt x="1144" y="6264"/>
                    <a:pt x="1311" y="6597"/>
                    <a:pt x="1453" y="6883"/>
                  </a:cubicBezTo>
                  <a:lnTo>
                    <a:pt x="358" y="7097"/>
                  </a:lnTo>
                  <a:cubicBezTo>
                    <a:pt x="239" y="7121"/>
                    <a:pt x="144" y="7192"/>
                    <a:pt x="72" y="7264"/>
                  </a:cubicBezTo>
                  <a:cubicBezTo>
                    <a:pt x="25" y="7359"/>
                    <a:pt x="1" y="7478"/>
                    <a:pt x="25" y="7597"/>
                  </a:cubicBezTo>
                  <a:lnTo>
                    <a:pt x="572" y="10860"/>
                  </a:lnTo>
                  <a:cubicBezTo>
                    <a:pt x="620" y="10979"/>
                    <a:pt x="668" y="11074"/>
                    <a:pt x="763" y="11146"/>
                  </a:cubicBezTo>
                  <a:cubicBezTo>
                    <a:pt x="834" y="11193"/>
                    <a:pt x="906" y="11217"/>
                    <a:pt x="1001" y="11217"/>
                  </a:cubicBezTo>
                  <a:lnTo>
                    <a:pt x="1096" y="11217"/>
                  </a:lnTo>
                  <a:lnTo>
                    <a:pt x="2192" y="11026"/>
                  </a:lnTo>
                  <a:cubicBezTo>
                    <a:pt x="2430" y="11026"/>
                    <a:pt x="2573" y="10836"/>
                    <a:pt x="2549" y="10598"/>
                  </a:cubicBezTo>
                  <a:lnTo>
                    <a:pt x="2525" y="10360"/>
                  </a:lnTo>
                  <a:lnTo>
                    <a:pt x="3716" y="10169"/>
                  </a:lnTo>
                  <a:cubicBezTo>
                    <a:pt x="4192" y="10669"/>
                    <a:pt x="4859" y="10955"/>
                    <a:pt x="5645" y="10955"/>
                  </a:cubicBezTo>
                  <a:cubicBezTo>
                    <a:pt x="6383" y="10955"/>
                    <a:pt x="7074" y="10622"/>
                    <a:pt x="7574" y="10169"/>
                  </a:cubicBezTo>
                  <a:lnTo>
                    <a:pt x="8764" y="10360"/>
                  </a:lnTo>
                  <a:lnTo>
                    <a:pt x="8741" y="10550"/>
                  </a:lnTo>
                  <a:cubicBezTo>
                    <a:pt x="8717" y="10788"/>
                    <a:pt x="8860" y="10979"/>
                    <a:pt x="9098" y="11050"/>
                  </a:cubicBezTo>
                  <a:lnTo>
                    <a:pt x="10193" y="11265"/>
                  </a:lnTo>
                  <a:lnTo>
                    <a:pt x="10289" y="11265"/>
                  </a:lnTo>
                  <a:cubicBezTo>
                    <a:pt x="10384" y="11265"/>
                    <a:pt x="10479" y="11217"/>
                    <a:pt x="10527" y="11169"/>
                  </a:cubicBezTo>
                  <a:cubicBezTo>
                    <a:pt x="10622" y="11098"/>
                    <a:pt x="10670" y="11026"/>
                    <a:pt x="10693" y="10907"/>
                  </a:cubicBezTo>
                  <a:lnTo>
                    <a:pt x="11265" y="7621"/>
                  </a:lnTo>
                  <a:cubicBezTo>
                    <a:pt x="11265" y="7478"/>
                    <a:pt x="11241" y="7359"/>
                    <a:pt x="11146" y="7264"/>
                  </a:cubicBezTo>
                  <a:cubicBezTo>
                    <a:pt x="11098" y="7192"/>
                    <a:pt x="11003" y="7121"/>
                    <a:pt x="10884" y="7097"/>
                  </a:cubicBezTo>
                  <a:lnTo>
                    <a:pt x="9789" y="6883"/>
                  </a:lnTo>
                  <a:cubicBezTo>
                    <a:pt x="10170" y="6145"/>
                    <a:pt x="10432" y="5311"/>
                    <a:pt x="10503" y="4478"/>
                  </a:cubicBezTo>
                  <a:cubicBezTo>
                    <a:pt x="10503" y="4358"/>
                    <a:pt x="10408" y="4239"/>
                    <a:pt x="10289" y="4239"/>
                  </a:cubicBezTo>
                  <a:cubicBezTo>
                    <a:pt x="10170" y="4239"/>
                    <a:pt x="10050" y="4335"/>
                    <a:pt x="10050" y="4454"/>
                  </a:cubicBezTo>
                  <a:cubicBezTo>
                    <a:pt x="9955" y="5478"/>
                    <a:pt x="9598" y="6502"/>
                    <a:pt x="8979" y="7359"/>
                  </a:cubicBezTo>
                  <a:lnTo>
                    <a:pt x="8098" y="7216"/>
                  </a:lnTo>
                  <a:cubicBezTo>
                    <a:pt x="7669" y="6287"/>
                    <a:pt x="6716" y="5644"/>
                    <a:pt x="5645" y="5644"/>
                  </a:cubicBezTo>
                  <a:cubicBezTo>
                    <a:pt x="4549" y="5644"/>
                    <a:pt x="3621" y="6287"/>
                    <a:pt x="3192" y="7216"/>
                  </a:cubicBezTo>
                  <a:lnTo>
                    <a:pt x="2311" y="7359"/>
                  </a:lnTo>
                  <a:cubicBezTo>
                    <a:pt x="1596" y="6383"/>
                    <a:pt x="1215" y="5192"/>
                    <a:pt x="1215" y="3977"/>
                  </a:cubicBezTo>
                  <a:lnTo>
                    <a:pt x="1215" y="1286"/>
                  </a:lnTo>
                  <a:cubicBezTo>
                    <a:pt x="1215" y="834"/>
                    <a:pt x="1573" y="453"/>
                    <a:pt x="2049" y="453"/>
                  </a:cubicBezTo>
                  <a:lnTo>
                    <a:pt x="9931" y="453"/>
                  </a:lnTo>
                  <a:cubicBezTo>
                    <a:pt x="10027" y="453"/>
                    <a:pt x="10074" y="501"/>
                    <a:pt x="10074" y="596"/>
                  </a:cubicBezTo>
                  <a:lnTo>
                    <a:pt x="10074" y="2572"/>
                  </a:lnTo>
                  <a:lnTo>
                    <a:pt x="10074" y="2596"/>
                  </a:lnTo>
                  <a:cubicBezTo>
                    <a:pt x="10139" y="2669"/>
                    <a:pt x="10209" y="2698"/>
                    <a:pt x="10273" y="2698"/>
                  </a:cubicBezTo>
                  <a:cubicBezTo>
                    <a:pt x="10399" y="2698"/>
                    <a:pt x="10503" y="2587"/>
                    <a:pt x="10503" y="2477"/>
                  </a:cubicBezTo>
                  <a:lnTo>
                    <a:pt x="10503" y="239"/>
                  </a:lnTo>
                  <a:cubicBezTo>
                    <a:pt x="10503" y="119"/>
                    <a:pt x="10408" y="0"/>
                    <a:pt x="1026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7"/>
            <p:cNvSpPr/>
            <p:nvPr/>
          </p:nvSpPr>
          <p:spPr>
            <a:xfrm>
              <a:off x="7387359" y="1628362"/>
              <a:ext cx="246630" cy="130014"/>
            </a:xfrm>
            <a:custGeom>
              <a:avLst/>
              <a:gdLst/>
              <a:ahLst/>
              <a:cxnLst/>
              <a:rect l="l" t="t" r="r" b="b"/>
              <a:pathLst>
                <a:path w="7455" h="3930" extrusionOk="0">
                  <a:moveTo>
                    <a:pt x="4096" y="453"/>
                  </a:moveTo>
                  <a:lnTo>
                    <a:pt x="3025" y="1524"/>
                  </a:lnTo>
                  <a:cubicBezTo>
                    <a:pt x="2929" y="1619"/>
                    <a:pt x="2929" y="1739"/>
                    <a:pt x="3001" y="1834"/>
                  </a:cubicBezTo>
                  <a:cubicBezTo>
                    <a:pt x="3025" y="1881"/>
                    <a:pt x="3120" y="1905"/>
                    <a:pt x="3167" y="1905"/>
                  </a:cubicBezTo>
                  <a:cubicBezTo>
                    <a:pt x="3239" y="1905"/>
                    <a:pt x="3287" y="1881"/>
                    <a:pt x="3310" y="1858"/>
                  </a:cubicBezTo>
                  <a:lnTo>
                    <a:pt x="4692" y="476"/>
                  </a:lnTo>
                  <a:lnTo>
                    <a:pt x="5811" y="476"/>
                  </a:lnTo>
                  <a:lnTo>
                    <a:pt x="2786" y="3501"/>
                  </a:lnTo>
                  <a:lnTo>
                    <a:pt x="1643" y="3501"/>
                  </a:lnTo>
                  <a:lnTo>
                    <a:pt x="2596" y="2548"/>
                  </a:lnTo>
                  <a:cubicBezTo>
                    <a:pt x="2691" y="2453"/>
                    <a:pt x="2691" y="2310"/>
                    <a:pt x="2596" y="2239"/>
                  </a:cubicBezTo>
                  <a:cubicBezTo>
                    <a:pt x="2560" y="2191"/>
                    <a:pt x="2501" y="2167"/>
                    <a:pt x="2444" y="2167"/>
                  </a:cubicBezTo>
                  <a:cubicBezTo>
                    <a:pt x="2388" y="2167"/>
                    <a:pt x="2334" y="2191"/>
                    <a:pt x="2310" y="2239"/>
                  </a:cubicBezTo>
                  <a:lnTo>
                    <a:pt x="1048" y="3501"/>
                  </a:lnTo>
                  <a:lnTo>
                    <a:pt x="691" y="3501"/>
                  </a:lnTo>
                  <a:cubicBezTo>
                    <a:pt x="548" y="3501"/>
                    <a:pt x="453" y="3406"/>
                    <a:pt x="453" y="3286"/>
                  </a:cubicBezTo>
                  <a:lnTo>
                    <a:pt x="453" y="667"/>
                  </a:lnTo>
                  <a:cubicBezTo>
                    <a:pt x="453" y="548"/>
                    <a:pt x="548" y="453"/>
                    <a:pt x="667" y="453"/>
                  </a:cubicBezTo>
                  <a:close/>
                  <a:moveTo>
                    <a:pt x="6811" y="429"/>
                  </a:moveTo>
                  <a:cubicBezTo>
                    <a:pt x="6930" y="429"/>
                    <a:pt x="7002" y="524"/>
                    <a:pt x="7002" y="619"/>
                  </a:cubicBezTo>
                  <a:lnTo>
                    <a:pt x="7002" y="3263"/>
                  </a:lnTo>
                  <a:cubicBezTo>
                    <a:pt x="7002" y="3406"/>
                    <a:pt x="6930" y="3501"/>
                    <a:pt x="6811" y="3501"/>
                  </a:cubicBezTo>
                  <a:lnTo>
                    <a:pt x="3406" y="3501"/>
                  </a:lnTo>
                  <a:lnTo>
                    <a:pt x="6478" y="429"/>
                  </a:lnTo>
                  <a:close/>
                  <a:moveTo>
                    <a:pt x="667" y="0"/>
                  </a:moveTo>
                  <a:cubicBezTo>
                    <a:pt x="310" y="0"/>
                    <a:pt x="0" y="310"/>
                    <a:pt x="0" y="667"/>
                  </a:cubicBezTo>
                  <a:lnTo>
                    <a:pt x="0" y="3286"/>
                  </a:lnTo>
                  <a:cubicBezTo>
                    <a:pt x="0" y="3644"/>
                    <a:pt x="310" y="3929"/>
                    <a:pt x="667" y="3929"/>
                  </a:cubicBezTo>
                  <a:lnTo>
                    <a:pt x="6811" y="3929"/>
                  </a:lnTo>
                  <a:cubicBezTo>
                    <a:pt x="7168" y="3929"/>
                    <a:pt x="7454" y="3644"/>
                    <a:pt x="7454" y="3286"/>
                  </a:cubicBezTo>
                  <a:lnTo>
                    <a:pt x="7454" y="667"/>
                  </a:lnTo>
                  <a:cubicBezTo>
                    <a:pt x="7454" y="310"/>
                    <a:pt x="7168" y="0"/>
                    <a:pt x="681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7"/>
            <p:cNvSpPr/>
            <p:nvPr/>
          </p:nvSpPr>
          <p:spPr>
            <a:xfrm>
              <a:off x="7504736" y="1811903"/>
              <a:ext cx="14225" cy="13431"/>
            </a:xfrm>
            <a:custGeom>
              <a:avLst/>
              <a:gdLst/>
              <a:ahLst/>
              <a:cxnLst/>
              <a:rect l="l" t="t" r="r" b="b"/>
              <a:pathLst>
                <a:path w="430" h="406" extrusionOk="0">
                  <a:moveTo>
                    <a:pt x="215" y="1"/>
                  </a:moveTo>
                  <a:cubicBezTo>
                    <a:pt x="167" y="1"/>
                    <a:pt x="96" y="25"/>
                    <a:pt x="72" y="48"/>
                  </a:cubicBezTo>
                  <a:cubicBezTo>
                    <a:pt x="48" y="96"/>
                    <a:pt x="0" y="144"/>
                    <a:pt x="0" y="215"/>
                  </a:cubicBezTo>
                  <a:cubicBezTo>
                    <a:pt x="0" y="263"/>
                    <a:pt x="48" y="334"/>
                    <a:pt x="72" y="358"/>
                  </a:cubicBezTo>
                  <a:cubicBezTo>
                    <a:pt x="96" y="382"/>
                    <a:pt x="167" y="406"/>
                    <a:pt x="215" y="406"/>
                  </a:cubicBezTo>
                  <a:cubicBezTo>
                    <a:pt x="286" y="406"/>
                    <a:pt x="334" y="382"/>
                    <a:pt x="358" y="358"/>
                  </a:cubicBezTo>
                  <a:cubicBezTo>
                    <a:pt x="405" y="334"/>
                    <a:pt x="429" y="263"/>
                    <a:pt x="429" y="215"/>
                  </a:cubicBezTo>
                  <a:cubicBezTo>
                    <a:pt x="429" y="144"/>
                    <a:pt x="405" y="96"/>
                    <a:pt x="358" y="48"/>
                  </a:cubicBezTo>
                  <a:cubicBezTo>
                    <a:pt x="334" y="25"/>
                    <a:pt x="286"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7"/>
            <p:cNvSpPr/>
            <p:nvPr/>
          </p:nvSpPr>
          <p:spPr>
            <a:xfrm>
              <a:off x="7504736" y="1907247"/>
              <a:ext cx="14225" cy="13431"/>
            </a:xfrm>
            <a:custGeom>
              <a:avLst/>
              <a:gdLst/>
              <a:ahLst/>
              <a:cxnLst/>
              <a:rect l="l" t="t" r="r" b="b"/>
              <a:pathLst>
                <a:path w="430" h="406" extrusionOk="0">
                  <a:moveTo>
                    <a:pt x="215" y="0"/>
                  </a:moveTo>
                  <a:cubicBezTo>
                    <a:pt x="167" y="0"/>
                    <a:pt x="96" y="24"/>
                    <a:pt x="72" y="72"/>
                  </a:cubicBezTo>
                  <a:cubicBezTo>
                    <a:pt x="48" y="96"/>
                    <a:pt x="0" y="143"/>
                    <a:pt x="0" y="215"/>
                  </a:cubicBezTo>
                  <a:cubicBezTo>
                    <a:pt x="0" y="262"/>
                    <a:pt x="48" y="334"/>
                    <a:pt x="72" y="358"/>
                  </a:cubicBezTo>
                  <a:cubicBezTo>
                    <a:pt x="96" y="381"/>
                    <a:pt x="167" y="405"/>
                    <a:pt x="215" y="405"/>
                  </a:cubicBezTo>
                  <a:cubicBezTo>
                    <a:pt x="286" y="405"/>
                    <a:pt x="334" y="381"/>
                    <a:pt x="358" y="358"/>
                  </a:cubicBezTo>
                  <a:cubicBezTo>
                    <a:pt x="405" y="334"/>
                    <a:pt x="429" y="262"/>
                    <a:pt x="429" y="215"/>
                  </a:cubicBezTo>
                  <a:cubicBezTo>
                    <a:pt x="429" y="143"/>
                    <a:pt x="405" y="96"/>
                    <a:pt x="358" y="72"/>
                  </a:cubicBezTo>
                  <a:cubicBezTo>
                    <a:pt x="334" y="24"/>
                    <a:pt x="286"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7"/>
            <p:cNvSpPr/>
            <p:nvPr/>
          </p:nvSpPr>
          <p:spPr>
            <a:xfrm>
              <a:off x="7553566" y="1859972"/>
              <a:ext cx="13431" cy="14225"/>
            </a:xfrm>
            <a:custGeom>
              <a:avLst/>
              <a:gdLst/>
              <a:ahLst/>
              <a:cxnLst/>
              <a:rect l="l" t="t" r="r" b="b"/>
              <a:pathLst>
                <a:path w="406" h="430" extrusionOk="0">
                  <a:moveTo>
                    <a:pt x="191" y="0"/>
                  </a:moveTo>
                  <a:cubicBezTo>
                    <a:pt x="144" y="0"/>
                    <a:pt x="72" y="24"/>
                    <a:pt x="49" y="72"/>
                  </a:cubicBezTo>
                  <a:cubicBezTo>
                    <a:pt x="25" y="96"/>
                    <a:pt x="1" y="143"/>
                    <a:pt x="1" y="215"/>
                  </a:cubicBezTo>
                  <a:cubicBezTo>
                    <a:pt x="1" y="262"/>
                    <a:pt x="25" y="334"/>
                    <a:pt x="49" y="358"/>
                  </a:cubicBezTo>
                  <a:cubicBezTo>
                    <a:pt x="72" y="382"/>
                    <a:pt x="144" y="429"/>
                    <a:pt x="191" y="429"/>
                  </a:cubicBezTo>
                  <a:cubicBezTo>
                    <a:pt x="263" y="429"/>
                    <a:pt x="311" y="382"/>
                    <a:pt x="358" y="358"/>
                  </a:cubicBezTo>
                  <a:cubicBezTo>
                    <a:pt x="382" y="334"/>
                    <a:pt x="406" y="262"/>
                    <a:pt x="406" y="215"/>
                  </a:cubicBezTo>
                  <a:cubicBezTo>
                    <a:pt x="406" y="143"/>
                    <a:pt x="382" y="96"/>
                    <a:pt x="358" y="72"/>
                  </a:cubicBezTo>
                  <a:cubicBezTo>
                    <a:pt x="311" y="24"/>
                    <a:pt x="263" y="0"/>
                    <a:pt x="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7"/>
            <p:cNvSpPr/>
            <p:nvPr/>
          </p:nvSpPr>
          <p:spPr>
            <a:xfrm>
              <a:off x="7457461" y="1859972"/>
              <a:ext cx="14225" cy="14225"/>
            </a:xfrm>
            <a:custGeom>
              <a:avLst/>
              <a:gdLst/>
              <a:ahLst/>
              <a:cxnLst/>
              <a:rect l="l" t="t" r="r" b="b"/>
              <a:pathLst>
                <a:path w="430" h="430" extrusionOk="0">
                  <a:moveTo>
                    <a:pt x="215" y="0"/>
                  </a:moveTo>
                  <a:cubicBezTo>
                    <a:pt x="143" y="0"/>
                    <a:pt x="96" y="24"/>
                    <a:pt x="72" y="72"/>
                  </a:cubicBezTo>
                  <a:cubicBezTo>
                    <a:pt x="48" y="96"/>
                    <a:pt x="1" y="143"/>
                    <a:pt x="1" y="215"/>
                  </a:cubicBezTo>
                  <a:cubicBezTo>
                    <a:pt x="1" y="262"/>
                    <a:pt x="48" y="334"/>
                    <a:pt x="72" y="358"/>
                  </a:cubicBezTo>
                  <a:cubicBezTo>
                    <a:pt x="96" y="382"/>
                    <a:pt x="143" y="429"/>
                    <a:pt x="215" y="429"/>
                  </a:cubicBezTo>
                  <a:cubicBezTo>
                    <a:pt x="286" y="429"/>
                    <a:pt x="334" y="382"/>
                    <a:pt x="358" y="358"/>
                  </a:cubicBezTo>
                  <a:cubicBezTo>
                    <a:pt x="405" y="334"/>
                    <a:pt x="429" y="262"/>
                    <a:pt x="429" y="215"/>
                  </a:cubicBezTo>
                  <a:cubicBezTo>
                    <a:pt x="429" y="143"/>
                    <a:pt x="405" y="96"/>
                    <a:pt x="358" y="72"/>
                  </a:cubicBezTo>
                  <a:cubicBezTo>
                    <a:pt x="334" y="24"/>
                    <a:pt x="286"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7"/>
            <p:cNvSpPr/>
            <p:nvPr/>
          </p:nvSpPr>
          <p:spPr>
            <a:xfrm>
              <a:off x="7538612" y="1826890"/>
              <a:ext cx="13431" cy="13431"/>
            </a:xfrm>
            <a:custGeom>
              <a:avLst/>
              <a:gdLst/>
              <a:ahLst/>
              <a:cxnLst/>
              <a:rect l="l" t="t" r="r" b="b"/>
              <a:pathLst>
                <a:path w="406" h="406" extrusionOk="0">
                  <a:moveTo>
                    <a:pt x="215" y="0"/>
                  </a:moveTo>
                  <a:cubicBezTo>
                    <a:pt x="143" y="0"/>
                    <a:pt x="96" y="24"/>
                    <a:pt x="48" y="48"/>
                  </a:cubicBezTo>
                  <a:cubicBezTo>
                    <a:pt x="24" y="72"/>
                    <a:pt x="0" y="143"/>
                    <a:pt x="0" y="191"/>
                  </a:cubicBezTo>
                  <a:cubicBezTo>
                    <a:pt x="0" y="262"/>
                    <a:pt x="24" y="310"/>
                    <a:pt x="48" y="357"/>
                  </a:cubicBezTo>
                  <a:cubicBezTo>
                    <a:pt x="96" y="381"/>
                    <a:pt x="143" y="405"/>
                    <a:pt x="215" y="405"/>
                  </a:cubicBezTo>
                  <a:cubicBezTo>
                    <a:pt x="262" y="405"/>
                    <a:pt x="334" y="381"/>
                    <a:pt x="358" y="357"/>
                  </a:cubicBezTo>
                  <a:cubicBezTo>
                    <a:pt x="382" y="310"/>
                    <a:pt x="405" y="262"/>
                    <a:pt x="405" y="191"/>
                  </a:cubicBezTo>
                  <a:cubicBezTo>
                    <a:pt x="405" y="143"/>
                    <a:pt x="382" y="72"/>
                    <a:pt x="358" y="48"/>
                  </a:cubicBezTo>
                  <a:cubicBezTo>
                    <a:pt x="334" y="24"/>
                    <a:pt x="262"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7"/>
            <p:cNvSpPr/>
            <p:nvPr/>
          </p:nvSpPr>
          <p:spPr>
            <a:xfrm>
              <a:off x="7471653" y="1893849"/>
              <a:ext cx="13431" cy="13431"/>
            </a:xfrm>
            <a:custGeom>
              <a:avLst/>
              <a:gdLst/>
              <a:ahLst/>
              <a:cxnLst/>
              <a:rect l="l" t="t" r="r" b="b"/>
              <a:pathLst>
                <a:path w="406" h="406" extrusionOk="0">
                  <a:moveTo>
                    <a:pt x="215" y="1"/>
                  </a:moveTo>
                  <a:cubicBezTo>
                    <a:pt x="143" y="1"/>
                    <a:pt x="96" y="24"/>
                    <a:pt x="48" y="48"/>
                  </a:cubicBezTo>
                  <a:cubicBezTo>
                    <a:pt x="24" y="72"/>
                    <a:pt x="0" y="143"/>
                    <a:pt x="0" y="191"/>
                  </a:cubicBezTo>
                  <a:cubicBezTo>
                    <a:pt x="0" y="262"/>
                    <a:pt x="24" y="310"/>
                    <a:pt x="48" y="334"/>
                  </a:cubicBezTo>
                  <a:cubicBezTo>
                    <a:pt x="96" y="382"/>
                    <a:pt x="143" y="405"/>
                    <a:pt x="215" y="405"/>
                  </a:cubicBezTo>
                  <a:cubicBezTo>
                    <a:pt x="262" y="405"/>
                    <a:pt x="334" y="382"/>
                    <a:pt x="357" y="334"/>
                  </a:cubicBezTo>
                  <a:cubicBezTo>
                    <a:pt x="381" y="310"/>
                    <a:pt x="405" y="262"/>
                    <a:pt x="405" y="191"/>
                  </a:cubicBezTo>
                  <a:cubicBezTo>
                    <a:pt x="405" y="143"/>
                    <a:pt x="381" y="72"/>
                    <a:pt x="357" y="48"/>
                  </a:cubicBezTo>
                  <a:cubicBezTo>
                    <a:pt x="334" y="24"/>
                    <a:pt x="262"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7"/>
            <p:cNvSpPr/>
            <p:nvPr/>
          </p:nvSpPr>
          <p:spPr>
            <a:xfrm>
              <a:off x="7538612" y="1893849"/>
              <a:ext cx="13431" cy="13431"/>
            </a:xfrm>
            <a:custGeom>
              <a:avLst/>
              <a:gdLst/>
              <a:ahLst/>
              <a:cxnLst/>
              <a:rect l="l" t="t" r="r" b="b"/>
              <a:pathLst>
                <a:path w="406" h="406" extrusionOk="0">
                  <a:moveTo>
                    <a:pt x="215" y="1"/>
                  </a:moveTo>
                  <a:cubicBezTo>
                    <a:pt x="143" y="1"/>
                    <a:pt x="96" y="24"/>
                    <a:pt x="48" y="48"/>
                  </a:cubicBezTo>
                  <a:cubicBezTo>
                    <a:pt x="24" y="72"/>
                    <a:pt x="0" y="143"/>
                    <a:pt x="0" y="191"/>
                  </a:cubicBezTo>
                  <a:cubicBezTo>
                    <a:pt x="0" y="262"/>
                    <a:pt x="24" y="310"/>
                    <a:pt x="48" y="334"/>
                  </a:cubicBezTo>
                  <a:cubicBezTo>
                    <a:pt x="96" y="382"/>
                    <a:pt x="143" y="405"/>
                    <a:pt x="215" y="405"/>
                  </a:cubicBezTo>
                  <a:cubicBezTo>
                    <a:pt x="262" y="405"/>
                    <a:pt x="334" y="382"/>
                    <a:pt x="358" y="334"/>
                  </a:cubicBezTo>
                  <a:cubicBezTo>
                    <a:pt x="382" y="310"/>
                    <a:pt x="405" y="262"/>
                    <a:pt x="405" y="191"/>
                  </a:cubicBezTo>
                  <a:cubicBezTo>
                    <a:pt x="405" y="143"/>
                    <a:pt x="382" y="72"/>
                    <a:pt x="358" y="48"/>
                  </a:cubicBezTo>
                  <a:cubicBezTo>
                    <a:pt x="334" y="24"/>
                    <a:pt x="262"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7"/>
            <p:cNvSpPr/>
            <p:nvPr/>
          </p:nvSpPr>
          <p:spPr>
            <a:xfrm>
              <a:off x="7471653" y="1826890"/>
              <a:ext cx="13431" cy="13431"/>
            </a:xfrm>
            <a:custGeom>
              <a:avLst/>
              <a:gdLst/>
              <a:ahLst/>
              <a:cxnLst/>
              <a:rect l="l" t="t" r="r" b="b"/>
              <a:pathLst>
                <a:path w="406" h="406" extrusionOk="0">
                  <a:moveTo>
                    <a:pt x="215" y="0"/>
                  </a:moveTo>
                  <a:cubicBezTo>
                    <a:pt x="143" y="0"/>
                    <a:pt x="96" y="24"/>
                    <a:pt x="48" y="48"/>
                  </a:cubicBezTo>
                  <a:cubicBezTo>
                    <a:pt x="24" y="72"/>
                    <a:pt x="0" y="143"/>
                    <a:pt x="0" y="191"/>
                  </a:cubicBezTo>
                  <a:cubicBezTo>
                    <a:pt x="0" y="262"/>
                    <a:pt x="24" y="310"/>
                    <a:pt x="48" y="357"/>
                  </a:cubicBezTo>
                  <a:cubicBezTo>
                    <a:pt x="96" y="381"/>
                    <a:pt x="143" y="405"/>
                    <a:pt x="215" y="405"/>
                  </a:cubicBezTo>
                  <a:cubicBezTo>
                    <a:pt x="262" y="405"/>
                    <a:pt x="334" y="381"/>
                    <a:pt x="357" y="357"/>
                  </a:cubicBezTo>
                  <a:cubicBezTo>
                    <a:pt x="381" y="310"/>
                    <a:pt x="405" y="262"/>
                    <a:pt x="405" y="191"/>
                  </a:cubicBezTo>
                  <a:cubicBezTo>
                    <a:pt x="405" y="143"/>
                    <a:pt x="381" y="72"/>
                    <a:pt x="357" y="48"/>
                  </a:cubicBezTo>
                  <a:cubicBezTo>
                    <a:pt x="334" y="0"/>
                    <a:pt x="262"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7"/>
            <p:cNvSpPr/>
            <p:nvPr/>
          </p:nvSpPr>
          <p:spPr>
            <a:xfrm>
              <a:off x="7659165" y="1700812"/>
              <a:ext cx="14192" cy="13431"/>
            </a:xfrm>
            <a:custGeom>
              <a:avLst/>
              <a:gdLst/>
              <a:ahLst/>
              <a:cxnLst/>
              <a:rect l="l" t="t" r="r" b="b"/>
              <a:pathLst>
                <a:path w="429" h="406" extrusionOk="0">
                  <a:moveTo>
                    <a:pt x="214" y="1"/>
                  </a:moveTo>
                  <a:cubicBezTo>
                    <a:pt x="167" y="1"/>
                    <a:pt x="95" y="25"/>
                    <a:pt x="72" y="49"/>
                  </a:cubicBezTo>
                  <a:cubicBezTo>
                    <a:pt x="48" y="72"/>
                    <a:pt x="0" y="144"/>
                    <a:pt x="0" y="191"/>
                  </a:cubicBezTo>
                  <a:cubicBezTo>
                    <a:pt x="0" y="263"/>
                    <a:pt x="48" y="311"/>
                    <a:pt x="72" y="358"/>
                  </a:cubicBezTo>
                  <a:cubicBezTo>
                    <a:pt x="95" y="382"/>
                    <a:pt x="167" y="406"/>
                    <a:pt x="214" y="406"/>
                  </a:cubicBezTo>
                  <a:cubicBezTo>
                    <a:pt x="286" y="406"/>
                    <a:pt x="334" y="382"/>
                    <a:pt x="381" y="358"/>
                  </a:cubicBezTo>
                  <a:cubicBezTo>
                    <a:pt x="405" y="311"/>
                    <a:pt x="429" y="263"/>
                    <a:pt x="429" y="191"/>
                  </a:cubicBezTo>
                  <a:cubicBezTo>
                    <a:pt x="429" y="144"/>
                    <a:pt x="405" y="72"/>
                    <a:pt x="381" y="49"/>
                  </a:cubicBezTo>
                  <a:cubicBezTo>
                    <a:pt x="310" y="25"/>
                    <a:pt x="262" y="1"/>
                    <a:pt x="21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67"/>
          <p:cNvGrpSpPr/>
          <p:nvPr/>
        </p:nvGrpSpPr>
        <p:grpSpPr>
          <a:xfrm>
            <a:off x="5293619" y="3993662"/>
            <a:ext cx="380548" cy="370160"/>
            <a:chOff x="7990056" y="3420639"/>
            <a:chExt cx="380548" cy="370160"/>
          </a:xfrm>
        </p:grpSpPr>
        <p:sp>
          <p:nvSpPr>
            <p:cNvPr id="4888" name="Google Shape;4888;p67"/>
            <p:cNvSpPr/>
            <p:nvPr/>
          </p:nvSpPr>
          <p:spPr>
            <a:xfrm>
              <a:off x="8020757" y="3450612"/>
              <a:ext cx="307303" cy="307303"/>
            </a:xfrm>
            <a:custGeom>
              <a:avLst/>
              <a:gdLst/>
              <a:ahLst/>
              <a:cxnLst/>
              <a:rect l="l" t="t" r="r" b="b"/>
              <a:pathLst>
                <a:path w="9289" h="9289" extrusionOk="0">
                  <a:moveTo>
                    <a:pt x="4645" y="1"/>
                  </a:moveTo>
                  <a:cubicBezTo>
                    <a:pt x="2097" y="1"/>
                    <a:pt x="1" y="2073"/>
                    <a:pt x="1" y="4644"/>
                  </a:cubicBezTo>
                  <a:cubicBezTo>
                    <a:pt x="1" y="7193"/>
                    <a:pt x="2097" y="9288"/>
                    <a:pt x="4645" y="9288"/>
                  </a:cubicBezTo>
                  <a:cubicBezTo>
                    <a:pt x="7217" y="9288"/>
                    <a:pt x="9289" y="7193"/>
                    <a:pt x="9289" y="4644"/>
                  </a:cubicBezTo>
                  <a:cubicBezTo>
                    <a:pt x="9289" y="2073"/>
                    <a:pt x="7217" y="1"/>
                    <a:pt x="4645"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7"/>
            <p:cNvSpPr/>
            <p:nvPr/>
          </p:nvSpPr>
          <p:spPr>
            <a:xfrm>
              <a:off x="8056221" y="3486076"/>
              <a:ext cx="236374" cy="236374"/>
            </a:xfrm>
            <a:custGeom>
              <a:avLst/>
              <a:gdLst/>
              <a:ahLst/>
              <a:cxnLst/>
              <a:rect l="l" t="t" r="r" b="b"/>
              <a:pathLst>
                <a:path w="7145" h="7145" extrusionOk="0">
                  <a:moveTo>
                    <a:pt x="3573" y="0"/>
                  </a:moveTo>
                  <a:cubicBezTo>
                    <a:pt x="1596" y="0"/>
                    <a:pt x="1" y="1596"/>
                    <a:pt x="1" y="3572"/>
                  </a:cubicBezTo>
                  <a:cubicBezTo>
                    <a:pt x="1" y="5549"/>
                    <a:pt x="1596" y="7145"/>
                    <a:pt x="3573" y="7145"/>
                  </a:cubicBezTo>
                  <a:cubicBezTo>
                    <a:pt x="5549" y="7145"/>
                    <a:pt x="7145" y="5549"/>
                    <a:pt x="7145" y="3572"/>
                  </a:cubicBezTo>
                  <a:cubicBezTo>
                    <a:pt x="7145" y="1596"/>
                    <a:pt x="5549" y="0"/>
                    <a:pt x="35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7"/>
            <p:cNvSpPr/>
            <p:nvPr/>
          </p:nvSpPr>
          <p:spPr>
            <a:xfrm>
              <a:off x="8157056" y="3426925"/>
              <a:ext cx="34704" cy="84393"/>
            </a:xfrm>
            <a:custGeom>
              <a:avLst/>
              <a:gdLst/>
              <a:ahLst/>
              <a:cxnLst/>
              <a:rect l="l" t="t" r="r" b="b"/>
              <a:pathLst>
                <a:path w="1049" h="2551" extrusionOk="0">
                  <a:moveTo>
                    <a:pt x="517" y="1"/>
                  </a:moveTo>
                  <a:cubicBezTo>
                    <a:pt x="504" y="1"/>
                    <a:pt x="490" y="1"/>
                    <a:pt x="477" y="2"/>
                  </a:cubicBezTo>
                  <a:cubicBezTo>
                    <a:pt x="215" y="26"/>
                    <a:pt x="1" y="264"/>
                    <a:pt x="1" y="526"/>
                  </a:cubicBezTo>
                  <a:lnTo>
                    <a:pt x="1" y="2003"/>
                  </a:lnTo>
                  <a:cubicBezTo>
                    <a:pt x="1" y="2265"/>
                    <a:pt x="239" y="2503"/>
                    <a:pt x="477" y="2550"/>
                  </a:cubicBezTo>
                  <a:cubicBezTo>
                    <a:pt x="763" y="2550"/>
                    <a:pt x="1049" y="2312"/>
                    <a:pt x="1049" y="2026"/>
                  </a:cubicBezTo>
                  <a:lnTo>
                    <a:pt x="1049" y="526"/>
                  </a:lnTo>
                  <a:cubicBezTo>
                    <a:pt x="1049" y="231"/>
                    <a:pt x="789" y="1"/>
                    <a:pt x="517" y="1"/>
                  </a:cubicBezTo>
                  <a:close/>
                </a:path>
              </a:pathLst>
            </a:custGeom>
            <a:solidFill>
              <a:srgbClr val="A7B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7"/>
            <p:cNvSpPr/>
            <p:nvPr/>
          </p:nvSpPr>
          <p:spPr>
            <a:xfrm>
              <a:off x="8157056" y="3698003"/>
              <a:ext cx="34704" cy="84393"/>
            </a:xfrm>
            <a:custGeom>
              <a:avLst/>
              <a:gdLst/>
              <a:ahLst/>
              <a:cxnLst/>
              <a:rect l="l" t="t" r="r" b="b"/>
              <a:pathLst>
                <a:path w="1049" h="2551" extrusionOk="0">
                  <a:moveTo>
                    <a:pt x="477" y="0"/>
                  </a:moveTo>
                  <a:cubicBezTo>
                    <a:pt x="239" y="48"/>
                    <a:pt x="1" y="286"/>
                    <a:pt x="1" y="548"/>
                  </a:cubicBezTo>
                  <a:lnTo>
                    <a:pt x="1" y="2025"/>
                  </a:lnTo>
                  <a:cubicBezTo>
                    <a:pt x="1" y="2287"/>
                    <a:pt x="215" y="2525"/>
                    <a:pt x="477" y="2549"/>
                  </a:cubicBezTo>
                  <a:cubicBezTo>
                    <a:pt x="490" y="2550"/>
                    <a:pt x="504" y="2550"/>
                    <a:pt x="517" y="2550"/>
                  </a:cubicBezTo>
                  <a:cubicBezTo>
                    <a:pt x="789" y="2550"/>
                    <a:pt x="1049" y="2320"/>
                    <a:pt x="1049" y="2025"/>
                  </a:cubicBezTo>
                  <a:lnTo>
                    <a:pt x="1049" y="524"/>
                  </a:lnTo>
                  <a:cubicBezTo>
                    <a:pt x="1049" y="239"/>
                    <a:pt x="763" y="0"/>
                    <a:pt x="477" y="0"/>
                  </a:cubicBezTo>
                  <a:close/>
                </a:path>
              </a:pathLst>
            </a:custGeom>
            <a:solidFill>
              <a:srgbClr val="A7B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7"/>
            <p:cNvSpPr/>
            <p:nvPr/>
          </p:nvSpPr>
          <p:spPr>
            <a:xfrm>
              <a:off x="8268148" y="3586118"/>
              <a:ext cx="84327" cy="35498"/>
            </a:xfrm>
            <a:custGeom>
              <a:avLst/>
              <a:gdLst/>
              <a:ahLst/>
              <a:cxnLst/>
              <a:rect l="l" t="t" r="r" b="b"/>
              <a:pathLst>
                <a:path w="2549" h="1073" extrusionOk="0">
                  <a:moveTo>
                    <a:pt x="548" y="1"/>
                  </a:moveTo>
                  <a:cubicBezTo>
                    <a:pt x="239" y="1"/>
                    <a:pt x="1" y="239"/>
                    <a:pt x="1" y="548"/>
                  </a:cubicBezTo>
                  <a:cubicBezTo>
                    <a:pt x="1" y="834"/>
                    <a:pt x="239" y="1072"/>
                    <a:pt x="548" y="1072"/>
                  </a:cubicBezTo>
                  <a:lnTo>
                    <a:pt x="2025" y="1072"/>
                  </a:lnTo>
                  <a:cubicBezTo>
                    <a:pt x="2335" y="1072"/>
                    <a:pt x="2549" y="834"/>
                    <a:pt x="2549" y="548"/>
                  </a:cubicBezTo>
                  <a:cubicBezTo>
                    <a:pt x="2549" y="239"/>
                    <a:pt x="2335" y="1"/>
                    <a:pt x="2025" y="1"/>
                  </a:cubicBezTo>
                  <a:close/>
                </a:path>
              </a:pathLst>
            </a:custGeom>
            <a:solidFill>
              <a:srgbClr val="A7B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7"/>
            <p:cNvSpPr/>
            <p:nvPr/>
          </p:nvSpPr>
          <p:spPr>
            <a:xfrm>
              <a:off x="7995548" y="3586118"/>
              <a:ext cx="84360" cy="35498"/>
            </a:xfrm>
            <a:custGeom>
              <a:avLst/>
              <a:gdLst/>
              <a:ahLst/>
              <a:cxnLst/>
              <a:rect l="l" t="t" r="r" b="b"/>
              <a:pathLst>
                <a:path w="2550" h="1073" extrusionOk="0">
                  <a:moveTo>
                    <a:pt x="525" y="1"/>
                  </a:moveTo>
                  <a:cubicBezTo>
                    <a:pt x="239" y="1"/>
                    <a:pt x="1" y="239"/>
                    <a:pt x="1" y="548"/>
                  </a:cubicBezTo>
                  <a:cubicBezTo>
                    <a:pt x="1" y="834"/>
                    <a:pt x="239" y="1072"/>
                    <a:pt x="525" y="1072"/>
                  </a:cubicBezTo>
                  <a:lnTo>
                    <a:pt x="2025" y="1072"/>
                  </a:lnTo>
                  <a:cubicBezTo>
                    <a:pt x="2359" y="1072"/>
                    <a:pt x="2549" y="834"/>
                    <a:pt x="2549" y="548"/>
                  </a:cubicBezTo>
                  <a:cubicBezTo>
                    <a:pt x="2549" y="239"/>
                    <a:pt x="2311" y="1"/>
                    <a:pt x="2025" y="1"/>
                  </a:cubicBezTo>
                  <a:close/>
                </a:path>
              </a:pathLst>
            </a:custGeom>
            <a:solidFill>
              <a:srgbClr val="A7B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7"/>
            <p:cNvSpPr/>
            <p:nvPr/>
          </p:nvSpPr>
          <p:spPr>
            <a:xfrm>
              <a:off x="8121625" y="3542019"/>
              <a:ext cx="104011" cy="124489"/>
            </a:xfrm>
            <a:custGeom>
              <a:avLst/>
              <a:gdLst/>
              <a:ahLst/>
              <a:cxnLst/>
              <a:rect l="l" t="t" r="r" b="b"/>
              <a:pathLst>
                <a:path w="3144" h="3763" extrusionOk="0">
                  <a:moveTo>
                    <a:pt x="1453" y="0"/>
                  </a:moveTo>
                  <a:cubicBezTo>
                    <a:pt x="1429" y="0"/>
                    <a:pt x="1429" y="0"/>
                    <a:pt x="1429" y="24"/>
                  </a:cubicBezTo>
                  <a:cubicBezTo>
                    <a:pt x="1548" y="357"/>
                    <a:pt x="1501" y="619"/>
                    <a:pt x="1215" y="857"/>
                  </a:cubicBezTo>
                  <a:cubicBezTo>
                    <a:pt x="882" y="1151"/>
                    <a:pt x="791" y="1589"/>
                    <a:pt x="769" y="1736"/>
                  </a:cubicBezTo>
                  <a:lnTo>
                    <a:pt x="769" y="1736"/>
                  </a:lnTo>
                  <a:cubicBezTo>
                    <a:pt x="782" y="1594"/>
                    <a:pt x="791" y="1174"/>
                    <a:pt x="500" y="786"/>
                  </a:cubicBezTo>
                  <a:cubicBezTo>
                    <a:pt x="470" y="746"/>
                    <a:pt x="428" y="727"/>
                    <a:pt x="389" y="727"/>
                  </a:cubicBezTo>
                  <a:cubicBezTo>
                    <a:pt x="334" y="727"/>
                    <a:pt x="286" y="764"/>
                    <a:pt x="286" y="834"/>
                  </a:cubicBezTo>
                  <a:cubicBezTo>
                    <a:pt x="286" y="1548"/>
                    <a:pt x="0" y="1620"/>
                    <a:pt x="0" y="2167"/>
                  </a:cubicBezTo>
                  <a:cubicBezTo>
                    <a:pt x="0" y="3072"/>
                    <a:pt x="715" y="3763"/>
                    <a:pt x="1572" y="3763"/>
                  </a:cubicBezTo>
                  <a:cubicBezTo>
                    <a:pt x="2477" y="3763"/>
                    <a:pt x="3144" y="3048"/>
                    <a:pt x="3144" y="2167"/>
                  </a:cubicBezTo>
                  <a:cubicBezTo>
                    <a:pt x="3144" y="1667"/>
                    <a:pt x="3025" y="1238"/>
                    <a:pt x="2739" y="786"/>
                  </a:cubicBezTo>
                  <a:cubicBezTo>
                    <a:pt x="2709" y="746"/>
                    <a:pt x="2667" y="727"/>
                    <a:pt x="2626" y="727"/>
                  </a:cubicBezTo>
                  <a:cubicBezTo>
                    <a:pt x="2569" y="727"/>
                    <a:pt x="2515" y="764"/>
                    <a:pt x="2501" y="834"/>
                  </a:cubicBezTo>
                  <a:cubicBezTo>
                    <a:pt x="2429" y="1334"/>
                    <a:pt x="2144" y="1667"/>
                    <a:pt x="2144" y="1667"/>
                  </a:cubicBezTo>
                  <a:cubicBezTo>
                    <a:pt x="2144" y="1667"/>
                    <a:pt x="2525" y="548"/>
                    <a:pt x="1453"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7"/>
            <p:cNvSpPr/>
            <p:nvPr/>
          </p:nvSpPr>
          <p:spPr>
            <a:xfrm>
              <a:off x="7990056" y="3420639"/>
              <a:ext cx="380548" cy="370160"/>
            </a:xfrm>
            <a:custGeom>
              <a:avLst/>
              <a:gdLst/>
              <a:ahLst/>
              <a:cxnLst/>
              <a:rect l="l" t="t" r="r" b="b"/>
              <a:pathLst>
                <a:path w="11503" h="11189" extrusionOk="0">
                  <a:moveTo>
                    <a:pt x="5555" y="398"/>
                  </a:moveTo>
                  <a:cubicBezTo>
                    <a:pt x="5576" y="398"/>
                    <a:pt x="5598" y="401"/>
                    <a:pt x="5620" y="407"/>
                  </a:cubicBezTo>
                  <a:cubicBezTo>
                    <a:pt x="5763" y="430"/>
                    <a:pt x="5882" y="549"/>
                    <a:pt x="5882" y="692"/>
                  </a:cubicBezTo>
                  <a:lnTo>
                    <a:pt x="5882" y="2145"/>
                  </a:lnTo>
                  <a:cubicBezTo>
                    <a:pt x="5882" y="2312"/>
                    <a:pt x="5763" y="2455"/>
                    <a:pt x="5620" y="2455"/>
                  </a:cubicBezTo>
                  <a:cubicBezTo>
                    <a:pt x="5606" y="2456"/>
                    <a:pt x="5593" y="2457"/>
                    <a:pt x="5579" y="2457"/>
                  </a:cubicBezTo>
                  <a:cubicBezTo>
                    <a:pt x="5410" y="2457"/>
                    <a:pt x="5287" y="2322"/>
                    <a:pt x="5287" y="2145"/>
                  </a:cubicBezTo>
                  <a:lnTo>
                    <a:pt x="5287" y="692"/>
                  </a:lnTo>
                  <a:cubicBezTo>
                    <a:pt x="5287" y="545"/>
                    <a:pt x="5398" y="398"/>
                    <a:pt x="5555" y="398"/>
                  </a:cubicBezTo>
                  <a:close/>
                  <a:moveTo>
                    <a:pt x="4835" y="1192"/>
                  </a:moveTo>
                  <a:lnTo>
                    <a:pt x="4835" y="1835"/>
                  </a:lnTo>
                  <a:cubicBezTo>
                    <a:pt x="4096" y="1978"/>
                    <a:pt x="3429" y="2336"/>
                    <a:pt x="2906" y="2859"/>
                  </a:cubicBezTo>
                  <a:cubicBezTo>
                    <a:pt x="2358" y="3407"/>
                    <a:pt x="2001" y="4098"/>
                    <a:pt x="1858" y="4812"/>
                  </a:cubicBezTo>
                  <a:lnTo>
                    <a:pt x="1239" y="4812"/>
                  </a:lnTo>
                  <a:cubicBezTo>
                    <a:pt x="1524" y="2979"/>
                    <a:pt x="3001" y="1502"/>
                    <a:pt x="4835" y="1192"/>
                  </a:cubicBezTo>
                  <a:close/>
                  <a:moveTo>
                    <a:pt x="2215" y="5241"/>
                  </a:moveTo>
                  <a:cubicBezTo>
                    <a:pt x="2405" y="5241"/>
                    <a:pt x="2525" y="5408"/>
                    <a:pt x="2525" y="5550"/>
                  </a:cubicBezTo>
                  <a:cubicBezTo>
                    <a:pt x="2525" y="5693"/>
                    <a:pt x="2358" y="5836"/>
                    <a:pt x="2215" y="5836"/>
                  </a:cubicBezTo>
                  <a:lnTo>
                    <a:pt x="738" y="5836"/>
                  </a:lnTo>
                  <a:cubicBezTo>
                    <a:pt x="716" y="5842"/>
                    <a:pt x="694" y="5845"/>
                    <a:pt x="674" y="5845"/>
                  </a:cubicBezTo>
                  <a:cubicBezTo>
                    <a:pt x="521" y="5845"/>
                    <a:pt x="429" y="5697"/>
                    <a:pt x="429" y="5550"/>
                  </a:cubicBezTo>
                  <a:cubicBezTo>
                    <a:pt x="429" y="5360"/>
                    <a:pt x="572" y="5241"/>
                    <a:pt x="738" y="5241"/>
                  </a:cubicBezTo>
                  <a:close/>
                  <a:moveTo>
                    <a:pt x="10431" y="5289"/>
                  </a:moveTo>
                  <a:cubicBezTo>
                    <a:pt x="10621" y="5289"/>
                    <a:pt x="10741" y="5431"/>
                    <a:pt x="10741" y="5574"/>
                  </a:cubicBezTo>
                  <a:cubicBezTo>
                    <a:pt x="10741" y="5717"/>
                    <a:pt x="10621" y="5884"/>
                    <a:pt x="10431" y="5884"/>
                  </a:cubicBezTo>
                  <a:lnTo>
                    <a:pt x="8954" y="5884"/>
                  </a:lnTo>
                  <a:cubicBezTo>
                    <a:pt x="8764" y="5884"/>
                    <a:pt x="8645" y="5717"/>
                    <a:pt x="8645" y="5574"/>
                  </a:cubicBezTo>
                  <a:cubicBezTo>
                    <a:pt x="8645" y="5431"/>
                    <a:pt x="8788" y="5289"/>
                    <a:pt x="8954" y="5289"/>
                  </a:cubicBezTo>
                  <a:close/>
                  <a:moveTo>
                    <a:pt x="6335" y="2264"/>
                  </a:moveTo>
                  <a:cubicBezTo>
                    <a:pt x="7573" y="2550"/>
                    <a:pt x="8597" y="3550"/>
                    <a:pt x="8859" y="4836"/>
                  </a:cubicBezTo>
                  <a:cubicBezTo>
                    <a:pt x="8502" y="4860"/>
                    <a:pt x="8192" y="5193"/>
                    <a:pt x="8192" y="5574"/>
                  </a:cubicBezTo>
                  <a:cubicBezTo>
                    <a:pt x="8192" y="5955"/>
                    <a:pt x="8502" y="6265"/>
                    <a:pt x="8859" y="6313"/>
                  </a:cubicBezTo>
                  <a:cubicBezTo>
                    <a:pt x="8550" y="7575"/>
                    <a:pt x="7573" y="8575"/>
                    <a:pt x="6335" y="8884"/>
                  </a:cubicBezTo>
                  <a:cubicBezTo>
                    <a:pt x="6287" y="8527"/>
                    <a:pt x="5978" y="8218"/>
                    <a:pt x="5573" y="8218"/>
                  </a:cubicBezTo>
                  <a:cubicBezTo>
                    <a:pt x="5192" y="8218"/>
                    <a:pt x="4906" y="8527"/>
                    <a:pt x="4835" y="8884"/>
                  </a:cubicBezTo>
                  <a:cubicBezTo>
                    <a:pt x="3596" y="8575"/>
                    <a:pt x="2572" y="7599"/>
                    <a:pt x="2286" y="6313"/>
                  </a:cubicBezTo>
                  <a:cubicBezTo>
                    <a:pt x="2667" y="6289"/>
                    <a:pt x="2929" y="5955"/>
                    <a:pt x="2929" y="5574"/>
                  </a:cubicBezTo>
                  <a:cubicBezTo>
                    <a:pt x="2929" y="5193"/>
                    <a:pt x="2644" y="4860"/>
                    <a:pt x="2286" y="4836"/>
                  </a:cubicBezTo>
                  <a:cubicBezTo>
                    <a:pt x="2572" y="3574"/>
                    <a:pt x="3549" y="2574"/>
                    <a:pt x="4835" y="2264"/>
                  </a:cubicBezTo>
                  <a:cubicBezTo>
                    <a:pt x="4858" y="2621"/>
                    <a:pt x="5192" y="2931"/>
                    <a:pt x="5573" y="2931"/>
                  </a:cubicBezTo>
                  <a:cubicBezTo>
                    <a:pt x="5978" y="2931"/>
                    <a:pt x="6263" y="2621"/>
                    <a:pt x="6335" y="2264"/>
                  </a:cubicBezTo>
                  <a:close/>
                  <a:moveTo>
                    <a:pt x="1858" y="6289"/>
                  </a:moveTo>
                  <a:cubicBezTo>
                    <a:pt x="2001" y="7027"/>
                    <a:pt x="2358" y="7694"/>
                    <a:pt x="2906" y="8218"/>
                  </a:cubicBezTo>
                  <a:cubicBezTo>
                    <a:pt x="3429" y="8765"/>
                    <a:pt x="4120" y="9123"/>
                    <a:pt x="4835" y="9266"/>
                  </a:cubicBezTo>
                  <a:lnTo>
                    <a:pt x="4835" y="9885"/>
                  </a:lnTo>
                  <a:cubicBezTo>
                    <a:pt x="3001" y="9599"/>
                    <a:pt x="1524" y="8146"/>
                    <a:pt x="1239" y="6289"/>
                  </a:cubicBezTo>
                  <a:close/>
                  <a:moveTo>
                    <a:pt x="9931" y="6313"/>
                  </a:moveTo>
                  <a:cubicBezTo>
                    <a:pt x="9621" y="8146"/>
                    <a:pt x="8145" y="9599"/>
                    <a:pt x="6335" y="9932"/>
                  </a:cubicBezTo>
                  <a:lnTo>
                    <a:pt x="6335" y="9289"/>
                  </a:lnTo>
                  <a:cubicBezTo>
                    <a:pt x="7073" y="9146"/>
                    <a:pt x="7716" y="8789"/>
                    <a:pt x="8264" y="8265"/>
                  </a:cubicBezTo>
                  <a:cubicBezTo>
                    <a:pt x="8788" y="7718"/>
                    <a:pt x="9145" y="7027"/>
                    <a:pt x="9312" y="6313"/>
                  </a:cubicBezTo>
                  <a:close/>
                  <a:moveTo>
                    <a:pt x="5614" y="8614"/>
                  </a:moveTo>
                  <a:cubicBezTo>
                    <a:pt x="5771" y="8614"/>
                    <a:pt x="5882" y="8761"/>
                    <a:pt x="5882" y="8908"/>
                  </a:cubicBezTo>
                  <a:lnTo>
                    <a:pt x="5882" y="10409"/>
                  </a:lnTo>
                  <a:cubicBezTo>
                    <a:pt x="5882" y="10575"/>
                    <a:pt x="5739" y="10694"/>
                    <a:pt x="5573" y="10694"/>
                  </a:cubicBezTo>
                  <a:cubicBezTo>
                    <a:pt x="5560" y="10696"/>
                    <a:pt x="5548" y="10697"/>
                    <a:pt x="5537" y="10697"/>
                  </a:cubicBezTo>
                  <a:cubicBezTo>
                    <a:pt x="5389" y="10697"/>
                    <a:pt x="5287" y="10563"/>
                    <a:pt x="5287" y="10409"/>
                  </a:cubicBezTo>
                  <a:lnTo>
                    <a:pt x="5287" y="8908"/>
                  </a:lnTo>
                  <a:cubicBezTo>
                    <a:pt x="5287" y="8765"/>
                    <a:pt x="5406" y="8623"/>
                    <a:pt x="5549" y="8623"/>
                  </a:cubicBezTo>
                  <a:cubicBezTo>
                    <a:pt x="5571" y="8617"/>
                    <a:pt x="5593" y="8614"/>
                    <a:pt x="5614" y="8614"/>
                  </a:cubicBezTo>
                  <a:close/>
                  <a:moveTo>
                    <a:pt x="5625" y="1"/>
                  </a:moveTo>
                  <a:cubicBezTo>
                    <a:pt x="5193" y="1"/>
                    <a:pt x="4858" y="348"/>
                    <a:pt x="4858" y="740"/>
                  </a:cubicBezTo>
                  <a:lnTo>
                    <a:pt x="4858" y="811"/>
                  </a:lnTo>
                  <a:cubicBezTo>
                    <a:pt x="3858" y="954"/>
                    <a:pt x="2906" y="1431"/>
                    <a:pt x="2191" y="2193"/>
                  </a:cubicBezTo>
                  <a:cubicBezTo>
                    <a:pt x="1477" y="2883"/>
                    <a:pt x="953" y="3860"/>
                    <a:pt x="810" y="4860"/>
                  </a:cubicBezTo>
                  <a:lnTo>
                    <a:pt x="786" y="4860"/>
                  </a:lnTo>
                  <a:cubicBezTo>
                    <a:pt x="405" y="4860"/>
                    <a:pt x="48" y="5169"/>
                    <a:pt x="48" y="5550"/>
                  </a:cubicBezTo>
                  <a:cubicBezTo>
                    <a:pt x="0" y="6003"/>
                    <a:pt x="357" y="6360"/>
                    <a:pt x="786" y="6360"/>
                  </a:cubicBezTo>
                  <a:lnTo>
                    <a:pt x="834" y="6360"/>
                  </a:lnTo>
                  <a:cubicBezTo>
                    <a:pt x="1000" y="7360"/>
                    <a:pt x="1477" y="8313"/>
                    <a:pt x="2215" y="9027"/>
                  </a:cubicBezTo>
                  <a:cubicBezTo>
                    <a:pt x="2929" y="9742"/>
                    <a:pt x="3882" y="10242"/>
                    <a:pt x="4882" y="10409"/>
                  </a:cubicBezTo>
                  <a:lnTo>
                    <a:pt x="4882" y="10671"/>
                  </a:lnTo>
                  <a:cubicBezTo>
                    <a:pt x="4882" y="10766"/>
                    <a:pt x="4954" y="10837"/>
                    <a:pt x="4977" y="10909"/>
                  </a:cubicBezTo>
                  <a:cubicBezTo>
                    <a:pt x="5183" y="11106"/>
                    <a:pt x="5404" y="11188"/>
                    <a:pt x="5607" y="11188"/>
                  </a:cubicBezTo>
                  <a:cubicBezTo>
                    <a:pt x="6018" y="11188"/>
                    <a:pt x="6359" y="10854"/>
                    <a:pt x="6359" y="10456"/>
                  </a:cubicBezTo>
                  <a:lnTo>
                    <a:pt x="6359" y="10337"/>
                  </a:lnTo>
                  <a:cubicBezTo>
                    <a:pt x="7359" y="10194"/>
                    <a:pt x="8311" y="9718"/>
                    <a:pt x="9026" y="8980"/>
                  </a:cubicBezTo>
                  <a:cubicBezTo>
                    <a:pt x="9740" y="8265"/>
                    <a:pt x="10240" y="7289"/>
                    <a:pt x="10407" y="6289"/>
                  </a:cubicBezTo>
                  <a:lnTo>
                    <a:pt x="10669" y="6289"/>
                  </a:lnTo>
                  <a:cubicBezTo>
                    <a:pt x="10764" y="6289"/>
                    <a:pt x="10836" y="6241"/>
                    <a:pt x="10907" y="6193"/>
                  </a:cubicBezTo>
                  <a:cubicBezTo>
                    <a:pt x="11503" y="5574"/>
                    <a:pt x="11050" y="4812"/>
                    <a:pt x="10431" y="4812"/>
                  </a:cubicBezTo>
                  <a:lnTo>
                    <a:pt x="10383" y="4812"/>
                  </a:lnTo>
                  <a:cubicBezTo>
                    <a:pt x="10288" y="4169"/>
                    <a:pt x="10050" y="3574"/>
                    <a:pt x="9717" y="3026"/>
                  </a:cubicBezTo>
                  <a:cubicBezTo>
                    <a:pt x="9665" y="2958"/>
                    <a:pt x="9602" y="2902"/>
                    <a:pt x="9535" y="2902"/>
                  </a:cubicBezTo>
                  <a:cubicBezTo>
                    <a:pt x="9509" y="2902"/>
                    <a:pt x="9482" y="2911"/>
                    <a:pt x="9455" y="2931"/>
                  </a:cubicBezTo>
                  <a:cubicBezTo>
                    <a:pt x="9335" y="2979"/>
                    <a:pt x="9264" y="3121"/>
                    <a:pt x="9359" y="3264"/>
                  </a:cubicBezTo>
                  <a:cubicBezTo>
                    <a:pt x="9669" y="3741"/>
                    <a:pt x="9859" y="4265"/>
                    <a:pt x="9955" y="4836"/>
                  </a:cubicBezTo>
                  <a:lnTo>
                    <a:pt x="9335" y="4836"/>
                  </a:lnTo>
                  <a:cubicBezTo>
                    <a:pt x="9193" y="4098"/>
                    <a:pt x="8835" y="3431"/>
                    <a:pt x="8288" y="2907"/>
                  </a:cubicBezTo>
                  <a:cubicBezTo>
                    <a:pt x="7764" y="2359"/>
                    <a:pt x="7073" y="2002"/>
                    <a:pt x="6359" y="1859"/>
                  </a:cubicBezTo>
                  <a:lnTo>
                    <a:pt x="6359" y="1240"/>
                  </a:lnTo>
                  <a:cubicBezTo>
                    <a:pt x="6978" y="1335"/>
                    <a:pt x="7573" y="1597"/>
                    <a:pt x="8073" y="1907"/>
                  </a:cubicBezTo>
                  <a:cubicBezTo>
                    <a:pt x="8121" y="1955"/>
                    <a:pt x="8169" y="1955"/>
                    <a:pt x="8192" y="1955"/>
                  </a:cubicBezTo>
                  <a:cubicBezTo>
                    <a:pt x="8264" y="1955"/>
                    <a:pt x="8359" y="1907"/>
                    <a:pt x="8383" y="1859"/>
                  </a:cubicBezTo>
                  <a:cubicBezTo>
                    <a:pt x="8431" y="1764"/>
                    <a:pt x="8407" y="1621"/>
                    <a:pt x="8311" y="1550"/>
                  </a:cubicBezTo>
                  <a:cubicBezTo>
                    <a:pt x="7716" y="1169"/>
                    <a:pt x="7049" y="907"/>
                    <a:pt x="6359" y="788"/>
                  </a:cubicBezTo>
                  <a:lnTo>
                    <a:pt x="6359" y="740"/>
                  </a:lnTo>
                  <a:cubicBezTo>
                    <a:pt x="6359" y="359"/>
                    <a:pt x="6049" y="2"/>
                    <a:pt x="5668" y="2"/>
                  </a:cubicBezTo>
                  <a:cubicBezTo>
                    <a:pt x="5654" y="1"/>
                    <a:pt x="5639" y="1"/>
                    <a:pt x="562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7"/>
            <p:cNvSpPr/>
            <p:nvPr/>
          </p:nvSpPr>
          <p:spPr>
            <a:xfrm>
              <a:off x="8115306" y="3534112"/>
              <a:ext cx="120586" cy="141064"/>
            </a:xfrm>
            <a:custGeom>
              <a:avLst/>
              <a:gdLst/>
              <a:ahLst/>
              <a:cxnLst/>
              <a:rect l="l" t="t" r="r" b="b"/>
              <a:pathLst>
                <a:path w="3645" h="4264" extrusionOk="0">
                  <a:moveTo>
                    <a:pt x="2001" y="715"/>
                  </a:moveTo>
                  <a:cubicBezTo>
                    <a:pt x="2454" y="1192"/>
                    <a:pt x="2239" y="1811"/>
                    <a:pt x="2215" y="1882"/>
                  </a:cubicBezTo>
                  <a:cubicBezTo>
                    <a:pt x="2192" y="1954"/>
                    <a:pt x="2215" y="2073"/>
                    <a:pt x="2311" y="2144"/>
                  </a:cubicBezTo>
                  <a:cubicBezTo>
                    <a:pt x="2338" y="2162"/>
                    <a:pt x="2372" y="2170"/>
                    <a:pt x="2408" y="2170"/>
                  </a:cubicBezTo>
                  <a:cubicBezTo>
                    <a:pt x="2466" y="2170"/>
                    <a:pt x="2529" y="2150"/>
                    <a:pt x="2573" y="2120"/>
                  </a:cubicBezTo>
                  <a:cubicBezTo>
                    <a:pt x="2573" y="2025"/>
                    <a:pt x="2811" y="1787"/>
                    <a:pt x="2930" y="1382"/>
                  </a:cubicBezTo>
                  <a:cubicBezTo>
                    <a:pt x="3097" y="1739"/>
                    <a:pt x="3168" y="2025"/>
                    <a:pt x="3168" y="2454"/>
                  </a:cubicBezTo>
                  <a:cubicBezTo>
                    <a:pt x="3168" y="3192"/>
                    <a:pt x="2549" y="3811"/>
                    <a:pt x="1787" y="3811"/>
                  </a:cubicBezTo>
                  <a:cubicBezTo>
                    <a:pt x="1049" y="3811"/>
                    <a:pt x="429" y="3192"/>
                    <a:pt x="429" y="2454"/>
                  </a:cubicBezTo>
                  <a:cubicBezTo>
                    <a:pt x="429" y="2216"/>
                    <a:pt x="477" y="2097"/>
                    <a:pt x="572" y="1906"/>
                  </a:cubicBezTo>
                  <a:cubicBezTo>
                    <a:pt x="644" y="1763"/>
                    <a:pt x="715" y="1620"/>
                    <a:pt x="763" y="1382"/>
                  </a:cubicBezTo>
                  <a:cubicBezTo>
                    <a:pt x="834" y="1620"/>
                    <a:pt x="882" y="1811"/>
                    <a:pt x="834" y="1930"/>
                  </a:cubicBezTo>
                  <a:lnTo>
                    <a:pt x="834" y="2025"/>
                  </a:lnTo>
                  <a:cubicBezTo>
                    <a:pt x="834" y="2144"/>
                    <a:pt x="929" y="2240"/>
                    <a:pt x="1049" y="2263"/>
                  </a:cubicBezTo>
                  <a:cubicBezTo>
                    <a:pt x="1168" y="2263"/>
                    <a:pt x="1263" y="2216"/>
                    <a:pt x="1287" y="2073"/>
                  </a:cubicBezTo>
                  <a:lnTo>
                    <a:pt x="1287" y="2001"/>
                  </a:lnTo>
                  <a:cubicBezTo>
                    <a:pt x="1310" y="1835"/>
                    <a:pt x="1382" y="1525"/>
                    <a:pt x="1644" y="1311"/>
                  </a:cubicBezTo>
                  <a:cubicBezTo>
                    <a:pt x="1858" y="1120"/>
                    <a:pt x="1977" y="954"/>
                    <a:pt x="2001" y="715"/>
                  </a:cubicBezTo>
                  <a:close/>
                  <a:moveTo>
                    <a:pt x="1727" y="0"/>
                  </a:moveTo>
                  <a:cubicBezTo>
                    <a:pt x="1661" y="0"/>
                    <a:pt x="1595" y="26"/>
                    <a:pt x="1549" y="72"/>
                  </a:cubicBezTo>
                  <a:cubicBezTo>
                    <a:pt x="1477" y="120"/>
                    <a:pt x="1477" y="239"/>
                    <a:pt x="1501" y="334"/>
                  </a:cubicBezTo>
                  <a:cubicBezTo>
                    <a:pt x="1596" y="596"/>
                    <a:pt x="1549" y="739"/>
                    <a:pt x="1358" y="930"/>
                  </a:cubicBezTo>
                  <a:cubicBezTo>
                    <a:pt x="1263" y="977"/>
                    <a:pt x="1191" y="1073"/>
                    <a:pt x="1144" y="1168"/>
                  </a:cubicBezTo>
                  <a:cubicBezTo>
                    <a:pt x="1096" y="1073"/>
                    <a:pt x="1049" y="954"/>
                    <a:pt x="953" y="858"/>
                  </a:cubicBezTo>
                  <a:cubicBezTo>
                    <a:pt x="900" y="770"/>
                    <a:pt x="795" y="721"/>
                    <a:pt x="695" y="721"/>
                  </a:cubicBezTo>
                  <a:cubicBezTo>
                    <a:pt x="661" y="721"/>
                    <a:pt x="627" y="727"/>
                    <a:pt x="596" y="739"/>
                  </a:cubicBezTo>
                  <a:cubicBezTo>
                    <a:pt x="453" y="787"/>
                    <a:pt x="358" y="906"/>
                    <a:pt x="358" y="1049"/>
                  </a:cubicBezTo>
                  <a:cubicBezTo>
                    <a:pt x="334" y="1382"/>
                    <a:pt x="239" y="1549"/>
                    <a:pt x="191" y="1739"/>
                  </a:cubicBezTo>
                  <a:cubicBezTo>
                    <a:pt x="96" y="1906"/>
                    <a:pt x="1" y="2120"/>
                    <a:pt x="1" y="2454"/>
                  </a:cubicBezTo>
                  <a:cubicBezTo>
                    <a:pt x="1" y="3454"/>
                    <a:pt x="810" y="4264"/>
                    <a:pt x="1811" y="4264"/>
                  </a:cubicBezTo>
                  <a:cubicBezTo>
                    <a:pt x="2835" y="4264"/>
                    <a:pt x="3644" y="3454"/>
                    <a:pt x="3644" y="2454"/>
                  </a:cubicBezTo>
                  <a:cubicBezTo>
                    <a:pt x="3644" y="1882"/>
                    <a:pt x="3525" y="1430"/>
                    <a:pt x="3192" y="930"/>
                  </a:cubicBezTo>
                  <a:cubicBezTo>
                    <a:pt x="3117" y="836"/>
                    <a:pt x="3013" y="772"/>
                    <a:pt x="2914" y="772"/>
                  </a:cubicBezTo>
                  <a:cubicBezTo>
                    <a:pt x="2887" y="772"/>
                    <a:pt x="2860" y="777"/>
                    <a:pt x="2835" y="787"/>
                  </a:cubicBezTo>
                  <a:cubicBezTo>
                    <a:pt x="2739" y="811"/>
                    <a:pt x="2692" y="835"/>
                    <a:pt x="2620" y="882"/>
                  </a:cubicBezTo>
                  <a:cubicBezTo>
                    <a:pt x="2477" y="596"/>
                    <a:pt x="2263" y="263"/>
                    <a:pt x="1834" y="25"/>
                  </a:cubicBezTo>
                  <a:cubicBezTo>
                    <a:pt x="1801" y="8"/>
                    <a:pt x="1764" y="0"/>
                    <a:pt x="172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7"/>
            <p:cNvSpPr/>
            <p:nvPr/>
          </p:nvSpPr>
          <p:spPr>
            <a:xfrm>
              <a:off x="8278403" y="3491601"/>
              <a:ext cx="13431" cy="14192"/>
            </a:xfrm>
            <a:custGeom>
              <a:avLst/>
              <a:gdLst/>
              <a:ahLst/>
              <a:cxnLst/>
              <a:rect l="l" t="t" r="r" b="b"/>
              <a:pathLst>
                <a:path w="406" h="429" extrusionOk="0">
                  <a:moveTo>
                    <a:pt x="191" y="0"/>
                  </a:moveTo>
                  <a:cubicBezTo>
                    <a:pt x="143" y="0"/>
                    <a:pt x="72" y="48"/>
                    <a:pt x="48" y="71"/>
                  </a:cubicBezTo>
                  <a:cubicBezTo>
                    <a:pt x="24" y="95"/>
                    <a:pt x="0" y="167"/>
                    <a:pt x="0" y="214"/>
                  </a:cubicBezTo>
                  <a:cubicBezTo>
                    <a:pt x="0" y="286"/>
                    <a:pt x="24" y="333"/>
                    <a:pt x="48" y="357"/>
                  </a:cubicBezTo>
                  <a:cubicBezTo>
                    <a:pt x="119" y="405"/>
                    <a:pt x="167" y="429"/>
                    <a:pt x="191" y="429"/>
                  </a:cubicBezTo>
                  <a:cubicBezTo>
                    <a:pt x="262" y="429"/>
                    <a:pt x="310" y="381"/>
                    <a:pt x="358" y="357"/>
                  </a:cubicBezTo>
                  <a:cubicBezTo>
                    <a:pt x="381" y="333"/>
                    <a:pt x="405" y="286"/>
                    <a:pt x="405" y="214"/>
                  </a:cubicBezTo>
                  <a:cubicBezTo>
                    <a:pt x="405" y="167"/>
                    <a:pt x="381" y="95"/>
                    <a:pt x="358" y="71"/>
                  </a:cubicBezTo>
                  <a:cubicBezTo>
                    <a:pt x="310" y="48"/>
                    <a:pt x="262" y="0"/>
                    <a:pt x="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67"/>
          <p:cNvGrpSpPr/>
          <p:nvPr/>
        </p:nvGrpSpPr>
        <p:grpSpPr>
          <a:xfrm>
            <a:off x="6664838" y="3352143"/>
            <a:ext cx="374262" cy="369366"/>
            <a:chOff x="6701129" y="3419117"/>
            <a:chExt cx="374262" cy="369366"/>
          </a:xfrm>
        </p:grpSpPr>
        <p:sp>
          <p:nvSpPr>
            <p:cNvPr id="4899" name="Google Shape;4899;p67"/>
            <p:cNvSpPr/>
            <p:nvPr/>
          </p:nvSpPr>
          <p:spPr>
            <a:xfrm>
              <a:off x="6968204" y="3648379"/>
              <a:ext cx="51245" cy="133951"/>
            </a:xfrm>
            <a:custGeom>
              <a:avLst/>
              <a:gdLst/>
              <a:ahLst/>
              <a:cxnLst/>
              <a:rect l="l" t="t" r="r" b="b"/>
              <a:pathLst>
                <a:path w="1549" h="4049" extrusionOk="0">
                  <a:moveTo>
                    <a:pt x="1549" y="0"/>
                  </a:moveTo>
                  <a:lnTo>
                    <a:pt x="596" y="333"/>
                  </a:lnTo>
                  <a:lnTo>
                    <a:pt x="596" y="1929"/>
                  </a:lnTo>
                  <a:cubicBezTo>
                    <a:pt x="596" y="2477"/>
                    <a:pt x="382" y="2977"/>
                    <a:pt x="1" y="3358"/>
                  </a:cubicBezTo>
                  <a:lnTo>
                    <a:pt x="691" y="4049"/>
                  </a:lnTo>
                  <a:cubicBezTo>
                    <a:pt x="1239" y="3477"/>
                    <a:pt x="1549" y="2739"/>
                    <a:pt x="1549" y="1929"/>
                  </a:cubicBezTo>
                  <a:lnTo>
                    <a:pt x="1549"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7"/>
            <p:cNvSpPr/>
            <p:nvPr/>
          </p:nvSpPr>
          <p:spPr>
            <a:xfrm>
              <a:off x="6758659" y="3648379"/>
              <a:ext cx="51245" cy="133951"/>
            </a:xfrm>
            <a:custGeom>
              <a:avLst/>
              <a:gdLst/>
              <a:ahLst/>
              <a:cxnLst/>
              <a:rect l="l" t="t" r="r" b="b"/>
              <a:pathLst>
                <a:path w="1549" h="4049" extrusionOk="0">
                  <a:moveTo>
                    <a:pt x="0" y="0"/>
                  </a:moveTo>
                  <a:lnTo>
                    <a:pt x="0" y="1929"/>
                  </a:lnTo>
                  <a:cubicBezTo>
                    <a:pt x="0" y="2739"/>
                    <a:pt x="286" y="3477"/>
                    <a:pt x="857" y="4049"/>
                  </a:cubicBezTo>
                  <a:lnTo>
                    <a:pt x="1548" y="3358"/>
                  </a:lnTo>
                  <a:cubicBezTo>
                    <a:pt x="1167" y="2977"/>
                    <a:pt x="953" y="2477"/>
                    <a:pt x="953" y="1929"/>
                  </a:cubicBezTo>
                  <a:lnTo>
                    <a:pt x="953" y="333"/>
                  </a:lnTo>
                  <a:lnTo>
                    <a:pt x="0"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7"/>
            <p:cNvSpPr/>
            <p:nvPr/>
          </p:nvSpPr>
          <p:spPr>
            <a:xfrm>
              <a:off x="6709631" y="3573877"/>
              <a:ext cx="361823" cy="87139"/>
            </a:xfrm>
            <a:custGeom>
              <a:avLst/>
              <a:gdLst/>
              <a:ahLst/>
              <a:cxnLst/>
              <a:rect l="l" t="t" r="r" b="b"/>
              <a:pathLst>
                <a:path w="10937" h="2634" extrusionOk="0">
                  <a:moveTo>
                    <a:pt x="9895" y="0"/>
                  </a:moveTo>
                  <a:cubicBezTo>
                    <a:pt x="9697" y="0"/>
                    <a:pt x="9500" y="65"/>
                    <a:pt x="9341" y="204"/>
                  </a:cubicBezTo>
                  <a:cubicBezTo>
                    <a:pt x="8865" y="585"/>
                    <a:pt x="8269" y="799"/>
                    <a:pt x="7650" y="799"/>
                  </a:cubicBezTo>
                  <a:lnTo>
                    <a:pt x="2554" y="799"/>
                  </a:lnTo>
                  <a:cubicBezTo>
                    <a:pt x="2220" y="799"/>
                    <a:pt x="1958" y="657"/>
                    <a:pt x="1768" y="418"/>
                  </a:cubicBezTo>
                  <a:cubicBezTo>
                    <a:pt x="1579" y="144"/>
                    <a:pt x="1291" y="11"/>
                    <a:pt x="1006" y="11"/>
                  </a:cubicBezTo>
                  <a:cubicBezTo>
                    <a:pt x="499" y="11"/>
                    <a:pt x="1" y="428"/>
                    <a:pt x="77" y="1204"/>
                  </a:cubicBezTo>
                  <a:cubicBezTo>
                    <a:pt x="77" y="1300"/>
                    <a:pt x="101" y="1371"/>
                    <a:pt x="172" y="1419"/>
                  </a:cubicBezTo>
                  <a:cubicBezTo>
                    <a:pt x="1006" y="2204"/>
                    <a:pt x="2125" y="2633"/>
                    <a:pt x="3268" y="2633"/>
                  </a:cubicBezTo>
                  <a:lnTo>
                    <a:pt x="7602" y="2633"/>
                  </a:lnTo>
                  <a:cubicBezTo>
                    <a:pt x="8626" y="2633"/>
                    <a:pt x="9627" y="2276"/>
                    <a:pt x="10460" y="1633"/>
                  </a:cubicBezTo>
                  <a:cubicBezTo>
                    <a:pt x="10865" y="1323"/>
                    <a:pt x="10937" y="728"/>
                    <a:pt x="10627" y="347"/>
                  </a:cubicBezTo>
                  <a:cubicBezTo>
                    <a:pt x="10447" y="125"/>
                    <a:pt x="10170" y="0"/>
                    <a:pt x="9895"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7"/>
            <p:cNvSpPr/>
            <p:nvPr/>
          </p:nvSpPr>
          <p:spPr>
            <a:xfrm>
              <a:off x="6774406" y="3426991"/>
              <a:ext cx="230089" cy="172558"/>
            </a:xfrm>
            <a:custGeom>
              <a:avLst/>
              <a:gdLst/>
              <a:ahLst/>
              <a:cxnLst/>
              <a:rect l="l" t="t" r="r" b="b"/>
              <a:pathLst>
                <a:path w="6955" h="5216" extrusionOk="0">
                  <a:moveTo>
                    <a:pt x="3144" y="0"/>
                  </a:moveTo>
                  <a:cubicBezTo>
                    <a:pt x="2906" y="0"/>
                    <a:pt x="2763" y="215"/>
                    <a:pt x="2787" y="405"/>
                  </a:cubicBezTo>
                  <a:cubicBezTo>
                    <a:pt x="1215" y="738"/>
                    <a:pt x="0" y="2144"/>
                    <a:pt x="0" y="3811"/>
                  </a:cubicBezTo>
                  <a:lnTo>
                    <a:pt x="0" y="4882"/>
                  </a:lnTo>
                  <a:lnTo>
                    <a:pt x="1001" y="5216"/>
                  </a:lnTo>
                  <a:lnTo>
                    <a:pt x="5835" y="5216"/>
                  </a:lnTo>
                  <a:lnTo>
                    <a:pt x="6954" y="4882"/>
                  </a:lnTo>
                  <a:lnTo>
                    <a:pt x="6954" y="3811"/>
                  </a:lnTo>
                  <a:cubicBezTo>
                    <a:pt x="6954" y="2120"/>
                    <a:pt x="5764" y="715"/>
                    <a:pt x="4168" y="405"/>
                  </a:cubicBezTo>
                  <a:cubicBezTo>
                    <a:pt x="4192" y="215"/>
                    <a:pt x="4025" y="0"/>
                    <a:pt x="3811"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7"/>
            <p:cNvSpPr/>
            <p:nvPr/>
          </p:nvSpPr>
          <p:spPr>
            <a:xfrm>
              <a:off x="6840571" y="3486076"/>
              <a:ext cx="98520" cy="114267"/>
            </a:xfrm>
            <a:custGeom>
              <a:avLst/>
              <a:gdLst/>
              <a:ahLst/>
              <a:cxnLst/>
              <a:rect l="l" t="t" r="r" b="b"/>
              <a:pathLst>
                <a:path w="2978" h="3454" extrusionOk="0">
                  <a:moveTo>
                    <a:pt x="1477" y="0"/>
                  </a:moveTo>
                  <a:lnTo>
                    <a:pt x="1" y="762"/>
                  </a:lnTo>
                  <a:lnTo>
                    <a:pt x="1" y="1429"/>
                  </a:lnTo>
                  <a:cubicBezTo>
                    <a:pt x="1" y="2358"/>
                    <a:pt x="596" y="3144"/>
                    <a:pt x="1477" y="3453"/>
                  </a:cubicBezTo>
                  <a:cubicBezTo>
                    <a:pt x="2382" y="3191"/>
                    <a:pt x="2978" y="2358"/>
                    <a:pt x="2978" y="1429"/>
                  </a:cubicBezTo>
                  <a:lnTo>
                    <a:pt x="2978" y="762"/>
                  </a:lnTo>
                  <a:lnTo>
                    <a:pt x="14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7"/>
            <p:cNvSpPr/>
            <p:nvPr/>
          </p:nvSpPr>
          <p:spPr>
            <a:xfrm>
              <a:off x="6868956" y="3517571"/>
              <a:ext cx="40989" cy="50484"/>
            </a:xfrm>
            <a:custGeom>
              <a:avLst/>
              <a:gdLst/>
              <a:ahLst/>
              <a:cxnLst/>
              <a:rect l="l" t="t" r="r" b="b"/>
              <a:pathLst>
                <a:path w="1239" h="1526" extrusionOk="0">
                  <a:moveTo>
                    <a:pt x="619" y="1"/>
                  </a:moveTo>
                  <a:lnTo>
                    <a:pt x="0" y="334"/>
                  </a:lnTo>
                  <a:lnTo>
                    <a:pt x="0" y="453"/>
                  </a:lnTo>
                  <a:cubicBezTo>
                    <a:pt x="0" y="882"/>
                    <a:pt x="238" y="1311"/>
                    <a:pt x="619" y="1525"/>
                  </a:cubicBezTo>
                  <a:cubicBezTo>
                    <a:pt x="1000" y="1311"/>
                    <a:pt x="1239" y="882"/>
                    <a:pt x="1239" y="453"/>
                  </a:cubicBezTo>
                  <a:lnTo>
                    <a:pt x="1239" y="334"/>
                  </a:lnTo>
                  <a:lnTo>
                    <a:pt x="619"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7"/>
            <p:cNvSpPr/>
            <p:nvPr/>
          </p:nvSpPr>
          <p:spPr>
            <a:xfrm>
              <a:off x="6701129" y="3419117"/>
              <a:ext cx="374262" cy="369366"/>
            </a:xfrm>
            <a:custGeom>
              <a:avLst/>
              <a:gdLst/>
              <a:ahLst/>
              <a:cxnLst/>
              <a:rect l="l" t="t" r="r" b="b"/>
              <a:pathLst>
                <a:path w="11313" h="11165" extrusionOk="0">
                  <a:moveTo>
                    <a:pt x="5692" y="2262"/>
                  </a:moveTo>
                  <a:lnTo>
                    <a:pt x="6978" y="2905"/>
                  </a:lnTo>
                  <a:lnTo>
                    <a:pt x="6978" y="3429"/>
                  </a:lnTo>
                  <a:cubicBezTo>
                    <a:pt x="6978" y="4215"/>
                    <a:pt x="6454" y="4930"/>
                    <a:pt x="5692" y="5215"/>
                  </a:cubicBezTo>
                  <a:cubicBezTo>
                    <a:pt x="4930" y="4977"/>
                    <a:pt x="4406" y="4263"/>
                    <a:pt x="4406" y="3429"/>
                  </a:cubicBezTo>
                  <a:lnTo>
                    <a:pt x="4406" y="2905"/>
                  </a:lnTo>
                  <a:lnTo>
                    <a:pt x="5692" y="2262"/>
                  </a:lnTo>
                  <a:close/>
                  <a:moveTo>
                    <a:pt x="6026" y="476"/>
                  </a:moveTo>
                  <a:cubicBezTo>
                    <a:pt x="6073" y="476"/>
                    <a:pt x="6121" y="500"/>
                    <a:pt x="6145" y="524"/>
                  </a:cubicBezTo>
                  <a:cubicBezTo>
                    <a:pt x="6169" y="572"/>
                    <a:pt x="6169" y="595"/>
                    <a:pt x="6169" y="643"/>
                  </a:cubicBezTo>
                  <a:lnTo>
                    <a:pt x="6073" y="1215"/>
                  </a:lnTo>
                  <a:cubicBezTo>
                    <a:pt x="6073" y="1310"/>
                    <a:pt x="6121" y="1358"/>
                    <a:pt x="6169" y="1429"/>
                  </a:cubicBezTo>
                  <a:cubicBezTo>
                    <a:pt x="6192" y="1453"/>
                    <a:pt x="6264" y="1477"/>
                    <a:pt x="6312" y="1477"/>
                  </a:cubicBezTo>
                  <a:cubicBezTo>
                    <a:pt x="6431" y="1477"/>
                    <a:pt x="6526" y="1381"/>
                    <a:pt x="6526" y="1310"/>
                  </a:cubicBezTo>
                  <a:lnTo>
                    <a:pt x="6597" y="953"/>
                  </a:lnTo>
                  <a:cubicBezTo>
                    <a:pt x="7979" y="1334"/>
                    <a:pt x="8979" y="2620"/>
                    <a:pt x="8979" y="4096"/>
                  </a:cubicBezTo>
                  <a:lnTo>
                    <a:pt x="8979" y="5049"/>
                  </a:lnTo>
                  <a:cubicBezTo>
                    <a:pt x="8645" y="5215"/>
                    <a:pt x="8264" y="5287"/>
                    <a:pt x="7907" y="5287"/>
                  </a:cubicBezTo>
                  <a:lnTo>
                    <a:pt x="6526" y="5263"/>
                  </a:lnTo>
                  <a:cubicBezTo>
                    <a:pt x="7074" y="4811"/>
                    <a:pt x="7383" y="4168"/>
                    <a:pt x="7383" y="3453"/>
                  </a:cubicBezTo>
                  <a:lnTo>
                    <a:pt x="7383" y="2786"/>
                  </a:lnTo>
                  <a:cubicBezTo>
                    <a:pt x="7383" y="2715"/>
                    <a:pt x="7336" y="2643"/>
                    <a:pt x="7264" y="2596"/>
                  </a:cubicBezTo>
                  <a:lnTo>
                    <a:pt x="5788" y="1810"/>
                  </a:lnTo>
                  <a:cubicBezTo>
                    <a:pt x="5752" y="1798"/>
                    <a:pt x="5716" y="1792"/>
                    <a:pt x="5680" y="1792"/>
                  </a:cubicBezTo>
                  <a:cubicBezTo>
                    <a:pt x="5645" y="1792"/>
                    <a:pt x="5609" y="1798"/>
                    <a:pt x="5573" y="1810"/>
                  </a:cubicBezTo>
                  <a:lnTo>
                    <a:pt x="4097" y="2596"/>
                  </a:lnTo>
                  <a:cubicBezTo>
                    <a:pt x="4025" y="2620"/>
                    <a:pt x="3978" y="2715"/>
                    <a:pt x="3978" y="2786"/>
                  </a:cubicBezTo>
                  <a:lnTo>
                    <a:pt x="3978" y="3453"/>
                  </a:lnTo>
                  <a:cubicBezTo>
                    <a:pt x="3978" y="4168"/>
                    <a:pt x="4287" y="4811"/>
                    <a:pt x="4835" y="5263"/>
                  </a:cubicBezTo>
                  <a:lnTo>
                    <a:pt x="3501" y="5263"/>
                  </a:lnTo>
                  <a:cubicBezTo>
                    <a:pt x="3097" y="5263"/>
                    <a:pt x="2739" y="5168"/>
                    <a:pt x="2430" y="5025"/>
                  </a:cubicBezTo>
                  <a:lnTo>
                    <a:pt x="2430" y="4072"/>
                  </a:lnTo>
                  <a:cubicBezTo>
                    <a:pt x="2430" y="2620"/>
                    <a:pt x="3406" y="1310"/>
                    <a:pt x="4811" y="929"/>
                  </a:cubicBezTo>
                  <a:lnTo>
                    <a:pt x="4859" y="1286"/>
                  </a:lnTo>
                  <a:cubicBezTo>
                    <a:pt x="4883" y="1381"/>
                    <a:pt x="4978" y="1453"/>
                    <a:pt x="5073" y="1453"/>
                  </a:cubicBezTo>
                  <a:lnTo>
                    <a:pt x="5168" y="1453"/>
                  </a:lnTo>
                  <a:cubicBezTo>
                    <a:pt x="5240" y="1429"/>
                    <a:pt x="5311" y="1310"/>
                    <a:pt x="5311" y="1215"/>
                  </a:cubicBezTo>
                  <a:lnTo>
                    <a:pt x="5216" y="643"/>
                  </a:lnTo>
                  <a:cubicBezTo>
                    <a:pt x="5216" y="595"/>
                    <a:pt x="5240" y="572"/>
                    <a:pt x="5240" y="524"/>
                  </a:cubicBezTo>
                  <a:cubicBezTo>
                    <a:pt x="5288" y="500"/>
                    <a:pt x="5311" y="476"/>
                    <a:pt x="5359" y="476"/>
                  </a:cubicBezTo>
                  <a:close/>
                  <a:moveTo>
                    <a:pt x="1953" y="7287"/>
                  </a:moveTo>
                  <a:cubicBezTo>
                    <a:pt x="2120" y="7359"/>
                    <a:pt x="2311" y="7406"/>
                    <a:pt x="2477" y="7430"/>
                  </a:cubicBezTo>
                  <a:lnTo>
                    <a:pt x="2477" y="8907"/>
                  </a:lnTo>
                  <a:cubicBezTo>
                    <a:pt x="2477" y="9407"/>
                    <a:pt x="2668" y="9907"/>
                    <a:pt x="2978" y="10288"/>
                  </a:cubicBezTo>
                  <a:lnTo>
                    <a:pt x="2596" y="10693"/>
                  </a:lnTo>
                  <a:cubicBezTo>
                    <a:pt x="2192" y="10169"/>
                    <a:pt x="1953" y="9550"/>
                    <a:pt x="1953" y="8907"/>
                  </a:cubicBezTo>
                  <a:lnTo>
                    <a:pt x="1953" y="7287"/>
                  </a:lnTo>
                  <a:close/>
                  <a:moveTo>
                    <a:pt x="9407" y="7263"/>
                  </a:moveTo>
                  <a:lnTo>
                    <a:pt x="9407" y="8907"/>
                  </a:lnTo>
                  <a:cubicBezTo>
                    <a:pt x="9407" y="9550"/>
                    <a:pt x="9169" y="10169"/>
                    <a:pt x="8764" y="10693"/>
                  </a:cubicBezTo>
                  <a:lnTo>
                    <a:pt x="8383" y="10288"/>
                  </a:lnTo>
                  <a:cubicBezTo>
                    <a:pt x="8693" y="9907"/>
                    <a:pt x="8883" y="9407"/>
                    <a:pt x="8883" y="8907"/>
                  </a:cubicBezTo>
                  <a:lnTo>
                    <a:pt x="8883" y="7406"/>
                  </a:lnTo>
                  <a:cubicBezTo>
                    <a:pt x="9050" y="7383"/>
                    <a:pt x="9241" y="7311"/>
                    <a:pt x="9407" y="7263"/>
                  </a:cubicBezTo>
                  <a:close/>
                  <a:moveTo>
                    <a:pt x="5407" y="0"/>
                  </a:moveTo>
                  <a:cubicBezTo>
                    <a:pt x="5288" y="0"/>
                    <a:pt x="5168" y="24"/>
                    <a:pt x="5073" y="95"/>
                  </a:cubicBezTo>
                  <a:cubicBezTo>
                    <a:pt x="4954" y="167"/>
                    <a:pt x="4859" y="286"/>
                    <a:pt x="4835" y="453"/>
                  </a:cubicBezTo>
                  <a:cubicBezTo>
                    <a:pt x="4097" y="619"/>
                    <a:pt x="3382" y="1072"/>
                    <a:pt x="2906" y="1667"/>
                  </a:cubicBezTo>
                  <a:cubicBezTo>
                    <a:pt x="2358" y="2310"/>
                    <a:pt x="2073" y="3144"/>
                    <a:pt x="2073" y="4025"/>
                  </a:cubicBezTo>
                  <a:lnTo>
                    <a:pt x="2073" y="4692"/>
                  </a:lnTo>
                  <a:cubicBezTo>
                    <a:pt x="2025" y="4692"/>
                    <a:pt x="2025" y="4668"/>
                    <a:pt x="2001" y="4668"/>
                  </a:cubicBezTo>
                  <a:cubicBezTo>
                    <a:pt x="1792" y="4509"/>
                    <a:pt x="1546" y="4433"/>
                    <a:pt x="1303" y="4433"/>
                  </a:cubicBezTo>
                  <a:cubicBezTo>
                    <a:pt x="963" y="4433"/>
                    <a:pt x="628" y="4581"/>
                    <a:pt x="406" y="4858"/>
                  </a:cubicBezTo>
                  <a:cubicBezTo>
                    <a:pt x="1" y="5358"/>
                    <a:pt x="96" y="6073"/>
                    <a:pt x="572" y="6454"/>
                  </a:cubicBezTo>
                  <a:cubicBezTo>
                    <a:pt x="882" y="6692"/>
                    <a:pt x="1191" y="6906"/>
                    <a:pt x="1549" y="7049"/>
                  </a:cubicBezTo>
                  <a:lnTo>
                    <a:pt x="1549" y="8835"/>
                  </a:lnTo>
                  <a:cubicBezTo>
                    <a:pt x="1549" y="9693"/>
                    <a:pt x="1882" y="10502"/>
                    <a:pt x="2477" y="11098"/>
                  </a:cubicBezTo>
                  <a:cubicBezTo>
                    <a:pt x="2519" y="11139"/>
                    <a:pt x="2577" y="11165"/>
                    <a:pt x="2632" y="11165"/>
                  </a:cubicBezTo>
                  <a:cubicBezTo>
                    <a:pt x="2671" y="11165"/>
                    <a:pt x="2709" y="11151"/>
                    <a:pt x="2739" y="11121"/>
                  </a:cubicBezTo>
                  <a:cubicBezTo>
                    <a:pt x="2787" y="11121"/>
                    <a:pt x="2787" y="11098"/>
                    <a:pt x="2811" y="11098"/>
                  </a:cubicBezTo>
                  <a:lnTo>
                    <a:pt x="3501" y="10407"/>
                  </a:lnTo>
                  <a:cubicBezTo>
                    <a:pt x="3573" y="10336"/>
                    <a:pt x="3573" y="10169"/>
                    <a:pt x="3501" y="10121"/>
                  </a:cubicBezTo>
                  <a:cubicBezTo>
                    <a:pt x="3168" y="9788"/>
                    <a:pt x="2954" y="9335"/>
                    <a:pt x="2954" y="8835"/>
                  </a:cubicBezTo>
                  <a:lnTo>
                    <a:pt x="2954" y="7430"/>
                  </a:lnTo>
                  <a:cubicBezTo>
                    <a:pt x="3168" y="7478"/>
                    <a:pt x="3335" y="7478"/>
                    <a:pt x="3549" y="7478"/>
                  </a:cubicBezTo>
                  <a:lnTo>
                    <a:pt x="4740" y="7478"/>
                  </a:lnTo>
                  <a:cubicBezTo>
                    <a:pt x="4859" y="7478"/>
                    <a:pt x="4954" y="7383"/>
                    <a:pt x="4954" y="7287"/>
                  </a:cubicBezTo>
                  <a:cubicBezTo>
                    <a:pt x="4978" y="7144"/>
                    <a:pt x="4859" y="7049"/>
                    <a:pt x="4740" y="7049"/>
                  </a:cubicBezTo>
                  <a:lnTo>
                    <a:pt x="3549" y="7049"/>
                  </a:lnTo>
                  <a:cubicBezTo>
                    <a:pt x="2573" y="7049"/>
                    <a:pt x="1620" y="6716"/>
                    <a:pt x="834" y="6097"/>
                  </a:cubicBezTo>
                  <a:cubicBezTo>
                    <a:pt x="548" y="5858"/>
                    <a:pt x="477" y="5406"/>
                    <a:pt x="715" y="5120"/>
                  </a:cubicBezTo>
                  <a:cubicBezTo>
                    <a:pt x="852" y="4942"/>
                    <a:pt x="1060" y="4851"/>
                    <a:pt x="1272" y="4851"/>
                  </a:cubicBezTo>
                  <a:cubicBezTo>
                    <a:pt x="1427" y="4851"/>
                    <a:pt x="1584" y="4900"/>
                    <a:pt x="1715" y="5001"/>
                  </a:cubicBezTo>
                  <a:cubicBezTo>
                    <a:pt x="2215" y="5406"/>
                    <a:pt x="2858" y="5620"/>
                    <a:pt x="3549" y="5620"/>
                  </a:cubicBezTo>
                  <a:lnTo>
                    <a:pt x="7859" y="5620"/>
                  </a:lnTo>
                  <a:cubicBezTo>
                    <a:pt x="8526" y="5620"/>
                    <a:pt x="9169" y="5382"/>
                    <a:pt x="9717" y="5001"/>
                  </a:cubicBezTo>
                  <a:cubicBezTo>
                    <a:pt x="9829" y="4907"/>
                    <a:pt x="9971" y="4843"/>
                    <a:pt x="10108" y="4843"/>
                  </a:cubicBezTo>
                  <a:cubicBezTo>
                    <a:pt x="10145" y="4843"/>
                    <a:pt x="10181" y="4848"/>
                    <a:pt x="10217" y="4858"/>
                  </a:cubicBezTo>
                  <a:cubicBezTo>
                    <a:pt x="10431" y="4882"/>
                    <a:pt x="10646" y="5001"/>
                    <a:pt x="10717" y="5168"/>
                  </a:cubicBezTo>
                  <a:cubicBezTo>
                    <a:pt x="10789" y="5287"/>
                    <a:pt x="10812" y="5406"/>
                    <a:pt x="10812" y="5525"/>
                  </a:cubicBezTo>
                  <a:cubicBezTo>
                    <a:pt x="10812" y="5739"/>
                    <a:pt x="10717" y="5954"/>
                    <a:pt x="10551" y="6097"/>
                  </a:cubicBezTo>
                  <a:cubicBezTo>
                    <a:pt x="9765" y="6692"/>
                    <a:pt x="8812" y="7049"/>
                    <a:pt x="7836" y="7049"/>
                  </a:cubicBezTo>
                  <a:lnTo>
                    <a:pt x="6597" y="7049"/>
                  </a:lnTo>
                  <a:cubicBezTo>
                    <a:pt x="6550" y="7049"/>
                    <a:pt x="6550" y="7049"/>
                    <a:pt x="6526" y="7073"/>
                  </a:cubicBezTo>
                  <a:cubicBezTo>
                    <a:pt x="6359" y="7263"/>
                    <a:pt x="6478" y="7502"/>
                    <a:pt x="6645" y="7502"/>
                  </a:cubicBezTo>
                  <a:lnTo>
                    <a:pt x="7836" y="7502"/>
                  </a:lnTo>
                  <a:cubicBezTo>
                    <a:pt x="8050" y="7502"/>
                    <a:pt x="8217" y="7502"/>
                    <a:pt x="8431" y="7478"/>
                  </a:cubicBezTo>
                  <a:lnTo>
                    <a:pt x="8431" y="9502"/>
                  </a:lnTo>
                  <a:cubicBezTo>
                    <a:pt x="8431" y="9764"/>
                    <a:pt x="8264" y="9978"/>
                    <a:pt x="8026" y="10050"/>
                  </a:cubicBezTo>
                  <a:cubicBezTo>
                    <a:pt x="7836" y="10121"/>
                    <a:pt x="7812" y="10336"/>
                    <a:pt x="7931" y="10407"/>
                  </a:cubicBezTo>
                  <a:lnTo>
                    <a:pt x="8622" y="11098"/>
                  </a:lnTo>
                  <a:cubicBezTo>
                    <a:pt x="8655" y="11131"/>
                    <a:pt x="8698" y="11149"/>
                    <a:pt x="8745" y="11149"/>
                  </a:cubicBezTo>
                  <a:cubicBezTo>
                    <a:pt x="8798" y="11149"/>
                    <a:pt x="8856" y="11125"/>
                    <a:pt x="8907" y="11074"/>
                  </a:cubicBezTo>
                  <a:cubicBezTo>
                    <a:pt x="9503" y="10478"/>
                    <a:pt x="9836" y="9669"/>
                    <a:pt x="9836" y="8811"/>
                  </a:cubicBezTo>
                  <a:lnTo>
                    <a:pt x="9836" y="7025"/>
                  </a:lnTo>
                  <a:cubicBezTo>
                    <a:pt x="10193" y="6882"/>
                    <a:pt x="10527" y="6668"/>
                    <a:pt x="10812" y="6430"/>
                  </a:cubicBezTo>
                  <a:cubicBezTo>
                    <a:pt x="11051" y="6239"/>
                    <a:pt x="11194" y="5978"/>
                    <a:pt x="11241" y="5644"/>
                  </a:cubicBezTo>
                  <a:cubicBezTo>
                    <a:pt x="11313" y="5406"/>
                    <a:pt x="11241" y="5120"/>
                    <a:pt x="11051" y="4882"/>
                  </a:cubicBezTo>
                  <a:cubicBezTo>
                    <a:pt x="10884" y="4644"/>
                    <a:pt x="10598" y="4501"/>
                    <a:pt x="10289" y="4453"/>
                  </a:cubicBezTo>
                  <a:cubicBezTo>
                    <a:pt x="10257" y="4451"/>
                    <a:pt x="10226" y="4450"/>
                    <a:pt x="10195" y="4450"/>
                  </a:cubicBezTo>
                  <a:cubicBezTo>
                    <a:pt x="9921" y="4450"/>
                    <a:pt x="9669" y="4542"/>
                    <a:pt x="9455" y="4692"/>
                  </a:cubicBezTo>
                  <a:cubicBezTo>
                    <a:pt x="9407" y="4692"/>
                    <a:pt x="9407" y="4739"/>
                    <a:pt x="9384" y="4739"/>
                  </a:cubicBezTo>
                  <a:lnTo>
                    <a:pt x="9384" y="4049"/>
                  </a:lnTo>
                  <a:cubicBezTo>
                    <a:pt x="9384" y="3191"/>
                    <a:pt x="9098" y="2358"/>
                    <a:pt x="8550" y="1691"/>
                  </a:cubicBezTo>
                  <a:cubicBezTo>
                    <a:pt x="8050" y="1096"/>
                    <a:pt x="7359" y="643"/>
                    <a:pt x="6621" y="476"/>
                  </a:cubicBezTo>
                  <a:cubicBezTo>
                    <a:pt x="6597" y="381"/>
                    <a:pt x="6550" y="286"/>
                    <a:pt x="6502" y="214"/>
                  </a:cubicBezTo>
                  <a:cubicBezTo>
                    <a:pt x="6383" y="95"/>
                    <a:pt x="6240" y="0"/>
                    <a:pt x="605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7"/>
            <p:cNvSpPr/>
            <p:nvPr/>
          </p:nvSpPr>
          <p:spPr>
            <a:xfrm>
              <a:off x="6861083" y="3509896"/>
              <a:ext cx="55943" cy="66033"/>
            </a:xfrm>
            <a:custGeom>
              <a:avLst/>
              <a:gdLst/>
              <a:ahLst/>
              <a:cxnLst/>
              <a:rect l="l" t="t" r="r" b="b"/>
              <a:pathLst>
                <a:path w="1691" h="1996" extrusionOk="0">
                  <a:moveTo>
                    <a:pt x="857" y="495"/>
                  </a:moveTo>
                  <a:lnTo>
                    <a:pt x="1238" y="709"/>
                  </a:lnTo>
                  <a:cubicBezTo>
                    <a:pt x="1238" y="995"/>
                    <a:pt x="1095" y="1305"/>
                    <a:pt x="857" y="1519"/>
                  </a:cubicBezTo>
                  <a:cubicBezTo>
                    <a:pt x="619" y="1328"/>
                    <a:pt x="476" y="1019"/>
                    <a:pt x="476" y="709"/>
                  </a:cubicBezTo>
                  <a:lnTo>
                    <a:pt x="857" y="495"/>
                  </a:lnTo>
                  <a:close/>
                  <a:moveTo>
                    <a:pt x="845" y="1"/>
                  </a:moveTo>
                  <a:cubicBezTo>
                    <a:pt x="810" y="1"/>
                    <a:pt x="774" y="7"/>
                    <a:pt x="738" y="19"/>
                  </a:cubicBezTo>
                  <a:lnTo>
                    <a:pt x="119" y="352"/>
                  </a:lnTo>
                  <a:cubicBezTo>
                    <a:pt x="48" y="376"/>
                    <a:pt x="0" y="471"/>
                    <a:pt x="0" y="566"/>
                  </a:cubicBezTo>
                  <a:lnTo>
                    <a:pt x="0" y="685"/>
                  </a:lnTo>
                  <a:cubicBezTo>
                    <a:pt x="0" y="1185"/>
                    <a:pt x="262" y="1686"/>
                    <a:pt x="714" y="1948"/>
                  </a:cubicBezTo>
                  <a:cubicBezTo>
                    <a:pt x="738" y="1995"/>
                    <a:pt x="762" y="1995"/>
                    <a:pt x="834" y="1995"/>
                  </a:cubicBezTo>
                  <a:cubicBezTo>
                    <a:pt x="857" y="1995"/>
                    <a:pt x="905" y="1995"/>
                    <a:pt x="953" y="1948"/>
                  </a:cubicBezTo>
                  <a:cubicBezTo>
                    <a:pt x="1405" y="1686"/>
                    <a:pt x="1667" y="1209"/>
                    <a:pt x="1667" y="685"/>
                  </a:cubicBezTo>
                  <a:lnTo>
                    <a:pt x="1667" y="566"/>
                  </a:lnTo>
                  <a:lnTo>
                    <a:pt x="1691" y="566"/>
                  </a:lnTo>
                  <a:cubicBezTo>
                    <a:pt x="1691" y="471"/>
                    <a:pt x="1643" y="400"/>
                    <a:pt x="1572" y="352"/>
                  </a:cubicBezTo>
                  <a:lnTo>
                    <a:pt x="953" y="19"/>
                  </a:lnTo>
                  <a:cubicBezTo>
                    <a:pt x="917" y="7"/>
                    <a:pt x="881" y="1"/>
                    <a:pt x="84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7"/>
            <p:cNvSpPr/>
            <p:nvPr/>
          </p:nvSpPr>
          <p:spPr>
            <a:xfrm>
              <a:off x="6882355" y="3654665"/>
              <a:ext cx="14192" cy="13431"/>
            </a:xfrm>
            <a:custGeom>
              <a:avLst/>
              <a:gdLst/>
              <a:ahLst/>
              <a:cxnLst/>
              <a:rect l="l" t="t" r="r" b="b"/>
              <a:pathLst>
                <a:path w="429" h="406" extrusionOk="0">
                  <a:moveTo>
                    <a:pt x="214" y="1"/>
                  </a:moveTo>
                  <a:cubicBezTo>
                    <a:pt x="167" y="1"/>
                    <a:pt x="95" y="24"/>
                    <a:pt x="71" y="48"/>
                  </a:cubicBezTo>
                  <a:cubicBezTo>
                    <a:pt x="48" y="72"/>
                    <a:pt x="0" y="143"/>
                    <a:pt x="0" y="191"/>
                  </a:cubicBezTo>
                  <a:cubicBezTo>
                    <a:pt x="0" y="263"/>
                    <a:pt x="48" y="310"/>
                    <a:pt x="71" y="358"/>
                  </a:cubicBezTo>
                  <a:cubicBezTo>
                    <a:pt x="95" y="382"/>
                    <a:pt x="167" y="405"/>
                    <a:pt x="214" y="405"/>
                  </a:cubicBezTo>
                  <a:cubicBezTo>
                    <a:pt x="286" y="405"/>
                    <a:pt x="333" y="382"/>
                    <a:pt x="357" y="358"/>
                  </a:cubicBezTo>
                  <a:cubicBezTo>
                    <a:pt x="405" y="310"/>
                    <a:pt x="429" y="263"/>
                    <a:pt x="429" y="191"/>
                  </a:cubicBezTo>
                  <a:cubicBezTo>
                    <a:pt x="429" y="143"/>
                    <a:pt x="405" y="72"/>
                    <a:pt x="357" y="48"/>
                  </a:cubicBezTo>
                  <a:cubicBezTo>
                    <a:pt x="333" y="24"/>
                    <a:pt x="286" y="1"/>
                    <a:pt x="214"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67"/>
          <p:cNvGrpSpPr/>
          <p:nvPr/>
        </p:nvGrpSpPr>
        <p:grpSpPr>
          <a:xfrm>
            <a:off x="6706191" y="2713552"/>
            <a:ext cx="291556" cy="370292"/>
            <a:chOff x="6743673" y="2777813"/>
            <a:chExt cx="291556" cy="370292"/>
          </a:xfrm>
        </p:grpSpPr>
        <p:sp>
          <p:nvSpPr>
            <p:cNvPr id="4909" name="Google Shape;4909;p67"/>
            <p:cNvSpPr/>
            <p:nvPr/>
          </p:nvSpPr>
          <p:spPr>
            <a:xfrm>
              <a:off x="6750786" y="2830580"/>
              <a:ext cx="277331" cy="309652"/>
            </a:xfrm>
            <a:custGeom>
              <a:avLst/>
              <a:gdLst/>
              <a:ahLst/>
              <a:cxnLst/>
              <a:rect l="l" t="t" r="r" b="b"/>
              <a:pathLst>
                <a:path w="8383" h="9360" extrusionOk="0">
                  <a:moveTo>
                    <a:pt x="0" y="1"/>
                  </a:moveTo>
                  <a:lnTo>
                    <a:pt x="0" y="9360"/>
                  </a:lnTo>
                  <a:lnTo>
                    <a:pt x="3572" y="9360"/>
                  </a:lnTo>
                  <a:lnTo>
                    <a:pt x="3572" y="3668"/>
                  </a:lnTo>
                  <a:lnTo>
                    <a:pt x="4191" y="1787"/>
                  </a:lnTo>
                  <a:lnTo>
                    <a:pt x="4811" y="3668"/>
                  </a:lnTo>
                  <a:lnTo>
                    <a:pt x="4811" y="9360"/>
                  </a:lnTo>
                  <a:lnTo>
                    <a:pt x="8383" y="9360"/>
                  </a:lnTo>
                  <a:lnTo>
                    <a:pt x="8383"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7"/>
            <p:cNvSpPr/>
            <p:nvPr/>
          </p:nvSpPr>
          <p:spPr>
            <a:xfrm>
              <a:off x="6982396" y="2832962"/>
              <a:ext cx="45720" cy="81184"/>
            </a:xfrm>
            <a:custGeom>
              <a:avLst/>
              <a:gdLst/>
              <a:ahLst/>
              <a:cxnLst/>
              <a:rect l="l" t="t" r="r" b="b"/>
              <a:pathLst>
                <a:path w="1382" h="2454" extrusionOk="0">
                  <a:moveTo>
                    <a:pt x="0" y="0"/>
                  </a:moveTo>
                  <a:lnTo>
                    <a:pt x="0" y="1786"/>
                  </a:lnTo>
                  <a:lnTo>
                    <a:pt x="1382" y="2453"/>
                  </a:lnTo>
                  <a:lnTo>
                    <a:pt x="1382" y="0"/>
                  </a:ln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7"/>
            <p:cNvSpPr/>
            <p:nvPr/>
          </p:nvSpPr>
          <p:spPr>
            <a:xfrm>
              <a:off x="6750786" y="2832962"/>
              <a:ext cx="46514" cy="81184"/>
            </a:xfrm>
            <a:custGeom>
              <a:avLst/>
              <a:gdLst/>
              <a:ahLst/>
              <a:cxnLst/>
              <a:rect l="l" t="t" r="r" b="b"/>
              <a:pathLst>
                <a:path w="1406" h="2454" extrusionOk="0">
                  <a:moveTo>
                    <a:pt x="0" y="0"/>
                  </a:moveTo>
                  <a:lnTo>
                    <a:pt x="0" y="2453"/>
                  </a:lnTo>
                  <a:lnTo>
                    <a:pt x="1405" y="1786"/>
                  </a:lnTo>
                  <a:lnTo>
                    <a:pt x="1405" y="0"/>
                  </a:ln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7"/>
            <p:cNvSpPr/>
            <p:nvPr/>
          </p:nvSpPr>
          <p:spPr>
            <a:xfrm>
              <a:off x="6750786" y="2790418"/>
              <a:ext cx="277331" cy="40989"/>
            </a:xfrm>
            <a:custGeom>
              <a:avLst/>
              <a:gdLst/>
              <a:ahLst/>
              <a:cxnLst/>
              <a:rect l="l" t="t" r="r" b="b"/>
              <a:pathLst>
                <a:path w="8383" h="1239" extrusionOk="0">
                  <a:moveTo>
                    <a:pt x="0" y="0"/>
                  </a:moveTo>
                  <a:lnTo>
                    <a:pt x="0" y="1239"/>
                  </a:lnTo>
                  <a:lnTo>
                    <a:pt x="8383" y="1239"/>
                  </a:lnTo>
                  <a:lnTo>
                    <a:pt x="8383" y="0"/>
                  </a:ln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7"/>
            <p:cNvSpPr/>
            <p:nvPr/>
          </p:nvSpPr>
          <p:spPr>
            <a:xfrm>
              <a:off x="6856352" y="2784893"/>
              <a:ext cx="66992" cy="52833"/>
            </a:xfrm>
            <a:custGeom>
              <a:avLst/>
              <a:gdLst/>
              <a:ahLst/>
              <a:cxnLst/>
              <a:rect l="l" t="t" r="r" b="b"/>
              <a:pathLst>
                <a:path w="2025" h="1597" extrusionOk="0">
                  <a:moveTo>
                    <a:pt x="310" y="1"/>
                  </a:moveTo>
                  <a:cubicBezTo>
                    <a:pt x="143" y="1"/>
                    <a:pt x="0" y="143"/>
                    <a:pt x="0" y="334"/>
                  </a:cubicBezTo>
                  <a:lnTo>
                    <a:pt x="0" y="1287"/>
                  </a:lnTo>
                  <a:cubicBezTo>
                    <a:pt x="0" y="1453"/>
                    <a:pt x="143" y="1596"/>
                    <a:pt x="310" y="1596"/>
                  </a:cubicBezTo>
                  <a:lnTo>
                    <a:pt x="1691" y="1596"/>
                  </a:lnTo>
                  <a:cubicBezTo>
                    <a:pt x="1858" y="1596"/>
                    <a:pt x="2024" y="1453"/>
                    <a:pt x="2024" y="1287"/>
                  </a:cubicBezTo>
                  <a:lnTo>
                    <a:pt x="2024" y="334"/>
                  </a:lnTo>
                  <a:cubicBezTo>
                    <a:pt x="2024" y="143"/>
                    <a:pt x="1858" y="1"/>
                    <a:pt x="1691" y="1"/>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7"/>
            <p:cNvSpPr/>
            <p:nvPr/>
          </p:nvSpPr>
          <p:spPr>
            <a:xfrm>
              <a:off x="6750786" y="3067715"/>
              <a:ext cx="118204" cy="33910"/>
            </a:xfrm>
            <a:custGeom>
              <a:avLst/>
              <a:gdLst/>
              <a:ahLst/>
              <a:cxnLst/>
              <a:rect l="l" t="t" r="r" b="b"/>
              <a:pathLst>
                <a:path w="3573" h="1025" extrusionOk="0">
                  <a:moveTo>
                    <a:pt x="0" y="1"/>
                  </a:moveTo>
                  <a:lnTo>
                    <a:pt x="0" y="1025"/>
                  </a:lnTo>
                  <a:lnTo>
                    <a:pt x="3572" y="1025"/>
                  </a:lnTo>
                  <a:lnTo>
                    <a:pt x="3572"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7"/>
            <p:cNvSpPr/>
            <p:nvPr/>
          </p:nvSpPr>
          <p:spPr>
            <a:xfrm>
              <a:off x="6909118" y="3067715"/>
              <a:ext cx="118204" cy="33910"/>
            </a:xfrm>
            <a:custGeom>
              <a:avLst/>
              <a:gdLst/>
              <a:ahLst/>
              <a:cxnLst/>
              <a:rect l="l" t="t" r="r" b="b"/>
              <a:pathLst>
                <a:path w="3573" h="1025" extrusionOk="0">
                  <a:moveTo>
                    <a:pt x="1" y="1"/>
                  </a:moveTo>
                  <a:lnTo>
                    <a:pt x="1" y="1025"/>
                  </a:lnTo>
                  <a:lnTo>
                    <a:pt x="3573" y="1025"/>
                  </a:lnTo>
                  <a:lnTo>
                    <a:pt x="3573"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7"/>
            <p:cNvSpPr/>
            <p:nvPr/>
          </p:nvSpPr>
          <p:spPr>
            <a:xfrm>
              <a:off x="6743673" y="2777813"/>
              <a:ext cx="291556" cy="370292"/>
            </a:xfrm>
            <a:custGeom>
              <a:avLst/>
              <a:gdLst/>
              <a:ahLst/>
              <a:cxnLst/>
              <a:rect l="l" t="t" r="r" b="b"/>
              <a:pathLst>
                <a:path w="8813" h="11193" extrusionOk="0">
                  <a:moveTo>
                    <a:pt x="3192" y="596"/>
                  </a:moveTo>
                  <a:lnTo>
                    <a:pt x="3192" y="1381"/>
                  </a:lnTo>
                  <a:lnTo>
                    <a:pt x="429" y="1381"/>
                  </a:lnTo>
                  <a:lnTo>
                    <a:pt x="429" y="596"/>
                  </a:lnTo>
                  <a:close/>
                  <a:moveTo>
                    <a:pt x="8360" y="596"/>
                  </a:moveTo>
                  <a:lnTo>
                    <a:pt x="8360" y="1405"/>
                  </a:lnTo>
                  <a:lnTo>
                    <a:pt x="5597" y="1405"/>
                  </a:lnTo>
                  <a:lnTo>
                    <a:pt x="5597" y="596"/>
                  </a:lnTo>
                  <a:close/>
                  <a:moveTo>
                    <a:pt x="5073" y="405"/>
                  </a:moveTo>
                  <a:cubicBezTo>
                    <a:pt x="5121" y="405"/>
                    <a:pt x="5145" y="453"/>
                    <a:pt x="5145" y="500"/>
                  </a:cubicBezTo>
                  <a:lnTo>
                    <a:pt x="5145" y="1453"/>
                  </a:lnTo>
                  <a:cubicBezTo>
                    <a:pt x="5145" y="1524"/>
                    <a:pt x="5121" y="1548"/>
                    <a:pt x="5073" y="1548"/>
                  </a:cubicBezTo>
                  <a:lnTo>
                    <a:pt x="3692" y="1548"/>
                  </a:lnTo>
                  <a:cubicBezTo>
                    <a:pt x="3688" y="1552"/>
                    <a:pt x="3682" y="1554"/>
                    <a:pt x="3675" y="1554"/>
                  </a:cubicBezTo>
                  <a:cubicBezTo>
                    <a:pt x="3645" y="1554"/>
                    <a:pt x="3597" y="1512"/>
                    <a:pt x="3597" y="1453"/>
                  </a:cubicBezTo>
                  <a:lnTo>
                    <a:pt x="3597" y="500"/>
                  </a:lnTo>
                  <a:cubicBezTo>
                    <a:pt x="3597" y="453"/>
                    <a:pt x="3644" y="405"/>
                    <a:pt x="3692" y="405"/>
                  </a:cubicBezTo>
                  <a:close/>
                  <a:moveTo>
                    <a:pt x="8360" y="1810"/>
                  </a:moveTo>
                  <a:lnTo>
                    <a:pt x="8360" y="3715"/>
                  </a:lnTo>
                  <a:lnTo>
                    <a:pt x="7407" y="3310"/>
                  </a:lnTo>
                  <a:lnTo>
                    <a:pt x="7407" y="1810"/>
                  </a:lnTo>
                  <a:close/>
                  <a:moveTo>
                    <a:pt x="1382" y="1858"/>
                  </a:moveTo>
                  <a:lnTo>
                    <a:pt x="1382" y="3310"/>
                  </a:lnTo>
                  <a:lnTo>
                    <a:pt x="429" y="3763"/>
                  </a:lnTo>
                  <a:lnTo>
                    <a:pt x="429" y="1858"/>
                  </a:lnTo>
                  <a:close/>
                  <a:moveTo>
                    <a:pt x="3573" y="8954"/>
                  </a:moveTo>
                  <a:lnTo>
                    <a:pt x="3573" y="9597"/>
                  </a:lnTo>
                  <a:lnTo>
                    <a:pt x="429" y="9597"/>
                  </a:lnTo>
                  <a:lnTo>
                    <a:pt x="429" y="8954"/>
                  </a:lnTo>
                  <a:close/>
                  <a:moveTo>
                    <a:pt x="8360" y="8954"/>
                  </a:moveTo>
                  <a:lnTo>
                    <a:pt x="8360" y="9597"/>
                  </a:lnTo>
                  <a:lnTo>
                    <a:pt x="5216" y="9597"/>
                  </a:lnTo>
                  <a:lnTo>
                    <a:pt x="5216" y="8954"/>
                  </a:lnTo>
                  <a:close/>
                  <a:moveTo>
                    <a:pt x="3573" y="10002"/>
                  </a:moveTo>
                  <a:lnTo>
                    <a:pt x="3573" y="10740"/>
                  </a:lnTo>
                  <a:lnTo>
                    <a:pt x="429" y="10740"/>
                  </a:lnTo>
                  <a:lnTo>
                    <a:pt x="429" y="10002"/>
                  </a:lnTo>
                  <a:close/>
                  <a:moveTo>
                    <a:pt x="8407" y="10002"/>
                  </a:moveTo>
                  <a:lnTo>
                    <a:pt x="8407" y="10740"/>
                  </a:lnTo>
                  <a:lnTo>
                    <a:pt x="5240" y="10740"/>
                  </a:lnTo>
                  <a:lnTo>
                    <a:pt x="5240" y="10002"/>
                  </a:lnTo>
                  <a:close/>
                  <a:moveTo>
                    <a:pt x="3716" y="0"/>
                  </a:moveTo>
                  <a:cubicBezTo>
                    <a:pt x="3573" y="0"/>
                    <a:pt x="3430" y="72"/>
                    <a:pt x="3335" y="191"/>
                  </a:cubicBezTo>
                  <a:lnTo>
                    <a:pt x="215" y="191"/>
                  </a:lnTo>
                  <a:cubicBezTo>
                    <a:pt x="96" y="191"/>
                    <a:pt x="1" y="262"/>
                    <a:pt x="1" y="381"/>
                  </a:cubicBezTo>
                  <a:lnTo>
                    <a:pt x="1" y="10979"/>
                  </a:lnTo>
                  <a:cubicBezTo>
                    <a:pt x="1" y="11098"/>
                    <a:pt x="96" y="11193"/>
                    <a:pt x="215" y="11193"/>
                  </a:cubicBezTo>
                  <a:lnTo>
                    <a:pt x="3787" y="11193"/>
                  </a:lnTo>
                  <a:cubicBezTo>
                    <a:pt x="3906" y="11193"/>
                    <a:pt x="4002" y="11098"/>
                    <a:pt x="4002" y="10979"/>
                  </a:cubicBezTo>
                  <a:lnTo>
                    <a:pt x="4002" y="5335"/>
                  </a:lnTo>
                  <a:lnTo>
                    <a:pt x="4383" y="4144"/>
                  </a:lnTo>
                  <a:lnTo>
                    <a:pt x="4764" y="5335"/>
                  </a:lnTo>
                  <a:lnTo>
                    <a:pt x="4764" y="10979"/>
                  </a:lnTo>
                  <a:cubicBezTo>
                    <a:pt x="4764" y="11098"/>
                    <a:pt x="4859" y="11193"/>
                    <a:pt x="4978" y="11193"/>
                  </a:cubicBezTo>
                  <a:lnTo>
                    <a:pt x="8550" y="11193"/>
                  </a:lnTo>
                  <a:cubicBezTo>
                    <a:pt x="8669" y="11193"/>
                    <a:pt x="8764" y="11098"/>
                    <a:pt x="8764" y="10979"/>
                  </a:cubicBezTo>
                  <a:lnTo>
                    <a:pt x="8764" y="7287"/>
                  </a:lnTo>
                  <a:cubicBezTo>
                    <a:pt x="8764" y="7168"/>
                    <a:pt x="8669" y="7097"/>
                    <a:pt x="8574" y="7097"/>
                  </a:cubicBezTo>
                  <a:cubicBezTo>
                    <a:pt x="8552" y="7090"/>
                    <a:pt x="8531" y="7086"/>
                    <a:pt x="8511" y="7086"/>
                  </a:cubicBezTo>
                  <a:cubicBezTo>
                    <a:pt x="8404" y="7086"/>
                    <a:pt x="8336" y="7187"/>
                    <a:pt x="8336" y="7287"/>
                  </a:cubicBezTo>
                  <a:lnTo>
                    <a:pt x="8336" y="8550"/>
                  </a:lnTo>
                  <a:lnTo>
                    <a:pt x="5192" y="8550"/>
                  </a:lnTo>
                  <a:lnTo>
                    <a:pt x="5192" y="5311"/>
                  </a:lnTo>
                  <a:lnTo>
                    <a:pt x="5192" y="5239"/>
                  </a:lnTo>
                  <a:lnTo>
                    <a:pt x="4549" y="3358"/>
                  </a:lnTo>
                  <a:cubicBezTo>
                    <a:pt x="4529" y="3259"/>
                    <a:pt x="4443" y="3209"/>
                    <a:pt x="4346" y="3209"/>
                  </a:cubicBezTo>
                  <a:cubicBezTo>
                    <a:pt x="4327" y="3209"/>
                    <a:pt x="4307" y="3211"/>
                    <a:pt x="4287" y="3215"/>
                  </a:cubicBezTo>
                  <a:cubicBezTo>
                    <a:pt x="4192" y="3239"/>
                    <a:pt x="4168" y="3310"/>
                    <a:pt x="4144" y="3358"/>
                  </a:cubicBezTo>
                  <a:lnTo>
                    <a:pt x="3525" y="5239"/>
                  </a:lnTo>
                  <a:lnTo>
                    <a:pt x="3525" y="5311"/>
                  </a:lnTo>
                  <a:lnTo>
                    <a:pt x="3525" y="8550"/>
                  </a:lnTo>
                  <a:lnTo>
                    <a:pt x="429" y="8550"/>
                  </a:lnTo>
                  <a:lnTo>
                    <a:pt x="429" y="4263"/>
                  </a:lnTo>
                  <a:lnTo>
                    <a:pt x="1692" y="3668"/>
                  </a:lnTo>
                  <a:cubicBezTo>
                    <a:pt x="1787" y="3644"/>
                    <a:pt x="1811" y="3549"/>
                    <a:pt x="1811" y="3453"/>
                  </a:cubicBezTo>
                  <a:lnTo>
                    <a:pt x="1811" y="1858"/>
                  </a:lnTo>
                  <a:lnTo>
                    <a:pt x="3311" y="1858"/>
                  </a:lnTo>
                  <a:cubicBezTo>
                    <a:pt x="3382" y="1977"/>
                    <a:pt x="3549" y="2024"/>
                    <a:pt x="3692" y="2024"/>
                  </a:cubicBezTo>
                  <a:lnTo>
                    <a:pt x="5049" y="2024"/>
                  </a:lnTo>
                  <a:cubicBezTo>
                    <a:pt x="5216" y="2024"/>
                    <a:pt x="5359" y="1977"/>
                    <a:pt x="5454" y="1858"/>
                  </a:cubicBezTo>
                  <a:lnTo>
                    <a:pt x="6931" y="1858"/>
                  </a:lnTo>
                  <a:lnTo>
                    <a:pt x="6931" y="3453"/>
                  </a:lnTo>
                  <a:cubicBezTo>
                    <a:pt x="6931" y="3549"/>
                    <a:pt x="7002" y="3596"/>
                    <a:pt x="7050" y="3668"/>
                  </a:cubicBezTo>
                  <a:lnTo>
                    <a:pt x="8336" y="4263"/>
                  </a:lnTo>
                  <a:lnTo>
                    <a:pt x="8336" y="5335"/>
                  </a:lnTo>
                  <a:cubicBezTo>
                    <a:pt x="8336" y="5454"/>
                    <a:pt x="8431" y="5549"/>
                    <a:pt x="8502" y="5549"/>
                  </a:cubicBezTo>
                  <a:cubicBezTo>
                    <a:pt x="8517" y="5551"/>
                    <a:pt x="8531" y="5552"/>
                    <a:pt x="8544" y="5552"/>
                  </a:cubicBezTo>
                  <a:cubicBezTo>
                    <a:pt x="8681" y="5552"/>
                    <a:pt x="8741" y="5443"/>
                    <a:pt x="8741" y="5335"/>
                  </a:cubicBezTo>
                  <a:lnTo>
                    <a:pt x="8741" y="429"/>
                  </a:lnTo>
                  <a:cubicBezTo>
                    <a:pt x="8812" y="262"/>
                    <a:pt x="8717" y="191"/>
                    <a:pt x="8598" y="191"/>
                  </a:cubicBezTo>
                  <a:lnTo>
                    <a:pt x="5478" y="191"/>
                  </a:lnTo>
                  <a:cubicBezTo>
                    <a:pt x="5383" y="72"/>
                    <a:pt x="5240" y="0"/>
                    <a:pt x="5097"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7"/>
            <p:cNvSpPr/>
            <p:nvPr/>
          </p:nvSpPr>
          <p:spPr>
            <a:xfrm>
              <a:off x="7021797" y="2978690"/>
              <a:ext cx="13431" cy="13431"/>
            </a:xfrm>
            <a:custGeom>
              <a:avLst/>
              <a:gdLst/>
              <a:ahLst/>
              <a:cxnLst/>
              <a:rect l="l" t="t" r="r" b="b"/>
              <a:pathLst>
                <a:path w="406" h="406" extrusionOk="0">
                  <a:moveTo>
                    <a:pt x="191" y="1"/>
                  </a:moveTo>
                  <a:cubicBezTo>
                    <a:pt x="143" y="1"/>
                    <a:pt x="72" y="25"/>
                    <a:pt x="48" y="49"/>
                  </a:cubicBezTo>
                  <a:cubicBezTo>
                    <a:pt x="24" y="96"/>
                    <a:pt x="0" y="144"/>
                    <a:pt x="0" y="215"/>
                  </a:cubicBezTo>
                  <a:cubicBezTo>
                    <a:pt x="0" y="263"/>
                    <a:pt x="24" y="334"/>
                    <a:pt x="48" y="358"/>
                  </a:cubicBezTo>
                  <a:cubicBezTo>
                    <a:pt x="72" y="382"/>
                    <a:pt x="143" y="406"/>
                    <a:pt x="191" y="406"/>
                  </a:cubicBezTo>
                  <a:cubicBezTo>
                    <a:pt x="262" y="406"/>
                    <a:pt x="310" y="382"/>
                    <a:pt x="357" y="358"/>
                  </a:cubicBezTo>
                  <a:cubicBezTo>
                    <a:pt x="381" y="334"/>
                    <a:pt x="405" y="263"/>
                    <a:pt x="405" y="215"/>
                  </a:cubicBezTo>
                  <a:cubicBezTo>
                    <a:pt x="405" y="144"/>
                    <a:pt x="381" y="96"/>
                    <a:pt x="357" y="49"/>
                  </a:cubicBezTo>
                  <a:cubicBezTo>
                    <a:pt x="310" y="25"/>
                    <a:pt x="262"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67"/>
          <p:cNvGrpSpPr/>
          <p:nvPr/>
        </p:nvGrpSpPr>
        <p:grpSpPr>
          <a:xfrm>
            <a:off x="6666806" y="2127264"/>
            <a:ext cx="370326" cy="329336"/>
            <a:chOff x="6704272" y="2191657"/>
            <a:chExt cx="370326" cy="329336"/>
          </a:xfrm>
        </p:grpSpPr>
        <p:sp>
          <p:nvSpPr>
            <p:cNvPr id="4919" name="Google Shape;4919;p67"/>
            <p:cNvSpPr/>
            <p:nvPr/>
          </p:nvSpPr>
          <p:spPr>
            <a:xfrm>
              <a:off x="6711384" y="2324781"/>
              <a:ext cx="235580" cy="160781"/>
            </a:xfrm>
            <a:custGeom>
              <a:avLst/>
              <a:gdLst/>
              <a:ahLst/>
              <a:cxnLst/>
              <a:rect l="l" t="t" r="r" b="b"/>
              <a:pathLst>
                <a:path w="7121" h="4860" extrusionOk="0">
                  <a:moveTo>
                    <a:pt x="0" y="1"/>
                  </a:moveTo>
                  <a:lnTo>
                    <a:pt x="0" y="4859"/>
                  </a:lnTo>
                  <a:lnTo>
                    <a:pt x="7121" y="4859"/>
                  </a:lnTo>
                  <a:lnTo>
                    <a:pt x="7121"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7"/>
            <p:cNvSpPr/>
            <p:nvPr/>
          </p:nvSpPr>
          <p:spPr>
            <a:xfrm>
              <a:off x="6946932" y="2324781"/>
              <a:ext cx="120586" cy="160781"/>
            </a:xfrm>
            <a:custGeom>
              <a:avLst/>
              <a:gdLst/>
              <a:ahLst/>
              <a:cxnLst/>
              <a:rect l="l" t="t" r="r" b="b"/>
              <a:pathLst>
                <a:path w="3645" h="4860" extrusionOk="0">
                  <a:moveTo>
                    <a:pt x="1" y="1"/>
                  </a:moveTo>
                  <a:lnTo>
                    <a:pt x="1" y="4859"/>
                  </a:lnTo>
                  <a:lnTo>
                    <a:pt x="3644" y="4859"/>
                  </a:lnTo>
                  <a:lnTo>
                    <a:pt x="3644"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7"/>
            <p:cNvSpPr/>
            <p:nvPr/>
          </p:nvSpPr>
          <p:spPr>
            <a:xfrm>
              <a:off x="7035196" y="2419331"/>
              <a:ext cx="31528" cy="31561"/>
            </a:xfrm>
            <a:custGeom>
              <a:avLst/>
              <a:gdLst/>
              <a:ahLst/>
              <a:cxnLst/>
              <a:rect l="l" t="t" r="r" b="b"/>
              <a:pathLst>
                <a:path w="953" h="954" extrusionOk="0">
                  <a:moveTo>
                    <a:pt x="0" y="1"/>
                  </a:moveTo>
                  <a:lnTo>
                    <a:pt x="0" y="715"/>
                  </a:lnTo>
                  <a:cubicBezTo>
                    <a:pt x="0" y="834"/>
                    <a:pt x="119" y="953"/>
                    <a:pt x="238" y="953"/>
                  </a:cubicBezTo>
                  <a:lnTo>
                    <a:pt x="953" y="953"/>
                  </a:lnTo>
                  <a:lnTo>
                    <a:pt x="953"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7"/>
            <p:cNvSpPr/>
            <p:nvPr/>
          </p:nvSpPr>
          <p:spPr>
            <a:xfrm>
              <a:off x="6750786" y="2457938"/>
              <a:ext cx="56736" cy="56770"/>
            </a:xfrm>
            <a:custGeom>
              <a:avLst/>
              <a:gdLst/>
              <a:ahLst/>
              <a:cxnLst/>
              <a:rect l="l" t="t" r="r" b="b"/>
              <a:pathLst>
                <a:path w="1715" h="1716" extrusionOk="0">
                  <a:moveTo>
                    <a:pt x="857" y="1"/>
                  </a:moveTo>
                  <a:cubicBezTo>
                    <a:pt x="381" y="1"/>
                    <a:pt x="0" y="382"/>
                    <a:pt x="0" y="858"/>
                  </a:cubicBezTo>
                  <a:cubicBezTo>
                    <a:pt x="0" y="1334"/>
                    <a:pt x="381" y="1715"/>
                    <a:pt x="857" y="1715"/>
                  </a:cubicBezTo>
                  <a:cubicBezTo>
                    <a:pt x="1334" y="1715"/>
                    <a:pt x="1715" y="1334"/>
                    <a:pt x="1715" y="858"/>
                  </a:cubicBezTo>
                  <a:cubicBezTo>
                    <a:pt x="1715" y="382"/>
                    <a:pt x="1334" y="1"/>
                    <a:pt x="857" y="1"/>
                  </a:cubicBez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7"/>
            <p:cNvSpPr/>
            <p:nvPr/>
          </p:nvSpPr>
          <p:spPr>
            <a:xfrm>
              <a:off x="6704272" y="2191657"/>
              <a:ext cx="33" cy="33"/>
            </a:xfrm>
            <a:custGeom>
              <a:avLst/>
              <a:gdLst/>
              <a:ahLst/>
              <a:cxnLst/>
              <a:rect l="l" t="t" r="r" b="b"/>
              <a:pathLst>
                <a:path w="1" h="1" extrusionOk="0">
                  <a:moveTo>
                    <a:pt x="1" y="0"/>
                  </a:moveTo>
                  <a:close/>
                </a:path>
              </a:pathLst>
            </a:custGeom>
            <a:solidFill>
              <a:srgbClr val="8FD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7"/>
            <p:cNvSpPr/>
            <p:nvPr/>
          </p:nvSpPr>
          <p:spPr>
            <a:xfrm>
              <a:off x="6946138" y="2457938"/>
              <a:ext cx="57564" cy="56770"/>
            </a:xfrm>
            <a:custGeom>
              <a:avLst/>
              <a:gdLst/>
              <a:ahLst/>
              <a:cxnLst/>
              <a:rect l="l" t="t" r="r" b="b"/>
              <a:pathLst>
                <a:path w="1740" h="1716" extrusionOk="0">
                  <a:moveTo>
                    <a:pt x="882" y="1"/>
                  </a:moveTo>
                  <a:cubicBezTo>
                    <a:pt x="406" y="1"/>
                    <a:pt x="1" y="382"/>
                    <a:pt x="1" y="858"/>
                  </a:cubicBezTo>
                  <a:cubicBezTo>
                    <a:pt x="1" y="1334"/>
                    <a:pt x="406" y="1715"/>
                    <a:pt x="882" y="1715"/>
                  </a:cubicBezTo>
                  <a:cubicBezTo>
                    <a:pt x="1358" y="1715"/>
                    <a:pt x="1739" y="1334"/>
                    <a:pt x="1739" y="858"/>
                  </a:cubicBezTo>
                  <a:cubicBezTo>
                    <a:pt x="1739" y="382"/>
                    <a:pt x="1358" y="1"/>
                    <a:pt x="882" y="1"/>
                  </a:cubicBez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7"/>
            <p:cNvSpPr/>
            <p:nvPr/>
          </p:nvSpPr>
          <p:spPr>
            <a:xfrm>
              <a:off x="6704272" y="2191657"/>
              <a:ext cx="33" cy="33"/>
            </a:xfrm>
            <a:custGeom>
              <a:avLst/>
              <a:gdLst/>
              <a:ahLst/>
              <a:cxnLst/>
              <a:rect l="l" t="t" r="r" b="b"/>
              <a:pathLst>
                <a:path w="1" h="1" extrusionOk="0">
                  <a:moveTo>
                    <a:pt x="1" y="0"/>
                  </a:moveTo>
                  <a:close/>
                </a:path>
              </a:pathLst>
            </a:custGeom>
            <a:solidFill>
              <a:srgbClr val="8FD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7"/>
            <p:cNvSpPr/>
            <p:nvPr/>
          </p:nvSpPr>
          <p:spPr>
            <a:xfrm>
              <a:off x="6980808" y="2360246"/>
              <a:ext cx="85915" cy="59118"/>
            </a:xfrm>
            <a:custGeom>
              <a:avLst/>
              <a:gdLst/>
              <a:ahLst/>
              <a:cxnLst/>
              <a:rect l="l" t="t" r="r" b="b"/>
              <a:pathLst>
                <a:path w="2597" h="1787" extrusionOk="0">
                  <a:moveTo>
                    <a:pt x="1" y="1"/>
                  </a:moveTo>
                  <a:lnTo>
                    <a:pt x="1" y="1787"/>
                  </a:lnTo>
                  <a:lnTo>
                    <a:pt x="2597" y="1787"/>
                  </a:lnTo>
                  <a:lnTo>
                    <a:pt x="2597"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7"/>
            <p:cNvSpPr/>
            <p:nvPr/>
          </p:nvSpPr>
          <p:spPr>
            <a:xfrm>
              <a:off x="6991064" y="2294015"/>
              <a:ext cx="31528" cy="31594"/>
            </a:xfrm>
            <a:custGeom>
              <a:avLst/>
              <a:gdLst/>
              <a:ahLst/>
              <a:cxnLst/>
              <a:rect l="l" t="t" r="r" b="b"/>
              <a:pathLst>
                <a:path w="953" h="955" extrusionOk="0">
                  <a:moveTo>
                    <a:pt x="448" y="1"/>
                  </a:moveTo>
                  <a:cubicBezTo>
                    <a:pt x="434" y="1"/>
                    <a:pt x="420" y="1"/>
                    <a:pt x="405" y="2"/>
                  </a:cubicBezTo>
                  <a:cubicBezTo>
                    <a:pt x="215" y="2"/>
                    <a:pt x="0" y="217"/>
                    <a:pt x="0" y="478"/>
                  </a:cubicBezTo>
                  <a:lnTo>
                    <a:pt x="0" y="955"/>
                  </a:lnTo>
                  <a:lnTo>
                    <a:pt x="953" y="955"/>
                  </a:lnTo>
                  <a:lnTo>
                    <a:pt x="953" y="478"/>
                  </a:lnTo>
                  <a:cubicBezTo>
                    <a:pt x="953" y="229"/>
                    <a:pt x="736" y="1"/>
                    <a:pt x="448"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7"/>
            <p:cNvSpPr/>
            <p:nvPr/>
          </p:nvSpPr>
          <p:spPr>
            <a:xfrm>
              <a:off x="6801964" y="2324781"/>
              <a:ext cx="115855" cy="115855"/>
            </a:xfrm>
            <a:custGeom>
              <a:avLst/>
              <a:gdLst/>
              <a:ahLst/>
              <a:cxnLst/>
              <a:rect l="l" t="t" r="r" b="b"/>
              <a:pathLst>
                <a:path w="3502" h="3502" extrusionOk="0">
                  <a:moveTo>
                    <a:pt x="1763" y="1"/>
                  </a:moveTo>
                  <a:cubicBezTo>
                    <a:pt x="787" y="1"/>
                    <a:pt x="1" y="787"/>
                    <a:pt x="1" y="1763"/>
                  </a:cubicBezTo>
                  <a:cubicBezTo>
                    <a:pt x="1" y="2716"/>
                    <a:pt x="787" y="3502"/>
                    <a:pt x="1763" y="3502"/>
                  </a:cubicBezTo>
                  <a:cubicBezTo>
                    <a:pt x="2716" y="3502"/>
                    <a:pt x="3502" y="2716"/>
                    <a:pt x="3502" y="1763"/>
                  </a:cubicBezTo>
                  <a:cubicBezTo>
                    <a:pt x="3502" y="787"/>
                    <a:pt x="2716" y="1"/>
                    <a:pt x="1763"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7"/>
            <p:cNvSpPr/>
            <p:nvPr/>
          </p:nvSpPr>
          <p:spPr>
            <a:xfrm>
              <a:off x="6831143" y="2353960"/>
              <a:ext cx="57530" cy="57530"/>
            </a:xfrm>
            <a:custGeom>
              <a:avLst/>
              <a:gdLst/>
              <a:ahLst/>
              <a:cxnLst/>
              <a:rect l="l" t="t" r="r" b="b"/>
              <a:pathLst>
                <a:path w="1739" h="1739" extrusionOk="0">
                  <a:moveTo>
                    <a:pt x="881" y="0"/>
                  </a:moveTo>
                  <a:cubicBezTo>
                    <a:pt x="381" y="0"/>
                    <a:pt x="0" y="405"/>
                    <a:pt x="0" y="881"/>
                  </a:cubicBezTo>
                  <a:cubicBezTo>
                    <a:pt x="0" y="1358"/>
                    <a:pt x="381" y="1739"/>
                    <a:pt x="881" y="1739"/>
                  </a:cubicBezTo>
                  <a:cubicBezTo>
                    <a:pt x="1358" y="1739"/>
                    <a:pt x="1739" y="1358"/>
                    <a:pt x="1739" y="881"/>
                  </a:cubicBezTo>
                  <a:cubicBezTo>
                    <a:pt x="1739" y="405"/>
                    <a:pt x="1358" y="0"/>
                    <a:pt x="881"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7"/>
            <p:cNvSpPr/>
            <p:nvPr/>
          </p:nvSpPr>
          <p:spPr>
            <a:xfrm>
              <a:off x="6772025" y="2478417"/>
              <a:ext cx="14225" cy="14225"/>
            </a:xfrm>
            <a:custGeom>
              <a:avLst/>
              <a:gdLst/>
              <a:ahLst/>
              <a:cxnLst/>
              <a:rect l="l" t="t" r="r" b="b"/>
              <a:pathLst>
                <a:path w="430" h="430" extrusionOk="0">
                  <a:moveTo>
                    <a:pt x="215" y="1"/>
                  </a:moveTo>
                  <a:cubicBezTo>
                    <a:pt x="168" y="1"/>
                    <a:pt x="96" y="25"/>
                    <a:pt x="72" y="72"/>
                  </a:cubicBezTo>
                  <a:cubicBezTo>
                    <a:pt x="49" y="96"/>
                    <a:pt x="1" y="144"/>
                    <a:pt x="1" y="215"/>
                  </a:cubicBezTo>
                  <a:cubicBezTo>
                    <a:pt x="1" y="263"/>
                    <a:pt x="49" y="334"/>
                    <a:pt x="72" y="358"/>
                  </a:cubicBezTo>
                  <a:cubicBezTo>
                    <a:pt x="96" y="382"/>
                    <a:pt x="168" y="429"/>
                    <a:pt x="215" y="429"/>
                  </a:cubicBezTo>
                  <a:cubicBezTo>
                    <a:pt x="287" y="429"/>
                    <a:pt x="334" y="382"/>
                    <a:pt x="358" y="358"/>
                  </a:cubicBezTo>
                  <a:cubicBezTo>
                    <a:pt x="406" y="334"/>
                    <a:pt x="430" y="263"/>
                    <a:pt x="430" y="215"/>
                  </a:cubicBezTo>
                  <a:cubicBezTo>
                    <a:pt x="430" y="144"/>
                    <a:pt x="406" y="96"/>
                    <a:pt x="358" y="72"/>
                  </a:cubicBezTo>
                  <a:cubicBezTo>
                    <a:pt x="334" y="25"/>
                    <a:pt x="287"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7"/>
            <p:cNvSpPr/>
            <p:nvPr/>
          </p:nvSpPr>
          <p:spPr>
            <a:xfrm>
              <a:off x="6968204" y="2478417"/>
              <a:ext cx="14225" cy="14225"/>
            </a:xfrm>
            <a:custGeom>
              <a:avLst/>
              <a:gdLst/>
              <a:ahLst/>
              <a:cxnLst/>
              <a:rect l="l" t="t" r="r" b="b"/>
              <a:pathLst>
                <a:path w="430" h="430" extrusionOk="0">
                  <a:moveTo>
                    <a:pt x="215" y="1"/>
                  </a:moveTo>
                  <a:cubicBezTo>
                    <a:pt x="144" y="1"/>
                    <a:pt x="96" y="25"/>
                    <a:pt x="72" y="72"/>
                  </a:cubicBezTo>
                  <a:cubicBezTo>
                    <a:pt x="25" y="96"/>
                    <a:pt x="1" y="144"/>
                    <a:pt x="1" y="215"/>
                  </a:cubicBezTo>
                  <a:cubicBezTo>
                    <a:pt x="1" y="263"/>
                    <a:pt x="25" y="334"/>
                    <a:pt x="72" y="358"/>
                  </a:cubicBezTo>
                  <a:cubicBezTo>
                    <a:pt x="96" y="382"/>
                    <a:pt x="144" y="429"/>
                    <a:pt x="215" y="429"/>
                  </a:cubicBezTo>
                  <a:cubicBezTo>
                    <a:pt x="263" y="429"/>
                    <a:pt x="334" y="382"/>
                    <a:pt x="358" y="358"/>
                  </a:cubicBezTo>
                  <a:cubicBezTo>
                    <a:pt x="382" y="334"/>
                    <a:pt x="429" y="263"/>
                    <a:pt x="429" y="215"/>
                  </a:cubicBezTo>
                  <a:cubicBezTo>
                    <a:pt x="429" y="144"/>
                    <a:pt x="382"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7"/>
            <p:cNvSpPr/>
            <p:nvPr/>
          </p:nvSpPr>
          <p:spPr>
            <a:xfrm>
              <a:off x="6704272" y="2286141"/>
              <a:ext cx="370326" cy="234853"/>
            </a:xfrm>
            <a:custGeom>
              <a:avLst/>
              <a:gdLst/>
              <a:ahLst/>
              <a:cxnLst/>
              <a:rect l="l" t="t" r="r" b="b"/>
              <a:pathLst>
                <a:path w="11194" h="7099" extrusionOk="0">
                  <a:moveTo>
                    <a:pt x="9162" y="428"/>
                  </a:moveTo>
                  <a:cubicBezTo>
                    <a:pt x="9172" y="428"/>
                    <a:pt x="9183" y="429"/>
                    <a:pt x="9193" y="431"/>
                  </a:cubicBezTo>
                  <a:cubicBezTo>
                    <a:pt x="9312" y="455"/>
                    <a:pt x="9408" y="574"/>
                    <a:pt x="9408" y="693"/>
                  </a:cubicBezTo>
                  <a:lnTo>
                    <a:pt x="9408" y="955"/>
                  </a:lnTo>
                  <a:lnTo>
                    <a:pt x="8884" y="955"/>
                  </a:lnTo>
                  <a:lnTo>
                    <a:pt x="8884" y="693"/>
                  </a:lnTo>
                  <a:lnTo>
                    <a:pt x="8908" y="693"/>
                  </a:lnTo>
                  <a:cubicBezTo>
                    <a:pt x="8908" y="560"/>
                    <a:pt x="9030" y="428"/>
                    <a:pt x="9162" y="428"/>
                  </a:cubicBezTo>
                  <a:close/>
                  <a:moveTo>
                    <a:pt x="9431" y="2455"/>
                  </a:moveTo>
                  <a:lnTo>
                    <a:pt x="9431" y="3789"/>
                  </a:lnTo>
                  <a:lnTo>
                    <a:pt x="8574" y="3789"/>
                  </a:lnTo>
                  <a:lnTo>
                    <a:pt x="8574" y="2455"/>
                  </a:lnTo>
                  <a:close/>
                  <a:moveTo>
                    <a:pt x="10741" y="2455"/>
                  </a:moveTo>
                  <a:lnTo>
                    <a:pt x="10741" y="3789"/>
                  </a:lnTo>
                  <a:lnTo>
                    <a:pt x="9884" y="3789"/>
                  </a:lnTo>
                  <a:lnTo>
                    <a:pt x="9884" y="2455"/>
                  </a:lnTo>
                  <a:close/>
                  <a:moveTo>
                    <a:pt x="4716" y="1431"/>
                  </a:moveTo>
                  <a:cubicBezTo>
                    <a:pt x="5550" y="1431"/>
                    <a:pt x="6217" y="2122"/>
                    <a:pt x="6217" y="2955"/>
                  </a:cubicBezTo>
                  <a:cubicBezTo>
                    <a:pt x="6217" y="3789"/>
                    <a:pt x="5550" y="4479"/>
                    <a:pt x="4716" y="4479"/>
                  </a:cubicBezTo>
                  <a:cubicBezTo>
                    <a:pt x="3883" y="4479"/>
                    <a:pt x="3192" y="3789"/>
                    <a:pt x="3192" y="2955"/>
                  </a:cubicBezTo>
                  <a:cubicBezTo>
                    <a:pt x="3192" y="2122"/>
                    <a:pt x="3859" y="1431"/>
                    <a:pt x="4716" y="1431"/>
                  </a:cubicBezTo>
                  <a:close/>
                  <a:moveTo>
                    <a:pt x="7098" y="1431"/>
                  </a:moveTo>
                  <a:lnTo>
                    <a:pt x="7098" y="4503"/>
                  </a:lnTo>
                  <a:lnTo>
                    <a:pt x="6740" y="4503"/>
                  </a:lnTo>
                  <a:lnTo>
                    <a:pt x="6740" y="4479"/>
                  </a:lnTo>
                  <a:cubicBezTo>
                    <a:pt x="6693" y="4479"/>
                    <a:pt x="6669" y="4455"/>
                    <a:pt x="6669" y="4408"/>
                  </a:cubicBezTo>
                  <a:lnTo>
                    <a:pt x="6669" y="2955"/>
                  </a:lnTo>
                  <a:cubicBezTo>
                    <a:pt x="6669" y="2336"/>
                    <a:pt x="6383" y="1788"/>
                    <a:pt x="5931" y="1431"/>
                  </a:cubicBezTo>
                  <a:close/>
                  <a:moveTo>
                    <a:pt x="10789" y="4241"/>
                  </a:moveTo>
                  <a:lnTo>
                    <a:pt x="10789" y="4765"/>
                  </a:lnTo>
                  <a:lnTo>
                    <a:pt x="10241" y="4765"/>
                  </a:lnTo>
                  <a:cubicBezTo>
                    <a:pt x="10241" y="4765"/>
                    <a:pt x="10217" y="4765"/>
                    <a:pt x="10217" y="4741"/>
                  </a:cubicBezTo>
                  <a:lnTo>
                    <a:pt x="10217" y="4241"/>
                  </a:lnTo>
                  <a:close/>
                  <a:moveTo>
                    <a:pt x="10741" y="1407"/>
                  </a:moveTo>
                  <a:lnTo>
                    <a:pt x="10741" y="2026"/>
                  </a:lnTo>
                  <a:lnTo>
                    <a:pt x="8360" y="2026"/>
                  </a:lnTo>
                  <a:cubicBezTo>
                    <a:pt x="8241" y="2026"/>
                    <a:pt x="8146" y="2122"/>
                    <a:pt x="8146" y="2241"/>
                  </a:cubicBezTo>
                  <a:lnTo>
                    <a:pt x="8146" y="4027"/>
                  </a:lnTo>
                  <a:cubicBezTo>
                    <a:pt x="8146" y="4146"/>
                    <a:pt x="8241" y="4241"/>
                    <a:pt x="8360" y="4241"/>
                  </a:cubicBezTo>
                  <a:lnTo>
                    <a:pt x="9789" y="4241"/>
                  </a:lnTo>
                  <a:lnTo>
                    <a:pt x="9789" y="4741"/>
                  </a:lnTo>
                  <a:cubicBezTo>
                    <a:pt x="9789" y="5003"/>
                    <a:pt x="10003" y="5217"/>
                    <a:pt x="10265" y="5217"/>
                  </a:cubicBezTo>
                  <a:lnTo>
                    <a:pt x="10789" y="5217"/>
                  </a:lnTo>
                  <a:lnTo>
                    <a:pt x="10789" y="5837"/>
                  </a:lnTo>
                  <a:lnTo>
                    <a:pt x="9265" y="5837"/>
                  </a:lnTo>
                  <a:lnTo>
                    <a:pt x="9265" y="5813"/>
                  </a:lnTo>
                  <a:cubicBezTo>
                    <a:pt x="9170" y="5313"/>
                    <a:pt x="8717" y="4955"/>
                    <a:pt x="8193" y="4955"/>
                  </a:cubicBezTo>
                  <a:cubicBezTo>
                    <a:pt x="7955" y="4955"/>
                    <a:pt x="7717" y="5051"/>
                    <a:pt x="7526" y="5170"/>
                  </a:cubicBezTo>
                  <a:lnTo>
                    <a:pt x="7526" y="1407"/>
                  </a:lnTo>
                  <a:close/>
                  <a:moveTo>
                    <a:pt x="2263" y="5408"/>
                  </a:moveTo>
                  <a:cubicBezTo>
                    <a:pt x="2621" y="5408"/>
                    <a:pt x="2930" y="5694"/>
                    <a:pt x="2930" y="6051"/>
                  </a:cubicBezTo>
                  <a:cubicBezTo>
                    <a:pt x="2930" y="6408"/>
                    <a:pt x="2621" y="6718"/>
                    <a:pt x="2263" y="6718"/>
                  </a:cubicBezTo>
                  <a:cubicBezTo>
                    <a:pt x="1906" y="6718"/>
                    <a:pt x="1620" y="6408"/>
                    <a:pt x="1620" y="6051"/>
                  </a:cubicBezTo>
                  <a:cubicBezTo>
                    <a:pt x="1620" y="5694"/>
                    <a:pt x="1906" y="5408"/>
                    <a:pt x="2263" y="5408"/>
                  </a:cubicBezTo>
                  <a:close/>
                  <a:moveTo>
                    <a:pt x="8193" y="5408"/>
                  </a:moveTo>
                  <a:cubicBezTo>
                    <a:pt x="8550" y="5408"/>
                    <a:pt x="8836" y="5694"/>
                    <a:pt x="8836" y="6051"/>
                  </a:cubicBezTo>
                  <a:cubicBezTo>
                    <a:pt x="8836" y="6408"/>
                    <a:pt x="8550" y="6718"/>
                    <a:pt x="8193" y="6718"/>
                  </a:cubicBezTo>
                  <a:cubicBezTo>
                    <a:pt x="7836" y="6718"/>
                    <a:pt x="7526" y="6408"/>
                    <a:pt x="7526" y="6051"/>
                  </a:cubicBezTo>
                  <a:cubicBezTo>
                    <a:pt x="7526" y="5694"/>
                    <a:pt x="7836" y="5408"/>
                    <a:pt x="8193" y="5408"/>
                  </a:cubicBezTo>
                  <a:close/>
                  <a:moveTo>
                    <a:pt x="9176" y="1"/>
                  </a:moveTo>
                  <a:cubicBezTo>
                    <a:pt x="8790" y="1"/>
                    <a:pt x="8479" y="325"/>
                    <a:pt x="8479" y="693"/>
                  </a:cubicBezTo>
                  <a:lnTo>
                    <a:pt x="8479" y="955"/>
                  </a:lnTo>
                  <a:lnTo>
                    <a:pt x="239" y="955"/>
                  </a:lnTo>
                  <a:cubicBezTo>
                    <a:pt x="120" y="955"/>
                    <a:pt x="25" y="1050"/>
                    <a:pt x="25" y="1169"/>
                  </a:cubicBezTo>
                  <a:lnTo>
                    <a:pt x="25" y="2693"/>
                  </a:lnTo>
                  <a:cubicBezTo>
                    <a:pt x="25" y="2812"/>
                    <a:pt x="120" y="2907"/>
                    <a:pt x="215" y="2907"/>
                  </a:cubicBezTo>
                  <a:cubicBezTo>
                    <a:pt x="228" y="2909"/>
                    <a:pt x="240" y="2910"/>
                    <a:pt x="252" y="2910"/>
                  </a:cubicBezTo>
                  <a:cubicBezTo>
                    <a:pt x="374" y="2910"/>
                    <a:pt x="453" y="2802"/>
                    <a:pt x="453" y="2693"/>
                  </a:cubicBezTo>
                  <a:lnTo>
                    <a:pt x="453" y="1383"/>
                  </a:lnTo>
                  <a:lnTo>
                    <a:pt x="3478" y="1383"/>
                  </a:lnTo>
                  <a:cubicBezTo>
                    <a:pt x="3025" y="1740"/>
                    <a:pt x="2740" y="2312"/>
                    <a:pt x="2740" y="2907"/>
                  </a:cubicBezTo>
                  <a:lnTo>
                    <a:pt x="2740" y="4360"/>
                  </a:lnTo>
                  <a:cubicBezTo>
                    <a:pt x="2740" y="4479"/>
                    <a:pt x="2835" y="4574"/>
                    <a:pt x="2906" y="4574"/>
                  </a:cubicBezTo>
                  <a:cubicBezTo>
                    <a:pt x="2921" y="4576"/>
                    <a:pt x="2935" y="4577"/>
                    <a:pt x="2948" y="4577"/>
                  </a:cubicBezTo>
                  <a:cubicBezTo>
                    <a:pt x="3085" y="4577"/>
                    <a:pt x="3144" y="4469"/>
                    <a:pt x="3144" y="4360"/>
                  </a:cubicBezTo>
                  <a:lnTo>
                    <a:pt x="3144" y="4122"/>
                  </a:lnTo>
                  <a:cubicBezTo>
                    <a:pt x="3502" y="4574"/>
                    <a:pt x="4073" y="4860"/>
                    <a:pt x="4669" y="4860"/>
                  </a:cubicBezTo>
                  <a:cubicBezTo>
                    <a:pt x="5264" y="4860"/>
                    <a:pt x="5835" y="4574"/>
                    <a:pt x="6193" y="4122"/>
                  </a:cubicBezTo>
                  <a:lnTo>
                    <a:pt x="6193" y="4360"/>
                  </a:lnTo>
                  <a:cubicBezTo>
                    <a:pt x="6193" y="4622"/>
                    <a:pt x="6431" y="4860"/>
                    <a:pt x="6693" y="4860"/>
                  </a:cubicBezTo>
                  <a:lnTo>
                    <a:pt x="7050" y="4860"/>
                  </a:lnTo>
                  <a:lnTo>
                    <a:pt x="7050" y="5789"/>
                  </a:lnTo>
                  <a:lnTo>
                    <a:pt x="3311" y="5789"/>
                  </a:lnTo>
                  <a:cubicBezTo>
                    <a:pt x="3216" y="5289"/>
                    <a:pt x="2763" y="4932"/>
                    <a:pt x="2240" y="4932"/>
                  </a:cubicBezTo>
                  <a:cubicBezTo>
                    <a:pt x="1692" y="4932"/>
                    <a:pt x="1263" y="5313"/>
                    <a:pt x="1168" y="5789"/>
                  </a:cubicBezTo>
                  <a:lnTo>
                    <a:pt x="430" y="5789"/>
                  </a:lnTo>
                  <a:lnTo>
                    <a:pt x="430" y="4646"/>
                  </a:lnTo>
                  <a:cubicBezTo>
                    <a:pt x="430" y="4527"/>
                    <a:pt x="334" y="4455"/>
                    <a:pt x="239" y="4455"/>
                  </a:cubicBezTo>
                  <a:cubicBezTo>
                    <a:pt x="217" y="4448"/>
                    <a:pt x="196" y="4445"/>
                    <a:pt x="176" y="4445"/>
                  </a:cubicBezTo>
                  <a:cubicBezTo>
                    <a:pt x="69" y="4445"/>
                    <a:pt x="1" y="4545"/>
                    <a:pt x="1" y="4646"/>
                  </a:cubicBezTo>
                  <a:lnTo>
                    <a:pt x="1" y="6027"/>
                  </a:lnTo>
                  <a:cubicBezTo>
                    <a:pt x="1" y="6146"/>
                    <a:pt x="96" y="6241"/>
                    <a:pt x="215" y="6241"/>
                  </a:cubicBezTo>
                  <a:lnTo>
                    <a:pt x="1192" y="6241"/>
                  </a:lnTo>
                  <a:cubicBezTo>
                    <a:pt x="1287" y="6742"/>
                    <a:pt x="1739" y="7099"/>
                    <a:pt x="2263" y="7099"/>
                  </a:cubicBezTo>
                  <a:cubicBezTo>
                    <a:pt x="2811" y="7099"/>
                    <a:pt x="3240" y="6718"/>
                    <a:pt x="3335" y="6241"/>
                  </a:cubicBezTo>
                  <a:lnTo>
                    <a:pt x="7121" y="6241"/>
                  </a:lnTo>
                  <a:cubicBezTo>
                    <a:pt x="7217" y="6742"/>
                    <a:pt x="7645" y="7099"/>
                    <a:pt x="8193" y="7099"/>
                  </a:cubicBezTo>
                  <a:cubicBezTo>
                    <a:pt x="8717" y="7099"/>
                    <a:pt x="9170" y="6718"/>
                    <a:pt x="9265" y="6241"/>
                  </a:cubicBezTo>
                  <a:lnTo>
                    <a:pt x="10956" y="6241"/>
                  </a:lnTo>
                  <a:cubicBezTo>
                    <a:pt x="11075" y="6241"/>
                    <a:pt x="11170" y="6146"/>
                    <a:pt x="11170" y="6027"/>
                  </a:cubicBezTo>
                  <a:lnTo>
                    <a:pt x="11170" y="1169"/>
                  </a:lnTo>
                  <a:cubicBezTo>
                    <a:pt x="11194" y="1050"/>
                    <a:pt x="11099" y="955"/>
                    <a:pt x="10979" y="955"/>
                  </a:cubicBezTo>
                  <a:lnTo>
                    <a:pt x="9884" y="955"/>
                  </a:lnTo>
                  <a:lnTo>
                    <a:pt x="9884" y="716"/>
                  </a:lnTo>
                  <a:cubicBezTo>
                    <a:pt x="9884" y="359"/>
                    <a:pt x="9598" y="50"/>
                    <a:pt x="9217" y="2"/>
                  </a:cubicBezTo>
                  <a:cubicBezTo>
                    <a:pt x="9203" y="1"/>
                    <a:pt x="9190" y="1"/>
                    <a:pt x="9176"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7"/>
            <p:cNvSpPr/>
            <p:nvPr/>
          </p:nvSpPr>
          <p:spPr>
            <a:xfrm>
              <a:off x="7000525" y="2232250"/>
              <a:ext cx="14192" cy="36755"/>
            </a:xfrm>
            <a:custGeom>
              <a:avLst/>
              <a:gdLst/>
              <a:ahLst/>
              <a:cxnLst/>
              <a:rect l="l" t="t" r="r" b="b"/>
              <a:pathLst>
                <a:path w="429" h="1111" extrusionOk="0">
                  <a:moveTo>
                    <a:pt x="176" y="1"/>
                  </a:moveTo>
                  <a:cubicBezTo>
                    <a:pt x="68" y="1"/>
                    <a:pt x="0" y="102"/>
                    <a:pt x="0" y="202"/>
                  </a:cubicBezTo>
                  <a:lnTo>
                    <a:pt x="0" y="893"/>
                  </a:lnTo>
                  <a:cubicBezTo>
                    <a:pt x="0" y="1002"/>
                    <a:pt x="99" y="1110"/>
                    <a:pt x="207" y="1110"/>
                  </a:cubicBezTo>
                  <a:cubicBezTo>
                    <a:pt x="218" y="1110"/>
                    <a:pt x="228" y="1109"/>
                    <a:pt x="238" y="1107"/>
                  </a:cubicBezTo>
                  <a:cubicBezTo>
                    <a:pt x="334" y="1107"/>
                    <a:pt x="429" y="1012"/>
                    <a:pt x="429" y="893"/>
                  </a:cubicBezTo>
                  <a:lnTo>
                    <a:pt x="429" y="202"/>
                  </a:lnTo>
                  <a:cubicBezTo>
                    <a:pt x="429" y="83"/>
                    <a:pt x="334" y="12"/>
                    <a:pt x="238" y="12"/>
                  </a:cubicBezTo>
                  <a:cubicBezTo>
                    <a:pt x="216" y="4"/>
                    <a:pt x="195" y="1"/>
                    <a:pt x="176"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7"/>
            <p:cNvSpPr/>
            <p:nvPr/>
          </p:nvSpPr>
          <p:spPr>
            <a:xfrm>
              <a:off x="7028083" y="2251537"/>
              <a:ext cx="24448" cy="22860"/>
            </a:xfrm>
            <a:custGeom>
              <a:avLst/>
              <a:gdLst/>
              <a:ahLst/>
              <a:cxnLst/>
              <a:rect l="l" t="t" r="r" b="b"/>
              <a:pathLst>
                <a:path w="739" h="691" extrusionOk="0">
                  <a:moveTo>
                    <a:pt x="504" y="0"/>
                  </a:moveTo>
                  <a:cubicBezTo>
                    <a:pt x="447" y="0"/>
                    <a:pt x="394" y="24"/>
                    <a:pt x="358" y="72"/>
                  </a:cubicBezTo>
                  <a:lnTo>
                    <a:pt x="96" y="334"/>
                  </a:lnTo>
                  <a:cubicBezTo>
                    <a:pt x="1" y="429"/>
                    <a:pt x="1" y="572"/>
                    <a:pt x="96" y="643"/>
                  </a:cubicBezTo>
                  <a:cubicBezTo>
                    <a:pt x="120" y="667"/>
                    <a:pt x="191" y="691"/>
                    <a:pt x="239" y="691"/>
                  </a:cubicBezTo>
                  <a:cubicBezTo>
                    <a:pt x="310" y="691"/>
                    <a:pt x="358" y="667"/>
                    <a:pt x="406" y="643"/>
                  </a:cubicBezTo>
                  <a:lnTo>
                    <a:pt x="668" y="381"/>
                  </a:lnTo>
                  <a:cubicBezTo>
                    <a:pt x="739" y="286"/>
                    <a:pt x="739" y="143"/>
                    <a:pt x="668" y="72"/>
                  </a:cubicBezTo>
                  <a:cubicBezTo>
                    <a:pt x="620" y="24"/>
                    <a:pt x="560" y="0"/>
                    <a:pt x="50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7"/>
            <p:cNvSpPr/>
            <p:nvPr/>
          </p:nvSpPr>
          <p:spPr>
            <a:xfrm>
              <a:off x="6960330" y="2250743"/>
              <a:ext cx="24448" cy="22893"/>
            </a:xfrm>
            <a:custGeom>
              <a:avLst/>
              <a:gdLst/>
              <a:ahLst/>
              <a:cxnLst/>
              <a:rect l="l" t="t" r="r" b="b"/>
              <a:pathLst>
                <a:path w="739" h="692" extrusionOk="0">
                  <a:moveTo>
                    <a:pt x="230" y="0"/>
                  </a:moveTo>
                  <a:cubicBezTo>
                    <a:pt x="173" y="0"/>
                    <a:pt x="120" y="24"/>
                    <a:pt x="96" y="72"/>
                  </a:cubicBezTo>
                  <a:cubicBezTo>
                    <a:pt x="1" y="167"/>
                    <a:pt x="1" y="310"/>
                    <a:pt x="96" y="358"/>
                  </a:cubicBezTo>
                  <a:lnTo>
                    <a:pt x="358" y="643"/>
                  </a:lnTo>
                  <a:cubicBezTo>
                    <a:pt x="382" y="667"/>
                    <a:pt x="453" y="691"/>
                    <a:pt x="501" y="691"/>
                  </a:cubicBezTo>
                  <a:cubicBezTo>
                    <a:pt x="572" y="691"/>
                    <a:pt x="620" y="667"/>
                    <a:pt x="667" y="643"/>
                  </a:cubicBezTo>
                  <a:cubicBezTo>
                    <a:pt x="739" y="548"/>
                    <a:pt x="739" y="405"/>
                    <a:pt x="667" y="334"/>
                  </a:cubicBezTo>
                  <a:lnTo>
                    <a:pt x="382" y="72"/>
                  </a:lnTo>
                  <a:cubicBezTo>
                    <a:pt x="346" y="24"/>
                    <a:pt x="286" y="0"/>
                    <a:pt x="23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7"/>
            <p:cNvSpPr/>
            <p:nvPr/>
          </p:nvSpPr>
          <p:spPr>
            <a:xfrm>
              <a:off x="6823236" y="2346847"/>
              <a:ext cx="73311" cy="72517"/>
            </a:xfrm>
            <a:custGeom>
              <a:avLst/>
              <a:gdLst/>
              <a:ahLst/>
              <a:cxnLst/>
              <a:rect l="l" t="t" r="r" b="b"/>
              <a:pathLst>
                <a:path w="2216" h="2192" extrusionOk="0">
                  <a:moveTo>
                    <a:pt x="1120" y="429"/>
                  </a:moveTo>
                  <a:cubicBezTo>
                    <a:pt x="1477" y="429"/>
                    <a:pt x="1763" y="739"/>
                    <a:pt x="1763" y="1096"/>
                  </a:cubicBezTo>
                  <a:cubicBezTo>
                    <a:pt x="1763" y="1453"/>
                    <a:pt x="1477" y="1739"/>
                    <a:pt x="1120" y="1739"/>
                  </a:cubicBezTo>
                  <a:cubicBezTo>
                    <a:pt x="763" y="1739"/>
                    <a:pt x="453" y="1453"/>
                    <a:pt x="453" y="1096"/>
                  </a:cubicBezTo>
                  <a:cubicBezTo>
                    <a:pt x="453" y="739"/>
                    <a:pt x="763" y="429"/>
                    <a:pt x="1120" y="429"/>
                  </a:cubicBezTo>
                  <a:close/>
                  <a:moveTo>
                    <a:pt x="1120" y="1"/>
                  </a:moveTo>
                  <a:cubicBezTo>
                    <a:pt x="525" y="1"/>
                    <a:pt x="1" y="477"/>
                    <a:pt x="1" y="1096"/>
                  </a:cubicBezTo>
                  <a:cubicBezTo>
                    <a:pt x="1" y="1715"/>
                    <a:pt x="477" y="2192"/>
                    <a:pt x="1120" y="2192"/>
                  </a:cubicBezTo>
                  <a:cubicBezTo>
                    <a:pt x="1716" y="2192"/>
                    <a:pt x="2216" y="1715"/>
                    <a:pt x="2216" y="1096"/>
                  </a:cubicBezTo>
                  <a:cubicBezTo>
                    <a:pt x="2216" y="477"/>
                    <a:pt x="1716" y="1"/>
                    <a:pt x="1120"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7"/>
            <p:cNvSpPr/>
            <p:nvPr/>
          </p:nvSpPr>
          <p:spPr>
            <a:xfrm>
              <a:off x="6853176" y="2375993"/>
              <a:ext cx="13431" cy="13431"/>
            </a:xfrm>
            <a:custGeom>
              <a:avLst/>
              <a:gdLst/>
              <a:ahLst/>
              <a:cxnLst/>
              <a:rect l="l" t="t" r="r" b="b"/>
              <a:pathLst>
                <a:path w="406" h="406" extrusionOk="0">
                  <a:moveTo>
                    <a:pt x="215" y="1"/>
                  </a:moveTo>
                  <a:cubicBezTo>
                    <a:pt x="144" y="1"/>
                    <a:pt x="96" y="25"/>
                    <a:pt x="49" y="49"/>
                  </a:cubicBezTo>
                  <a:cubicBezTo>
                    <a:pt x="25" y="96"/>
                    <a:pt x="1" y="144"/>
                    <a:pt x="1" y="215"/>
                  </a:cubicBezTo>
                  <a:cubicBezTo>
                    <a:pt x="1" y="263"/>
                    <a:pt x="25" y="334"/>
                    <a:pt x="49" y="358"/>
                  </a:cubicBezTo>
                  <a:cubicBezTo>
                    <a:pt x="96" y="382"/>
                    <a:pt x="144" y="406"/>
                    <a:pt x="215" y="406"/>
                  </a:cubicBezTo>
                  <a:cubicBezTo>
                    <a:pt x="263" y="406"/>
                    <a:pt x="334" y="382"/>
                    <a:pt x="358" y="358"/>
                  </a:cubicBezTo>
                  <a:cubicBezTo>
                    <a:pt x="382" y="334"/>
                    <a:pt x="406" y="263"/>
                    <a:pt x="406" y="215"/>
                  </a:cubicBezTo>
                  <a:cubicBezTo>
                    <a:pt x="406" y="144"/>
                    <a:pt x="382" y="96"/>
                    <a:pt x="358" y="49"/>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7"/>
            <p:cNvSpPr/>
            <p:nvPr/>
          </p:nvSpPr>
          <p:spPr>
            <a:xfrm>
              <a:off x="6704272" y="2401996"/>
              <a:ext cx="14225" cy="13431"/>
            </a:xfrm>
            <a:custGeom>
              <a:avLst/>
              <a:gdLst/>
              <a:ahLst/>
              <a:cxnLst/>
              <a:rect l="l" t="t" r="r" b="b"/>
              <a:pathLst>
                <a:path w="430" h="406" extrusionOk="0">
                  <a:moveTo>
                    <a:pt x="215" y="1"/>
                  </a:moveTo>
                  <a:cubicBezTo>
                    <a:pt x="144" y="1"/>
                    <a:pt x="96" y="25"/>
                    <a:pt x="72" y="48"/>
                  </a:cubicBezTo>
                  <a:cubicBezTo>
                    <a:pt x="25" y="72"/>
                    <a:pt x="1" y="144"/>
                    <a:pt x="1" y="191"/>
                  </a:cubicBezTo>
                  <a:cubicBezTo>
                    <a:pt x="1" y="263"/>
                    <a:pt x="25" y="310"/>
                    <a:pt x="72" y="358"/>
                  </a:cubicBezTo>
                  <a:cubicBezTo>
                    <a:pt x="96" y="382"/>
                    <a:pt x="144" y="406"/>
                    <a:pt x="215" y="406"/>
                  </a:cubicBezTo>
                  <a:cubicBezTo>
                    <a:pt x="263" y="406"/>
                    <a:pt x="334" y="382"/>
                    <a:pt x="358" y="358"/>
                  </a:cubicBezTo>
                  <a:cubicBezTo>
                    <a:pt x="382" y="310"/>
                    <a:pt x="430" y="263"/>
                    <a:pt x="430" y="191"/>
                  </a:cubicBezTo>
                  <a:cubicBezTo>
                    <a:pt x="430" y="144"/>
                    <a:pt x="382" y="72"/>
                    <a:pt x="358" y="48"/>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67"/>
          <p:cNvGrpSpPr/>
          <p:nvPr/>
        </p:nvGrpSpPr>
        <p:grpSpPr>
          <a:xfrm>
            <a:off x="5981348" y="2743078"/>
            <a:ext cx="370326" cy="311240"/>
            <a:chOff x="6022011" y="2806165"/>
            <a:chExt cx="370326" cy="311240"/>
          </a:xfrm>
        </p:grpSpPr>
        <p:sp>
          <p:nvSpPr>
            <p:cNvPr id="4940" name="Google Shape;4940;p67"/>
            <p:cNvSpPr/>
            <p:nvPr/>
          </p:nvSpPr>
          <p:spPr>
            <a:xfrm>
              <a:off x="6029091" y="2914113"/>
              <a:ext cx="28418" cy="56736"/>
            </a:xfrm>
            <a:custGeom>
              <a:avLst/>
              <a:gdLst/>
              <a:ahLst/>
              <a:cxnLst/>
              <a:rect l="l" t="t" r="r" b="b"/>
              <a:pathLst>
                <a:path w="859" h="1715" extrusionOk="0">
                  <a:moveTo>
                    <a:pt x="858" y="0"/>
                  </a:moveTo>
                  <a:cubicBezTo>
                    <a:pt x="382" y="0"/>
                    <a:pt x="1" y="381"/>
                    <a:pt x="1" y="857"/>
                  </a:cubicBezTo>
                  <a:cubicBezTo>
                    <a:pt x="1" y="1334"/>
                    <a:pt x="382" y="1715"/>
                    <a:pt x="858" y="1715"/>
                  </a:cubicBezTo>
                  <a:lnTo>
                    <a:pt x="858" y="0"/>
                  </a:lnTo>
                  <a:close/>
                </a:path>
              </a:pathLst>
            </a:custGeom>
            <a:solidFill>
              <a:srgbClr val="8FD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7"/>
            <p:cNvSpPr/>
            <p:nvPr/>
          </p:nvSpPr>
          <p:spPr>
            <a:xfrm>
              <a:off x="6057476" y="2907000"/>
              <a:ext cx="31528" cy="72517"/>
            </a:xfrm>
            <a:custGeom>
              <a:avLst/>
              <a:gdLst/>
              <a:ahLst/>
              <a:cxnLst/>
              <a:rect l="l" t="t" r="r" b="b"/>
              <a:pathLst>
                <a:path w="953" h="2192" extrusionOk="0">
                  <a:moveTo>
                    <a:pt x="0" y="1"/>
                  </a:moveTo>
                  <a:lnTo>
                    <a:pt x="0" y="2192"/>
                  </a:lnTo>
                  <a:lnTo>
                    <a:pt x="953" y="2192"/>
                  </a:lnTo>
                  <a:lnTo>
                    <a:pt x="953"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7"/>
            <p:cNvSpPr/>
            <p:nvPr/>
          </p:nvSpPr>
          <p:spPr>
            <a:xfrm>
              <a:off x="6102369" y="2999201"/>
              <a:ext cx="63055" cy="113473"/>
            </a:xfrm>
            <a:custGeom>
              <a:avLst/>
              <a:gdLst/>
              <a:ahLst/>
              <a:cxnLst/>
              <a:rect l="l" t="t" r="r" b="b"/>
              <a:pathLst>
                <a:path w="1906" h="3430" extrusionOk="0">
                  <a:moveTo>
                    <a:pt x="1" y="0"/>
                  </a:moveTo>
                  <a:lnTo>
                    <a:pt x="1" y="3024"/>
                  </a:lnTo>
                  <a:cubicBezTo>
                    <a:pt x="1" y="3263"/>
                    <a:pt x="191" y="3429"/>
                    <a:pt x="429" y="3429"/>
                  </a:cubicBezTo>
                  <a:lnTo>
                    <a:pt x="1382" y="3429"/>
                  </a:lnTo>
                  <a:cubicBezTo>
                    <a:pt x="1715" y="3429"/>
                    <a:pt x="1906" y="3072"/>
                    <a:pt x="1739" y="2810"/>
                  </a:cubicBezTo>
                  <a:lnTo>
                    <a:pt x="1501" y="2596"/>
                  </a:lnTo>
                  <a:lnTo>
                    <a:pt x="1501"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7"/>
            <p:cNvSpPr/>
            <p:nvPr/>
          </p:nvSpPr>
          <p:spPr>
            <a:xfrm>
              <a:off x="6029091" y="2914113"/>
              <a:ext cx="28418" cy="56736"/>
            </a:xfrm>
            <a:custGeom>
              <a:avLst/>
              <a:gdLst/>
              <a:ahLst/>
              <a:cxnLst/>
              <a:rect l="l" t="t" r="r" b="b"/>
              <a:pathLst>
                <a:path w="859" h="1715" extrusionOk="0">
                  <a:moveTo>
                    <a:pt x="858" y="0"/>
                  </a:moveTo>
                  <a:cubicBezTo>
                    <a:pt x="382" y="0"/>
                    <a:pt x="1" y="381"/>
                    <a:pt x="1" y="857"/>
                  </a:cubicBezTo>
                  <a:cubicBezTo>
                    <a:pt x="1" y="1334"/>
                    <a:pt x="382" y="1715"/>
                    <a:pt x="858" y="1715"/>
                  </a:cubicBezTo>
                  <a:lnTo>
                    <a:pt x="858"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7"/>
            <p:cNvSpPr/>
            <p:nvPr/>
          </p:nvSpPr>
          <p:spPr>
            <a:xfrm>
              <a:off x="6165391" y="2830580"/>
              <a:ext cx="167067" cy="223803"/>
            </a:xfrm>
            <a:custGeom>
              <a:avLst/>
              <a:gdLst/>
              <a:ahLst/>
              <a:cxnLst/>
              <a:rect l="l" t="t" r="r" b="b"/>
              <a:pathLst>
                <a:path w="5050" h="6765" extrusionOk="0">
                  <a:moveTo>
                    <a:pt x="5050" y="1"/>
                  </a:moveTo>
                  <a:lnTo>
                    <a:pt x="1" y="1858"/>
                  </a:lnTo>
                  <a:lnTo>
                    <a:pt x="1" y="4930"/>
                  </a:lnTo>
                  <a:lnTo>
                    <a:pt x="5050" y="6764"/>
                  </a:lnTo>
                  <a:lnTo>
                    <a:pt x="5050"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7"/>
            <p:cNvSpPr/>
            <p:nvPr/>
          </p:nvSpPr>
          <p:spPr>
            <a:xfrm>
              <a:off x="6332424" y="2814039"/>
              <a:ext cx="52833" cy="258440"/>
            </a:xfrm>
            <a:custGeom>
              <a:avLst/>
              <a:gdLst/>
              <a:ahLst/>
              <a:cxnLst/>
              <a:rect l="l" t="t" r="r" b="b"/>
              <a:pathLst>
                <a:path w="1597" h="7812" extrusionOk="0">
                  <a:moveTo>
                    <a:pt x="405" y="1"/>
                  </a:moveTo>
                  <a:cubicBezTo>
                    <a:pt x="167" y="1"/>
                    <a:pt x="1" y="215"/>
                    <a:pt x="1" y="453"/>
                  </a:cubicBezTo>
                  <a:lnTo>
                    <a:pt x="1" y="3906"/>
                  </a:lnTo>
                  <a:lnTo>
                    <a:pt x="1" y="7359"/>
                  </a:lnTo>
                  <a:cubicBezTo>
                    <a:pt x="1" y="7597"/>
                    <a:pt x="167" y="7812"/>
                    <a:pt x="405" y="7812"/>
                  </a:cubicBezTo>
                  <a:lnTo>
                    <a:pt x="1191" y="7812"/>
                  </a:lnTo>
                  <a:cubicBezTo>
                    <a:pt x="1406" y="7812"/>
                    <a:pt x="1596" y="7597"/>
                    <a:pt x="1596" y="7359"/>
                  </a:cubicBezTo>
                  <a:lnTo>
                    <a:pt x="1596" y="453"/>
                  </a:lnTo>
                  <a:cubicBezTo>
                    <a:pt x="1596" y="215"/>
                    <a:pt x="1406" y="1"/>
                    <a:pt x="1191"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7"/>
            <p:cNvSpPr/>
            <p:nvPr/>
          </p:nvSpPr>
          <p:spPr>
            <a:xfrm>
              <a:off x="6089764" y="2888904"/>
              <a:ext cx="74899" cy="110330"/>
            </a:xfrm>
            <a:custGeom>
              <a:avLst/>
              <a:gdLst/>
              <a:ahLst/>
              <a:cxnLst/>
              <a:rect l="l" t="t" r="r" b="b"/>
              <a:pathLst>
                <a:path w="2264" h="3335" extrusionOk="0">
                  <a:moveTo>
                    <a:pt x="382" y="0"/>
                  </a:moveTo>
                  <a:cubicBezTo>
                    <a:pt x="191" y="0"/>
                    <a:pt x="1" y="191"/>
                    <a:pt x="1" y="381"/>
                  </a:cubicBezTo>
                  <a:lnTo>
                    <a:pt x="1" y="2953"/>
                  </a:lnTo>
                  <a:cubicBezTo>
                    <a:pt x="1" y="3167"/>
                    <a:pt x="167" y="3334"/>
                    <a:pt x="382" y="3334"/>
                  </a:cubicBezTo>
                  <a:lnTo>
                    <a:pt x="1882" y="3334"/>
                  </a:lnTo>
                  <a:cubicBezTo>
                    <a:pt x="2096" y="3334"/>
                    <a:pt x="2263" y="3167"/>
                    <a:pt x="2239" y="2953"/>
                  </a:cubicBezTo>
                  <a:lnTo>
                    <a:pt x="2239" y="381"/>
                  </a:lnTo>
                  <a:cubicBezTo>
                    <a:pt x="2239" y="191"/>
                    <a:pt x="2049" y="0"/>
                    <a:pt x="1858"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7"/>
            <p:cNvSpPr/>
            <p:nvPr/>
          </p:nvSpPr>
          <p:spPr>
            <a:xfrm>
              <a:off x="6022011" y="2806165"/>
              <a:ext cx="370326" cy="311240"/>
            </a:xfrm>
            <a:custGeom>
              <a:avLst/>
              <a:gdLst/>
              <a:ahLst/>
              <a:cxnLst/>
              <a:rect l="l" t="t" r="r" b="b"/>
              <a:pathLst>
                <a:path w="11194" h="9408" extrusionOk="0">
                  <a:moveTo>
                    <a:pt x="858" y="3525"/>
                  </a:moveTo>
                  <a:lnTo>
                    <a:pt x="858" y="4763"/>
                  </a:lnTo>
                  <a:cubicBezTo>
                    <a:pt x="596" y="4692"/>
                    <a:pt x="405" y="4406"/>
                    <a:pt x="405" y="4144"/>
                  </a:cubicBezTo>
                  <a:cubicBezTo>
                    <a:pt x="405" y="3858"/>
                    <a:pt x="596" y="3620"/>
                    <a:pt x="858" y="3525"/>
                  </a:cubicBezTo>
                  <a:close/>
                  <a:moveTo>
                    <a:pt x="1834" y="3263"/>
                  </a:moveTo>
                  <a:lnTo>
                    <a:pt x="1834" y="5049"/>
                  </a:lnTo>
                  <a:lnTo>
                    <a:pt x="1310" y="5049"/>
                  </a:lnTo>
                  <a:lnTo>
                    <a:pt x="1310" y="3263"/>
                  </a:lnTo>
                  <a:close/>
                  <a:moveTo>
                    <a:pt x="3906" y="2692"/>
                  </a:moveTo>
                  <a:cubicBezTo>
                    <a:pt x="3978" y="2692"/>
                    <a:pt x="4073" y="2787"/>
                    <a:pt x="4073" y="2858"/>
                  </a:cubicBezTo>
                  <a:lnTo>
                    <a:pt x="4073" y="5430"/>
                  </a:lnTo>
                  <a:cubicBezTo>
                    <a:pt x="4073" y="5525"/>
                    <a:pt x="3978" y="5597"/>
                    <a:pt x="3906" y="5597"/>
                  </a:cubicBezTo>
                  <a:lnTo>
                    <a:pt x="2430" y="5597"/>
                  </a:lnTo>
                  <a:cubicBezTo>
                    <a:pt x="2358" y="5597"/>
                    <a:pt x="2263" y="5525"/>
                    <a:pt x="2263" y="5430"/>
                  </a:cubicBezTo>
                  <a:lnTo>
                    <a:pt x="2263" y="2858"/>
                  </a:lnTo>
                  <a:cubicBezTo>
                    <a:pt x="2263" y="2787"/>
                    <a:pt x="2358" y="2692"/>
                    <a:pt x="2430" y="2692"/>
                  </a:cubicBezTo>
                  <a:close/>
                  <a:moveTo>
                    <a:pt x="4502" y="6049"/>
                  </a:moveTo>
                  <a:cubicBezTo>
                    <a:pt x="4597" y="6049"/>
                    <a:pt x="4692" y="6145"/>
                    <a:pt x="4692" y="6264"/>
                  </a:cubicBezTo>
                  <a:lnTo>
                    <a:pt x="4692" y="6811"/>
                  </a:lnTo>
                  <a:cubicBezTo>
                    <a:pt x="4692" y="6907"/>
                    <a:pt x="4597" y="7002"/>
                    <a:pt x="4502" y="7002"/>
                  </a:cubicBezTo>
                  <a:lnTo>
                    <a:pt x="4168" y="7002"/>
                  </a:lnTo>
                  <a:lnTo>
                    <a:pt x="4168" y="6049"/>
                  </a:lnTo>
                  <a:close/>
                  <a:moveTo>
                    <a:pt x="10527" y="429"/>
                  </a:moveTo>
                  <a:cubicBezTo>
                    <a:pt x="10646" y="429"/>
                    <a:pt x="10741" y="501"/>
                    <a:pt x="10741" y="667"/>
                  </a:cubicBezTo>
                  <a:lnTo>
                    <a:pt x="10741" y="7597"/>
                  </a:lnTo>
                  <a:cubicBezTo>
                    <a:pt x="10741" y="7716"/>
                    <a:pt x="10646" y="7835"/>
                    <a:pt x="10527" y="7835"/>
                  </a:cubicBezTo>
                  <a:lnTo>
                    <a:pt x="9765" y="7835"/>
                  </a:lnTo>
                  <a:cubicBezTo>
                    <a:pt x="9645" y="7835"/>
                    <a:pt x="9550" y="7740"/>
                    <a:pt x="9550" y="7597"/>
                  </a:cubicBezTo>
                  <a:lnTo>
                    <a:pt x="9550" y="5121"/>
                  </a:lnTo>
                  <a:cubicBezTo>
                    <a:pt x="9550" y="5002"/>
                    <a:pt x="9455" y="4906"/>
                    <a:pt x="9360" y="4906"/>
                  </a:cubicBezTo>
                  <a:cubicBezTo>
                    <a:pt x="9347" y="4904"/>
                    <a:pt x="9335" y="4903"/>
                    <a:pt x="9323" y="4903"/>
                  </a:cubicBezTo>
                  <a:cubicBezTo>
                    <a:pt x="9201" y="4903"/>
                    <a:pt x="9122" y="5012"/>
                    <a:pt x="9122" y="5121"/>
                  </a:cubicBezTo>
                  <a:lnTo>
                    <a:pt x="9122" y="7216"/>
                  </a:lnTo>
                  <a:lnTo>
                    <a:pt x="4549" y="5502"/>
                  </a:lnTo>
                  <a:lnTo>
                    <a:pt x="4549" y="2739"/>
                  </a:lnTo>
                  <a:lnTo>
                    <a:pt x="9122" y="1048"/>
                  </a:lnTo>
                  <a:lnTo>
                    <a:pt x="9122" y="3120"/>
                  </a:lnTo>
                  <a:cubicBezTo>
                    <a:pt x="9122" y="3239"/>
                    <a:pt x="9217" y="3335"/>
                    <a:pt x="9312" y="3335"/>
                  </a:cubicBezTo>
                  <a:cubicBezTo>
                    <a:pt x="9331" y="3341"/>
                    <a:pt x="9350" y="3344"/>
                    <a:pt x="9367" y="3344"/>
                  </a:cubicBezTo>
                  <a:cubicBezTo>
                    <a:pt x="9479" y="3344"/>
                    <a:pt x="9550" y="3223"/>
                    <a:pt x="9550" y="3120"/>
                  </a:cubicBezTo>
                  <a:lnTo>
                    <a:pt x="9550" y="667"/>
                  </a:lnTo>
                  <a:cubicBezTo>
                    <a:pt x="9550" y="548"/>
                    <a:pt x="9645" y="429"/>
                    <a:pt x="9765" y="429"/>
                  </a:cubicBezTo>
                  <a:close/>
                  <a:moveTo>
                    <a:pt x="3716" y="6049"/>
                  </a:moveTo>
                  <a:lnTo>
                    <a:pt x="3716" y="8407"/>
                  </a:lnTo>
                  <a:cubicBezTo>
                    <a:pt x="3716" y="8455"/>
                    <a:pt x="3739" y="8526"/>
                    <a:pt x="3787" y="8550"/>
                  </a:cubicBezTo>
                  <a:lnTo>
                    <a:pt x="3978" y="8740"/>
                  </a:lnTo>
                  <a:cubicBezTo>
                    <a:pt x="4049" y="8812"/>
                    <a:pt x="4001" y="8907"/>
                    <a:pt x="3978" y="8931"/>
                  </a:cubicBezTo>
                  <a:cubicBezTo>
                    <a:pt x="3954" y="8979"/>
                    <a:pt x="3930" y="9026"/>
                    <a:pt x="3811" y="9026"/>
                  </a:cubicBezTo>
                  <a:lnTo>
                    <a:pt x="2858" y="9026"/>
                  </a:lnTo>
                  <a:cubicBezTo>
                    <a:pt x="2739" y="9026"/>
                    <a:pt x="2644" y="8931"/>
                    <a:pt x="2644" y="8812"/>
                  </a:cubicBezTo>
                  <a:lnTo>
                    <a:pt x="2644" y="6049"/>
                  </a:lnTo>
                  <a:close/>
                  <a:moveTo>
                    <a:pt x="9765" y="1"/>
                  </a:moveTo>
                  <a:cubicBezTo>
                    <a:pt x="9431" y="1"/>
                    <a:pt x="9169" y="239"/>
                    <a:pt x="9145" y="572"/>
                  </a:cubicBezTo>
                  <a:lnTo>
                    <a:pt x="4335" y="2358"/>
                  </a:lnTo>
                  <a:cubicBezTo>
                    <a:pt x="4216" y="2263"/>
                    <a:pt x="4097" y="2215"/>
                    <a:pt x="3954" y="2215"/>
                  </a:cubicBezTo>
                  <a:lnTo>
                    <a:pt x="2477" y="2215"/>
                  </a:lnTo>
                  <a:cubicBezTo>
                    <a:pt x="2144" y="2215"/>
                    <a:pt x="1882" y="2477"/>
                    <a:pt x="1834" y="2811"/>
                  </a:cubicBezTo>
                  <a:lnTo>
                    <a:pt x="1072" y="2811"/>
                  </a:lnTo>
                  <a:cubicBezTo>
                    <a:pt x="953" y="2811"/>
                    <a:pt x="858" y="2882"/>
                    <a:pt x="858" y="3001"/>
                  </a:cubicBezTo>
                  <a:lnTo>
                    <a:pt x="858" y="3049"/>
                  </a:lnTo>
                  <a:cubicBezTo>
                    <a:pt x="358" y="3120"/>
                    <a:pt x="1" y="3573"/>
                    <a:pt x="1" y="4120"/>
                  </a:cubicBezTo>
                  <a:cubicBezTo>
                    <a:pt x="1" y="4644"/>
                    <a:pt x="382" y="5097"/>
                    <a:pt x="858" y="5192"/>
                  </a:cubicBezTo>
                  <a:lnTo>
                    <a:pt x="858" y="5216"/>
                  </a:lnTo>
                  <a:cubicBezTo>
                    <a:pt x="858" y="5335"/>
                    <a:pt x="953" y="5430"/>
                    <a:pt x="1072" y="5430"/>
                  </a:cubicBezTo>
                  <a:lnTo>
                    <a:pt x="1811" y="5430"/>
                  </a:lnTo>
                  <a:cubicBezTo>
                    <a:pt x="1834" y="5668"/>
                    <a:pt x="2001" y="5883"/>
                    <a:pt x="2192" y="5954"/>
                  </a:cubicBezTo>
                  <a:lnTo>
                    <a:pt x="2192" y="8788"/>
                  </a:lnTo>
                  <a:cubicBezTo>
                    <a:pt x="2192" y="9145"/>
                    <a:pt x="2501" y="9407"/>
                    <a:pt x="2811" y="9407"/>
                  </a:cubicBezTo>
                  <a:lnTo>
                    <a:pt x="3835" y="9407"/>
                  </a:lnTo>
                  <a:cubicBezTo>
                    <a:pt x="3930" y="9407"/>
                    <a:pt x="4049" y="9383"/>
                    <a:pt x="4121" y="9336"/>
                  </a:cubicBezTo>
                  <a:cubicBezTo>
                    <a:pt x="4454" y="9098"/>
                    <a:pt x="4525" y="8740"/>
                    <a:pt x="4335" y="8431"/>
                  </a:cubicBezTo>
                  <a:lnTo>
                    <a:pt x="4311" y="8407"/>
                  </a:lnTo>
                  <a:lnTo>
                    <a:pt x="4168" y="8264"/>
                  </a:lnTo>
                  <a:lnTo>
                    <a:pt x="4168" y="7383"/>
                  </a:lnTo>
                  <a:lnTo>
                    <a:pt x="4644" y="7383"/>
                  </a:lnTo>
                  <a:cubicBezTo>
                    <a:pt x="4906" y="7383"/>
                    <a:pt x="5121" y="7192"/>
                    <a:pt x="5121" y="6907"/>
                  </a:cubicBezTo>
                  <a:lnTo>
                    <a:pt x="5121" y="6168"/>
                  </a:lnTo>
                  <a:lnTo>
                    <a:pt x="5121" y="6145"/>
                  </a:lnTo>
                  <a:lnTo>
                    <a:pt x="9145" y="7621"/>
                  </a:lnTo>
                  <a:cubicBezTo>
                    <a:pt x="9169" y="7955"/>
                    <a:pt x="9431" y="8216"/>
                    <a:pt x="9765" y="8216"/>
                  </a:cubicBezTo>
                  <a:lnTo>
                    <a:pt x="10527" y="8216"/>
                  </a:lnTo>
                  <a:cubicBezTo>
                    <a:pt x="10884" y="8216"/>
                    <a:pt x="11170" y="7931"/>
                    <a:pt x="11170" y="7573"/>
                  </a:cubicBezTo>
                  <a:lnTo>
                    <a:pt x="11170" y="667"/>
                  </a:lnTo>
                  <a:cubicBezTo>
                    <a:pt x="11193" y="310"/>
                    <a:pt x="10884" y="1"/>
                    <a:pt x="1052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7"/>
            <p:cNvSpPr/>
            <p:nvPr/>
          </p:nvSpPr>
          <p:spPr>
            <a:xfrm>
              <a:off x="6325345" y="2935385"/>
              <a:ext cx="13431" cy="13398"/>
            </a:xfrm>
            <a:custGeom>
              <a:avLst/>
              <a:gdLst/>
              <a:ahLst/>
              <a:cxnLst/>
              <a:rect l="l" t="t" r="r" b="b"/>
              <a:pathLst>
                <a:path w="406" h="405" extrusionOk="0">
                  <a:moveTo>
                    <a:pt x="215" y="0"/>
                  </a:moveTo>
                  <a:cubicBezTo>
                    <a:pt x="143" y="0"/>
                    <a:pt x="95" y="24"/>
                    <a:pt x="48" y="72"/>
                  </a:cubicBezTo>
                  <a:cubicBezTo>
                    <a:pt x="24" y="95"/>
                    <a:pt x="0" y="143"/>
                    <a:pt x="0" y="214"/>
                  </a:cubicBezTo>
                  <a:cubicBezTo>
                    <a:pt x="0" y="262"/>
                    <a:pt x="24" y="333"/>
                    <a:pt x="48" y="357"/>
                  </a:cubicBezTo>
                  <a:cubicBezTo>
                    <a:pt x="95" y="381"/>
                    <a:pt x="143" y="405"/>
                    <a:pt x="215" y="405"/>
                  </a:cubicBezTo>
                  <a:cubicBezTo>
                    <a:pt x="262" y="405"/>
                    <a:pt x="334" y="381"/>
                    <a:pt x="357" y="357"/>
                  </a:cubicBezTo>
                  <a:cubicBezTo>
                    <a:pt x="381" y="333"/>
                    <a:pt x="405" y="262"/>
                    <a:pt x="405" y="214"/>
                  </a:cubicBezTo>
                  <a:cubicBezTo>
                    <a:pt x="405" y="143"/>
                    <a:pt x="381" y="95"/>
                    <a:pt x="357" y="72"/>
                  </a:cubicBezTo>
                  <a:cubicBezTo>
                    <a:pt x="334" y="24"/>
                    <a:pt x="238"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9" name="Google Shape;4949;p67"/>
          <p:cNvSpPr/>
          <p:nvPr/>
        </p:nvSpPr>
        <p:spPr>
          <a:xfrm>
            <a:off x="6281941" y="3660108"/>
            <a:ext cx="40228" cy="56770"/>
          </a:xfrm>
          <a:custGeom>
            <a:avLst/>
            <a:gdLst/>
            <a:ahLst/>
            <a:cxnLst/>
            <a:rect l="l" t="t" r="r" b="b"/>
            <a:pathLst>
              <a:path w="1216" h="1716" extrusionOk="0">
                <a:moveTo>
                  <a:pt x="1" y="1"/>
                </a:moveTo>
                <a:lnTo>
                  <a:pt x="120" y="1715"/>
                </a:lnTo>
                <a:lnTo>
                  <a:pt x="1073" y="1715"/>
                </a:lnTo>
                <a:lnTo>
                  <a:pt x="1215"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7"/>
          <p:cNvSpPr/>
          <p:nvPr/>
        </p:nvSpPr>
        <p:spPr>
          <a:xfrm>
            <a:off x="6281180" y="3475756"/>
            <a:ext cx="40195" cy="122141"/>
          </a:xfrm>
          <a:custGeom>
            <a:avLst/>
            <a:gdLst/>
            <a:ahLst/>
            <a:cxnLst/>
            <a:rect l="l" t="t" r="r" b="b"/>
            <a:pathLst>
              <a:path w="1215" h="3692" extrusionOk="0">
                <a:moveTo>
                  <a:pt x="0" y="0"/>
                </a:moveTo>
                <a:lnTo>
                  <a:pt x="0" y="3691"/>
                </a:lnTo>
                <a:lnTo>
                  <a:pt x="1215" y="3691"/>
                </a:lnTo>
                <a:lnTo>
                  <a:pt x="1215" y="286"/>
                </a:lnTo>
                <a:lnTo>
                  <a:pt x="0"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7"/>
          <p:cNvSpPr/>
          <p:nvPr/>
        </p:nvSpPr>
        <p:spPr>
          <a:xfrm>
            <a:off x="6008129" y="3378460"/>
            <a:ext cx="316765" cy="316732"/>
          </a:xfrm>
          <a:custGeom>
            <a:avLst/>
            <a:gdLst/>
            <a:ahLst/>
            <a:cxnLst/>
            <a:rect l="l" t="t" r="r" b="b"/>
            <a:pathLst>
              <a:path w="9575" h="9574" extrusionOk="0">
                <a:moveTo>
                  <a:pt x="4788" y="0"/>
                </a:moveTo>
                <a:cubicBezTo>
                  <a:pt x="2144" y="0"/>
                  <a:pt x="1" y="2144"/>
                  <a:pt x="1" y="4787"/>
                </a:cubicBezTo>
                <a:cubicBezTo>
                  <a:pt x="1" y="7430"/>
                  <a:pt x="2144" y="9574"/>
                  <a:pt x="4788" y="9574"/>
                </a:cubicBezTo>
                <a:cubicBezTo>
                  <a:pt x="7431" y="9574"/>
                  <a:pt x="9574" y="7430"/>
                  <a:pt x="9574" y="4787"/>
                </a:cubicBezTo>
                <a:cubicBezTo>
                  <a:pt x="9574" y="2144"/>
                  <a:pt x="7431" y="0"/>
                  <a:pt x="478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7"/>
          <p:cNvSpPr/>
          <p:nvPr/>
        </p:nvSpPr>
        <p:spPr>
          <a:xfrm>
            <a:off x="6048324" y="3418623"/>
            <a:ext cx="236374" cy="236408"/>
          </a:xfrm>
          <a:custGeom>
            <a:avLst/>
            <a:gdLst/>
            <a:ahLst/>
            <a:cxnLst/>
            <a:rect l="l" t="t" r="r" b="b"/>
            <a:pathLst>
              <a:path w="7145" h="7146" extrusionOk="0">
                <a:moveTo>
                  <a:pt x="3573" y="1"/>
                </a:moveTo>
                <a:cubicBezTo>
                  <a:pt x="1596" y="1"/>
                  <a:pt x="1" y="1596"/>
                  <a:pt x="1" y="3573"/>
                </a:cubicBezTo>
                <a:cubicBezTo>
                  <a:pt x="1" y="5550"/>
                  <a:pt x="1596" y="7145"/>
                  <a:pt x="3573" y="7145"/>
                </a:cubicBezTo>
                <a:cubicBezTo>
                  <a:pt x="5549" y="7145"/>
                  <a:pt x="7145" y="5550"/>
                  <a:pt x="7145" y="3573"/>
                </a:cubicBezTo>
                <a:cubicBezTo>
                  <a:pt x="7145" y="1596"/>
                  <a:pt x="5549" y="1"/>
                  <a:pt x="3573" y="1"/>
                </a:cubicBez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7"/>
          <p:cNvSpPr/>
          <p:nvPr/>
        </p:nvSpPr>
        <p:spPr>
          <a:xfrm>
            <a:off x="6088503" y="3458818"/>
            <a:ext cx="156017" cy="156017"/>
          </a:xfrm>
          <a:custGeom>
            <a:avLst/>
            <a:gdLst/>
            <a:ahLst/>
            <a:cxnLst/>
            <a:rect l="l" t="t" r="r" b="b"/>
            <a:pathLst>
              <a:path w="4716" h="4716" extrusionOk="0">
                <a:moveTo>
                  <a:pt x="2358" y="0"/>
                </a:moveTo>
                <a:cubicBezTo>
                  <a:pt x="1048" y="0"/>
                  <a:pt x="0" y="1048"/>
                  <a:pt x="0" y="2358"/>
                </a:cubicBezTo>
                <a:cubicBezTo>
                  <a:pt x="0" y="3668"/>
                  <a:pt x="1048" y="4716"/>
                  <a:pt x="2358" y="4716"/>
                </a:cubicBezTo>
                <a:cubicBezTo>
                  <a:pt x="3667" y="4716"/>
                  <a:pt x="4715" y="3668"/>
                  <a:pt x="4715" y="2358"/>
                </a:cubicBezTo>
                <a:cubicBezTo>
                  <a:pt x="4715" y="1048"/>
                  <a:pt x="3667" y="0"/>
                  <a:pt x="235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7"/>
          <p:cNvSpPr/>
          <p:nvPr/>
        </p:nvSpPr>
        <p:spPr>
          <a:xfrm>
            <a:off x="6130253" y="3500568"/>
            <a:ext cx="72517" cy="72517"/>
          </a:xfrm>
          <a:custGeom>
            <a:avLst/>
            <a:gdLst/>
            <a:ahLst/>
            <a:cxnLst/>
            <a:rect l="l" t="t" r="r" b="b"/>
            <a:pathLst>
              <a:path w="2192" h="2192" extrusionOk="0">
                <a:moveTo>
                  <a:pt x="1096" y="0"/>
                </a:moveTo>
                <a:cubicBezTo>
                  <a:pt x="477" y="0"/>
                  <a:pt x="0" y="477"/>
                  <a:pt x="0" y="1096"/>
                </a:cubicBezTo>
                <a:cubicBezTo>
                  <a:pt x="0" y="1715"/>
                  <a:pt x="477" y="2191"/>
                  <a:pt x="1096" y="2191"/>
                </a:cubicBezTo>
                <a:cubicBezTo>
                  <a:pt x="1715" y="2191"/>
                  <a:pt x="2191" y="1715"/>
                  <a:pt x="2191" y="1096"/>
                </a:cubicBezTo>
                <a:cubicBezTo>
                  <a:pt x="2191" y="477"/>
                  <a:pt x="1715" y="0"/>
                  <a:pt x="10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7"/>
          <p:cNvSpPr/>
          <p:nvPr/>
        </p:nvSpPr>
        <p:spPr>
          <a:xfrm>
            <a:off x="6142477" y="3507267"/>
            <a:ext cx="48069" cy="59118"/>
          </a:xfrm>
          <a:custGeom>
            <a:avLst/>
            <a:gdLst/>
            <a:ahLst/>
            <a:cxnLst/>
            <a:rect l="l" t="t" r="r" b="b"/>
            <a:pathLst>
              <a:path w="1453" h="1787" extrusionOk="0">
                <a:moveTo>
                  <a:pt x="1310" y="1"/>
                </a:moveTo>
                <a:lnTo>
                  <a:pt x="119" y="334"/>
                </a:lnTo>
                <a:cubicBezTo>
                  <a:pt x="191" y="596"/>
                  <a:pt x="143" y="906"/>
                  <a:pt x="0" y="1167"/>
                </a:cubicBezTo>
                <a:lnTo>
                  <a:pt x="1072" y="1787"/>
                </a:lnTo>
                <a:cubicBezTo>
                  <a:pt x="1405" y="1191"/>
                  <a:pt x="1453" y="572"/>
                  <a:pt x="1310"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7"/>
          <p:cNvSpPr/>
          <p:nvPr/>
        </p:nvSpPr>
        <p:spPr>
          <a:xfrm>
            <a:off x="6139317" y="3441102"/>
            <a:ext cx="54388" cy="51245"/>
          </a:xfrm>
          <a:custGeom>
            <a:avLst/>
            <a:gdLst/>
            <a:ahLst/>
            <a:cxnLst/>
            <a:rect l="l" t="t" r="r" b="b"/>
            <a:pathLst>
              <a:path w="1644" h="1549" extrusionOk="0">
                <a:moveTo>
                  <a:pt x="1644" y="0"/>
                </a:moveTo>
                <a:cubicBezTo>
                  <a:pt x="1025" y="0"/>
                  <a:pt x="429" y="286"/>
                  <a:pt x="1" y="691"/>
                </a:cubicBezTo>
                <a:lnTo>
                  <a:pt x="858" y="1548"/>
                </a:lnTo>
                <a:cubicBezTo>
                  <a:pt x="1072" y="1358"/>
                  <a:pt x="1334" y="1215"/>
                  <a:pt x="1644" y="1215"/>
                </a:cubicBezTo>
                <a:lnTo>
                  <a:pt x="1644"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7"/>
          <p:cNvSpPr/>
          <p:nvPr/>
        </p:nvSpPr>
        <p:spPr>
          <a:xfrm>
            <a:off x="6137349" y="3508839"/>
            <a:ext cx="58324" cy="55976"/>
          </a:xfrm>
          <a:custGeom>
            <a:avLst/>
            <a:gdLst/>
            <a:ahLst/>
            <a:cxnLst/>
            <a:rect l="l" t="t" r="r" b="b"/>
            <a:pathLst>
              <a:path w="1763" h="1692" extrusionOk="0">
                <a:moveTo>
                  <a:pt x="1072" y="0"/>
                </a:moveTo>
                <a:lnTo>
                  <a:pt x="1" y="620"/>
                </a:lnTo>
                <a:cubicBezTo>
                  <a:pt x="334" y="1167"/>
                  <a:pt x="858" y="1548"/>
                  <a:pt x="1430" y="1691"/>
                </a:cubicBezTo>
                <a:lnTo>
                  <a:pt x="1763" y="501"/>
                </a:lnTo>
                <a:cubicBezTo>
                  <a:pt x="1477" y="453"/>
                  <a:pt x="1215" y="262"/>
                  <a:pt x="1072"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7"/>
          <p:cNvSpPr/>
          <p:nvPr/>
        </p:nvSpPr>
        <p:spPr>
          <a:xfrm>
            <a:off x="6266193" y="3630169"/>
            <a:ext cx="70929" cy="29179"/>
          </a:xfrm>
          <a:custGeom>
            <a:avLst/>
            <a:gdLst/>
            <a:ahLst/>
            <a:cxnLst/>
            <a:rect l="l" t="t" r="r" b="b"/>
            <a:pathLst>
              <a:path w="2144" h="882" extrusionOk="0">
                <a:moveTo>
                  <a:pt x="477" y="1"/>
                </a:moveTo>
                <a:cubicBezTo>
                  <a:pt x="239" y="1"/>
                  <a:pt x="72" y="191"/>
                  <a:pt x="24" y="406"/>
                </a:cubicBezTo>
                <a:cubicBezTo>
                  <a:pt x="1" y="668"/>
                  <a:pt x="215" y="882"/>
                  <a:pt x="477" y="882"/>
                </a:cubicBezTo>
                <a:lnTo>
                  <a:pt x="1668" y="882"/>
                </a:lnTo>
                <a:cubicBezTo>
                  <a:pt x="1906" y="882"/>
                  <a:pt x="2096" y="691"/>
                  <a:pt x="2120" y="477"/>
                </a:cubicBezTo>
                <a:cubicBezTo>
                  <a:pt x="2144" y="215"/>
                  <a:pt x="1930" y="1"/>
                  <a:pt x="1668"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7"/>
          <p:cNvSpPr/>
          <p:nvPr/>
        </p:nvSpPr>
        <p:spPr>
          <a:xfrm>
            <a:off x="6081407" y="3452119"/>
            <a:ext cx="170209" cy="169415"/>
          </a:xfrm>
          <a:custGeom>
            <a:avLst/>
            <a:gdLst/>
            <a:ahLst/>
            <a:cxnLst/>
            <a:rect l="l" t="t" r="r" b="b"/>
            <a:pathLst>
              <a:path w="5145" h="5121" extrusionOk="0">
                <a:moveTo>
                  <a:pt x="2335" y="429"/>
                </a:moveTo>
                <a:lnTo>
                  <a:pt x="2335" y="1239"/>
                </a:lnTo>
                <a:cubicBezTo>
                  <a:pt x="2120" y="1263"/>
                  <a:pt x="1954" y="1358"/>
                  <a:pt x="1763" y="1477"/>
                </a:cubicBezTo>
                <a:lnTo>
                  <a:pt x="1215" y="906"/>
                </a:lnTo>
                <a:cubicBezTo>
                  <a:pt x="1501" y="644"/>
                  <a:pt x="1882" y="501"/>
                  <a:pt x="2335" y="429"/>
                </a:cubicBezTo>
                <a:close/>
                <a:moveTo>
                  <a:pt x="2787" y="406"/>
                </a:moveTo>
                <a:cubicBezTo>
                  <a:pt x="3573" y="525"/>
                  <a:pt x="4264" y="1072"/>
                  <a:pt x="4549" y="1787"/>
                </a:cubicBezTo>
                <a:lnTo>
                  <a:pt x="3763" y="1977"/>
                </a:lnTo>
                <a:cubicBezTo>
                  <a:pt x="3573" y="1596"/>
                  <a:pt x="3192" y="1287"/>
                  <a:pt x="2787" y="1215"/>
                </a:cubicBezTo>
                <a:lnTo>
                  <a:pt x="2787" y="406"/>
                </a:lnTo>
                <a:close/>
                <a:moveTo>
                  <a:pt x="906" y="1215"/>
                </a:moveTo>
                <a:lnTo>
                  <a:pt x="1477" y="1787"/>
                </a:lnTo>
                <a:cubicBezTo>
                  <a:pt x="1311" y="1977"/>
                  <a:pt x="1239" y="2263"/>
                  <a:pt x="1239" y="2549"/>
                </a:cubicBezTo>
                <a:cubicBezTo>
                  <a:pt x="1239" y="2739"/>
                  <a:pt x="1263" y="2882"/>
                  <a:pt x="1311" y="3025"/>
                </a:cubicBezTo>
                <a:lnTo>
                  <a:pt x="644" y="3406"/>
                </a:lnTo>
                <a:cubicBezTo>
                  <a:pt x="525" y="3144"/>
                  <a:pt x="453" y="2859"/>
                  <a:pt x="453" y="2549"/>
                </a:cubicBezTo>
                <a:cubicBezTo>
                  <a:pt x="429" y="2049"/>
                  <a:pt x="596" y="1573"/>
                  <a:pt x="906" y="1215"/>
                </a:cubicBezTo>
                <a:close/>
                <a:moveTo>
                  <a:pt x="4692" y="2216"/>
                </a:moveTo>
                <a:lnTo>
                  <a:pt x="4692" y="2549"/>
                </a:lnTo>
                <a:cubicBezTo>
                  <a:pt x="4692" y="2859"/>
                  <a:pt x="4621" y="3144"/>
                  <a:pt x="4502" y="3406"/>
                </a:cubicBezTo>
                <a:lnTo>
                  <a:pt x="3835" y="3025"/>
                </a:lnTo>
                <a:cubicBezTo>
                  <a:pt x="3882" y="2882"/>
                  <a:pt x="3906" y="2739"/>
                  <a:pt x="3906" y="2549"/>
                </a:cubicBezTo>
                <a:lnTo>
                  <a:pt x="3906" y="2430"/>
                </a:lnTo>
                <a:lnTo>
                  <a:pt x="4692" y="2216"/>
                </a:lnTo>
                <a:close/>
                <a:moveTo>
                  <a:pt x="2573" y="1668"/>
                </a:moveTo>
                <a:cubicBezTo>
                  <a:pt x="3073" y="1668"/>
                  <a:pt x="3478" y="2073"/>
                  <a:pt x="3478" y="2549"/>
                </a:cubicBezTo>
                <a:cubicBezTo>
                  <a:pt x="3478" y="3025"/>
                  <a:pt x="3049" y="3454"/>
                  <a:pt x="2573" y="3454"/>
                </a:cubicBezTo>
                <a:cubicBezTo>
                  <a:pt x="2073" y="3454"/>
                  <a:pt x="1692" y="3049"/>
                  <a:pt x="1692" y="2549"/>
                </a:cubicBezTo>
                <a:cubicBezTo>
                  <a:pt x="1692" y="2049"/>
                  <a:pt x="2096" y="1668"/>
                  <a:pt x="2573" y="1668"/>
                </a:cubicBezTo>
                <a:close/>
                <a:moveTo>
                  <a:pt x="1525" y="3406"/>
                </a:moveTo>
                <a:cubicBezTo>
                  <a:pt x="1644" y="3573"/>
                  <a:pt x="1834" y="3668"/>
                  <a:pt x="2001" y="3763"/>
                </a:cubicBezTo>
                <a:lnTo>
                  <a:pt x="1787" y="4549"/>
                </a:lnTo>
                <a:cubicBezTo>
                  <a:pt x="1406" y="4406"/>
                  <a:pt x="1096" y="4121"/>
                  <a:pt x="858" y="3811"/>
                </a:cubicBezTo>
                <a:lnTo>
                  <a:pt x="1525" y="3406"/>
                </a:lnTo>
                <a:close/>
                <a:moveTo>
                  <a:pt x="3621" y="3382"/>
                </a:moveTo>
                <a:lnTo>
                  <a:pt x="4287" y="3763"/>
                </a:lnTo>
                <a:cubicBezTo>
                  <a:pt x="3882" y="4335"/>
                  <a:pt x="3263" y="4668"/>
                  <a:pt x="2573" y="4668"/>
                </a:cubicBezTo>
                <a:cubicBezTo>
                  <a:pt x="2454" y="4668"/>
                  <a:pt x="2335" y="4668"/>
                  <a:pt x="2239" y="4645"/>
                </a:cubicBezTo>
                <a:lnTo>
                  <a:pt x="2454" y="3859"/>
                </a:lnTo>
                <a:lnTo>
                  <a:pt x="2573" y="3859"/>
                </a:lnTo>
                <a:cubicBezTo>
                  <a:pt x="2978" y="3859"/>
                  <a:pt x="3359" y="3668"/>
                  <a:pt x="3621" y="3382"/>
                </a:cubicBezTo>
                <a:close/>
                <a:moveTo>
                  <a:pt x="2573" y="1"/>
                </a:moveTo>
                <a:cubicBezTo>
                  <a:pt x="1168" y="1"/>
                  <a:pt x="1" y="1144"/>
                  <a:pt x="1" y="2549"/>
                </a:cubicBezTo>
                <a:cubicBezTo>
                  <a:pt x="1" y="3954"/>
                  <a:pt x="1168" y="5121"/>
                  <a:pt x="2573" y="5121"/>
                </a:cubicBezTo>
                <a:cubicBezTo>
                  <a:pt x="3978" y="5121"/>
                  <a:pt x="5145" y="3954"/>
                  <a:pt x="5145" y="2549"/>
                </a:cubicBezTo>
                <a:cubicBezTo>
                  <a:pt x="5145" y="1144"/>
                  <a:pt x="3978" y="1"/>
                  <a:pt x="257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7"/>
          <p:cNvSpPr/>
          <p:nvPr/>
        </p:nvSpPr>
        <p:spPr>
          <a:xfrm>
            <a:off x="5993953" y="3351664"/>
            <a:ext cx="345117" cy="370326"/>
          </a:xfrm>
          <a:custGeom>
            <a:avLst/>
            <a:gdLst/>
            <a:ahLst/>
            <a:cxnLst/>
            <a:rect l="l" t="t" r="r" b="b"/>
            <a:pathLst>
              <a:path w="10432" h="11194" extrusionOk="0">
                <a:moveTo>
                  <a:pt x="5002" y="1715"/>
                </a:moveTo>
                <a:cubicBezTo>
                  <a:pt x="6859" y="1715"/>
                  <a:pt x="8336" y="3215"/>
                  <a:pt x="8336" y="5049"/>
                </a:cubicBezTo>
                <a:cubicBezTo>
                  <a:pt x="8336" y="6906"/>
                  <a:pt x="6859" y="8383"/>
                  <a:pt x="5002" y="8383"/>
                </a:cubicBezTo>
                <a:cubicBezTo>
                  <a:pt x="3144" y="8383"/>
                  <a:pt x="1668" y="6906"/>
                  <a:pt x="1668" y="5049"/>
                </a:cubicBezTo>
                <a:cubicBezTo>
                  <a:pt x="1668" y="3215"/>
                  <a:pt x="3144" y="1715"/>
                  <a:pt x="5002" y="1715"/>
                </a:cubicBezTo>
                <a:close/>
                <a:moveTo>
                  <a:pt x="9741" y="8645"/>
                </a:moveTo>
                <a:cubicBezTo>
                  <a:pt x="9860" y="8645"/>
                  <a:pt x="9955" y="8740"/>
                  <a:pt x="9979" y="8835"/>
                </a:cubicBezTo>
                <a:cubicBezTo>
                  <a:pt x="10003" y="8954"/>
                  <a:pt x="9907" y="9074"/>
                  <a:pt x="9765" y="9074"/>
                </a:cubicBezTo>
                <a:lnTo>
                  <a:pt x="8574" y="9074"/>
                </a:lnTo>
                <a:cubicBezTo>
                  <a:pt x="8455" y="9074"/>
                  <a:pt x="8360" y="8978"/>
                  <a:pt x="8336" y="8883"/>
                </a:cubicBezTo>
                <a:cubicBezTo>
                  <a:pt x="8312" y="8740"/>
                  <a:pt x="8431" y="8645"/>
                  <a:pt x="8550" y="8645"/>
                </a:cubicBezTo>
                <a:close/>
                <a:moveTo>
                  <a:pt x="9526" y="9526"/>
                </a:moveTo>
                <a:lnTo>
                  <a:pt x="9431" y="10788"/>
                </a:lnTo>
                <a:lnTo>
                  <a:pt x="8883" y="10788"/>
                </a:lnTo>
                <a:lnTo>
                  <a:pt x="8788" y="9526"/>
                </a:lnTo>
                <a:close/>
                <a:moveTo>
                  <a:pt x="4978" y="0"/>
                </a:moveTo>
                <a:cubicBezTo>
                  <a:pt x="3882" y="0"/>
                  <a:pt x="2811" y="358"/>
                  <a:pt x="1930" y="1024"/>
                </a:cubicBezTo>
                <a:cubicBezTo>
                  <a:pt x="1858" y="1096"/>
                  <a:pt x="1811" y="1215"/>
                  <a:pt x="1882" y="1310"/>
                </a:cubicBezTo>
                <a:cubicBezTo>
                  <a:pt x="1914" y="1374"/>
                  <a:pt x="2009" y="1427"/>
                  <a:pt x="2097" y="1427"/>
                </a:cubicBezTo>
                <a:cubicBezTo>
                  <a:pt x="2141" y="1427"/>
                  <a:pt x="2184" y="1413"/>
                  <a:pt x="2215" y="1382"/>
                </a:cubicBezTo>
                <a:cubicBezTo>
                  <a:pt x="2998" y="760"/>
                  <a:pt x="3981" y="428"/>
                  <a:pt x="4992" y="428"/>
                </a:cubicBezTo>
                <a:cubicBezTo>
                  <a:pt x="5027" y="428"/>
                  <a:pt x="5062" y="428"/>
                  <a:pt x="5097" y="429"/>
                </a:cubicBezTo>
                <a:cubicBezTo>
                  <a:pt x="7574" y="500"/>
                  <a:pt x="9550" y="2548"/>
                  <a:pt x="9550" y="5049"/>
                </a:cubicBezTo>
                <a:lnTo>
                  <a:pt x="9550" y="8216"/>
                </a:lnTo>
                <a:lnTo>
                  <a:pt x="8788" y="8216"/>
                </a:lnTo>
                <a:lnTo>
                  <a:pt x="8788" y="5049"/>
                </a:lnTo>
                <a:cubicBezTo>
                  <a:pt x="8788" y="3025"/>
                  <a:pt x="7216" y="1334"/>
                  <a:pt x="5192" y="1239"/>
                </a:cubicBezTo>
                <a:cubicBezTo>
                  <a:pt x="5124" y="1235"/>
                  <a:pt x="5056" y="1233"/>
                  <a:pt x="4989" y="1233"/>
                </a:cubicBezTo>
                <a:cubicBezTo>
                  <a:pt x="2820" y="1233"/>
                  <a:pt x="1077" y="3069"/>
                  <a:pt x="1215" y="5263"/>
                </a:cubicBezTo>
                <a:cubicBezTo>
                  <a:pt x="1334" y="7145"/>
                  <a:pt x="3001" y="8764"/>
                  <a:pt x="4883" y="8835"/>
                </a:cubicBezTo>
                <a:cubicBezTo>
                  <a:pt x="4904" y="8836"/>
                  <a:pt x="4924" y="8836"/>
                  <a:pt x="4945" y="8836"/>
                </a:cubicBezTo>
                <a:cubicBezTo>
                  <a:pt x="6419" y="8836"/>
                  <a:pt x="7702" y="8009"/>
                  <a:pt x="8336" y="6811"/>
                </a:cubicBezTo>
                <a:lnTo>
                  <a:pt x="8336" y="8145"/>
                </a:lnTo>
                <a:cubicBezTo>
                  <a:pt x="7478" y="9074"/>
                  <a:pt x="6264" y="9597"/>
                  <a:pt x="5002" y="9597"/>
                </a:cubicBezTo>
                <a:cubicBezTo>
                  <a:pt x="2477" y="9597"/>
                  <a:pt x="429" y="7549"/>
                  <a:pt x="429" y="5025"/>
                </a:cubicBezTo>
                <a:cubicBezTo>
                  <a:pt x="429" y="4239"/>
                  <a:pt x="620" y="3477"/>
                  <a:pt x="977" y="2810"/>
                </a:cubicBezTo>
                <a:cubicBezTo>
                  <a:pt x="1048" y="2739"/>
                  <a:pt x="1025" y="2620"/>
                  <a:pt x="953" y="2548"/>
                </a:cubicBezTo>
                <a:cubicBezTo>
                  <a:pt x="910" y="2513"/>
                  <a:pt x="863" y="2498"/>
                  <a:pt x="817" y="2498"/>
                </a:cubicBezTo>
                <a:cubicBezTo>
                  <a:pt x="739" y="2498"/>
                  <a:pt x="665" y="2544"/>
                  <a:pt x="620" y="2620"/>
                </a:cubicBezTo>
                <a:cubicBezTo>
                  <a:pt x="215" y="3358"/>
                  <a:pt x="1" y="4192"/>
                  <a:pt x="1" y="5025"/>
                </a:cubicBezTo>
                <a:cubicBezTo>
                  <a:pt x="1" y="6359"/>
                  <a:pt x="525" y="7621"/>
                  <a:pt x="1453" y="8573"/>
                </a:cubicBezTo>
                <a:cubicBezTo>
                  <a:pt x="2406" y="9526"/>
                  <a:pt x="3668" y="10026"/>
                  <a:pt x="5002" y="10026"/>
                </a:cubicBezTo>
                <a:cubicBezTo>
                  <a:pt x="6073" y="10026"/>
                  <a:pt x="7121" y="9669"/>
                  <a:pt x="7955" y="9050"/>
                </a:cubicBezTo>
                <a:cubicBezTo>
                  <a:pt x="8002" y="9216"/>
                  <a:pt x="8145" y="9359"/>
                  <a:pt x="8336" y="9431"/>
                </a:cubicBezTo>
                <a:lnTo>
                  <a:pt x="8455" y="10979"/>
                </a:lnTo>
                <a:cubicBezTo>
                  <a:pt x="8455" y="11098"/>
                  <a:pt x="8550" y="11193"/>
                  <a:pt x="8669" y="11193"/>
                </a:cubicBezTo>
                <a:lnTo>
                  <a:pt x="9622" y="11193"/>
                </a:lnTo>
                <a:cubicBezTo>
                  <a:pt x="9741" y="11193"/>
                  <a:pt x="9812" y="11098"/>
                  <a:pt x="9812" y="10979"/>
                </a:cubicBezTo>
                <a:lnTo>
                  <a:pt x="9931" y="9431"/>
                </a:lnTo>
                <a:cubicBezTo>
                  <a:pt x="10241" y="9407"/>
                  <a:pt x="10431" y="9121"/>
                  <a:pt x="10431" y="8859"/>
                </a:cubicBezTo>
                <a:cubicBezTo>
                  <a:pt x="10431" y="8597"/>
                  <a:pt x="10241" y="8335"/>
                  <a:pt x="10003" y="8240"/>
                </a:cubicBezTo>
                <a:lnTo>
                  <a:pt x="10003" y="5049"/>
                </a:lnTo>
                <a:cubicBezTo>
                  <a:pt x="10003" y="3811"/>
                  <a:pt x="9550" y="2620"/>
                  <a:pt x="8717" y="1691"/>
                </a:cubicBezTo>
                <a:cubicBezTo>
                  <a:pt x="7764" y="619"/>
                  <a:pt x="6407" y="0"/>
                  <a:pt x="497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7"/>
          <p:cNvSpPr/>
          <p:nvPr/>
        </p:nvSpPr>
        <p:spPr>
          <a:xfrm>
            <a:off x="6036932" y="3408781"/>
            <a:ext cx="13431" cy="14225"/>
          </a:xfrm>
          <a:custGeom>
            <a:avLst/>
            <a:gdLst/>
            <a:ahLst/>
            <a:cxnLst/>
            <a:rect l="l" t="t" r="r" b="b"/>
            <a:pathLst>
              <a:path w="406" h="430" extrusionOk="0">
                <a:moveTo>
                  <a:pt x="215" y="1"/>
                </a:moveTo>
                <a:cubicBezTo>
                  <a:pt x="143" y="1"/>
                  <a:pt x="96" y="25"/>
                  <a:pt x="48" y="72"/>
                </a:cubicBezTo>
                <a:cubicBezTo>
                  <a:pt x="24" y="96"/>
                  <a:pt x="1" y="144"/>
                  <a:pt x="1" y="215"/>
                </a:cubicBezTo>
                <a:cubicBezTo>
                  <a:pt x="1" y="263"/>
                  <a:pt x="24" y="334"/>
                  <a:pt x="48" y="358"/>
                </a:cubicBezTo>
                <a:cubicBezTo>
                  <a:pt x="96" y="382"/>
                  <a:pt x="143" y="430"/>
                  <a:pt x="215" y="430"/>
                </a:cubicBezTo>
                <a:cubicBezTo>
                  <a:pt x="263" y="430"/>
                  <a:pt x="334" y="382"/>
                  <a:pt x="358" y="358"/>
                </a:cubicBezTo>
                <a:cubicBezTo>
                  <a:pt x="382" y="334"/>
                  <a:pt x="405" y="263"/>
                  <a:pt x="405" y="215"/>
                </a:cubicBezTo>
                <a:cubicBezTo>
                  <a:pt x="405" y="144"/>
                  <a:pt x="382"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2" name="Google Shape;4962;p67"/>
          <p:cNvGrpSpPr/>
          <p:nvPr/>
        </p:nvGrpSpPr>
        <p:grpSpPr>
          <a:xfrm>
            <a:off x="5298730" y="3352061"/>
            <a:ext cx="370326" cy="369532"/>
            <a:chOff x="5346036" y="3420672"/>
            <a:chExt cx="370326" cy="369532"/>
          </a:xfrm>
        </p:grpSpPr>
        <p:sp>
          <p:nvSpPr>
            <p:cNvPr id="4963" name="Google Shape;4963;p67"/>
            <p:cNvSpPr/>
            <p:nvPr/>
          </p:nvSpPr>
          <p:spPr>
            <a:xfrm>
              <a:off x="5393311" y="3541225"/>
              <a:ext cx="235614" cy="240311"/>
            </a:xfrm>
            <a:custGeom>
              <a:avLst/>
              <a:gdLst/>
              <a:ahLst/>
              <a:cxnLst/>
              <a:rect l="l" t="t" r="r" b="b"/>
              <a:pathLst>
                <a:path w="7122" h="7264" extrusionOk="0">
                  <a:moveTo>
                    <a:pt x="1" y="0"/>
                  </a:moveTo>
                  <a:lnTo>
                    <a:pt x="715" y="6478"/>
                  </a:lnTo>
                  <a:cubicBezTo>
                    <a:pt x="787" y="6930"/>
                    <a:pt x="1144" y="7264"/>
                    <a:pt x="1572" y="7264"/>
                  </a:cubicBezTo>
                  <a:lnTo>
                    <a:pt x="5549" y="7264"/>
                  </a:lnTo>
                  <a:cubicBezTo>
                    <a:pt x="5978" y="7264"/>
                    <a:pt x="6383" y="6930"/>
                    <a:pt x="6407" y="6478"/>
                  </a:cubicBezTo>
                  <a:lnTo>
                    <a:pt x="7121"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7"/>
            <p:cNvSpPr/>
            <p:nvPr/>
          </p:nvSpPr>
          <p:spPr>
            <a:xfrm>
              <a:off x="5387787" y="3501030"/>
              <a:ext cx="249012" cy="40228"/>
            </a:xfrm>
            <a:custGeom>
              <a:avLst/>
              <a:gdLst/>
              <a:ahLst/>
              <a:cxnLst/>
              <a:rect l="l" t="t" r="r" b="b"/>
              <a:pathLst>
                <a:path w="7527" h="1216" extrusionOk="0">
                  <a:moveTo>
                    <a:pt x="1" y="1"/>
                  </a:moveTo>
                  <a:lnTo>
                    <a:pt x="1" y="1215"/>
                  </a:lnTo>
                  <a:lnTo>
                    <a:pt x="7526" y="1215"/>
                  </a:lnTo>
                  <a:lnTo>
                    <a:pt x="7526"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7"/>
            <p:cNvSpPr/>
            <p:nvPr/>
          </p:nvSpPr>
          <p:spPr>
            <a:xfrm>
              <a:off x="5397248" y="3425403"/>
              <a:ext cx="226946" cy="75660"/>
            </a:xfrm>
            <a:custGeom>
              <a:avLst/>
              <a:gdLst/>
              <a:ahLst/>
              <a:cxnLst/>
              <a:rect l="l" t="t" r="r" b="b"/>
              <a:pathLst>
                <a:path w="6860" h="2287" extrusionOk="0">
                  <a:moveTo>
                    <a:pt x="3430" y="1"/>
                  </a:moveTo>
                  <a:cubicBezTo>
                    <a:pt x="1954" y="1"/>
                    <a:pt x="668" y="929"/>
                    <a:pt x="1" y="2287"/>
                  </a:cubicBezTo>
                  <a:lnTo>
                    <a:pt x="6859" y="2287"/>
                  </a:lnTo>
                  <a:cubicBezTo>
                    <a:pt x="6216" y="929"/>
                    <a:pt x="4930" y="1"/>
                    <a:pt x="3430"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5470526" y="3644442"/>
              <a:ext cx="82739" cy="32322"/>
            </a:xfrm>
            <a:custGeom>
              <a:avLst/>
              <a:gdLst/>
              <a:ahLst/>
              <a:cxnLst/>
              <a:rect l="l" t="t" r="r" b="b"/>
              <a:pathLst>
                <a:path w="2501" h="977" extrusionOk="0">
                  <a:moveTo>
                    <a:pt x="501" y="0"/>
                  </a:moveTo>
                  <a:cubicBezTo>
                    <a:pt x="262" y="0"/>
                    <a:pt x="24" y="191"/>
                    <a:pt x="24" y="452"/>
                  </a:cubicBezTo>
                  <a:cubicBezTo>
                    <a:pt x="0" y="738"/>
                    <a:pt x="239" y="976"/>
                    <a:pt x="501" y="976"/>
                  </a:cubicBezTo>
                  <a:lnTo>
                    <a:pt x="2001" y="976"/>
                  </a:lnTo>
                  <a:cubicBezTo>
                    <a:pt x="2215" y="976"/>
                    <a:pt x="2477" y="810"/>
                    <a:pt x="2477" y="548"/>
                  </a:cubicBezTo>
                  <a:cubicBezTo>
                    <a:pt x="2501" y="238"/>
                    <a:pt x="2263" y="0"/>
                    <a:pt x="2001"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533548" y="3672000"/>
              <a:ext cx="174940" cy="110330"/>
            </a:xfrm>
            <a:custGeom>
              <a:avLst/>
              <a:gdLst/>
              <a:ahLst/>
              <a:cxnLst/>
              <a:rect l="l" t="t" r="r" b="b"/>
              <a:pathLst>
                <a:path w="5288" h="3335" extrusionOk="0">
                  <a:moveTo>
                    <a:pt x="2644" y="1"/>
                  </a:moveTo>
                  <a:cubicBezTo>
                    <a:pt x="2084" y="1"/>
                    <a:pt x="1525" y="286"/>
                    <a:pt x="1239" y="858"/>
                  </a:cubicBezTo>
                  <a:lnTo>
                    <a:pt x="1" y="3335"/>
                  </a:lnTo>
                  <a:lnTo>
                    <a:pt x="5287" y="3335"/>
                  </a:lnTo>
                  <a:lnTo>
                    <a:pt x="4049" y="858"/>
                  </a:lnTo>
                  <a:cubicBezTo>
                    <a:pt x="3763" y="286"/>
                    <a:pt x="3204" y="1"/>
                    <a:pt x="2644"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5504402" y="3448263"/>
              <a:ext cx="14225" cy="14192"/>
            </a:xfrm>
            <a:custGeom>
              <a:avLst/>
              <a:gdLst/>
              <a:ahLst/>
              <a:cxnLst/>
              <a:rect l="l" t="t" r="r" b="b"/>
              <a:pathLst>
                <a:path w="430" h="429" extrusionOk="0">
                  <a:moveTo>
                    <a:pt x="215" y="0"/>
                  </a:moveTo>
                  <a:cubicBezTo>
                    <a:pt x="167" y="0"/>
                    <a:pt x="96" y="48"/>
                    <a:pt x="72" y="72"/>
                  </a:cubicBezTo>
                  <a:cubicBezTo>
                    <a:pt x="48" y="95"/>
                    <a:pt x="0" y="167"/>
                    <a:pt x="0" y="215"/>
                  </a:cubicBezTo>
                  <a:cubicBezTo>
                    <a:pt x="0" y="286"/>
                    <a:pt x="48" y="334"/>
                    <a:pt x="72" y="357"/>
                  </a:cubicBezTo>
                  <a:cubicBezTo>
                    <a:pt x="96" y="405"/>
                    <a:pt x="167" y="429"/>
                    <a:pt x="215" y="429"/>
                  </a:cubicBezTo>
                  <a:cubicBezTo>
                    <a:pt x="286" y="429"/>
                    <a:pt x="334" y="405"/>
                    <a:pt x="382" y="357"/>
                  </a:cubicBezTo>
                  <a:cubicBezTo>
                    <a:pt x="405" y="334"/>
                    <a:pt x="429" y="286"/>
                    <a:pt x="429" y="215"/>
                  </a:cubicBezTo>
                  <a:cubicBezTo>
                    <a:pt x="429" y="167"/>
                    <a:pt x="405" y="95"/>
                    <a:pt x="382" y="72"/>
                  </a:cubicBezTo>
                  <a:cubicBezTo>
                    <a:pt x="334" y="48"/>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7"/>
            <p:cNvSpPr/>
            <p:nvPr/>
          </p:nvSpPr>
          <p:spPr>
            <a:xfrm>
              <a:off x="5472114" y="3461662"/>
              <a:ext cx="14192" cy="13398"/>
            </a:xfrm>
            <a:custGeom>
              <a:avLst/>
              <a:gdLst/>
              <a:ahLst/>
              <a:cxnLst/>
              <a:rect l="l" t="t" r="r" b="b"/>
              <a:pathLst>
                <a:path w="429" h="405" extrusionOk="0">
                  <a:moveTo>
                    <a:pt x="214" y="0"/>
                  </a:moveTo>
                  <a:cubicBezTo>
                    <a:pt x="167" y="0"/>
                    <a:pt x="95" y="24"/>
                    <a:pt x="72" y="48"/>
                  </a:cubicBezTo>
                  <a:cubicBezTo>
                    <a:pt x="48" y="72"/>
                    <a:pt x="0" y="143"/>
                    <a:pt x="0" y="191"/>
                  </a:cubicBezTo>
                  <a:cubicBezTo>
                    <a:pt x="0" y="262"/>
                    <a:pt x="48" y="310"/>
                    <a:pt x="72" y="357"/>
                  </a:cubicBezTo>
                  <a:cubicBezTo>
                    <a:pt x="95" y="381"/>
                    <a:pt x="167" y="405"/>
                    <a:pt x="214" y="405"/>
                  </a:cubicBezTo>
                  <a:cubicBezTo>
                    <a:pt x="286" y="405"/>
                    <a:pt x="333" y="381"/>
                    <a:pt x="357" y="357"/>
                  </a:cubicBezTo>
                  <a:cubicBezTo>
                    <a:pt x="405" y="310"/>
                    <a:pt x="429" y="262"/>
                    <a:pt x="429" y="191"/>
                  </a:cubicBezTo>
                  <a:cubicBezTo>
                    <a:pt x="429" y="143"/>
                    <a:pt x="405" y="72"/>
                    <a:pt x="357" y="48"/>
                  </a:cubicBezTo>
                  <a:cubicBezTo>
                    <a:pt x="333" y="0"/>
                    <a:pt x="286" y="0"/>
                    <a:pt x="21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7"/>
            <p:cNvSpPr/>
            <p:nvPr/>
          </p:nvSpPr>
          <p:spPr>
            <a:xfrm>
              <a:off x="5536691" y="3461662"/>
              <a:ext cx="13431" cy="13398"/>
            </a:xfrm>
            <a:custGeom>
              <a:avLst/>
              <a:gdLst/>
              <a:ahLst/>
              <a:cxnLst/>
              <a:rect l="l" t="t" r="r" b="b"/>
              <a:pathLst>
                <a:path w="406" h="405" extrusionOk="0">
                  <a:moveTo>
                    <a:pt x="191" y="0"/>
                  </a:moveTo>
                  <a:cubicBezTo>
                    <a:pt x="144" y="0"/>
                    <a:pt x="72" y="24"/>
                    <a:pt x="49" y="48"/>
                  </a:cubicBezTo>
                  <a:cubicBezTo>
                    <a:pt x="25" y="72"/>
                    <a:pt x="1" y="143"/>
                    <a:pt x="1" y="191"/>
                  </a:cubicBezTo>
                  <a:cubicBezTo>
                    <a:pt x="1" y="262"/>
                    <a:pt x="25" y="310"/>
                    <a:pt x="49" y="357"/>
                  </a:cubicBezTo>
                  <a:cubicBezTo>
                    <a:pt x="72" y="381"/>
                    <a:pt x="144" y="405"/>
                    <a:pt x="191" y="405"/>
                  </a:cubicBezTo>
                  <a:cubicBezTo>
                    <a:pt x="263" y="405"/>
                    <a:pt x="310" y="381"/>
                    <a:pt x="358" y="357"/>
                  </a:cubicBezTo>
                  <a:cubicBezTo>
                    <a:pt x="382" y="310"/>
                    <a:pt x="406" y="262"/>
                    <a:pt x="406" y="191"/>
                  </a:cubicBezTo>
                  <a:cubicBezTo>
                    <a:pt x="406" y="143"/>
                    <a:pt x="382" y="72"/>
                    <a:pt x="358" y="48"/>
                  </a:cubicBezTo>
                  <a:cubicBezTo>
                    <a:pt x="310" y="0"/>
                    <a:pt x="263" y="0"/>
                    <a:pt x="19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7"/>
            <p:cNvSpPr/>
            <p:nvPr/>
          </p:nvSpPr>
          <p:spPr>
            <a:xfrm>
              <a:off x="5346036" y="3420672"/>
              <a:ext cx="370326" cy="369532"/>
            </a:xfrm>
            <a:custGeom>
              <a:avLst/>
              <a:gdLst/>
              <a:ahLst/>
              <a:cxnLst/>
              <a:rect l="l" t="t" r="r" b="b"/>
              <a:pathLst>
                <a:path w="11194" h="11170" extrusionOk="0">
                  <a:moveTo>
                    <a:pt x="5002" y="406"/>
                  </a:moveTo>
                  <a:cubicBezTo>
                    <a:pt x="6264" y="406"/>
                    <a:pt x="7383" y="1072"/>
                    <a:pt x="8050" y="2215"/>
                  </a:cubicBezTo>
                  <a:lnTo>
                    <a:pt x="1954" y="2215"/>
                  </a:lnTo>
                  <a:cubicBezTo>
                    <a:pt x="2620" y="1072"/>
                    <a:pt x="3763" y="406"/>
                    <a:pt x="5002" y="406"/>
                  </a:cubicBezTo>
                  <a:close/>
                  <a:moveTo>
                    <a:pt x="1025" y="3263"/>
                  </a:moveTo>
                  <a:lnTo>
                    <a:pt x="1025" y="3644"/>
                  </a:lnTo>
                  <a:cubicBezTo>
                    <a:pt x="1025" y="3763"/>
                    <a:pt x="1120" y="3859"/>
                    <a:pt x="1239" y="3859"/>
                  </a:cubicBezTo>
                  <a:lnTo>
                    <a:pt x="1430" y="5669"/>
                  </a:lnTo>
                  <a:cubicBezTo>
                    <a:pt x="882" y="5049"/>
                    <a:pt x="477" y="4168"/>
                    <a:pt x="429" y="3263"/>
                  </a:cubicBezTo>
                  <a:close/>
                  <a:moveTo>
                    <a:pt x="9598" y="3263"/>
                  </a:moveTo>
                  <a:lnTo>
                    <a:pt x="9598" y="3263"/>
                  </a:lnTo>
                  <a:cubicBezTo>
                    <a:pt x="9527" y="4168"/>
                    <a:pt x="9169" y="5049"/>
                    <a:pt x="8574" y="5692"/>
                  </a:cubicBezTo>
                  <a:lnTo>
                    <a:pt x="8788" y="3882"/>
                  </a:lnTo>
                  <a:cubicBezTo>
                    <a:pt x="8907" y="3882"/>
                    <a:pt x="9003" y="3787"/>
                    <a:pt x="9003" y="3668"/>
                  </a:cubicBezTo>
                  <a:lnTo>
                    <a:pt x="9003" y="3287"/>
                  </a:lnTo>
                  <a:lnTo>
                    <a:pt x="9598" y="3263"/>
                  </a:lnTo>
                  <a:close/>
                  <a:moveTo>
                    <a:pt x="8574" y="2692"/>
                  </a:moveTo>
                  <a:lnTo>
                    <a:pt x="8574" y="3454"/>
                  </a:lnTo>
                  <a:lnTo>
                    <a:pt x="6026" y="3454"/>
                  </a:lnTo>
                  <a:cubicBezTo>
                    <a:pt x="5907" y="3454"/>
                    <a:pt x="5812" y="3549"/>
                    <a:pt x="5812" y="3644"/>
                  </a:cubicBezTo>
                  <a:cubicBezTo>
                    <a:pt x="5788" y="3787"/>
                    <a:pt x="5907" y="3882"/>
                    <a:pt x="6026" y="3882"/>
                  </a:cubicBezTo>
                  <a:lnTo>
                    <a:pt x="8336" y="3882"/>
                  </a:lnTo>
                  <a:lnTo>
                    <a:pt x="8098" y="6169"/>
                  </a:lnTo>
                  <a:cubicBezTo>
                    <a:pt x="7598" y="6550"/>
                    <a:pt x="7002" y="6835"/>
                    <a:pt x="6383" y="6955"/>
                  </a:cubicBezTo>
                  <a:cubicBezTo>
                    <a:pt x="6264" y="6716"/>
                    <a:pt x="6026" y="6526"/>
                    <a:pt x="5764" y="6526"/>
                  </a:cubicBezTo>
                  <a:lnTo>
                    <a:pt x="4264" y="6526"/>
                  </a:lnTo>
                  <a:cubicBezTo>
                    <a:pt x="4002" y="6526"/>
                    <a:pt x="3740" y="6716"/>
                    <a:pt x="3644" y="6955"/>
                  </a:cubicBezTo>
                  <a:cubicBezTo>
                    <a:pt x="3001" y="6835"/>
                    <a:pt x="2406" y="6550"/>
                    <a:pt x="1930" y="6169"/>
                  </a:cubicBezTo>
                  <a:lnTo>
                    <a:pt x="1715" y="3882"/>
                  </a:lnTo>
                  <a:lnTo>
                    <a:pt x="4025" y="3882"/>
                  </a:lnTo>
                  <a:cubicBezTo>
                    <a:pt x="4144" y="3882"/>
                    <a:pt x="4240" y="3787"/>
                    <a:pt x="4240" y="3692"/>
                  </a:cubicBezTo>
                  <a:cubicBezTo>
                    <a:pt x="4264" y="3549"/>
                    <a:pt x="4144" y="3454"/>
                    <a:pt x="4025" y="3454"/>
                  </a:cubicBezTo>
                  <a:lnTo>
                    <a:pt x="1501" y="3454"/>
                  </a:lnTo>
                  <a:lnTo>
                    <a:pt x="1501" y="2692"/>
                  </a:lnTo>
                  <a:close/>
                  <a:moveTo>
                    <a:pt x="5764" y="7002"/>
                  </a:moveTo>
                  <a:cubicBezTo>
                    <a:pt x="5907" y="7002"/>
                    <a:pt x="6050" y="7145"/>
                    <a:pt x="6026" y="7312"/>
                  </a:cubicBezTo>
                  <a:cubicBezTo>
                    <a:pt x="5978" y="7431"/>
                    <a:pt x="5883" y="7502"/>
                    <a:pt x="5764" y="7502"/>
                  </a:cubicBezTo>
                  <a:lnTo>
                    <a:pt x="4264" y="7502"/>
                  </a:lnTo>
                  <a:cubicBezTo>
                    <a:pt x="4144" y="7502"/>
                    <a:pt x="4025" y="7431"/>
                    <a:pt x="4002" y="7312"/>
                  </a:cubicBezTo>
                  <a:cubicBezTo>
                    <a:pt x="3978" y="7121"/>
                    <a:pt x="4097" y="7002"/>
                    <a:pt x="4264" y="7002"/>
                  </a:cubicBezTo>
                  <a:close/>
                  <a:moveTo>
                    <a:pt x="2001" y="6740"/>
                  </a:moveTo>
                  <a:cubicBezTo>
                    <a:pt x="2477" y="7026"/>
                    <a:pt x="3001" y="7264"/>
                    <a:pt x="3573" y="7359"/>
                  </a:cubicBezTo>
                  <a:cubicBezTo>
                    <a:pt x="3644" y="7693"/>
                    <a:pt x="3930" y="7931"/>
                    <a:pt x="4264" y="7931"/>
                  </a:cubicBezTo>
                  <a:lnTo>
                    <a:pt x="5740" y="7931"/>
                  </a:lnTo>
                  <a:cubicBezTo>
                    <a:pt x="6073" y="7931"/>
                    <a:pt x="6383" y="7693"/>
                    <a:pt x="6431" y="7359"/>
                  </a:cubicBezTo>
                  <a:cubicBezTo>
                    <a:pt x="7002" y="7240"/>
                    <a:pt x="7526" y="7026"/>
                    <a:pt x="8002" y="6740"/>
                  </a:cubicBezTo>
                  <a:lnTo>
                    <a:pt x="8002" y="6740"/>
                  </a:lnTo>
                  <a:lnTo>
                    <a:pt x="7955" y="7383"/>
                  </a:lnTo>
                  <a:cubicBezTo>
                    <a:pt x="7407" y="7502"/>
                    <a:pt x="6978" y="7836"/>
                    <a:pt x="6740" y="8336"/>
                  </a:cubicBezTo>
                  <a:lnTo>
                    <a:pt x="5550" y="10693"/>
                  </a:lnTo>
                  <a:lnTo>
                    <a:pt x="3001" y="10693"/>
                  </a:lnTo>
                  <a:cubicBezTo>
                    <a:pt x="2988" y="10694"/>
                    <a:pt x="2975" y="10695"/>
                    <a:pt x="2962" y="10695"/>
                  </a:cubicBezTo>
                  <a:cubicBezTo>
                    <a:pt x="2666" y="10695"/>
                    <a:pt x="2381" y="10441"/>
                    <a:pt x="2358" y="10122"/>
                  </a:cubicBezTo>
                  <a:lnTo>
                    <a:pt x="2001" y="6740"/>
                  </a:lnTo>
                  <a:close/>
                  <a:moveTo>
                    <a:pt x="8312" y="7836"/>
                  </a:moveTo>
                  <a:cubicBezTo>
                    <a:pt x="8860" y="7836"/>
                    <a:pt x="9288" y="8098"/>
                    <a:pt x="9527" y="8574"/>
                  </a:cubicBezTo>
                  <a:lnTo>
                    <a:pt x="10598" y="10717"/>
                  </a:lnTo>
                  <a:lnTo>
                    <a:pt x="6026" y="10717"/>
                  </a:lnTo>
                  <a:lnTo>
                    <a:pt x="7097" y="8574"/>
                  </a:lnTo>
                  <a:cubicBezTo>
                    <a:pt x="7336" y="8098"/>
                    <a:pt x="7764" y="7836"/>
                    <a:pt x="8312" y="7836"/>
                  </a:cubicBezTo>
                  <a:close/>
                  <a:moveTo>
                    <a:pt x="5002" y="1"/>
                  </a:moveTo>
                  <a:cubicBezTo>
                    <a:pt x="4240" y="1"/>
                    <a:pt x="3525" y="239"/>
                    <a:pt x="2859" y="668"/>
                  </a:cubicBezTo>
                  <a:cubicBezTo>
                    <a:pt x="2263" y="1049"/>
                    <a:pt x="1787" y="1620"/>
                    <a:pt x="1453" y="2263"/>
                  </a:cubicBezTo>
                  <a:lnTo>
                    <a:pt x="1263" y="2263"/>
                  </a:lnTo>
                  <a:cubicBezTo>
                    <a:pt x="1144" y="2263"/>
                    <a:pt x="1049" y="2358"/>
                    <a:pt x="1049" y="2477"/>
                  </a:cubicBezTo>
                  <a:lnTo>
                    <a:pt x="1049" y="2858"/>
                  </a:lnTo>
                  <a:lnTo>
                    <a:pt x="215" y="2858"/>
                  </a:lnTo>
                  <a:cubicBezTo>
                    <a:pt x="96" y="2858"/>
                    <a:pt x="1" y="2954"/>
                    <a:pt x="1" y="3073"/>
                  </a:cubicBezTo>
                  <a:cubicBezTo>
                    <a:pt x="1" y="4144"/>
                    <a:pt x="382" y="5168"/>
                    <a:pt x="1072" y="5954"/>
                  </a:cubicBezTo>
                  <a:cubicBezTo>
                    <a:pt x="1215" y="6145"/>
                    <a:pt x="1382" y="6288"/>
                    <a:pt x="1525" y="6407"/>
                  </a:cubicBezTo>
                  <a:lnTo>
                    <a:pt x="1930" y="10193"/>
                  </a:lnTo>
                  <a:cubicBezTo>
                    <a:pt x="2001" y="10741"/>
                    <a:pt x="2477" y="11170"/>
                    <a:pt x="3049" y="11170"/>
                  </a:cubicBezTo>
                  <a:lnTo>
                    <a:pt x="10979" y="11170"/>
                  </a:lnTo>
                  <a:cubicBezTo>
                    <a:pt x="11051" y="11170"/>
                    <a:pt x="11075" y="11170"/>
                    <a:pt x="11098" y="11146"/>
                  </a:cubicBezTo>
                  <a:cubicBezTo>
                    <a:pt x="11194" y="11051"/>
                    <a:pt x="11194" y="10932"/>
                    <a:pt x="11170" y="10836"/>
                  </a:cubicBezTo>
                  <a:lnTo>
                    <a:pt x="9931" y="8383"/>
                  </a:lnTo>
                  <a:cubicBezTo>
                    <a:pt x="9622" y="7788"/>
                    <a:pt x="9026" y="7431"/>
                    <a:pt x="8360" y="7383"/>
                  </a:cubicBezTo>
                  <a:lnTo>
                    <a:pt x="8479" y="6407"/>
                  </a:lnTo>
                  <a:cubicBezTo>
                    <a:pt x="8645" y="6264"/>
                    <a:pt x="8812" y="6097"/>
                    <a:pt x="8931" y="5954"/>
                  </a:cubicBezTo>
                  <a:cubicBezTo>
                    <a:pt x="9622" y="5168"/>
                    <a:pt x="10003" y="4121"/>
                    <a:pt x="10003" y="3073"/>
                  </a:cubicBezTo>
                  <a:cubicBezTo>
                    <a:pt x="10003" y="2954"/>
                    <a:pt x="9931" y="2858"/>
                    <a:pt x="9789" y="2858"/>
                  </a:cubicBezTo>
                  <a:lnTo>
                    <a:pt x="8955" y="2858"/>
                  </a:lnTo>
                  <a:lnTo>
                    <a:pt x="8955" y="2477"/>
                  </a:lnTo>
                  <a:cubicBezTo>
                    <a:pt x="8955" y="2358"/>
                    <a:pt x="8884" y="2263"/>
                    <a:pt x="8765" y="2263"/>
                  </a:cubicBezTo>
                  <a:lnTo>
                    <a:pt x="8550" y="2263"/>
                  </a:lnTo>
                  <a:cubicBezTo>
                    <a:pt x="8217" y="1620"/>
                    <a:pt x="7740" y="1072"/>
                    <a:pt x="7145" y="668"/>
                  </a:cubicBezTo>
                  <a:cubicBezTo>
                    <a:pt x="6502" y="215"/>
                    <a:pt x="5788" y="1"/>
                    <a:pt x="500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7"/>
            <p:cNvSpPr/>
            <p:nvPr/>
          </p:nvSpPr>
          <p:spPr>
            <a:xfrm>
              <a:off x="5620224" y="3705877"/>
              <a:ext cx="13431" cy="13431"/>
            </a:xfrm>
            <a:custGeom>
              <a:avLst/>
              <a:gdLst/>
              <a:ahLst/>
              <a:cxnLst/>
              <a:rect l="l" t="t" r="r" b="b"/>
              <a:pathLst>
                <a:path w="406" h="406" extrusionOk="0">
                  <a:moveTo>
                    <a:pt x="215" y="1"/>
                  </a:moveTo>
                  <a:cubicBezTo>
                    <a:pt x="143" y="1"/>
                    <a:pt x="95" y="24"/>
                    <a:pt x="48" y="48"/>
                  </a:cubicBezTo>
                  <a:cubicBezTo>
                    <a:pt x="24" y="72"/>
                    <a:pt x="0" y="143"/>
                    <a:pt x="0" y="191"/>
                  </a:cubicBezTo>
                  <a:cubicBezTo>
                    <a:pt x="0" y="262"/>
                    <a:pt x="24" y="310"/>
                    <a:pt x="48" y="358"/>
                  </a:cubicBezTo>
                  <a:cubicBezTo>
                    <a:pt x="95" y="382"/>
                    <a:pt x="143" y="405"/>
                    <a:pt x="215" y="405"/>
                  </a:cubicBezTo>
                  <a:cubicBezTo>
                    <a:pt x="262" y="405"/>
                    <a:pt x="334" y="382"/>
                    <a:pt x="357" y="358"/>
                  </a:cubicBezTo>
                  <a:cubicBezTo>
                    <a:pt x="381" y="310"/>
                    <a:pt x="405" y="262"/>
                    <a:pt x="405" y="191"/>
                  </a:cubicBezTo>
                  <a:cubicBezTo>
                    <a:pt x="405" y="143"/>
                    <a:pt x="381" y="72"/>
                    <a:pt x="357" y="48"/>
                  </a:cubicBezTo>
                  <a:cubicBezTo>
                    <a:pt x="334" y="24"/>
                    <a:pt x="262"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7"/>
            <p:cNvSpPr/>
            <p:nvPr/>
          </p:nvSpPr>
          <p:spPr>
            <a:xfrm>
              <a:off x="5641496" y="3735816"/>
              <a:ext cx="14192" cy="14225"/>
            </a:xfrm>
            <a:custGeom>
              <a:avLst/>
              <a:gdLst/>
              <a:ahLst/>
              <a:cxnLst/>
              <a:rect l="l" t="t" r="r" b="b"/>
              <a:pathLst>
                <a:path w="429" h="430" extrusionOk="0">
                  <a:moveTo>
                    <a:pt x="215" y="0"/>
                  </a:moveTo>
                  <a:cubicBezTo>
                    <a:pt x="143" y="0"/>
                    <a:pt x="95" y="48"/>
                    <a:pt x="72" y="72"/>
                  </a:cubicBezTo>
                  <a:cubicBezTo>
                    <a:pt x="24" y="96"/>
                    <a:pt x="0" y="167"/>
                    <a:pt x="0" y="215"/>
                  </a:cubicBezTo>
                  <a:cubicBezTo>
                    <a:pt x="0" y="286"/>
                    <a:pt x="24" y="334"/>
                    <a:pt x="72" y="358"/>
                  </a:cubicBezTo>
                  <a:cubicBezTo>
                    <a:pt x="95" y="405"/>
                    <a:pt x="143" y="429"/>
                    <a:pt x="215" y="429"/>
                  </a:cubicBezTo>
                  <a:cubicBezTo>
                    <a:pt x="286" y="429"/>
                    <a:pt x="334" y="405"/>
                    <a:pt x="357" y="358"/>
                  </a:cubicBezTo>
                  <a:cubicBezTo>
                    <a:pt x="405" y="334"/>
                    <a:pt x="429" y="286"/>
                    <a:pt x="429" y="215"/>
                  </a:cubicBezTo>
                  <a:cubicBezTo>
                    <a:pt x="429" y="167"/>
                    <a:pt x="405" y="96"/>
                    <a:pt x="357" y="72"/>
                  </a:cubicBezTo>
                  <a:cubicBezTo>
                    <a:pt x="334" y="48"/>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7"/>
            <p:cNvSpPr/>
            <p:nvPr/>
          </p:nvSpPr>
          <p:spPr>
            <a:xfrm>
              <a:off x="5600507" y="3735816"/>
              <a:ext cx="13431" cy="14225"/>
            </a:xfrm>
            <a:custGeom>
              <a:avLst/>
              <a:gdLst/>
              <a:ahLst/>
              <a:cxnLst/>
              <a:rect l="l" t="t" r="r" b="b"/>
              <a:pathLst>
                <a:path w="406" h="430" extrusionOk="0">
                  <a:moveTo>
                    <a:pt x="215" y="0"/>
                  </a:moveTo>
                  <a:cubicBezTo>
                    <a:pt x="144" y="0"/>
                    <a:pt x="96" y="48"/>
                    <a:pt x="48" y="72"/>
                  </a:cubicBezTo>
                  <a:cubicBezTo>
                    <a:pt x="25" y="96"/>
                    <a:pt x="1" y="167"/>
                    <a:pt x="1" y="215"/>
                  </a:cubicBezTo>
                  <a:cubicBezTo>
                    <a:pt x="1" y="286"/>
                    <a:pt x="25" y="334"/>
                    <a:pt x="48" y="358"/>
                  </a:cubicBezTo>
                  <a:cubicBezTo>
                    <a:pt x="96" y="405"/>
                    <a:pt x="144" y="429"/>
                    <a:pt x="215" y="429"/>
                  </a:cubicBezTo>
                  <a:cubicBezTo>
                    <a:pt x="263" y="429"/>
                    <a:pt x="334" y="405"/>
                    <a:pt x="358" y="358"/>
                  </a:cubicBezTo>
                  <a:cubicBezTo>
                    <a:pt x="382" y="334"/>
                    <a:pt x="406" y="286"/>
                    <a:pt x="406" y="215"/>
                  </a:cubicBezTo>
                  <a:cubicBezTo>
                    <a:pt x="406" y="167"/>
                    <a:pt x="382" y="96"/>
                    <a:pt x="358" y="72"/>
                  </a:cubicBezTo>
                  <a:cubicBezTo>
                    <a:pt x="334" y="48"/>
                    <a:pt x="263"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7"/>
            <p:cNvSpPr/>
            <p:nvPr/>
          </p:nvSpPr>
          <p:spPr>
            <a:xfrm>
              <a:off x="5504402" y="3534145"/>
              <a:ext cx="14225" cy="14192"/>
            </a:xfrm>
            <a:custGeom>
              <a:avLst/>
              <a:gdLst/>
              <a:ahLst/>
              <a:cxnLst/>
              <a:rect l="l" t="t" r="r" b="b"/>
              <a:pathLst>
                <a:path w="430" h="429" extrusionOk="0">
                  <a:moveTo>
                    <a:pt x="215" y="0"/>
                  </a:moveTo>
                  <a:cubicBezTo>
                    <a:pt x="167" y="0"/>
                    <a:pt x="96" y="24"/>
                    <a:pt x="72" y="71"/>
                  </a:cubicBezTo>
                  <a:cubicBezTo>
                    <a:pt x="48" y="95"/>
                    <a:pt x="0" y="143"/>
                    <a:pt x="0" y="214"/>
                  </a:cubicBezTo>
                  <a:cubicBezTo>
                    <a:pt x="0" y="262"/>
                    <a:pt x="48" y="333"/>
                    <a:pt x="72" y="357"/>
                  </a:cubicBezTo>
                  <a:cubicBezTo>
                    <a:pt x="96" y="381"/>
                    <a:pt x="167" y="429"/>
                    <a:pt x="215" y="429"/>
                  </a:cubicBezTo>
                  <a:cubicBezTo>
                    <a:pt x="286" y="429"/>
                    <a:pt x="334" y="381"/>
                    <a:pt x="382" y="357"/>
                  </a:cubicBezTo>
                  <a:cubicBezTo>
                    <a:pt x="405" y="333"/>
                    <a:pt x="429" y="262"/>
                    <a:pt x="429" y="214"/>
                  </a:cubicBezTo>
                  <a:cubicBezTo>
                    <a:pt x="429" y="143"/>
                    <a:pt x="405" y="95"/>
                    <a:pt x="382" y="71"/>
                  </a:cubicBezTo>
                  <a:cubicBezTo>
                    <a:pt x="310"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 name="Google Shape;4976;p67"/>
          <p:cNvGrpSpPr/>
          <p:nvPr/>
        </p:nvGrpSpPr>
        <p:grpSpPr>
          <a:xfrm>
            <a:off x="5979380" y="2105810"/>
            <a:ext cx="374262" cy="372244"/>
            <a:chOff x="6018868" y="2171709"/>
            <a:chExt cx="374262" cy="372244"/>
          </a:xfrm>
        </p:grpSpPr>
        <p:sp>
          <p:nvSpPr>
            <p:cNvPr id="4977" name="Google Shape;4977;p67"/>
            <p:cNvSpPr/>
            <p:nvPr/>
          </p:nvSpPr>
          <p:spPr>
            <a:xfrm>
              <a:off x="6133102" y="2286207"/>
              <a:ext cx="142619" cy="144207"/>
            </a:xfrm>
            <a:custGeom>
              <a:avLst/>
              <a:gdLst/>
              <a:ahLst/>
              <a:cxnLst/>
              <a:rect l="l" t="t" r="r" b="b"/>
              <a:pathLst>
                <a:path w="4311" h="4359" extrusionOk="0">
                  <a:moveTo>
                    <a:pt x="1620" y="0"/>
                  </a:moveTo>
                  <a:lnTo>
                    <a:pt x="0" y="1619"/>
                  </a:lnTo>
                  <a:lnTo>
                    <a:pt x="0" y="2858"/>
                  </a:lnTo>
                  <a:lnTo>
                    <a:pt x="1501" y="4358"/>
                  </a:lnTo>
                  <a:cubicBezTo>
                    <a:pt x="2001" y="4358"/>
                    <a:pt x="2263" y="4358"/>
                    <a:pt x="2715" y="4310"/>
                  </a:cubicBezTo>
                  <a:lnTo>
                    <a:pt x="4311" y="2715"/>
                  </a:lnTo>
                  <a:lnTo>
                    <a:pt x="1620"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7"/>
            <p:cNvSpPr/>
            <p:nvPr/>
          </p:nvSpPr>
          <p:spPr>
            <a:xfrm>
              <a:off x="6183520" y="2260403"/>
              <a:ext cx="121347" cy="118799"/>
            </a:xfrm>
            <a:custGeom>
              <a:avLst/>
              <a:gdLst/>
              <a:ahLst/>
              <a:cxnLst/>
              <a:rect l="l" t="t" r="r" b="b"/>
              <a:pathLst>
                <a:path w="3668" h="3591" extrusionOk="0">
                  <a:moveTo>
                    <a:pt x="575" y="0"/>
                  </a:moveTo>
                  <a:cubicBezTo>
                    <a:pt x="441" y="0"/>
                    <a:pt x="310" y="54"/>
                    <a:pt x="215" y="161"/>
                  </a:cubicBezTo>
                  <a:cubicBezTo>
                    <a:pt x="1" y="375"/>
                    <a:pt x="1" y="709"/>
                    <a:pt x="215" y="899"/>
                  </a:cubicBezTo>
                  <a:lnTo>
                    <a:pt x="2739" y="3447"/>
                  </a:lnTo>
                  <a:cubicBezTo>
                    <a:pt x="2846" y="3543"/>
                    <a:pt x="2977" y="3590"/>
                    <a:pt x="3108" y="3590"/>
                  </a:cubicBezTo>
                  <a:cubicBezTo>
                    <a:pt x="3239" y="3590"/>
                    <a:pt x="3370" y="3543"/>
                    <a:pt x="3477" y="3447"/>
                  </a:cubicBezTo>
                  <a:cubicBezTo>
                    <a:pt x="3668" y="3233"/>
                    <a:pt x="3668" y="2900"/>
                    <a:pt x="3477" y="2685"/>
                  </a:cubicBezTo>
                  <a:lnTo>
                    <a:pt x="953" y="161"/>
                  </a:lnTo>
                  <a:cubicBezTo>
                    <a:pt x="846" y="54"/>
                    <a:pt x="709" y="0"/>
                    <a:pt x="5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7"/>
            <p:cNvSpPr/>
            <p:nvPr/>
          </p:nvSpPr>
          <p:spPr>
            <a:xfrm>
              <a:off x="6027536" y="2380724"/>
              <a:ext cx="156017" cy="154264"/>
            </a:xfrm>
            <a:custGeom>
              <a:avLst/>
              <a:gdLst/>
              <a:ahLst/>
              <a:cxnLst/>
              <a:rect l="l" t="t" r="r" b="b"/>
              <a:pathLst>
                <a:path w="4716" h="4663" extrusionOk="0">
                  <a:moveTo>
                    <a:pt x="3215" y="1"/>
                  </a:moveTo>
                  <a:lnTo>
                    <a:pt x="215" y="3025"/>
                  </a:lnTo>
                  <a:cubicBezTo>
                    <a:pt x="0" y="3263"/>
                    <a:pt x="0" y="3621"/>
                    <a:pt x="215" y="3811"/>
                  </a:cubicBezTo>
                  <a:lnTo>
                    <a:pt x="905" y="4502"/>
                  </a:lnTo>
                  <a:cubicBezTo>
                    <a:pt x="1012" y="4609"/>
                    <a:pt x="1149" y="4662"/>
                    <a:pt x="1292" y="4662"/>
                  </a:cubicBezTo>
                  <a:cubicBezTo>
                    <a:pt x="1435" y="4662"/>
                    <a:pt x="1584" y="4609"/>
                    <a:pt x="1715" y="4502"/>
                  </a:cubicBezTo>
                  <a:lnTo>
                    <a:pt x="4716" y="1501"/>
                  </a:lnTo>
                  <a:lnTo>
                    <a:pt x="3215"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7"/>
            <p:cNvSpPr/>
            <p:nvPr/>
          </p:nvSpPr>
          <p:spPr>
            <a:xfrm>
              <a:off x="6093701" y="2431936"/>
              <a:ext cx="38640" cy="37052"/>
            </a:xfrm>
            <a:custGeom>
              <a:avLst/>
              <a:gdLst/>
              <a:ahLst/>
              <a:cxnLst/>
              <a:rect l="l" t="t" r="r" b="b"/>
              <a:pathLst>
                <a:path w="1168" h="1120" extrusionOk="0">
                  <a:moveTo>
                    <a:pt x="921" y="1"/>
                  </a:moveTo>
                  <a:cubicBezTo>
                    <a:pt x="870" y="1"/>
                    <a:pt x="822" y="25"/>
                    <a:pt x="787" y="72"/>
                  </a:cubicBezTo>
                  <a:lnTo>
                    <a:pt x="96" y="763"/>
                  </a:lnTo>
                  <a:cubicBezTo>
                    <a:pt x="1" y="834"/>
                    <a:pt x="1" y="1001"/>
                    <a:pt x="96" y="1049"/>
                  </a:cubicBezTo>
                  <a:cubicBezTo>
                    <a:pt x="120" y="1072"/>
                    <a:pt x="191" y="1120"/>
                    <a:pt x="239" y="1120"/>
                  </a:cubicBezTo>
                  <a:cubicBezTo>
                    <a:pt x="310" y="1120"/>
                    <a:pt x="358" y="1072"/>
                    <a:pt x="382" y="1049"/>
                  </a:cubicBezTo>
                  <a:lnTo>
                    <a:pt x="1072" y="358"/>
                  </a:lnTo>
                  <a:cubicBezTo>
                    <a:pt x="1168" y="286"/>
                    <a:pt x="1168" y="120"/>
                    <a:pt x="1072" y="72"/>
                  </a:cubicBezTo>
                  <a:cubicBezTo>
                    <a:pt x="1025" y="25"/>
                    <a:pt x="971" y="1"/>
                    <a:pt x="92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7"/>
            <p:cNvSpPr/>
            <p:nvPr/>
          </p:nvSpPr>
          <p:spPr>
            <a:xfrm>
              <a:off x="6018868" y="2171808"/>
              <a:ext cx="374262" cy="372145"/>
            </a:xfrm>
            <a:custGeom>
              <a:avLst/>
              <a:gdLst/>
              <a:ahLst/>
              <a:cxnLst/>
              <a:rect l="l" t="t" r="r" b="b"/>
              <a:pathLst>
                <a:path w="11313" h="11249" extrusionOk="0">
                  <a:moveTo>
                    <a:pt x="5513" y="2916"/>
                  </a:moveTo>
                  <a:cubicBezTo>
                    <a:pt x="5585" y="2916"/>
                    <a:pt x="5656" y="2946"/>
                    <a:pt x="5716" y="3006"/>
                  </a:cubicBezTo>
                  <a:lnTo>
                    <a:pt x="8240" y="5554"/>
                  </a:lnTo>
                  <a:cubicBezTo>
                    <a:pt x="8431" y="5673"/>
                    <a:pt x="8407" y="5887"/>
                    <a:pt x="8240" y="6006"/>
                  </a:cubicBezTo>
                  <a:cubicBezTo>
                    <a:pt x="8188" y="6037"/>
                    <a:pt x="8127" y="6055"/>
                    <a:pt x="8065" y="6055"/>
                  </a:cubicBezTo>
                  <a:cubicBezTo>
                    <a:pt x="7985" y="6055"/>
                    <a:pt x="7902" y="6026"/>
                    <a:pt x="7835" y="5959"/>
                  </a:cubicBezTo>
                  <a:lnTo>
                    <a:pt x="7264" y="5411"/>
                  </a:lnTo>
                  <a:cubicBezTo>
                    <a:pt x="7216" y="5363"/>
                    <a:pt x="7157" y="5339"/>
                    <a:pt x="7103" y="5339"/>
                  </a:cubicBezTo>
                  <a:cubicBezTo>
                    <a:pt x="7049" y="5339"/>
                    <a:pt x="7002" y="5363"/>
                    <a:pt x="6978" y="5411"/>
                  </a:cubicBezTo>
                  <a:cubicBezTo>
                    <a:pt x="6883" y="5482"/>
                    <a:pt x="6883" y="5649"/>
                    <a:pt x="6978" y="5697"/>
                  </a:cubicBezTo>
                  <a:lnTo>
                    <a:pt x="7478" y="6197"/>
                  </a:lnTo>
                  <a:lnTo>
                    <a:pt x="6073" y="7602"/>
                  </a:lnTo>
                  <a:lnTo>
                    <a:pt x="5025" y="7602"/>
                  </a:lnTo>
                  <a:lnTo>
                    <a:pt x="3668" y="6221"/>
                  </a:lnTo>
                  <a:lnTo>
                    <a:pt x="3668" y="5196"/>
                  </a:lnTo>
                  <a:lnTo>
                    <a:pt x="5073" y="3791"/>
                  </a:lnTo>
                  <a:lnTo>
                    <a:pt x="5573" y="4292"/>
                  </a:lnTo>
                  <a:cubicBezTo>
                    <a:pt x="5621" y="4339"/>
                    <a:pt x="5680" y="4363"/>
                    <a:pt x="5734" y="4363"/>
                  </a:cubicBezTo>
                  <a:cubicBezTo>
                    <a:pt x="5787" y="4363"/>
                    <a:pt x="5835" y="4339"/>
                    <a:pt x="5859" y="4292"/>
                  </a:cubicBezTo>
                  <a:cubicBezTo>
                    <a:pt x="5954" y="4196"/>
                    <a:pt x="5954" y="4053"/>
                    <a:pt x="5859" y="4006"/>
                  </a:cubicBezTo>
                  <a:lnTo>
                    <a:pt x="5311" y="3434"/>
                  </a:lnTo>
                  <a:cubicBezTo>
                    <a:pt x="5192" y="3315"/>
                    <a:pt x="5192" y="3125"/>
                    <a:pt x="5311" y="3006"/>
                  </a:cubicBezTo>
                  <a:cubicBezTo>
                    <a:pt x="5371" y="2946"/>
                    <a:pt x="5442" y="2916"/>
                    <a:pt x="5513" y="2916"/>
                  </a:cubicBezTo>
                  <a:close/>
                  <a:moveTo>
                    <a:pt x="3453" y="6625"/>
                  </a:moveTo>
                  <a:lnTo>
                    <a:pt x="4620" y="7768"/>
                  </a:lnTo>
                  <a:lnTo>
                    <a:pt x="1786" y="10674"/>
                  </a:lnTo>
                  <a:cubicBezTo>
                    <a:pt x="1715" y="10721"/>
                    <a:pt x="1667" y="10769"/>
                    <a:pt x="1572" y="10769"/>
                  </a:cubicBezTo>
                  <a:cubicBezTo>
                    <a:pt x="1556" y="10772"/>
                    <a:pt x="1540" y="10774"/>
                    <a:pt x="1525" y="10774"/>
                  </a:cubicBezTo>
                  <a:cubicBezTo>
                    <a:pt x="1427" y="10774"/>
                    <a:pt x="1348" y="10715"/>
                    <a:pt x="1286" y="10674"/>
                  </a:cubicBezTo>
                  <a:lnTo>
                    <a:pt x="596" y="9983"/>
                  </a:lnTo>
                  <a:cubicBezTo>
                    <a:pt x="524" y="9936"/>
                    <a:pt x="500" y="9864"/>
                    <a:pt x="500" y="9769"/>
                  </a:cubicBezTo>
                  <a:cubicBezTo>
                    <a:pt x="477" y="9650"/>
                    <a:pt x="548" y="9578"/>
                    <a:pt x="596" y="9483"/>
                  </a:cubicBezTo>
                  <a:lnTo>
                    <a:pt x="3453" y="6625"/>
                  </a:lnTo>
                  <a:close/>
                  <a:moveTo>
                    <a:pt x="6789" y="0"/>
                  </a:moveTo>
                  <a:cubicBezTo>
                    <a:pt x="6687" y="0"/>
                    <a:pt x="6594" y="68"/>
                    <a:pt x="6573" y="172"/>
                  </a:cubicBezTo>
                  <a:lnTo>
                    <a:pt x="5763" y="2505"/>
                  </a:lnTo>
                  <a:cubicBezTo>
                    <a:pt x="5689" y="2485"/>
                    <a:pt x="5613" y="2475"/>
                    <a:pt x="5537" y="2475"/>
                  </a:cubicBezTo>
                  <a:cubicBezTo>
                    <a:pt x="5345" y="2475"/>
                    <a:pt x="5155" y="2543"/>
                    <a:pt x="5001" y="2696"/>
                  </a:cubicBezTo>
                  <a:cubicBezTo>
                    <a:pt x="4787" y="2910"/>
                    <a:pt x="4739" y="3172"/>
                    <a:pt x="4811" y="3434"/>
                  </a:cubicBezTo>
                  <a:lnTo>
                    <a:pt x="3311" y="4958"/>
                  </a:lnTo>
                  <a:cubicBezTo>
                    <a:pt x="3263" y="4982"/>
                    <a:pt x="3239" y="5054"/>
                    <a:pt x="3239" y="5101"/>
                  </a:cubicBezTo>
                  <a:lnTo>
                    <a:pt x="3239" y="6268"/>
                  </a:lnTo>
                  <a:lnTo>
                    <a:pt x="286" y="9197"/>
                  </a:lnTo>
                  <a:cubicBezTo>
                    <a:pt x="48" y="9459"/>
                    <a:pt x="0" y="9840"/>
                    <a:pt x="167" y="10198"/>
                  </a:cubicBezTo>
                  <a:cubicBezTo>
                    <a:pt x="167" y="10221"/>
                    <a:pt x="215" y="10221"/>
                    <a:pt x="215" y="10245"/>
                  </a:cubicBezTo>
                  <a:lnTo>
                    <a:pt x="977" y="11031"/>
                  </a:lnTo>
                  <a:cubicBezTo>
                    <a:pt x="1120" y="11174"/>
                    <a:pt x="1315" y="11249"/>
                    <a:pt x="1526" y="11249"/>
                  </a:cubicBezTo>
                  <a:cubicBezTo>
                    <a:pt x="1665" y="11249"/>
                    <a:pt x="1811" y="11216"/>
                    <a:pt x="1953" y="11150"/>
                  </a:cubicBezTo>
                  <a:cubicBezTo>
                    <a:pt x="2001" y="11150"/>
                    <a:pt x="2001" y="11102"/>
                    <a:pt x="2025" y="11102"/>
                  </a:cubicBezTo>
                  <a:lnTo>
                    <a:pt x="5025" y="8102"/>
                  </a:lnTo>
                  <a:lnTo>
                    <a:pt x="6192" y="8102"/>
                  </a:lnTo>
                  <a:cubicBezTo>
                    <a:pt x="6240" y="8102"/>
                    <a:pt x="6311" y="8078"/>
                    <a:pt x="6335" y="8054"/>
                  </a:cubicBezTo>
                  <a:lnTo>
                    <a:pt x="7859" y="6530"/>
                  </a:lnTo>
                  <a:cubicBezTo>
                    <a:pt x="7907" y="6554"/>
                    <a:pt x="8002" y="6554"/>
                    <a:pt x="8073" y="6554"/>
                  </a:cubicBezTo>
                  <a:cubicBezTo>
                    <a:pt x="8240" y="6554"/>
                    <a:pt x="8454" y="6506"/>
                    <a:pt x="8574" y="6340"/>
                  </a:cubicBezTo>
                  <a:cubicBezTo>
                    <a:pt x="8788" y="6149"/>
                    <a:pt x="8836" y="5839"/>
                    <a:pt x="8764" y="5578"/>
                  </a:cubicBezTo>
                  <a:lnTo>
                    <a:pt x="11098" y="4768"/>
                  </a:lnTo>
                  <a:cubicBezTo>
                    <a:pt x="11265" y="4649"/>
                    <a:pt x="11312" y="4506"/>
                    <a:pt x="11265" y="4411"/>
                  </a:cubicBezTo>
                  <a:cubicBezTo>
                    <a:pt x="11225" y="4311"/>
                    <a:pt x="11119" y="4262"/>
                    <a:pt x="11030" y="4262"/>
                  </a:cubicBezTo>
                  <a:cubicBezTo>
                    <a:pt x="11012" y="4262"/>
                    <a:pt x="10995" y="4264"/>
                    <a:pt x="10979" y="4268"/>
                  </a:cubicBezTo>
                  <a:lnTo>
                    <a:pt x="8478" y="5125"/>
                  </a:lnTo>
                  <a:lnTo>
                    <a:pt x="7859" y="4506"/>
                  </a:lnTo>
                  <a:lnTo>
                    <a:pt x="8788" y="3815"/>
                  </a:lnTo>
                  <a:lnTo>
                    <a:pt x="8812" y="3791"/>
                  </a:lnTo>
                  <a:cubicBezTo>
                    <a:pt x="8829" y="3596"/>
                    <a:pt x="8701" y="3493"/>
                    <a:pt x="8576" y="3493"/>
                  </a:cubicBezTo>
                  <a:cubicBezTo>
                    <a:pt x="8533" y="3493"/>
                    <a:pt x="8491" y="3505"/>
                    <a:pt x="8454" y="3529"/>
                  </a:cubicBezTo>
                  <a:lnTo>
                    <a:pt x="7573" y="4220"/>
                  </a:lnTo>
                  <a:lnTo>
                    <a:pt x="7073" y="3744"/>
                  </a:lnTo>
                  <a:lnTo>
                    <a:pt x="7835" y="2744"/>
                  </a:lnTo>
                  <a:lnTo>
                    <a:pt x="7835" y="2696"/>
                  </a:lnTo>
                  <a:cubicBezTo>
                    <a:pt x="7806" y="2536"/>
                    <a:pt x="7697" y="2456"/>
                    <a:pt x="7589" y="2456"/>
                  </a:cubicBezTo>
                  <a:cubicBezTo>
                    <a:pt x="7521" y="2456"/>
                    <a:pt x="7453" y="2488"/>
                    <a:pt x="7407" y="2553"/>
                  </a:cubicBezTo>
                  <a:lnTo>
                    <a:pt x="6764" y="3410"/>
                  </a:lnTo>
                  <a:lnTo>
                    <a:pt x="6121" y="2791"/>
                  </a:lnTo>
                  <a:lnTo>
                    <a:pt x="7002" y="291"/>
                  </a:lnTo>
                  <a:cubicBezTo>
                    <a:pt x="7026" y="172"/>
                    <a:pt x="6954" y="53"/>
                    <a:pt x="6835" y="5"/>
                  </a:cubicBezTo>
                  <a:cubicBezTo>
                    <a:pt x="6820" y="2"/>
                    <a:pt x="6804" y="0"/>
                    <a:pt x="678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7"/>
            <p:cNvSpPr/>
            <p:nvPr/>
          </p:nvSpPr>
          <p:spPr>
            <a:xfrm>
              <a:off x="6291468" y="2171709"/>
              <a:ext cx="47308" cy="57795"/>
            </a:xfrm>
            <a:custGeom>
              <a:avLst/>
              <a:gdLst/>
              <a:ahLst/>
              <a:cxnLst/>
              <a:rect l="l" t="t" r="r" b="b"/>
              <a:pathLst>
                <a:path w="1430" h="1747" extrusionOk="0">
                  <a:moveTo>
                    <a:pt x="1223" y="0"/>
                  </a:moveTo>
                  <a:cubicBezTo>
                    <a:pt x="1156" y="0"/>
                    <a:pt x="1090" y="24"/>
                    <a:pt x="1048" y="79"/>
                  </a:cubicBezTo>
                  <a:lnTo>
                    <a:pt x="72" y="1389"/>
                  </a:lnTo>
                  <a:cubicBezTo>
                    <a:pt x="0" y="1508"/>
                    <a:pt x="0" y="1627"/>
                    <a:pt x="95" y="1723"/>
                  </a:cubicBezTo>
                  <a:cubicBezTo>
                    <a:pt x="119" y="1746"/>
                    <a:pt x="191" y="1746"/>
                    <a:pt x="214" y="1746"/>
                  </a:cubicBezTo>
                  <a:cubicBezTo>
                    <a:pt x="286" y="1746"/>
                    <a:pt x="334" y="1723"/>
                    <a:pt x="405" y="1651"/>
                  </a:cubicBezTo>
                  <a:lnTo>
                    <a:pt x="1381" y="341"/>
                  </a:lnTo>
                  <a:cubicBezTo>
                    <a:pt x="1429" y="246"/>
                    <a:pt x="1429" y="103"/>
                    <a:pt x="1358" y="32"/>
                  </a:cubicBezTo>
                  <a:cubicBezTo>
                    <a:pt x="1318" y="12"/>
                    <a:pt x="1271" y="0"/>
                    <a:pt x="122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7"/>
            <p:cNvSpPr/>
            <p:nvPr/>
          </p:nvSpPr>
          <p:spPr>
            <a:xfrm>
              <a:off x="6333218" y="2225732"/>
              <a:ext cx="59912" cy="46315"/>
            </a:xfrm>
            <a:custGeom>
              <a:avLst/>
              <a:gdLst/>
              <a:ahLst/>
              <a:cxnLst/>
              <a:rect l="l" t="t" r="r" b="b"/>
              <a:pathLst>
                <a:path w="1811" h="1400" extrusionOk="0">
                  <a:moveTo>
                    <a:pt x="1555" y="0"/>
                  </a:moveTo>
                  <a:cubicBezTo>
                    <a:pt x="1512" y="0"/>
                    <a:pt x="1467" y="14"/>
                    <a:pt x="1429" y="42"/>
                  </a:cubicBezTo>
                  <a:lnTo>
                    <a:pt x="119" y="1042"/>
                  </a:lnTo>
                  <a:cubicBezTo>
                    <a:pt x="24" y="1066"/>
                    <a:pt x="0" y="1209"/>
                    <a:pt x="96" y="1304"/>
                  </a:cubicBezTo>
                  <a:cubicBezTo>
                    <a:pt x="119" y="1352"/>
                    <a:pt x="215" y="1399"/>
                    <a:pt x="262" y="1399"/>
                  </a:cubicBezTo>
                  <a:cubicBezTo>
                    <a:pt x="334" y="1399"/>
                    <a:pt x="358" y="1399"/>
                    <a:pt x="381" y="1352"/>
                  </a:cubicBezTo>
                  <a:lnTo>
                    <a:pt x="1691" y="375"/>
                  </a:lnTo>
                  <a:cubicBezTo>
                    <a:pt x="1786" y="328"/>
                    <a:pt x="1810" y="161"/>
                    <a:pt x="1715" y="90"/>
                  </a:cubicBezTo>
                  <a:cubicBezTo>
                    <a:pt x="1686" y="32"/>
                    <a:pt x="1622" y="0"/>
                    <a:pt x="155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7"/>
            <p:cNvSpPr/>
            <p:nvPr/>
          </p:nvSpPr>
          <p:spPr>
            <a:xfrm>
              <a:off x="6224476" y="2324781"/>
              <a:ext cx="14225" cy="13431"/>
            </a:xfrm>
            <a:custGeom>
              <a:avLst/>
              <a:gdLst/>
              <a:ahLst/>
              <a:cxnLst/>
              <a:rect l="l" t="t" r="r" b="b"/>
              <a:pathLst>
                <a:path w="430" h="406" extrusionOk="0">
                  <a:moveTo>
                    <a:pt x="215" y="1"/>
                  </a:moveTo>
                  <a:cubicBezTo>
                    <a:pt x="168" y="1"/>
                    <a:pt x="96" y="25"/>
                    <a:pt x="72" y="72"/>
                  </a:cubicBezTo>
                  <a:cubicBezTo>
                    <a:pt x="49" y="96"/>
                    <a:pt x="1" y="144"/>
                    <a:pt x="1" y="215"/>
                  </a:cubicBezTo>
                  <a:cubicBezTo>
                    <a:pt x="1" y="263"/>
                    <a:pt x="49" y="334"/>
                    <a:pt x="72" y="358"/>
                  </a:cubicBezTo>
                  <a:cubicBezTo>
                    <a:pt x="96" y="382"/>
                    <a:pt x="168" y="406"/>
                    <a:pt x="215" y="406"/>
                  </a:cubicBezTo>
                  <a:cubicBezTo>
                    <a:pt x="287" y="406"/>
                    <a:pt x="334" y="382"/>
                    <a:pt x="358" y="358"/>
                  </a:cubicBezTo>
                  <a:cubicBezTo>
                    <a:pt x="406" y="334"/>
                    <a:pt x="430" y="263"/>
                    <a:pt x="430" y="215"/>
                  </a:cubicBezTo>
                  <a:cubicBezTo>
                    <a:pt x="430" y="144"/>
                    <a:pt x="406"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67"/>
          <p:cNvGrpSpPr/>
          <p:nvPr/>
        </p:nvGrpSpPr>
        <p:grpSpPr>
          <a:xfrm>
            <a:off x="5299127" y="2713932"/>
            <a:ext cx="369532" cy="369532"/>
            <a:chOff x="5346830" y="2777813"/>
            <a:chExt cx="369532" cy="369532"/>
          </a:xfrm>
        </p:grpSpPr>
        <p:sp>
          <p:nvSpPr>
            <p:cNvPr id="4986" name="Google Shape;4986;p67"/>
            <p:cNvSpPr/>
            <p:nvPr/>
          </p:nvSpPr>
          <p:spPr>
            <a:xfrm>
              <a:off x="5548534" y="2784893"/>
              <a:ext cx="60673" cy="34704"/>
            </a:xfrm>
            <a:custGeom>
              <a:avLst/>
              <a:gdLst/>
              <a:ahLst/>
              <a:cxnLst/>
              <a:rect l="l" t="t" r="r" b="b"/>
              <a:pathLst>
                <a:path w="1834" h="1049" extrusionOk="0">
                  <a:moveTo>
                    <a:pt x="667" y="1"/>
                  </a:moveTo>
                  <a:cubicBezTo>
                    <a:pt x="286" y="1"/>
                    <a:pt x="0" y="286"/>
                    <a:pt x="0" y="691"/>
                  </a:cubicBezTo>
                  <a:lnTo>
                    <a:pt x="0" y="1048"/>
                  </a:lnTo>
                  <a:lnTo>
                    <a:pt x="1834" y="1048"/>
                  </a:lnTo>
                  <a:lnTo>
                    <a:pt x="1834"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7"/>
            <p:cNvSpPr/>
            <p:nvPr/>
          </p:nvSpPr>
          <p:spPr>
            <a:xfrm>
              <a:off x="5452397" y="2784893"/>
              <a:ext cx="61500" cy="34704"/>
            </a:xfrm>
            <a:custGeom>
              <a:avLst/>
              <a:gdLst/>
              <a:ahLst/>
              <a:cxnLst/>
              <a:rect l="l" t="t" r="r" b="b"/>
              <a:pathLst>
                <a:path w="1859" h="1049" extrusionOk="0">
                  <a:moveTo>
                    <a:pt x="1" y="1"/>
                  </a:moveTo>
                  <a:lnTo>
                    <a:pt x="1" y="1048"/>
                  </a:lnTo>
                  <a:lnTo>
                    <a:pt x="1858" y="1048"/>
                  </a:lnTo>
                  <a:lnTo>
                    <a:pt x="1858" y="691"/>
                  </a:lnTo>
                  <a:cubicBezTo>
                    <a:pt x="1858" y="286"/>
                    <a:pt x="1549" y="1"/>
                    <a:pt x="1168"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7"/>
            <p:cNvSpPr/>
            <p:nvPr/>
          </p:nvSpPr>
          <p:spPr>
            <a:xfrm>
              <a:off x="5651719" y="2824294"/>
              <a:ext cx="58358" cy="316732"/>
            </a:xfrm>
            <a:custGeom>
              <a:avLst/>
              <a:gdLst/>
              <a:ahLst/>
              <a:cxnLst/>
              <a:rect l="l" t="t" r="r" b="b"/>
              <a:pathLst>
                <a:path w="1764" h="9574" extrusionOk="0">
                  <a:moveTo>
                    <a:pt x="1" y="0"/>
                  </a:moveTo>
                  <a:lnTo>
                    <a:pt x="1" y="9574"/>
                  </a:lnTo>
                  <a:lnTo>
                    <a:pt x="1763" y="9574"/>
                  </a:lnTo>
                  <a:lnTo>
                    <a:pt x="1763" y="1643"/>
                  </a:lnTo>
                  <a:lnTo>
                    <a:pt x="120"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7"/>
            <p:cNvSpPr/>
            <p:nvPr/>
          </p:nvSpPr>
          <p:spPr>
            <a:xfrm>
              <a:off x="5353149" y="2824294"/>
              <a:ext cx="58324" cy="316732"/>
            </a:xfrm>
            <a:custGeom>
              <a:avLst/>
              <a:gdLst/>
              <a:ahLst/>
              <a:cxnLst/>
              <a:rect l="l" t="t" r="r" b="b"/>
              <a:pathLst>
                <a:path w="1763" h="9574" extrusionOk="0">
                  <a:moveTo>
                    <a:pt x="1643" y="0"/>
                  </a:moveTo>
                  <a:lnTo>
                    <a:pt x="0" y="1643"/>
                  </a:lnTo>
                  <a:lnTo>
                    <a:pt x="0" y="9574"/>
                  </a:lnTo>
                  <a:lnTo>
                    <a:pt x="1762" y="9574"/>
                  </a:lnTo>
                  <a:lnTo>
                    <a:pt x="1762"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7"/>
            <p:cNvSpPr/>
            <p:nvPr/>
          </p:nvSpPr>
          <p:spPr>
            <a:xfrm>
              <a:off x="5411441" y="2824294"/>
              <a:ext cx="240311" cy="302539"/>
            </a:xfrm>
            <a:custGeom>
              <a:avLst/>
              <a:gdLst/>
              <a:ahLst/>
              <a:cxnLst/>
              <a:rect l="l" t="t" r="r" b="b"/>
              <a:pathLst>
                <a:path w="7264" h="9145" extrusionOk="0">
                  <a:moveTo>
                    <a:pt x="0" y="0"/>
                  </a:moveTo>
                  <a:lnTo>
                    <a:pt x="0" y="9145"/>
                  </a:lnTo>
                  <a:lnTo>
                    <a:pt x="7264" y="9145"/>
                  </a:lnTo>
                  <a:lnTo>
                    <a:pt x="7264"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7"/>
            <p:cNvSpPr/>
            <p:nvPr/>
          </p:nvSpPr>
          <p:spPr>
            <a:xfrm>
              <a:off x="5580823" y="2875506"/>
              <a:ext cx="37052" cy="37052"/>
            </a:xfrm>
            <a:custGeom>
              <a:avLst/>
              <a:gdLst/>
              <a:ahLst/>
              <a:cxnLst/>
              <a:rect l="l" t="t" r="r" b="b"/>
              <a:pathLst>
                <a:path w="1120" h="1120" extrusionOk="0">
                  <a:moveTo>
                    <a:pt x="572" y="0"/>
                  </a:moveTo>
                  <a:cubicBezTo>
                    <a:pt x="239" y="0"/>
                    <a:pt x="0" y="238"/>
                    <a:pt x="0" y="548"/>
                  </a:cubicBezTo>
                  <a:cubicBezTo>
                    <a:pt x="0" y="881"/>
                    <a:pt x="239" y="1119"/>
                    <a:pt x="572" y="1119"/>
                  </a:cubicBezTo>
                  <a:cubicBezTo>
                    <a:pt x="882" y="1119"/>
                    <a:pt x="1120" y="881"/>
                    <a:pt x="1120" y="548"/>
                  </a:cubicBezTo>
                  <a:cubicBezTo>
                    <a:pt x="1120" y="238"/>
                    <a:pt x="882" y="0"/>
                    <a:pt x="572"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7"/>
            <p:cNvSpPr/>
            <p:nvPr/>
          </p:nvSpPr>
          <p:spPr>
            <a:xfrm>
              <a:off x="5651719" y="2887316"/>
              <a:ext cx="58358" cy="109536"/>
            </a:xfrm>
            <a:custGeom>
              <a:avLst/>
              <a:gdLst/>
              <a:ahLst/>
              <a:cxnLst/>
              <a:rect l="l" t="t" r="r" b="b"/>
              <a:pathLst>
                <a:path w="1764" h="3311" extrusionOk="0">
                  <a:moveTo>
                    <a:pt x="1763" y="0"/>
                  </a:moveTo>
                  <a:lnTo>
                    <a:pt x="1" y="1763"/>
                  </a:lnTo>
                  <a:lnTo>
                    <a:pt x="1" y="3311"/>
                  </a:lnTo>
                  <a:lnTo>
                    <a:pt x="1763" y="1548"/>
                  </a:lnTo>
                  <a:lnTo>
                    <a:pt x="1763"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7"/>
            <p:cNvSpPr/>
            <p:nvPr/>
          </p:nvSpPr>
          <p:spPr>
            <a:xfrm>
              <a:off x="5353149" y="2887316"/>
              <a:ext cx="58324" cy="109536"/>
            </a:xfrm>
            <a:custGeom>
              <a:avLst/>
              <a:gdLst/>
              <a:ahLst/>
              <a:cxnLst/>
              <a:rect l="l" t="t" r="r" b="b"/>
              <a:pathLst>
                <a:path w="1763" h="3311" extrusionOk="0">
                  <a:moveTo>
                    <a:pt x="0" y="0"/>
                  </a:moveTo>
                  <a:lnTo>
                    <a:pt x="0" y="1548"/>
                  </a:lnTo>
                  <a:lnTo>
                    <a:pt x="1762" y="3311"/>
                  </a:lnTo>
                  <a:lnTo>
                    <a:pt x="1762" y="1763"/>
                  </a:lnTo>
                  <a:lnTo>
                    <a:pt x="0"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7"/>
            <p:cNvSpPr/>
            <p:nvPr/>
          </p:nvSpPr>
          <p:spPr>
            <a:xfrm>
              <a:off x="5513864" y="2824294"/>
              <a:ext cx="34704" cy="302539"/>
            </a:xfrm>
            <a:custGeom>
              <a:avLst/>
              <a:gdLst/>
              <a:ahLst/>
              <a:cxnLst/>
              <a:rect l="l" t="t" r="r" b="b"/>
              <a:pathLst>
                <a:path w="1049" h="9145" extrusionOk="0">
                  <a:moveTo>
                    <a:pt x="0" y="0"/>
                  </a:moveTo>
                  <a:lnTo>
                    <a:pt x="0" y="9145"/>
                  </a:lnTo>
                  <a:lnTo>
                    <a:pt x="1048" y="9145"/>
                  </a:lnTo>
                  <a:lnTo>
                    <a:pt x="1048"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7"/>
            <p:cNvSpPr/>
            <p:nvPr/>
          </p:nvSpPr>
          <p:spPr>
            <a:xfrm>
              <a:off x="5548534" y="2962943"/>
              <a:ext cx="102423" cy="34704"/>
            </a:xfrm>
            <a:custGeom>
              <a:avLst/>
              <a:gdLst/>
              <a:ahLst/>
              <a:cxnLst/>
              <a:rect l="l" t="t" r="r" b="b"/>
              <a:pathLst>
                <a:path w="3096" h="1049" extrusionOk="0">
                  <a:moveTo>
                    <a:pt x="0" y="1"/>
                  </a:moveTo>
                  <a:lnTo>
                    <a:pt x="0" y="1048"/>
                  </a:lnTo>
                  <a:lnTo>
                    <a:pt x="3096" y="1048"/>
                  </a:lnTo>
                  <a:lnTo>
                    <a:pt x="3096"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7"/>
            <p:cNvSpPr/>
            <p:nvPr/>
          </p:nvSpPr>
          <p:spPr>
            <a:xfrm>
              <a:off x="5411441" y="2962943"/>
              <a:ext cx="102457" cy="34704"/>
            </a:xfrm>
            <a:custGeom>
              <a:avLst/>
              <a:gdLst/>
              <a:ahLst/>
              <a:cxnLst/>
              <a:rect l="l" t="t" r="r" b="b"/>
              <a:pathLst>
                <a:path w="3097" h="1049" extrusionOk="0">
                  <a:moveTo>
                    <a:pt x="0" y="1"/>
                  </a:moveTo>
                  <a:lnTo>
                    <a:pt x="0" y="1048"/>
                  </a:lnTo>
                  <a:lnTo>
                    <a:pt x="3096" y="1048"/>
                  </a:lnTo>
                  <a:lnTo>
                    <a:pt x="309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7"/>
            <p:cNvSpPr/>
            <p:nvPr/>
          </p:nvSpPr>
          <p:spPr>
            <a:xfrm>
              <a:off x="5651719" y="3071652"/>
              <a:ext cx="58358" cy="33910"/>
            </a:xfrm>
            <a:custGeom>
              <a:avLst/>
              <a:gdLst/>
              <a:ahLst/>
              <a:cxnLst/>
              <a:rect l="l" t="t" r="r" b="b"/>
              <a:pathLst>
                <a:path w="1764" h="1025" extrusionOk="0">
                  <a:moveTo>
                    <a:pt x="1" y="1"/>
                  </a:moveTo>
                  <a:lnTo>
                    <a:pt x="1" y="1025"/>
                  </a:lnTo>
                  <a:lnTo>
                    <a:pt x="1763" y="1025"/>
                  </a:lnTo>
                  <a:lnTo>
                    <a:pt x="1763"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7"/>
            <p:cNvSpPr/>
            <p:nvPr/>
          </p:nvSpPr>
          <p:spPr>
            <a:xfrm>
              <a:off x="5353149" y="3071652"/>
              <a:ext cx="58324" cy="33910"/>
            </a:xfrm>
            <a:custGeom>
              <a:avLst/>
              <a:gdLst/>
              <a:ahLst/>
              <a:cxnLst/>
              <a:rect l="l" t="t" r="r" b="b"/>
              <a:pathLst>
                <a:path w="1763" h="1025" extrusionOk="0">
                  <a:moveTo>
                    <a:pt x="0" y="1"/>
                  </a:moveTo>
                  <a:lnTo>
                    <a:pt x="0" y="1025"/>
                  </a:lnTo>
                  <a:lnTo>
                    <a:pt x="1762" y="1025"/>
                  </a:lnTo>
                  <a:lnTo>
                    <a:pt x="1762"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7"/>
            <p:cNvSpPr/>
            <p:nvPr/>
          </p:nvSpPr>
          <p:spPr>
            <a:xfrm>
              <a:off x="5346830" y="2777813"/>
              <a:ext cx="369532" cy="369532"/>
            </a:xfrm>
            <a:custGeom>
              <a:avLst/>
              <a:gdLst/>
              <a:ahLst/>
              <a:cxnLst/>
              <a:rect l="l" t="t" r="r" b="b"/>
              <a:pathLst>
                <a:path w="11170" h="11170" extrusionOk="0">
                  <a:moveTo>
                    <a:pt x="4359" y="453"/>
                  </a:moveTo>
                  <a:cubicBezTo>
                    <a:pt x="4621" y="453"/>
                    <a:pt x="4835" y="667"/>
                    <a:pt x="4835" y="929"/>
                  </a:cubicBezTo>
                  <a:lnTo>
                    <a:pt x="4835" y="1191"/>
                  </a:lnTo>
                  <a:lnTo>
                    <a:pt x="3430" y="1191"/>
                  </a:lnTo>
                  <a:lnTo>
                    <a:pt x="3430" y="453"/>
                  </a:lnTo>
                  <a:close/>
                  <a:moveTo>
                    <a:pt x="7693" y="453"/>
                  </a:moveTo>
                  <a:lnTo>
                    <a:pt x="7693" y="1191"/>
                  </a:lnTo>
                  <a:lnTo>
                    <a:pt x="6335" y="1191"/>
                  </a:lnTo>
                  <a:lnTo>
                    <a:pt x="6335" y="905"/>
                  </a:lnTo>
                  <a:cubicBezTo>
                    <a:pt x="6335" y="667"/>
                    <a:pt x="6526" y="453"/>
                    <a:pt x="6764" y="453"/>
                  </a:cubicBezTo>
                  <a:close/>
                  <a:moveTo>
                    <a:pt x="1715" y="1786"/>
                  </a:moveTo>
                  <a:lnTo>
                    <a:pt x="1715" y="4525"/>
                  </a:lnTo>
                  <a:lnTo>
                    <a:pt x="405" y="3215"/>
                  </a:lnTo>
                  <a:lnTo>
                    <a:pt x="405" y="3096"/>
                  </a:lnTo>
                  <a:lnTo>
                    <a:pt x="1715" y="1786"/>
                  </a:lnTo>
                  <a:close/>
                  <a:moveTo>
                    <a:pt x="9431" y="1786"/>
                  </a:moveTo>
                  <a:lnTo>
                    <a:pt x="10717" y="3096"/>
                  </a:lnTo>
                  <a:lnTo>
                    <a:pt x="10717" y="3215"/>
                  </a:lnTo>
                  <a:lnTo>
                    <a:pt x="9431" y="4525"/>
                  </a:lnTo>
                  <a:lnTo>
                    <a:pt x="9431" y="1786"/>
                  </a:lnTo>
                  <a:close/>
                  <a:moveTo>
                    <a:pt x="9002" y="1596"/>
                  </a:moveTo>
                  <a:lnTo>
                    <a:pt x="9002" y="5358"/>
                  </a:lnTo>
                  <a:lnTo>
                    <a:pt x="6335" y="5358"/>
                  </a:lnTo>
                  <a:lnTo>
                    <a:pt x="6335" y="1596"/>
                  </a:lnTo>
                  <a:close/>
                  <a:moveTo>
                    <a:pt x="4835" y="1643"/>
                  </a:moveTo>
                  <a:lnTo>
                    <a:pt x="4835" y="5382"/>
                  </a:lnTo>
                  <a:lnTo>
                    <a:pt x="2168" y="5382"/>
                  </a:lnTo>
                  <a:lnTo>
                    <a:pt x="2168" y="1643"/>
                  </a:lnTo>
                  <a:close/>
                  <a:moveTo>
                    <a:pt x="405" y="3882"/>
                  </a:moveTo>
                  <a:lnTo>
                    <a:pt x="1715" y="5168"/>
                  </a:lnTo>
                  <a:lnTo>
                    <a:pt x="1715" y="6097"/>
                  </a:lnTo>
                  <a:lnTo>
                    <a:pt x="405" y="4787"/>
                  </a:lnTo>
                  <a:lnTo>
                    <a:pt x="405" y="3882"/>
                  </a:lnTo>
                  <a:close/>
                  <a:moveTo>
                    <a:pt x="10717" y="3882"/>
                  </a:moveTo>
                  <a:lnTo>
                    <a:pt x="10717" y="4787"/>
                  </a:lnTo>
                  <a:lnTo>
                    <a:pt x="9431" y="6097"/>
                  </a:lnTo>
                  <a:lnTo>
                    <a:pt x="9431" y="5168"/>
                  </a:lnTo>
                  <a:lnTo>
                    <a:pt x="10717" y="3882"/>
                  </a:lnTo>
                  <a:close/>
                  <a:moveTo>
                    <a:pt x="4835" y="5811"/>
                  </a:moveTo>
                  <a:lnTo>
                    <a:pt x="4835" y="6430"/>
                  </a:lnTo>
                  <a:lnTo>
                    <a:pt x="2168" y="6430"/>
                  </a:lnTo>
                  <a:lnTo>
                    <a:pt x="2168" y="5811"/>
                  </a:lnTo>
                  <a:close/>
                  <a:moveTo>
                    <a:pt x="9002" y="5811"/>
                  </a:moveTo>
                  <a:lnTo>
                    <a:pt x="9002" y="6430"/>
                  </a:lnTo>
                  <a:lnTo>
                    <a:pt x="6335" y="6430"/>
                  </a:lnTo>
                  <a:lnTo>
                    <a:pt x="6335" y="5811"/>
                  </a:lnTo>
                  <a:close/>
                  <a:moveTo>
                    <a:pt x="405" y="5382"/>
                  </a:moveTo>
                  <a:lnTo>
                    <a:pt x="1715" y="6692"/>
                  </a:lnTo>
                  <a:lnTo>
                    <a:pt x="1715" y="8645"/>
                  </a:lnTo>
                  <a:lnTo>
                    <a:pt x="405" y="8645"/>
                  </a:lnTo>
                  <a:lnTo>
                    <a:pt x="405" y="5382"/>
                  </a:lnTo>
                  <a:close/>
                  <a:moveTo>
                    <a:pt x="10717" y="5430"/>
                  </a:moveTo>
                  <a:lnTo>
                    <a:pt x="10717" y="8669"/>
                  </a:lnTo>
                  <a:lnTo>
                    <a:pt x="9431" y="8669"/>
                  </a:lnTo>
                  <a:lnTo>
                    <a:pt x="9431" y="6740"/>
                  </a:lnTo>
                  <a:lnTo>
                    <a:pt x="10717" y="5430"/>
                  </a:lnTo>
                  <a:close/>
                  <a:moveTo>
                    <a:pt x="1715" y="9073"/>
                  </a:moveTo>
                  <a:lnTo>
                    <a:pt x="1715" y="9716"/>
                  </a:lnTo>
                  <a:lnTo>
                    <a:pt x="405" y="9716"/>
                  </a:lnTo>
                  <a:lnTo>
                    <a:pt x="405" y="9073"/>
                  </a:lnTo>
                  <a:close/>
                  <a:moveTo>
                    <a:pt x="10717" y="9073"/>
                  </a:moveTo>
                  <a:lnTo>
                    <a:pt x="10717" y="9716"/>
                  </a:lnTo>
                  <a:lnTo>
                    <a:pt x="9431" y="9716"/>
                  </a:lnTo>
                  <a:lnTo>
                    <a:pt x="9431" y="9073"/>
                  </a:lnTo>
                  <a:close/>
                  <a:moveTo>
                    <a:pt x="5883" y="1643"/>
                  </a:moveTo>
                  <a:lnTo>
                    <a:pt x="5883" y="10336"/>
                  </a:lnTo>
                  <a:lnTo>
                    <a:pt x="5264" y="10336"/>
                  </a:lnTo>
                  <a:lnTo>
                    <a:pt x="5264" y="9550"/>
                  </a:lnTo>
                  <a:cubicBezTo>
                    <a:pt x="5264" y="9431"/>
                    <a:pt x="5168" y="9359"/>
                    <a:pt x="5073" y="9359"/>
                  </a:cubicBezTo>
                  <a:cubicBezTo>
                    <a:pt x="5051" y="9352"/>
                    <a:pt x="5030" y="9349"/>
                    <a:pt x="5010" y="9349"/>
                  </a:cubicBezTo>
                  <a:cubicBezTo>
                    <a:pt x="4903" y="9349"/>
                    <a:pt x="4835" y="9449"/>
                    <a:pt x="4835" y="9550"/>
                  </a:cubicBezTo>
                  <a:lnTo>
                    <a:pt x="4835" y="10336"/>
                  </a:lnTo>
                  <a:lnTo>
                    <a:pt x="2168" y="10336"/>
                  </a:lnTo>
                  <a:lnTo>
                    <a:pt x="2168" y="6883"/>
                  </a:lnTo>
                  <a:lnTo>
                    <a:pt x="4835" y="6883"/>
                  </a:lnTo>
                  <a:lnTo>
                    <a:pt x="4835" y="7597"/>
                  </a:lnTo>
                  <a:cubicBezTo>
                    <a:pt x="4835" y="7716"/>
                    <a:pt x="4930" y="7788"/>
                    <a:pt x="5025" y="7788"/>
                  </a:cubicBezTo>
                  <a:cubicBezTo>
                    <a:pt x="5048" y="7795"/>
                    <a:pt x="5069" y="7798"/>
                    <a:pt x="5088" y="7798"/>
                  </a:cubicBezTo>
                  <a:cubicBezTo>
                    <a:pt x="5196" y="7798"/>
                    <a:pt x="5264" y="7698"/>
                    <a:pt x="5264" y="7597"/>
                  </a:cubicBezTo>
                  <a:lnTo>
                    <a:pt x="5264" y="1643"/>
                  </a:lnTo>
                  <a:close/>
                  <a:moveTo>
                    <a:pt x="9002" y="6883"/>
                  </a:moveTo>
                  <a:lnTo>
                    <a:pt x="9002" y="10336"/>
                  </a:lnTo>
                  <a:lnTo>
                    <a:pt x="6335" y="10336"/>
                  </a:lnTo>
                  <a:lnTo>
                    <a:pt x="6335" y="6883"/>
                  </a:lnTo>
                  <a:close/>
                  <a:moveTo>
                    <a:pt x="1715" y="10121"/>
                  </a:moveTo>
                  <a:lnTo>
                    <a:pt x="1715" y="10740"/>
                  </a:lnTo>
                  <a:lnTo>
                    <a:pt x="405" y="10740"/>
                  </a:lnTo>
                  <a:lnTo>
                    <a:pt x="405" y="10121"/>
                  </a:lnTo>
                  <a:close/>
                  <a:moveTo>
                    <a:pt x="10717" y="10121"/>
                  </a:moveTo>
                  <a:lnTo>
                    <a:pt x="10717" y="10740"/>
                  </a:lnTo>
                  <a:lnTo>
                    <a:pt x="9431" y="10740"/>
                  </a:lnTo>
                  <a:lnTo>
                    <a:pt x="9431" y="10121"/>
                  </a:lnTo>
                  <a:close/>
                  <a:moveTo>
                    <a:pt x="3216" y="0"/>
                  </a:moveTo>
                  <a:cubicBezTo>
                    <a:pt x="3096" y="0"/>
                    <a:pt x="3025" y="95"/>
                    <a:pt x="3025" y="215"/>
                  </a:cubicBezTo>
                  <a:lnTo>
                    <a:pt x="3025" y="1167"/>
                  </a:lnTo>
                  <a:lnTo>
                    <a:pt x="1858" y="1167"/>
                  </a:lnTo>
                  <a:cubicBezTo>
                    <a:pt x="1787" y="1167"/>
                    <a:pt x="1739" y="1191"/>
                    <a:pt x="1715" y="1215"/>
                  </a:cubicBezTo>
                  <a:lnTo>
                    <a:pt x="72" y="2858"/>
                  </a:lnTo>
                  <a:cubicBezTo>
                    <a:pt x="48" y="2882"/>
                    <a:pt x="1" y="2953"/>
                    <a:pt x="1" y="3001"/>
                  </a:cubicBezTo>
                  <a:lnTo>
                    <a:pt x="1" y="10955"/>
                  </a:lnTo>
                  <a:cubicBezTo>
                    <a:pt x="1" y="11074"/>
                    <a:pt x="96" y="11169"/>
                    <a:pt x="215" y="11169"/>
                  </a:cubicBezTo>
                  <a:lnTo>
                    <a:pt x="1977" y="11169"/>
                  </a:lnTo>
                  <a:cubicBezTo>
                    <a:pt x="2096" y="11169"/>
                    <a:pt x="2192" y="11074"/>
                    <a:pt x="2192" y="10955"/>
                  </a:cubicBezTo>
                  <a:lnTo>
                    <a:pt x="2192" y="10740"/>
                  </a:lnTo>
                  <a:lnTo>
                    <a:pt x="9002" y="10740"/>
                  </a:lnTo>
                  <a:lnTo>
                    <a:pt x="9002" y="10955"/>
                  </a:lnTo>
                  <a:cubicBezTo>
                    <a:pt x="9002" y="11074"/>
                    <a:pt x="9098" y="11169"/>
                    <a:pt x="9217" y="11169"/>
                  </a:cubicBezTo>
                  <a:lnTo>
                    <a:pt x="10955" y="11169"/>
                  </a:lnTo>
                  <a:cubicBezTo>
                    <a:pt x="11074" y="11169"/>
                    <a:pt x="11170" y="11074"/>
                    <a:pt x="11170" y="10955"/>
                  </a:cubicBezTo>
                  <a:lnTo>
                    <a:pt x="11170" y="3001"/>
                  </a:lnTo>
                  <a:cubicBezTo>
                    <a:pt x="11170" y="2953"/>
                    <a:pt x="11146" y="2882"/>
                    <a:pt x="11122" y="2858"/>
                  </a:cubicBezTo>
                  <a:lnTo>
                    <a:pt x="9479" y="1215"/>
                  </a:lnTo>
                  <a:cubicBezTo>
                    <a:pt x="9455" y="1191"/>
                    <a:pt x="9384" y="1167"/>
                    <a:pt x="9336" y="1167"/>
                  </a:cubicBezTo>
                  <a:lnTo>
                    <a:pt x="8169" y="1167"/>
                  </a:lnTo>
                  <a:lnTo>
                    <a:pt x="8169" y="215"/>
                  </a:lnTo>
                  <a:cubicBezTo>
                    <a:pt x="8169" y="95"/>
                    <a:pt x="8074" y="0"/>
                    <a:pt x="7955" y="0"/>
                  </a:cubicBezTo>
                  <a:lnTo>
                    <a:pt x="6788" y="0"/>
                  </a:lnTo>
                  <a:cubicBezTo>
                    <a:pt x="6288" y="0"/>
                    <a:pt x="5907" y="429"/>
                    <a:pt x="5907" y="905"/>
                  </a:cubicBezTo>
                  <a:lnTo>
                    <a:pt x="5907" y="1167"/>
                  </a:lnTo>
                  <a:lnTo>
                    <a:pt x="5287" y="1167"/>
                  </a:lnTo>
                  <a:lnTo>
                    <a:pt x="5287" y="905"/>
                  </a:lnTo>
                  <a:cubicBezTo>
                    <a:pt x="5287" y="381"/>
                    <a:pt x="4859" y="0"/>
                    <a:pt x="4382"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7"/>
            <p:cNvSpPr/>
            <p:nvPr/>
          </p:nvSpPr>
          <p:spPr>
            <a:xfrm>
              <a:off x="5573743" y="2868393"/>
              <a:ext cx="51245" cy="51245"/>
            </a:xfrm>
            <a:custGeom>
              <a:avLst/>
              <a:gdLst/>
              <a:ahLst/>
              <a:cxnLst/>
              <a:rect l="l" t="t" r="r" b="b"/>
              <a:pathLst>
                <a:path w="1549" h="1549" extrusionOk="0">
                  <a:moveTo>
                    <a:pt x="786" y="430"/>
                  </a:moveTo>
                  <a:cubicBezTo>
                    <a:pt x="977" y="430"/>
                    <a:pt x="1143" y="572"/>
                    <a:pt x="1143" y="787"/>
                  </a:cubicBezTo>
                  <a:cubicBezTo>
                    <a:pt x="1143" y="977"/>
                    <a:pt x="977" y="1144"/>
                    <a:pt x="786" y="1144"/>
                  </a:cubicBezTo>
                  <a:cubicBezTo>
                    <a:pt x="596" y="1144"/>
                    <a:pt x="405" y="977"/>
                    <a:pt x="405" y="787"/>
                  </a:cubicBezTo>
                  <a:cubicBezTo>
                    <a:pt x="405" y="596"/>
                    <a:pt x="572" y="430"/>
                    <a:pt x="786" y="430"/>
                  </a:cubicBezTo>
                  <a:close/>
                  <a:moveTo>
                    <a:pt x="786" y="1"/>
                  </a:moveTo>
                  <a:cubicBezTo>
                    <a:pt x="334" y="1"/>
                    <a:pt x="0" y="358"/>
                    <a:pt x="0" y="787"/>
                  </a:cubicBezTo>
                  <a:cubicBezTo>
                    <a:pt x="0" y="1192"/>
                    <a:pt x="357" y="1549"/>
                    <a:pt x="786" y="1549"/>
                  </a:cubicBezTo>
                  <a:cubicBezTo>
                    <a:pt x="1191" y="1549"/>
                    <a:pt x="1548" y="1192"/>
                    <a:pt x="1548" y="787"/>
                  </a:cubicBezTo>
                  <a:cubicBezTo>
                    <a:pt x="1548" y="358"/>
                    <a:pt x="1215" y="1"/>
                    <a:pt x="78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7"/>
            <p:cNvSpPr/>
            <p:nvPr/>
          </p:nvSpPr>
          <p:spPr>
            <a:xfrm>
              <a:off x="5506751" y="3053556"/>
              <a:ext cx="14225" cy="14192"/>
            </a:xfrm>
            <a:custGeom>
              <a:avLst/>
              <a:gdLst/>
              <a:ahLst/>
              <a:cxnLst/>
              <a:rect l="l" t="t" r="r" b="b"/>
              <a:pathLst>
                <a:path w="430" h="429" extrusionOk="0">
                  <a:moveTo>
                    <a:pt x="215" y="0"/>
                  </a:moveTo>
                  <a:cubicBezTo>
                    <a:pt x="144" y="0"/>
                    <a:pt x="96" y="24"/>
                    <a:pt x="72" y="72"/>
                  </a:cubicBezTo>
                  <a:cubicBezTo>
                    <a:pt x="25" y="95"/>
                    <a:pt x="1" y="143"/>
                    <a:pt x="1" y="215"/>
                  </a:cubicBezTo>
                  <a:cubicBezTo>
                    <a:pt x="1" y="262"/>
                    <a:pt x="25" y="334"/>
                    <a:pt x="72" y="357"/>
                  </a:cubicBezTo>
                  <a:cubicBezTo>
                    <a:pt x="96" y="381"/>
                    <a:pt x="144" y="429"/>
                    <a:pt x="215" y="429"/>
                  </a:cubicBezTo>
                  <a:cubicBezTo>
                    <a:pt x="263" y="429"/>
                    <a:pt x="334" y="381"/>
                    <a:pt x="358" y="357"/>
                  </a:cubicBezTo>
                  <a:cubicBezTo>
                    <a:pt x="382" y="334"/>
                    <a:pt x="430" y="262"/>
                    <a:pt x="430" y="215"/>
                  </a:cubicBezTo>
                  <a:cubicBezTo>
                    <a:pt x="430" y="143"/>
                    <a:pt x="382" y="95"/>
                    <a:pt x="358" y="72"/>
                  </a:cubicBezTo>
                  <a:cubicBezTo>
                    <a:pt x="334" y="24"/>
                    <a:pt x="263"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67"/>
          <p:cNvGrpSpPr/>
          <p:nvPr/>
        </p:nvGrpSpPr>
        <p:grpSpPr>
          <a:xfrm>
            <a:off x="5298730" y="2107166"/>
            <a:ext cx="370326" cy="369532"/>
            <a:chOff x="5346036" y="2171940"/>
            <a:chExt cx="370326" cy="369532"/>
          </a:xfrm>
        </p:grpSpPr>
        <p:sp>
          <p:nvSpPr>
            <p:cNvPr id="5003" name="Google Shape;5003;p67"/>
            <p:cNvSpPr/>
            <p:nvPr/>
          </p:nvSpPr>
          <p:spPr>
            <a:xfrm>
              <a:off x="5385438" y="2257822"/>
              <a:ext cx="244248" cy="244281"/>
            </a:xfrm>
            <a:custGeom>
              <a:avLst/>
              <a:gdLst/>
              <a:ahLst/>
              <a:cxnLst/>
              <a:rect l="l" t="t" r="r" b="b"/>
              <a:pathLst>
                <a:path w="7383" h="7384" extrusionOk="0">
                  <a:moveTo>
                    <a:pt x="6645" y="1"/>
                  </a:moveTo>
                  <a:lnTo>
                    <a:pt x="1" y="6645"/>
                  </a:lnTo>
                  <a:lnTo>
                    <a:pt x="763" y="7383"/>
                  </a:lnTo>
                  <a:lnTo>
                    <a:pt x="7383" y="739"/>
                  </a:lnTo>
                  <a:lnTo>
                    <a:pt x="6645"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7"/>
            <p:cNvSpPr/>
            <p:nvPr/>
          </p:nvSpPr>
          <p:spPr>
            <a:xfrm>
              <a:off x="5353149" y="2473686"/>
              <a:ext cx="61467" cy="60706"/>
            </a:xfrm>
            <a:custGeom>
              <a:avLst/>
              <a:gdLst/>
              <a:ahLst/>
              <a:cxnLst/>
              <a:rect l="l" t="t" r="r" b="b"/>
              <a:pathLst>
                <a:path w="1858" h="1835" extrusionOk="0">
                  <a:moveTo>
                    <a:pt x="857" y="1"/>
                  </a:moveTo>
                  <a:lnTo>
                    <a:pt x="0" y="858"/>
                  </a:lnTo>
                  <a:lnTo>
                    <a:pt x="977" y="1835"/>
                  </a:lnTo>
                  <a:lnTo>
                    <a:pt x="1858" y="977"/>
                  </a:lnTo>
                  <a:lnTo>
                    <a:pt x="857"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7"/>
            <p:cNvSpPr/>
            <p:nvPr/>
          </p:nvSpPr>
          <p:spPr>
            <a:xfrm>
              <a:off x="5606032" y="2179053"/>
              <a:ext cx="102457" cy="102457"/>
            </a:xfrm>
            <a:custGeom>
              <a:avLst/>
              <a:gdLst/>
              <a:ahLst/>
              <a:cxnLst/>
              <a:rect l="l" t="t" r="r" b="b"/>
              <a:pathLst>
                <a:path w="3097" h="3097" extrusionOk="0">
                  <a:moveTo>
                    <a:pt x="2477" y="0"/>
                  </a:moveTo>
                  <a:lnTo>
                    <a:pt x="1" y="2477"/>
                  </a:lnTo>
                  <a:lnTo>
                    <a:pt x="644" y="3096"/>
                  </a:lnTo>
                  <a:lnTo>
                    <a:pt x="3096" y="619"/>
                  </a:lnTo>
                  <a:lnTo>
                    <a:pt x="2477"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7"/>
            <p:cNvSpPr/>
            <p:nvPr/>
          </p:nvSpPr>
          <p:spPr>
            <a:xfrm>
              <a:off x="5635971" y="2229471"/>
              <a:ext cx="71723" cy="69374"/>
            </a:xfrm>
            <a:custGeom>
              <a:avLst/>
              <a:gdLst/>
              <a:ahLst/>
              <a:cxnLst/>
              <a:rect l="l" t="t" r="r" b="b"/>
              <a:pathLst>
                <a:path w="2168" h="2097" extrusionOk="0">
                  <a:moveTo>
                    <a:pt x="468" y="835"/>
                  </a:moveTo>
                  <a:cubicBezTo>
                    <a:pt x="446" y="848"/>
                    <a:pt x="425" y="864"/>
                    <a:pt x="405" y="882"/>
                  </a:cubicBezTo>
                  <a:lnTo>
                    <a:pt x="1" y="1310"/>
                  </a:lnTo>
                  <a:lnTo>
                    <a:pt x="468" y="835"/>
                  </a:lnTo>
                  <a:close/>
                  <a:moveTo>
                    <a:pt x="1286" y="0"/>
                  </a:moveTo>
                  <a:lnTo>
                    <a:pt x="468" y="835"/>
                  </a:lnTo>
                  <a:lnTo>
                    <a:pt x="468" y="835"/>
                  </a:lnTo>
                  <a:cubicBezTo>
                    <a:pt x="552" y="780"/>
                    <a:pt x="646" y="753"/>
                    <a:pt x="740" y="753"/>
                  </a:cubicBezTo>
                  <a:cubicBezTo>
                    <a:pt x="849" y="753"/>
                    <a:pt x="957" y="789"/>
                    <a:pt x="1048" y="858"/>
                  </a:cubicBezTo>
                  <a:cubicBezTo>
                    <a:pt x="1215" y="1001"/>
                    <a:pt x="1215" y="1310"/>
                    <a:pt x="1072" y="1477"/>
                  </a:cubicBezTo>
                  <a:lnTo>
                    <a:pt x="1072" y="1501"/>
                  </a:lnTo>
                  <a:lnTo>
                    <a:pt x="1668" y="2096"/>
                  </a:lnTo>
                  <a:cubicBezTo>
                    <a:pt x="2168" y="1596"/>
                    <a:pt x="2168" y="739"/>
                    <a:pt x="1644" y="239"/>
                  </a:cubicBezTo>
                  <a:cubicBezTo>
                    <a:pt x="1525" y="143"/>
                    <a:pt x="1429" y="48"/>
                    <a:pt x="1286"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7"/>
            <p:cNvSpPr/>
            <p:nvPr/>
          </p:nvSpPr>
          <p:spPr>
            <a:xfrm>
              <a:off x="5346036" y="2171940"/>
              <a:ext cx="370326" cy="369532"/>
            </a:xfrm>
            <a:custGeom>
              <a:avLst/>
              <a:gdLst/>
              <a:ahLst/>
              <a:cxnLst/>
              <a:rect l="l" t="t" r="r" b="b"/>
              <a:pathLst>
                <a:path w="11194" h="11170" extrusionOk="0">
                  <a:moveTo>
                    <a:pt x="10360" y="549"/>
                  </a:moveTo>
                  <a:lnTo>
                    <a:pt x="10670" y="834"/>
                  </a:lnTo>
                  <a:lnTo>
                    <a:pt x="8526" y="2978"/>
                  </a:lnTo>
                  <a:lnTo>
                    <a:pt x="8217" y="2692"/>
                  </a:lnTo>
                  <a:lnTo>
                    <a:pt x="10360" y="549"/>
                  </a:lnTo>
                  <a:close/>
                  <a:moveTo>
                    <a:pt x="10074" y="2001"/>
                  </a:moveTo>
                  <a:cubicBezTo>
                    <a:pt x="10122" y="2073"/>
                    <a:pt x="10193" y="2120"/>
                    <a:pt x="10241" y="2144"/>
                  </a:cubicBezTo>
                  <a:cubicBezTo>
                    <a:pt x="10455" y="2359"/>
                    <a:pt x="10574" y="2621"/>
                    <a:pt x="10574" y="2930"/>
                  </a:cubicBezTo>
                  <a:cubicBezTo>
                    <a:pt x="10574" y="3121"/>
                    <a:pt x="10527" y="3383"/>
                    <a:pt x="10408" y="3549"/>
                  </a:cubicBezTo>
                  <a:lnTo>
                    <a:pt x="10074" y="3216"/>
                  </a:lnTo>
                  <a:cubicBezTo>
                    <a:pt x="10193" y="2978"/>
                    <a:pt x="10122" y="2644"/>
                    <a:pt x="9931" y="2454"/>
                  </a:cubicBezTo>
                  <a:cubicBezTo>
                    <a:pt x="9860" y="2382"/>
                    <a:pt x="9812" y="2359"/>
                    <a:pt x="9741" y="2335"/>
                  </a:cubicBezTo>
                  <a:lnTo>
                    <a:pt x="10074" y="2001"/>
                  </a:lnTo>
                  <a:close/>
                  <a:moveTo>
                    <a:pt x="1072" y="9408"/>
                  </a:moveTo>
                  <a:lnTo>
                    <a:pt x="1763" y="10098"/>
                  </a:lnTo>
                  <a:lnTo>
                    <a:pt x="1192" y="10670"/>
                  </a:lnTo>
                  <a:lnTo>
                    <a:pt x="525" y="9979"/>
                  </a:lnTo>
                  <a:lnTo>
                    <a:pt x="1072" y="9408"/>
                  </a:lnTo>
                  <a:close/>
                  <a:moveTo>
                    <a:pt x="10327" y="1"/>
                  </a:moveTo>
                  <a:cubicBezTo>
                    <a:pt x="10271" y="1"/>
                    <a:pt x="10217" y="25"/>
                    <a:pt x="10193" y="72"/>
                  </a:cubicBezTo>
                  <a:lnTo>
                    <a:pt x="7836" y="2430"/>
                  </a:lnTo>
                  <a:cubicBezTo>
                    <a:pt x="7764" y="2430"/>
                    <a:pt x="7693" y="2430"/>
                    <a:pt x="7669" y="2478"/>
                  </a:cubicBezTo>
                  <a:lnTo>
                    <a:pt x="5049" y="5097"/>
                  </a:lnTo>
                  <a:cubicBezTo>
                    <a:pt x="4954" y="5192"/>
                    <a:pt x="4954" y="5335"/>
                    <a:pt x="5049" y="5407"/>
                  </a:cubicBezTo>
                  <a:cubicBezTo>
                    <a:pt x="5085" y="5443"/>
                    <a:pt x="5145" y="5460"/>
                    <a:pt x="5201" y="5460"/>
                  </a:cubicBezTo>
                  <a:cubicBezTo>
                    <a:pt x="5258" y="5460"/>
                    <a:pt x="5311" y="5443"/>
                    <a:pt x="5335" y="5407"/>
                  </a:cubicBezTo>
                  <a:lnTo>
                    <a:pt x="7812" y="2930"/>
                  </a:lnTo>
                  <a:lnTo>
                    <a:pt x="8264" y="3383"/>
                  </a:lnTo>
                  <a:lnTo>
                    <a:pt x="1954" y="9693"/>
                  </a:lnTo>
                  <a:lnTo>
                    <a:pt x="1501" y="9241"/>
                  </a:lnTo>
                  <a:lnTo>
                    <a:pt x="3978" y="6764"/>
                  </a:lnTo>
                  <a:cubicBezTo>
                    <a:pt x="4049" y="6669"/>
                    <a:pt x="4049" y="6526"/>
                    <a:pt x="3978" y="6478"/>
                  </a:cubicBezTo>
                  <a:cubicBezTo>
                    <a:pt x="3930" y="6431"/>
                    <a:pt x="3871" y="6407"/>
                    <a:pt x="3814" y="6407"/>
                  </a:cubicBezTo>
                  <a:cubicBezTo>
                    <a:pt x="3758" y="6407"/>
                    <a:pt x="3704" y="6431"/>
                    <a:pt x="3668" y="6478"/>
                  </a:cubicBezTo>
                  <a:lnTo>
                    <a:pt x="1192" y="8931"/>
                  </a:lnTo>
                  <a:cubicBezTo>
                    <a:pt x="1162" y="8912"/>
                    <a:pt x="1124" y="8900"/>
                    <a:pt x="1085" y="8900"/>
                  </a:cubicBezTo>
                  <a:cubicBezTo>
                    <a:pt x="1030" y="8900"/>
                    <a:pt x="971" y="8923"/>
                    <a:pt x="930" y="8979"/>
                  </a:cubicBezTo>
                  <a:lnTo>
                    <a:pt x="72" y="9836"/>
                  </a:lnTo>
                  <a:cubicBezTo>
                    <a:pt x="48" y="9860"/>
                    <a:pt x="1" y="9932"/>
                    <a:pt x="1" y="9979"/>
                  </a:cubicBezTo>
                  <a:cubicBezTo>
                    <a:pt x="1" y="10051"/>
                    <a:pt x="48" y="10098"/>
                    <a:pt x="72" y="10122"/>
                  </a:cubicBezTo>
                  <a:lnTo>
                    <a:pt x="1049" y="11122"/>
                  </a:lnTo>
                  <a:cubicBezTo>
                    <a:pt x="1072" y="11146"/>
                    <a:pt x="1144" y="11170"/>
                    <a:pt x="1192" y="11170"/>
                  </a:cubicBezTo>
                  <a:cubicBezTo>
                    <a:pt x="1263" y="11170"/>
                    <a:pt x="1311" y="11146"/>
                    <a:pt x="1358" y="11122"/>
                  </a:cubicBezTo>
                  <a:lnTo>
                    <a:pt x="2216" y="10241"/>
                  </a:lnTo>
                  <a:cubicBezTo>
                    <a:pt x="2239" y="10217"/>
                    <a:pt x="2263" y="10170"/>
                    <a:pt x="2263" y="10098"/>
                  </a:cubicBezTo>
                  <a:cubicBezTo>
                    <a:pt x="2263" y="10074"/>
                    <a:pt x="2263" y="10003"/>
                    <a:pt x="2239" y="9979"/>
                  </a:cubicBezTo>
                  <a:lnTo>
                    <a:pt x="8693" y="3525"/>
                  </a:lnTo>
                  <a:cubicBezTo>
                    <a:pt x="8741" y="3502"/>
                    <a:pt x="8765" y="3430"/>
                    <a:pt x="8765" y="3383"/>
                  </a:cubicBezTo>
                  <a:lnTo>
                    <a:pt x="8765" y="3335"/>
                  </a:lnTo>
                  <a:lnTo>
                    <a:pt x="9288" y="2811"/>
                  </a:lnTo>
                  <a:cubicBezTo>
                    <a:pt x="9336" y="2763"/>
                    <a:pt x="9396" y="2740"/>
                    <a:pt x="9452" y="2740"/>
                  </a:cubicBezTo>
                  <a:cubicBezTo>
                    <a:pt x="9509" y="2740"/>
                    <a:pt x="9562" y="2763"/>
                    <a:pt x="9598" y="2811"/>
                  </a:cubicBezTo>
                  <a:cubicBezTo>
                    <a:pt x="9693" y="2906"/>
                    <a:pt x="9693" y="3025"/>
                    <a:pt x="9598" y="3097"/>
                  </a:cubicBezTo>
                  <a:cubicBezTo>
                    <a:pt x="9503" y="3192"/>
                    <a:pt x="9503" y="3335"/>
                    <a:pt x="9598" y="3430"/>
                  </a:cubicBezTo>
                  <a:lnTo>
                    <a:pt x="10193" y="4026"/>
                  </a:lnTo>
                  <a:cubicBezTo>
                    <a:pt x="10217" y="4049"/>
                    <a:pt x="10289" y="4097"/>
                    <a:pt x="10336" y="4097"/>
                  </a:cubicBezTo>
                  <a:cubicBezTo>
                    <a:pt x="10408" y="4097"/>
                    <a:pt x="10455" y="4049"/>
                    <a:pt x="10479" y="4026"/>
                  </a:cubicBezTo>
                  <a:cubicBezTo>
                    <a:pt x="10789" y="3740"/>
                    <a:pt x="10932" y="3335"/>
                    <a:pt x="10932" y="2930"/>
                  </a:cubicBezTo>
                  <a:cubicBezTo>
                    <a:pt x="10932" y="2501"/>
                    <a:pt x="10765" y="2120"/>
                    <a:pt x="10455" y="1835"/>
                  </a:cubicBezTo>
                  <a:cubicBezTo>
                    <a:pt x="10408" y="1763"/>
                    <a:pt x="10360" y="1739"/>
                    <a:pt x="10312" y="1716"/>
                  </a:cubicBezTo>
                  <a:lnTo>
                    <a:pt x="11051" y="954"/>
                  </a:lnTo>
                  <a:cubicBezTo>
                    <a:pt x="11194" y="906"/>
                    <a:pt x="11194" y="787"/>
                    <a:pt x="11122" y="692"/>
                  </a:cubicBezTo>
                  <a:lnTo>
                    <a:pt x="10479" y="72"/>
                  </a:lnTo>
                  <a:cubicBezTo>
                    <a:pt x="10443" y="25"/>
                    <a:pt x="10384" y="1"/>
                    <a:pt x="10327"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7"/>
            <p:cNvSpPr/>
            <p:nvPr/>
          </p:nvSpPr>
          <p:spPr>
            <a:xfrm>
              <a:off x="5487861" y="2361040"/>
              <a:ext cx="14225" cy="14225"/>
            </a:xfrm>
            <a:custGeom>
              <a:avLst/>
              <a:gdLst/>
              <a:ahLst/>
              <a:cxnLst/>
              <a:rect l="l" t="t" r="r" b="b"/>
              <a:pathLst>
                <a:path w="430" h="430" extrusionOk="0">
                  <a:moveTo>
                    <a:pt x="215" y="0"/>
                  </a:moveTo>
                  <a:cubicBezTo>
                    <a:pt x="143" y="0"/>
                    <a:pt x="96" y="48"/>
                    <a:pt x="72" y="72"/>
                  </a:cubicBezTo>
                  <a:cubicBezTo>
                    <a:pt x="24" y="96"/>
                    <a:pt x="0" y="167"/>
                    <a:pt x="0" y="215"/>
                  </a:cubicBezTo>
                  <a:cubicBezTo>
                    <a:pt x="0" y="286"/>
                    <a:pt x="24" y="334"/>
                    <a:pt x="72" y="358"/>
                  </a:cubicBezTo>
                  <a:cubicBezTo>
                    <a:pt x="96" y="429"/>
                    <a:pt x="167" y="429"/>
                    <a:pt x="215" y="429"/>
                  </a:cubicBezTo>
                  <a:cubicBezTo>
                    <a:pt x="286" y="429"/>
                    <a:pt x="334" y="405"/>
                    <a:pt x="358" y="358"/>
                  </a:cubicBezTo>
                  <a:cubicBezTo>
                    <a:pt x="405" y="334"/>
                    <a:pt x="429" y="286"/>
                    <a:pt x="429" y="215"/>
                  </a:cubicBezTo>
                  <a:cubicBezTo>
                    <a:pt x="429" y="167"/>
                    <a:pt x="405" y="96"/>
                    <a:pt x="358" y="72"/>
                  </a:cubicBezTo>
                  <a:cubicBezTo>
                    <a:pt x="334" y="48"/>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7"/>
          <p:cNvGrpSpPr/>
          <p:nvPr/>
        </p:nvGrpSpPr>
        <p:grpSpPr>
          <a:xfrm>
            <a:off x="6677045" y="1528057"/>
            <a:ext cx="349847" cy="370656"/>
            <a:chOff x="6713733" y="1592897"/>
            <a:chExt cx="349847" cy="370656"/>
          </a:xfrm>
        </p:grpSpPr>
        <p:sp>
          <p:nvSpPr>
            <p:cNvPr id="5010" name="Google Shape;5010;p67"/>
            <p:cNvSpPr/>
            <p:nvPr/>
          </p:nvSpPr>
          <p:spPr>
            <a:xfrm>
              <a:off x="6801964" y="1602359"/>
              <a:ext cx="174940" cy="174907"/>
            </a:xfrm>
            <a:custGeom>
              <a:avLst/>
              <a:gdLst/>
              <a:ahLst/>
              <a:cxnLst/>
              <a:rect l="l" t="t" r="r" b="b"/>
              <a:pathLst>
                <a:path w="5288" h="5287" extrusionOk="0">
                  <a:moveTo>
                    <a:pt x="858" y="0"/>
                  </a:moveTo>
                  <a:cubicBezTo>
                    <a:pt x="382" y="0"/>
                    <a:pt x="1" y="381"/>
                    <a:pt x="1" y="858"/>
                  </a:cubicBezTo>
                  <a:lnTo>
                    <a:pt x="1" y="4430"/>
                  </a:lnTo>
                  <a:cubicBezTo>
                    <a:pt x="1" y="4906"/>
                    <a:pt x="382" y="5287"/>
                    <a:pt x="858" y="5287"/>
                  </a:cubicBezTo>
                  <a:lnTo>
                    <a:pt x="4430" y="5287"/>
                  </a:lnTo>
                  <a:cubicBezTo>
                    <a:pt x="4907" y="5287"/>
                    <a:pt x="5288" y="4906"/>
                    <a:pt x="5288" y="4430"/>
                  </a:cubicBezTo>
                  <a:lnTo>
                    <a:pt x="5288" y="858"/>
                  </a:lnTo>
                  <a:cubicBezTo>
                    <a:pt x="5288" y="381"/>
                    <a:pt x="4907" y="0"/>
                    <a:pt x="44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7"/>
            <p:cNvSpPr/>
            <p:nvPr/>
          </p:nvSpPr>
          <p:spPr>
            <a:xfrm>
              <a:off x="6849239" y="1649634"/>
              <a:ext cx="80390" cy="80390"/>
            </a:xfrm>
            <a:custGeom>
              <a:avLst/>
              <a:gdLst/>
              <a:ahLst/>
              <a:cxnLst/>
              <a:rect l="l" t="t" r="r" b="b"/>
              <a:pathLst>
                <a:path w="2430" h="2430" extrusionOk="0">
                  <a:moveTo>
                    <a:pt x="1215" y="0"/>
                  </a:moveTo>
                  <a:cubicBezTo>
                    <a:pt x="549" y="0"/>
                    <a:pt x="1" y="524"/>
                    <a:pt x="1" y="1215"/>
                  </a:cubicBezTo>
                  <a:cubicBezTo>
                    <a:pt x="1" y="1881"/>
                    <a:pt x="549" y="2429"/>
                    <a:pt x="1215" y="2429"/>
                  </a:cubicBezTo>
                  <a:cubicBezTo>
                    <a:pt x="1882" y="2429"/>
                    <a:pt x="2430" y="1881"/>
                    <a:pt x="2430" y="1215"/>
                  </a:cubicBezTo>
                  <a:cubicBezTo>
                    <a:pt x="2430" y="524"/>
                    <a:pt x="1882" y="0"/>
                    <a:pt x="1215"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7"/>
            <p:cNvSpPr/>
            <p:nvPr/>
          </p:nvSpPr>
          <p:spPr>
            <a:xfrm>
              <a:off x="6814569" y="1713384"/>
              <a:ext cx="185196" cy="247457"/>
            </a:xfrm>
            <a:custGeom>
              <a:avLst/>
              <a:gdLst/>
              <a:ahLst/>
              <a:cxnLst/>
              <a:rect l="l" t="t" r="r" b="b"/>
              <a:pathLst>
                <a:path w="5598" h="7480" extrusionOk="0">
                  <a:moveTo>
                    <a:pt x="2173" y="0"/>
                  </a:moveTo>
                  <a:cubicBezTo>
                    <a:pt x="1885" y="0"/>
                    <a:pt x="1668" y="229"/>
                    <a:pt x="1668" y="478"/>
                  </a:cubicBezTo>
                  <a:lnTo>
                    <a:pt x="1668" y="3336"/>
                  </a:lnTo>
                  <a:lnTo>
                    <a:pt x="1692" y="2169"/>
                  </a:lnTo>
                  <a:lnTo>
                    <a:pt x="1692" y="3908"/>
                  </a:lnTo>
                  <a:cubicBezTo>
                    <a:pt x="1692" y="3908"/>
                    <a:pt x="1588" y="3998"/>
                    <a:pt x="1505" y="3998"/>
                  </a:cubicBezTo>
                  <a:cubicBezTo>
                    <a:pt x="1476" y="3998"/>
                    <a:pt x="1449" y="3987"/>
                    <a:pt x="1430" y="3955"/>
                  </a:cubicBezTo>
                  <a:lnTo>
                    <a:pt x="1168" y="3479"/>
                  </a:lnTo>
                  <a:cubicBezTo>
                    <a:pt x="1056" y="3293"/>
                    <a:pt x="857" y="3194"/>
                    <a:pt x="661" y="3194"/>
                  </a:cubicBezTo>
                  <a:cubicBezTo>
                    <a:pt x="607" y="3194"/>
                    <a:pt x="553" y="3201"/>
                    <a:pt x="501" y="3217"/>
                  </a:cubicBezTo>
                  <a:cubicBezTo>
                    <a:pt x="191" y="3336"/>
                    <a:pt x="1" y="3693"/>
                    <a:pt x="144" y="4003"/>
                  </a:cubicBezTo>
                  <a:lnTo>
                    <a:pt x="477" y="4693"/>
                  </a:lnTo>
                  <a:cubicBezTo>
                    <a:pt x="715" y="5194"/>
                    <a:pt x="1049" y="5694"/>
                    <a:pt x="1454" y="6075"/>
                  </a:cubicBezTo>
                  <a:lnTo>
                    <a:pt x="1882" y="6480"/>
                  </a:lnTo>
                  <a:lnTo>
                    <a:pt x="1882" y="7480"/>
                  </a:lnTo>
                  <a:lnTo>
                    <a:pt x="4597" y="7480"/>
                  </a:lnTo>
                  <a:lnTo>
                    <a:pt x="4597" y="7384"/>
                  </a:lnTo>
                  <a:lnTo>
                    <a:pt x="4597" y="6384"/>
                  </a:lnTo>
                  <a:lnTo>
                    <a:pt x="5073" y="5932"/>
                  </a:lnTo>
                  <a:cubicBezTo>
                    <a:pt x="5431" y="5575"/>
                    <a:pt x="5597" y="5074"/>
                    <a:pt x="5597" y="4598"/>
                  </a:cubicBezTo>
                  <a:lnTo>
                    <a:pt x="5597" y="3812"/>
                  </a:lnTo>
                  <a:lnTo>
                    <a:pt x="5597" y="2693"/>
                  </a:lnTo>
                  <a:cubicBezTo>
                    <a:pt x="5597" y="2455"/>
                    <a:pt x="5431" y="2217"/>
                    <a:pt x="5145" y="2217"/>
                  </a:cubicBezTo>
                  <a:cubicBezTo>
                    <a:pt x="5132" y="2216"/>
                    <a:pt x="5118" y="2215"/>
                    <a:pt x="5105" y="2215"/>
                  </a:cubicBezTo>
                  <a:cubicBezTo>
                    <a:pt x="4838" y="2215"/>
                    <a:pt x="4621" y="2443"/>
                    <a:pt x="4621" y="2693"/>
                  </a:cubicBezTo>
                  <a:lnTo>
                    <a:pt x="4621" y="2288"/>
                  </a:lnTo>
                  <a:cubicBezTo>
                    <a:pt x="4621" y="2050"/>
                    <a:pt x="4430" y="1812"/>
                    <a:pt x="4169" y="1812"/>
                  </a:cubicBezTo>
                  <a:cubicBezTo>
                    <a:pt x="4155" y="1811"/>
                    <a:pt x="4142" y="1810"/>
                    <a:pt x="4129" y="1810"/>
                  </a:cubicBezTo>
                  <a:cubicBezTo>
                    <a:pt x="3861" y="1810"/>
                    <a:pt x="3645" y="2038"/>
                    <a:pt x="3645" y="2288"/>
                  </a:cubicBezTo>
                  <a:cubicBezTo>
                    <a:pt x="3645" y="2050"/>
                    <a:pt x="3454" y="1812"/>
                    <a:pt x="3192" y="1812"/>
                  </a:cubicBezTo>
                  <a:cubicBezTo>
                    <a:pt x="3178" y="1811"/>
                    <a:pt x="3164" y="1810"/>
                    <a:pt x="3149" y="1810"/>
                  </a:cubicBezTo>
                  <a:cubicBezTo>
                    <a:pt x="2861" y="1810"/>
                    <a:pt x="2644" y="2038"/>
                    <a:pt x="2644" y="2288"/>
                  </a:cubicBezTo>
                  <a:lnTo>
                    <a:pt x="2644" y="478"/>
                  </a:lnTo>
                  <a:cubicBezTo>
                    <a:pt x="2644" y="240"/>
                    <a:pt x="2478" y="2"/>
                    <a:pt x="2216" y="2"/>
                  </a:cubicBezTo>
                  <a:cubicBezTo>
                    <a:pt x="2201" y="1"/>
                    <a:pt x="2187" y="0"/>
                    <a:pt x="2173" y="0"/>
                  </a:cubicBezTo>
                  <a:close/>
                </a:path>
              </a:pathLst>
            </a:custGeom>
            <a:solidFill>
              <a:srgbClr val="FF9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7"/>
            <p:cNvSpPr/>
            <p:nvPr/>
          </p:nvSpPr>
          <p:spPr>
            <a:xfrm>
              <a:off x="6795679" y="1592897"/>
              <a:ext cx="211960" cy="370656"/>
            </a:xfrm>
            <a:custGeom>
              <a:avLst/>
              <a:gdLst/>
              <a:ahLst/>
              <a:cxnLst/>
              <a:rect l="l" t="t" r="r" b="b"/>
              <a:pathLst>
                <a:path w="6407" h="11204" extrusionOk="0">
                  <a:moveTo>
                    <a:pt x="2834" y="1906"/>
                  </a:moveTo>
                  <a:cubicBezTo>
                    <a:pt x="3358" y="1906"/>
                    <a:pt x="3811" y="2358"/>
                    <a:pt x="3811" y="2906"/>
                  </a:cubicBezTo>
                  <a:cubicBezTo>
                    <a:pt x="3811" y="3192"/>
                    <a:pt x="3668" y="3501"/>
                    <a:pt x="3454" y="3668"/>
                  </a:cubicBezTo>
                  <a:cubicBezTo>
                    <a:pt x="3334" y="3453"/>
                    <a:pt x="3096" y="3287"/>
                    <a:pt x="2834" y="3287"/>
                  </a:cubicBezTo>
                  <a:cubicBezTo>
                    <a:pt x="2572" y="3287"/>
                    <a:pt x="2334" y="3430"/>
                    <a:pt x="2215" y="3668"/>
                  </a:cubicBezTo>
                  <a:cubicBezTo>
                    <a:pt x="1977" y="3501"/>
                    <a:pt x="1858" y="3192"/>
                    <a:pt x="1858" y="2906"/>
                  </a:cubicBezTo>
                  <a:cubicBezTo>
                    <a:pt x="1858" y="2358"/>
                    <a:pt x="2287" y="1906"/>
                    <a:pt x="2834" y="1906"/>
                  </a:cubicBezTo>
                  <a:close/>
                  <a:moveTo>
                    <a:pt x="1096" y="0"/>
                  </a:moveTo>
                  <a:cubicBezTo>
                    <a:pt x="501" y="0"/>
                    <a:pt x="0" y="477"/>
                    <a:pt x="0" y="1096"/>
                  </a:cubicBezTo>
                  <a:lnTo>
                    <a:pt x="0" y="4668"/>
                  </a:lnTo>
                  <a:cubicBezTo>
                    <a:pt x="0" y="5263"/>
                    <a:pt x="477" y="5787"/>
                    <a:pt x="1096" y="5787"/>
                  </a:cubicBezTo>
                  <a:lnTo>
                    <a:pt x="2215" y="5787"/>
                  </a:lnTo>
                  <a:lnTo>
                    <a:pt x="2215" y="7049"/>
                  </a:lnTo>
                  <a:lnTo>
                    <a:pt x="2096" y="6859"/>
                  </a:lnTo>
                  <a:cubicBezTo>
                    <a:pt x="1950" y="6604"/>
                    <a:pt x="1679" y="6460"/>
                    <a:pt x="1400" y="6460"/>
                  </a:cubicBezTo>
                  <a:cubicBezTo>
                    <a:pt x="1314" y="6460"/>
                    <a:pt x="1227" y="6474"/>
                    <a:pt x="1144" y="6502"/>
                  </a:cubicBezTo>
                  <a:cubicBezTo>
                    <a:pt x="905" y="6549"/>
                    <a:pt x="715" y="6740"/>
                    <a:pt x="620" y="6954"/>
                  </a:cubicBezTo>
                  <a:cubicBezTo>
                    <a:pt x="548" y="7145"/>
                    <a:pt x="548" y="7383"/>
                    <a:pt x="620" y="7597"/>
                  </a:cubicBezTo>
                  <a:lnTo>
                    <a:pt x="953" y="8288"/>
                  </a:lnTo>
                  <a:cubicBezTo>
                    <a:pt x="1215" y="8812"/>
                    <a:pt x="1596" y="9288"/>
                    <a:pt x="2001" y="9717"/>
                  </a:cubicBezTo>
                  <a:lnTo>
                    <a:pt x="2358" y="10074"/>
                  </a:lnTo>
                  <a:lnTo>
                    <a:pt x="2358" y="10955"/>
                  </a:lnTo>
                  <a:cubicBezTo>
                    <a:pt x="2358" y="11074"/>
                    <a:pt x="2453" y="11169"/>
                    <a:pt x="2549" y="11169"/>
                  </a:cubicBezTo>
                  <a:cubicBezTo>
                    <a:pt x="2561" y="11171"/>
                    <a:pt x="2573" y="11172"/>
                    <a:pt x="2585" y="11172"/>
                  </a:cubicBezTo>
                  <a:cubicBezTo>
                    <a:pt x="2707" y="11172"/>
                    <a:pt x="2787" y="11064"/>
                    <a:pt x="2787" y="10955"/>
                  </a:cubicBezTo>
                  <a:lnTo>
                    <a:pt x="2787" y="9979"/>
                  </a:lnTo>
                  <a:cubicBezTo>
                    <a:pt x="2787" y="9931"/>
                    <a:pt x="2739" y="9860"/>
                    <a:pt x="2715" y="9836"/>
                  </a:cubicBezTo>
                  <a:lnTo>
                    <a:pt x="2263" y="9407"/>
                  </a:lnTo>
                  <a:cubicBezTo>
                    <a:pt x="1882" y="9026"/>
                    <a:pt x="1548" y="8574"/>
                    <a:pt x="1310" y="8097"/>
                  </a:cubicBezTo>
                  <a:lnTo>
                    <a:pt x="977" y="7407"/>
                  </a:lnTo>
                  <a:cubicBezTo>
                    <a:pt x="929" y="7288"/>
                    <a:pt x="929" y="7169"/>
                    <a:pt x="1024" y="7097"/>
                  </a:cubicBezTo>
                  <a:cubicBezTo>
                    <a:pt x="1048" y="7049"/>
                    <a:pt x="1048" y="7026"/>
                    <a:pt x="1072" y="7026"/>
                  </a:cubicBezTo>
                  <a:cubicBezTo>
                    <a:pt x="1147" y="6969"/>
                    <a:pt x="1233" y="6943"/>
                    <a:pt x="1318" y="6943"/>
                  </a:cubicBezTo>
                  <a:cubicBezTo>
                    <a:pt x="1447" y="6943"/>
                    <a:pt x="1572" y="7006"/>
                    <a:pt x="1644" y="7121"/>
                  </a:cubicBezTo>
                  <a:lnTo>
                    <a:pt x="1906" y="7597"/>
                  </a:lnTo>
                  <a:cubicBezTo>
                    <a:pt x="1989" y="7722"/>
                    <a:pt x="2108" y="7792"/>
                    <a:pt x="2264" y="7792"/>
                  </a:cubicBezTo>
                  <a:cubicBezTo>
                    <a:pt x="2287" y="7792"/>
                    <a:pt x="2310" y="7791"/>
                    <a:pt x="2334" y="7788"/>
                  </a:cubicBezTo>
                  <a:cubicBezTo>
                    <a:pt x="2477" y="7740"/>
                    <a:pt x="2596" y="7597"/>
                    <a:pt x="2596" y="7430"/>
                  </a:cubicBezTo>
                  <a:lnTo>
                    <a:pt x="2596" y="4001"/>
                  </a:lnTo>
                  <a:cubicBezTo>
                    <a:pt x="2596" y="3875"/>
                    <a:pt x="2707" y="3731"/>
                    <a:pt x="2831" y="3731"/>
                  </a:cubicBezTo>
                  <a:cubicBezTo>
                    <a:pt x="2848" y="3731"/>
                    <a:pt x="2865" y="3734"/>
                    <a:pt x="2882" y="3739"/>
                  </a:cubicBezTo>
                  <a:cubicBezTo>
                    <a:pt x="3001" y="3763"/>
                    <a:pt x="3096" y="3882"/>
                    <a:pt x="3096" y="4001"/>
                  </a:cubicBezTo>
                  <a:lnTo>
                    <a:pt x="3096" y="7335"/>
                  </a:lnTo>
                  <a:cubicBezTo>
                    <a:pt x="3096" y="7454"/>
                    <a:pt x="3192" y="7526"/>
                    <a:pt x="3287" y="7526"/>
                  </a:cubicBezTo>
                  <a:cubicBezTo>
                    <a:pt x="3309" y="7533"/>
                    <a:pt x="3330" y="7537"/>
                    <a:pt x="3350" y="7537"/>
                  </a:cubicBezTo>
                  <a:cubicBezTo>
                    <a:pt x="3457" y="7537"/>
                    <a:pt x="3525" y="7436"/>
                    <a:pt x="3525" y="7335"/>
                  </a:cubicBezTo>
                  <a:lnTo>
                    <a:pt x="3525" y="5811"/>
                  </a:lnTo>
                  <a:cubicBezTo>
                    <a:pt x="3525" y="5692"/>
                    <a:pt x="3596" y="5573"/>
                    <a:pt x="3715" y="5549"/>
                  </a:cubicBezTo>
                  <a:cubicBezTo>
                    <a:pt x="3732" y="5547"/>
                    <a:pt x="3748" y="5546"/>
                    <a:pt x="3763" y="5546"/>
                  </a:cubicBezTo>
                  <a:cubicBezTo>
                    <a:pt x="3926" y="5546"/>
                    <a:pt x="4025" y="5659"/>
                    <a:pt x="4025" y="5811"/>
                  </a:cubicBezTo>
                  <a:lnTo>
                    <a:pt x="4025" y="7383"/>
                  </a:lnTo>
                  <a:cubicBezTo>
                    <a:pt x="4025" y="7502"/>
                    <a:pt x="4120" y="7597"/>
                    <a:pt x="4192" y="7597"/>
                  </a:cubicBezTo>
                  <a:cubicBezTo>
                    <a:pt x="4206" y="7599"/>
                    <a:pt x="4220" y="7600"/>
                    <a:pt x="4233" y="7600"/>
                  </a:cubicBezTo>
                  <a:cubicBezTo>
                    <a:pt x="4370" y="7600"/>
                    <a:pt x="4430" y="7492"/>
                    <a:pt x="4430" y="7383"/>
                  </a:cubicBezTo>
                  <a:lnTo>
                    <a:pt x="4430" y="5811"/>
                  </a:lnTo>
                  <a:cubicBezTo>
                    <a:pt x="4430" y="5692"/>
                    <a:pt x="4525" y="5573"/>
                    <a:pt x="4644" y="5549"/>
                  </a:cubicBezTo>
                  <a:cubicBezTo>
                    <a:pt x="4661" y="5547"/>
                    <a:pt x="4676" y="5546"/>
                    <a:pt x="4692" y="5546"/>
                  </a:cubicBezTo>
                  <a:cubicBezTo>
                    <a:pt x="4854" y="5546"/>
                    <a:pt x="4954" y="5659"/>
                    <a:pt x="4954" y="5811"/>
                  </a:cubicBezTo>
                  <a:lnTo>
                    <a:pt x="4954" y="7383"/>
                  </a:lnTo>
                  <a:cubicBezTo>
                    <a:pt x="4954" y="7502"/>
                    <a:pt x="5025" y="7597"/>
                    <a:pt x="5121" y="7597"/>
                  </a:cubicBezTo>
                  <a:cubicBezTo>
                    <a:pt x="5133" y="7599"/>
                    <a:pt x="5145" y="7600"/>
                    <a:pt x="5157" y="7600"/>
                  </a:cubicBezTo>
                  <a:cubicBezTo>
                    <a:pt x="5279" y="7600"/>
                    <a:pt x="5359" y="7492"/>
                    <a:pt x="5359" y="7383"/>
                  </a:cubicBezTo>
                  <a:lnTo>
                    <a:pt x="5359" y="6287"/>
                  </a:lnTo>
                  <a:cubicBezTo>
                    <a:pt x="5359" y="6168"/>
                    <a:pt x="5454" y="6049"/>
                    <a:pt x="5573" y="6025"/>
                  </a:cubicBezTo>
                  <a:cubicBezTo>
                    <a:pt x="5589" y="6023"/>
                    <a:pt x="5605" y="6022"/>
                    <a:pt x="5620" y="6022"/>
                  </a:cubicBezTo>
                  <a:cubicBezTo>
                    <a:pt x="5779" y="6022"/>
                    <a:pt x="5859" y="6135"/>
                    <a:pt x="5859" y="6287"/>
                  </a:cubicBezTo>
                  <a:lnTo>
                    <a:pt x="5859" y="8216"/>
                  </a:lnTo>
                  <a:cubicBezTo>
                    <a:pt x="5859" y="8669"/>
                    <a:pt x="5692" y="9098"/>
                    <a:pt x="5383" y="9383"/>
                  </a:cubicBezTo>
                  <a:lnTo>
                    <a:pt x="4906" y="9860"/>
                  </a:lnTo>
                  <a:cubicBezTo>
                    <a:pt x="4882" y="9883"/>
                    <a:pt x="4859" y="9955"/>
                    <a:pt x="4859" y="10002"/>
                  </a:cubicBezTo>
                  <a:lnTo>
                    <a:pt x="4859" y="11003"/>
                  </a:lnTo>
                  <a:cubicBezTo>
                    <a:pt x="4859" y="11122"/>
                    <a:pt x="4954" y="11193"/>
                    <a:pt x="5025" y="11193"/>
                  </a:cubicBezTo>
                  <a:cubicBezTo>
                    <a:pt x="5051" y="11201"/>
                    <a:pt x="5075" y="11204"/>
                    <a:pt x="5096" y="11204"/>
                  </a:cubicBezTo>
                  <a:cubicBezTo>
                    <a:pt x="5212" y="11204"/>
                    <a:pt x="5263" y="11103"/>
                    <a:pt x="5263" y="11003"/>
                  </a:cubicBezTo>
                  <a:lnTo>
                    <a:pt x="5263" y="10098"/>
                  </a:lnTo>
                  <a:lnTo>
                    <a:pt x="5692" y="9693"/>
                  </a:lnTo>
                  <a:cubicBezTo>
                    <a:pt x="6073" y="9288"/>
                    <a:pt x="6311" y="8764"/>
                    <a:pt x="6311" y="8216"/>
                  </a:cubicBezTo>
                  <a:lnTo>
                    <a:pt x="6311" y="6287"/>
                  </a:lnTo>
                  <a:cubicBezTo>
                    <a:pt x="6407" y="5906"/>
                    <a:pt x="6121" y="5573"/>
                    <a:pt x="5716" y="5573"/>
                  </a:cubicBezTo>
                  <a:cubicBezTo>
                    <a:pt x="5644" y="5573"/>
                    <a:pt x="5525" y="5597"/>
                    <a:pt x="5430" y="5644"/>
                  </a:cubicBezTo>
                  <a:cubicBezTo>
                    <a:pt x="5430" y="5573"/>
                    <a:pt x="5406" y="5549"/>
                    <a:pt x="5359" y="5478"/>
                  </a:cubicBezTo>
                  <a:cubicBezTo>
                    <a:pt x="5573" y="5287"/>
                    <a:pt x="5716" y="4978"/>
                    <a:pt x="5716" y="4692"/>
                  </a:cubicBezTo>
                  <a:lnTo>
                    <a:pt x="5716" y="1120"/>
                  </a:lnTo>
                  <a:cubicBezTo>
                    <a:pt x="5716" y="524"/>
                    <a:pt x="5240" y="0"/>
                    <a:pt x="4620" y="0"/>
                  </a:cubicBezTo>
                  <a:lnTo>
                    <a:pt x="3811" y="0"/>
                  </a:lnTo>
                  <a:cubicBezTo>
                    <a:pt x="3692" y="0"/>
                    <a:pt x="3596" y="96"/>
                    <a:pt x="3596" y="191"/>
                  </a:cubicBezTo>
                  <a:cubicBezTo>
                    <a:pt x="3573" y="334"/>
                    <a:pt x="3692" y="429"/>
                    <a:pt x="3811" y="429"/>
                  </a:cubicBezTo>
                  <a:lnTo>
                    <a:pt x="4620" y="429"/>
                  </a:lnTo>
                  <a:cubicBezTo>
                    <a:pt x="4978" y="429"/>
                    <a:pt x="5287" y="715"/>
                    <a:pt x="5287" y="1072"/>
                  </a:cubicBezTo>
                  <a:lnTo>
                    <a:pt x="5287" y="4644"/>
                  </a:lnTo>
                  <a:cubicBezTo>
                    <a:pt x="5287" y="4835"/>
                    <a:pt x="5192" y="5001"/>
                    <a:pt x="5073" y="5121"/>
                  </a:cubicBezTo>
                  <a:cubicBezTo>
                    <a:pt x="4978" y="5073"/>
                    <a:pt x="4859" y="5073"/>
                    <a:pt x="4763" y="5073"/>
                  </a:cubicBezTo>
                  <a:cubicBezTo>
                    <a:pt x="4597" y="5073"/>
                    <a:pt x="4406" y="5121"/>
                    <a:pt x="4287" y="5240"/>
                  </a:cubicBezTo>
                  <a:cubicBezTo>
                    <a:pt x="4168" y="5121"/>
                    <a:pt x="4001" y="5073"/>
                    <a:pt x="3811" y="5073"/>
                  </a:cubicBezTo>
                  <a:cubicBezTo>
                    <a:pt x="3739" y="5073"/>
                    <a:pt x="3644" y="5097"/>
                    <a:pt x="3549" y="5121"/>
                  </a:cubicBezTo>
                  <a:lnTo>
                    <a:pt x="3549" y="4120"/>
                  </a:lnTo>
                  <a:cubicBezTo>
                    <a:pt x="4001" y="3882"/>
                    <a:pt x="4287" y="3406"/>
                    <a:pt x="4287" y="2858"/>
                  </a:cubicBezTo>
                  <a:cubicBezTo>
                    <a:pt x="4287" y="2072"/>
                    <a:pt x="3644" y="1429"/>
                    <a:pt x="2858" y="1429"/>
                  </a:cubicBezTo>
                  <a:cubicBezTo>
                    <a:pt x="2072" y="1429"/>
                    <a:pt x="1429" y="2096"/>
                    <a:pt x="1429" y="2858"/>
                  </a:cubicBezTo>
                  <a:cubicBezTo>
                    <a:pt x="1429" y="3406"/>
                    <a:pt x="1739" y="3882"/>
                    <a:pt x="2191" y="4120"/>
                  </a:cubicBezTo>
                  <a:lnTo>
                    <a:pt x="2191" y="5311"/>
                  </a:lnTo>
                  <a:lnTo>
                    <a:pt x="1072" y="5311"/>
                  </a:lnTo>
                  <a:cubicBezTo>
                    <a:pt x="715" y="5311"/>
                    <a:pt x="429" y="5001"/>
                    <a:pt x="429" y="4644"/>
                  </a:cubicBezTo>
                  <a:lnTo>
                    <a:pt x="429" y="691"/>
                  </a:lnTo>
                  <a:cubicBezTo>
                    <a:pt x="429" y="572"/>
                    <a:pt x="501" y="453"/>
                    <a:pt x="667" y="453"/>
                  </a:cubicBezTo>
                  <a:lnTo>
                    <a:pt x="1977" y="453"/>
                  </a:lnTo>
                  <a:cubicBezTo>
                    <a:pt x="2001" y="453"/>
                    <a:pt x="2001" y="453"/>
                    <a:pt x="2025" y="429"/>
                  </a:cubicBezTo>
                  <a:cubicBezTo>
                    <a:pt x="2215" y="239"/>
                    <a:pt x="2096" y="0"/>
                    <a:pt x="1906"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7"/>
            <p:cNvSpPr/>
            <p:nvPr/>
          </p:nvSpPr>
          <p:spPr>
            <a:xfrm>
              <a:off x="7019415" y="1681922"/>
              <a:ext cx="44165" cy="13431"/>
            </a:xfrm>
            <a:custGeom>
              <a:avLst/>
              <a:gdLst/>
              <a:ahLst/>
              <a:cxnLst/>
              <a:rect l="l" t="t" r="r" b="b"/>
              <a:pathLst>
                <a:path w="1335" h="406" extrusionOk="0">
                  <a:moveTo>
                    <a:pt x="239" y="0"/>
                  </a:moveTo>
                  <a:cubicBezTo>
                    <a:pt x="120" y="0"/>
                    <a:pt x="25" y="96"/>
                    <a:pt x="25" y="167"/>
                  </a:cubicBezTo>
                  <a:cubicBezTo>
                    <a:pt x="1" y="334"/>
                    <a:pt x="120" y="405"/>
                    <a:pt x="239" y="405"/>
                  </a:cubicBezTo>
                  <a:lnTo>
                    <a:pt x="1144" y="405"/>
                  </a:lnTo>
                  <a:cubicBezTo>
                    <a:pt x="1263" y="405"/>
                    <a:pt x="1334" y="334"/>
                    <a:pt x="1334" y="239"/>
                  </a:cubicBezTo>
                  <a:cubicBezTo>
                    <a:pt x="1334" y="120"/>
                    <a:pt x="1263" y="0"/>
                    <a:pt x="114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7"/>
            <p:cNvSpPr/>
            <p:nvPr/>
          </p:nvSpPr>
          <p:spPr>
            <a:xfrm>
              <a:off x="7012336" y="1721125"/>
              <a:ext cx="27591" cy="25440"/>
            </a:xfrm>
            <a:custGeom>
              <a:avLst/>
              <a:gdLst/>
              <a:ahLst/>
              <a:cxnLst/>
              <a:rect l="l" t="t" r="r" b="b"/>
              <a:pathLst>
                <a:path w="834" h="769" extrusionOk="0">
                  <a:moveTo>
                    <a:pt x="242" y="0"/>
                  </a:moveTo>
                  <a:cubicBezTo>
                    <a:pt x="185" y="0"/>
                    <a:pt x="131" y="18"/>
                    <a:pt x="96" y="54"/>
                  </a:cubicBezTo>
                  <a:cubicBezTo>
                    <a:pt x="0" y="149"/>
                    <a:pt x="0" y="292"/>
                    <a:pt x="96" y="363"/>
                  </a:cubicBezTo>
                  <a:lnTo>
                    <a:pt x="453" y="721"/>
                  </a:lnTo>
                  <a:cubicBezTo>
                    <a:pt x="477" y="744"/>
                    <a:pt x="548" y="768"/>
                    <a:pt x="596" y="768"/>
                  </a:cubicBezTo>
                  <a:cubicBezTo>
                    <a:pt x="667" y="768"/>
                    <a:pt x="715" y="744"/>
                    <a:pt x="762" y="721"/>
                  </a:cubicBezTo>
                  <a:cubicBezTo>
                    <a:pt x="834" y="625"/>
                    <a:pt x="834" y="482"/>
                    <a:pt x="762" y="411"/>
                  </a:cubicBezTo>
                  <a:lnTo>
                    <a:pt x="405" y="54"/>
                  </a:lnTo>
                  <a:cubicBezTo>
                    <a:pt x="358" y="18"/>
                    <a:pt x="298" y="0"/>
                    <a:pt x="242"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7"/>
            <p:cNvSpPr/>
            <p:nvPr/>
          </p:nvSpPr>
          <p:spPr>
            <a:xfrm>
              <a:off x="7012336" y="1631505"/>
              <a:ext cx="27591" cy="26036"/>
            </a:xfrm>
            <a:custGeom>
              <a:avLst/>
              <a:gdLst/>
              <a:ahLst/>
              <a:cxnLst/>
              <a:rect l="l" t="t" r="r" b="b"/>
              <a:pathLst>
                <a:path w="834" h="787" extrusionOk="0">
                  <a:moveTo>
                    <a:pt x="599" y="0"/>
                  </a:moveTo>
                  <a:cubicBezTo>
                    <a:pt x="542" y="0"/>
                    <a:pt x="489" y="24"/>
                    <a:pt x="453" y="72"/>
                  </a:cubicBezTo>
                  <a:lnTo>
                    <a:pt x="96" y="429"/>
                  </a:lnTo>
                  <a:cubicBezTo>
                    <a:pt x="0" y="500"/>
                    <a:pt x="0" y="667"/>
                    <a:pt x="96" y="715"/>
                  </a:cubicBezTo>
                  <a:cubicBezTo>
                    <a:pt x="119" y="786"/>
                    <a:pt x="191" y="786"/>
                    <a:pt x="239" y="786"/>
                  </a:cubicBezTo>
                  <a:cubicBezTo>
                    <a:pt x="310" y="786"/>
                    <a:pt x="358" y="739"/>
                    <a:pt x="405" y="715"/>
                  </a:cubicBezTo>
                  <a:lnTo>
                    <a:pt x="762" y="358"/>
                  </a:lnTo>
                  <a:cubicBezTo>
                    <a:pt x="834" y="262"/>
                    <a:pt x="834" y="119"/>
                    <a:pt x="762" y="72"/>
                  </a:cubicBezTo>
                  <a:cubicBezTo>
                    <a:pt x="715" y="24"/>
                    <a:pt x="655" y="0"/>
                    <a:pt x="59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7"/>
            <p:cNvSpPr/>
            <p:nvPr/>
          </p:nvSpPr>
          <p:spPr>
            <a:xfrm>
              <a:off x="6713733" y="1681922"/>
              <a:ext cx="46514" cy="13431"/>
            </a:xfrm>
            <a:custGeom>
              <a:avLst/>
              <a:gdLst/>
              <a:ahLst/>
              <a:cxnLst/>
              <a:rect l="l" t="t" r="r" b="b"/>
              <a:pathLst>
                <a:path w="1406" h="406" extrusionOk="0">
                  <a:moveTo>
                    <a:pt x="263" y="0"/>
                  </a:moveTo>
                  <a:cubicBezTo>
                    <a:pt x="144" y="0"/>
                    <a:pt x="48" y="96"/>
                    <a:pt x="48" y="167"/>
                  </a:cubicBezTo>
                  <a:cubicBezTo>
                    <a:pt x="1" y="334"/>
                    <a:pt x="120" y="405"/>
                    <a:pt x="263" y="405"/>
                  </a:cubicBezTo>
                  <a:lnTo>
                    <a:pt x="1168" y="405"/>
                  </a:lnTo>
                  <a:cubicBezTo>
                    <a:pt x="1287" y="405"/>
                    <a:pt x="1406" y="286"/>
                    <a:pt x="1382" y="167"/>
                  </a:cubicBezTo>
                  <a:cubicBezTo>
                    <a:pt x="1358" y="96"/>
                    <a:pt x="1263" y="0"/>
                    <a:pt x="114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7"/>
            <p:cNvSpPr/>
            <p:nvPr/>
          </p:nvSpPr>
          <p:spPr>
            <a:xfrm>
              <a:off x="6738942" y="1721125"/>
              <a:ext cx="27624" cy="25440"/>
            </a:xfrm>
            <a:custGeom>
              <a:avLst/>
              <a:gdLst/>
              <a:ahLst/>
              <a:cxnLst/>
              <a:rect l="l" t="t" r="r" b="b"/>
              <a:pathLst>
                <a:path w="835" h="769" extrusionOk="0">
                  <a:moveTo>
                    <a:pt x="578" y="0"/>
                  </a:moveTo>
                  <a:cubicBezTo>
                    <a:pt x="525" y="0"/>
                    <a:pt x="477" y="18"/>
                    <a:pt x="453" y="54"/>
                  </a:cubicBezTo>
                  <a:lnTo>
                    <a:pt x="96" y="411"/>
                  </a:lnTo>
                  <a:cubicBezTo>
                    <a:pt x="1" y="506"/>
                    <a:pt x="1" y="649"/>
                    <a:pt x="96" y="721"/>
                  </a:cubicBezTo>
                  <a:cubicBezTo>
                    <a:pt x="120" y="744"/>
                    <a:pt x="167" y="768"/>
                    <a:pt x="239" y="768"/>
                  </a:cubicBezTo>
                  <a:cubicBezTo>
                    <a:pt x="287" y="768"/>
                    <a:pt x="358" y="744"/>
                    <a:pt x="382" y="721"/>
                  </a:cubicBezTo>
                  <a:lnTo>
                    <a:pt x="739" y="363"/>
                  </a:lnTo>
                  <a:cubicBezTo>
                    <a:pt x="834" y="268"/>
                    <a:pt x="834" y="125"/>
                    <a:pt x="739" y="54"/>
                  </a:cubicBezTo>
                  <a:cubicBezTo>
                    <a:pt x="691" y="18"/>
                    <a:pt x="632" y="0"/>
                    <a:pt x="57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7"/>
            <p:cNvSpPr/>
            <p:nvPr/>
          </p:nvSpPr>
          <p:spPr>
            <a:xfrm>
              <a:off x="6738942" y="1631505"/>
              <a:ext cx="27624" cy="26036"/>
            </a:xfrm>
            <a:custGeom>
              <a:avLst/>
              <a:gdLst/>
              <a:ahLst/>
              <a:cxnLst/>
              <a:rect l="l" t="t" r="r" b="b"/>
              <a:pathLst>
                <a:path w="835" h="787" extrusionOk="0">
                  <a:moveTo>
                    <a:pt x="221" y="0"/>
                  </a:moveTo>
                  <a:cubicBezTo>
                    <a:pt x="167" y="0"/>
                    <a:pt x="120" y="24"/>
                    <a:pt x="96" y="72"/>
                  </a:cubicBezTo>
                  <a:cubicBezTo>
                    <a:pt x="1" y="143"/>
                    <a:pt x="1" y="310"/>
                    <a:pt x="96" y="358"/>
                  </a:cubicBezTo>
                  <a:lnTo>
                    <a:pt x="453" y="715"/>
                  </a:lnTo>
                  <a:cubicBezTo>
                    <a:pt x="477" y="739"/>
                    <a:pt x="525" y="786"/>
                    <a:pt x="596" y="786"/>
                  </a:cubicBezTo>
                  <a:cubicBezTo>
                    <a:pt x="644" y="786"/>
                    <a:pt x="715" y="739"/>
                    <a:pt x="739" y="715"/>
                  </a:cubicBezTo>
                  <a:cubicBezTo>
                    <a:pt x="834" y="619"/>
                    <a:pt x="834" y="477"/>
                    <a:pt x="739" y="429"/>
                  </a:cubicBezTo>
                  <a:lnTo>
                    <a:pt x="382" y="72"/>
                  </a:lnTo>
                  <a:cubicBezTo>
                    <a:pt x="334" y="24"/>
                    <a:pt x="275" y="0"/>
                    <a:pt x="22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7"/>
            <p:cNvSpPr/>
            <p:nvPr/>
          </p:nvSpPr>
          <p:spPr>
            <a:xfrm>
              <a:off x="6882355" y="1594485"/>
              <a:ext cx="14192" cy="13398"/>
            </a:xfrm>
            <a:custGeom>
              <a:avLst/>
              <a:gdLst/>
              <a:ahLst/>
              <a:cxnLst/>
              <a:rect l="l" t="t" r="r" b="b"/>
              <a:pathLst>
                <a:path w="429" h="405" extrusionOk="0">
                  <a:moveTo>
                    <a:pt x="214" y="0"/>
                  </a:moveTo>
                  <a:cubicBezTo>
                    <a:pt x="167" y="0"/>
                    <a:pt x="95" y="24"/>
                    <a:pt x="71" y="48"/>
                  </a:cubicBezTo>
                  <a:cubicBezTo>
                    <a:pt x="48" y="71"/>
                    <a:pt x="0" y="143"/>
                    <a:pt x="0" y="191"/>
                  </a:cubicBezTo>
                  <a:cubicBezTo>
                    <a:pt x="0" y="262"/>
                    <a:pt x="48" y="310"/>
                    <a:pt x="71" y="357"/>
                  </a:cubicBezTo>
                  <a:cubicBezTo>
                    <a:pt x="95" y="405"/>
                    <a:pt x="167" y="405"/>
                    <a:pt x="214" y="405"/>
                  </a:cubicBezTo>
                  <a:cubicBezTo>
                    <a:pt x="286" y="405"/>
                    <a:pt x="333" y="381"/>
                    <a:pt x="357" y="357"/>
                  </a:cubicBezTo>
                  <a:cubicBezTo>
                    <a:pt x="405" y="310"/>
                    <a:pt x="429" y="262"/>
                    <a:pt x="429" y="191"/>
                  </a:cubicBezTo>
                  <a:cubicBezTo>
                    <a:pt x="429" y="143"/>
                    <a:pt x="405" y="71"/>
                    <a:pt x="357" y="48"/>
                  </a:cubicBezTo>
                  <a:cubicBezTo>
                    <a:pt x="333" y="24"/>
                    <a:pt x="286" y="0"/>
                    <a:pt x="21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7"/>
          <p:cNvGrpSpPr/>
          <p:nvPr/>
        </p:nvGrpSpPr>
        <p:grpSpPr>
          <a:xfrm>
            <a:off x="5980174" y="1528222"/>
            <a:ext cx="372674" cy="370326"/>
            <a:chOff x="6019662" y="1592897"/>
            <a:chExt cx="372674" cy="370326"/>
          </a:xfrm>
        </p:grpSpPr>
        <p:sp>
          <p:nvSpPr>
            <p:cNvPr id="5022" name="Google Shape;5022;p67"/>
            <p:cNvSpPr/>
            <p:nvPr/>
          </p:nvSpPr>
          <p:spPr>
            <a:xfrm>
              <a:off x="6093701" y="1600771"/>
              <a:ext cx="46514" cy="31561"/>
            </a:xfrm>
            <a:custGeom>
              <a:avLst/>
              <a:gdLst/>
              <a:ahLst/>
              <a:cxnLst/>
              <a:rect l="l" t="t" r="r" b="b"/>
              <a:pathLst>
                <a:path w="1406" h="954" extrusionOk="0">
                  <a:moveTo>
                    <a:pt x="239" y="1"/>
                  </a:moveTo>
                  <a:lnTo>
                    <a:pt x="1" y="953"/>
                  </a:lnTo>
                  <a:lnTo>
                    <a:pt x="1406" y="953"/>
                  </a:lnTo>
                  <a:lnTo>
                    <a:pt x="1168"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7"/>
            <p:cNvSpPr/>
            <p:nvPr/>
          </p:nvSpPr>
          <p:spPr>
            <a:xfrm>
              <a:off x="6274133" y="1600771"/>
              <a:ext cx="46514" cy="31561"/>
            </a:xfrm>
            <a:custGeom>
              <a:avLst/>
              <a:gdLst/>
              <a:ahLst/>
              <a:cxnLst/>
              <a:rect l="l" t="t" r="r" b="b"/>
              <a:pathLst>
                <a:path w="1406" h="954" extrusionOk="0">
                  <a:moveTo>
                    <a:pt x="238" y="1"/>
                  </a:moveTo>
                  <a:lnTo>
                    <a:pt x="0" y="953"/>
                  </a:lnTo>
                  <a:lnTo>
                    <a:pt x="1405" y="953"/>
                  </a:lnTo>
                  <a:lnTo>
                    <a:pt x="1167"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7"/>
            <p:cNvSpPr/>
            <p:nvPr/>
          </p:nvSpPr>
          <p:spPr>
            <a:xfrm>
              <a:off x="6078748" y="1905659"/>
              <a:ext cx="47308" cy="52039"/>
            </a:xfrm>
            <a:custGeom>
              <a:avLst/>
              <a:gdLst/>
              <a:ahLst/>
              <a:cxnLst/>
              <a:rect l="l" t="t" r="r" b="b"/>
              <a:pathLst>
                <a:path w="1430" h="1573" extrusionOk="0">
                  <a:moveTo>
                    <a:pt x="0" y="1"/>
                  </a:moveTo>
                  <a:lnTo>
                    <a:pt x="0" y="1215"/>
                  </a:lnTo>
                  <a:cubicBezTo>
                    <a:pt x="0" y="1430"/>
                    <a:pt x="191" y="1572"/>
                    <a:pt x="357" y="1572"/>
                  </a:cubicBezTo>
                  <a:lnTo>
                    <a:pt x="1072" y="1572"/>
                  </a:lnTo>
                  <a:cubicBezTo>
                    <a:pt x="1262" y="1572"/>
                    <a:pt x="1429" y="1382"/>
                    <a:pt x="1405" y="1215"/>
                  </a:cubicBezTo>
                  <a:lnTo>
                    <a:pt x="1405" y="1"/>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7"/>
            <p:cNvSpPr/>
            <p:nvPr/>
          </p:nvSpPr>
          <p:spPr>
            <a:xfrm>
              <a:off x="6287531" y="1905659"/>
              <a:ext cx="47275" cy="52039"/>
            </a:xfrm>
            <a:custGeom>
              <a:avLst/>
              <a:gdLst/>
              <a:ahLst/>
              <a:cxnLst/>
              <a:rect l="l" t="t" r="r" b="b"/>
              <a:pathLst>
                <a:path w="1429" h="1573" extrusionOk="0">
                  <a:moveTo>
                    <a:pt x="48" y="1"/>
                  </a:moveTo>
                  <a:lnTo>
                    <a:pt x="48" y="1215"/>
                  </a:lnTo>
                  <a:cubicBezTo>
                    <a:pt x="0" y="1382"/>
                    <a:pt x="143" y="1572"/>
                    <a:pt x="357" y="1572"/>
                  </a:cubicBezTo>
                  <a:lnTo>
                    <a:pt x="1072" y="1572"/>
                  </a:lnTo>
                  <a:cubicBezTo>
                    <a:pt x="1262" y="1572"/>
                    <a:pt x="1429" y="1430"/>
                    <a:pt x="1429" y="1215"/>
                  </a:cubicBezTo>
                  <a:lnTo>
                    <a:pt x="1429" y="1"/>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7"/>
            <p:cNvSpPr/>
            <p:nvPr/>
          </p:nvSpPr>
          <p:spPr>
            <a:xfrm>
              <a:off x="6050363" y="1863909"/>
              <a:ext cx="312034" cy="40228"/>
            </a:xfrm>
            <a:custGeom>
              <a:avLst/>
              <a:gdLst/>
              <a:ahLst/>
              <a:cxnLst/>
              <a:rect l="l" t="t" r="r" b="b"/>
              <a:pathLst>
                <a:path w="9432" h="1216" extrusionOk="0">
                  <a:moveTo>
                    <a:pt x="311" y="1"/>
                  </a:moveTo>
                  <a:cubicBezTo>
                    <a:pt x="144" y="1"/>
                    <a:pt x="1" y="143"/>
                    <a:pt x="1" y="263"/>
                  </a:cubicBezTo>
                  <a:lnTo>
                    <a:pt x="1" y="953"/>
                  </a:lnTo>
                  <a:cubicBezTo>
                    <a:pt x="1" y="1096"/>
                    <a:pt x="144" y="1215"/>
                    <a:pt x="311" y="1215"/>
                  </a:cubicBezTo>
                  <a:lnTo>
                    <a:pt x="9146" y="1215"/>
                  </a:lnTo>
                  <a:cubicBezTo>
                    <a:pt x="9312" y="1215"/>
                    <a:pt x="9431" y="1096"/>
                    <a:pt x="9431" y="953"/>
                  </a:cubicBezTo>
                  <a:lnTo>
                    <a:pt x="9431" y="263"/>
                  </a:lnTo>
                  <a:cubicBezTo>
                    <a:pt x="9431" y="120"/>
                    <a:pt x="9289" y="1"/>
                    <a:pt x="9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7"/>
            <p:cNvSpPr/>
            <p:nvPr/>
          </p:nvSpPr>
          <p:spPr>
            <a:xfrm>
              <a:off x="6352108" y="1700812"/>
              <a:ext cx="33149" cy="70962"/>
            </a:xfrm>
            <a:custGeom>
              <a:avLst/>
              <a:gdLst/>
              <a:ahLst/>
              <a:cxnLst/>
              <a:rect l="l" t="t" r="r" b="b"/>
              <a:pathLst>
                <a:path w="1002" h="2145" extrusionOk="0">
                  <a:moveTo>
                    <a:pt x="191" y="1"/>
                  </a:moveTo>
                  <a:cubicBezTo>
                    <a:pt x="72" y="1"/>
                    <a:pt x="1" y="72"/>
                    <a:pt x="1" y="191"/>
                  </a:cubicBezTo>
                  <a:lnTo>
                    <a:pt x="1" y="1930"/>
                  </a:lnTo>
                  <a:cubicBezTo>
                    <a:pt x="1" y="2049"/>
                    <a:pt x="72" y="2144"/>
                    <a:pt x="191" y="2144"/>
                  </a:cubicBezTo>
                  <a:lnTo>
                    <a:pt x="787" y="2144"/>
                  </a:lnTo>
                  <a:cubicBezTo>
                    <a:pt x="882" y="2144"/>
                    <a:pt x="1001" y="2049"/>
                    <a:pt x="1001" y="1930"/>
                  </a:cubicBezTo>
                  <a:lnTo>
                    <a:pt x="1001" y="191"/>
                  </a:lnTo>
                  <a:cubicBezTo>
                    <a:pt x="1001" y="72"/>
                    <a:pt x="906" y="1"/>
                    <a:pt x="787"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7"/>
            <p:cNvSpPr/>
            <p:nvPr/>
          </p:nvSpPr>
          <p:spPr>
            <a:xfrm>
              <a:off x="6029091" y="1700812"/>
              <a:ext cx="33149" cy="70962"/>
            </a:xfrm>
            <a:custGeom>
              <a:avLst/>
              <a:gdLst/>
              <a:ahLst/>
              <a:cxnLst/>
              <a:rect l="l" t="t" r="r" b="b"/>
              <a:pathLst>
                <a:path w="1002" h="2145" extrusionOk="0">
                  <a:moveTo>
                    <a:pt x="191" y="1"/>
                  </a:moveTo>
                  <a:cubicBezTo>
                    <a:pt x="72" y="1"/>
                    <a:pt x="1" y="72"/>
                    <a:pt x="1" y="191"/>
                  </a:cubicBezTo>
                  <a:lnTo>
                    <a:pt x="1" y="1930"/>
                  </a:lnTo>
                  <a:cubicBezTo>
                    <a:pt x="1" y="2049"/>
                    <a:pt x="72" y="2144"/>
                    <a:pt x="191" y="2144"/>
                  </a:cubicBezTo>
                  <a:lnTo>
                    <a:pt x="787" y="2144"/>
                  </a:lnTo>
                  <a:cubicBezTo>
                    <a:pt x="906" y="2144"/>
                    <a:pt x="1001" y="2049"/>
                    <a:pt x="1001" y="1930"/>
                  </a:cubicBezTo>
                  <a:lnTo>
                    <a:pt x="1001" y="191"/>
                  </a:lnTo>
                  <a:cubicBezTo>
                    <a:pt x="1001" y="72"/>
                    <a:pt x="906" y="1"/>
                    <a:pt x="787"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7"/>
            <p:cNvSpPr/>
            <p:nvPr/>
          </p:nvSpPr>
          <p:spPr>
            <a:xfrm>
              <a:off x="6062206" y="1632299"/>
              <a:ext cx="289935" cy="139476"/>
            </a:xfrm>
            <a:custGeom>
              <a:avLst/>
              <a:gdLst/>
              <a:ahLst/>
              <a:cxnLst/>
              <a:rect l="l" t="t" r="r" b="b"/>
              <a:pathLst>
                <a:path w="8764" h="4216" extrusionOk="0">
                  <a:moveTo>
                    <a:pt x="857" y="0"/>
                  </a:moveTo>
                  <a:cubicBezTo>
                    <a:pt x="381" y="0"/>
                    <a:pt x="0" y="405"/>
                    <a:pt x="0" y="881"/>
                  </a:cubicBezTo>
                  <a:lnTo>
                    <a:pt x="0" y="4215"/>
                  </a:lnTo>
                  <a:lnTo>
                    <a:pt x="8764" y="4215"/>
                  </a:lnTo>
                  <a:lnTo>
                    <a:pt x="8764" y="881"/>
                  </a:lnTo>
                  <a:cubicBezTo>
                    <a:pt x="8764" y="405"/>
                    <a:pt x="8359" y="0"/>
                    <a:pt x="7859"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7"/>
            <p:cNvSpPr/>
            <p:nvPr/>
          </p:nvSpPr>
          <p:spPr>
            <a:xfrm>
              <a:off x="6062206" y="1771741"/>
              <a:ext cx="289935" cy="92201"/>
            </a:xfrm>
            <a:custGeom>
              <a:avLst/>
              <a:gdLst/>
              <a:ahLst/>
              <a:cxnLst/>
              <a:rect l="l" t="t" r="r" b="b"/>
              <a:pathLst>
                <a:path w="8764" h="2787" extrusionOk="0">
                  <a:moveTo>
                    <a:pt x="0" y="0"/>
                  </a:moveTo>
                  <a:lnTo>
                    <a:pt x="0" y="2787"/>
                  </a:lnTo>
                  <a:lnTo>
                    <a:pt x="8764" y="2787"/>
                  </a:lnTo>
                  <a:lnTo>
                    <a:pt x="8764"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7"/>
            <p:cNvSpPr/>
            <p:nvPr/>
          </p:nvSpPr>
          <p:spPr>
            <a:xfrm>
              <a:off x="6098432" y="1801681"/>
              <a:ext cx="31561" cy="31528"/>
            </a:xfrm>
            <a:custGeom>
              <a:avLst/>
              <a:gdLst/>
              <a:ahLst/>
              <a:cxnLst/>
              <a:rect l="l" t="t" r="r" b="b"/>
              <a:pathLst>
                <a:path w="954" h="953" extrusionOk="0">
                  <a:moveTo>
                    <a:pt x="477" y="0"/>
                  </a:moveTo>
                  <a:cubicBezTo>
                    <a:pt x="215" y="0"/>
                    <a:pt x="1" y="215"/>
                    <a:pt x="1" y="477"/>
                  </a:cubicBezTo>
                  <a:cubicBezTo>
                    <a:pt x="1" y="738"/>
                    <a:pt x="215" y="953"/>
                    <a:pt x="477" y="953"/>
                  </a:cubicBezTo>
                  <a:cubicBezTo>
                    <a:pt x="739" y="953"/>
                    <a:pt x="953" y="738"/>
                    <a:pt x="953" y="477"/>
                  </a:cubicBezTo>
                  <a:cubicBezTo>
                    <a:pt x="953" y="215"/>
                    <a:pt x="739" y="0"/>
                    <a:pt x="477"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7"/>
            <p:cNvSpPr/>
            <p:nvPr/>
          </p:nvSpPr>
          <p:spPr>
            <a:xfrm>
              <a:off x="6283594" y="1801681"/>
              <a:ext cx="31528" cy="31528"/>
            </a:xfrm>
            <a:custGeom>
              <a:avLst/>
              <a:gdLst/>
              <a:ahLst/>
              <a:cxnLst/>
              <a:rect l="l" t="t" r="r" b="b"/>
              <a:pathLst>
                <a:path w="953" h="953" extrusionOk="0">
                  <a:moveTo>
                    <a:pt x="476" y="0"/>
                  </a:moveTo>
                  <a:cubicBezTo>
                    <a:pt x="214" y="0"/>
                    <a:pt x="0" y="215"/>
                    <a:pt x="0" y="477"/>
                  </a:cubicBezTo>
                  <a:cubicBezTo>
                    <a:pt x="0" y="738"/>
                    <a:pt x="214" y="953"/>
                    <a:pt x="476" y="953"/>
                  </a:cubicBezTo>
                  <a:cubicBezTo>
                    <a:pt x="738" y="953"/>
                    <a:pt x="953" y="738"/>
                    <a:pt x="953" y="477"/>
                  </a:cubicBezTo>
                  <a:cubicBezTo>
                    <a:pt x="953" y="215"/>
                    <a:pt x="738" y="0"/>
                    <a:pt x="476"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7"/>
            <p:cNvSpPr/>
            <p:nvPr/>
          </p:nvSpPr>
          <p:spPr>
            <a:xfrm>
              <a:off x="6093701" y="1663793"/>
              <a:ext cx="225358" cy="107981"/>
            </a:xfrm>
            <a:custGeom>
              <a:avLst/>
              <a:gdLst/>
              <a:ahLst/>
              <a:cxnLst/>
              <a:rect l="l" t="t" r="r" b="b"/>
              <a:pathLst>
                <a:path w="6812" h="3264" extrusionOk="0">
                  <a:moveTo>
                    <a:pt x="1" y="1"/>
                  </a:moveTo>
                  <a:lnTo>
                    <a:pt x="1" y="3263"/>
                  </a:lnTo>
                  <a:lnTo>
                    <a:pt x="6812" y="3263"/>
                  </a:lnTo>
                  <a:lnTo>
                    <a:pt x="68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7"/>
            <p:cNvSpPr/>
            <p:nvPr/>
          </p:nvSpPr>
          <p:spPr>
            <a:xfrm>
              <a:off x="6019662" y="1592897"/>
              <a:ext cx="372674" cy="370326"/>
            </a:xfrm>
            <a:custGeom>
              <a:avLst/>
              <a:gdLst/>
              <a:ahLst/>
              <a:cxnLst/>
              <a:rect l="l" t="t" r="r" b="b"/>
              <a:pathLst>
                <a:path w="11265" h="11194" extrusionOk="0">
                  <a:moveTo>
                    <a:pt x="3215" y="453"/>
                  </a:moveTo>
                  <a:lnTo>
                    <a:pt x="3334" y="953"/>
                  </a:lnTo>
                  <a:lnTo>
                    <a:pt x="2501" y="953"/>
                  </a:lnTo>
                  <a:lnTo>
                    <a:pt x="2667" y="453"/>
                  </a:lnTo>
                  <a:close/>
                  <a:moveTo>
                    <a:pt x="8669" y="453"/>
                  </a:moveTo>
                  <a:lnTo>
                    <a:pt x="8788" y="953"/>
                  </a:lnTo>
                  <a:lnTo>
                    <a:pt x="7954" y="953"/>
                  </a:lnTo>
                  <a:lnTo>
                    <a:pt x="8097" y="453"/>
                  </a:lnTo>
                  <a:close/>
                  <a:moveTo>
                    <a:pt x="1072" y="3501"/>
                  </a:moveTo>
                  <a:lnTo>
                    <a:pt x="1072" y="5192"/>
                  </a:lnTo>
                  <a:lnTo>
                    <a:pt x="524" y="5192"/>
                  </a:lnTo>
                  <a:lnTo>
                    <a:pt x="524" y="3501"/>
                  </a:lnTo>
                  <a:close/>
                  <a:moveTo>
                    <a:pt x="8859" y="2358"/>
                  </a:moveTo>
                  <a:lnTo>
                    <a:pt x="8859" y="5192"/>
                  </a:lnTo>
                  <a:lnTo>
                    <a:pt x="5168" y="5192"/>
                  </a:lnTo>
                  <a:lnTo>
                    <a:pt x="7978" y="2358"/>
                  </a:lnTo>
                  <a:close/>
                  <a:moveTo>
                    <a:pt x="9145" y="1405"/>
                  </a:moveTo>
                  <a:cubicBezTo>
                    <a:pt x="9502" y="1405"/>
                    <a:pt x="9812" y="1715"/>
                    <a:pt x="9812" y="2072"/>
                  </a:cubicBezTo>
                  <a:lnTo>
                    <a:pt x="9812" y="5192"/>
                  </a:lnTo>
                  <a:lnTo>
                    <a:pt x="9264" y="5192"/>
                  </a:lnTo>
                  <a:lnTo>
                    <a:pt x="9264" y="2144"/>
                  </a:lnTo>
                  <a:cubicBezTo>
                    <a:pt x="9264" y="2025"/>
                    <a:pt x="9169" y="1953"/>
                    <a:pt x="9050" y="1953"/>
                  </a:cubicBezTo>
                  <a:lnTo>
                    <a:pt x="2239" y="1953"/>
                  </a:lnTo>
                  <a:cubicBezTo>
                    <a:pt x="2120" y="1953"/>
                    <a:pt x="2024" y="2025"/>
                    <a:pt x="2024" y="2144"/>
                  </a:cubicBezTo>
                  <a:lnTo>
                    <a:pt x="2024" y="5192"/>
                  </a:lnTo>
                  <a:lnTo>
                    <a:pt x="1500" y="5192"/>
                  </a:lnTo>
                  <a:lnTo>
                    <a:pt x="1500" y="2072"/>
                  </a:lnTo>
                  <a:cubicBezTo>
                    <a:pt x="1500" y="1715"/>
                    <a:pt x="1786" y="1405"/>
                    <a:pt x="2143" y="1405"/>
                  </a:cubicBezTo>
                  <a:close/>
                  <a:moveTo>
                    <a:pt x="10812" y="3501"/>
                  </a:moveTo>
                  <a:lnTo>
                    <a:pt x="10812" y="5192"/>
                  </a:lnTo>
                  <a:lnTo>
                    <a:pt x="10240" y="5192"/>
                  </a:lnTo>
                  <a:lnTo>
                    <a:pt x="10240" y="3501"/>
                  </a:lnTo>
                  <a:close/>
                  <a:moveTo>
                    <a:pt x="5454" y="2358"/>
                  </a:moveTo>
                  <a:lnTo>
                    <a:pt x="4477" y="3334"/>
                  </a:lnTo>
                  <a:cubicBezTo>
                    <a:pt x="4382" y="3430"/>
                    <a:pt x="4382" y="3549"/>
                    <a:pt x="4453" y="3644"/>
                  </a:cubicBezTo>
                  <a:cubicBezTo>
                    <a:pt x="4477" y="3692"/>
                    <a:pt x="4573" y="3739"/>
                    <a:pt x="4620" y="3739"/>
                  </a:cubicBezTo>
                  <a:cubicBezTo>
                    <a:pt x="4692" y="3739"/>
                    <a:pt x="4739" y="3692"/>
                    <a:pt x="4763" y="3668"/>
                  </a:cubicBezTo>
                  <a:lnTo>
                    <a:pt x="6049" y="2382"/>
                  </a:lnTo>
                  <a:lnTo>
                    <a:pt x="7359" y="2382"/>
                  </a:lnTo>
                  <a:lnTo>
                    <a:pt x="4525" y="5216"/>
                  </a:lnTo>
                  <a:lnTo>
                    <a:pt x="3263" y="5216"/>
                  </a:lnTo>
                  <a:lnTo>
                    <a:pt x="4120" y="4358"/>
                  </a:lnTo>
                  <a:cubicBezTo>
                    <a:pt x="4168" y="4263"/>
                    <a:pt x="4168" y="4120"/>
                    <a:pt x="4072" y="4025"/>
                  </a:cubicBezTo>
                  <a:cubicBezTo>
                    <a:pt x="4037" y="3977"/>
                    <a:pt x="3983" y="3954"/>
                    <a:pt x="3930" y="3954"/>
                  </a:cubicBezTo>
                  <a:cubicBezTo>
                    <a:pt x="3876" y="3954"/>
                    <a:pt x="3822" y="3977"/>
                    <a:pt x="3787" y="4025"/>
                  </a:cubicBezTo>
                  <a:lnTo>
                    <a:pt x="2620" y="5192"/>
                  </a:lnTo>
                  <a:lnTo>
                    <a:pt x="2477" y="5192"/>
                  </a:lnTo>
                  <a:lnTo>
                    <a:pt x="2477" y="2358"/>
                  </a:lnTo>
                  <a:close/>
                  <a:moveTo>
                    <a:pt x="9812" y="5668"/>
                  </a:moveTo>
                  <a:lnTo>
                    <a:pt x="9812" y="8026"/>
                  </a:lnTo>
                  <a:lnTo>
                    <a:pt x="6644" y="8026"/>
                  </a:lnTo>
                  <a:cubicBezTo>
                    <a:pt x="6525" y="8026"/>
                    <a:pt x="6430" y="8097"/>
                    <a:pt x="6430" y="8193"/>
                  </a:cubicBezTo>
                  <a:cubicBezTo>
                    <a:pt x="6406" y="8335"/>
                    <a:pt x="6525" y="8431"/>
                    <a:pt x="6644" y="8431"/>
                  </a:cubicBezTo>
                  <a:lnTo>
                    <a:pt x="10074" y="8431"/>
                  </a:lnTo>
                  <a:cubicBezTo>
                    <a:pt x="10121" y="8431"/>
                    <a:pt x="10169" y="8455"/>
                    <a:pt x="10169" y="8502"/>
                  </a:cubicBezTo>
                  <a:lnTo>
                    <a:pt x="10169" y="9169"/>
                  </a:lnTo>
                  <a:cubicBezTo>
                    <a:pt x="10169" y="9217"/>
                    <a:pt x="10121" y="9240"/>
                    <a:pt x="10074" y="9240"/>
                  </a:cubicBezTo>
                  <a:lnTo>
                    <a:pt x="1239" y="9240"/>
                  </a:lnTo>
                  <a:cubicBezTo>
                    <a:pt x="1167" y="9240"/>
                    <a:pt x="1143" y="9217"/>
                    <a:pt x="1143" y="9169"/>
                  </a:cubicBezTo>
                  <a:lnTo>
                    <a:pt x="1143" y="8502"/>
                  </a:lnTo>
                  <a:cubicBezTo>
                    <a:pt x="1143" y="8455"/>
                    <a:pt x="1167" y="8431"/>
                    <a:pt x="1239" y="8431"/>
                  </a:cubicBezTo>
                  <a:lnTo>
                    <a:pt x="4644" y="8431"/>
                  </a:lnTo>
                  <a:cubicBezTo>
                    <a:pt x="4763" y="8431"/>
                    <a:pt x="4858" y="8335"/>
                    <a:pt x="4858" y="8264"/>
                  </a:cubicBezTo>
                  <a:cubicBezTo>
                    <a:pt x="4882" y="8097"/>
                    <a:pt x="4763" y="8026"/>
                    <a:pt x="4644" y="8026"/>
                  </a:cubicBezTo>
                  <a:lnTo>
                    <a:pt x="1477" y="8026"/>
                  </a:lnTo>
                  <a:lnTo>
                    <a:pt x="1477" y="5668"/>
                  </a:lnTo>
                  <a:close/>
                  <a:moveTo>
                    <a:pt x="2977" y="9645"/>
                  </a:moveTo>
                  <a:lnTo>
                    <a:pt x="2977" y="10669"/>
                  </a:lnTo>
                  <a:cubicBezTo>
                    <a:pt x="2977" y="10717"/>
                    <a:pt x="2929" y="10788"/>
                    <a:pt x="2858" y="10788"/>
                  </a:cubicBezTo>
                  <a:lnTo>
                    <a:pt x="2143" y="10788"/>
                  </a:lnTo>
                  <a:cubicBezTo>
                    <a:pt x="2096" y="10788"/>
                    <a:pt x="2024" y="10717"/>
                    <a:pt x="2024" y="10669"/>
                  </a:cubicBezTo>
                  <a:lnTo>
                    <a:pt x="2024" y="9645"/>
                  </a:lnTo>
                  <a:close/>
                  <a:moveTo>
                    <a:pt x="9264" y="9645"/>
                  </a:moveTo>
                  <a:lnTo>
                    <a:pt x="9264" y="10669"/>
                  </a:lnTo>
                  <a:cubicBezTo>
                    <a:pt x="9288" y="10717"/>
                    <a:pt x="9240" y="10788"/>
                    <a:pt x="9145" y="10788"/>
                  </a:cubicBezTo>
                  <a:lnTo>
                    <a:pt x="8430" y="10788"/>
                  </a:lnTo>
                  <a:cubicBezTo>
                    <a:pt x="8359" y="10788"/>
                    <a:pt x="8311" y="10717"/>
                    <a:pt x="8311" y="10669"/>
                  </a:cubicBezTo>
                  <a:lnTo>
                    <a:pt x="8311" y="9645"/>
                  </a:lnTo>
                  <a:close/>
                  <a:moveTo>
                    <a:pt x="2453" y="0"/>
                  </a:moveTo>
                  <a:cubicBezTo>
                    <a:pt x="2358" y="0"/>
                    <a:pt x="2263" y="72"/>
                    <a:pt x="2239" y="191"/>
                  </a:cubicBezTo>
                  <a:lnTo>
                    <a:pt x="2024" y="953"/>
                  </a:lnTo>
                  <a:cubicBezTo>
                    <a:pt x="1453" y="1001"/>
                    <a:pt x="1024" y="1477"/>
                    <a:pt x="1024" y="2072"/>
                  </a:cubicBezTo>
                  <a:lnTo>
                    <a:pt x="1024" y="3072"/>
                  </a:lnTo>
                  <a:lnTo>
                    <a:pt x="429" y="3072"/>
                  </a:lnTo>
                  <a:cubicBezTo>
                    <a:pt x="191" y="3072"/>
                    <a:pt x="0" y="3263"/>
                    <a:pt x="0" y="3501"/>
                  </a:cubicBezTo>
                  <a:lnTo>
                    <a:pt x="0" y="5216"/>
                  </a:lnTo>
                  <a:cubicBezTo>
                    <a:pt x="0" y="5454"/>
                    <a:pt x="191" y="5644"/>
                    <a:pt x="429" y="5644"/>
                  </a:cubicBezTo>
                  <a:lnTo>
                    <a:pt x="1024" y="5644"/>
                  </a:lnTo>
                  <a:lnTo>
                    <a:pt x="1024" y="8026"/>
                  </a:lnTo>
                  <a:cubicBezTo>
                    <a:pt x="810" y="8073"/>
                    <a:pt x="667" y="8264"/>
                    <a:pt x="667" y="8455"/>
                  </a:cubicBezTo>
                  <a:lnTo>
                    <a:pt x="667" y="9145"/>
                  </a:lnTo>
                  <a:cubicBezTo>
                    <a:pt x="667" y="9407"/>
                    <a:pt x="905" y="9621"/>
                    <a:pt x="1191" y="9621"/>
                  </a:cubicBezTo>
                  <a:lnTo>
                    <a:pt x="1548" y="9621"/>
                  </a:lnTo>
                  <a:lnTo>
                    <a:pt x="1548" y="10645"/>
                  </a:lnTo>
                  <a:cubicBezTo>
                    <a:pt x="1548" y="10955"/>
                    <a:pt x="1810" y="11193"/>
                    <a:pt x="2120" y="11193"/>
                  </a:cubicBezTo>
                  <a:lnTo>
                    <a:pt x="2834" y="11193"/>
                  </a:lnTo>
                  <a:cubicBezTo>
                    <a:pt x="3167" y="11193"/>
                    <a:pt x="3406" y="10931"/>
                    <a:pt x="3406" y="10645"/>
                  </a:cubicBezTo>
                  <a:lnTo>
                    <a:pt x="3406" y="9621"/>
                  </a:lnTo>
                  <a:lnTo>
                    <a:pt x="7859" y="9621"/>
                  </a:lnTo>
                  <a:lnTo>
                    <a:pt x="7859" y="10645"/>
                  </a:lnTo>
                  <a:cubicBezTo>
                    <a:pt x="7859" y="10955"/>
                    <a:pt x="8121" y="11193"/>
                    <a:pt x="8430" y="11193"/>
                  </a:cubicBezTo>
                  <a:lnTo>
                    <a:pt x="9145" y="11193"/>
                  </a:lnTo>
                  <a:cubicBezTo>
                    <a:pt x="9478" y="11193"/>
                    <a:pt x="9716" y="10931"/>
                    <a:pt x="9716" y="10645"/>
                  </a:cubicBezTo>
                  <a:lnTo>
                    <a:pt x="9716" y="9621"/>
                  </a:lnTo>
                  <a:lnTo>
                    <a:pt x="10074" y="9621"/>
                  </a:lnTo>
                  <a:cubicBezTo>
                    <a:pt x="10359" y="9621"/>
                    <a:pt x="10598" y="9407"/>
                    <a:pt x="10598" y="9145"/>
                  </a:cubicBezTo>
                  <a:lnTo>
                    <a:pt x="10598" y="8455"/>
                  </a:lnTo>
                  <a:cubicBezTo>
                    <a:pt x="10598" y="8264"/>
                    <a:pt x="10455" y="8073"/>
                    <a:pt x="10240" y="8026"/>
                  </a:cubicBezTo>
                  <a:lnTo>
                    <a:pt x="10240" y="5644"/>
                  </a:lnTo>
                  <a:lnTo>
                    <a:pt x="10836" y="5644"/>
                  </a:lnTo>
                  <a:cubicBezTo>
                    <a:pt x="11074" y="5644"/>
                    <a:pt x="11264" y="5454"/>
                    <a:pt x="11264" y="5216"/>
                  </a:cubicBezTo>
                  <a:lnTo>
                    <a:pt x="11264" y="3525"/>
                  </a:lnTo>
                  <a:cubicBezTo>
                    <a:pt x="11264" y="3263"/>
                    <a:pt x="11074" y="3072"/>
                    <a:pt x="10836" y="3072"/>
                  </a:cubicBezTo>
                  <a:lnTo>
                    <a:pt x="10240" y="3072"/>
                  </a:lnTo>
                  <a:lnTo>
                    <a:pt x="10240" y="2072"/>
                  </a:lnTo>
                  <a:cubicBezTo>
                    <a:pt x="10240" y="1501"/>
                    <a:pt x="9812" y="1024"/>
                    <a:pt x="9240" y="953"/>
                  </a:cubicBezTo>
                  <a:lnTo>
                    <a:pt x="9026" y="191"/>
                  </a:lnTo>
                  <a:cubicBezTo>
                    <a:pt x="9002" y="96"/>
                    <a:pt x="8907" y="0"/>
                    <a:pt x="8812" y="0"/>
                  </a:cubicBezTo>
                  <a:lnTo>
                    <a:pt x="7883" y="0"/>
                  </a:lnTo>
                  <a:cubicBezTo>
                    <a:pt x="7811" y="0"/>
                    <a:pt x="7716" y="72"/>
                    <a:pt x="7692" y="191"/>
                  </a:cubicBezTo>
                  <a:lnTo>
                    <a:pt x="7478" y="953"/>
                  </a:lnTo>
                  <a:lnTo>
                    <a:pt x="3787" y="953"/>
                  </a:lnTo>
                  <a:lnTo>
                    <a:pt x="3572" y="191"/>
                  </a:lnTo>
                  <a:cubicBezTo>
                    <a:pt x="3549" y="96"/>
                    <a:pt x="3453" y="0"/>
                    <a:pt x="335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7"/>
            <p:cNvSpPr/>
            <p:nvPr/>
          </p:nvSpPr>
          <p:spPr>
            <a:xfrm>
              <a:off x="6090558" y="1795362"/>
              <a:ext cx="47308" cy="47308"/>
            </a:xfrm>
            <a:custGeom>
              <a:avLst/>
              <a:gdLst/>
              <a:ahLst/>
              <a:cxnLst/>
              <a:rect l="l" t="t" r="r" b="b"/>
              <a:pathLst>
                <a:path w="1430" h="1430" extrusionOk="0">
                  <a:moveTo>
                    <a:pt x="715" y="406"/>
                  </a:moveTo>
                  <a:cubicBezTo>
                    <a:pt x="882" y="406"/>
                    <a:pt x="1001" y="525"/>
                    <a:pt x="1001" y="668"/>
                  </a:cubicBezTo>
                  <a:cubicBezTo>
                    <a:pt x="1001" y="834"/>
                    <a:pt x="882" y="953"/>
                    <a:pt x="715" y="953"/>
                  </a:cubicBezTo>
                  <a:cubicBezTo>
                    <a:pt x="572" y="953"/>
                    <a:pt x="453" y="834"/>
                    <a:pt x="453" y="668"/>
                  </a:cubicBezTo>
                  <a:cubicBezTo>
                    <a:pt x="453" y="525"/>
                    <a:pt x="572" y="406"/>
                    <a:pt x="715" y="406"/>
                  </a:cubicBezTo>
                  <a:close/>
                  <a:moveTo>
                    <a:pt x="715" y="1"/>
                  </a:moveTo>
                  <a:cubicBezTo>
                    <a:pt x="334" y="1"/>
                    <a:pt x="0" y="310"/>
                    <a:pt x="0" y="715"/>
                  </a:cubicBezTo>
                  <a:cubicBezTo>
                    <a:pt x="0" y="1096"/>
                    <a:pt x="334" y="1430"/>
                    <a:pt x="715" y="1430"/>
                  </a:cubicBezTo>
                  <a:cubicBezTo>
                    <a:pt x="1120" y="1430"/>
                    <a:pt x="1429" y="1096"/>
                    <a:pt x="1429" y="715"/>
                  </a:cubicBezTo>
                  <a:cubicBezTo>
                    <a:pt x="1429" y="310"/>
                    <a:pt x="1120" y="1"/>
                    <a:pt x="7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7"/>
            <p:cNvSpPr/>
            <p:nvPr/>
          </p:nvSpPr>
          <p:spPr>
            <a:xfrm>
              <a:off x="6275688" y="1793807"/>
              <a:ext cx="47308" cy="47275"/>
            </a:xfrm>
            <a:custGeom>
              <a:avLst/>
              <a:gdLst/>
              <a:ahLst/>
              <a:cxnLst/>
              <a:rect l="l" t="t" r="r" b="b"/>
              <a:pathLst>
                <a:path w="1430" h="1429" extrusionOk="0">
                  <a:moveTo>
                    <a:pt x="715" y="476"/>
                  </a:moveTo>
                  <a:cubicBezTo>
                    <a:pt x="882" y="476"/>
                    <a:pt x="1001" y="595"/>
                    <a:pt x="1001" y="762"/>
                  </a:cubicBezTo>
                  <a:cubicBezTo>
                    <a:pt x="1001" y="905"/>
                    <a:pt x="882" y="1024"/>
                    <a:pt x="715" y="1024"/>
                  </a:cubicBezTo>
                  <a:cubicBezTo>
                    <a:pt x="572" y="1024"/>
                    <a:pt x="453" y="905"/>
                    <a:pt x="453" y="762"/>
                  </a:cubicBezTo>
                  <a:cubicBezTo>
                    <a:pt x="453" y="595"/>
                    <a:pt x="572" y="476"/>
                    <a:pt x="715" y="476"/>
                  </a:cubicBezTo>
                  <a:close/>
                  <a:moveTo>
                    <a:pt x="715" y="0"/>
                  </a:moveTo>
                  <a:cubicBezTo>
                    <a:pt x="334" y="0"/>
                    <a:pt x="1" y="333"/>
                    <a:pt x="1" y="715"/>
                  </a:cubicBezTo>
                  <a:cubicBezTo>
                    <a:pt x="1" y="1119"/>
                    <a:pt x="334" y="1429"/>
                    <a:pt x="715" y="1429"/>
                  </a:cubicBezTo>
                  <a:cubicBezTo>
                    <a:pt x="1120" y="1429"/>
                    <a:pt x="1430" y="1119"/>
                    <a:pt x="1430" y="715"/>
                  </a:cubicBezTo>
                  <a:cubicBezTo>
                    <a:pt x="1430" y="333"/>
                    <a:pt x="1120" y="0"/>
                    <a:pt x="7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7"/>
            <p:cNvSpPr/>
            <p:nvPr/>
          </p:nvSpPr>
          <p:spPr>
            <a:xfrm>
              <a:off x="6158311" y="1827684"/>
              <a:ext cx="96932" cy="13398"/>
            </a:xfrm>
            <a:custGeom>
              <a:avLst/>
              <a:gdLst/>
              <a:ahLst/>
              <a:cxnLst/>
              <a:rect l="l" t="t" r="r" b="b"/>
              <a:pathLst>
                <a:path w="2930" h="405" extrusionOk="0">
                  <a:moveTo>
                    <a:pt x="215" y="0"/>
                  </a:moveTo>
                  <a:cubicBezTo>
                    <a:pt x="96" y="0"/>
                    <a:pt x="1" y="95"/>
                    <a:pt x="1" y="214"/>
                  </a:cubicBezTo>
                  <a:cubicBezTo>
                    <a:pt x="1" y="310"/>
                    <a:pt x="96" y="405"/>
                    <a:pt x="215" y="405"/>
                  </a:cubicBezTo>
                  <a:lnTo>
                    <a:pt x="2715" y="405"/>
                  </a:lnTo>
                  <a:cubicBezTo>
                    <a:pt x="2834" y="405"/>
                    <a:pt x="2930" y="333"/>
                    <a:pt x="2930" y="214"/>
                  </a:cubicBezTo>
                  <a:cubicBezTo>
                    <a:pt x="2930" y="95"/>
                    <a:pt x="2834" y="0"/>
                    <a:pt x="27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7"/>
            <p:cNvSpPr/>
            <p:nvPr/>
          </p:nvSpPr>
          <p:spPr>
            <a:xfrm>
              <a:off x="6158311" y="1796156"/>
              <a:ext cx="96932" cy="13431"/>
            </a:xfrm>
            <a:custGeom>
              <a:avLst/>
              <a:gdLst/>
              <a:ahLst/>
              <a:cxnLst/>
              <a:rect l="l" t="t" r="r" b="b"/>
              <a:pathLst>
                <a:path w="2930" h="406" extrusionOk="0">
                  <a:moveTo>
                    <a:pt x="215" y="1"/>
                  </a:moveTo>
                  <a:cubicBezTo>
                    <a:pt x="96" y="1"/>
                    <a:pt x="1" y="96"/>
                    <a:pt x="1" y="215"/>
                  </a:cubicBezTo>
                  <a:cubicBezTo>
                    <a:pt x="24" y="286"/>
                    <a:pt x="96" y="405"/>
                    <a:pt x="215" y="405"/>
                  </a:cubicBezTo>
                  <a:lnTo>
                    <a:pt x="2715" y="405"/>
                  </a:lnTo>
                  <a:cubicBezTo>
                    <a:pt x="2834" y="405"/>
                    <a:pt x="2930" y="310"/>
                    <a:pt x="2930" y="215"/>
                  </a:cubicBezTo>
                  <a:cubicBezTo>
                    <a:pt x="2930" y="96"/>
                    <a:pt x="2834" y="1"/>
                    <a:pt x="27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7"/>
            <p:cNvSpPr/>
            <p:nvPr/>
          </p:nvSpPr>
          <p:spPr>
            <a:xfrm>
              <a:off x="6200061" y="1856829"/>
              <a:ext cx="14225" cy="14192"/>
            </a:xfrm>
            <a:custGeom>
              <a:avLst/>
              <a:gdLst/>
              <a:ahLst/>
              <a:cxnLst/>
              <a:rect l="l" t="t" r="r" b="b"/>
              <a:pathLst>
                <a:path w="430" h="429" extrusionOk="0">
                  <a:moveTo>
                    <a:pt x="215" y="0"/>
                  </a:moveTo>
                  <a:cubicBezTo>
                    <a:pt x="144" y="0"/>
                    <a:pt x="96" y="48"/>
                    <a:pt x="72" y="72"/>
                  </a:cubicBezTo>
                  <a:cubicBezTo>
                    <a:pt x="24" y="95"/>
                    <a:pt x="1" y="167"/>
                    <a:pt x="1" y="215"/>
                  </a:cubicBezTo>
                  <a:cubicBezTo>
                    <a:pt x="1" y="262"/>
                    <a:pt x="24" y="334"/>
                    <a:pt x="72" y="357"/>
                  </a:cubicBezTo>
                  <a:cubicBezTo>
                    <a:pt x="96" y="405"/>
                    <a:pt x="144" y="429"/>
                    <a:pt x="215" y="429"/>
                  </a:cubicBezTo>
                  <a:cubicBezTo>
                    <a:pt x="263" y="429"/>
                    <a:pt x="334" y="405"/>
                    <a:pt x="358" y="357"/>
                  </a:cubicBezTo>
                  <a:cubicBezTo>
                    <a:pt x="382" y="334"/>
                    <a:pt x="429" y="262"/>
                    <a:pt x="429" y="215"/>
                  </a:cubicBezTo>
                  <a:cubicBezTo>
                    <a:pt x="429" y="167"/>
                    <a:pt x="382" y="95"/>
                    <a:pt x="358" y="72"/>
                  </a:cubicBezTo>
                  <a:cubicBezTo>
                    <a:pt x="334" y="48"/>
                    <a:pt x="263"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67"/>
          <p:cNvGrpSpPr/>
          <p:nvPr/>
        </p:nvGrpSpPr>
        <p:grpSpPr>
          <a:xfrm>
            <a:off x="1388659" y="4023436"/>
            <a:ext cx="372674" cy="310612"/>
            <a:chOff x="764739" y="1624226"/>
            <a:chExt cx="372674" cy="310612"/>
          </a:xfrm>
        </p:grpSpPr>
        <p:sp>
          <p:nvSpPr>
            <p:cNvPr id="5041" name="Google Shape;5041;p67"/>
            <p:cNvSpPr/>
            <p:nvPr/>
          </p:nvSpPr>
          <p:spPr>
            <a:xfrm>
              <a:off x="849827" y="1717387"/>
              <a:ext cx="134745" cy="134745"/>
            </a:xfrm>
            <a:custGeom>
              <a:avLst/>
              <a:gdLst/>
              <a:ahLst/>
              <a:cxnLst/>
              <a:rect l="l" t="t" r="r" b="b"/>
              <a:pathLst>
                <a:path w="4073" h="4073" extrusionOk="0">
                  <a:moveTo>
                    <a:pt x="3382" y="0"/>
                  </a:moveTo>
                  <a:lnTo>
                    <a:pt x="1" y="3382"/>
                  </a:lnTo>
                  <a:lnTo>
                    <a:pt x="691" y="4072"/>
                  </a:lnTo>
                  <a:lnTo>
                    <a:pt x="4073" y="691"/>
                  </a:lnTo>
                  <a:lnTo>
                    <a:pt x="33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7"/>
            <p:cNvSpPr/>
            <p:nvPr/>
          </p:nvSpPr>
          <p:spPr>
            <a:xfrm>
              <a:off x="1023940" y="1633853"/>
              <a:ext cx="44165" cy="44165"/>
            </a:xfrm>
            <a:custGeom>
              <a:avLst/>
              <a:gdLst/>
              <a:ahLst/>
              <a:cxnLst/>
              <a:rect l="l" t="t" r="r" b="b"/>
              <a:pathLst>
                <a:path w="1335" h="1335" extrusionOk="0">
                  <a:moveTo>
                    <a:pt x="667" y="1"/>
                  </a:moveTo>
                  <a:lnTo>
                    <a:pt x="1" y="644"/>
                  </a:lnTo>
                  <a:lnTo>
                    <a:pt x="691" y="1334"/>
                  </a:lnTo>
                  <a:lnTo>
                    <a:pt x="1334" y="668"/>
                  </a:lnTo>
                  <a:lnTo>
                    <a:pt x="667"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7"/>
            <p:cNvSpPr/>
            <p:nvPr/>
          </p:nvSpPr>
          <p:spPr>
            <a:xfrm>
              <a:off x="932566" y="1630115"/>
              <a:ext cx="196973" cy="192871"/>
            </a:xfrm>
            <a:custGeom>
              <a:avLst/>
              <a:gdLst/>
              <a:ahLst/>
              <a:cxnLst/>
              <a:rect l="l" t="t" r="r" b="b"/>
              <a:pathLst>
                <a:path w="5954" h="5830" extrusionOk="0">
                  <a:moveTo>
                    <a:pt x="1224" y="1"/>
                  </a:moveTo>
                  <a:cubicBezTo>
                    <a:pt x="786" y="1"/>
                    <a:pt x="345" y="173"/>
                    <a:pt x="0" y="519"/>
                  </a:cubicBezTo>
                  <a:lnTo>
                    <a:pt x="762" y="1304"/>
                  </a:lnTo>
                  <a:lnTo>
                    <a:pt x="167" y="1900"/>
                  </a:lnTo>
                  <a:lnTo>
                    <a:pt x="1596" y="3329"/>
                  </a:lnTo>
                  <a:lnTo>
                    <a:pt x="2501" y="5829"/>
                  </a:lnTo>
                  <a:cubicBezTo>
                    <a:pt x="4406" y="5829"/>
                    <a:pt x="5954" y="4281"/>
                    <a:pt x="5954" y="2376"/>
                  </a:cubicBezTo>
                  <a:lnTo>
                    <a:pt x="3429" y="1495"/>
                  </a:lnTo>
                  <a:lnTo>
                    <a:pt x="2429" y="519"/>
                  </a:lnTo>
                  <a:cubicBezTo>
                    <a:pt x="2096" y="173"/>
                    <a:pt x="1661" y="1"/>
                    <a:pt x="1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7"/>
            <p:cNvSpPr/>
            <p:nvPr/>
          </p:nvSpPr>
          <p:spPr>
            <a:xfrm>
              <a:off x="932566" y="1630909"/>
              <a:ext cx="162303" cy="158201"/>
            </a:xfrm>
            <a:custGeom>
              <a:avLst/>
              <a:gdLst/>
              <a:ahLst/>
              <a:cxnLst/>
              <a:rect l="l" t="t" r="r" b="b"/>
              <a:pathLst>
                <a:path w="4906" h="4782" extrusionOk="0">
                  <a:moveTo>
                    <a:pt x="1224" y="0"/>
                  </a:moveTo>
                  <a:cubicBezTo>
                    <a:pt x="786" y="0"/>
                    <a:pt x="345" y="173"/>
                    <a:pt x="0" y="518"/>
                  </a:cubicBezTo>
                  <a:lnTo>
                    <a:pt x="762" y="1304"/>
                  </a:lnTo>
                  <a:lnTo>
                    <a:pt x="167" y="1900"/>
                  </a:lnTo>
                  <a:lnTo>
                    <a:pt x="1596" y="3329"/>
                  </a:lnTo>
                  <a:lnTo>
                    <a:pt x="2120" y="4781"/>
                  </a:lnTo>
                  <a:lnTo>
                    <a:pt x="2501" y="4781"/>
                  </a:lnTo>
                  <a:cubicBezTo>
                    <a:pt x="3144" y="4781"/>
                    <a:pt x="3739" y="4519"/>
                    <a:pt x="4191" y="4067"/>
                  </a:cubicBezTo>
                  <a:cubicBezTo>
                    <a:pt x="4668" y="3614"/>
                    <a:pt x="4906" y="3019"/>
                    <a:pt x="4906" y="2376"/>
                  </a:cubicBezTo>
                  <a:lnTo>
                    <a:pt x="4906" y="1995"/>
                  </a:lnTo>
                  <a:lnTo>
                    <a:pt x="3429" y="1519"/>
                  </a:lnTo>
                  <a:lnTo>
                    <a:pt x="2429" y="518"/>
                  </a:lnTo>
                  <a:cubicBezTo>
                    <a:pt x="2096" y="173"/>
                    <a:pt x="1661" y="0"/>
                    <a:pt x="1224" y="0"/>
                  </a:cubicBez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7"/>
            <p:cNvSpPr/>
            <p:nvPr/>
          </p:nvSpPr>
          <p:spPr>
            <a:xfrm>
              <a:off x="774200" y="1826096"/>
              <a:ext cx="100869" cy="101663"/>
            </a:xfrm>
            <a:custGeom>
              <a:avLst/>
              <a:gdLst/>
              <a:ahLst/>
              <a:cxnLst/>
              <a:rect l="l" t="t" r="r" b="b"/>
              <a:pathLst>
                <a:path w="3049" h="3073" extrusionOk="0">
                  <a:moveTo>
                    <a:pt x="2191" y="0"/>
                  </a:moveTo>
                  <a:lnTo>
                    <a:pt x="0" y="2215"/>
                  </a:lnTo>
                  <a:lnTo>
                    <a:pt x="858" y="3073"/>
                  </a:lnTo>
                  <a:lnTo>
                    <a:pt x="3049" y="882"/>
                  </a:lnTo>
                  <a:lnTo>
                    <a:pt x="2191"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7"/>
            <p:cNvSpPr/>
            <p:nvPr/>
          </p:nvSpPr>
          <p:spPr>
            <a:xfrm>
              <a:off x="764739" y="1624226"/>
              <a:ext cx="372674" cy="310612"/>
            </a:xfrm>
            <a:custGeom>
              <a:avLst/>
              <a:gdLst/>
              <a:ahLst/>
              <a:cxnLst/>
              <a:rect l="l" t="t" r="r" b="b"/>
              <a:pathLst>
                <a:path w="11265" h="9389" extrusionOk="0">
                  <a:moveTo>
                    <a:pt x="8502" y="578"/>
                  </a:moveTo>
                  <a:lnTo>
                    <a:pt x="8883" y="959"/>
                  </a:lnTo>
                  <a:lnTo>
                    <a:pt x="8502" y="1363"/>
                  </a:lnTo>
                  <a:lnTo>
                    <a:pt x="8097" y="959"/>
                  </a:lnTo>
                  <a:lnTo>
                    <a:pt x="8502" y="578"/>
                  </a:lnTo>
                  <a:close/>
                  <a:moveTo>
                    <a:pt x="6319" y="398"/>
                  </a:moveTo>
                  <a:cubicBezTo>
                    <a:pt x="6707" y="398"/>
                    <a:pt x="7092" y="549"/>
                    <a:pt x="7383" y="839"/>
                  </a:cubicBezTo>
                  <a:lnTo>
                    <a:pt x="8383" y="1840"/>
                  </a:lnTo>
                  <a:cubicBezTo>
                    <a:pt x="8407" y="1864"/>
                    <a:pt x="8431" y="1864"/>
                    <a:pt x="8455" y="1887"/>
                  </a:cubicBezTo>
                  <a:lnTo>
                    <a:pt x="9764" y="2364"/>
                  </a:lnTo>
                  <a:lnTo>
                    <a:pt x="9764" y="2578"/>
                  </a:lnTo>
                  <a:cubicBezTo>
                    <a:pt x="9764" y="3173"/>
                    <a:pt x="9526" y="3697"/>
                    <a:pt x="9145" y="4126"/>
                  </a:cubicBezTo>
                  <a:cubicBezTo>
                    <a:pt x="8740" y="4531"/>
                    <a:pt x="8193" y="4745"/>
                    <a:pt x="7597" y="4745"/>
                  </a:cubicBezTo>
                  <a:lnTo>
                    <a:pt x="7383" y="4745"/>
                  </a:lnTo>
                  <a:lnTo>
                    <a:pt x="6907" y="3435"/>
                  </a:lnTo>
                  <a:cubicBezTo>
                    <a:pt x="6883" y="3388"/>
                    <a:pt x="6859" y="3340"/>
                    <a:pt x="6859" y="3316"/>
                  </a:cubicBezTo>
                  <a:lnTo>
                    <a:pt x="5597" y="2078"/>
                  </a:lnTo>
                  <a:lnTo>
                    <a:pt x="6049" y="1625"/>
                  </a:lnTo>
                  <a:cubicBezTo>
                    <a:pt x="6145" y="1530"/>
                    <a:pt x="6145" y="1387"/>
                    <a:pt x="6049" y="1316"/>
                  </a:cubicBezTo>
                  <a:lnTo>
                    <a:pt x="5430" y="697"/>
                  </a:lnTo>
                  <a:cubicBezTo>
                    <a:pt x="5695" y="495"/>
                    <a:pt x="6008" y="398"/>
                    <a:pt x="6319" y="398"/>
                  </a:cubicBezTo>
                  <a:close/>
                  <a:moveTo>
                    <a:pt x="10217" y="2459"/>
                  </a:moveTo>
                  <a:lnTo>
                    <a:pt x="10836" y="2673"/>
                  </a:lnTo>
                  <a:cubicBezTo>
                    <a:pt x="10717" y="4364"/>
                    <a:pt x="9383" y="5698"/>
                    <a:pt x="7740" y="5769"/>
                  </a:cubicBezTo>
                  <a:lnTo>
                    <a:pt x="7550" y="5126"/>
                  </a:lnTo>
                  <a:lnTo>
                    <a:pt x="7597" y="5126"/>
                  </a:lnTo>
                  <a:cubicBezTo>
                    <a:pt x="8288" y="5126"/>
                    <a:pt x="8979" y="4864"/>
                    <a:pt x="9455" y="4364"/>
                  </a:cubicBezTo>
                  <a:cubicBezTo>
                    <a:pt x="9955" y="3864"/>
                    <a:pt x="10217" y="3197"/>
                    <a:pt x="10217" y="2506"/>
                  </a:cubicBezTo>
                  <a:lnTo>
                    <a:pt x="10217" y="2459"/>
                  </a:lnTo>
                  <a:close/>
                  <a:moveTo>
                    <a:pt x="2477" y="6412"/>
                  </a:moveTo>
                  <a:lnTo>
                    <a:pt x="3049" y="6984"/>
                  </a:lnTo>
                  <a:lnTo>
                    <a:pt x="2620" y="7388"/>
                  </a:lnTo>
                  <a:lnTo>
                    <a:pt x="2072" y="6841"/>
                  </a:lnTo>
                  <a:lnTo>
                    <a:pt x="2477" y="6412"/>
                  </a:lnTo>
                  <a:close/>
                  <a:moveTo>
                    <a:pt x="1739" y="7150"/>
                  </a:moveTo>
                  <a:lnTo>
                    <a:pt x="2311" y="7722"/>
                  </a:lnTo>
                  <a:lnTo>
                    <a:pt x="1882" y="8151"/>
                  </a:lnTo>
                  <a:lnTo>
                    <a:pt x="1310" y="7579"/>
                  </a:lnTo>
                  <a:lnTo>
                    <a:pt x="1739" y="7150"/>
                  </a:lnTo>
                  <a:close/>
                  <a:moveTo>
                    <a:pt x="1001" y="7889"/>
                  </a:moveTo>
                  <a:lnTo>
                    <a:pt x="1548" y="8460"/>
                  </a:lnTo>
                  <a:lnTo>
                    <a:pt x="1144" y="8889"/>
                  </a:lnTo>
                  <a:lnTo>
                    <a:pt x="572" y="8317"/>
                  </a:lnTo>
                  <a:lnTo>
                    <a:pt x="1001" y="7889"/>
                  </a:lnTo>
                  <a:close/>
                  <a:moveTo>
                    <a:pt x="6347" y="0"/>
                  </a:moveTo>
                  <a:cubicBezTo>
                    <a:pt x="5847" y="0"/>
                    <a:pt x="5347" y="185"/>
                    <a:pt x="4978" y="554"/>
                  </a:cubicBezTo>
                  <a:cubicBezTo>
                    <a:pt x="4883" y="649"/>
                    <a:pt x="4883" y="792"/>
                    <a:pt x="4978" y="839"/>
                  </a:cubicBezTo>
                  <a:lnTo>
                    <a:pt x="5597" y="1482"/>
                  </a:lnTo>
                  <a:lnTo>
                    <a:pt x="5168" y="1911"/>
                  </a:lnTo>
                  <a:cubicBezTo>
                    <a:pt x="5073" y="2006"/>
                    <a:pt x="5073" y="2149"/>
                    <a:pt x="5168" y="2221"/>
                  </a:cubicBezTo>
                  <a:lnTo>
                    <a:pt x="5716" y="2792"/>
                  </a:lnTo>
                  <a:lnTo>
                    <a:pt x="4835" y="3673"/>
                  </a:lnTo>
                  <a:cubicBezTo>
                    <a:pt x="4740" y="3769"/>
                    <a:pt x="4740" y="3912"/>
                    <a:pt x="4835" y="3983"/>
                  </a:cubicBezTo>
                  <a:cubicBezTo>
                    <a:pt x="4859" y="4007"/>
                    <a:pt x="4930" y="4031"/>
                    <a:pt x="4978" y="4031"/>
                  </a:cubicBezTo>
                  <a:cubicBezTo>
                    <a:pt x="5049" y="4031"/>
                    <a:pt x="5097" y="4007"/>
                    <a:pt x="5121" y="3983"/>
                  </a:cubicBezTo>
                  <a:lnTo>
                    <a:pt x="6026" y="3078"/>
                  </a:lnTo>
                  <a:lnTo>
                    <a:pt x="6407" y="3459"/>
                  </a:lnTo>
                  <a:lnTo>
                    <a:pt x="3263" y="6603"/>
                  </a:lnTo>
                  <a:lnTo>
                    <a:pt x="2858" y="6198"/>
                  </a:lnTo>
                  <a:lnTo>
                    <a:pt x="3692" y="5364"/>
                  </a:lnTo>
                  <a:cubicBezTo>
                    <a:pt x="3787" y="5269"/>
                    <a:pt x="3787" y="5126"/>
                    <a:pt x="3692" y="5078"/>
                  </a:cubicBezTo>
                  <a:cubicBezTo>
                    <a:pt x="3656" y="5031"/>
                    <a:pt x="3597" y="5007"/>
                    <a:pt x="3540" y="5007"/>
                  </a:cubicBezTo>
                  <a:cubicBezTo>
                    <a:pt x="3483" y="5007"/>
                    <a:pt x="3430" y="5031"/>
                    <a:pt x="3406" y="5078"/>
                  </a:cubicBezTo>
                  <a:lnTo>
                    <a:pt x="2549" y="5936"/>
                  </a:lnTo>
                  <a:cubicBezTo>
                    <a:pt x="2501" y="5936"/>
                    <a:pt x="2477" y="5912"/>
                    <a:pt x="2453" y="5912"/>
                  </a:cubicBezTo>
                  <a:cubicBezTo>
                    <a:pt x="2382" y="5912"/>
                    <a:pt x="2334" y="5936"/>
                    <a:pt x="2311" y="5960"/>
                  </a:cubicBezTo>
                  <a:lnTo>
                    <a:pt x="96" y="8174"/>
                  </a:lnTo>
                  <a:cubicBezTo>
                    <a:pt x="1" y="8270"/>
                    <a:pt x="1" y="8412"/>
                    <a:pt x="96" y="8460"/>
                  </a:cubicBezTo>
                  <a:lnTo>
                    <a:pt x="953" y="9341"/>
                  </a:lnTo>
                  <a:cubicBezTo>
                    <a:pt x="1001" y="9365"/>
                    <a:pt x="1048" y="9389"/>
                    <a:pt x="1120" y="9389"/>
                  </a:cubicBezTo>
                  <a:cubicBezTo>
                    <a:pt x="1167" y="9389"/>
                    <a:pt x="1239" y="9365"/>
                    <a:pt x="1263" y="9341"/>
                  </a:cubicBezTo>
                  <a:lnTo>
                    <a:pt x="3454" y="7126"/>
                  </a:lnTo>
                  <a:cubicBezTo>
                    <a:pt x="3525" y="7079"/>
                    <a:pt x="3549" y="6984"/>
                    <a:pt x="3525" y="6888"/>
                  </a:cubicBezTo>
                  <a:lnTo>
                    <a:pt x="6550" y="3864"/>
                  </a:lnTo>
                  <a:lnTo>
                    <a:pt x="7335" y="6055"/>
                  </a:lnTo>
                  <a:cubicBezTo>
                    <a:pt x="7359" y="6150"/>
                    <a:pt x="7454" y="6198"/>
                    <a:pt x="7550" y="6198"/>
                  </a:cubicBezTo>
                  <a:cubicBezTo>
                    <a:pt x="8526" y="6198"/>
                    <a:pt x="9455" y="5817"/>
                    <a:pt x="10122" y="5126"/>
                  </a:cubicBezTo>
                  <a:cubicBezTo>
                    <a:pt x="10812" y="4459"/>
                    <a:pt x="11193" y="3531"/>
                    <a:pt x="11193" y="2554"/>
                  </a:cubicBezTo>
                  <a:cubicBezTo>
                    <a:pt x="11265" y="2459"/>
                    <a:pt x="11193" y="2364"/>
                    <a:pt x="11122" y="2340"/>
                  </a:cubicBezTo>
                  <a:lnTo>
                    <a:pt x="8907" y="1554"/>
                  </a:lnTo>
                  <a:lnTo>
                    <a:pt x="9360" y="1125"/>
                  </a:lnTo>
                  <a:cubicBezTo>
                    <a:pt x="9455" y="1030"/>
                    <a:pt x="9455" y="887"/>
                    <a:pt x="9360" y="816"/>
                  </a:cubicBezTo>
                  <a:lnTo>
                    <a:pt x="8669" y="125"/>
                  </a:lnTo>
                  <a:cubicBezTo>
                    <a:pt x="8621" y="77"/>
                    <a:pt x="8562" y="54"/>
                    <a:pt x="8508" y="54"/>
                  </a:cubicBezTo>
                  <a:cubicBezTo>
                    <a:pt x="8455" y="54"/>
                    <a:pt x="8407" y="77"/>
                    <a:pt x="8383" y="125"/>
                  </a:cubicBezTo>
                  <a:lnTo>
                    <a:pt x="7836" y="673"/>
                  </a:lnTo>
                  <a:lnTo>
                    <a:pt x="7716" y="554"/>
                  </a:lnTo>
                  <a:cubicBezTo>
                    <a:pt x="7347" y="185"/>
                    <a:pt x="6847" y="0"/>
                    <a:pt x="6347"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7"/>
            <p:cNvSpPr/>
            <p:nvPr/>
          </p:nvSpPr>
          <p:spPr>
            <a:xfrm>
              <a:off x="898690" y="1767804"/>
              <a:ext cx="14192" cy="13431"/>
            </a:xfrm>
            <a:custGeom>
              <a:avLst/>
              <a:gdLst/>
              <a:ahLst/>
              <a:cxnLst/>
              <a:rect l="l" t="t" r="r" b="b"/>
              <a:pathLst>
                <a:path w="429" h="406" extrusionOk="0">
                  <a:moveTo>
                    <a:pt x="214" y="0"/>
                  </a:moveTo>
                  <a:cubicBezTo>
                    <a:pt x="167" y="0"/>
                    <a:pt x="95" y="24"/>
                    <a:pt x="71" y="48"/>
                  </a:cubicBezTo>
                  <a:cubicBezTo>
                    <a:pt x="48" y="72"/>
                    <a:pt x="0" y="143"/>
                    <a:pt x="0" y="191"/>
                  </a:cubicBezTo>
                  <a:cubicBezTo>
                    <a:pt x="0" y="262"/>
                    <a:pt x="24" y="310"/>
                    <a:pt x="71" y="357"/>
                  </a:cubicBezTo>
                  <a:cubicBezTo>
                    <a:pt x="95" y="381"/>
                    <a:pt x="167" y="405"/>
                    <a:pt x="214" y="405"/>
                  </a:cubicBezTo>
                  <a:cubicBezTo>
                    <a:pt x="286" y="405"/>
                    <a:pt x="333" y="381"/>
                    <a:pt x="357" y="357"/>
                  </a:cubicBezTo>
                  <a:cubicBezTo>
                    <a:pt x="405" y="310"/>
                    <a:pt x="429" y="262"/>
                    <a:pt x="429" y="191"/>
                  </a:cubicBezTo>
                  <a:cubicBezTo>
                    <a:pt x="429" y="143"/>
                    <a:pt x="405" y="72"/>
                    <a:pt x="357" y="48"/>
                  </a:cubicBezTo>
                  <a:cubicBezTo>
                    <a:pt x="333" y="24"/>
                    <a:pt x="286" y="0"/>
                    <a:pt x="21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7"/>
          <p:cNvGrpSpPr/>
          <p:nvPr/>
        </p:nvGrpSpPr>
        <p:grpSpPr>
          <a:xfrm>
            <a:off x="4643629" y="3994770"/>
            <a:ext cx="371119" cy="367944"/>
            <a:chOff x="4680317" y="4076963"/>
            <a:chExt cx="371119" cy="367944"/>
          </a:xfrm>
        </p:grpSpPr>
        <p:sp>
          <p:nvSpPr>
            <p:cNvPr id="5049" name="Google Shape;5049;p67"/>
            <p:cNvSpPr/>
            <p:nvPr/>
          </p:nvSpPr>
          <p:spPr>
            <a:xfrm>
              <a:off x="4687397" y="4081661"/>
              <a:ext cx="271839" cy="356927"/>
            </a:xfrm>
            <a:custGeom>
              <a:avLst/>
              <a:gdLst/>
              <a:ahLst/>
              <a:cxnLst/>
              <a:rect l="l" t="t" r="r" b="b"/>
              <a:pathLst>
                <a:path w="8217" h="10789" extrusionOk="0">
                  <a:moveTo>
                    <a:pt x="4121" y="1"/>
                  </a:moveTo>
                  <a:cubicBezTo>
                    <a:pt x="1858" y="1"/>
                    <a:pt x="1" y="1859"/>
                    <a:pt x="1" y="4121"/>
                  </a:cubicBezTo>
                  <a:cubicBezTo>
                    <a:pt x="1" y="5097"/>
                    <a:pt x="358" y="6026"/>
                    <a:pt x="930" y="6740"/>
                  </a:cubicBezTo>
                  <a:lnTo>
                    <a:pt x="4073" y="10789"/>
                  </a:lnTo>
                  <a:lnTo>
                    <a:pt x="7264" y="6693"/>
                  </a:lnTo>
                  <a:cubicBezTo>
                    <a:pt x="7836" y="5978"/>
                    <a:pt x="8193" y="5121"/>
                    <a:pt x="8193" y="4145"/>
                  </a:cubicBezTo>
                  <a:cubicBezTo>
                    <a:pt x="8217" y="1882"/>
                    <a:pt x="6383" y="1"/>
                    <a:pt x="412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7"/>
            <p:cNvSpPr/>
            <p:nvPr/>
          </p:nvSpPr>
          <p:spPr>
            <a:xfrm>
              <a:off x="4738609" y="4132872"/>
              <a:ext cx="169415" cy="169415"/>
            </a:xfrm>
            <a:custGeom>
              <a:avLst/>
              <a:gdLst/>
              <a:ahLst/>
              <a:cxnLst/>
              <a:rect l="l" t="t" r="r" b="b"/>
              <a:pathLst>
                <a:path w="5121" h="5121" extrusionOk="0">
                  <a:moveTo>
                    <a:pt x="2573" y="1"/>
                  </a:moveTo>
                  <a:cubicBezTo>
                    <a:pt x="1144" y="1"/>
                    <a:pt x="1" y="1144"/>
                    <a:pt x="1" y="2573"/>
                  </a:cubicBezTo>
                  <a:cubicBezTo>
                    <a:pt x="1" y="3978"/>
                    <a:pt x="1144" y="5121"/>
                    <a:pt x="2573" y="5121"/>
                  </a:cubicBezTo>
                  <a:cubicBezTo>
                    <a:pt x="3978" y="5121"/>
                    <a:pt x="5121" y="3978"/>
                    <a:pt x="5121" y="2573"/>
                  </a:cubicBezTo>
                  <a:cubicBezTo>
                    <a:pt x="5121" y="1144"/>
                    <a:pt x="3978" y="1"/>
                    <a:pt x="2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7"/>
            <p:cNvSpPr/>
            <p:nvPr/>
          </p:nvSpPr>
          <p:spPr>
            <a:xfrm>
              <a:off x="4865447" y="4226430"/>
              <a:ext cx="177322" cy="210603"/>
            </a:xfrm>
            <a:custGeom>
              <a:avLst/>
              <a:gdLst/>
              <a:ahLst/>
              <a:cxnLst/>
              <a:rect l="l" t="t" r="r" b="b"/>
              <a:pathLst>
                <a:path w="5360" h="6366" extrusionOk="0">
                  <a:moveTo>
                    <a:pt x="2557" y="0"/>
                  </a:moveTo>
                  <a:cubicBezTo>
                    <a:pt x="2533" y="0"/>
                    <a:pt x="2501" y="35"/>
                    <a:pt x="2501" y="54"/>
                  </a:cubicBezTo>
                  <a:cubicBezTo>
                    <a:pt x="2716" y="602"/>
                    <a:pt x="2668" y="1078"/>
                    <a:pt x="2144" y="1459"/>
                  </a:cubicBezTo>
                  <a:cubicBezTo>
                    <a:pt x="1598" y="1915"/>
                    <a:pt x="1455" y="2580"/>
                    <a:pt x="1419" y="2867"/>
                  </a:cubicBezTo>
                  <a:lnTo>
                    <a:pt x="1419" y="2867"/>
                  </a:lnTo>
                  <a:cubicBezTo>
                    <a:pt x="1432" y="2585"/>
                    <a:pt x="1405" y="1925"/>
                    <a:pt x="954" y="1293"/>
                  </a:cubicBezTo>
                  <a:cubicBezTo>
                    <a:pt x="906" y="1227"/>
                    <a:pt x="840" y="1198"/>
                    <a:pt x="776" y="1198"/>
                  </a:cubicBezTo>
                  <a:cubicBezTo>
                    <a:pt x="679" y="1198"/>
                    <a:pt x="587" y="1264"/>
                    <a:pt x="572" y="1364"/>
                  </a:cubicBezTo>
                  <a:cubicBezTo>
                    <a:pt x="525" y="2603"/>
                    <a:pt x="1" y="2722"/>
                    <a:pt x="1" y="3698"/>
                  </a:cubicBezTo>
                  <a:cubicBezTo>
                    <a:pt x="1" y="5175"/>
                    <a:pt x="1192" y="6365"/>
                    <a:pt x="2692" y="6365"/>
                  </a:cubicBezTo>
                  <a:cubicBezTo>
                    <a:pt x="4168" y="6365"/>
                    <a:pt x="5359" y="5175"/>
                    <a:pt x="5359" y="3698"/>
                  </a:cubicBezTo>
                  <a:cubicBezTo>
                    <a:pt x="5359" y="2841"/>
                    <a:pt x="5145" y="2126"/>
                    <a:pt x="4692" y="1317"/>
                  </a:cubicBezTo>
                  <a:cubicBezTo>
                    <a:pt x="4654" y="1240"/>
                    <a:pt x="4590" y="1206"/>
                    <a:pt x="4522" y="1206"/>
                  </a:cubicBezTo>
                  <a:cubicBezTo>
                    <a:pt x="4422" y="1206"/>
                    <a:pt x="4316" y="1283"/>
                    <a:pt x="4288" y="1412"/>
                  </a:cubicBezTo>
                  <a:cubicBezTo>
                    <a:pt x="4216" y="2245"/>
                    <a:pt x="3692" y="2793"/>
                    <a:pt x="3692" y="2793"/>
                  </a:cubicBezTo>
                  <a:cubicBezTo>
                    <a:pt x="3692" y="2793"/>
                    <a:pt x="4359" y="888"/>
                    <a:pt x="2573" y="7"/>
                  </a:cubicBezTo>
                  <a:cubicBezTo>
                    <a:pt x="2568" y="2"/>
                    <a:pt x="2563" y="0"/>
                    <a:pt x="2557"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7"/>
            <p:cNvSpPr/>
            <p:nvPr/>
          </p:nvSpPr>
          <p:spPr>
            <a:xfrm>
              <a:off x="4919041" y="4340862"/>
              <a:ext cx="70929" cy="96171"/>
            </a:xfrm>
            <a:custGeom>
              <a:avLst/>
              <a:gdLst/>
              <a:ahLst/>
              <a:cxnLst/>
              <a:rect l="l" t="t" r="r" b="b"/>
              <a:pathLst>
                <a:path w="2144" h="2907" extrusionOk="0">
                  <a:moveTo>
                    <a:pt x="1072" y="1"/>
                  </a:moveTo>
                  <a:cubicBezTo>
                    <a:pt x="1072" y="596"/>
                    <a:pt x="0" y="763"/>
                    <a:pt x="0" y="1835"/>
                  </a:cubicBezTo>
                  <a:cubicBezTo>
                    <a:pt x="0" y="2430"/>
                    <a:pt x="477" y="2906"/>
                    <a:pt x="1072" y="2906"/>
                  </a:cubicBezTo>
                  <a:cubicBezTo>
                    <a:pt x="1667" y="2906"/>
                    <a:pt x="2144" y="2430"/>
                    <a:pt x="2144" y="1835"/>
                  </a:cubicBezTo>
                  <a:cubicBezTo>
                    <a:pt x="2144" y="1239"/>
                    <a:pt x="1715" y="477"/>
                    <a:pt x="1072"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7"/>
            <p:cNvSpPr/>
            <p:nvPr/>
          </p:nvSpPr>
          <p:spPr>
            <a:xfrm>
              <a:off x="4680317" y="4076963"/>
              <a:ext cx="371119" cy="367944"/>
            </a:xfrm>
            <a:custGeom>
              <a:avLst/>
              <a:gdLst/>
              <a:ahLst/>
              <a:cxnLst/>
              <a:rect l="l" t="t" r="r" b="b"/>
              <a:pathLst>
                <a:path w="11218" h="11122" extrusionOk="0">
                  <a:moveTo>
                    <a:pt x="8407" y="4977"/>
                  </a:moveTo>
                  <a:cubicBezTo>
                    <a:pt x="8836" y="5287"/>
                    <a:pt x="9074" y="5739"/>
                    <a:pt x="9145" y="6311"/>
                  </a:cubicBezTo>
                  <a:cubicBezTo>
                    <a:pt x="9217" y="6835"/>
                    <a:pt x="9050" y="7287"/>
                    <a:pt x="9050" y="7287"/>
                  </a:cubicBezTo>
                  <a:cubicBezTo>
                    <a:pt x="9026" y="7383"/>
                    <a:pt x="9050" y="7502"/>
                    <a:pt x="9145" y="7549"/>
                  </a:cubicBezTo>
                  <a:cubicBezTo>
                    <a:pt x="9185" y="7579"/>
                    <a:pt x="9229" y="7592"/>
                    <a:pt x="9271" y="7592"/>
                  </a:cubicBezTo>
                  <a:cubicBezTo>
                    <a:pt x="9328" y="7592"/>
                    <a:pt x="9380" y="7567"/>
                    <a:pt x="9407" y="7525"/>
                  </a:cubicBezTo>
                  <a:cubicBezTo>
                    <a:pt x="9431" y="7502"/>
                    <a:pt x="9979" y="6930"/>
                    <a:pt x="10074" y="6025"/>
                  </a:cubicBezTo>
                  <a:cubicBezTo>
                    <a:pt x="10527" y="6787"/>
                    <a:pt x="10693" y="7430"/>
                    <a:pt x="10693" y="8264"/>
                  </a:cubicBezTo>
                  <a:cubicBezTo>
                    <a:pt x="10765" y="9169"/>
                    <a:pt x="10217" y="9978"/>
                    <a:pt x="9431" y="10383"/>
                  </a:cubicBezTo>
                  <a:cubicBezTo>
                    <a:pt x="9526" y="10216"/>
                    <a:pt x="9550" y="10026"/>
                    <a:pt x="9550" y="9812"/>
                  </a:cubicBezTo>
                  <a:cubicBezTo>
                    <a:pt x="9550" y="9097"/>
                    <a:pt x="9074" y="8264"/>
                    <a:pt x="8407" y="7787"/>
                  </a:cubicBezTo>
                  <a:cubicBezTo>
                    <a:pt x="8365" y="7759"/>
                    <a:pt x="8315" y="7748"/>
                    <a:pt x="8267" y="7748"/>
                  </a:cubicBezTo>
                  <a:cubicBezTo>
                    <a:pt x="8232" y="7748"/>
                    <a:pt x="8199" y="7754"/>
                    <a:pt x="8169" y="7764"/>
                  </a:cubicBezTo>
                  <a:cubicBezTo>
                    <a:pt x="8074" y="7787"/>
                    <a:pt x="8050" y="7883"/>
                    <a:pt x="8050" y="7978"/>
                  </a:cubicBezTo>
                  <a:cubicBezTo>
                    <a:pt x="8050" y="8121"/>
                    <a:pt x="7931" y="8240"/>
                    <a:pt x="7693" y="8454"/>
                  </a:cubicBezTo>
                  <a:cubicBezTo>
                    <a:pt x="7383" y="8716"/>
                    <a:pt x="6954" y="9097"/>
                    <a:pt x="6954" y="9859"/>
                  </a:cubicBezTo>
                  <a:cubicBezTo>
                    <a:pt x="6954" y="10050"/>
                    <a:pt x="7002" y="10240"/>
                    <a:pt x="7050" y="10407"/>
                  </a:cubicBezTo>
                  <a:cubicBezTo>
                    <a:pt x="6288" y="10002"/>
                    <a:pt x="5764" y="9169"/>
                    <a:pt x="5764" y="8240"/>
                  </a:cubicBezTo>
                  <a:cubicBezTo>
                    <a:pt x="5764" y="7787"/>
                    <a:pt x="5859" y="7549"/>
                    <a:pt x="6002" y="7263"/>
                  </a:cubicBezTo>
                  <a:cubicBezTo>
                    <a:pt x="6145" y="6954"/>
                    <a:pt x="6288" y="6597"/>
                    <a:pt x="6359" y="5954"/>
                  </a:cubicBezTo>
                  <a:cubicBezTo>
                    <a:pt x="6740" y="6501"/>
                    <a:pt x="6764" y="7097"/>
                    <a:pt x="6740" y="7383"/>
                  </a:cubicBezTo>
                  <a:lnTo>
                    <a:pt x="6740" y="7525"/>
                  </a:lnTo>
                  <a:cubicBezTo>
                    <a:pt x="6740" y="7645"/>
                    <a:pt x="6811" y="7740"/>
                    <a:pt x="6954" y="7764"/>
                  </a:cubicBezTo>
                  <a:cubicBezTo>
                    <a:pt x="7050" y="7764"/>
                    <a:pt x="7145" y="7716"/>
                    <a:pt x="7169" y="7597"/>
                  </a:cubicBezTo>
                  <a:cubicBezTo>
                    <a:pt x="7169" y="7597"/>
                    <a:pt x="7169" y="7525"/>
                    <a:pt x="7216" y="7430"/>
                  </a:cubicBezTo>
                  <a:cubicBezTo>
                    <a:pt x="7240" y="7168"/>
                    <a:pt x="7383" y="6573"/>
                    <a:pt x="7859" y="6192"/>
                  </a:cubicBezTo>
                  <a:cubicBezTo>
                    <a:pt x="8288" y="5858"/>
                    <a:pt x="8455" y="5454"/>
                    <a:pt x="8407" y="4977"/>
                  </a:cubicBezTo>
                  <a:close/>
                  <a:moveTo>
                    <a:pt x="4287" y="381"/>
                  </a:moveTo>
                  <a:cubicBezTo>
                    <a:pt x="5335" y="381"/>
                    <a:pt x="6311" y="786"/>
                    <a:pt x="7026" y="1548"/>
                  </a:cubicBezTo>
                  <a:cubicBezTo>
                    <a:pt x="7788" y="2286"/>
                    <a:pt x="8169" y="3263"/>
                    <a:pt x="8169" y="4310"/>
                  </a:cubicBezTo>
                  <a:lnTo>
                    <a:pt x="8169" y="4334"/>
                  </a:lnTo>
                  <a:cubicBezTo>
                    <a:pt x="8097" y="4334"/>
                    <a:pt x="8026" y="4334"/>
                    <a:pt x="7955" y="4406"/>
                  </a:cubicBezTo>
                  <a:cubicBezTo>
                    <a:pt x="7859" y="4453"/>
                    <a:pt x="7836" y="4572"/>
                    <a:pt x="7883" y="4668"/>
                  </a:cubicBezTo>
                  <a:cubicBezTo>
                    <a:pt x="8074" y="5168"/>
                    <a:pt x="7978" y="5501"/>
                    <a:pt x="7621" y="5835"/>
                  </a:cubicBezTo>
                  <a:cubicBezTo>
                    <a:pt x="7407" y="6001"/>
                    <a:pt x="7240" y="6216"/>
                    <a:pt x="7121" y="6430"/>
                  </a:cubicBezTo>
                  <a:cubicBezTo>
                    <a:pt x="7026" y="6192"/>
                    <a:pt x="6931" y="5906"/>
                    <a:pt x="6764" y="5668"/>
                  </a:cubicBezTo>
                  <a:cubicBezTo>
                    <a:pt x="6764" y="5644"/>
                    <a:pt x="6740" y="5644"/>
                    <a:pt x="6740" y="5620"/>
                  </a:cubicBezTo>
                  <a:cubicBezTo>
                    <a:pt x="6978" y="5192"/>
                    <a:pt x="7097" y="4715"/>
                    <a:pt x="7097" y="4239"/>
                  </a:cubicBezTo>
                  <a:cubicBezTo>
                    <a:pt x="7097" y="2739"/>
                    <a:pt x="5835" y="1477"/>
                    <a:pt x="4311" y="1477"/>
                  </a:cubicBezTo>
                  <a:cubicBezTo>
                    <a:pt x="3763" y="1477"/>
                    <a:pt x="3215" y="1667"/>
                    <a:pt x="2739" y="1953"/>
                  </a:cubicBezTo>
                  <a:cubicBezTo>
                    <a:pt x="2644" y="2024"/>
                    <a:pt x="2620" y="2167"/>
                    <a:pt x="2692" y="2262"/>
                  </a:cubicBezTo>
                  <a:cubicBezTo>
                    <a:pt x="2723" y="2309"/>
                    <a:pt x="2794" y="2345"/>
                    <a:pt x="2866" y="2345"/>
                  </a:cubicBezTo>
                  <a:cubicBezTo>
                    <a:pt x="2905" y="2345"/>
                    <a:pt x="2944" y="2335"/>
                    <a:pt x="2977" y="2310"/>
                  </a:cubicBezTo>
                  <a:cubicBezTo>
                    <a:pt x="3358" y="2048"/>
                    <a:pt x="3835" y="1905"/>
                    <a:pt x="4311" y="1905"/>
                  </a:cubicBezTo>
                  <a:cubicBezTo>
                    <a:pt x="5597" y="1905"/>
                    <a:pt x="6669" y="2929"/>
                    <a:pt x="6669" y="4239"/>
                  </a:cubicBezTo>
                  <a:cubicBezTo>
                    <a:pt x="6669" y="4692"/>
                    <a:pt x="6550" y="5144"/>
                    <a:pt x="6311" y="5501"/>
                  </a:cubicBezTo>
                  <a:cubicBezTo>
                    <a:pt x="6168" y="5549"/>
                    <a:pt x="6049" y="5668"/>
                    <a:pt x="6026" y="5858"/>
                  </a:cubicBezTo>
                  <a:cubicBezTo>
                    <a:pt x="5573" y="6311"/>
                    <a:pt x="4978" y="6573"/>
                    <a:pt x="4359" y="6573"/>
                  </a:cubicBezTo>
                  <a:cubicBezTo>
                    <a:pt x="3073" y="6573"/>
                    <a:pt x="2001" y="5525"/>
                    <a:pt x="2001" y="4215"/>
                  </a:cubicBezTo>
                  <a:cubicBezTo>
                    <a:pt x="2001" y="4072"/>
                    <a:pt x="2001" y="3929"/>
                    <a:pt x="2025" y="3763"/>
                  </a:cubicBezTo>
                  <a:cubicBezTo>
                    <a:pt x="2049" y="3644"/>
                    <a:pt x="1977" y="3525"/>
                    <a:pt x="1858" y="3501"/>
                  </a:cubicBezTo>
                  <a:cubicBezTo>
                    <a:pt x="1846" y="3498"/>
                    <a:pt x="1833" y="3497"/>
                    <a:pt x="1821" y="3497"/>
                  </a:cubicBezTo>
                  <a:cubicBezTo>
                    <a:pt x="1715" y="3497"/>
                    <a:pt x="1615" y="3585"/>
                    <a:pt x="1572" y="3691"/>
                  </a:cubicBezTo>
                  <a:cubicBezTo>
                    <a:pt x="1548" y="3858"/>
                    <a:pt x="1525" y="4049"/>
                    <a:pt x="1525" y="4215"/>
                  </a:cubicBezTo>
                  <a:cubicBezTo>
                    <a:pt x="1525" y="5739"/>
                    <a:pt x="2763" y="6978"/>
                    <a:pt x="4287" y="6978"/>
                  </a:cubicBezTo>
                  <a:cubicBezTo>
                    <a:pt x="4859" y="6978"/>
                    <a:pt x="5383" y="6811"/>
                    <a:pt x="5835" y="6501"/>
                  </a:cubicBezTo>
                  <a:lnTo>
                    <a:pt x="5835" y="6501"/>
                  </a:lnTo>
                  <a:cubicBezTo>
                    <a:pt x="5787" y="6716"/>
                    <a:pt x="5716" y="6859"/>
                    <a:pt x="5621" y="7025"/>
                  </a:cubicBezTo>
                  <a:cubicBezTo>
                    <a:pt x="5478" y="7335"/>
                    <a:pt x="5335" y="7645"/>
                    <a:pt x="5335" y="8168"/>
                  </a:cubicBezTo>
                  <a:cubicBezTo>
                    <a:pt x="5335" y="8478"/>
                    <a:pt x="5359" y="8740"/>
                    <a:pt x="5454" y="8978"/>
                  </a:cubicBezTo>
                  <a:lnTo>
                    <a:pt x="4335" y="10574"/>
                  </a:lnTo>
                  <a:lnTo>
                    <a:pt x="1358" y="6763"/>
                  </a:lnTo>
                  <a:cubicBezTo>
                    <a:pt x="1358" y="6763"/>
                    <a:pt x="1358" y="6716"/>
                    <a:pt x="1310" y="6716"/>
                  </a:cubicBezTo>
                  <a:cubicBezTo>
                    <a:pt x="763" y="6025"/>
                    <a:pt x="429" y="5144"/>
                    <a:pt x="429" y="4239"/>
                  </a:cubicBezTo>
                  <a:cubicBezTo>
                    <a:pt x="429" y="3215"/>
                    <a:pt x="834" y="2215"/>
                    <a:pt x="1548" y="1500"/>
                  </a:cubicBezTo>
                  <a:cubicBezTo>
                    <a:pt x="2311" y="762"/>
                    <a:pt x="3263" y="381"/>
                    <a:pt x="4287" y="381"/>
                  </a:cubicBezTo>
                  <a:close/>
                  <a:moveTo>
                    <a:pt x="8407" y="8335"/>
                  </a:moveTo>
                  <a:cubicBezTo>
                    <a:pt x="8907" y="8788"/>
                    <a:pt x="9145" y="9407"/>
                    <a:pt x="9145" y="9812"/>
                  </a:cubicBezTo>
                  <a:cubicBezTo>
                    <a:pt x="9145" y="10288"/>
                    <a:pt x="8764" y="10669"/>
                    <a:pt x="8288" y="10669"/>
                  </a:cubicBezTo>
                  <a:cubicBezTo>
                    <a:pt x="8275" y="10670"/>
                    <a:pt x="8261" y="10670"/>
                    <a:pt x="8248" y="10670"/>
                  </a:cubicBezTo>
                  <a:cubicBezTo>
                    <a:pt x="7791" y="10670"/>
                    <a:pt x="7431" y="10275"/>
                    <a:pt x="7431" y="9812"/>
                  </a:cubicBezTo>
                  <a:cubicBezTo>
                    <a:pt x="7431" y="9288"/>
                    <a:pt x="7716" y="9026"/>
                    <a:pt x="8026" y="8740"/>
                  </a:cubicBezTo>
                  <a:cubicBezTo>
                    <a:pt x="8169" y="8621"/>
                    <a:pt x="8312" y="8478"/>
                    <a:pt x="8407" y="8335"/>
                  </a:cubicBezTo>
                  <a:close/>
                  <a:moveTo>
                    <a:pt x="4311" y="0"/>
                  </a:moveTo>
                  <a:cubicBezTo>
                    <a:pt x="3168" y="0"/>
                    <a:pt x="2096" y="453"/>
                    <a:pt x="1287" y="1238"/>
                  </a:cubicBezTo>
                  <a:cubicBezTo>
                    <a:pt x="477" y="2048"/>
                    <a:pt x="1" y="3144"/>
                    <a:pt x="1" y="4310"/>
                  </a:cubicBezTo>
                  <a:cubicBezTo>
                    <a:pt x="1" y="5287"/>
                    <a:pt x="358" y="6287"/>
                    <a:pt x="977" y="7049"/>
                  </a:cubicBezTo>
                  <a:lnTo>
                    <a:pt x="977" y="7073"/>
                  </a:lnTo>
                  <a:lnTo>
                    <a:pt x="4144" y="11050"/>
                  </a:lnTo>
                  <a:cubicBezTo>
                    <a:pt x="4168" y="11098"/>
                    <a:pt x="4263" y="11121"/>
                    <a:pt x="4335" y="11121"/>
                  </a:cubicBezTo>
                  <a:cubicBezTo>
                    <a:pt x="4382" y="11121"/>
                    <a:pt x="4454" y="11098"/>
                    <a:pt x="4501" y="11050"/>
                  </a:cubicBezTo>
                  <a:lnTo>
                    <a:pt x="5692" y="9526"/>
                  </a:lnTo>
                  <a:cubicBezTo>
                    <a:pt x="6168" y="10478"/>
                    <a:pt x="7145" y="11121"/>
                    <a:pt x="8312" y="11121"/>
                  </a:cubicBezTo>
                  <a:cubicBezTo>
                    <a:pt x="9931" y="11121"/>
                    <a:pt x="11217" y="9812"/>
                    <a:pt x="11217" y="8216"/>
                  </a:cubicBezTo>
                  <a:cubicBezTo>
                    <a:pt x="11193" y="7287"/>
                    <a:pt x="10955" y="6549"/>
                    <a:pt x="10479" y="5739"/>
                  </a:cubicBezTo>
                  <a:cubicBezTo>
                    <a:pt x="10424" y="5630"/>
                    <a:pt x="10300" y="5548"/>
                    <a:pt x="10159" y="5548"/>
                  </a:cubicBezTo>
                  <a:cubicBezTo>
                    <a:pt x="10116" y="5548"/>
                    <a:pt x="10071" y="5556"/>
                    <a:pt x="10026" y="5573"/>
                  </a:cubicBezTo>
                  <a:cubicBezTo>
                    <a:pt x="9860" y="5596"/>
                    <a:pt x="9741" y="5739"/>
                    <a:pt x="9717" y="5954"/>
                  </a:cubicBezTo>
                  <a:cubicBezTo>
                    <a:pt x="9717" y="6073"/>
                    <a:pt x="9669" y="6192"/>
                    <a:pt x="9645" y="6287"/>
                  </a:cubicBezTo>
                  <a:cubicBezTo>
                    <a:pt x="9598" y="5763"/>
                    <a:pt x="9383" y="5049"/>
                    <a:pt x="8645" y="4572"/>
                  </a:cubicBezTo>
                  <a:lnTo>
                    <a:pt x="8645" y="4334"/>
                  </a:lnTo>
                  <a:cubicBezTo>
                    <a:pt x="8645" y="3191"/>
                    <a:pt x="8193" y="2120"/>
                    <a:pt x="7383" y="1286"/>
                  </a:cubicBezTo>
                  <a:cubicBezTo>
                    <a:pt x="6573" y="453"/>
                    <a:pt x="5478" y="0"/>
                    <a:pt x="431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7"/>
            <p:cNvSpPr/>
            <p:nvPr/>
          </p:nvSpPr>
          <p:spPr>
            <a:xfrm>
              <a:off x="4745721" y="4164400"/>
              <a:ext cx="13398" cy="14225"/>
            </a:xfrm>
            <a:custGeom>
              <a:avLst/>
              <a:gdLst/>
              <a:ahLst/>
              <a:cxnLst/>
              <a:rect l="l" t="t" r="r" b="b"/>
              <a:pathLst>
                <a:path w="405" h="430" extrusionOk="0">
                  <a:moveTo>
                    <a:pt x="214" y="0"/>
                  </a:moveTo>
                  <a:cubicBezTo>
                    <a:pt x="143" y="0"/>
                    <a:pt x="95" y="24"/>
                    <a:pt x="48" y="72"/>
                  </a:cubicBezTo>
                  <a:cubicBezTo>
                    <a:pt x="24" y="96"/>
                    <a:pt x="0" y="143"/>
                    <a:pt x="0" y="215"/>
                  </a:cubicBezTo>
                  <a:cubicBezTo>
                    <a:pt x="0" y="262"/>
                    <a:pt x="24" y="334"/>
                    <a:pt x="48" y="358"/>
                  </a:cubicBezTo>
                  <a:cubicBezTo>
                    <a:pt x="95" y="382"/>
                    <a:pt x="143" y="429"/>
                    <a:pt x="214" y="429"/>
                  </a:cubicBezTo>
                  <a:cubicBezTo>
                    <a:pt x="262" y="429"/>
                    <a:pt x="310" y="382"/>
                    <a:pt x="357" y="358"/>
                  </a:cubicBezTo>
                  <a:cubicBezTo>
                    <a:pt x="381" y="334"/>
                    <a:pt x="405" y="262"/>
                    <a:pt x="405" y="215"/>
                  </a:cubicBezTo>
                  <a:cubicBezTo>
                    <a:pt x="405" y="143"/>
                    <a:pt x="381" y="96"/>
                    <a:pt x="357" y="72"/>
                  </a:cubicBezTo>
                  <a:cubicBezTo>
                    <a:pt x="310" y="24"/>
                    <a:pt x="262" y="0"/>
                    <a:pt x="21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67"/>
          <p:cNvGrpSpPr/>
          <p:nvPr/>
        </p:nvGrpSpPr>
        <p:grpSpPr>
          <a:xfrm>
            <a:off x="4644026" y="3351283"/>
            <a:ext cx="370326" cy="371086"/>
            <a:chOff x="4680317" y="3419117"/>
            <a:chExt cx="370326" cy="371086"/>
          </a:xfrm>
        </p:grpSpPr>
        <p:sp>
          <p:nvSpPr>
            <p:cNvPr id="5056" name="Google Shape;5056;p67"/>
            <p:cNvSpPr/>
            <p:nvPr/>
          </p:nvSpPr>
          <p:spPr>
            <a:xfrm>
              <a:off x="4860749" y="3426991"/>
              <a:ext cx="182020" cy="174940"/>
            </a:xfrm>
            <a:custGeom>
              <a:avLst/>
              <a:gdLst/>
              <a:ahLst/>
              <a:cxnLst/>
              <a:rect l="l" t="t" r="r" b="b"/>
              <a:pathLst>
                <a:path w="5502" h="5288" extrusionOk="0">
                  <a:moveTo>
                    <a:pt x="4953" y="0"/>
                  </a:moveTo>
                  <a:cubicBezTo>
                    <a:pt x="2477" y="0"/>
                    <a:pt x="429" y="1739"/>
                    <a:pt x="0" y="4096"/>
                  </a:cubicBezTo>
                  <a:lnTo>
                    <a:pt x="1167" y="5287"/>
                  </a:lnTo>
                  <a:cubicBezTo>
                    <a:pt x="2062" y="4392"/>
                    <a:pt x="3227" y="3954"/>
                    <a:pt x="4377" y="3954"/>
                  </a:cubicBezTo>
                  <a:cubicBezTo>
                    <a:pt x="4757" y="3954"/>
                    <a:pt x="5135" y="4002"/>
                    <a:pt x="5501" y="4096"/>
                  </a:cubicBezTo>
                  <a:lnTo>
                    <a:pt x="5501"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7"/>
            <p:cNvSpPr/>
            <p:nvPr/>
          </p:nvSpPr>
          <p:spPr>
            <a:xfrm>
              <a:off x="4687397" y="3715338"/>
              <a:ext cx="57564" cy="66992"/>
            </a:xfrm>
            <a:custGeom>
              <a:avLst/>
              <a:gdLst/>
              <a:ahLst/>
              <a:cxnLst/>
              <a:rect l="l" t="t" r="r" b="b"/>
              <a:pathLst>
                <a:path w="1740" h="2025" extrusionOk="0">
                  <a:moveTo>
                    <a:pt x="953" y="0"/>
                  </a:moveTo>
                  <a:cubicBezTo>
                    <a:pt x="596" y="358"/>
                    <a:pt x="263" y="786"/>
                    <a:pt x="1" y="1191"/>
                  </a:cubicBezTo>
                  <a:lnTo>
                    <a:pt x="739" y="2025"/>
                  </a:lnTo>
                  <a:cubicBezTo>
                    <a:pt x="1025" y="1572"/>
                    <a:pt x="1334" y="1167"/>
                    <a:pt x="1739" y="786"/>
                  </a:cubicBezTo>
                  <a:lnTo>
                    <a:pt x="953"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7"/>
            <p:cNvSpPr/>
            <p:nvPr/>
          </p:nvSpPr>
          <p:spPr>
            <a:xfrm>
              <a:off x="4812680" y="3553829"/>
              <a:ext cx="92201" cy="92995"/>
            </a:xfrm>
            <a:custGeom>
              <a:avLst/>
              <a:gdLst/>
              <a:ahLst/>
              <a:cxnLst/>
              <a:rect l="l" t="t" r="r" b="b"/>
              <a:pathLst>
                <a:path w="2787" h="2811" extrusionOk="0">
                  <a:moveTo>
                    <a:pt x="1191" y="0"/>
                  </a:moveTo>
                  <a:lnTo>
                    <a:pt x="0" y="1882"/>
                  </a:lnTo>
                  <a:lnTo>
                    <a:pt x="929" y="2810"/>
                  </a:lnTo>
                  <a:lnTo>
                    <a:pt x="2787" y="1620"/>
                  </a:lnTo>
                  <a:lnTo>
                    <a:pt x="1191"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7"/>
            <p:cNvSpPr/>
            <p:nvPr/>
          </p:nvSpPr>
          <p:spPr>
            <a:xfrm>
              <a:off x="4717337" y="3616058"/>
              <a:ext cx="126110" cy="126077"/>
            </a:xfrm>
            <a:custGeom>
              <a:avLst/>
              <a:gdLst/>
              <a:ahLst/>
              <a:cxnLst/>
              <a:rect l="l" t="t" r="r" b="b"/>
              <a:pathLst>
                <a:path w="3812" h="3811" extrusionOk="0">
                  <a:moveTo>
                    <a:pt x="2906" y="1"/>
                  </a:moveTo>
                  <a:lnTo>
                    <a:pt x="1" y="2906"/>
                  </a:lnTo>
                  <a:lnTo>
                    <a:pt x="882" y="3811"/>
                  </a:lnTo>
                  <a:lnTo>
                    <a:pt x="3811" y="882"/>
                  </a:lnTo>
                  <a:lnTo>
                    <a:pt x="290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7"/>
            <p:cNvSpPr/>
            <p:nvPr/>
          </p:nvSpPr>
          <p:spPr>
            <a:xfrm>
              <a:off x="4680317" y="3478037"/>
              <a:ext cx="370326" cy="312166"/>
            </a:xfrm>
            <a:custGeom>
              <a:avLst/>
              <a:gdLst/>
              <a:ahLst/>
              <a:cxnLst/>
              <a:rect l="l" t="t" r="r" b="b"/>
              <a:pathLst>
                <a:path w="11194" h="9436" extrusionOk="0">
                  <a:moveTo>
                    <a:pt x="5240" y="2649"/>
                  </a:moveTo>
                  <a:lnTo>
                    <a:pt x="6478" y="3863"/>
                  </a:lnTo>
                  <a:lnTo>
                    <a:pt x="4954" y="4816"/>
                  </a:lnTo>
                  <a:lnTo>
                    <a:pt x="4287" y="4173"/>
                  </a:lnTo>
                  <a:lnTo>
                    <a:pt x="5240" y="2649"/>
                  </a:lnTo>
                  <a:close/>
                  <a:moveTo>
                    <a:pt x="3073" y="4816"/>
                  </a:moveTo>
                  <a:lnTo>
                    <a:pt x="1596" y="6316"/>
                  </a:lnTo>
                  <a:lnTo>
                    <a:pt x="1287" y="5816"/>
                  </a:lnTo>
                  <a:lnTo>
                    <a:pt x="2263" y="4816"/>
                  </a:lnTo>
                  <a:close/>
                  <a:moveTo>
                    <a:pt x="4001" y="4506"/>
                  </a:moveTo>
                  <a:lnTo>
                    <a:pt x="4597" y="5101"/>
                  </a:lnTo>
                  <a:lnTo>
                    <a:pt x="2001" y="7673"/>
                  </a:lnTo>
                  <a:lnTo>
                    <a:pt x="1406" y="7078"/>
                  </a:lnTo>
                  <a:lnTo>
                    <a:pt x="4001" y="4506"/>
                  </a:lnTo>
                  <a:close/>
                  <a:moveTo>
                    <a:pt x="6581" y="1"/>
                  </a:moveTo>
                  <a:cubicBezTo>
                    <a:pt x="6511" y="1"/>
                    <a:pt x="6436" y="42"/>
                    <a:pt x="6407" y="100"/>
                  </a:cubicBezTo>
                  <a:cubicBezTo>
                    <a:pt x="5907" y="696"/>
                    <a:pt x="5502" y="1386"/>
                    <a:pt x="5335" y="2148"/>
                  </a:cubicBezTo>
                  <a:cubicBezTo>
                    <a:pt x="5264" y="2101"/>
                    <a:pt x="5240" y="2077"/>
                    <a:pt x="5192" y="2077"/>
                  </a:cubicBezTo>
                  <a:cubicBezTo>
                    <a:pt x="5121" y="2077"/>
                    <a:pt x="5073" y="2148"/>
                    <a:pt x="5025" y="2172"/>
                  </a:cubicBezTo>
                  <a:lnTo>
                    <a:pt x="3882" y="4054"/>
                  </a:lnTo>
                  <a:lnTo>
                    <a:pt x="3549" y="4387"/>
                  </a:lnTo>
                  <a:lnTo>
                    <a:pt x="2215" y="4387"/>
                  </a:lnTo>
                  <a:cubicBezTo>
                    <a:pt x="2144" y="4387"/>
                    <a:pt x="2096" y="4411"/>
                    <a:pt x="2049" y="4435"/>
                  </a:cubicBezTo>
                  <a:lnTo>
                    <a:pt x="905" y="5602"/>
                  </a:lnTo>
                  <a:cubicBezTo>
                    <a:pt x="834" y="5649"/>
                    <a:pt x="810" y="5768"/>
                    <a:pt x="858" y="5864"/>
                  </a:cubicBezTo>
                  <a:lnTo>
                    <a:pt x="1287" y="6649"/>
                  </a:lnTo>
                  <a:lnTo>
                    <a:pt x="977" y="6935"/>
                  </a:lnTo>
                  <a:cubicBezTo>
                    <a:pt x="929" y="7007"/>
                    <a:pt x="929" y="7054"/>
                    <a:pt x="929" y="7126"/>
                  </a:cubicBezTo>
                  <a:cubicBezTo>
                    <a:pt x="596" y="7435"/>
                    <a:pt x="310" y="7840"/>
                    <a:pt x="72" y="8221"/>
                  </a:cubicBezTo>
                  <a:cubicBezTo>
                    <a:pt x="1" y="8316"/>
                    <a:pt x="1" y="8459"/>
                    <a:pt x="96" y="8507"/>
                  </a:cubicBezTo>
                  <a:cubicBezTo>
                    <a:pt x="120" y="8555"/>
                    <a:pt x="191" y="8578"/>
                    <a:pt x="239" y="8578"/>
                  </a:cubicBezTo>
                  <a:cubicBezTo>
                    <a:pt x="310" y="8578"/>
                    <a:pt x="382" y="8531"/>
                    <a:pt x="429" y="8483"/>
                  </a:cubicBezTo>
                  <a:cubicBezTo>
                    <a:pt x="667" y="8126"/>
                    <a:pt x="929" y="7792"/>
                    <a:pt x="1191" y="7483"/>
                  </a:cubicBezTo>
                  <a:lnTo>
                    <a:pt x="1668" y="7959"/>
                  </a:lnTo>
                  <a:cubicBezTo>
                    <a:pt x="1358" y="8316"/>
                    <a:pt x="1072" y="8697"/>
                    <a:pt x="834" y="9078"/>
                  </a:cubicBezTo>
                  <a:cubicBezTo>
                    <a:pt x="786" y="9174"/>
                    <a:pt x="810" y="9317"/>
                    <a:pt x="905" y="9388"/>
                  </a:cubicBezTo>
                  <a:cubicBezTo>
                    <a:pt x="929" y="9412"/>
                    <a:pt x="1001" y="9436"/>
                    <a:pt x="1025" y="9436"/>
                  </a:cubicBezTo>
                  <a:cubicBezTo>
                    <a:pt x="1096" y="9436"/>
                    <a:pt x="1167" y="9412"/>
                    <a:pt x="1191" y="9317"/>
                  </a:cubicBezTo>
                  <a:cubicBezTo>
                    <a:pt x="1429" y="8936"/>
                    <a:pt x="1691" y="8578"/>
                    <a:pt x="2001" y="8221"/>
                  </a:cubicBezTo>
                  <a:lnTo>
                    <a:pt x="2025" y="8221"/>
                  </a:lnTo>
                  <a:cubicBezTo>
                    <a:pt x="2096" y="8221"/>
                    <a:pt x="2144" y="8197"/>
                    <a:pt x="2191" y="8150"/>
                  </a:cubicBezTo>
                  <a:lnTo>
                    <a:pt x="5073" y="5268"/>
                  </a:lnTo>
                  <a:lnTo>
                    <a:pt x="6907" y="4101"/>
                  </a:lnTo>
                  <a:cubicBezTo>
                    <a:pt x="7002" y="4054"/>
                    <a:pt x="7026" y="3958"/>
                    <a:pt x="7002" y="3863"/>
                  </a:cubicBezTo>
                  <a:cubicBezTo>
                    <a:pt x="7002" y="3839"/>
                    <a:pt x="6978" y="3815"/>
                    <a:pt x="6931" y="3792"/>
                  </a:cubicBezTo>
                  <a:lnTo>
                    <a:pt x="6907" y="3744"/>
                  </a:lnTo>
                  <a:cubicBezTo>
                    <a:pt x="7706" y="3016"/>
                    <a:pt x="8757" y="2632"/>
                    <a:pt x="9822" y="2632"/>
                  </a:cubicBezTo>
                  <a:cubicBezTo>
                    <a:pt x="10185" y="2632"/>
                    <a:pt x="10550" y="2677"/>
                    <a:pt x="10908" y="2768"/>
                  </a:cubicBezTo>
                  <a:cubicBezTo>
                    <a:pt x="10927" y="2772"/>
                    <a:pt x="10947" y="2774"/>
                    <a:pt x="10967" y="2774"/>
                  </a:cubicBezTo>
                  <a:cubicBezTo>
                    <a:pt x="11064" y="2774"/>
                    <a:pt x="11150" y="2724"/>
                    <a:pt x="11170" y="2625"/>
                  </a:cubicBezTo>
                  <a:cubicBezTo>
                    <a:pt x="11193" y="2482"/>
                    <a:pt x="11146" y="2363"/>
                    <a:pt x="11027" y="2315"/>
                  </a:cubicBezTo>
                  <a:cubicBezTo>
                    <a:pt x="10634" y="2220"/>
                    <a:pt x="10229" y="2172"/>
                    <a:pt x="9824" y="2172"/>
                  </a:cubicBezTo>
                  <a:cubicBezTo>
                    <a:pt x="9419" y="2172"/>
                    <a:pt x="9014" y="2220"/>
                    <a:pt x="8621" y="2315"/>
                  </a:cubicBezTo>
                  <a:cubicBezTo>
                    <a:pt x="7859" y="2530"/>
                    <a:pt x="7193" y="2887"/>
                    <a:pt x="6621" y="3434"/>
                  </a:cubicBezTo>
                  <a:lnTo>
                    <a:pt x="5692" y="2506"/>
                  </a:lnTo>
                  <a:cubicBezTo>
                    <a:pt x="5835" y="1720"/>
                    <a:pt x="6216" y="982"/>
                    <a:pt x="6740" y="362"/>
                  </a:cubicBezTo>
                  <a:cubicBezTo>
                    <a:pt x="6811" y="267"/>
                    <a:pt x="6788" y="124"/>
                    <a:pt x="6692" y="53"/>
                  </a:cubicBezTo>
                  <a:cubicBezTo>
                    <a:pt x="6665" y="16"/>
                    <a:pt x="6624" y="1"/>
                    <a:pt x="658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7"/>
            <p:cNvSpPr/>
            <p:nvPr/>
          </p:nvSpPr>
          <p:spPr>
            <a:xfrm>
              <a:off x="4940313" y="3499342"/>
              <a:ext cx="90613" cy="42710"/>
            </a:xfrm>
            <a:custGeom>
              <a:avLst/>
              <a:gdLst/>
              <a:ahLst/>
              <a:cxnLst/>
              <a:rect l="l" t="t" r="r" b="b"/>
              <a:pathLst>
                <a:path w="2739" h="1291" extrusionOk="0">
                  <a:moveTo>
                    <a:pt x="2490" y="0"/>
                  </a:moveTo>
                  <a:cubicBezTo>
                    <a:pt x="2478" y="0"/>
                    <a:pt x="2466" y="2"/>
                    <a:pt x="2453" y="4"/>
                  </a:cubicBezTo>
                  <a:cubicBezTo>
                    <a:pt x="1644" y="147"/>
                    <a:pt x="881" y="457"/>
                    <a:pt x="167" y="838"/>
                  </a:cubicBezTo>
                  <a:cubicBezTo>
                    <a:pt x="72" y="933"/>
                    <a:pt x="0" y="1076"/>
                    <a:pt x="72" y="1171"/>
                  </a:cubicBezTo>
                  <a:cubicBezTo>
                    <a:pt x="96" y="1243"/>
                    <a:pt x="191" y="1290"/>
                    <a:pt x="238" y="1290"/>
                  </a:cubicBezTo>
                  <a:cubicBezTo>
                    <a:pt x="286" y="1290"/>
                    <a:pt x="310" y="1290"/>
                    <a:pt x="358" y="1266"/>
                  </a:cubicBezTo>
                  <a:cubicBezTo>
                    <a:pt x="1048" y="861"/>
                    <a:pt x="1763" y="600"/>
                    <a:pt x="2548" y="457"/>
                  </a:cubicBezTo>
                  <a:cubicBezTo>
                    <a:pt x="2668" y="433"/>
                    <a:pt x="2739" y="314"/>
                    <a:pt x="2715" y="195"/>
                  </a:cubicBezTo>
                  <a:cubicBezTo>
                    <a:pt x="2694" y="88"/>
                    <a:pt x="2596" y="0"/>
                    <a:pt x="249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7"/>
            <p:cNvSpPr/>
            <p:nvPr/>
          </p:nvSpPr>
          <p:spPr>
            <a:xfrm>
              <a:off x="4985206" y="3455343"/>
              <a:ext cx="65437" cy="22893"/>
            </a:xfrm>
            <a:custGeom>
              <a:avLst/>
              <a:gdLst/>
              <a:ahLst/>
              <a:cxnLst/>
              <a:rect l="l" t="t" r="r" b="b"/>
              <a:pathLst>
                <a:path w="1978" h="692" extrusionOk="0">
                  <a:moveTo>
                    <a:pt x="1739" y="1"/>
                  </a:moveTo>
                  <a:cubicBezTo>
                    <a:pt x="1215" y="24"/>
                    <a:pt x="668" y="120"/>
                    <a:pt x="167" y="263"/>
                  </a:cubicBezTo>
                  <a:cubicBezTo>
                    <a:pt x="48" y="310"/>
                    <a:pt x="1" y="429"/>
                    <a:pt x="25" y="548"/>
                  </a:cubicBezTo>
                  <a:cubicBezTo>
                    <a:pt x="48" y="620"/>
                    <a:pt x="144" y="691"/>
                    <a:pt x="239" y="691"/>
                  </a:cubicBezTo>
                  <a:lnTo>
                    <a:pt x="287" y="691"/>
                  </a:lnTo>
                  <a:cubicBezTo>
                    <a:pt x="763" y="548"/>
                    <a:pt x="1239" y="453"/>
                    <a:pt x="1739" y="453"/>
                  </a:cubicBezTo>
                  <a:cubicBezTo>
                    <a:pt x="1858" y="453"/>
                    <a:pt x="1954" y="334"/>
                    <a:pt x="1954" y="215"/>
                  </a:cubicBezTo>
                  <a:cubicBezTo>
                    <a:pt x="1977" y="96"/>
                    <a:pt x="1858" y="1"/>
                    <a:pt x="1739"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7"/>
            <p:cNvSpPr/>
            <p:nvPr/>
          </p:nvSpPr>
          <p:spPr>
            <a:xfrm>
              <a:off x="4911167" y="3486870"/>
              <a:ext cx="41783" cy="36258"/>
            </a:xfrm>
            <a:custGeom>
              <a:avLst/>
              <a:gdLst/>
              <a:ahLst/>
              <a:cxnLst/>
              <a:rect l="l" t="t" r="r" b="b"/>
              <a:pathLst>
                <a:path w="1263" h="1096" extrusionOk="0">
                  <a:moveTo>
                    <a:pt x="1024" y="0"/>
                  </a:moveTo>
                  <a:cubicBezTo>
                    <a:pt x="987" y="0"/>
                    <a:pt x="953" y="8"/>
                    <a:pt x="929" y="24"/>
                  </a:cubicBezTo>
                  <a:cubicBezTo>
                    <a:pt x="619" y="238"/>
                    <a:pt x="357" y="476"/>
                    <a:pt x="95" y="715"/>
                  </a:cubicBezTo>
                  <a:cubicBezTo>
                    <a:pt x="0" y="810"/>
                    <a:pt x="0" y="953"/>
                    <a:pt x="95" y="1024"/>
                  </a:cubicBezTo>
                  <a:cubicBezTo>
                    <a:pt x="119" y="1096"/>
                    <a:pt x="167" y="1096"/>
                    <a:pt x="238" y="1096"/>
                  </a:cubicBezTo>
                  <a:cubicBezTo>
                    <a:pt x="286" y="1096"/>
                    <a:pt x="357" y="1072"/>
                    <a:pt x="381" y="1048"/>
                  </a:cubicBezTo>
                  <a:cubicBezTo>
                    <a:pt x="619" y="810"/>
                    <a:pt x="881" y="595"/>
                    <a:pt x="1167" y="381"/>
                  </a:cubicBezTo>
                  <a:cubicBezTo>
                    <a:pt x="1239" y="334"/>
                    <a:pt x="1262" y="191"/>
                    <a:pt x="1215" y="95"/>
                  </a:cubicBezTo>
                  <a:cubicBezTo>
                    <a:pt x="1183" y="32"/>
                    <a:pt x="1098" y="0"/>
                    <a:pt x="102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7"/>
            <p:cNvSpPr/>
            <p:nvPr/>
          </p:nvSpPr>
          <p:spPr>
            <a:xfrm>
              <a:off x="4940313" y="3419117"/>
              <a:ext cx="109536" cy="32322"/>
            </a:xfrm>
            <a:custGeom>
              <a:avLst/>
              <a:gdLst/>
              <a:ahLst/>
              <a:cxnLst/>
              <a:rect l="l" t="t" r="r" b="b"/>
              <a:pathLst>
                <a:path w="3311" h="977" extrusionOk="0">
                  <a:moveTo>
                    <a:pt x="2525" y="0"/>
                  </a:moveTo>
                  <a:cubicBezTo>
                    <a:pt x="1691" y="0"/>
                    <a:pt x="905" y="191"/>
                    <a:pt x="143" y="548"/>
                  </a:cubicBezTo>
                  <a:cubicBezTo>
                    <a:pt x="24" y="619"/>
                    <a:pt x="0" y="738"/>
                    <a:pt x="72" y="857"/>
                  </a:cubicBezTo>
                  <a:cubicBezTo>
                    <a:pt x="96" y="953"/>
                    <a:pt x="191" y="976"/>
                    <a:pt x="238" y="976"/>
                  </a:cubicBezTo>
                  <a:cubicBezTo>
                    <a:pt x="286" y="976"/>
                    <a:pt x="310" y="976"/>
                    <a:pt x="334" y="953"/>
                  </a:cubicBezTo>
                  <a:cubicBezTo>
                    <a:pt x="1024" y="595"/>
                    <a:pt x="1763" y="405"/>
                    <a:pt x="2525" y="405"/>
                  </a:cubicBezTo>
                  <a:lnTo>
                    <a:pt x="3096" y="405"/>
                  </a:lnTo>
                  <a:cubicBezTo>
                    <a:pt x="3215" y="405"/>
                    <a:pt x="3311" y="310"/>
                    <a:pt x="3311" y="191"/>
                  </a:cubicBezTo>
                  <a:cubicBezTo>
                    <a:pt x="3311" y="95"/>
                    <a:pt x="3215" y="0"/>
                    <a:pt x="3096"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7"/>
            <p:cNvSpPr/>
            <p:nvPr/>
          </p:nvSpPr>
          <p:spPr>
            <a:xfrm>
              <a:off x="4915104" y="3455343"/>
              <a:ext cx="13431" cy="14225"/>
            </a:xfrm>
            <a:custGeom>
              <a:avLst/>
              <a:gdLst/>
              <a:ahLst/>
              <a:cxnLst/>
              <a:rect l="l" t="t" r="r" b="b"/>
              <a:pathLst>
                <a:path w="406" h="430" extrusionOk="0">
                  <a:moveTo>
                    <a:pt x="215" y="1"/>
                  </a:moveTo>
                  <a:cubicBezTo>
                    <a:pt x="143" y="1"/>
                    <a:pt x="96" y="24"/>
                    <a:pt x="48" y="72"/>
                  </a:cubicBezTo>
                  <a:cubicBezTo>
                    <a:pt x="24" y="96"/>
                    <a:pt x="0" y="143"/>
                    <a:pt x="0" y="215"/>
                  </a:cubicBezTo>
                  <a:cubicBezTo>
                    <a:pt x="0" y="263"/>
                    <a:pt x="24" y="334"/>
                    <a:pt x="48" y="358"/>
                  </a:cubicBezTo>
                  <a:cubicBezTo>
                    <a:pt x="96" y="429"/>
                    <a:pt x="143" y="429"/>
                    <a:pt x="215" y="429"/>
                  </a:cubicBezTo>
                  <a:cubicBezTo>
                    <a:pt x="262" y="429"/>
                    <a:pt x="334" y="382"/>
                    <a:pt x="357" y="358"/>
                  </a:cubicBezTo>
                  <a:cubicBezTo>
                    <a:pt x="381" y="334"/>
                    <a:pt x="405" y="263"/>
                    <a:pt x="405" y="215"/>
                  </a:cubicBezTo>
                  <a:cubicBezTo>
                    <a:pt x="405" y="143"/>
                    <a:pt x="381" y="96"/>
                    <a:pt x="357" y="72"/>
                  </a:cubicBezTo>
                  <a:cubicBezTo>
                    <a:pt x="334" y="24"/>
                    <a:pt x="262"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67"/>
          <p:cNvGrpSpPr/>
          <p:nvPr/>
        </p:nvGrpSpPr>
        <p:grpSpPr>
          <a:xfrm>
            <a:off x="4643629" y="2734410"/>
            <a:ext cx="371119" cy="328575"/>
            <a:chOff x="4679523" y="2797497"/>
            <a:chExt cx="371119" cy="328575"/>
          </a:xfrm>
        </p:grpSpPr>
        <p:sp>
          <p:nvSpPr>
            <p:cNvPr id="5067" name="Google Shape;5067;p67"/>
            <p:cNvSpPr/>
            <p:nvPr/>
          </p:nvSpPr>
          <p:spPr>
            <a:xfrm>
              <a:off x="4688191" y="3005487"/>
              <a:ext cx="356133" cy="86709"/>
            </a:xfrm>
            <a:custGeom>
              <a:avLst/>
              <a:gdLst/>
              <a:ahLst/>
              <a:cxnLst/>
              <a:rect l="l" t="t" r="r" b="b"/>
              <a:pathLst>
                <a:path w="10765" h="2621" extrusionOk="0">
                  <a:moveTo>
                    <a:pt x="1" y="1"/>
                  </a:moveTo>
                  <a:lnTo>
                    <a:pt x="1" y="2620"/>
                  </a:lnTo>
                  <a:lnTo>
                    <a:pt x="10765" y="2620"/>
                  </a:lnTo>
                  <a:lnTo>
                    <a:pt x="10765"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7"/>
            <p:cNvSpPr/>
            <p:nvPr/>
          </p:nvSpPr>
          <p:spPr>
            <a:xfrm>
              <a:off x="4688191" y="3005487"/>
              <a:ext cx="31561" cy="32322"/>
            </a:xfrm>
            <a:custGeom>
              <a:avLst/>
              <a:gdLst/>
              <a:ahLst/>
              <a:cxnLst/>
              <a:rect l="l" t="t" r="r" b="b"/>
              <a:pathLst>
                <a:path w="954" h="977" extrusionOk="0">
                  <a:moveTo>
                    <a:pt x="1" y="1"/>
                  </a:moveTo>
                  <a:lnTo>
                    <a:pt x="1" y="977"/>
                  </a:lnTo>
                  <a:lnTo>
                    <a:pt x="763" y="977"/>
                  </a:lnTo>
                  <a:cubicBezTo>
                    <a:pt x="882" y="977"/>
                    <a:pt x="953" y="882"/>
                    <a:pt x="953" y="763"/>
                  </a:cubicBezTo>
                  <a:lnTo>
                    <a:pt x="953"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7"/>
            <p:cNvSpPr/>
            <p:nvPr/>
          </p:nvSpPr>
          <p:spPr>
            <a:xfrm>
              <a:off x="5010414" y="3005487"/>
              <a:ext cx="31561" cy="32322"/>
            </a:xfrm>
            <a:custGeom>
              <a:avLst/>
              <a:gdLst/>
              <a:ahLst/>
              <a:cxnLst/>
              <a:rect l="l" t="t" r="r" b="b"/>
              <a:pathLst>
                <a:path w="954" h="977" extrusionOk="0">
                  <a:moveTo>
                    <a:pt x="1" y="1"/>
                  </a:moveTo>
                  <a:lnTo>
                    <a:pt x="1" y="763"/>
                  </a:lnTo>
                  <a:cubicBezTo>
                    <a:pt x="1" y="882"/>
                    <a:pt x="96" y="977"/>
                    <a:pt x="215" y="977"/>
                  </a:cubicBezTo>
                  <a:lnTo>
                    <a:pt x="953" y="977"/>
                  </a:lnTo>
                  <a:lnTo>
                    <a:pt x="953"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7"/>
            <p:cNvSpPr/>
            <p:nvPr/>
          </p:nvSpPr>
          <p:spPr>
            <a:xfrm>
              <a:off x="4717337" y="3063017"/>
              <a:ext cx="56770" cy="57530"/>
            </a:xfrm>
            <a:custGeom>
              <a:avLst/>
              <a:gdLst/>
              <a:ahLst/>
              <a:cxnLst/>
              <a:rect l="l" t="t" r="r" b="b"/>
              <a:pathLst>
                <a:path w="1716" h="1739" extrusionOk="0">
                  <a:moveTo>
                    <a:pt x="858" y="0"/>
                  </a:moveTo>
                  <a:cubicBezTo>
                    <a:pt x="382" y="0"/>
                    <a:pt x="1" y="405"/>
                    <a:pt x="1" y="881"/>
                  </a:cubicBezTo>
                  <a:cubicBezTo>
                    <a:pt x="1" y="1357"/>
                    <a:pt x="382" y="1738"/>
                    <a:pt x="858" y="1738"/>
                  </a:cubicBezTo>
                  <a:cubicBezTo>
                    <a:pt x="1334" y="1738"/>
                    <a:pt x="1715" y="1357"/>
                    <a:pt x="1715" y="881"/>
                  </a:cubicBezTo>
                  <a:cubicBezTo>
                    <a:pt x="1715" y="405"/>
                    <a:pt x="1334" y="0"/>
                    <a:pt x="858"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7"/>
            <p:cNvSpPr/>
            <p:nvPr/>
          </p:nvSpPr>
          <p:spPr>
            <a:xfrm>
              <a:off x="4680317" y="2797497"/>
              <a:ext cx="33" cy="33"/>
            </a:xfrm>
            <a:custGeom>
              <a:avLst/>
              <a:gdLst/>
              <a:ahLst/>
              <a:cxnLst/>
              <a:rect l="l" t="t" r="r" b="b"/>
              <a:pathLst>
                <a:path w="1" h="1" extrusionOk="0">
                  <a:moveTo>
                    <a:pt x="1" y="1"/>
                  </a:move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7"/>
            <p:cNvSpPr/>
            <p:nvPr/>
          </p:nvSpPr>
          <p:spPr>
            <a:xfrm>
              <a:off x="4946598" y="3063017"/>
              <a:ext cx="56770" cy="57530"/>
            </a:xfrm>
            <a:custGeom>
              <a:avLst/>
              <a:gdLst/>
              <a:ahLst/>
              <a:cxnLst/>
              <a:rect l="l" t="t" r="r" b="b"/>
              <a:pathLst>
                <a:path w="1716" h="1739" extrusionOk="0">
                  <a:moveTo>
                    <a:pt x="858" y="0"/>
                  </a:moveTo>
                  <a:cubicBezTo>
                    <a:pt x="382" y="0"/>
                    <a:pt x="1" y="405"/>
                    <a:pt x="1" y="881"/>
                  </a:cubicBezTo>
                  <a:cubicBezTo>
                    <a:pt x="1" y="1357"/>
                    <a:pt x="382" y="1738"/>
                    <a:pt x="858" y="1738"/>
                  </a:cubicBezTo>
                  <a:cubicBezTo>
                    <a:pt x="1334" y="1738"/>
                    <a:pt x="1715" y="1357"/>
                    <a:pt x="1715" y="881"/>
                  </a:cubicBezTo>
                  <a:cubicBezTo>
                    <a:pt x="1715" y="405"/>
                    <a:pt x="1334" y="0"/>
                    <a:pt x="858"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7"/>
            <p:cNvSpPr/>
            <p:nvPr/>
          </p:nvSpPr>
          <p:spPr>
            <a:xfrm>
              <a:off x="4680317" y="2797497"/>
              <a:ext cx="33" cy="33"/>
            </a:xfrm>
            <a:custGeom>
              <a:avLst/>
              <a:gdLst/>
              <a:ahLst/>
              <a:cxnLst/>
              <a:rect l="l" t="t" r="r" b="b"/>
              <a:pathLst>
                <a:path w="1" h="1" extrusionOk="0">
                  <a:moveTo>
                    <a:pt x="1" y="1"/>
                  </a:move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7"/>
            <p:cNvSpPr/>
            <p:nvPr/>
          </p:nvSpPr>
          <p:spPr>
            <a:xfrm>
              <a:off x="4726798" y="2935385"/>
              <a:ext cx="278158" cy="70135"/>
            </a:xfrm>
            <a:custGeom>
              <a:avLst/>
              <a:gdLst/>
              <a:ahLst/>
              <a:cxnLst/>
              <a:rect l="l" t="t" r="r" b="b"/>
              <a:pathLst>
                <a:path w="8408" h="2120" extrusionOk="0">
                  <a:moveTo>
                    <a:pt x="1310" y="0"/>
                  </a:moveTo>
                  <a:lnTo>
                    <a:pt x="1" y="2120"/>
                  </a:lnTo>
                  <a:lnTo>
                    <a:pt x="8407" y="2120"/>
                  </a:lnTo>
                  <a:lnTo>
                    <a:pt x="6669"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7"/>
            <p:cNvSpPr/>
            <p:nvPr/>
          </p:nvSpPr>
          <p:spPr>
            <a:xfrm>
              <a:off x="4907230" y="2843978"/>
              <a:ext cx="135539" cy="161542"/>
            </a:xfrm>
            <a:custGeom>
              <a:avLst/>
              <a:gdLst/>
              <a:ahLst/>
              <a:cxnLst/>
              <a:rect l="l" t="t" r="r" b="b"/>
              <a:pathLst>
                <a:path w="4097" h="4883" extrusionOk="0">
                  <a:moveTo>
                    <a:pt x="1953" y="1"/>
                  </a:moveTo>
                  <a:cubicBezTo>
                    <a:pt x="1929" y="1"/>
                    <a:pt x="1905" y="1"/>
                    <a:pt x="1929" y="24"/>
                  </a:cubicBezTo>
                  <a:cubicBezTo>
                    <a:pt x="2072" y="453"/>
                    <a:pt x="2048" y="810"/>
                    <a:pt x="1667" y="1096"/>
                  </a:cubicBezTo>
                  <a:cubicBezTo>
                    <a:pt x="1250" y="1441"/>
                    <a:pt x="1137" y="1951"/>
                    <a:pt x="1106" y="2175"/>
                  </a:cubicBezTo>
                  <a:lnTo>
                    <a:pt x="1106" y="2175"/>
                  </a:lnTo>
                  <a:cubicBezTo>
                    <a:pt x="1118" y="1953"/>
                    <a:pt x="1099" y="1440"/>
                    <a:pt x="738" y="953"/>
                  </a:cubicBezTo>
                  <a:cubicBezTo>
                    <a:pt x="702" y="908"/>
                    <a:pt x="656" y="887"/>
                    <a:pt x="611" y="887"/>
                  </a:cubicBezTo>
                  <a:cubicBezTo>
                    <a:pt x="538" y="887"/>
                    <a:pt x="467" y="945"/>
                    <a:pt x="453" y="1048"/>
                  </a:cubicBezTo>
                  <a:cubicBezTo>
                    <a:pt x="381" y="1977"/>
                    <a:pt x="0" y="2072"/>
                    <a:pt x="0" y="2835"/>
                  </a:cubicBezTo>
                  <a:cubicBezTo>
                    <a:pt x="0" y="3954"/>
                    <a:pt x="929" y="4883"/>
                    <a:pt x="2048" y="4883"/>
                  </a:cubicBezTo>
                  <a:cubicBezTo>
                    <a:pt x="3167" y="4883"/>
                    <a:pt x="4096" y="3954"/>
                    <a:pt x="4096" y="2835"/>
                  </a:cubicBezTo>
                  <a:cubicBezTo>
                    <a:pt x="4096" y="2144"/>
                    <a:pt x="3953" y="1596"/>
                    <a:pt x="3572" y="1001"/>
                  </a:cubicBezTo>
                  <a:cubicBezTo>
                    <a:pt x="3533" y="951"/>
                    <a:pt x="3480" y="926"/>
                    <a:pt x="3430" y="926"/>
                  </a:cubicBezTo>
                  <a:cubicBezTo>
                    <a:pt x="3359" y="926"/>
                    <a:pt x="3290" y="975"/>
                    <a:pt x="3263" y="1072"/>
                  </a:cubicBezTo>
                  <a:cubicBezTo>
                    <a:pt x="3215" y="1715"/>
                    <a:pt x="2834" y="2144"/>
                    <a:pt x="2834" y="2144"/>
                  </a:cubicBezTo>
                  <a:cubicBezTo>
                    <a:pt x="2834" y="2144"/>
                    <a:pt x="3334" y="691"/>
                    <a:pt x="1953"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7"/>
            <p:cNvSpPr/>
            <p:nvPr/>
          </p:nvSpPr>
          <p:spPr>
            <a:xfrm>
              <a:off x="4947392" y="2930654"/>
              <a:ext cx="55182" cy="74866"/>
            </a:xfrm>
            <a:custGeom>
              <a:avLst/>
              <a:gdLst/>
              <a:ahLst/>
              <a:cxnLst/>
              <a:rect l="l" t="t" r="r" b="b"/>
              <a:pathLst>
                <a:path w="1668" h="2263" extrusionOk="0">
                  <a:moveTo>
                    <a:pt x="834" y="0"/>
                  </a:moveTo>
                  <a:cubicBezTo>
                    <a:pt x="834" y="453"/>
                    <a:pt x="1" y="596"/>
                    <a:pt x="1" y="1429"/>
                  </a:cubicBezTo>
                  <a:cubicBezTo>
                    <a:pt x="1" y="1882"/>
                    <a:pt x="358" y="2263"/>
                    <a:pt x="834" y="2263"/>
                  </a:cubicBezTo>
                  <a:cubicBezTo>
                    <a:pt x="1310" y="2263"/>
                    <a:pt x="1668" y="1905"/>
                    <a:pt x="1668" y="1429"/>
                  </a:cubicBezTo>
                  <a:cubicBezTo>
                    <a:pt x="1668" y="977"/>
                    <a:pt x="1334" y="357"/>
                    <a:pt x="834"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7"/>
            <p:cNvSpPr/>
            <p:nvPr/>
          </p:nvSpPr>
          <p:spPr>
            <a:xfrm>
              <a:off x="4679523" y="2835674"/>
              <a:ext cx="371119" cy="290398"/>
            </a:xfrm>
            <a:custGeom>
              <a:avLst/>
              <a:gdLst/>
              <a:ahLst/>
              <a:cxnLst/>
              <a:rect l="l" t="t" r="r" b="b"/>
              <a:pathLst>
                <a:path w="11218" h="8778" extrusionOk="0">
                  <a:moveTo>
                    <a:pt x="9074" y="704"/>
                  </a:moveTo>
                  <a:lnTo>
                    <a:pt x="9074" y="704"/>
                  </a:lnTo>
                  <a:cubicBezTo>
                    <a:pt x="9788" y="1323"/>
                    <a:pt x="9503" y="2300"/>
                    <a:pt x="9455" y="2323"/>
                  </a:cubicBezTo>
                  <a:cubicBezTo>
                    <a:pt x="9431" y="2419"/>
                    <a:pt x="9455" y="2538"/>
                    <a:pt x="9550" y="2609"/>
                  </a:cubicBezTo>
                  <a:cubicBezTo>
                    <a:pt x="9584" y="2626"/>
                    <a:pt x="9621" y="2634"/>
                    <a:pt x="9656" y="2634"/>
                  </a:cubicBezTo>
                  <a:cubicBezTo>
                    <a:pt x="9721" y="2634"/>
                    <a:pt x="9782" y="2608"/>
                    <a:pt x="9812" y="2562"/>
                  </a:cubicBezTo>
                  <a:cubicBezTo>
                    <a:pt x="9860" y="2538"/>
                    <a:pt x="10217" y="2157"/>
                    <a:pt x="10336" y="1561"/>
                  </a:cubicBezTo>
                  <a:cubicBezTo>
                    <a:pt x="10622" y="2062"/>
                    <a:pt x="10741" y="2538"/>
                    <a:pt x="10741" y="3109"/>
                  </a:cubicBezTo>
                  <a:cubicBezTo>
                    <a:pt x="10741" y="3752"/>
                    <a:pt x="10408" y="4324"/>
                    <a:pt x="9908" y="4657"/>
                  </a:cubicBezTo>
                  <a:cubicBezTo>
                    <a:pt x="9955" y="4562"/>
                    <a:pt x="9979" y="4443"/>
                    <a:pt x="9979" y="4324"/>
                  </a:cubicBezTo>
                  <a:cubicBezTo>
                    <a:pt x="9979" y="3752"/>
                    <a:pt x="9598" y="3109"/>
                    <a:pt x="9050" y="2728"/>
                  </a:cubicBezTo>
                  <a:cubicBezTo>
                    <a:pt x="9005" y="2683"/>
                    <a:pt x="8960" y="2666"/>
                    <a:pt x="8908" y="2666"/>
                  </a:cubicBezTo>
                  <a:cubicBezTo>
                    <a:pt x="8879" y="2666"/>
                    <a:pt x="8847" y="2672"/>
                    <a:pt x="8812" y="2681"/>
                  </a:cubicBezTo>
                  <a:cubicBezTo>
                    <a:pt x="8764" y="2728"/>
                    <a:pt x="8693" y="2800"/>
                    <a:pt x="8693" y="2895"/>
                  </a:cubicBezTo>
                  <a:cubicBezTo>
                    <a:pt x="8693" y="2990"/>
                    <a:pt x="8598" y="3086"/>
                    <a:pt x="8455" y="3228"/>
                  </a:cubicBezTo>
                  <a:cubicBezTo>
                    <a:pt x="8217" y="3419"/>
                    <a:pt x="7883" y="3752"/>
                    <a:pt x="7883" y="4324"/>
                  </a:cubicBezTo>
                  <a:cubicBezTo>
                    <a:pt x="7883" y="4443"/>
                    <a:pt x="7931" y="4538"/>
                    <a:pt x="7955" y="4657"/>
                  </a:cubicBezTo>
                  <a:cubicBezTo>
                    <a:pt x="7455" y="4324"/>
                    <a:pt x="7121" y="3752"/>
                    <a:pt x="7121" y="3109"/>
                  </a:cubicBezTo>
                  <a:cubicBezTo>
                    <a:pt x="7074" y="2752"/>
                    <a:pt x="7169" y="2562"/>
                    <a:pt x="7264" y="2371"/>
                  </a:cubicBezTo>
                  <a:cubicBezTo>
                    <a:pt x="7359" y="2157"/>
                    <a:pt x="7478" y="1919"/>
                    <a:pt x="7526" y="1490"/>
                  </a:cubicBezTo>
                  <a:cubicBezTo>
                    <a:pt x="7740" y="1895"/>
                    <a:pt x="7764" y="2276"/>
                    <a:pt x="7740" y="2419"/>
                  </a:cubicBezTo>
                  <a:lnTo>
                    <a:pt x="7740" y="2538"/>
                  </a:lnTo>
                  <a:cubicBezTo>
                    <a:pt x="7740" y="2657"/>
                    <a:pt x="7836" y="2752"/>
                    <a:pt x="7955" y="2776"/>
                  </a:cubicBezTo>
                  <a:cubicBezTo>
                    <a:pt x="8074" y="2776"/>
                    <a:pt x="8169" y="2728"/>
                    <a:pt x="8193" y="2609"/>
                  </a:cubicBezTo>
                  <a:lnTo>
                    <a:pt x="8193" y="2490"/>
                  </a:lnTo>
                  <a:cubicBezTo>
                    <a:pt x="8217" y="2300"/>
                    <a:pt x="8312" y="1847"/>
                    <a:pt x="8669" y="1561"/>
                  </a:cubicBezTo>
                  <a:cubicBezTo>
                    <a:pt x="8955" y="1323"/>
                    <a:pt x="9122" y="1014"/>
                    <a:pt x="9074" y="704"/>
                  </a:cubicBezTo>
                  <a:close/>
                  <a:moveTo>
                    <a:pt x="6669" y="3252"/>
                  </a:moveTo>
                  <a:cubicBezTo>
                    <a:pt x="6740" y="3943"/>
                    <a:pt x="7050" y="4538"/>
                    <a:pt x="7598" y="4919"/>
                  </a:cubicBezTo>
                  <a:lnTo>
                    <a:pt x="5835" y="4919"/>
                  </a:lnTo>
                  <a:lnTo>
                    <a:pt x="5835" y="3252"/>
                  </a:lnTo>
                  <a:close/>
                  <a:moveTo>
                    <a:pt x="9050" y="3252"/>
                  </a:moveTo>
                  <a:cubicBezTo>
                    <a:pt x="9384" y="3586"/>
                    <a:pt x="9550" y="4038"/>
                    <a:pt x="9550" y="4324"/>
                  </a:cubicBezTo>
                  <a:cubicBezTo>
                    <a:pt x="9550" y="4657"/>
                    <a:pt x="9288" y="4943"/>
                    <a:pt x="8931" y="4943"/>
                  </a:cubicBezTo>
                  <a:cubicBezTo>
                    <a:pt x="8598" y="4919"/>
                    <a:pt x="8336" y="4657"/>
                    <a:pt x="8336" y="4300"/>
                  </a:cubicBezTo>
                  <a:cubicBezTo>
                    <a:pt x="8336" y="3919"/>
                    <a:pt x="8550" y="3729"/>
                    <a:pt x="8788" y="3514"/>
                  </a:cubicBezTo>
                  <a:cubicBezTo>
                    <a:pt x="8860" y="3419"/>
                    <a:pt x="9003" y="3347"/>
                    <a:pt x="9050" y="3252"/>
                  </a:cubicBezTo>
                  <a:close/>
                  <a:moveTo>
                    <a:pt x="10789" y="5348"/>
                  </a:moveTo>
                  <a:lnTo>
                    <a:pt x="10789" y="5872"/>
                  </a:lnTo>
                  <a:lnTo>
                    <a:pt x="10241" y="5872"/>
                  </a:lnTo>
                  <a:lnTo>
                    <a:pt x="10241" y="5348"/>
                  </a:lnTo>
                  <a:close/>
                  <a:moveTo>
                    <a:pt x="977" y="5372"/>
                  </a:moveTo>
                  <a:lnTo>
                    <a:pt x="977" y="5896"/>
                  </a:lnTo>
                  <a:lnTo>
                    <a:pt x="453" y="5896"/>
                  </a:lnTo>
                  <a:lnTo>
                    <a:pt x="453" y="5372"/>
                  </a:lnTo>
                  <a:close/>
                  <a:moveTo>
                    <a:pt x="9836" y="5372"/>
                  </a:moveTo>
                  <a:lnTo>
                    <a:pt x="9836" y="5896"/>
                  </a:lnTo>
                  <a:cubicBezTo>
                    <a:pt x="9836" y="6134"/>
                    <a:pt x="10003" y="6324"/>
                    <a:pt x="10241" y="6324"/>
                  </a:cubicBezTo>
                  <a:lnTo>
                    <a:pt x="10765" y="6324"/>
                  </a:lnTo>
                  <a:lnTo>
                    <a:pt x="10765" y="7539"/>
                  </a:lnTo>
                  <a:lnTo>
                    <a:pt x="10003" y="7539"/>
                  </a:lnTo>
                  <a:cubicBezTo>
                    <a:pt x="9908" y="7039"/>
                    <a:pt x="9479" y="6681"/>
                    <a:pt x="8931" y="6681"/>
                  </a:cubicBezTo>
                  <a:cubicBezTo>
                    <a:pt x="8383" y="6681"/>
                    <a:pt x="7955" y="7063"/>
                    <a:pt x="7860" y="7539"/>
                  </a:cubicBezTo>
                  <a:lnTo>
                    <a:pt x="5835" y="7539"/>
                  </a:lnTo>
                  <a:lnTo>
                    <a:pt x="5835" y="5372"/>
                  </a:lnTo>
                  <a:close/>
                  <a:moveTo>
                    <a:pt x="5383" y="3276"/>
                  </a:moveTo>
                  <a:lnTo>
                    <a:pt x="5383" y="4943"/>
                  </a:lnTo>
                  <a:lnTo>
                    <a:pt x="4525" y="4943"/>
                  </a:lnTo>
                  <a:cubicBezTo>
                    <a:pt x="4406" y="4943"/>
                    <a:pt x="4311" y="5038"/>
                    <a:pt x="4311" y="5134"/>
                  </a:cubicBezTo>
                  <a:cubicBezTo>
                    <a:pt x="4287" y="5276"/>
                    <a:pt x="4406" y="5372"/>
                    <a:pt x="4525" y="5372"/>
                  </a:cubicBezTo>
                  <a:lnTo>
                    <a:pt x="5383" y="5372"/>
                  </a:lnTo>
                  <a:lnTo>
                    <a:pt x="5383" y="7539"/>
                  </a:lnTo>
                  <a:lnTo>
                    <a:pt x="3049" y="7539"/>
                  </a:lnTo>
                  <a:cubicBezTo>
                    <a:pt x="2954" y="7039"/>
                    <a:pt x="2501" y="6681"/>
                    <a:pt x="2001" y="6681"/>
                  </a:cubicBezTo>
                  <a:cubicBezTo>
                    <a:pt x="1453" y="6681"/>
                    <a:pt x="929" y="7563"/>
                    <a:pt x="929" y="7563"/>
                  </a:cubicBezTo>
                  <a:lnTo>
                    <a:pt x="453" y="7563"/>
                  </a:lnTo>
                  <a:lnTo>
                    <a:pt x="453" y="6324"/>
                  </a:lnTo>
                  <a:lnTo>
                    <a:pt x="977" y="6324"/>
                  </a:lnTo>
                  <a:cubicBezTo>
                    <a:pt x="1215" y="6324"/>
                    <a:pt x="1406" y="6134"/>
                    <a:pt x="1406" y="5896"/>
                  </a:cubicBezTo>
                  <a:lnTo>
                    <a:pt x="1406" y="5372"/>
                  </a:lnTo>
                  <a:lnTo>
                    <a:pt x="2525" y="5372"/>
                  </a:lnTo>
                  <a:cubicBezTo>
                    <a:pt x="2644" y="5372"/>
                    <a:pt x="2739" y="5276"/>
                    <a:pt x="2739" y="5181"/>
                  </a:cubicBezTo>
                  <a:cubicBezTo>
                    <a:pt x="2763" y="5038"/>
                    <a:pt x="2644" y="4943"/>
                    <a:pt x="2525" y="4943"/>
                  </a:cubicBezTo>
                  <a:lnTo>
                    <a:pt x="1787" y="4943"/>
                  </a:lnTo>
                  <a:lnTo>
                    <a:pt x="2835" y="3276"/>
                  </a:lnTo>
                  <a:close/>
                  <a:moveTo>
                    <a:pt x="2001" y="7086"/>
                  </a:moveTo>
                  <a:cubicBezTo>
                    <a:pt x="2358" y="7086"/>
                    <a:pt x="2644" y="7396"/>
                    <a:pt x="2644" y="7753"/>
                  </a:cubicBezTo>
                  <a:cubicBezTo>
                    <a:pt x="2644" y="8134"/>
                    <a:pt x="2358" y="8396"/>
                    <a:pt x="2001" y="8396"/>
                  </a:cubicBezTo>
                  <a:cubicBezTo>
                    <a:pt x="1644" y="8396"/>
                    <a:pt x="1334" y="8110"/>
                    <a:pt x="1334" y="7753"/>
                  </a:cubicBezTo>
                  <a:cubicBezTo>
                    <a:pt x="1334" y="7396"/>
                    <a:pt x="1644" y="7086"/>
                    <a:pt x="2001" y="7086"/>
                  </a:cubicBezTo>
                  <a:close/>
                  <a:moveTo>
                    <a:pt x="8931" y="7086"/>
                  </a:moveTo>
                  <a:cubicBezTo>
                    <a:pt x="9288" y="7086"/>
                    <a:pt x="9598" y="7396"/>
                    <a:pt x="9598" y="7753"/>
                  </a:cubicBezTo>
                  <a:cubicBezTo>
                    <a:pt x="9598" y="8134"/>
                    <a:pt x="9288" y="8396"/>
                    <a:pt x="8931" y="8396"/>
                  </a:cubicBezTo>
                  <a:cubicBezTo>
                    <a:pt x="8574" y="8396"/>
                    <a:pt x="8264" y="8110"/>
                    <a:pt x="8264" y="7753"/>
                  </a:cubicBezTo>
                  <a:cubicBezTo>
                    <a:pt x="8264" y="7396"/>
                    <a:pt x="8574" y="7086"/>
                    <a:pt x="8931" y="7086"/>
                  </a:cubicBezTo>
                  <a:close/>
                  <a:moveTo>
                    <a:pt x="8821" y="1"/>
                  </a:moveTo>
                  <a:cubicBezTo>
                    <a:pt x="8758" y="1"/>
                    <a:pt x="8699" y="31"/>
                    <a:pt x="8669" y="61"/>
                  </a:cubicBezTo>
                  <a:cubicBezTo>
                    <a:pt x="8574" y="133"/>
                    <a:pt x="8574" y="252"/>
                    <a:pt x="8598" y="323"/>
                  </a:cubicBezTo>
                  <a:cubicBezTo>
                    <a:pt x="8764" y="680"/>
                    <a:pt x="8693" y="918"/>
                    <a:pt x="8407" y="1157"/>
                  </a:cubicBezTo>
                  <a:cubicBezTo>
                    <a:pt x="8241" y="1276"/>
                    <a:pt x="8169" y="1395"/>
                    <a:pt x="8074" y="1561"/>
                  </a:cubicBezTo>
                  <a:cubicBezTo>
                    <a:pt x="8002" y="1395"/>
                    <a:pt x="7931" y="1228"/>
                    <a:pt x="7812" y="1085"/>
                  </a:cubicBezTo>
                  <a:cubicBezTo>
                    <a:pt x="7729" y="981"/>
                    <a:pt x="7610" y="914"/>
                    <a:pt x="7455" y="914"/>
                  </a:cubicBezTo>
                  <a:cubicBezTo>
                    <a:pt x="7432" y="914"/>
                    <a:pt x="7408" y="915"/>
                    <a:pt x="7383" y="918"/>
                  </a:cubicBezTo>
                  <a:cubicBezTo>
                    <a:pt x="7240" y="966"/>
                    <a:pt x="7121" y="1109"/>
                    <a:pt x="7121" y="1252"/>
                  </a:cubicBezTo>
                  <a:cubicBezTo>
                    <a:pt x="7097" y="1704"/>
                    <a:pt x="6978" y="1919"/>
                    <a:pt x="6883" y="2157"/>
                  </a:cubicBezTo>
                  <a:cubicBezTo>
                    <a:pt x="6788" y="2323"/>
                    <a:pt x="6693" y="2538"/>
                    <a:pt x="6669" y="2800"/>
                  </a:cubicBezTo>
                  <a:lnTo>
                    <a:pt x="2716" y="2800"/>
                  </a:lnTo>
                  <a:cubicBezTo>
                    <a:pt x="2620" y="2800"/>
                    <a:pt x="2573" y="2824"/>
                    <a:pt x="2525" y="2895"/>
                  </a:cubicBezTo>
                  <a:lnTo>
                    <a:pt x="1287" y="4895"/>
                  </a:lnTo>
                  <a:lnTo>
                    <a:pt x="215" y="4895"/>
                  </a:lnTo>
                  <a:cubicBezTo>
                    <a:pt x="96" y="4895"/>
                    <a:pt x="1" y="4967"/>
                    <a:pt x="1" y="5086"/>
                  </a:cubicBezTo>
                  <a:lnTo>
                    <a:pt x="1" y="7706"/>
                  </a:lnTo>
                  <a:cubicBezTo>
                    <a:pt x="1" y="7825"/>
                    <a:pt x="96" y="7920"/>
                    <a:pt x="215" y="7920"/>
                  </a:cubicBezTo>
                  <a:lnTo>
                    <a:pt x="906" y="7920"/>
                  </a:lnTo>
                  <a:cubicBezTo>
                    <a:pt x="977" y="8420"/>
                    <a:pt x="1430" y="8777"/>
                    <a:pt x="1977" y="8777"/>
                  </a:cubicBezTo>
                  <a:cubicBezTo>
                    <a:pt x="2501" y="8777"/>
                    <a:pt x="2954" y="8396"/>
                    <a:pt x="3049" y="7920"/>
                  </a:cubicBezTo>
                  <a:lnTo>
                    <a:pt x="7860" y="7920"/>
                  </a:lnTo>
                  <a:cubicBezTo>
                    <a:pt x="7955" y="8420"/>
                    <a:pt x="8407" y="8777"/>
                    <a:pt x="8931" y="8777"/>
                  </a:cubicBezTo>
                  <a:cubicBezTo>
                    <a:pt x="9479" y="8777"/>
                    <a:pt x="9908" y="8396"/>
                    <a:pt x="10003" y="7920"/>
                  </a:cubicBezTo>
                  <a:lnTo>
                    <a:pt x="10979" y="7920"/>
                  </a:lnTo>
                  <a:cubicBezTo>
                    <a:pt x="11098" y="7920"/>
                    <a:pt x="11194" y="7825"/>
                    <a:pt x="11194" y="7706"/>
                  </a:cubicBezTo>
                  <a:lnTo>
                    <a:pt x="11194" y="5086"/>
                  </a:lnTo>
                  <a:cubicBezTo>
                    <a:pt x="11217" y="5014"/>
                    <a:pt x="11098" y="4919"/>
                    <a:pt x="10979" y="4919"/>
                  </a:cubicBezTo>
                  <a:lnTo>
                    <a:pt x="10265" y="4919"/>
                  </a:lnTo>
                  <a:cubicBezTo>
                    <a:pt x="10836" y="4514"/>
                    <a:pt x="11217" y="3848"/>
                    <a:pt x="11217" y="3086"/>
                  </a:cubicBezTo>
                  <a:cubicBezTo>
                    <a:pt x="11217" y="2371"/>
                    <a:pt x="11051" y="1800"/>
                    <a:pt x="10670" y="1133"/>
                  </a:cubicBezTo>
                  <a:cubicBezTo>
                    <a:pt x="10590" y="1013"/>
                    <a:pt x="10477" y="960"/>
                    <a:pt x="10330" y="960"/>
                  </a:cubicBezTo>
                  <a:cubicBezTo>
                    <a:pt x="10302" y="960"/>
                    <a:pt x="10272" y="962"/>
                    <a:pt x="10241" y="966"/>
                  </a:cubicBezTo>
                  <a:cubicBezTo>
                    <a:pt x="10098" y="990"/>
                    <a:pt x="9979" y="1109"/>
                    <a:pt x="9955" y="1252"/>
                  </a:cubicBezTo>
                  <a:cubicBezTo>
                    <a:pt x="9836" y="847"/>
                    <a:pt x="9550" y="371"/>
                    <a:pt x="8931" y="37"/>
                  </a:cubicBezTo>
                  <a:cubicBezTo>
                    <a:pt x="8896" y="11"/>
                    <a:pt x="8858" y="1"/>
                    <a:pt x="882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7"/>
            <p:cNvSpPr/>
            <p:nvPr/>
          </p:nvSpPr>
          <p:spPr>
            <a:xfrm>
              <a:off x="4818205" y="3027553"/>
              <a:ext cx="26003" cy="14225"/>
            </a:xfrm>
            <a:custGeom>
              <a:avLst/>
              <a:gdLst/>
              <a:ahLst/>
              <a:cxnLst/>
              <a:rect l="l" t="t" r="r" b="b"/>
              <a:pathLst>
                <a:path w="786" h="430" extrusionOk="0">
                  <a:moveTo>
                    <a:pt x="238" y="0"/>
                  </a:moveTo>
                  <a:cubicBezTo>
                    <a:pt x="119" y="0"/>
                    <a:pt x="48" y="96"/>
                    <a:pt x="48" y="191"/>
                  </a:cubicBezTo>
                  <a:cubicBezTo>
                    <a:pt x="0" y="310"/>
                    <a:pt x="119" y="429"/>
                    <a:pt x="238" y="429"/>
                  </a:cubicBezTo>
                  <a:lnTo>
                    <a:pt x="548" y="429"/>
                  </a:lnTo>
                  <a:cubicBezTo>
                    <a:pt x="667" y="429"/>
                    <a:pt x="762" y="334"/>
                    <a:pt x="762" y="262"/>
                  </a:cubicBezTo>
                  <a:cubicBezTo>
                    <a:pt x="786" y="96"/>
                    <a:pt x="667" y="0"/>
                    <a:pt x="54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7"/>
            <p:cNvSpPr/>
            <p:nvPr/>
          </p:nvSpPr>
          <p:spPr>
            <a:xfrm>
              <a:off x="4885958" y="3026759"/>
              <a:ext cx="26003" cy="14225"/>
            </a:xfrm>
            <a:custGeom>
              <a:avLst/>
              <a:gdLst/>
              <a:ahLst/>
              <a:cxnLst/>
              <a:rect l="l" t="t" r="r" b="b"/>
              <a:pathLst>
                <a:path w="786" h="430" extrusionOk="0">
                  <a:moveTo>
                    <a:pt x="238" y="1"/>
                  </a:moveTo>
                  <a:cubicBezTo>
                    <a:pt x="143" y="1"/>
                    <a:pt x="48" y="96"/>
                    <a:pt x="48" y="191"/>
                  </a:cubicBezTo>
                  <a:cubicBezTo>
                    <a:pt x="0" y="334"/>
                    <a:pt x="143" y="429"/>
                    <a:pt x="238" y="429"/>
                  </a:cubicBezTo>
                  <a:lnTo>
                    <a:pt x="548" y="429"/>
                  </a:lnTo>
                  <a:cubicBezTo>
                    <a:pt x="667" y="429"/>
                    <a:pt x="762" y="334"/>
                    <a:pt x="762" y="239"/>
                  </a:cubicBezTo>
                  <a:cubicBezTo>
                    <a:pt x="786" y="120"/>
                    <a:pt x="691" y="1"/>
                    <a:pt x="54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7"/>
            <p:cNvSpPr/>
            <p:nvPr/>
          </p:nvSpPr>
          <p:spPr>
            <a:xfrm>
              <a:off x="4738609" y="3085050"/>
              <a:ext cx="14225" cy="14225"/>
            </a:xfrm>
            <a:custGeom>
              <a:avLst/>
              <a:gdLst/>
              <a:ahLst/>
              <a:cxnLst/>
              <a:rect l="l" t="t" r="r" b="b"/>
              <a:pathLst>
                <a:path w="430" h="430" extrusionOk="0">
                  <a:moveTo>
                    <a:pt x="215" y="1"/>
                  </a:moveTo>
                  <a:cubicBezTo>
                    <a:pt x="144" y="1"/>
                    <a:pt x="96" y="25"/>
                    <a:pt x="72" y="72"/>
                  </a:cubicBezTo>
                  <a:cubicBezTo>
                    <a:pt x="25" y="96"/>
                    <a:pt x="1" y="144"/>
                    <a:pt x="1" y="215"/>
                  </a:cubicBezTo>
                  <a:cubicBezTo>
                    <a:pt x="1" y="263"/>
                    <a:pt x="25" y="334"/>
                    <a:pt x="72" y="358"/>
                  </a:cubicBezTo>
                  <a:cubicBezTo>
                    <a:pt x="96" y="382"/>
                    <a:pt x="144" y="429"/>
                    <a:pt x="215" y="429"/>
                  </a:cubicBezTo>
                  <a:cubicBezTo>
                    <a:pt x="263" y="429"/>
                    <a:pt x="334" y="382"/>
                    <a:pt x="358" y="358"/>
                  </a:cubicBezTo>
                  <a:cubicBezTo>
                    <a:pt x="382" y="334"/>
                    <a:pt x="429" y="263"/>
                    <a:pt x="429" y="215"/>
                  </a:cubicBezTo>
                  <a:cubicBezTo>
                    <a:pt x="429" y="144"/>
                    <a:pt x="382"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7"/>
            <p:cNvSpPr/>
            <p:nvPr/>
          </p:nvSpPr>
          <p:spPr>
            <a:xfrm>
              <a:off x="4967870" y="3085050"/>
              <a:ext cx="14225" cy="14225"/>
            </a:xfrm>
            <a:custGeom>
              <a:avLst/>
              <a:gdLst/>
              <a:ahLst/>
              <a:cxnLst/>
              <a:rect l="l" t="t" r="r" b="b"/>
              <a:pathLst>
                <a:path w="430" h="430" extrusionOk="0">
                  <a:moveTo>
                    <a:pt x="215" y="1"/>
                  </a:moveTo>
                  <a:cubicBezTo>
                    <a:pt x="144" y="1"/>
                    <a:pt x="96" y="25"/>
                    <a:pt x="72" y="72"/>
                  </a:cubicBezTo>
                  <a:cubicBezTo>
                    <a:pt x="48" y="96"/>
                    <a:pt x="1" y="144"/>
                    <a:pt x="1" y="215"/>
                  </a:cubicBezTo>
                  <a:cubicBezTo>
                    <a:pt x="1" y="263"/>
                    <a:pt x="48" y="334"/>
                    <a:pt x="72" y="358"/>
                  </a:cubicBezTo>
                  <a:cubicBezTo>
                    <a:pt x="96" y="382"/>
                    <a:pt x="144" y="429"/>
                    <a:pt x="215" y="429"/>
                  </a:cubicBezTo>
                  <a:cubicBezTo>
                    <a:pt x="287" y="429"/>
                    <a:pt x="334" y="382"/>
                    <a:pt x="358" y="358"/>
                  </a:cubicBezTo>
                  <a:cubicBezTo>
                    <a:pt x="406" y="334"/>
                    <a:pt x="429" y="263"/>
                    <a:pt x="429" y="215"/>
                  </a:cubicBezTo>
                  <a:cubicBezTo>
                    <a:pt x="429" y="144"/>
                    <a:pt x="406" y="96"/>
                    <a:pt x="358" y="72"/>
                  </a:cubicBezTo>
                  <a:cubicBezTo>
                    <a:pt x="334" y="25"/>
                    <a:pt x="287"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7"/>
            <p:cNvSpPr/>
            <p:nvPr/>
          </p:nvSpPr>
          <p:spPr>
            <a:xfrm>
              <a:off x="4789820" y="2999201"/>
              <a:ext cx="14225" cy="14192"/>
            </a:xfrm>
            <a:custGeom>
              <a:avLst/>
              <a:gdLst/>
              <a:ahLst/>
              <a:cxnLst/>
              <a:rect l="l" t="t" r="r" b="b"/>
              <a:pathLst>
                <a:path w="430" h="429" extrusionOk="0">
                  <a:moveTo>
                    <a:pt x="215" y="0"/>
                  </a:moveTo>
                  <a:cubicBezTo>
                    <a:pt x="144" y="0"/>
                    <a:pt x="96" y="48"/>
                    <a:pt x="72" y="71"/>
                  </a:cubicBezTo>
                  <a:cubicBezTo>
                    <a:pt x="25" y="95"/>
                    <a:pt x="1" y="167"/>
                    <a:pt x="1" y="214"/>
                  </a:cubicBezTo>
                  <a:cubicBezTo>
                    <a:pt x="1" y="262"/>
                    <a:pt x="25" y="333"/>
                    <a:pt x="72" y="357"/>
                  </a:cubicBezTo>
                  <a:cubicBezTo>
                    <a:pt x="96" y="405"/>
                    <a:pt x="144" y="429"/>
                    <a:pt x="215" y="429"/>
                  </a:cubicBezTo>
                  <a:cubicBezTo>
                    <a:pt x="263" y="429"/>
                    <a:pt x="334" y="381"/>
                    <a:pt x="358" y="357"/>
                  </a:cubicBezTo>
                  <a:cubicBezTo>
                    <a:pt x="382" y="333"/>
                    <a:pt x="429" y="262"/>
                    <a:pt x="429" y="214"/>
                  </a:cubicBezTo>
                  <a:cubicBezTo>
                    <a:pt x="429" y="167"/>
                    <a:pt x="382" y="95"/>
                    <a:pt x="358" y="71"/>
                  </a:cubicBezTo>
                  <a:cubicBezTo>
                    <a:pt x="334" y="24"/>
                    <a:pt x="263"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67"/>
          <p:cNvGrpSpPr/>
          <p:nvPr/>
        </p:nvGrpSpPr>
        <p:grpSpPr>
          <a:xfrm>
            <a:off x="4663346" y="2105975"/>
            <a:ext cx="331685" cy="371913"/>
            <a:chOff x="4699240" y="2171940"/>
            <a:chExt cx="331685" cy="371913"/>
          </a:xfrm>
        </p:grpSpPr>
        <p:sp>
          <p:nvSpPr>
            <p:cNvPr id="5084" name="Google Shape;5084;p67"/>
            <p:cNvSpPr/>
            <p:nvPr/>
          </p:nvSpPr>
          <p:spPr>
            <a:xfrm>
              <a:off x="4707114" y="2179053"/>
              <a:ext cx="317526" cy="355339"/>
            </a:xfrm>
            <a:custGeom>
              <a:avLst/>
              <a:gdLst/>
              <a:ahLst/>
              <a:cxnLst/>
              <a:rect l="l" t="t" r="r" b="b"/>
              <a:pathLst>
                <a:path w="9598" h="10741" extrusionOk="0">
                  <a:moveTo>
                    <a:pt x="858" y="0"/>
                  </a:moveTo>
                  <a:cubicBezTo>
                    <a:pt x="381" y="0"/>
                    <a:pt x="0" y="381"/>
                    <a:pt x="0" y="858"/>
                  </a:cubicBezTo>
                  <a:lnTo>
                    <a:pt x="0" y="9883"/>
                  </a:lnTo>
                  <a:cubicBezTo>
                    <a:pt x="0" y="10360"/>
                    <a:pt x="381" y="10741"/>
                    <a:pt x="858" y="10741"/>
                  </a:cubicBezTo>
                  <a:lnTo>
                    <a:pt x="8693" y="10741"/>
                  </a:lnTo>
                  <a:cubicBezTo>
                    <a:pt x="9169" y="10741"/>
                    <a:pt x="9597" y="10360"/>
                    <a:pt x="9550" y="9883"/>
                  </a:cubicBezTo>
                  <a:lnTo>
                    <a:pt x="9550" y="858"/>
                  </a:lnTo>
                  <a:cubicBezTo>
                    <a:pt x="9550" y="381"/>
                    <a:pt x="9169" y="0"/>
                    <a:pt x="8693"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7"/>
            <p:cNvSpPr/>
            <p:nvPr/>
          </p:nvSpPr>
          <p:spPr>
            <a:xfrm>
              <a:off x="4741785" y="2311416"/>
              <a:ext cx="247391" cy="189100"/>
            </a:xfrm>
            <a:custGeom>
              <a:avLst/>
              <a:gdLst/>
              <a:ahLst/>
              <a:cxnLst/>
              <a:rect l="l" t="t" r="r" b="b"/>
              <a:pathLst>
                <a:path w="7478" h="5716" extrusionOk="0">
                  <a:moveTo>
                    <a:pt x="0" y="0"/>
                  </a:moveTo>
                  <a:lnTo>
                    <a:pt x="0" y="4477"/>
                  </a:lnTo>
                  <a:cubicBezTo>
                    <a:pt x="0" y="5168"/>
                    <a:pt x="524" y="5716"/>
                    <a:pt x="1215" y="5716"/>
                  </a:cubicBezTo>
                  <a:lnTo>
                    <a:pt x="6239" y="5716"/>
                  </a:lnTo>
                  <a:cubicBezTo>
                    <a:pt x="6930" y="5716"/>
                    <a:pt x="7478" y="5168"/>
                    <a:pt x="7478" y="4477"/>
                  </a:cubicBezTo>
                  <a:lnTo>
                    <a:pt x="74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7"/>
            <p:cNvSpPr/>
            <p:nvPr/>
          </p:nvSpPr>
          <p:spPr>
            <a:xfrm>
              <a:off x="4825285" y="2435872"/>
              <a:ext cx="79596" cy="31561"/>
            </a:xfrm>
            <a:custGeom>
              <a:avLst/>
              <a:gdLst/>
              <a:ahLst/>
              <a:cxnLst/>
              <a:rect l="l" t="t" r="r" b="b"/>
              <a:pathLst>
                <a:path w="2406" h="954" extrusionOk="0">
                  <a:moveTo>
                    <a:pt x="0" y="1"/>
                  </a:moveTo>
                  <a:lnTo>
                    <a:pt x="0" y="953"/>
                  </a:lnTo>
                  <a:lnTo>
                    <a:pt x="2406" y="953"/>
                  </a:lnTo>
                  <a:lnTo>
                    <a:pt x="240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7"/>
            <p:cNvSpPr/>
            <p:nvPr/>
          </p:nvSpPr>
          <p:spPr>
            <a:xfrm>
              <a:off x="4792202" y="2342117"/>
              <a:ext cx="146555" cy="93789"/>
            </a:xfrm>
            <a:custGeom>
              <a:avLst/>
              <a:gdLst/>
              <a:ahLst/>
              <a:cxnLst/>
              <a:rect l="l" t="t" r="r" b="b"/>
              <a:pathLst>
                <a:path w="4430" h="2835" extrusionOk="0">
                  <a:moveTo>
                    <a:pt x="548" y="1"/>
                  </a:moveTo>
                  <a:cubicBezTo>
                    <a:pt x="286" y="25"/>
                    <a:pt x="48" y="215"/>
                    <a:pt x="24" y="477"/>
                  </a:cubicBezTo>
                  <a:cubicBezTo>
                    <a:pt x="0" y="787"/>
                    <a:pt x="238" y="1049"/>
                    <a:pt x="548" y="1049"/>
                  </a:cubicBezTo>
                  <a:lnTo>
                    <a:pt x="1691" y="1049"/>
                  </a:lnTo>
                  <a:lnTo>
                    <a:pt x="1691" y="2835"/>
                  </a:lnTo>
                  <a:lnTo>
                    <a:pt x="2739" y="2835"/>
                  </a:lnTo>
                  <a:lnTo>
                    <a:pt x="2739" y="1049"/>
                  </a:lnTo>
                  <a:lnTo>
                    <a:pt x="3858" y="1049"/>
                  </a:lnTo>
                  <a:cubicBezTo>
                    <a:pt x="4120" y="1049"/>
                    <a:pt x="4358" y="834"/>
                    <a:pt x="4382" y="572"/>
                  </a:cubicBezTo>
                  <a:cubicBezTo>
                    <a:pt x="4430" y="287"/>
                    <a:pt x="4192" y="1"/>
                    <a:pt x="3858"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7"/>
            <p:cNvSpPr/>
            <p:nvPr/>
          </p:nvSpPr>
          <p:spPr>
            <a:xfrm>
              <a:off x="4699240" y="2171940"/>
              <a:ext cx="331685" cy="371913"/>
            </a:xfrm>
            <a:custGeom>
              <a:avLst/>
              <a:gdLst/>
              <a:ahLst/>
              <a:cxnLst/>
              <a:rect l="l" t="t" r="r" b="b"/>
              <a:pathLst>
                <a:path w="10026" h="11242" extrusionOk="0">
                  <a:moveTo>
                    <a:pt x="8931" y="430"/>
                  </a:moveTo>
                  <a:cubicBezTo>
                    <a:pt x="9288" y="430"/>
                    <a:pt x="9597" y="715"/>
                    <a:pt x="9597" y="1073"/>
                  </a:cubicBezTo>
                  <a:lnTo>
                    <a:pt x="9597" y="10098"/>
                  </a:lnTo>
                  <a:cubicBezTo>
                    <a:pt x="9597" y="10455"/>
                    <a:pt x="9288" y="10765"/>
                    <a:pt x="8931" y="10765"/>
                  </a:cubicBezTo>
                  <a:lnTo>
                    <a:pt x="1096" y="10765"/>
                  </a:lnTo>
                  <a:cubicBezTo>
                    <a:pt x="738" y="10765"/>
                    <a:pt x="453" y="10455"/>
                    <a:pt x="453" y="10098"/>
                  </a:cubicBezTo>
                  <a:lnTo>
                    <a:pt x="453" y="1073"/>
                  </a:lnTo>
                  <a:cubicBezTo>
                    <a:pt x="453" y="715"/>
                    <a:pt x="738" y="430"/>
                    <a:pt x="1096" y="430"/>
                  </a:cubicBezTo>
                  <a:close/>
                  <a:moveTo>
                    <a:pt x="1096" y="1"/>
                  </a:moveTo>
                  <a:cubicBezTo>
                    <a:pt x="500" y="1"/>
                    <a:pt x="0" y="477"/>
                    <a:pt x="0" y="1120"/>
                  </a:cubicBezTo>
                  <a:lnTo>
                    <a:pt x="0" y="10122"/>
                  </a:lnTo>
                  <a:cubicBezTo>
                    <a:pt x="0" y="10717"/>
                    <a:pt x="476" y="11241"/>
                    <a:pt x="1096" y="11241"/>
                  </a:cubicBezTo>
                  <a:lnTo>
                    <a:pt x="8931" y="11241"/>
                  </a:lnTo>
                  <a:cubicBezTo>
                    <a:pt x="9526" y="11241"/>
                    <a:pt x="10026" y="10741"/>
                    <a:pt x="10026" y="10122"/>
                  </a:cubicBezTo>
                  <a:lnTo>
                    <a:pt x="10026" y="1120"/>
                  </a:lnTo>
                  <a:cubicBezTo>
                    <a:pt x="10026" y="477"/>
                    <a:pt x="9526" y="1"/>
                    <a:pt x="893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7"/>
            <p:cNvSpPr/>
            <p:nvPr/>
          </p:nvSpPr>
          <p:spPr>
            <a:xfrm>
              <a:off x="4822142" y="2211242"/>
              <a:ext cx="14192" cy="72715"/>
            </a:xfrm>
            <a:custGeom>
              <a:avLst/>
              <a:gdLst/>
              <a:ahLst/>
              <a:cxnLst/>
              <a:rect l="l" t="t" r="r" b="b"/>
              <a:pathLst>
                <a:path w="429" h="2198" extrusionOk="0">
                  <a:moveTo>
                    <a:pt x="202" y="1"/>
                  </a:moveTo>
                  <a:cubicBezTo>
                    <a:pt x="80" y="1"/>
                    <a:pt x="0" y="109"/>
                    <a:pt x="0" y="218"/>
                  </a:cubicBezTo>
                  <a:lnTo>
                    <a:pt x="0" y="1980"/>
                  </a:lnTo>
                  <a:cubicBezTo>
                    <a:pt x="0" y="2089"/>
                    <a:pt x="99" y="2198"/>
                    <a:pt x="207" y="2198"/>
                  </a:cubicBezTo>
                  <a:cubicBezTo>
                    <a:pt x="218" y="2198"/>
                    <a:pt x="228" y="2197"/>
                    <a:pt x="238" y="2195"/>
                  </a:cubicBezTo>
                  <a:cubicBezTo>
                    <a:pt x="357" y="2147"/>
                    <a:pt x="429" y="2076"/>
                    <a:pt x="429" y="1956"/>
                  </a:cubicBezTo>
                  <a:lnTo>
                    <a:pt x="429" y="218"/>
                  </a:lnTo>
                  <a:cubicBezTo>
                    <a:pt x="429" y="99"/>
                    <a:pt x="334" y="4"/>
                    <a:pt x="238" y="4"/>
                  </a:cubicBezTo>
                  <a:cubicBezTo>
                    <a:pt x="226" y="2"/>
                    <a:pt x="214" y="1"/>
                    <a:pt x="20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7"/>
            <p:cNvSpPr/>
            <p:nvPr/>
          </p:nvSpPr>
          <p:spPr>
            <a:xfrm>
              <a:off x="4757532" y="2212929"/>
              <a:ext cx="38640" cy="69341"/>
            </a:xfrm>
            <a:custGeom>
              <a:avLst/>
              <a:gdLst/>
              <a:ahLst/>
              <a:cxnLst/>
              <a:rect l="l" t="t" r="r" b="b"/>
              <a:pathLst>
                <a:path w="1168" h="2096" extrusionOk="0">
                  <a:moveTo>
                    <a:pt x="215" y="0"/>
                  </a:moveTo>
                  <a:cubicBezTo>
                    <a:pt x="96" y="0"/>
                    <a:pt x="0" y="72"/>
                    <a:pt x="0" y="191"/>
                  </a:cubicBezTo>
                  <a:lnTo>
                    <a:pt x="0" y="1929"/>
                  </a:lnTo>
                  <a:cubicBezTo>
                    <a:pt x="24" y="2025"/>
                    <a:pt x="119" y="2096"/>
                    <a:pt x="239" y="2096"/>
                  </a:cubicBezTo>
                  <a:cubicBezTo>
                    <a:pt x="358" y="2096"/>
                    <a:pt x="453" y="2001"/>
                    <a:pt x="453" y="1905"/>
                  </a:cubicBezTo>
                  <a:lnTo>
                    <a:pt x="453" y="1239"/>
                  </a:lnTo>
                  <a:lnTo>
                    <a:pt x="858" y="1239"/>
                  </a:lnTo>
                  <a:cubicBezTo>
                    <a:pt x="977" y="1239"/>
                    <a:pt x="1072" y="1143"/>
                    <a:pt x="1072" y="1072"/>
                  </a:cubicBezTo>
                  <a:cubicBezTo>
                    <a:pt x="1096" y="905"/>
                    <a:pt x="977" y="834"/>
                    <a:pt x="858" y="834"/>
                  </a:cubicBezTo>
                  <a:lnTo>
                    <a:pt x="453" y="834"/>
                  </a:lnTo>
                  <a:lnTo>
                    <a:pt x="453" y="405"/>
                  </a:lnTo>
                  <a:lnTo>
                    <a:pt x="929" y="405"/>
                  </a:lnTo>
                  <a:cubicBezTo>
                    <a:pt x="1048" y="405"/>
                    <a:pt x="1120" y="310"/>
                    <a:pt x="1120" y="238"/>
                  </a:cubicBezTo>
                  <a:cubicBezTo>
                    <a:pt x="1167" y="72"/>
                    <a:pt x="1048" y="0"/>
                    <a:pt x="92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7"/>
            <p:cNvSpPr/>
            <p:nvPr/>
          </p:nvSpPr>
          <p:spPr>
            <a:xfrm>
              <a:off x="4933200" y="2212929"/>
              <a:ext cx="40228" cy="70929"/>
            </a:xfrm>
            <a:custGeom>
              <a:avLst/>
              <a:gdLst/>
              <a:ahLst/>
              <a:cxnLst/>
              <a:rect l="l" t="t" r="r" b="b"/>
              <a:pathLst>
                <a:path w="1216" h="2144" extrusionOk="0">
                  <a:moveTo>
                    <a:pt x="215" y="0"/>
                  </a:moveTo>
                  <a:cubicBezTo>
                    <a:pt x="96" y="0"/>
                    <a:pt x="1" y="72"/>
                    <a:pt x="1" y="191"/>
                  </a:cubicBezTo>
                  <a:lnTo>
                    <a:pt x="1" y="1953"/>
                  </a:lnTo>
                  <a:cubicBezTo>
                    <a:pt x="1" y="2048"/>
                    <a:pt x="144" y="2144"/>
                    <a:pt x="263" y="2144"/>
                  </a:cubicBezTo>
                  <a:lnTo>
                    <a:pt x="977" y="2144"/>
                  </a:lnTo>
                  <a:cubicBezTo>
                    <a:pt x="1096" y="2144"/>
                    <a:pt x="1168" y="2048"/>
                    <a:pt x="1168" y="1953"/>
                  </a:cubicBezTo>
                  <a:cubicBezTo>
                    <a:pt x="1216" y="1810"/>
                    <a:pt x="1096" y="1715"/>
                    <a:pt x="977" y="1715"/>
                  </a:cubicBezTo>
                  <a:lnTo>
                    <a:pt x="453" y="1715"/>
                  </a:lnTo>
                  <a:lnTo>
                    <a:pt x="453" y="1262"/>
                  </a:lnTo>
                  <a:lnTo>
                    <a:pt x="906" y="1262"/>
                  </a:lnTo>
                  <a:cubicBezTo>
                    <a:pt x="1025" y="1262"/>
                    <a:pt x="1120" y="1191"/>
                    <a:pt x="1120" y="1096"/>
                  </a:cubicBezTo>
                  <a:cubicBezTo>
                    <a:pt x="1144" y="953"/>
                    <a:pt x="1025" y="858"/>
                    <a:pt x="906" y="858"/>
                  </a:cubicBezTo>
                  <a:lnTo>
                    <a:pt x="453" y="858"/>
                  </a:lnTo>
                  <a:lnTo>
                    <a:pt x="453" y="405"/>
                  </a:lnTo>
                  <a:lnTo>
                    <a:pt x="977" y="405"/>
                  </a:lnTo>
                  <a:cubicBezTo>
                    <a:pt x="1096" y="405"/>
                    <a:pt x="1168" y="310"/>
                    <a:pt x="1168" y="238"/>
                  </a:cubicBezTo>
                  <a:cubicBezTo>
                    <a:pt x="1216" y="72"/>
                    <a:pt x="1096" y="0"/>
                    <a:pt x="9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7"/>
            <p:cNvSpPr/>
            <p:nvPr/>
          </p:nvSpPr>
          <p:spPr>
            <a:xfrm>
              <a:off x="4863098" y="2208993"/>
              <a:ext cx="45720" cy="73642"/>
            </a:xfrm>
            <a:custGeom>
              <a:avLst/>
              <a:gdLst/>
              <a:ahLst/>
              <a:cxnLst/>
              <a:rect l="l" t="t" r="r" b="b"/>
              <a:pathLst>
                <a:path w="1382" h="2226" extrusionOk="0">
                  <a:moveTo>
                    <a:pt x="667" y="500"/>
                  </a:moveTo>
                  <a:cubicBezTo>
                    <a:pt x="834" y="500"/>
                    <a:pt x="929" y="619"/>
                    <a:pt x="929" y="738"/>
                  </a:cubicBezTo>
                  <a:cubicBezTo>
                    <a:pt x="929" y="858"/>
                    <a:pt x="834" y="977"/>
                    <a:pt x="667" y="977"/>
                  </a:cubicBezTo>
                  <a:lnTo>
                    <a:pt x="429" y="977"/>
                  </a:lnTo>
                  <a:lnTo>
                    <a:pt x="429" y="500"/>
                  </a:lnTo>
                  <a:close/>
                  <a:moveTo>
                    <a:pt x="167" y="0"/>
                  </a:moveTo>
                  <a:cubicBezTo>
                    <a:pt x="72" y="24"/>
                    <a:pt x="24" y="119"/>
                    <a:pt x="24" y="191"/>
                  </a:cubicBezTo>
                  <a:lnTo>
                    <a:pt x="1" y="2024"/>
                  </a:lnTo>
                  <a:cubicBezTo>
                    <a:pt x="1" y="2125"/>
                    <a:pt x="86" y="2226"/>
                    <a:pt x="184" y="2226"/>
                  </a:cubicBezTo>
                  <a:cubicBezTo>
                    <a:pt x="202" y="2226"/>
                    <a:pt x="220" y="2222"/>
                    <a:pt x="239" y="2215"/>
                  </a:cubicBezTo>
                  <a:cubicBezTo>
                    <a:pt x="358" y="2215"/>
                    <a:pt x="429" y="2096"/>
                    <a:pt x="429" y="1977"/>
                  </a:cubicBezTo>
                  <a:lnTo>
                    <a:pt x="429" y="1501"/>
                  </a:lnTo>
                  <a:lnTo>
                    <a:pt x="1001" y="2120"/>
                  </a:lnTo>
                  <a:cubicBezTo>
                    <a:pt x="1025" y="2191"/>
                    <a:pt x="1096" y="2191"/>
                    <a:pt x="1144" y="2191"/>
                  </a:cubicBezTo>
                  <a:cubicBezTo>
                    <a:pt x="1215" y="2191"/>
                    <a:pt x="1239" y="2167"/>
                    <a:pt x="1310" y="2120"/>
                  </a:cubicBezTo>
                  <a:cubicBezTo>
                    <a:pt x="1382" y="2048"/>
                    <a:pt x="1382" y="1929"/>
                    <a:pt x="1334" y="1834"/>
                  </a:cubicBezTo>
                  <a:lnTo>
                    <a:pt x="882" y="1334"/>
                  </a:lnTo>
                  <a:cubicBezTo>
                    <a:pt x="1191" y="1239"/>
                    <a:pt x="1382" y="1000"/>
                    <a:pt x="1382" y="667"/>
                  </a:cubicBezTo>
                  <a:cubicBezTo>
                    <a:pt x="1382" y="310"/>
                    <a:pt x="1096" y="0"/>
                    <a:pt x="7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7"/>
            <p:cNvSpPr/>
            <p:nvPr/>
          </p:nvSpPr>
          <p:spPr>
            <a:xfrm>
              <a:off x="4733878" y="2303509"/>
              <a:ext cx="263171" cy="202531"/>
            </a:xfrm>
            <a:custGeom>
              <a:avLst/>
              <a:gdLst/>
              <a:ahLst/>
              <a:cxnLst/>
              <a:rect l="l" t="t" r="r" b="b"/>
              <a:pathLst>
                <a:path w="7955" h="6122" extrusionOk="0">
                  <a:moveTo>
                    <a:pt x="215" y="1"/>
                  </a:moveTo>
                  <a:cubicBezTo>
                    <a:pt x="96" y="1"/>
                    <a:pt x="1" y="72"/>
                    <a:pt x="1" y="191"/>
                  </a:cubicBezTo>
                  <a:lnTo>
                    <a:pt x="1" y="4692"/>
                  </a:lnTo>
                  <a:cubicBezTo>
                    <a:pt x="1" y="5502"/>
                    <a:pt x="644" y="6121"/>
                    <a:pt x="1430" y="6121"/>
                  </a:cubicBezTo>
                  <a:lnTo>
                    <a:pt x="6455" y="6121"/>
                  </a:lnTo>
                  <a:cubicBezTo>
                    <a:pt x="7264" y="6121"/>
                    <a:pt x="7884" y="5478"/>
                    <a:pt x="7884" y="4692"/>
                  </a:cubicBezTo>
                  <a:lnTo>
                    <a:pt x="7884" y="191"/>
                  </a:lnTo>
                  <a:cubicBezTo>
                    <a:pt x="7955" y="120"/>
                    <a:pt x="7812" y="1"/>
                    <a:pt x="7717" y="1"/>
                  </a:cubicBezTo>
                  <a:lnTo>
                    <a:pt x="4954" y="1"/>
                  </a:lnTo>
                  <a:cubicBezTo>
                    <a:pt x="4835" y="1"/>
                    <a:pt x="4764" y="72"/>
                    <a:pt x="4764" y="168"/>
                  </a:cubicBezTo>
                  <a:cubicBezTo>
                    <a:pt x="4716" y="311"/>
                    <a:pt x="4835" y="406"/>
                    <a:pt x="4954" y="406"/>
                  </a:cubicBezTo>
                  <a:lnTo>
                    <a:pt x="7502" y="406"/>
                  </a:lnTo>
                  <a:lnTo>
                    <a:pt x="7502" y="4692"/>
                  </a:lnTo>
                  <a:cubicBezTo>
                    <a:pt x="7502" y="5264"/>
                    <a:pt x="7050" y="5716"/>
                    <a:pt x="6478" y="5716"/>
                  </a:cubicBezTo>
                  <a:lnTo>
                    <a:pt x="1454" y="5716"/>
                  </a:lnTo>
                  <a:cubicBezTo>
                    <a:pt x="882" y="5716"/>
                    <a:pt x="453" y="5264"/>
                    <a:pt x="453" y="4692"/>
                  </a:cubicBezTo>
                  <a:lnTo>
                    <a:pt x="453" y="406"/>
                  </a:lnTo>
                  <a:lnTo>
                    <a:pt x="2978" y="406"/>
                  </a:lnTo>
                  <a:cubicBezTo>
                    <a:pt x="3097" y="406"/>
                    <a:pt x="3192" y="311"/>
                    <a:pt x="3192" y="239"/>
                  </a:cubicBezTo>
                  <a:cubicBezTo>
                    <a:pt x="3216" y="72"/>
                    <a:pt x="3097" y="1"/>
                    <a:pt x="297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7"/>
            <p:cNvSpPr/>
            <p:nvPr/>
          </p:nvSpPr>
          <p:spPr>
            <a:xfrm>
              <a:off x="4785090" y="2335831"/>
              <a:ext cx="160781" cy="138682"/>
            </a:xfrm>
            <a:custGeom>
              <a:avLst/>
              <a:gdLst/>
              <a:ahLst/>
              <a:cxnLst/>
              <a:rect l="l" t="t" r="r" b="b"/>
              <a:pathLst>
                <a:path w="4860" h="4192" extrusionOk="0">
                  <a:moveTo>
                    <a:pt x="4073" y="453"/>
                  </a:moveTo>
                  <a:cubicBezTo>
                    <a:pt x="4216" y="453"/>
                    <a:pt x="4383" y="572"/>
                    <a:pt x="4383" y="715"/>
                  </a:cubicBezTo>
                  <a:cubicBezTo>
                    <a:pt x="4407" y="881"/>
                    <a:pt x="4287" y="1048"/>
                    <a:pt x="4073" y="1048"/>
                  </a:cubicBezTo>
                  <a:lnTo>
                    <a:pt x="2954" y="1048"/>
                  </a:lnTo>
                  <a:cubicBezTo>
                    <a:pt x="2835" y="1048"/>
                    <a:pt x="2740" y="1120"/>
                    <a:pt x="2740" y="1239"/>
                  </a:cubicBezTo>
                  <a:lnTo>
                    <a:pt x="2740" y="2787"/>
                  </a:lnTo>
                  <a:lnTo>
                    <a:pt x="2097" y="2787"/>
                  </a:lnTo>
                  <a:lnTo>
                    <a:pt x="2097" y="1239"/>
                  </a:lnTo>
                  <a:cubicBezTo>
                    <a:pt x="2097" y="1120"/>
                    <a:pt x="2025" y="1048"/>
                    <a:pt x="1906" y="1048"/>
                  </a:cubicBezTo>
                  <a:lnTo>
                    <a:pt x="763" y="1048"/>
                  </a:lnTo>
                  <a:cubicBezTo>
                    <a:pt x="620" y="1048"/>
                    <a:pt x="477" y="929"/>
                    <a:pt x="477" y="762"/>
                  </a:cubicBezTo>
                  <a:cubicBezTo>
                    <a:pt x="430" y="596"/>
                    <a:pt x="596" y="453"/>
                    <a:pt x="763" y="453"/>
                  </a:cubicBezTo>
                  <a:close/>
                  <a:moveTo>
                    <a:pt x="3430" y="3239"/>
                  </a:moveTo>
                  <a:lnTo>
                    <a:pt x="3430" y="3787"/>
                  </a:lnTo>
                  <a:lnTo>
                    <a:pt x="1454" y="3787"/>
                  </a:lnTo>
                  <a:lnTo>
                    <a:pt x="1454" y="3239"/>
                  </a:lnTo>
                  <a:close/>
                  <a:moveTo>
                    <a:pt x="763" y="0"/>
                  </a:moveTo>
                  <a:cubicBezTo>
                    <a:pt x="382" y="0"/>
                    <a:pt x="25" y="286"/>
                    <a:pt x="25" y="691"/>
                  </a:cubicBezTo>
                  <a:cubicBezTo>
                    <a:pt x="1" y="1120"/>
                    <a:pt x="358" y="1477"/>
                    <a:pt x="763" y="1477"/>
                  </a:cubicBezTo>
                  <a:lnTo>
                    <a:pt x="1692" y="1477"/>
                  </a:lnTo>
                  <a:lnTo>
                    <a:pt x="1692" y="2834"/>
                  </a:lnTo>
                  <a:lnTo>
                    <a:pt x="1239" y="2834"/>
                  </a:lnTo>
                  <a:cubicBezTo>
                    <a:pt x="1120" y="2834"/>
                    <a:pt x="1049" y="2906"/>
                    <a:pt x="1049" y="3025"/>
                  </a:cubicBezTo>
                  <a:lnTo>
                    <a:pt x="1049" y="3977"/>
                  </a:lnTo>
                  <a:cubicBezTo>
                    <a:pt x="1049" y="4096"/>
                    <a:pt x="1120" y="4192"/>
                    <a:pt x="1239" y="4192"/>
                  </a:cubicBezTo>
                  <a:lnTo>
                    <a:pt x="3668" y="4192"/>
                  </a:lnTo>
                  <a:cubicBezTo>
                    <a:pt x="3787" y="4192"/>
                    <a:pt x="3859" y="4096"/>
                    <a:pt x="3859" y="3977"/>
                  </a:cubicBezTo>
                  <a:lnTo>
                    <a:pt x="3859" y="3025"/>
                  </a:lnTo>
                  <a:cubicBezTo>
                    <a:pt x="3859" y="2906"/>
                    <a:pt x="3787" y="2834"/>
                    <a:pt x="3668" y="2834"/>
                  </a:cubicBezTo>
                  <a:lnTo>
                    <a:pt x="3216" y="2834"/>
                  </a:lnTo>
                  <a:lnTo>
                    <a:pt x="3216" y="1477"/>
                  </a:lnTo>
                  <a:lnTo>
                    <a:pt x="4097" y="1477"/>
                  </a:lnTo>
                  <a:cubicBezTo>
                    <a:pt x="4478" y="1477"/>
                    <a:pt x="4859" y="1191"/>
                    <a:pt x="4859" y="810"/>
                  </a:cubicBezTo>
                  <a:cubicBezTo>
                    <a:pt x="4859" y="358"/>
                    <a:pt x="4526" y="0"/>
                    <a:pt x="407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7"/>
            <p:cNvSpPr/>
            <p:nvPr/>
          </p:nvSpPr>
          <p:spPr>
            <a:xfrm>
              <a:off x="4926120" y="2390318"/>
              <a:ext cx="42577" cy="53461"/>
            </a:xfrm>
            <a:custGeom>
              <a:avLst/>
              <a:gdLst/>
              <a:ahLst/>
              <a:cxnLst/>
              <a:rect l="l" t="t" r="r" b="b"/>
              <a:pathLst>
                <a:path w="1287" h="1616" extrusionOk="0">
                  <a:moveTo>
                    <a:pt x="525" y="0"/>
                  </a:moveTo>
                  <a:cubicBezTo>
                    <a:pt x="460" y="0"/>
                    <a:pt x="406" y="59"/>
                    <a:pt x="406" y="139"/>
                  </a:cubicBezTo>
                  <a:lnTo>
                    <a:pt x="406" y="878"/>
                  </a:lnTo>
                  <a:lnTo>
                    <a:pt x="382" y="854"/>
                  </a:lnTo>
                  <a:cubicBezTo>
                    <a:pt x="334" y="806"/>
                    <a:pt x="275" y="782"/>
                    <a:pt x="218" y="782"/>
                  </a:cubicBezTo>
                  <a:cubicBezTo>
                    <a:pt x="161" y="782"/>
                    <a:pt x="108" y="806"/>
                    <a:pt x="72" y="854"/>
                  </a:cubicBezTo>
                  <a:cubicBezTo>
                    <a:pt x="1" y="949"/>
                    <a:pt x="1" y="1092"/>
                    <a:pt x="72" y="1140"/>
                  </a:cubicBezTo>
                  <a:lnTo>
                    <a:pt x="501" y="1568"/>
                  </a:lnTo>
                  <a:cubicBezTo>
                    <a:pt x="525" y="1592"/>
                    <a:pt x="572" y="1616"/>
                    <a:pt x="644" y="1616"/>
                  </a:cubicBezTo>
                  <a:cubicBezTo>
                    <a:pt x="715" y="1616"/>
                    <a:pt x="763" y="1592"/>
                    <a:pt x="787" y="1568"/>
                  </a:cubicBezTo>
                  <a:lnTo>
                    <a:pt x="1215" y="1140"/>
                  </a:lnTo>
                  <a:cubicBezTo>
                    <a:pt x="1287" y="1068"/>
                    <a:pt x="1287" y="901"/>
                    <a:pt x="1215" y="854"/>
                  </a:cubicBezTo>
                  <a:cubicBezTo>
                    <a:pt x="1168" y="806"/>
                    <a:pt x="1108" y="782"/>
                    <a:pt x="1051" y="782"/>
                  </a:cubicBezTo>
                  <a:cubicBezTo>
                    <a:pt x="995" y="782"/>
                    <a:pt x="941" y="806"/>
                    <a:pt x="906" y="854"/>
                  </a:cubicBezTo>
                  <a:lnTo>
                    <a:pt x="882" y="878"/>
                  </a:lnTo>
                  <a:lnTo>
                    <a:pt x="882" y="282"/>
                  </a:lnTo>
                  <a:cubicBezTo>
                    <a:pt x="810" y="163"/>
                    <a:pt x="739" y="68"/>
                    <a:pt x="620" y="44"/>
                  </a:cubicBezTo>
                  <a:cubicBezTo>
                    <a:pt x="589" y="13"/>
                    <a:pt x="556" y="0"/>
                    <a:pt x="52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7"/>
            <p:cNvSpPr/>
            <p:nvPr/>
          </p:nvSpPr>
          <p:spPr>
            <a:xfrm>
              <a:off x="4763057" y="2392534"/>
              <a:ext cx="43338" cy="51245"/>
            </a:xfrm>
            <a:custGeom>
              <a:avLst/>
              <a:gdLst/>
              <a:ahLst/>
              <a:cxnLst/>
              <a:rect l="l" t="t" r="r" b="b"/>
              <a:pathLst>
                <a:path w="1310" h="1549" extrusionOk="0">
                  <a:moveTo>
                    <a:pt x="667" y="1"/>
                  </a:moveTo>
                  <a:cubicBezTo>
                    <a:pt x="548" y="1"/>
                    <a:pt x="453" y="96"/>
                    <a:pt x="453" y="215"/>
                  </a:cubicBezTo>
                  <a:lnTo>
                    <a:pt x="453" y="811"/>
                  </a:lnTo>
                  <a:lnTo>
                    <a:pt x="429" y="787"/>
                  </a:lnTo>
                  <a:cubicBezTo>
                    <a:pt x="373" y="731"/>
                    <a:pt x="309" y="708"/>
                    <a:pt x="246" y="708"/>
                  </a:cubicBezTo>
                  <a:cubicBezTo>
                    <a:pt x="202" y="708"/>
                    <a:pt x="159" y="720"/>
                    <a:pt x="119" y="739"/>
                  </a:cubicBezTo>
                  <a:cubicBezTo>
                    <a:pt x="0" y="834"/>
                    <a:pt x="0" y="977"/>
                    <a:pt x="95" y="1073"/>
                  </a:cubicBezTo>
                  <a:lnTo>
                    <a:pt x="500" y="1501"/>
                  </a:lnTo>
                  <a:cubicBezTo>
                    <a:pt x="548" y="1525"/>
                    <a:pt x="595" y="1549"/>
                    <a:pt x="667" y="1549"/>
                  </a:cubicBezTo>
                  <a:cubicBezTo>
                    <a:pt x="714" y="1549"/>
                    <a:pt x="786" y="1525"/>
                    <a:pt x="810" y="1501"/>
                  </a:cubicBezTo>
                  <a:lnTo>
                    <a:pt x="1215" y="1073"/>
                  </a:lnTo>
                  <a:cubicBezTo>
                    <a:pt x="1310" y="977"/>
                    <a:pt x="1310" y="834"/>
                    <a:pt x="1215" y="787"/>
                  </a:cubicBezTo>
                  <a:cubicBezTo>
                    <a:pt x="1179" y="739"/>
                    <a:pt x="1119" y="715"/>
                    <a:pt x="1063" y="715"/>
                  </a:cubicBezTo>
                  <a:cubicBezTo>
                    <a:pt x="1006" y="715"/>
                    <a:pt x="953" y="739"/>
                    <a:pt x="929" y="787"/>
                  </a:cubicBezTo>
                  <a:lnTo>
                    <a:pt x="905" y="811"/>
                  </a:lnTo>
                  <a:lnTo>
                    <a:pt x="905" y="215"/>
                  </a:lnTo>
                  <a:cubicBezTo>
                    <a:pt x="881" y="96"/>
                    <a:pt x="786" y="1"/>
                    <a:pt x="667"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7"/>
            <p:cNvSpPr/>
            <p:nvPr/>
          </p:nvSpPr>
          <p:spPr>
            <a:xfrm>
              <a:off x="4859161" y="2304303"/>
              <a:ext cx="13431" cy="13431"/>
            </a:xfrm>
            <a:custGeom>
              <a:avLst/>
              <a:gdLst/>
              <a:ahLst/>
              <a:cxnLst/>
              <a:rect l="l" t="t" r="r" b="b"/>
              <a:pathLst>
                <a:path w="406" h="406" extrusionOk="0">
                  <a:moveTo>
                    <a:pt x="191" y="1"/>
                  </a:moveTo>
                  <a:cubicBezTo>
                    <a:pt x="143" y="1"/>
                    <a:pt x="72" y="25"/>
                    <a:pt x="48" y="48"/>
                  </a:cubicBezTo>
                  <a:cubicBezTo>
                    <a:pt x="24" y="96"/>
                    <a:pt x="0" y="144"/>
                    <a:pt x="0" y="215"/>
                  </a:cubicBezTo>
                  <a:cubicBezTo>
                    <a:pt x="0" y="263"/>
                    <a:pt x="24" y="334"/>
                    <a:pt x="48" y="358"/>
                  </a:cubicBezTo>
                  <a:cubicBezTo>
                    <a:pt x="72" y="382"/>
                    <a:pt x="143" y="406"/>
                    <a:pt x="191" y="406"/>
                  </a:cubicBezTo>
                  <a:cubicBezTo>
                    <a:pt x="262" y="406"/>
                    <a:pt x="310" y="382"/>
                    <a:pt x="358" y="358"/>
                  </a:cubicBezTo>
                  <a:cubicBezTo>
                    <a:pt x="381" y="334"/>
                    <a:pt x="405" y="263"/>
                    <a:pt x="405" y="215"/>
                  </a:cubicBezTo>
                  <a:cubicBezTo>
                    <a:pt x="405" y="144"/>
                    <a:pt x="381" y="96"/>
                    <a:pt x="358" y="48"/>
                  </a:cubicBezTo>
                  <a:cubicBezTo>
                    <a:pt x="310" y="25"/>
                    <a:pt x="262"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67"/>
          <p:cNvGrpSpPr/>
          <p:nvPr/>
        </p:nvGrpSpPr>
        <p:grpSpPr>
          <a:xfrm>
            <a:off x="4643629" y="1566697"/>
            <a:ext cx="371119" cy="293376"/>
            <a:chOff x="4679523" y="1632299"/>
            <a:chExt cx="371119" cy="293376"/>
          </a:xfrm>
        </p:grpSpPr>
        <p:sp>
          <p:nvSpPr>
            <p:cNvPr id="5099" name="Google Shape;5099;p67"/>
            <p:cNvSpPr/>
            <p:nvPr/>
          </p:nvSpPr>
          <p:spPr>
            <a:xfrm>
              <a:off x="4686636" y="1640172"/>
              <a:ext cx="328542" cy="275776"/>
            </a:xfrm>
            <a:custGeom>
              <a:avLst/>
              <a:gdLst/>
              <a:ahLst/>
              <a:cxnLst/>
              <a:rect l="l" t="t" r="r" b="b"/>
              <a:pathLst>
                <a:path w="9931" h="8336" extrusionOk="0">
                  <a:moveTo>
                    <a:pt x="0" y="0"/>
                  </a:moveTo>
                  <a:lnTo>
                    <a:pt x="0" y="8335"/>
                  </a:lnTo>
                  <a:lnTo>
                    <a:pt x="8145" y="8335"/>
                  </a:lnTo>
                  <a:cubicBezTo>
                    <a:pt x="7383" y="8073"/>
                    <a:pt x="6787" y="7335"/>
                    <a:pt x="6787" y="6430"/>
                  </a:cubicBezTo>
                  <a:cubicBezTo>
                    <a:pt x="6787" y="5716"/>
                    <a:pt x="7144" y="5644"/>
                    <a:pt x="7240" y="4739"/>
                  </a:cubicBezTo>
                  <a:cubicBezTo>
                    <a:pt x="7240" y="4658"/>
                    <a:pt x="7293" y="4615"/>
                    <a:pt x="7357" y="4615"/>
                  </a:cubicBezTo>
                  <a:cubicBezTo>
                    <a:pt x="7406" y="4615"/>
                    <a:pt x="7460" y="4640"/>
                    <a:pt x="7502" y="4692"/>
                  </a:cubicBezTo>
                  <a:cubicBezTo>
                    <a:pt x="7835" y="5168"/>
                    <a:pt x="7859" y="5644"/>
                    <a:pt x="7835" y="5835"/>
                  </a:cubicBezTo>
                  <a:cubicBezTo>
                    <a:pt x="7859" y="5644"/>
                    <a:pt x="7954" y="5168"/>
                    <a:pt x="8359" y="4835"/>
                  </a:cubicBezTo>
                  <a:cubicBezTo>
                    <a:pt x="8716" y="4525"/>
                    <a:pt x="8740" y="4215"/>
                    <a:pt x="8597" y="3811"/>
                  </a:cubicBezTo>
                  <a:cubicBezTo>
                    <a:pt x="8597" y="3794"/>
                    <a:pt x="8609" y="3777"/>
                    <a:pt x="8616" y="3777"/>
                  </a:cubicBezTo>
                  <a:cubicBezTo>
                    <a:pt x="8619" y="3777"/>
                    <a:pt x="8621" y="3780"/>
                    <a:pt x="8621" y="3787"/>
                  </a:cubicBezTo>
                  <a:cubicBezTo>
                    <a:pt x="9931" y="4454"/>
                    <a:pt x="9454" y="5835"/>
                    <a:pt x="9454" y="5835"/>
                  </a:cubicBezTo>
                  <a:cubicBezTo>
                    <a:pt x="9454" y="5835"/>
                    <a:pt x="9550" y="5763"/>
                    <a:pt x="9645" y="5597"/>
                  </a:cubicBezTo>
                  <a:lnTo>
                    <a:pt x="964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7"/>
            <p:cNvSpPr/>
            <p:nvPr/>
          </p:nvSpPr>
          <p:spPr>
            <a:xfrm>
              <a:off x="4721273" y="1699258"/>
              <a:ext cx="249806" cy="215896"/>
            </a:xfrm>
            <a:custGeom>
              <a:avLst/>
              <a:gdLst/>
              <a:ahLst/>
              <a:cxnLst/>
              <a:rect l="l" t="t" r="r" b="b"/>
              <a:pathLst>
                <a:path w="7551" h="6526" extrusionOk="0">
                  <a:moveTo>
                    <a:pt x="1" y="0"/>
                  </a:moveTo>
                  <a:lnTo>
                    <a:pt x="1" y="6525"/>
                  </a:lnTo>
                  <a:lnTo>
                    <a:pt x="6598" y="6525"/>
                  </a:lnTo>
                  <a:lnTo>
                    <a:pt x="7550" y="3644"/>
                  </a:lnTo>
                  <a:lnTo>
                    <a:pt x="7550" y="0"/>
                  </a:lnTo>
                  <a:close/>
                </a:path>
              </a:pathLst>
            </a:custGeom>
            <a:solidFill>
              <a:srgbClr val="8FD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7"/>
            <p:cNvSpPr/>
            <p:nvPr/>
          </p:nvSpPr>
          <p:spPr>
            <a:xfrm>
              <a:off x="4752801" y="1730752"/>
              <a:ext cx="186751" cy="184402"/>
            </a:xfrm>
            <a:custGeom>
              <a:avLst/>
              <a:gdLst/>
              <a:ahLst/>
              <a:cxnLst/>
              <a:rect l="l" t="t" r="r" b="b"/>
              <a:pathLst>
                <a:path w="5645" h="5574" extrusionOk="0">
                  <a:moveTo>
                    <a:pt x="0" y="1"/>
                  </a:moveTo>
                  <a:lnTo>
                    <a:pt x="0" y="5573"/>
                  </a:lnTo>
                  <a:lnTo>
                    <a:pt x="5645" y="5573"/>
                  </a:lnTo>
                  <a:lnTo>
                    <a:pt x="5645"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7"/>
            <p:cNvSpPr/>
            <p:nvPr/>
          </p:nvSpPr>
          <p:spPr>
            <a:xfrm>
              <a:off x="4720513" y="1699258"/>
              <a:ext cx="250567" cy="215896"/>
            </a:xfrm>
            <a:custGeom>
              <a:avLst/>
              <a:gdLst/>
              <a:ahLst/>
              <a:cxnLst/>
              <a:rect l="l" t="t" r="r" b="b"/>
              <a:pathLst>
                <a:path w="7574" h="6526" extrusionOk="0">
                  <a:moveTo>
                    <a:pt x="0" y="0"/>
                  </a:moveTo>
                  <a:lnTo>
                    <a:pt x="0" y="6525"/>
                  </a:lnTo>
                  <a:lnTo>
                    <a:pt x="7121" y="6525"/>
                  </a:lnTo>
                  <a:cubicBezTo>
                    <a:pt x="6359" y="6287"/>
                    <a:pt x="5763" y="5549"/>
                    <a:pt x="5763" y="4644"/>
                  </a:cubicBezTo>
                  <a:cubicBezTo>
                    <a:pt x="5763" y="3930"/>
                    <a:pt x="6120" y="3858"/>
                    <a:pt x="6216" y="2953"/>
                  </a:cubicBezTo>
                  <a:cubicBezTo>
                    <a:pt x="6216" y="2872"/>
                    <a:pt x="6269" y="2829"/>
                    <a:pt x="6333" y="2829"/>
                  </a:cubicBezTo>
                  <a:cubicBezTo>
                    <a:pt x="6382" y="2829"/>
                    <a:pt x="6436" y="2854"/>
                    <a:pt x="6478" y="2906"/>
                  </a:cubicBezTo>
                  <a:cubicBezTo>
                    <a:pt x="6811" y="3382"/>
                    <a:pt x="6835" y="3858"/>
                    <a:pt x="6811" y="4049"/>
                  </a:cubicBezTo>
                  <a:cubicBezTo>
                    <a:pt x="6835" y="3858"/>
                    <a:pt x="6930" y="3382"/>
                    <a:pt x="7335" y="3049"/>
                  </a:cubicBezTo>
                  <a:cubicBezTo>
                    <a:pt x="7454" y="2953"/>
                    <a:pt x="7525" y="2858"/>
                    <a:pt x="7573" y="2739"/>
                  </a:cubicBezTo>
                  <a:lnTo>
                    <a:pt x="7573" y="0"/>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7"/>
            <p:cNvSpPr/>
            <p:nvPr/>
          </p:nvSpPr>
          <p:spPr>
            <a:xfrm>
              <a:off x="4753595" y="1732340"/>
              <a:ext cx="186751" cy="183608"/>
            </a:xfrm>
            <a:custGeom>
              <a:avLst/>
              <a:gdLst/>
              <a:ahLst/>
              <a:cxnLst/>
              <a:rect l="l" t="t" r="r" b="b"/>
              <a:pathLst>
                <a:path w="5645" h="5550" extrusionOk="0">
                  <a:moveTo>
                    <a:pt x="0" y="1"/>
                  </a:moveTo>
                  <a:lnTo>
                    <a:pt x="0" y="5549"/>
                  </a:lnTo>
                  <a:lnTo>
                    <a:pt x="5644" y="5549"/>
                  </a:lnTo>
                  <a:lnTo>
                    <a:pt x="5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7"/>
            <p:cNvSpPr/>
            <p:nvPr/>
          </p:nvSpPr>
          <p:spPr>
            <a:xfrm>
              <a:off x="4911167" y="1764629"/>
              <a:ext cx="130014" cy="154462"/>
            </a:xfrm>
            <a:custGeom>
              <a:avLst/>
              <a:gdLst/>
              <a:ahLst/>
              <a:cxnLst/>
              <a:rect l="l" t="t" r="r" b="b"/>
              <a:pathLst>
                <a:path w="3930" h="4669" extrusionOk="0">
                  <a:moveTo>
                    <a:pt x="1882" y="1"/>
                  </a:moveTo>
                  <a:cubicBezTo>
                    <a:pt x="1834" y="1"/>
                    <a:pt x="1810" y="1"/>
                    <a:pt x="1834" y="25"/>
                  </a:cubicBezTo>
                  <a:cubicBezTo>
                    <a:pt x="2001" y="406"/>
                    <a:pt x="1929" y="763"/>
                    <a:pt x="1572" y="1025"/>
                  </a:cubicBezTo>
                  <a:cubicBezTo>
                    <a:pt x="1200" y="1344"/>
                    <a:pt x="1091" y="1821"/>
                    <a:pt x="1060" y="2044"/>
                  </a:cubicBezTo>
                  <a:lnTo>
                    <a:pt x="1060" y="2044"/>
                  </a:lnTo>
                  <a:cubicBezTo>
                    <a:pt x="1071" y="1829"/>
                    <a:pt x="1047" y="1366"/>
                    <a:pt x="715" y="930"/>
                  </a:cubicBezTo>
                  <a:cubicBezTo>
                    <a:pt x="677" y="883"/>
                    <a:pt x="630" y="862"/>
                    <a:pt x="585" y="862"/>
                  </a:cubicBezTo>
                  <a:cubicBezTo>
                    <a:pt x="515" y="862"/>
                    <a:pt x="453" y="914"/>
                    <a:pt x="453" y="1001"/>
                  </a:cubicBezTo>
                  <a:cubicBezTo>
                    <a:pt x="381" y="1906"/>
                    <a:pt x="0" y="2001"/>
                    <a:pt x="0" y="2716"/>
                  </a:cubicBezTo>
                  <a:cubicBezTo>
                    <a:pt x="0" y="3787"/>
                    <a:pt x="858" y="4669"/>
                    <a:pt x="1953" y="4669"/>
                  </a:cubicBezTo>
                  <a:cubicBezTo>
                    <a:pt x="3025" y="4669"/>
                    <a:pt x="3930" y="3811"/>
                    <a:pt x="3930" y="2716"/>
                  </a:cubicBezTo>
                  <a:cubicBezTo>
                    <a:pt x="3930" y="2073"/>
                    <a:pt x="3787" y="1573"/>
                    <a:pt x="3429" y="977"/>
                  </a:cubicBezTo>
                  <a:cubicBezTo>
                    <a:pt x="3388" y="926"/>
                    <a:pt x="3329" y="901"/>
                    <a:pt x="3276" y="901"/>
                  </a:cubicBezTo>
                  <a:cubicBezTo>
                    <a:pt x="3205" y="901"/>
                    <a:pt x="3144" y="944"/>
                    <a:pt x="3144" y="1025"/>
                  </a:cubicBezTo>
                  <a:cubicBezTo>
                    <a:pt x="3096" y="1668"/>
                    <a:pt x="2715" y="2049"/>
                    <a:pt x="2715" y="2049"/>
                  </a:cubicBezTo>
                  <a:cubicBezTo>
                    <a:pt x="2715" y="2049"/>
                    <a:pt x="3191" y="644"/>
                    <a:pt x="1882"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7"/>
            <p:cNvSpPr/>
            <p:nvPr/>
          </p:nvSpPr>
          <p:spPr>
            <a:xfrm>
              <a:off x="4948980" y="1848162"/>
              <a:ext cx="53594" cy="70929"/>
            </a:xfrm>
            <a:custGeom>
              <a:avLst/>
              <a:gdLst/>
              <a:ahLst/>
              <a:cxnLst/>
              <a:rect l="l" t="t" r="r" b="b"/>
              <a:pathLst>
                <a:path w="1620" h="2144" extrusionOk="0">
                  <a:moveTo>
                    <a:pt x="810" y="0"/>
                  </a:moveTo>
                  <a:cubicBezTo>
                    <a:pt x="810" y="429"/>
                    <a:pt x="0" y="572"/>
                    <a:pt x="0" y="1334"/>
                  </a:cubicBezTo>
                  <a:cubicBezTo>
                    <a:pt x="0" y="1786"/>
                    <a:pt x="357" y="2144"/>
                    <a:pt x="810" y="2144"/>
                  </a:cubicBezTo>
                  <a:cubicBezTo>
                    <a:pt x="1262" y="2144"/>
                    <a:pt x="1620" y="1786"/>
                    <a:pt x="1620" y="1334"/>
                  </a:cubicBezTo>
                  <a:cubicBezTo>
                    <a:pt x="1620" y="905"/>
                    <a:pt x="1310" y="334"/>
                    <a:pt x="810"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7"/>
            <p:cNvSpPr/>
            <p:nvPr/>
          </p:nvSpPr>
          <p:spPr>
            <a:xfrm>
              <a:off x="4679523" y="1632299"/>
              <a:ext cx="371119" cy="293376"/>
            </a:xfrm>
            <a:custGeom>
              <a:avLst/>
              <a:gdLst/>
              <a:ahLst/>
              <a:cxnLst/>
              <a:rect l="l" t="t" r="r" b="b"/>
              <a:pathLst>
                <a:path w="11218" h="8868" extrusionOk="0">
                  <a:moveTo>
                    <a:pt x="9145" y="4239"/>
                  </a:moveTo>
                  <a:cubicBezTo>
                    <a:pt x="9860" y="4858"/>
                    <a:pt x="9550" y="5811"/>
                    <a:pt x="9527" y="5858"/>
                  </a:cubicBezTo>
                  <a:cubicBezTo>
                    <a:pt x="9503" y="5954"/>
                    <a:pt x="9527" y="6073"/>
                    <a:pt x="9622" y="6144"/>
                  </a:cubicBezTo>
                  <a:cubicBezTo>
                    <a:pt x="9656" y="6161"/>
                    <a:pt x="9692" y="6169"/>
                    <a:pt x="9728" y="6169"/>
                  </a:cubicBezTo>
                  <a:cubicBezTo>
                    <a:pt x="9792" y="6169"/>
                    <a:pt x="9853" y="6143"/>
                    <a:pt x="9884" y="6097"/>
                  </a:cubicBezTo>
                  <a:cubicBezTo>
                    <a:pt x="9908" y="6073"/>
                    <a:pt x="10265" y="5692"/>
                    <a:pt x="10360" y="5096"/>
                  </a:cubicBezTo>
                  <a:cubicBezTo>
                    <a:pt x="10622" y="5597"/>
                    <a:pt x="10741" y="6049"/>
                    <a:pt x="10741" y="6621"/>
                  </a:cubicBezTo>
                  <a:cubicBezTo>
                    <a:pt x="10789" y="7264"/>
                    <a:pt x="10455" y="7811"/>
                    <a:pt x="9955" y="8145"/>
                  </a:cubicBezTo>
                  <a:cubicBezTo>
                    <a:pt x="9979" y="8049"/>
                    <a:pt x="10003" y="7930"/>
                    <a:pt x="10003" y="7835"/>
                  </a:cubicBezTo>
                  <a:cubicBezTo>
                    <a:pt x="10003" y="7311"/>
                    <a:pt x="9622" y="6644"/>
                    <a:pt x="9074" y="6263"/>
                  </a:cubicBezTo>
                  <a:cubicBezTo>
                    <a:pt x="9048" y="6224"/>
                    <a:pt x="9007" y="6206"/>
                    <a:pt x="8960" y="6206"/>
                  </a:cubicBezTo>
                  <a:cubicBezTo>
                    <a:pt x="8922" y="6206"/>
                    <a:pt x="8879" y="6218"/>
                    <a:pt x="8836" y="6239"/>
                  </a:cubicBezTo>
                  <a:cubicBezTo>
                    <a:pt x="8788" y="6263"/>
                    <a:pt x="8717" y="6359"/>
                    <a:pt x="8717" y="6406"/>
                  </a:cubicBezTo>
                  <a:cubicBezTo>
                    <a:pt x="8717" y="6501"/>
                    <a:pt x="8645" y="6597"/>
                    <a:pt x="8479" y="6740"/>
                  </a:cubicBezTo>
                  <a:cubicBezTo>
                    <a:pt x="8241" y="6930"/>
                    <a:pt x="7931" y="7240"/>
                    <a:pt x="7931" y="7835"/>
                  </a:cubicBezTo>
                  <a:cubicBezTo>
                    <a:pt x="7931" y="7954"/>
                    <a:pt x="7955" y="8049"/>
                    <a:pt x="7979" y="8121"/>
                  </a:cubicBezTo>
                  <a:cubicBezTo>
                    <a:pt x="7478" y="7811"/>
                    <a:pt x="7145" y="7240"/>
                    <a:pt x="7145" y="6621"/>
                  </a:cubicBezTo>
                  <a:cubicBezTo>
                    <a:pt x="7145" y="6287"/>
                    <a:pt x="7240" y="6120"/>
                    <a:pt x="7336" y="5906"/>
                  </a:cubicBezTo>
                  <a:cubicBezTo>
                    <a:pt x="7407" y="5692"/>
                    <a:pt x="7526" y="5454"/>
                    <a:pt x="7598" y="5025"/>
                  </a:cubicBezTo>
                  <a:cubicBezTo>
                    <a:pt x="7812" y="5430"/>
                    <a:pt x="7836" y="5787"/>
                    <a:pt x="7812" y="5954"/>
                  </a:cubicBezTo>
                  <a:lnTo>
                    <a:pt x="7812" y="6073"/>
                  </a:lnTo>
                  <a:cubicBezTo>
                    <a:pt x="7812" y="6192"/>
                    <a:pt x="7883" y="6287"/>
                    <a:pt x="8002" y="6287"/>
                  </a:cubicBezTo>
                  <a:cubicBezTo>
                    <a:pt x="8121" y="6287"/>
                    <a:pt x="8217" y="6216"/>
                    <a:pt x="8241" y="6097"/>
                  </a:cubicBezTo>
                  <a:lnTo>
                    <a:pt x="8241" y="5978"/>
                  </a:lnTo>
                  <a:cubicBezTo>
                    <a:pt x="8288" y="5811"/>
                    <a:pt x="8360" y="5358"/>
                    <a:pt x="8717" y="5073"/>
                  </a:cubicBezTo>
                  <a:cubicBezTo>
                    <a:pt x="9026" y="4834"/>
                    <a:pt x="9145" y="4549"/>
                    <a:pt x="9145" y="4239"/>
                  </a:cubicBezTo>
                  <a:close/>
                  <a:moveTo>
                    <a:pt x="4835" y="3215"/>
                  </a:moveTo>
                  <a:lnTo>
                    <a:pt x="4835" y="8335"/>
                  </a:lnTo>
                  <a:lnTo>
                    <a:pt x="2454" y="8335"/>
                  </a:lnTo>
                  <a:lnTo>
                    <a:pt x="2454" y="3215"/>
                  </a:lnTo>
                  <a:close/>
                  <a:moveTo>
                    <a:pt x="9646" y="453"/>
                  </a:moveTo>
                  <a:lnTo>
                    <a:pt x="9646" y="4168"/>
                  </a:lnTo>
                  <a:cubicBezTo>
                    <a:pt x="9503" y="4001"/>
                    <a:pt x="9288" y="3810"/>
                    <a:pt x="9026" y="3668"/>
                  </a:cubicBezTo>
                  <a:lnTo>
                    <a:pt x="9026" y="2024"/>
                  </a:lnTo>
                  <a:cubicBezTo>
                    <a:pt x="9026" y="1905"/>
                    <a:pt x="8931" y="1834"/>
                    <a:pt x="8812" y="1834"/>
                  </a:cubicBezTo>
                  <a:lnTo>
                    <a:pt x="5978" y="1834"/>
                  </a:lnTo>
                  <a:cubicBezTo>
                    <a:pt x="5883" y="1834"/>
                    <a:pt x="5764" y="1881"/>
                    <a:pt x="5764" y="2001"/>
                  </a:cubicBezTo>
                  <a:cubicBezTo>
                    <a:pt x="5740" y="2143"/>
                    <a:pt x="5859" y="2262"/>
                    <a:pt x="5978" y="2262"/>
                  </a:cubicBezTo>
                  <a:lnTo>
                    <a:pt x="8574" y="2262"/>
                  </a:lnTo>
                  <a:lnTo>
                    <a:pt x="8574" y="4501"/>
                  </a:lnTo>
                  <a:lnTo>
                    <a:pt x="8574" y="4596"/>
                  </a:lnTo>
                  <a:cubicBezTo>
                    <a:pt x="8550" y="4692"/>
                    <a:pt x="8455" y="4739"/>
                    <a:pt x="8360" y="4811"/>
                  </a:cubicBezTo>
                  <a:cubicBezTo>
                    <a:pt x="8217" y="4930"/>
                    <a:pt x="8121" y="5049"/>
                    <a:pt x="8026" y="5192"/>
                  </a:cubicBezTo>
                  <a:cubicBezTo>
                    <a:pt x="8026" y="5168"/>
                    <a:pt x="8002" y="5168"/>
                    <a:pt x="8002" y="5120"/>
                  </a:cubicBezTo>
                  <a:lnTo>
                    <a:pt x="8002" y="5073"/>
                  </a:lnTo>
                  <a:lnTo>
                    <a:pt x="8002" y="3048"/>
                  </a:lnTo>
                  <a:cubicBezTo>
                    <a:pt x="8002" y="2929"/>
                    <a:pt x="7907" y="2834"/>
                    <a:pt x="7788" y="2834"/>
                  </a:cubicBezTo>
                  <a:lnTo>
                    <a:pt x="2168" y="2834"/>
                  </a:lnTo>
                  <a:cubicBezTo>
                    <a:pt x="2049" y="2834"/>
                    <a:pt x="1954" y="2929"/>
                    <a:pt x="1954" y="3048"/>
                  </a:cubicBezTo>
                  <a:lnTo>
                    <a:pt x="1954" y="8383"/>
                  </a:lnTo>
                  <a:lnTo>
                    <a:pt x="1501" y="8383"/>
                  </a:lnTo>
                  <a:lnTo>
                    <a:pt x="1501" y="2310"/>
                  </a:lnTo>
                  <a:lnTo>
                    <a:pt x="4073" y="2310"/>
                  </a:lnTo>
                  <a:cubicBezTo>
                    <a:pt x="4168" y="2310"/>
                    <a:pt x="4287" y="2239"/>
                    <a:pt x="4287" y="2120"/>
                  </a:cubicBezTo>
                  <a:cubicBezTo>
                    <a:pt x="4359" y="1953"/>
                    <a:pt x="4240" y="1834"/>
                    <a:pt x="4121" y="1834"/>
                  </a:cubicBezTo>
                  <a:lnTo>
                    <a:pt x="1287" y="1834"/>
                  </a:lnTo>
                  <a:cubicBezTo>
                    <a:pt x="1168" y="1834"/>
                    <a:pt x="1072" y="1905"/>
                    <a:pt x="1072" y="2024"/>
                  </a:cubicBezTo>
                  <a:lnTo>
                    <a:pt x="1072" y="8335"/>
                  </a:lnTo>
                  <a:lnTo>
                    <a:pt x="453" y="8335"/>
                  </a:lnTo>
                  <a:lnTo>
                    <a:pt x="453" y="453"/>
                  </a:lnTo>
                  <a:close/>
                  <a:moveTo>
                    <a:pt x="7645" y="3215"/>
                  </a:moveTo>
                  <a:lnTo>
                    <a:pt x="7645" y="4525"/>
                  </a:lnTo>
                  <a:cubicBezTo>
                    <a:pt x="7621" y="4513"/>
                    <a:pt x="7586" y="4507"/>
                    <a:pt x="7550" y="4507"/>
                  </a:cubicBezTo>
                  <a:cubicBezTo>
                    <a:pt x="7514" y="4507"/>
                    <a:pt x="7478" y="4513"/>
                    <a:pt x="7455" y="4525"/>
                  </a:cubicBezTo>
                  <a:cubicBezTo>
                    <a:pt x="7288" y="4572"/>
                    <a:pt x="7169" y="4715"/>
                    <a:pt x="7169" y="4858"/>
                  </a:cubicBezTo>
                  <a:cubicBezTo>
                    <a:pt x="7145" y="5287"/>
                    <a:pt x="7026" y="5525"/>
                    <a:pt x="6931" y="5763"/>
                  </a:cubicBezTo>
                  <a:cubicBezTo>
                    <a:pt x="6812" y="6001"/>
                    <a:pt x="6740" y="6239"/>
                    <a:pt x="6740" y="6644"/>
                  </a:cubicBezTo>
                  <a:cubicBezTo>
                    <a:pt x="6740" y="7335"/>
                    <a:pt x="7026" y="7954"/>
                    <a:pt x="7526" y="8383"/>
                  </a:cubicBezTo>
                  <a:lnTo>
                    <a:pt x="5264" y="8335"/>
                  </a:lnTo>
                  <a:lnTo>
                    <a:pt x="5264" y="3215"/>
                  </a:lnTo>
                  <a:close/>
                  <a:moveTo>
                    <a:pt x="9050" y="6787"/>
                  </a:moveTo>
                  <a:cubicBezTo>
                    <a:pt x="9384" y="7121"/>
                    <a:pt x="9550" y="7549"/>
                    <a:pt x="9550" y="7835"/>
                  </a:cubicBezTo>
                  <a:cubicBezTo>
                    <a:pt x="9550" y="8168"/>
                    <a:pt x="9312" y="8430"/>
                    <a:pt x="9003" y="8430"/>
                  </a:cubicBezTo>
                  <a:lnTo>
                    <a:pt x="8955" y="8430"/>
                  </a:lnTo>
                  <a:cubicBezTo>
                    <a:pt x="8645" y="8430"/>
                    <a:pt x="8360" y="8168"/>
                    <a:pt x="8360" y="7835"/>
                  </a:cubicBezTo>
                  <a:cubicBezTo>
                    <a:pt x="8360" y="7454"/>
                    <a:pt x="8574" y="7264"/>
                    <a:pt x="8788" y="7073"/>
                  </a:cubicBezTo>
                  <a:lnTo>
                    <a:pt x="9050" y="6787"/>
                  </a:lnTo>
                  <a:close/>
                  <a:moveTo>
                    <a:pt x="215" y="0"/>
                  </a:moveTo>
                  <a:cubicBezTo>
                    <a:pt x="96" y="0"/>
                    <a:pt x="1" y="95"/>
                    <a:pt x="1" y="214"/>
                  </a:cubicBezTo>
                  <a:lnTo>
                    <a:pt x="1" y="8549"/>
                  </a:lnTo>
                  <a:cubicBezTo>
                    <a:pt x="1" y="8669"/>
                    <a:pt x="96" y="8764"/>
                    <a:pt x="215" y="8764"/>
                  </a:cubicBezTo>
                  <a:lnTo>
                    <a:pt x="8312" y="8764"/>
                  </a:lnTo>
                  <a:cubicBezTo>
                    <a:pt x="8512" y="8837"/>
                    <a:pt x="8712" y="8868"/>
                    <a:pt x="8934" y="8868"/>
                  </a:cubicBezTo>
                  <a:cubicBezTo>
                    <a:pt x="9002" y="8868"/>
                    <a:pt x="9072" y="8865"/>
                    <a:pt x="9145" y="8859"/>
                  </a:cubicBezTo>
                  <a:cubicBezTo>
                    <a:pt x="10289" y="8764"/>
                    <a:pt x="11217" y="7716"/>
                    <a:pt x="11217" y="6525"/>
                  </a:cubicBezTo>
                  <a:cubicBezTo>
                    <a:pt x="11194" y="5882"/>
                    <a:pt x="11051" y="5311"/>
                    <a:pt x="10646" y="4715"/>
                  </a:cubicBezTo>
                  <a:cubicBezTo>
                    <a:pt x="10583" y="4591"/>
                    <a:pt x="10467" y="4520"/>
                    <a:pt x="10311" y="4520"/>
                  </a:cubicBezTo>
                  <a:cubicBezTo>
                    <a:pt x="10289" y="4520"/>
                    <a:pt x="10265" y="4522"/>
                    <a:pt x="10241" y="4525"/>
                  </a:cubicBezTo>
                  <a:lnTo>
                    <a:pt x="10050" y="4620"/>
                  </a:lnTo>
                  <a:lnTo>
                    <a:pt x="10050" y="214"/>
                  </a:lnTo>
                  <a:cubicBezTo>
                    <a:pt x="10050" y="95"/>
                    <a:pt x="9979" y="0"/>
                    <a:pt x="986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7"/>
            <p:cNvSpPr/>
            <p:nvPr/>
          </p:nvSpPr>
          <p:spPr>
            <a:xfrm>
              <a:off x="4808744" y="1816634"/>
              <a:ext cx="13431" cy="14225"/>
            </a:xfrm>
            <a:custGeom>
              <a:avLst/>
              <a:gdLst/>
              <a:ahLst/>
              <a:cxnLst/>
              <a:rect l="l" t="t" r="r" b="b"/>
              <a:pathLst>
                <a:path w="406" h="430" extrusionOk="0">
                  <a:moveTo>
                    <a:pt x="191" y="1"/>
                  </a:moveTo>
                  <a:cubicBezTo>
                    <a:pt x="96" y="1"/>
                    <a:pt x="0" y="96"/>
                    <a:pt x="0" y="215"/>
                  </a:cubicBezTo>
                  <a:cubicBezTo>
                    <a:pt x="0" y="334"/>
                    <a:pt x="96" y="429"/>
                    <a:pt x="191" y="429"/>
                  </a:cubicBezTo>
                  <a:cubicBezTo>
                    <a:pt x="310" y="429"/>
                    <a:pt x="405" y="334"/>
                    <a:pt x="405" y="215"/>
                  </a:cubicBezTo>
                  <a:cubicBezTo>
                    <a:pt x="405" y="96"/>
                    <a:pt x="310"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7"/>
            <p:cNvSpPr/>
            <p:nvPr/>
          </p:nvSpPr>
          <p:spPr>
            <a:xfrm>
              <a:off x="4840238" y="1692939"/>
              <a:ext cx="13431" cy="13431"/>
            </a:xfrm>
            <a:custGeom>
              <a:avLst/>
              <a:gdLst/>
              <a:ahLst/>
              <a:cxnLst/>
              <a:rect l="l" t="t" r="r" b="b"/>
              <a:pathLst>
                <a:path w="406" h="406" extrusionOk="0">
                  <a:moveTo>
                    <a:pt x="215" y="1"/>
                  </a:moveTo>
                  <a:cubicBezTo>
                    <a:pt x="96" y="1"/>
                    <a:pt x="1" y="72"/>
                    <a:pt x="1" y="191"/>
                  </a:cubicBezTo>
                  <a:cubicBezTo>
                    <a:pt x="1" y="310"/>
                    <a:pt x="96" y="406"/>
                    <a:pt x="215" y="406"/>
                  </a:cubicBezTo>
                  <a:cubicBezTo>
                    <a:pt x="310" y="406"/>
                    <a:pt x="406" y="310"/>
                    <a:pt x="406" y="191"/>
                  </a:cubicBezTo>
                  <a:cubicBezTo>
                    <a:pt x="406" y="72"/>
                    <a:pt x="310"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7"/>
          <p:cNvGrpSpPr/>
          <p:nvPr/>
        </p:nvGrpSpPr>
        <p:grpSpPr>
          <a:xfrm>
            <a:off x="4015326" y="3993711"/>
            <a:ext cx="353751" cy="370061"/>
            <a:chOff x="4053999" y="4053574"/>
            <a:chExt cx="353751" cy="370061"/>
          </a:xfrm>
        </p:grpSpPr>
        <p:sp>
          <p:nvSpPr>
            <p:cNvPr id="5110" name="Google Shape;5110;p67"/>
            <p:cNvSpPr/>
            <p:nvPr/>
          </p:nvSpPr>
          <p:spPr>
            <a:xfrm>
              <a:off x="4181599" y="4060389"/>
              <a:ext cx="183608" cy="218278"/>
            </a:xfrm>
            <a:custGeom>
              <a:avLst/>
              <a:gdLst/>
              <a:ahLst/>
              <a:cxnLst/>
              <a:rect l="l" t="t" r="r" b="b"/>
              <a:pathLst>
                <a:path w="5550" h="6598" extrusionOk="0">
                  <a:moveTo>
                    <a:pt x="2573" y="1"/>
                  </a:moveTo>
                  <a:cubicBezTo>
                    <a:pt x="2859" y="596"/>
                    <a:pt x="2787" y="1096"/>
                    <a:pt x="2263" y="1549"/>
                  </a:cubicBezTo>
                  <a:cubicBezTo>
                    <a:pt x="2025" y="1716"/>
                    <a:pt x="1859" y="1954"/>
                    <a:pt x="1739" y="2168"/>
                  </a:cubicBezTo>
                  <a:cubicBezTo>
                    <a:pt x="1620" y="1859"/>
                    <a:pt x="1335" y="1501"/>
                    <a:pt x="644" y="1120"/>
                  </a:cubicBezTo>
                  <a:cubicBezTo>
                    <a:pt x="644" y="2525"/>
                    <a:pt x="1" y="2692"/>
                    <a:pt x="1" y="3835"/>
                  </a:cubicBezTo>
                  <a:cubicBezTo>
                    <a:pt x="1" y="5359"/>
                    <a:pt x="1239" y="6598"/>
                    <a:pt x="2763" y="6598"/>
                  </a:cubicBezTo>
                  <a:cubicBezTo>
                    <a:pt x="4288" y="6598"/>
                    <a:pt x="5526" y="5359"/>
                    <a:pt x="5526" y="3835"/>
                  </a:cubicBezTo>
                  <a:cubicBezTo>
                    <a:pt x="5550" y="2859"/>
                    <a:pt x="5193" y="2311"/>
                    <a:pt x="4669" y="1692"/>
                  </a:cubicBezTo>
                  <a:cubicBezTo>
                    <a:pt x="4478" y="2525"/>
                    <a:pt x="3835" y="2930"/>
                    <a:pt x="3835" y="2930"/>
                  </a:cubicBezTo>
                  <a:cubicBezTo>
                    <a:pt x="3835" y="2930"/>
                    <a:pt x="4526" y="882"/>
                    <a:pt x="2573"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7"/>
            <p:cNvSpPr/>
            <p:nvPr/>
          </p:nvSpPr>
          <p:spPr>
            <a:xfrm>
              <a:off x="4060285" y="4235296"/>
              <a:ext cx="181226" cy="181259"/>
            </a:xfrm>
            <a:custGeom>
              <a:avLst/>
              <a:gdLst/>
              <a:ahLst/>
              <a:cxnLst/>
              <a:rect l="l" t="t" r="r" b="b"/>
              <a:pathLst>
                <a:path w="5478" h="5479" extrusionOk="0">
                  <a:moveTo>
                    <a:pt x="4740" y="1"/>
                  </a:moveTo>
                  <a:lnTo>
                    <a:pt x="1" y="4740"/>
                  </a:lnTo>
                  <a:lnTo>
                    <a:pt x="739" y="5478"/>
                  </a:lnTo>
                  <a:lnTo>
                    <a:pt x="5478" y="739"/>
                  </a:lnTo>
                  <a:lnTo>
                    <a:pt x="4740"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7"/>
            <p:cNvSpPr/>
            <p:nvPr/>
          </p:nvSpPr>
          <p:spPr>
            <a:xfrm>
              <a:off x="4218651" y="4174656"/>
              <a:ext cx="83533" cy="83533"/>
            </a:xfrm>
            <a:custGeom>
              <a:avLst/>
              <a:gdLst/>
              <a:ahLst/>
              <a:cxnLst/>
              <a:rect l="l" t="t" r="r" b="b"/>
              <a:pathLst>
                <a:path w="2525" h="2525" extrusionOk="0">
                  <a:moveTo>
                    <a:pt x="1429" y="0"/>
                  </a:moveTo>
                  <a:cubicBezTo>
                    <a:pt x="953" y="0"/>
                    <a:pt x="548" y="286"/>
                    <a:pt x="381" y="738"/>
                  </a:cubicBezTo>
                  <a:lnTo>
                    <a:pt x="0" y="1905"/>
                  </a:lnTo>
                  <a:lnTo>
                    <a:pt x="619" y="2524"/>
                  </a:lnTo>
                  <a:lnTo>
                    <a:pt x="1786" y="2143"/>
                  </a:lnTo>
                  <a:cubicBezTo>
                    <a:pt x="2239" y="1953"/>
                    <a:pt x="2525" y="1548"/>
                    <a:pt x="2525" y="1096"/>
                  </a:cubicBezTo>
                  <a:cubicBezTo>
                    <a:pt x="2525" y="500"/>
                    <a:pt x="2048" y="0"/>
                    <a:pt x="1429"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7"/>
            <p:cNvSpPr/>
            <p:nvPr/>
          </p:nvSpPr>
          <p:spPr>
            <a:xfrm>
              <a:off x="4369110" y="4271455"/>
              <a:ext cx="14225" cy="20180"/>
            </a:xfrm>
            <a:custGeom>
              <a:avLst/>
              <a:gdLst/>
              <a:ahLst/>
              <a:cxnLst/>
              <a:rect l="l" t="t" r="r" b="b"/>
              <a:pathLst>
                <a:path w="430" h="610" extrusionOk="0">
                  <a:moveTo>
                    <a:pt x="222" y="0"/>
                  </a:moveTo>
                  <a:cubicBezTo>
                    <a:pt x="212" y="0"/>
                    <a:pt x="202" y="1"/>
                    <a:pt x="191" y="3"/>
                  </a:cubicBezTo>
                  <a:cubicBezTo>
                    <a:pt x="96" y="3"/>
                    <a:pt x="1" y="98"/>
                    <a:pt x="1" y="218"/>
                  </a:cubicBezTo>
                  <a:lnTo>
                    <a:pt x="1" y="360"/>
                  </a:lnTo>
                  <a:cubicBezTo>
                    <a:pt x="1" y="480"/>
                    <a:pt x="96" y="575"/>
                    <a:pt x="191" y="599"/>
                  </a:cubicBezTo>
                  <a:cubicBezTo>
                    <a:pt x="213" y="606"/>
                    <a:pt x="234" y="609"/>
                    <a:pt x="254" y="609"/>
                  </a:cubicBezTo>
                  <a:cubicBezTo>
                    <a:pt x="361" y="609"/>
                    <a:pt x="429" y="509"/>
                    <a:pt x="429" y="408"/>
                  </a:cubicBezTo>
                  <a:lnTo>
                    <a:pt x="429" y="218"/>
                  </a:lnTo>
                  <a:cubicBezTo>
                    <a:pt x="429" y="109"/>
                    <a:pt x="330" y="0"/>
                    <a:pt x="22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7"/>
            <p:cNvSpPr/>
            <p:nvPr/>
          </p:nvSpPr>
          <p:spPr>
            <a:xfrm>
              <a:off x="4369110" y="4312146"/>
              <a:ext cx="14225" cy="20180"/>
            </a:xfrm>
            <a:custGeom>
              <a:avLst/>
              <a:gdLst/>
              <a:ahLst/>
              <a:cxnLst/>
              <a:rect l="l" t="t" r="r" b="b"/>
              <a:pathLst>
                <a:path w="430" h="610" extrusionOk="0">
                  <a:moveTo>
                    <a:pt x="246" y="1"/>
                  </a:moveTo>
                  <a:cubicBezTo>
                    <a:pt x="228" y="1"/>
                    <a:pt x="210" y="4"/>
                    <a:pt x="191" y="12"/>
                  </a:cubicBezTo>
                  <a:cubicBezTo>
                    <a:pt x="96" y="12"/>
                    <a:pt x="1" y="83"/>
                    <a:pt x="1" y="202"/>
                  </a:cubicBezTo>
                  <a:lnTo>
                    <a:pt x="1" y="369"/>
                  </a:lnTo>
                  <a:cubicBezTo>
                    <a:pt x="1" y="488"/>
                    <a:pt x="96" y="559"/>
                    <a:pt x="191" y="607"/>
                  </a:cubicBezTo>
                  <a:cubicBezTo>
                    <a:pt x="204" y="609"/>
                    <a:pt x="216" y="610"/>
                    <a:pt x="228" y="610"/>
                  </a:cubicBezTo>
                  <a:cubicBezTo>
                    <a:pt x="350" y="610"/>
                    <a:pt x="429" y="501"/>
                    <a:pt x="429" y="393"/>
                  </a:cubicBezTo>
                  <a:lnTo>
                    <a:pt x="429" y="202"/>
                  </a:lnTo>
                  <a:cubicBezTo>
                    <a:pt x="429" y="101"/>
                    <a:pt x="344" y="1"/>
                    <a:pt x="24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7"/>
            <p:cNvSpPr/>
            <p:nvPr/>
          </p:nvSpPr>
          <p:spPr>
            <a:xfrm>
              <a:off x="4384891" y="4293620"/>
              <a:ext cx="22860" cy="13398"/>
            </a:xfrm>
            <a:custGeom>
              <a:avLst/>
              <a:gdLst/>
              <a:ahLst/>
              <a:cxnLst/>
              <a:rect l="l" t="t" r="r" b="b"/>
              <a:pathLst>
                <a:path w="691" h="405" extrusionOk="0">
                  <a:moveTo>
                    <a:pt x="286" y="0"/>
                  </a:moveTo>
                  <a:cubicBezTo>
                    <a:pt x="167" y="0"/>
                    <a:pt x="72" y="95"/>
                    <a:pt x="48" y="167"/>
                  </a:cubicBezTo>
                  <a:cubicBezTo>
                    <a:pt x="0" y="333"/>
                    <a:pt x="119" y="405"/>
                    <a:pt x="238" y="405"/>
                  </a:cubicBezTo>
                  <a:lnTo>
                    <a:pt x="429" y="405"/>
                  </a:lnTo>
                  <a:cubicBezTo>
                    <a:pt x="548" y="405"/>
                    <a:pt x="643" y="333"/>
                    <a:pt x="667" y="238"/>
                  </a:cubicBezTo>
                  <a:cubicBezTo>
                    <a:pt x="691" y="119"/>
                    <a:pt x="572" y="0"/>
                    <a:pt x="4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7"/>
            <p:cNvSpPr/>
            <p:nvPr/>
          </p:nvSpPr>
          <p:spPr>
            <a:xfrm>
              <a:off x="4345489" y="4293620"/>
              <a:ext cx="22099" cy="13398"/>
            </a:xfrm>
            <a:custGeom>
              <a:avLst/>
              <a:gdLst/>
              <a:ahLst/>
              <a:cxnLst/>
              <a:rect l="l" t="t" r="r" b="b"/>
              <a:pathLst>
                <a:path w="668" h="405" extrusionOk="0">
                  <a:moveTo>
                    <a:pt x="286" y="0"/>
                  </a:moveTo>
                  <a:cubicBezTo>
                    <a:pt x="167" y="0"/>
                    <a:pt x="72" y="95"/>
                    <a:pt x="48" y="167"/>
                  </a:cubicBezTo>
                  <a:cubicBezTo>
                    <a:pt x="0" y="333"/>
                    <a:pt x="119" y="405"/>
                    <a:pt x="239" y="405"/>
                  </a:cubicBezTo>
                  <a:lnTo>
                    <a:pt x="429" y="405"/>
                  </a:lnTo>
                  <a:cubicBezTo>
                    <a:pt x="548" y="405"/>
                    <a:pt x="643" y="333"/>
                    <a:pt x="667" y="238"/>
                  </a:cubicBezTo>
                  <a:cubicBezTo>
                    <a:pt x="667" y="119"/>
                    <a:pt x="572" y="0"/>
                    <a:pt x="4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7"/>
            <p:cNvSpPr/>
            <p:nvPr/>
          </p:nvSpPr>
          <p:spPr>
            <a:xfrm>
              <a:off x="4115434" y="4120169"/>
              <a:ext cx="13431" cy="19949"/>
            </a:xfrm>
            <a:custGeom>
              <a:avLst/>
              <a:gdLst/>
              <a:ahLst/>
              <a:cxnLst/>
              <a:rect l="l" t="t" r="r" b="b"/>
              <a:pathLst>
                <a:path w="406" h="603" extrusionOk="0">
                  <a:moveTo>
                    <a:pt x="202" y="1"/>
                  </a:moveTo>
                  <a:cubicBezTo>
                    <a:pt x="80" y="1"/>
                    <a:pt x="1" y="110"/>
                    <a:pt x="1" y="218"/>
                  </a:cubicBezTo>
                  <a:lnTo>
                    <a:pt x="1" y="385"/>
                  </a:lnTo>
                  <a:cubicBezTo>
                    <a:pt x="1" y="494"/>
                    <a:pt x="100" y="602"/>
                    <a:pt x="208" y="602"/>
                  </a:cubicBezTo>
                  <a:cubicBezTo>
                    <a:pt x="218" y="602"/>
                    <a:pt x="228" y="601"/>
                    <a:pt x="239" y="599"/>
                  </a:cubicBezTo>
                  <a:cubicBezTo>
                    <a:pt x="334" y="599"/>
                    <a:pt x="405" y="504"/>
                    <a:pt x="405" y="385"/>
                  </a:cubicBezTo>
                  <a:lnTo>
                    <a:pt x="405" y="242"/>
                  </a:lnTo>
                  <a:cubicBezTo>
                    <a:pt x="405" y="123"/>
                    <a:pt x="334" y="28"/>
                    <a:pt x="239" y="4"/>
                  </a:cubicBezTo>
                  <a:cubicBezTo>
                    <a:pt x="226" y="2"/>
                    <a:pt x="214" y="1"/>
                    <a:pt x="20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7"/>
            <p:cNvSpPr/>
            <p:nvPr/>
          </p:nvSpPr>
          <p:spPr>
            <a:xfrm>
              <a:off x="4115434" y="4160364"/>
              <a:ext cx="13431" cy="19916"/>
            </a:xfrm>
            <a:custGeom>
              <a:avLst/>
              <a:gdLst/>
              <a:ahLst/>
              <a:cxnLst/>
              <a:rect l="l" t="t" r="r" b="b"/>
              <a:pathLst>
                <a:path w="406" h="602" extrusionOk="0">
                  <a:moveTo>
                    <a:pt x="202" y="0"/>
                  </a:moveTo>
                  <a:cubicBezTo>
                    <a:pt x="80" y="0"/>
                    <a:pt x="1" y="109"/>
                    <a:pt x="1" y="218"/>
                  </a:cubicBezTo>
                  <a:lnTo>
                    <a:pt x="1" y="384"/>
                  </a:lnTo>
                  <a:cubicBezTo>
                    <a:pt x="1" y="493"/>
                    <a:pt x="100" y="602"/>
                    <a:pt x="208" y="602"/>
                  </a:cubicBezTo>
                  <a:cubicBezTo>
                    <a:pt x="218" y="602"/>
                    <a:pt x="228" y="601"/>
                    <a:pt x="239" y="599"/>
                  </a:cubicBezTo>
                  <a:cubicBezTo>
                    <a:pt x="334" y="599"/>
                    <a:pt x="405" y="504"/>
                    <a:pt x="405" y="384"/>
                  </a:cubicBezTo>
                  <a:lnTo>
                    <a:pt x="405" y="242"/>
                  </a:lnTo>
                  <a:cubicBezTo>
                    <a:pt x="405" y="122"/>
                    <a:pt x="334" y="27"/>
                    <a:pt x="239" y="3"/>
                  </a:cubicBezTo>
                  <a:cubicBezTo>
                    <a:pt x="226" y="1"/>
                    <a:pt x="214" y="0"/>
                    <a:pt x="20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7"/>
            <p:cNvSpPr/>
            <p:nvPr/>
          </p:nvSpPr>
          <p:spPr>
            <a:xfrm>
              <a:off x="4131181" y="4143922"/>
              <a:ext cx="22893" cy="13431"/>
            </a:xfrm>
            <a:custGeom>
              <a:avLst/>
              <a:gdLst/>
              <a:ahLst/>
              <a:cxnLst/>
              <a:rect l="l" t="t" r="r" b="b"/>
              <a:pathLst>
                <a:path w="692" h="406" extrusionOk="0">
                  <a:moveTo>
                    <a:pt x="263" y="0"/>
                  </a:moveTo>
                  <a:cubicBezTo>
                    <a:pt x="144" y="0"/>
                    <a:pt x="48" y="96"/>
                    <a:pt x="25" y="167"/>
                  </a:cubicBezTo>
                  <a:cubicBezTo>
                    <a:pt x="1" y="286"/>
                    <a:pt x="96" y="405"/>
                    <a:pt x="239" y="405"/>
                  </a:cubicBezTo>
                  <a:lnTo>
                    <a:pt x="406" y="405"/>
                  </a:lnTo>
                  <a:cubicBezTo>
                    <a:pt x="525" y="405"/>
                    <a:pt x="620" y="334"/>
                    <a:pt x="644" y="238"/>
                  </a:cubicBezTo>
                  <a:cubicBezTo>
                    <a:pt x="691" y="96"/>
                    <a:pt x="572" y="0"/>
                    <a:pt x="4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7"/>
            <p:cNvSpPr/>
            <p:nvPr/>
          </p:nvSpPr>
          <p:spPr>
            <a:xfrm>
              <a:off x="4091019" y="4143922"/>
              <a:ext cx="22099" cy="13431"/>
            </a:xfrm>
            <a:custGeom>
              <a:avLst/>
              <a:gdLst/>
              <a:ahLst/>
              <a:cxnLst/>
              <a:rect l="l" t="t" r="r" b="b"/>
              <a:pathLst>
                <a:path w="668" h="406" extrusionOk="0">
                  <a:moveTo>
                    <a:pt x="238" y="0"/>
                  </a:moveTo>
                  <a:cubicBezTo>
                    <a:pt x="119" y="0"/>
                    <a:pt x="24" y="96"/>
                    <a:pt x="0" y="167"/>
                  </a:cubicBezTo>
                  <a:cubicBezTo>
                    <a:pt x="0" y="286"/>
                    <a:pt x="119" y="405"/>
                    <a:pt x="238" y="405"/>
                  </a:cubicBezTo>
                  <a:lnTo>
                    <a:pt x="405" y="405"/>
                  </a:lnTo>
                  <a:cubicBezTo>
                    <a:pt x="524" y="405"/>
                    <a:pt x="619" y="334"/>
                    <a:pt x="643" y="238"/>
                  </a:cubicBezTo>
                  <a:cubicBezTo>
                    <a:pt x="667" y="96"/>
                    <a:pt x="548" y="0"/>
                    <a:pt x="42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7"/>
            <p:cNvSpPr/>
            <p:nvPr/>
          </p:nvSpPr>
          <p:spPr>
            <a:xfrm>
              <a:off x="4053999" y="4053574"/>
              <a:ext cx="320669" cy="370061"/>
            </a:xfrm>
            <a:custGeom>
              <a:avLst/>
              <a:gdLst/>
              <a:ahLst/>
              <a:cxnLst/>
              <a:rect l="l" t="t" r="r" b="b"/>
              <a:pathLst>
                <a:path w="9693" h="11186" extrusionOk="0">
                  <a:moveTo>
                    <a:pt x="6406" y="3851"/>
                  </a:moveTo>
                  <a:cubicBezTo>
                    <a:pt x="6882" y="3851"/>
                    <a:pt x="7311" y="4255"/>
                    <a:pt x="7311" y="4756"/>
                  </a:cubicBezTo>
                  <a:cubicBezTo>
                    <a:pt x="7311" y="5137"/>
                    <a:pt x="7073" y="5470"/>
                    <a:pt x="6716" y="5589"/>
                  </a:cubicBezTo>
                  <a:lnTo>
                    <a:pt x="5668" y="5946"/>
                  </a:lnTo>
                  <a:lnTo>
                    <a:pt x="5215" y="5494"/>
                  </a:lnTo>
                  <a:lnTo>
                    <a:pt x="5573" y="4446"/>
                  </a:lnTo>
                  <a:cubicBezTo>
                    <a:pt x="5692" y="4089"/>
                    <a:pt x="6049" y="3851"/>
                    <a:pt x="6406" y="3851"/>
                  </a:cubicBezTo>
                  <a:close/>
                  <a:moveTo>
                    <a:pt x="6835" y="707"/>
                  </a:moveTo>
                  <a:cubicBezTo>
                    <a:pt x="7263" y="1040"/>
                    <a:pt x="7525" y="1517"/>
                    <a:pt x="7621" y="2065"/>
                  </a:cubicBezTo>
                  <a:cubicBezTo>
                    <a:pt x="7692" y="2636"/>
                    <a:pt x="7525" y="3112"/>
                    <a:pt x="7525" y="3112"/>
                  </a:cubicBezTo>
                  <a:cubicBezTo>
                    <a:pt x="7502" y="3208"/>
                    <a:pt x="7525" y="3303"/>
                    <a:pt x="7597" y="3350"/>
                  </a:cubicBezTo>
                  <a:cubicBezTo>
                    <a:pt x="7621" y="3386"/>
                    <a:pt x="7668" y="3404"/>
                    <a:pt x="7719" y="3404"/>
                  </a:cubicBezTo>
                  <a:cubicBezTo>
                    <a:pt x="7770" y="3404"/>
                    <a:pt x="7823" y="3386"/>
                    <a:pt x="7859" y="3350"/>
                  </a:cubicBezTo>
                  <a:cubicBezTo>
                    <a:pt x="7883" y="3327"/>
                    <a:pt x="8359" y="2993"/>
                    <a:pt x="8668" y="2374"/>
                  </a:cubicBezTo>
                  <a:cubicBezTo>
                    <a:pt x="9050" y="2874"/>
                    <a:pt x="9264" y="3350"/>
                    <a:pt x="9264" y="4089"/>
                  </a:cubicBezTo>
                  <a:cubicBezTo>
                    <a:pt x="9169" y="5470"/>
                    <a:pt x="8049" y="6637"/>
                    <a:pt x="6644" y="6637"/>
                  </a:cubicBezTo>
                  <a:cubicBezTo>
                    <a:pt x="6311" y="6637"/>
                    <a:pt x="6025" y="6565"/>
                    <a:pt x="5763" y="6446"/>
                  </a:cubicBezTo>
                  <a:lnTo>
                    <a:pt x="5811" y="6399"/>
                  </a:lnTo>
                  <a:cubicBezTo>
                    <a:pt x="5835" y="6351"/>
                    <a:pt x="5835" y="6351"/>
                    <a:pt x="5835" y="6327"/>
                  </a:cubicBezTo>
                  <a:lnTo>
                    <a:pt x="6859" y="5994"/>
                  </a:lnTo>
                  <a:cubicBezTo>
                    <a:pt x="7383" y="5827"/>
                    <a:pt x="7740" y="5327"/>
                    <a:pt x="7740" y="4756"/>
                  </a:cubicBezTo>
                  <a:cubicBezTo>
                    <a:pt x="7740" y="4017"/>
                    <a:pt x="7144" y="3422"/>
                    <a:pt x="6406" y="3422"/>
                  </a:cubicBezTo>
                  <a:cubicBezTo>
                    <a:pt x="5835" y="3422"/>
                    <a:pt x="5334" y="3779"/>
                    <a:pt x="5168" y="4303"/>
                  </a:cubicBezTo>
                  <a:lnTo>
                    <a:pt x="4834" y="5327"/>
                  </a:lnTo>
                  <a:cubicBezTo>
                    <a:pt x="4811" y="5327"/>
                    <a:pt x="4811" y="5351"/>
                    <a:pt x="4763" y="5351"/>
                  </a:cubicBezTo>
                  <a:lnTo>
                    <a:pt x="4572" y="5565"/>
                  </a:lnTo>
                  <a:cubicBezTo>
                    <a:pt x="4263" y="5137"/>
                    <a:pt x="4096" y="4613"/>
                    <a:pt x="4096" y="4065"/>
                  </a:cubicBezTo>
                  <a:cubicBezTo>
                    <a:pt x="4096" y="3589"/>
                    <a:pt x="4215" y="3303"/>
                    <a:pt x="4382" y="2969"/>
                  </a:cubicBezTo>
                  <a:cubicBezTo>
                    <a:pt x="4525" y="2636"/>
                    <a:pt x="4691" y="2303"/>
                    <a:pt x="4739" y="1755"/>
                  </a:cubicBezTo>
                  <a:cubicBezTo>
                    <a:pt x="5096" y="1993"/>
                    <a:pt x="5334" y="2255"/>
                    <a:pt x="5430" y="2493"/>
                  </a:cubicBezTo>
                  <a:cubicBezTo>
                    <a:pt x="5454" y="2588"/>
                    <a:pt x="5549" y="2612"/>
                    <a:pt x="5644" y="2636"/>
                  </a:cubicBezTo>
                  <a:cubicBezTo>
                    <a:pt x="5716" y="2636"/>
                    <a:pt x="5811" y="2612"/>
                    <a:pt x="5835" y="2517"/>
                  </a:cubicBezTo>
                  <a:cubicBezTo>
                    <a:pt x="5954" y="2279"/>
                    <a:pt x="6097" y="2112"/>
                    <a:pt x="6287" y="1945"/>
                  </a:cubicBezTo>
                  <a:cubicBezTo>
                    <a:pt x="6692" y="1588"/>
                    <a:pt x="6882" y="1183"/>
                    <a:pt x="6835" y="707"/>
                  </a:cubicBezTo>
                  <a:close/>
                  <a:moveTo>
                    <a:pt x="6451" y="1"/>
                  </a:moveTo>
                  <a:cubicBezTo>
                    <a:pt x="6403" y="1"/>
                    <a:pt x="6353" y="12"/>
                    <a:pt x="6311" y="40"/>
                  </a:cubicBezTo>
                  <a:cubicBezTo>
                    <a:pt x="6263" y="112"/>
                    <a:pt x="6239" y="207"/>
                    <a:pt x="6263" y="278"/>
                  </a:cubicBezTo>
                  <a:cubicBezTo>
                    <a:pt x="6501" y="850"/>
                    <a:pt x="6406" y="1231"/>
                    <a:pt x="6001" y="1588"/>
                  </a:cubicBezTo>
                  <a:cubicBezTo>
                    <a:pt x="5882" y="1707"/>
                    <a:pt x="5716" y="1826"/>
                    <a:pt x="5644" y="1993"/>
                  </a:cubicBezTo>
                  <a:cubicBezTo>
                    <a:pt x="5430" y="1707"/>
                    <a:pt x="5096" y="1445"/>
                    <a:pt x="4644" y="1183"/>
                  </a:cubicBezTo>
                  <a:cubicBezTo>
                    <a:pt x="4620" y="1171"/>
                    <a:pt x="4584" y="1166"/>
                    <a:pt x="4549" y="1166"/>
                  </a:cubicBezTo>
                  <a:cubicBezTo>
                    <a:pt x="4513" y="1166"/>
                    <a:pt x="4477" y="1171"/>
                    <a:pt x="4453" y="1183"/>
                  </a:cubicBezTo>
                  <a:cubicBezTo>
                    <a:pt x="4382" y="1207"/>
                    <a:pt x="4334" y="1302"/>
                    <a:pt x="4334" y="1350"/>
                  </a:cubicBezTo>
                  <a:cubicBezTo>
                    <a:pt x="4334" y="2041"/>
                    <a:pt x="4144" y="2422"/>
                    <a:pt x="4001" y="2779"/>
                  </a:cubicBezTo>
                  <a:cubicBezTo>
                    <a:pt x="3858" y="3136"/>
                    <a:pt x="3667" y="3493"/>
                    <a:pt x="3667" y="4089"/>
                  </a:cubicBezTo>
                  <a:cubicBezTo>
                    <a:pt x="3667" y="4756"/>
                    <a:pt x="3882" y="5375"/>
                    <a:pt x="4263" y="5875"/>
                  </a:cubicBezTo>
                  <a:lnTo>
                    <a:pt x="2977" y="7161"/>
                  </a:lnTo>
                  <a:cubicBezTo>
                    <a:pt x="2905" y="7256"/>
                    <a:pt x="2905" y="7399"/>
                    <a:pt x="2977" y="7470"/>
                  </a:cubicBezTo>
                  <a:cubicBezTo>
                    <a:pt x="3024" y="7506"/>
                    <a:pt x="3084" y="7524"/>
                    <a:pt x="3141" y="7524"/>
                  </a:cubicBezTo>
                  <a:cubicBezTo>
                    <a:pt x="3197" y="7524"/>
                    <a:pt x="3251" y="7506"/>
                    <a:pt x="3286" y="7470"/>
                  </a:cubicBezTo>
                  <a:lnTo>
                    <a:pt x="4930" y="5827"/>
                  </a:lnTo>
                  <a:lnTo>
                    <a:pt x="5334" y="6232"/>
                  </a:lnTo>
                  <a:lnTo>
                    <a:pt x="929" y="10638"/>
                  </a:lnTo>
                  <a:lnTo>
                    <a:pt x="524" y="10233"/>
                  </a:lnTo>
                  <a:lnTo>
                    <a:pt x="1905" y="8828"/>
                  </a:lnTo>
                  <a:cubicBezTo>
                    <a:pt x="2000" y="8733"/>
                    <a:pt x="2000" y="8590"/>
                    <a:pt x="1905" y="8542"/>
                  </a:cubicBezTo>
                  <a:cubicBezTo>
                    <a:pt x="1869" y="8494"/>
                    <a:pt x="1810" y="8471"/>
                    <a:pt x="1753" y="8471"/>
                  </a:cubicBezTo>
                  <a:cubicBezTo>
                    <a:pt x="1697" y="8471"/>
                    <a:pt x="1643" y="8494"/>
                    <a:pt x="1619" y="8542"/>
                  </a:cubicBezTo>
                  <a:lnTo>
                    <a:pt x="71" y="10090"/>
                  </a:lnTo>
                  <a:cubicBezTo>
                    <a:pt x="48" y="10114"/>
                    <a:pt x="0" y="10161"/>
                    <a:pt x="0" y="10233"/>
                  </a:cubicBezTo>
                  <a:cubicBezTo>
                    <a:pt x="0" y="10280"/>
                    <a:pt x="48" y="10352"/>
                    <a:pt x="71" y="10376"/>
                  </a:cubicBezTo>
                  <a:lnTo>
                    <a:pt x="810" y="11114"/>
                  </a:lnTo>
                  <a:cubicBezTo>
                    <a:pt x="834" y="11162"/>
                    <a:pt x="905" y="11185"/>
                    <a:pt x="953" y="11185"/>
                  </a:cubicBezTo>
                  <a:cubicBezTo>
                    <a:pt x="1024" y="11185"/>
                    <a:pt x="1072" y="11162"/>
                    <a:pt x="1119" y="11114"/>
                  </a:cubicBezTo>
                  <a:lnTo>
                    <a:pt x="5430" y="6804"/>
                  </a:lnTo>
                  <a:cubicBezTo>
                    <a:pt x="5811" y="6994"/>
                    <a:pt x="6239" y="7066"/>
                    <a:pt x="6668" y="7066"/>
                  </a:cubicBezTo>
                  <a:cubicBezTo>
                    <a:pt x="8311" y="7066"/>
                    <a:pt x="9693" y="5732"/>
                    <a:pt x="9693" y="4065"/>
                  </a:cubicBezTo>
                  <a:cubicBezTo>
                    <a:pt x="9621" y="2946"/>
                    <a:pt x="9216" y="2350"/>
                    <a:pt x="8668" y="1755"/>
                  </a:cubicBezTo>
                  <a:cubicBezTo>
                    <a:pt x="8633" y="1701"/>
                    <a:pt x="8570" y="1675"/>
                    <a:pt x="8511" y="1675"/>
                  </a:cubicBezTo>
                  <a:cubicBezTo>
                    <a:pt x="8491" y="1675"/>
                    <a:pt x="8472" y="1678"/>
                    <a:pt x="8454" y="1683"/>
                  </a:cubicBezTo>
                  <a:cubicBezTo>
                    <a:pt x="8383" y="1707"/>
                    <a:pt x="8311" y="1779"/>
                    <a:pt x="8311" y="1874"/>
                  </a:cubicBezTo>
                  <a:cubicBezTo>
                    <a:pt x="8264" y="2136"/>
                    <a:pt x="8168" y="2350"/>
                    <a:pt x="8049" y="2517"/>
                  </a:cubicBezTo>
                  <a:lnTo>
                    <a:pt x="8049" y="2017"/>
                  </a:lnTo>
                  <a:cubicBezTo>
                    <a:pt x="7978" y="1398"/>
                    <a:pt x="7668" y="517"/>
                    <a:pt x="6549" y="16"/>
                  </a:cubicBezTo>
                  <a:cubicBezTo>
                    <a:pt x="6519" y="7"/>
                    <a:pt x="6486" y="1"/>
                    <a:pt x="645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7"/>
            <p:cNvSpPr/>
            <p:nvPr/>
          </p:nvSpPr>
          <p:spPr>
            <a:xfrm>
              <a:off x="4127244" y="4310922"/>
              <a:ext cx="13431" cy="14225"/>
            </a:xfrm>
            <a:custGeom>
              <a:avLst/>
              <a:gdLst/>
              <a:ahLst/>
              <a:cxnLst/>
              <a:rect l="l" t="t" r="r" b="b"/>
              <a:pathLst>
                <a:path w="406" h="430" extrusionOk="0">
                  <a:moveTo>
                    <a:pt x="215" y="1"/>
                  </a:moveTo>
                  <a:cubicBezTo>
                    <a:pt x="144" y="1"/>
                    <a:pt x="96" y="49"/>
                    <a:pt x="48" y="72"/>
                  </a:cubicBezTo>
                  <a:cubicBezTo>
                    <a:pt x="25" y="96"/>
                    <a:pt x="1" y="168"/>
                    <a:pt x="1" y="215"/>
                  </a:cubicBezTo>
                  <a:cubicBezTo>
                    <a:pt x="1" y="287"/>
                    <a:pt x="25" y="311"/>
                    <a:pt x="48" y="358"/>
                  </a:cubicBezTo>
                  <a:cubicBezTo>
                    <a:pt x="96" y="406"/>
                    <a:pt x="144" y="430"/>
                    <a:pt x="215" y="430"/>
                  </a:cubicBezTo>
                  <a:cubicBezTo>
                    <a:pt x="263" y="430"/>
                    <a:pt x="334" y="382"/>
                    <a:pt x="358" y="358"/>
                  </a:cubicBezTo>
                  <a:cubicBezTo>
                    <a:pt x="382" y="334"/>
                    <a:pt x="406" y="287"/>
                    <a:pt x="406" y="215"/>
                  </a:cubicBezTo>
                  <a:cubicBezTo>
                    <a:pt x="406" y="168"/>
                    <a:pt x="382" y="96"/>
                    <a:pt x="358" y="72"/>
                  </a:cubicBezTo>
                  <a:cubicBezTo>
                    <a:pt x="334" y="25"/>
                    <a:pt x="263"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67"/>
          <p:cNvGrpSpPr/>
          <p:nvPr/>
        </p:nvGrpSpPr>
        <p:grpSpPr>
          <a:xfrm>
            <a:off x="4014135" y="3351713"/>
            <a:ext cx="356133" cy="370226"/>
            <a:chOff x="4053999" y="3419184"/>
            <a:chExt cx="356133" cy="370226"/>
          </a:xfrm>
        </p:grpSpPr>
        <p:sp>
          <p:nvSpPr>
            <p:cNvPr id="5124" name="Google Shape;5124;p67"/>
            <p:cNvSpPr/>
            <p:nvPr/>
          </p:nvSpPr>
          <p:spPr>
            <a:xfrm>
              <a:off x="4250940" y="3431722"/>
              <a:ext cx="148937" cy="146555"/>
            </a:xfrm>
            <a:custGeom>
              <a:avLst/>
              <a:gdLst/>
              <a:ahLst/>
              <a:cxnLst/>
              <a:rect l="l" t="t" r="r" b="b"/>
              <a:pathLst>
                <a:path w="4502" h="4430" extrusionOk="0">
                  <a:moveTo>
                    <a:pt x="2367" y="0"/>
                  </a:moveTo>
                  <a:cubicBezTo>
                    <a:pt x="2227" y="0"/>
                    <a:pt x="2084" y="48"/>
                    <a:pt x="1977" y="143"/>
                  </a:cubicBezTo>
                  <a:lnTo>
                    <a:pt x="1" y="2120"/>
                  </a:lnTo>
                  <a:lnTo>
                    <a:pt x="2334" y="4430"/>
                  </a:lnTo>
                  <a:lnTo>
                    <a:pt x="4287" y="2477"/>
                  </a:lnTo>
                  <a:cubicBezTo>
                    <a:pt x="4502" y="2262"/>
                    <a:pt x="4502" y="1905"/>
                    <a:pt x="4287" y="1691"/>
                  </a:cubicBezTo>
                  <a:cubicBezTo>
                    <a:pt x="4192" y="1596"/>
                    <a:pt x="4055" y="1548"/>
                    <a:pt x="3915" y="1548"/>
                  </a:cubicBezTo>
                  <a:cubicBezTo>
                    <a:pt x="3775" y="1548"/>
                    <a:pt x="3632" y="1596"/>
                    <a:pt x="3525" y="1691"/>
                  </a:cubicBezTo>
                  <a:lnTo>
                    <a:pt x="4049" y="1167"/>
                  </a:lnTo>
                  <a:cubicBezTo>
                    <a:pt x="4263" y="953"/>
                    <a:pt x="4263" y="595"/>
                    <a:pt x="4049" y="381"/>
                  </a:cubicBezTo>
                  <a:cubicBezTo>
                    <a:pt x="3954" y="286"/>
                    <a:pt x="3817" y="238"/>
                    <a:pt x="3677" y="238"/>
                  </a:cubicBezTo>
                  <a:cubicBezTo>
                    <a:pt x="3537" y="238"/>
                    <a:pt x="3394" y="286"/>
                    <a:pt x="3287" y="381"/>
                  </a:cubicBezTo>
                  <a:lnTo>
                    <a:pt x="2739" y="929"/>
                  </a:lnTo>
                  <a:lnTo>
                    <a:pt x="2739" y="929"/>
                  </a:lnTo>
                  <a:cubicBezTo>
                    <a:pt x="2954" y="715"/>
                    <a:pt x="2954" y="357"/>
                    <a:pt x="2739" y="143"/>
                  </a:cubicBezTo>
                  <a:cubicBezTo>
                    <a:pt x="2644" y="48"/>
                    <a:pt x="2507" y="0"/>
                    <a:pt x="2367" y="0"/>
                  </a:cubicBez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7"/>
            <p:cNvSpPr/>
            <p:nvPr/>
          </p:nvSpPr>
          <p:spPr>
            <a:xfrm>
              <a:off x="4060285" y="3427090"/>
              <a:ext cx="327781" cy="356034"/>
            </a:xfrm>
            <a:custGeom>
              <a:avLst/>
              <a:gdLst/>
              <a:ahLst/>
              <a:cxnLst/>
              <a:rect l="l" t="t" r="r" b="b"/>
              <a:pathLst>
                <a:path w="9908" h="10762" extrusionOk="0">
                  <a:moveTo>
                    <a:pt x="6856" y="0"/>
                  </a:moveTo>
                  <a:cubicBezTo>
                    <a:pt x="6724" y="0"/>
                    <a:pt x="6588" y="54"/>
                    <a:pt x="6478" y="164"/>
                  </a:cubicBezTo>
                  <a:lnTo>
                    <a:pt x="4049" y="2617"/>
                  </a:lnTo>
                  <a:cubicBezTo>
                    <a:pt x="3501" y="3141"/>
                    <a:pt x="3311" y="3879"/>
                    <a:pt x="3454" y="4641"/>
                  </a:cubicBezTo>
                  <a:lnTo>
                    <a:pt x="1" y="7451"/>
                  </a:lnTo>
                  <a:lnTo>
                    <a:pt x="3311" y="10761"/>
                  </a:lnTo>
                  <a:lnTo>
                    <a:pt x="6121" y="7356"/>
                  </a:lnTo>
                  <a:cubicBezTo>
                    <a:pt x="6181" y="7361"/>
                    <a:pt x="6240" y="7363"/>
                    <a:pt x="6300" y="7363"/>
                  </a:cubicBezTo>
                  <a:cubicBezTo>
                    <a:pt x="6830" y="7363"/>
                    <a:pt x="7331" y="7172"/>
                    <a:pt x="7716" y="6808"/>
                  </a:cubicBezTo>
                  <a:lnTo>
                    <a:pt x="9907" y="4617"/>
                  </a:lnTo>
                  <a:cubicBezTo>
                    <a:pt x="9669" y="4367"/>
                    <a:pt x="9348" y="4242"/>
                    <a:pt x="9026" y="4242"/>
                  </a:cubicBezTo>
                  <a:cubicBezTo>
                    <a:pt x="8705" y="4242"/>
                    <a:pt x="8383" y="4367"/>
                    <a:pt x="8145" y="4617"/>
                  </a:cubicBezTo>
                  <a:lnTo>
                    <a:pt x="7859" y="4903"/>
                  </a:lnTo>
                  <a:lnTo>
                    <a:pt x="5621" y="2402"/>
                  </a:lnTo>
                  <a:lnTo>
                    <a:pt x="7193" y="878"/>
                  </a:lnTo>
                  <a:cubicBezTo>
                    <a:pt x="7407" y="664"/>
                    <a:pt x="7407" y="354"/>
                    <a:pt x="7193" y="140"/>
                  </a:cubicBezTo>
                  <a:cubicBezTo>
                    <a:pt x="7100" y="48"/>
                    <a:pt x="6980" y="0"/>
                    <a:pt x="6856" y="0"/>
                  </a:cubicBez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7"/>
            <p:cNvSpPr/>
            <p:nvPr/>
          </p:nvSpPr>
          <p:spPr>
            <a:xfrm>
              <a:off x="4194236" y="3482934"/>
              <a:ext cx="130014" cy="130014"/>
            </a:xfrm>
            <a:custGeom>
              <a:avLst/>
              <a:gdLst/>
              <a:ahLst/>
              <a:cxnLst/>
              <a:rect l="l" t="t" r="r" b="b"/>
              <a:pathLst>
                <a:path w="3930" h="3930" extrusionOk="0">
                  <a:moveTo>
                    <a:pt x="857" y="0"/>
                  </a:moveTo>
                  <a:lnTo>
                    <a:pt x="0" y="857"/>
                  </a:lnTo>
                  <a:lnTo>
                    <a:pt x="3072" y="3929"/>
                  </a:lnTo>
                  <a:lnTo>
                    <a:pt x="3929" y="3072"/>
                  </a:lnTo>
                  <a:lnTo>
                    <a:pt x="857"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7"/>
            <p:cNvSpPr/>
            <p:nvPr/>
          </p:nvSpPr>
          <p:spPr>
            <a:xfrm>
              <a:off x="4198934" y="3631044"/>
              <a:ext cx="63849" cy="65404"/>
            </a:xfrm>
            <a:custGeom>
              <a:avLst/>
              <a:gdLst/>
              <a:ahLst/>
              <a:cxnLst/>
              <a:rect l="l" t="t" r="r" b="b"/>
              <a:pathLst>
                <a:path w="1930" h="1977" extrusionOk="0">
                  <a:moveTo>
                    <a:pt x="787" y="0"/>
                  </a:moveTo>
                  <a:lnTo>
                    <a:pt x="1" y="762"/>
                  </a:lnTo>
                  <a:lnTo>
                    <a:pt x="1215" y="1977"/>
                  </a:lnTo>
                  <a:lnTo>
                    <a:pt x="1930" y="1143"/>
                  </a:lnTo>
                  <a:lnTo>
                    <a:pt x="787"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7"/>
            <p:cNvSpPr/>
            <p:nvPr/>
          </p:nvSpPr>
          <p:spPr>
            <a:xfrm>
              <a:off x="4147722" y="3579832"/>
              <a:ext cx="83566" cy="80986"/>
            </a:xfrm>
            <a:custGeom>
              <a:avLst/>
              <a:gdLst/>
              <a:ahLst/>
              <a:cxnLst/>
              <a:rect l="l" t="t" r="r" b="b"/>
              <a:pathLst>
                <a:path w="2526" h="2448" extrusionOk="0">
                  <a:moveTo>
                    <a:pt x="811" y="0"/>
                  </a:moveTo>
                  <a:lnTo>
                    <a:pt x="1" y="762"/>
                  </a:lnTo>
                  <a:lnTo>
                    <a:pt x="1549" y="2286"/>
                  </a:lnTo>
                  <a:cubicBezTo>
                    <a:pt x="1656" y="2394"/>
                    <a:pt x="1799" y="2447"/>
                    <a:pt x="1942" y="2447"/>
                  </a:cubicBezTo>
                  <a:cubicBezTo>
                    <a:pt x="2085" y="2447"/>
                    <a:pt x="2228" y="2394"/>
                    <a:pt x="2335" y="2286"/>
                  </a:cubicBezTo>
                  <a:cubicBezTo>
                    <a:pt x="2525" y="2072"/>
                    <a:pt x="2525" y="1715"/>
                    <a:pt x="2335" y="1501"/>
                  </a:cubicBezTo>
                  <a:lnTo>
                    <a:pt x="811" y="0"/>
                  </a:lnTo>
                  <a:close/>
                </a:path>
              </a:pathLst>
            </a:custGeom>
            <a:solidFill>
              <a:srgbClr val="FFEE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7"/>
            <p:cNvSpPr/>
            <p:nvPr/>
          </p:nvSpPr>
          <p:spPr>
            <a:xfrm>
              <a:off x="4053999" y="3419184"/>
              <a:ext cx="356133" cy="370226"/>
            </a:xfrm>
            <a:custGeom>
              <a:avLst/>
              <a:gdLst/>
              <a:ahLst/>
              <a:cxnLst/>
              <a:rect l="l" t="t" r="r" b="b"/>
              <a:pathLst>
                <a:path w="10765" h="11191" extrusionOk="0">
                  <a:moveTo>
                    <a:pt x="7041" y="429"/>
                  </a:moveTo>
                  <a:cubicBezTo>
                    <a:pt x="7111" y="429"/>
                    <a:pt x="7183" y="453"/>
                    <a:pt x="7240" y="498"/>
                  </a:cubicBezTo>
                  <a:cubicBezTo>
                    <a:pt x="7287" y="546"/>
                    <a:pt x="7335" y="617"/>
                    <a:pt x="7335" y="713"/>
                  </a:cubicBezTo>
                  <a:cubicBezTo>
                    <a:pt x="7335" y="784"/>
                    <a:pt x="7287" y="855"/>
                    <a:pt x="7240" y="903"/>
                  </a:cubicBezTo>
                  <a:lnTo>
                    <a:pt x="5811" y="2356"/>
                  </a:lnTo>
                  <a:lnTo>
                    <a:pt x="5406" y="1927"/>
                  </a:lnTo>
                  <a:lnTo>
                    <a:pt x="6835" y="522"/>
                  </a:lnTo>
                  <a:cubicBezTo>
                    <a:pt x="6885" y="459"/>
                    <a:pt x="6962" y="429"/>
                    <a:pt x="7041" y="429"/>
                  </a:cubicBezTo>
                  <a:close/>
                  <a:moveTo>
                    <a:pt x="8335" y="593"/>
                  </a:moveTo>
                  <a:cubicBezTo>
                    <a:pt x="8430" y="593"/>
                    <a:pt x="8526" y="617"/>
                    <a:pt x="8573" y="689"/>
                  </a:cubicBezTo>
                  <a:cubicBezTo>
                    <a:pt x="8692" y="784"/>
                    <a:pt x="8692" y="1046"/>
                    <a:pt x="8573" y="1165"/>
                  </a:cubicBezTo>
                  <a:lnTo>
                    <a:pt x="6620" y="3118"/>
                  </a:lnTo>
                  <a:lnTo>
                    <a:pt x="6144" y="2641"/>
                  </a:lnTo>
                  <a:lnTo>
                    <a:pt x="8097" y="689"/>
                  </a:lnTo>
                  <a:cubicBezTo>
                    <a:pt x="8168" y="617"/>
                    <a:pt x="8264" y="593"/>
                    <a:pt x="8335" y="593"/>
                  </a:cubicBezTo>
                  <a:close/>
                  <a:moveTo>
                    <a:pt x="9630" y="861"/>
                  </a:moveTo>
                  <a:cubicBezTo>
                    <a:pt x="9716" y="861"/>
                    <a:pt x="9800" y="891"/>
                    <a:pt x="9859" y="951"/>
                  </a:cubicBezTo>
                  <a:cubicBezTo>
                    <a:pt x="9931" y="998"/>
                    <a:pt x="9954" y="1094"/>
                    <a:pt x="9954" y="1189"/>
                  </a:cubicBezTo>
                  <a:cubicBezTo>
                    <a:pt x="9954" y="1284"/>
                    <a:pt x="9931" y="1356"/>
                    <a:pt x="9859" y="1427"/>
                  </a:cubicBezTo>
                  <a:lnTo>
                    <a:pt x="7359" y="3927"/>
                  </a:lnTo>
                  <a:lnTo>
                    <a:pt x="6882" y="3451"/>
                  </a:lnTo>
                  <a:lnTo>
                    <a:pt x="9383" y="951"/>
                  </a:lnTo>
                  <a:cubicBezTo>
                    <a:pt x="9454" y="891"/>
                    <a:pt x="9544" y="861"/>
                    <a:pt x="9630" y="861"/>
                  </a:cubicBezTo>
                  <a:close/>
                  <a:moveTo>
                    <a:pt x="9883" y="2171"/>
                  </a:moveTo>
                  <a:cubicBezTo>
                    <a:pt x="9972" y="2171"/>
                    <a:pt x="10062" y="2201"/>
                    <a:pt x="10121" y="2260"/>
                  </a:cubicBezTo>
                  <a:cubicBezTo>
                    <a:pt x="10288" y="2380"/>
                    <a:pt x="10288" y="2594"/>
                    <a:pt x="10121" y="2737"/>
                  </a:cubicBezTo>
                  <a:lnTo>
                    <a:pt x="8168" y="4690"/>
                  </a:lnTo>
                  <a:lnTo>
                    <a:pt x="7692" y="4213"/>
                  </a:lnTo>
                  <a:lnTo>
                    <a:pt x="9645" y="2260"/>
                  </a:lnTo>
                  <a:cubicBezTo>
                    <a:pt x="9704" y="2201"/>
                    <a:pt x="9794" y="2171"/>
                    <a:pt x="9883" y="2171"/>
                  </a:cubicBezTo>
                  <a:close/>
                  <a:moveTo>
                    <a:pt x="5096" y="2260"/>
                  </a:moveTo>
                  <a:lnTo>
                    <a:pt x="7835" y="5023"/>
                  </a:lnTo>
                  <a:lnTo>
                    <a:pt x="7263" y="5594"/>
                  </a:lnTo>
                  <a:lnTo>
                    <a:pt x="4525" y="2856"/>
                  </a:lnTo>
                  <a:lnTo>
                    <a:pt x="5096" y="2260"/>
                  </a:lnTo>
                  <a:close/>
                  <a:moveTo>
                    <a:pt x="3620" y="5142"/>
                  </a:moveTo>
                  <a:lnTo>
                    <a:pt x="4977" y="6523"/>
                  </a:lnTo>
                  <a:cubicBezTo>
                    <a:pt x="5096" y="6642"/>
                    <a:pt x="5096" y="6880"/>
                    <a:pt x="4977" y="7000"/>
                  </a:cubicBezTo>
                  <a:cubicBezTo>
                    <a:pt x="4918" y="7059"/>
                    <a:pt x="4828" y="7089"/>
                    <a:pt x="4739" y="7089"/>
                  </a:cubicBezTo>
                  <a:cubicBezTo>
                    <a:pt x="4650" y="7089"/>
                    <a:pt x="4560" y="7059"/>
                    <a:pt x="4501" y="7000"/>
                  </a:cubicBezTo>
                  <a:lnTo>
                    <a:pt x="3096" y="5594"/>
                  </a:lnTo>
                  <a:lnTo>
                    <a:pt x="3620" y="5142"/>
                  </a:lnTo>
                  <a:close/>
                  <a:moveTo>
                    <a:pt x="4239" y="3189"/>
                  </a:moveTo>
                  <a:lnTo>
                    <a:pt x="7121" y="6071"/>
                  </a:lnTo>
                  <a:cubicBezTo>
                    <a:pt x="7144" y="6095"/>
                    <a:pt x="7216" y="6118"/>
                    <a:pt x="7263" y="6118"/>
                  </a:cubicBezTo>
                  <a:cubicBezTo>
                    <a:pt x="7335" y="6118"/>
                    <a:pt x="7383" y="6095"/>
                    <a:pt x="7430" y="6071"/>
                  </a:cubicBezTo>
                  <a:lnTo>
                    <a:pt x="8454" y="5023"/>
                  </a:lnTo>
                  <a:cubicBezTo>
                    <a:pt x="8693" y="4799"/>
                    <a:pt x="8972" y="4682"/>
                    <a:pt x="9240" y="4682"/>
                  </a:cubicBezTo>
                  <a:cubicBezTo>
                    <a:pt x="9426" y="4682"/>
                    <a:pt x="9607" y="4739"/>
                    <a:pt x="9764" y="4856"/>
                  </a:cubicBezTo>
                  <a:lnTo>
                    <a:pt x="7716" y="6904"/>
                  </a:lnTo>
                  <a:cubicBezTo>
                    <a:pt x="7384" y="7236"/>
                    <a:pt x="6949" y="7383"/>
                    <a:pt x="6507" y="7383"/>
                  </a:cubicBezTo>
                  <a:cubicBezTo>
                    <a:pt x="6473" y="7383"/>
                    <a:pt x="6440" y="7382"/>
                    <a:pt x="6406" y="7381"/>
                  </a:cubicBezTo>
                  <a:lnTo>
                    <a:pt x="3810" y="4785"/>
                  </a:lnTo>
                  <a:cubicBezTo>
                    <a:pt x="3691" y="4213"/>
                    <a:pt x="3882" y="3618"/>
                    <a:pt x="4239" y="3189"/>
                  </a:cubicBezTo>
                  <a:close/>
                  <a:moveTo>
                    <a:pt x="5477" y="7000"/>
                  </a:moveTo>
                  <a:lnTo>
                    <a:pt x="6049" y="7547"/>
                  </a:lnTo>
                  <a:lnTo>
                    <a:pt x="5644" y="8047"/>
                  </a:lnTo>
                  <a:lnTo>
                    <a:pt x="5001" y="7476"/>
                  </a:lnTo>
                  <a:cubicBezTo>
                    <a:pt x="5120" y="7428"/>
                    <a:pt x="5215" y="7381"/>
                    <a:pt x="5311" y="7285"/>
                  </a:cubicBezTo>
                  <a:cubicBezTo>
                    <a:pt x="5406" y="7190"/>
                    <a:pt x="5454" y="7095"/>
                    <a:pt x="5477" y="7000"/>
                  </a:cubicBezTo>
                  <a:close/>
                  <a:moveTo>
                    <a:pt x="7054" y="1"/>
                  </a:moveTo>
                  <a:cubicBezTo>
                    <a:pt x="6866" y="1"/>
                    <a:pt x="6683" y="78"/>
                    <a:pt x="6549" y="236"/>
                  </a:cubicBezTo>
                  <a:lnTo>
                    <a:pt x="4120" y="2665"/>
                  </a:lnTo>
                  <a:cubicBezTo>
                    <a:pt x="3548" y="3237"/>
                    <a:pt x="3310" y="4023"/>
                    <a:pt x="3429" y="4785"/>
                  </a:cubicBezTo>
                  <a:lnTo>
                    <a:pt x="95" y="7523"/>
                  </a:lnTo>
                  <a:cubicBezTo>
                    <a:pt x="48" y="7547"/>
                    <a:pt x="0" y="7619"/>
                    <a:pt x="0" y="7666"/>
                  </a:cubicBezTo>
                  <a:cubicBezTo>
                    <a:pt x="0" y="7738"/>
                    <a:pt x="48" y="7785"/>
                    <a:pt x="71" y="7857"/>
                  </a:cubicBezTo>
                  <a:lnTo>
                    <a:pt x="953" y="8738"/>
                  </a:lnTo>
                  <a:cubicBezTo>
                    <a:pt x="976" y="8786"/>
                    <a:pt x="1048" y="8809"/>
                    <a:pt x="1095" y="8809"/>
                  </a:cubicBezTo>
                  <a:cubicBezTo>
                    <a:pt x="1167" y="8809"/>
                    <a:pt x="1215" y="8786"/>
                    <a:pt x="1262" y="8738"/>
                  </a:cubicBezTo>
                  <a:cubicBezTo>
                    <a:pt x="1334" y="8667"/>
                    <a:pt x="1334" y="8500"/>
                    <a:pt x="1262" y="8452"/>
                  </a:cubicBezTo>
                  <a:lnTo>
                    <a:pt x="500" y="7714"/>
                  </a:lnTo>
                  <a:lnTo>
                    <a:pt x="2739" y="5856"/>
                  </a:lnTo>
                  <a:lnTo>
                    <a:pt x="5311" y="8428"/>
                  </a:lnTo>
                  <a:lnTo>
                    <a:pt x="3453" y="10643"/>
                  </a:lnTo>
                  <a:lnTo>
                    <a:pt x="2620" y="9810"/>
                  </a:lnTo>
                  <a:cubicBezTo>
                    <a:pt x="2572" y="9774"/>
                    <a:pt x="2512" y="9756"/>
                    <a:pt x="2459" y="9756"/>
                  </a:cubicBezTo>
                  <a:cubicBezTo>
                    <a:pt x="2405" y="9756"/>
                    <a:pt x="2358" y="9774"/>
                    <a:pt x="2334" y="9810"/>
                  </a:cubicBezTo>
                  <a:cubicBezTo>
                    <a:pt x="2239" y="9905"/>
                    <a:pt x="2239" y="10048"/>
                    <a:pt x="2334" y="10119"/>
                  </a:cubicBezTo>
                  <a:lnTo>
                    <a:pt x="3334" y="11119"/>
                  </a:lnTo>
                  <a:cubicBezTo>
                    <a:pt x="3358" y="11167"/>
                    <a:pt x="3429" y="11191"/>
                    <a:pt x="3477" y="11191"/>
                  </a:cubicBezTo>
                  <a:cubicBezTo>
                    <a:pt x="3548" y="11191"/>
                    <a:pt x="3596" y="11167"/>
                    <a:pt x="3644" y="11096"/>
                  </a:cubicBezTo>
                  <a:lnTo>
                    <a:pt x="6406" y="7762"/>
                  </a:lnTo>
                  <a:cubicBezTo>
                    <a:pt x="6476" y="7770"/>
                    <a:pt x="6547" y="7774"/>
                    <a:pt x="6617" y="7774"/>
                  </a:cubicBezTo>
                  <a:cubicBezTo>
                    <a:pt x="7140" y="7774"/>
                    <a:pt x="7650" y="7544"/>
                    <a:pt x="8049" y="7166"/>
                  </a:cubicBezTo>
                  <a:lnTo>
                    <a:pt x="10240" y="4975"/>
                  </a:lnTo>
                  <a:cubicBezTo>
                    <a:pt x="10264" y="4928"/>
                    <a:pt x="10312" y="4880"/>
                    <a:pt x="10312" y="4809"/>
                  </a:cubicBezTo>
                  <a:cubicBezTo>
                    <a:pt x="10312" y="4761"/>
                    <a:pt x="10264" y="4690"/>
                    <a:pt x="10240" y="4666"/>
                  </a:cubicBezTo>
                  <a:cubicBezTo>
                    <a:pt x="9978" y="4404"/>
                    <a:pt x="9597" y="4261"/>
                    <a:pt x="9240" y="4261"/>
                  </a:cubicBezTo>
                  <a:lnTo>
                    <a:pt x="10455" y="3023"/>
                  </a:lnTo>
                  <a:cubicBezTo>
                    <a:pt x="10764" y="2737"/>
                    <a:pt x="10764" y="2237"/>
                    <a:pt x="10455" y="1927"/>
                  </a:cubicBezTo>
                  <a:cubicBezTo>
                    <a:pt x="10359" y="1832"/>
                    <a:pt x="10288" y="1784"/>
                    <a:pt x="10169" y="1760"/>
                  </a:cubicBezTo>
                  <a:lnTo>
                    <a:pt x="10193" y="1713"/>
                  </a:lnTo>
                  <a:cubicBezTo>
                    <a:pt x="10336" y="1570"/>
                    <a:pt x="10431" y="1379"/>
                    <a:pt x="10431" y="1189"/>
                  </a:cubicBezTo>
                  <a:cubicBezTo>
                    <a:pt x="10431" y="974"/>
                    <a:pt x="10336" y="784"/>
                    <a:pt x="10193" y="641"/>
                  </a:cubicBezTo>
                  <a:cubicBezTo>
                    <a:pt x="10050" y="498"/>
                    <a:pt x="9859" y="403"/>
                    <a:pt x="9645" y="403"/>
                  </a:cubicBezTo>
                  <a:cubicBezTo>
                    <a:pt x="9454" y="403"/>
                    <a:pt x="9264" y="498"/>
                    <a:pt x="9121" y="641"/>
                  </a:cubicBezTo>
                  <a:lnTo>
                    <a:pt x="9097" y="689"/>
                  </a:lnTo>
                  <a:cubicBezTo>
                    <a:pt x="9050" y="570"/>
                    <a:pt x="9002" y="474"/>
                    <a:pt x="8907" y="379"/>
                  </a:cubicBezTo>
                  <a:cubicBezTo>
                    <a:pt x="8764" y="236"/>
                    <a:pt x="8573" y="141"/>
                    <a:pt x="8383" y="141"/>
                  </a:cubicBezTo>
                  <a:cubicBezTo>
                    <a:pt x="8168" y="141"/>
                    <a:pt x="7978" y="236"/>
                    <a:pt x="7835" y="379"/>
                  </a:cubicBezTo>
                  <a:lnTo>
                    <a:pt x="7740" y="474"/>
                  </a:lnTo>
                  <a:cubicBezTo>
                    <a:pt x="7716" y="379"/>
                    <a:pt x="7644" y="284"/>
                    <a:pt x="7573" y="212"/>
                  </a:cubicBezTo>
                  <a:cubicBezTo>
                    <a:pt x="7421" y="72"/>
                    <a:pt x="7235" y="1"/>
                    <a:pt x="7054"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7"/>
            <p:cNvSpPr/>
            <p:nvPr/>
          </p:nvSpPr>
          <p:spPr>
            <a:xfrm>
              <a:off x="4106766" y="3718481"/>
              <a:ext cx="13431" cy="13431"/>
            </a:xfrm>
            <a:custGeom>
              <a:avLst/>
              <a:gdLst/>
              <a:ahLst/>
              <a:cxnLst/>
              <a:rect l="l" t="t" r="r" b="b"/>
              <a:pathLst>
                <a:path w="406" h="406" extrusionOk="0">
                  <a:moveTo>
                    <a:pt x="191" y="1"/>
                  </a:moveTo>
                  <a:cubicBezTo>
                    <a:pt x="143" y="1"/>
                    <a:pt x="72" y="24"/>
                    <a:pt x="48" y="48"/>
                  </a:cubicBezTo>
                  <a:cubicBezTo>
                    <a:pt x="24" y="96"/>
                    <a:pt x="1" y="143"/>
                    <a:pt x="1" y="215"/>
                  </a:cubicBezTo>
                  <a:cubicBezTo>
                    <a:pt x="1" y="263"/>
                    <a:pt x="24" y="334"/>
                    <a:pt x="48" y="358"/>
                  </a:cubicBezTo>
                  <a:cubicBezTo>
                    <a:pt x="72" y="382"/>
                    <a:pt x="143" y="405"/>
                    <a:pt x="191" y="405"/>
                  </a:cubicBezTo>
                  <a:cubicBezTo>
                    <a:pt x="263" y="405"/>
                    <a:pt x="310" y="382"/>
                    <a:pt x="358" y="358"/>
                  </a:cubicBezTo>
                  <a:cubicBezTo>
                    <a:pt x="382" y="334"/>
                    <a:pt x="405" y="263"/>
                    <a:pt x="405" y="215"/>
                  </a:cubicBezTo>
                  <a:cubicBezTo>
                    <a:pt x="405" y="143"/>
                    <a:pt x="382" y="96"/>
                    <a:pt x="358" y="48"/>
                  </a:cubicBezTo>
                  <a:cubicBezTo>
                    <a:pt x="286" y="24"/>
                    <a:pt x="239"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67"/>
          <p:cNvGrpSpPr/>
          <p:nvPr/>
        </p:nvGrpSpPr>
        <p:grpSpPr>
          <a:xfrm>
            <a:off x="4035010" y="2712195"/>
            <a:ext cx="314383" cy="373005"/>
            <a:chOff x="4073683" y="2779070"/>
            <a:chExt cx="314383" cy="373005"/>
          </a:xfrm>
        </p:grpSpPr>
        <p:sp>
          <p:nvSpPr>
            <p:cNvPr id="5132" name="Google Shape;5132;p6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67"/>
          <p:cNvGrpSpPr/>
          <p:nvPr/>
        </p:nvGrpSpPr>
        <p:grpSpPr>
          <a:xfrm>
            <a:off x="4061410" y="2108572"/>
            <a:ext cx="261583" cy="366720"/>
            <a:chOff x="4100480" y="2173991"/>
            <a:chExt cx="261583" cy="366720"/>
          </a:xfrm>
        </p:grpSpPr>
        <p:sp>
          <p:nvSpPr>
            <p:cNvPr id="5137" name="Google Shape;5137;p67"/>
            <p:cNvSpPr/>
            <p:nvPr/>
          </p:nvSpPr>
          <p:spPr>
            <a:xfrm>
              <a:off x="4325011" y="2301954"/>
              <a:ext cx="28385" cy="40989"/>
            </a:xfrm>
            <a:custGeom>
              <a:avLst/>
              <a:gdLst/>
              <a:ahLst/>
              <a:cxnLst/>
              <a:rect l="l" t="t" r="r" b="b"/>
              <a:pathLst>
                <a:path w="858" h="1239" extrusionOk="0">
                  <a:moveTo>
                    <a:pt x="0" y="0"/>
                  </a:moveTo>
                  <a:lnTo>
                    <a:pt x="0" y="1239"/>
                  </a:lnTo>
                  <a:lnTo>
                    <a:pt x="858" y="1239"/>
                  </a:lnTo>
                  <a:lnTo>
                    <a:pt x="858"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7"/>
            <p:cNvSpPr/>
            <p:nvPr/>
          </p:nvSpPr>
          <p:spPr>
            <a:xfrm>
              <a:off x="4105178" y="2301954"/>
              <a:ext cx="29212" cy="40989"/>
            </a:xfrm>
            <a:custGeom>
              <a:avLst/>
              <a:gdLst/>
              <a:ahLst/>
              <a:cxnLst/>
              <a:rect l="l" t="t" r="r" b="b"/>
              <a:pathLst>
                <a:path w="883" h="1239" extrusionOk="0">
                  <a:moveTo>
                    <a:pt x="1" y="0"/>
                  </a:moveTo>
                  <a:lnTo>
                    <a:pt x="1" y="1239"/>
                  </a:lnTo>
                  <a:lnTo>
                    <a:pt x="882" y="1239"/>
                  </a:lnTo>
                  <a:lnTo>
                    <a:pt x="882"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7"/>
            <p:cNvSpPr/>
            <p:nvPr/>
          </p:nvSpPr>
          <p:spPr>
            <a:xfrm>
              <a:off x="4163502" y="2260204"/>
              <a:ext cx="133157" cy="240311"/>
            </a:xfrm>
            <a:custGeom>
              <a:avLst/>
              <a:gdLst/>
              <a:ahLst/>
              <a:cxnLst/>
              <a:rect l="l" t="t" r="r" b="b"/>
              <a:pathLst>
                <a:path w="4025" h="7264" extrusionOk="0">
                  <a:moveTo>
                    <a:pt x="0" y="0"/>
                  </a:moveTo>
                  <a:lnTo>
                    <a:pt x="0" y="7264"/>
                  </a:lnTo>
                  <a:lnTo>
                    <a:pt x="4025" y="7264"/>
                  </a:lnTo>
                  <a:lnTo>
                    <a:pt x="4025"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7"/>
            <p:cNvSpPr/>
            <p:nvPr/>
          </p:nvSpPr>
          <p:spPr>
            <a:xfrm>
              <a:off x="4124895" y="2501277"/>
              <a:ext cx="208023" cy="33116"/>
            </a:xfrm>
            <a:custGeom>
              <a:avLst/>
              <a:gdLst/>
              <a:ahLst/>
              <a:cxnLst/>
              <a:rect l="l" t="t" r="r" b="b"/>
              <a:pathLst>
                <a:path w="6288" h="1001" extrusionOk="0">
                  <a:moveTo>
                    <a:pt x="643" y="0"/>
                  </a:moveTo>
                  <a:cubicBezTo>
                    <a:pt x="310" y="0"/>
                    <a:pt x="0" y="262"/>
                    <a:pt x="0" y="620"/>
                  </a:cubicBezTo>
                  <a:lnTo>
                    <a:pt x="0" y="1001"/>
                  </a:lnTo>
                  <a:lnTo>
                    <a:pt x="6287" y="1001"/>
                  </a:lnTo>
                  <a:lnTo>
                    <a:pt x="6287" y="620"/>
                  </a:lnTo>
                  <a:cubicBezTo>
                    <a:pt x="6287" y="286"/>
                    <a:pt x="6025" y="0"/>
                    <a:pt x="5668"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7"/>
            <p:cNvSpPr/>
            <p:nvPr/>
          </p:nvSpPr>
          <p:spPr>
            <a:xfrm>
              <a:off x="4154041" y="2190863"/>
              <a:ext cx="153668" cy="69374"/>
            </a:xfrm>
            <a:custGeom>
              <a:avLst/>
              <a:gdLst/>
              <a:ahLst/>
              <a:cxnLst/>
              <a:rect l="l" t="t" r="r" b="b"/>
              <a:pathLst>
                <a:path w="4645" h="2097" extrusionOk="0">
                  <a:moveTo>
                    <a:pt x="2310" y="1"/>
                  </a:moveTo>
                  <a:cubicBezTo>
                    <a:pt x="1120" y="1"/>
                    <a:pt x="120" y="929"/>
                    <a:pt x="0" y="2096"/>
                  </a:cubicBezTo>
                  <a:lnTo>
                    <a:pt x="4644" y="2096"/>
                  </a:lnTo>
                  <a:cubicBezTo>
                    <a:pt x="4478" y="929"/>
                    <a:pt x="3501" y="1"/>
                    <a:pt x="2310"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7"/>
            <p:cNvSpPr/>
            <p:nvPr/>
          </p:nvSpPr>
          <p:spPr>
            <a:xfrm>
              <a:off x="4296626" y="2290144"/>
              <a:ext cx="28418" cy="64610"/>
            </a:xfrm>
            <a:custGeom>
              <a:avLst/>
              <a:gdLst/>
              <a:ahLst/>
              <a:cxnLst/>
              <a:rect l="l" t="t" r="r" b="b"/>
              <a:pathLst>
                <a:path w="859" h="1953" extrusionOk="0">
                  <a:moveTo>
                    <a:pt x="1" y="0"/>
                  </a:moveTo>
                  <a:lnTo>
                    <a:pt x="1" y="1953"/>
                  </a:lnTo>
                  <a:lnTo>
                    <a:pt x="858" y="1953"/>
                  </a:lnTo>
                  <a:lnTo>
                    <a:pt x="858"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7"/>
            <p:cNvSpPr/>
            <p:nvPr/>
          </p:nvSpPr>
          <p:spPr>
            <a:xfrm>
              <a:off x="4135118" y="2290144"/>
              <a:ext cx="28418" cy="64610"/>
            </a:xfrm>
            <a:custGeom>
              <a:avLst/>
              <a:gdLst/>
              <a:ahLst/>
              <a:cxnLst/>
              <a:rect l="l" t="t" r="r" b="b"/>
              <a:pathLst>
                <a:path w="859" h="1953" extrusionOk="0">
                  <a:moveTo>
                    <a:pt x="1" y="0"/>
                  </a:moveTo>
                  <a:lnTo>
                    <a:pt x="1" y="1953"/>
                  </a:lnTo>
                  <a:lnTo>
                    <a:pt x="858" y="1953"/>
                  </a:lnTo>
                  <a:lnTo>
                    <a:pt x="858"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7"/>
            <p:cNvSpPr/>
            <p:nvPr/>
          </p:nvSpPr>
          <p:spPr>
            <a:xfrm>
              <a:off x="4142230" y="2387043"/>
              <a:ext cx="174940" cy="32322"/>
            </a:xfrm>
            <a:custGeom>
              <a:avLst/>
              <a:gdLst/>
              <a:ahLst/>
              <a:cxnLst/>
              <a:rect l="l" t="t" r="r" b="b"/>
              <a:pathLst>
                <a:path w="5288" h="977" extrusionOk="0">
                  <a:moveTo>
                    <a:pt x="500" y="0"/>
                  </a:moveTo>
                  <a:cubicBezTo>
                    <a:pt x="238" y="0"/>
                    <a:pt x="0" y="238"/>
                    <a:pt x="24" y="524"/>
                  </a:cubicBezTo>
                  <a:cubicBezTo>
                    <a:pt x="24" y="810"/>
                    <a:pt x="262" y="977"/>
                    <a:pt x="500" y="977"/>
                  </a:cubicBezTo>
                  <a:lnTo>
                    <a:pt x="4787" y="977"/>
                  </a:lnTo>
                  <a:cubicBezTo>
                    <a:pt x="5073" y="977"/>
                    <a:pt x="5287" y="739"/>
                    <a:pt x="5263" y="453"/>
                  </a:cubicBezTo>
                  <a:cubicBezTo>
                    <a:pt x="5263" y="167"/>
                    <a:pt x="5025" y="0"/>
                    <a:pt x="4787"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7"/>
            <p:cNvSpPr/>
            <p:nvPr/>
          </p:nvSpPr>
          <p:spPr>
            <a:xfrm>
              <a:off x="4198934" y="2293287"/>
              <a:ext cx="60706" cy="60706"/>
            </a:xfrm>
            <a:custGeom>
              <a:avLst/>
              <a:gdLst/>
              <a:ahLst/>
              <a:cxnLst/>
              <a:rect l="l" t="t" r="r" b="b"/>
              <a:pathLst>
                <a:path w="1835" h="1835" extrusionOk="0">
                  <a:moveTo>
                    <a:pt x="930" y="0"/>
                  </a:moveTo>
                  <a:cubicBezTo>
                    <a:pt x="406" y="0"/>
                    <a:pt x="1" y="405"/>
                    <a:pt x="1" y="929"/>
                  </a:cubicBezTo>
                  <a:cubicBezTo>
                    <a:pt x="1" y="1429"/>
                    <a:pt x="406" y="1834"/>
                    <a:pt x="930" y="1834"/>
                  </a:cubicBezTo>
                  <a:cubicBezTo>
                    <a:pt x="1430" y="1834"/>
                    <a:pt x="1835" y="1429"/>
                    <a:pt x="1835" y="929"/>
                  </a:cubicBezTo>
                  <a:cubicBezTo>
                    <a:pt x="1835" y="405"/>
                    <a:pt x="1430" y="0"/>
                    <a:pt x="930"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7"/>
            <p:cNvSpPr/>
            <p:nvPr/>
          </p:nvSpPr>
          <p:spPr>
            <a:xfrm>
              <a:off x="4191854" y="2286207"/>
              <a:ext cx="74866" cy="74866"/>
            </a:xfrm>
            <a:custGeom>
              <a:avLst/>
              <a:gdLst/>
              <a:ahLst/>
              <a:cxnLst/>
              <a:rect l="l" t="t" r="r" b="b"/>
              <a:pathLst>
                <a:path w="2263" h="2263" extrusionOk="0">
                  <a:moveTo>
                    <a:pt x="1144" y="429"/>
                  </a:moveTo>
                  <a:cubicBezTo>
                    <a:pt x="1525" y="429"/>
                    <a:pt x="1858" y="762"/>
                    <a:pt x="1858" y="1143"/>
                  </a:cubicBezTo>
                  <a:cubicBezTo>
                    <a:pt x="1858" y="1524"/>
                    <a:pt x="1525" y="1858"/>
                    <a:pt x="1144" y="1858"/>
                  </a:cubicBezTo>
                  <a:cubicBezTo>
                    <a:pt x="763" y="1858"/>
                    <a:pt x="429" y="1524"/>
                    <a:pt x="429" y="1143"/>
                  </a:cubicBezTo>
                  <a:cubicBezTo>
                    <a:pt x="453" y="762"/>
                    <a:pt x="763" y="429"/>
                    <a:pt x="1144" y="429"/>
                  </a:cubicBezTo>
                  <a:close/>
                  <a:moveTo>
                    <a:pt x="1144" y="0"/>
                  </a:moveTo>
                  <a:cubicBezTo>
                    <a:pt x="524" y="0"/>
                    <a:pt x="1" y="500"/>
                    <a:pt x="1" y="1143"/>
                  </a:cubicBezTo>
                  <a:cubicBezTo>
                    <a:pt x="1" y="1762"/>
                    <a:pt x="524" y="2262"/>
                    <a:pt x="1144" y="2262"/>
                  </a:cubicBezTo>
                  <a:cubicBezTo>
                    <a:pt x="1763" y="2262"/>
                    <a:pt x="2263" y="1762"/>
                    <a:pt x="2263" y="1143"/>
                  </a:cubicBezTo>
                  <a:cubicBezTo>
                    <a:pt x="2263" y="524"/>
                    <a:pt x="1763" y="0"/>
                    <a:pt x="114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7"/>
            <p:cNvSpPr/>
            <p:nvPr/>
          </p:nvSpPr>
          <p:spPr>
            <a:xfrm>
              <a:off x="4222588" y="2316908"/>
              <a:ext cx="14192" cy="14225"/>
            </a:xfrm>
            <a:custGeom>
              <a:avLst/>
              <a:gdLst/>
              <a:ahLst/>
              <a:cxnLst/>
              <a:rect l="l" t="t" r="r" b="b"/>
              <a:pathLst>
                <a:path w="429" h="430" extrusionOk="0">
                  <a:moveTo>
                    <a:pt x="215" y="1"/>
                  </a:moveTo>
                  <a:cubicBezTo>
                    <a:pt x="143" y="1"/>
                    <a:pt x="96" y="25"/>
                    <a:pt x="72" y="72"/>
                  </a:cubicBezTo>
                  <a:cubicBezTo>
                    <a:pt x="24" y="96"/>
                    <a:pt x="0" y="144"/>
                    <a:pt x="0" y="215"/>
                  </a:cubicBezTo>
                  <a:cubicBezTo>
                    <a:pt x="0" y="263"/>
                    <a:pt x="24" y="334"/>
                    <a:pt x="72" y="358"/>
                  </a:cubicBezTo>
                  <a:cubicBezTo>
                    <a:pt x="119" y="382"/>
                    <a:pt x="143" y="429"/>
                    <a:pt x="215" y="429"/>
                  </a:cubicBezTo>
                  <a:cubicBezTo>
                    <a:pt x="262" y="429"/>
                    <a:pt x="334" y="382"/>
                    <a:pt x="358" y="358"/>
                  </a:cubicBezTo>
                  <a:cubicBezTo>
                    <a:pt x="381" y="334"/>
                    <a:pt x="429" y="263"/>
                    <a:pt x="429" y="215"/>
                  </a:cubicBezTo>
                  <a:cubicBezTo>
                    <a:pt x="429" y="144"/>
                    <a:pt x="381" y="96"/>
                    <a:pt x="358" y="72"/>
                  </a:cubicBezTo>
                  <a:cubicBezTo>
                    <a:pt x="334" y="25"/>
                    <a:pt x="262"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7"/>
            <p:cNvSpPr/>
            <p:nvPr/>
          </p:nvSpPr>
          <p:spPr>
            <a:xfrm>
              <a:off x="4100480" y="2173991"/>
              <a:ext cx="261583" cy="366720"/>
            </a:xfrm>
            <a:custGeom>
              <a:avLst/>
              <a:gdLst/>
              <a:ahLst/>
              <a:cxnLst/>
              <a:rect l="l" t="t" r="r" b="b"/>
              <a:pathLst>
                <a:path w="7907" h="11085" extrusionOk="0">
                  <a:moveTo>
                    <a:pt x="3906" y="749"/>
                  </a:moveTo>
                  <a:cubicBezTo>
                    <a:pt x="4906" y="749"/>
                    <a:pt x="5739" y="1439"/>
                    <a:pt x="5978" y="2392"/>
                  </a:cubicBezTo>
                  <a:lnTo>
                    <a:pt x="1858" y="2392"/>
                  </a:lnTo>
                  <a:cubicBezTo>
                    <a:pt x="2048" y="1439"/>
                    <a:pt x="2929" y="749"/>
                    <a:pt x="3906" y="749"/>
                  </a:cubicBezTo>
                  <a:close/>
                  <a:moveTo>
                    <a:pt x="810" y="4106"/>
                  </a:moveTo>
                  <a:lnTo>
                    <a:pt x="810" y="4892"/>
                  </a:lnTo>
                  <a:lnTo>
                    <a:pt x="357" y="4892"/>
                  </a:lnTo>
                  <a:lnTo>
                    <a:pt x="357" y="4106"/>
                  </a:lnTo>
                  <a:close/>
                  <a:moveTo>
                    <a:pt x="7454" y="4106"/>
                  </a:moveTo>
                  <a:lnTo>
                    <a:pt x="7454" y="4892"/>
                  </a:lnTo>
                  <a:lnTo>
                    <a:pt x="7002" y="4892"/>
                  </a:lnTo>
                  <a:lnTo>
                    <a:pt x="7002" y="4106"/>
                  </a:lnTo>
                  <a:close/>
                  <a:moveTo>
                    <a:pt x="1691" y="3725"/>
                  </a:moveTo>
                  <a:lnTo>
                    <a:pt x="1691" y="5226"/>
                  </a:lnTo>
                  <a:lnTo>
                    <a:pt x="1262" y="5226"/>
                  </a:lnTo>
                  <a:lnTo>
                    <a:pt x="1262" y="3725"/>
                  </a:lnTo>
                  <a:close/>
                  <a:moveTo>
                    <a:pt x="6573" y="3725"/>
                  </a:moveTo>
                  <a:lnTo>
                    <a:pt x="6573" y="5226"/>
                  </a:lnTo>
                  <a:lnTo>
                    <a:pt x="6144" y="5226"/>
                  </a:lnTo>
                  <a:lnTo>
                    <a:pt x="6144" y="3725"/>
                  </a:lnTo>
                  <a:close/>
                  <a:moveTo>
                    <a:pt x="5716" y="2844"/>
                  </a:moveTo>
                  <a:lnTo>
                    <a:pt x="5716" y="6250"/>
                  </a:lnTo>
                  <a:lnTo>
                    <a:pt x="2143" y="6250"/>
                  </a:lnTo>
                  <a:lnTo>
                    <a:pt x="2143" y="2844"/>
                  </a:lnTo>
                  <a:close/>
                  <a:moveTo>
                    <a:pt x="6097" y="6678"/>
                  </a:moveTo>
                  <a:cubicBezTo>
                    <a:pt x="6192" y="6678"/>
                    <a:pt x="6287" y="6750"/>
                    <a:pt x="6311" y="6893"/>
                  </a:cubicBezTo>
                  <a:cubicBezTo>
                    <a:pt x="6335" y="7059"/>
                    <a:pt x="6216" y="7179"/>
                    <a:pt x="6049" y="7179"/>
                  </a:cubicBezTo>
                  <a:lnTo>
                    <a:pt x="4882" y="7179"/>
                  </a:lnTo>
                  <a:cubicBezTo>
                    <a:pt x="4763" y="7179"/>
                    <a:pt x="4668" y="7274"/>
                    <a:pt x="4668" y="7369"/>
                  </a:cubicBezTo>
                  <a:cubicBezTo>
                    <a:pt x="4644" y="7512"/>
                    <a:pt x="4763" y="7607"/>
                    <a:pt x="4882" y="7607"/>
                  </a:cubicBezTo>
                  <a:lnTo>
                    <a:pt x="5692" y="7607"/>
                  </a:lnTo>
                  <a:lnTo>
                    <a:pt x="5692" y="9631"/>
                  </a:lnTo>
                  <a:lnTo>
                    <a:pt x="5120" y="9631"/>
                  </a:lnTo>
                  <a:lnTo>
                    <a:pt x="5120" y="8607"/>
                  </a:lnTo>
                  <a:cubicBezTo>
                    <a:pt x="5120" y="8488"/>
                    <a:pt x="5025" y="8393"/>
                    <a:pt x="4953" y="8393"/>
                  </a:cubicBezTo>
                  <a:cubicBezTo>
                    <a:pt x="4939" y="8391"/>
                    <a:pt x="4925" y="8390"/>
                    <a:pt x="4912" y="8390"/>
                  </a:cubicBezTo>
                  <a:cubicBezTo>
                    <a:pt x="4775" y="8390"/>
                    <a:pt x="4715" y="8499"/>
                    <a:pt x="4715" y="8607"/>
                  </a:cubicBezTo>
                  <a:lnTo>
                    <a:pt x="4715" y="9631"/>
                  </a:lnTo>
                  <a:lnTo>
                    <a:pt x="4144" y="9631"/>
                  </a:lnTo>
                  <a:lnTo>
                    <a:pt x="4144" y="8607"/>
                  </a:lnTo>
                  <a:cubicBezTo>
                    <a:pt x="4144" y="8488"/>
                    <a:pt x="4049" y="8393"/>
                    <a:pt x="3953" y="8393"/>
                  </a:cubicBezTo>
                  <a:cubicBezTo>
                    <a:pt x="3941" y="8391"/>
                    <a:pt x="3929" y="8390"/>
                    <a:pt x="3917" y="8390"/>
                  </a:cubicBezTo>
                  <a:cubicBezTo>
                    <a:pt x="3795" y="8390"/>
                    <a:pt x="3715" y="8499"/>
                    <a:pt x="3715" y="8607"/>
                  </a:cubicBezTo>
                  <a:lnTo>
                    <a:pt x="3715" y="9631"/>
                  </a:lnTo>
                  <a:lnTo>
                    <a:pt x="3167" y="9631"/>
                  </a:lnTo>
                  <a:lnTo>
                    <a:pt x="3167" y="8607"/>
                  </a:lnTo>
                  <a:cubicBezTo>
                    <a:pt x="3167" y="8488"/>
                    <a:pt x="3072" y="8393"/>
                    <a:pt x="2977" y="8393"/>
                  </a:cubicBezTo>
                  <a:cubicBezTo>
                    <a:pt x="2964" y="8391"/>
                    <a:pt x="2952" y="8390"/>
                    <a:pt x="2941" y="8390"/>
                  </a:cubicBezTo>
                  <a:cubicBezTo>
                    <a:pt x="2818" y="8390"/>
                    <a:pt x="2739" y="8499"/>
                    <a:pt x="2739" y="8607"/>
                  </a:cubicBezTo>
                  <a:lnTo>
                    <a:pt x="2739" y="9631"/>
                  </a:lnTo>
                  <a:lnTo>
                    <a:pt x="2167" y="9631"/>
                  </a:lnTo>
                  <a:lnTo>
                    <a:pt x="2167" y="7607"/>
                  </a:lnTo>
                  <a:lnTo>
                    <a:pt x="2977" y="7607"/>
                  </a:lnTo>
                  <a:cubicBezTo>
                    <a:pt x="3096" y="7607"/>
                    <a:pt x="3191" y="7512"/>
                    <a:pt x="3191" y="7417"/>
                  </a:cubicBezTo>
                  <a:cubicBezTo>
                    <a:pt x="3215" y="7274"/>
                    <a:pt x="3096" y="7179"/>
                    <a:pt x="2977" y="7179"/>
                  </a:cubicBezTo>
                  <a:lnTo>
                    <a:pt x="1810" y="7179"/>
                  </a:lnTo>
                  <a:cubicBezTo>
                    <a:pt x="1691" y="7179"/>
                    <a:pt x="1572" y="7083"/>
                    <a:pt x="1548" y="6964"/>
                  </a:cubicBezTo>
                  <a:cubicBezTo>
                    <a:pt x="1524" y="6798"/>
                    <a:pt x="1643" y="6678"/>
                    <a:pt x="1810" y="6678"/>
                  </a:cubicBezTo>
                  <a:close/>
                  <a:moveTo>
                    <a:pt x="6430" y="10108"/>
                  </a:moveTo>
                  <a:cubicBezTo>
                    <a:pt x="6668" y="10108"/>
                    <a:pt x="6859" y="10274"/>
                    <a:pt x="6859" y="10513"/>
                  </a:cubicBezTo>
                  <a:lnTo>
                    <a:pt x="6859" y="10727"/>
                  </a:lnTo>
                  <a:lnTo>
                    <a:pt x="976" y="10727"/>
                  </a:lnTo>
                  <a:lnTo>
                    <a:pt x="976" y="10513"/>
                  </a:lnTo>
                  <a:cubicBezTo>
                    <a:pt x="976" y="10274"/>
                    <a:pt x="1167" y="10108"/>
                    <a:pt x="1405" y="10108"/>
                  </a:cubicBezTo>
                  <a:close/>
                  <a:moveTo>
                    <a:pt x="3948" y="0"/>
                  </a:moveTo>
                  <a:cubicBezTo>
                    <a:pt x="3824" y="0"/>
                    <a:pt x="3715" y="99"/>
                    <a:pt x="3715" y="225"/>
                  </a:cubicBezTo>
                  <a:lnTo>
                    <a:pt x="3715" y="368"/>
                  </a:lnTo>
                  <a:cubicBezTo>
                    <a:pt x="2501" y="463"/>
                    <a:pt x="1524" y="1415"/>
                    <a:pt x="1405" y="2630"/>
                  </a:cubicBezTo>
                  <a:cubicBezTo>
                    <a:pt x="1405" y="2725"/>
                    <a:pt x="1453" y="2844"/>
                    <a:pt x="1548" y="2868"/>
                  </a:cubicBezTo>
                  <a:lnTo>
                    <a:pt x="1715" y="2868"/>
                  </a:lnTo>
                  <a:lnTo>
                    <a:pt x="1715" y="3344"/>
                  </a:lnTo>
                  <a:lnTo>
                    <a:pt x="1072" y="3344"/>
                  </a:lnTo>
                  <a:cubicBezTo>
                    <a:pt x="953" y="3344"/>
                    <a:pt x="857" y="3440"/>
                    <a:pt x="857" y="3559"/>
                  </a:cubicBezTo>
                  <a:lnTo>
                    <a:pt x="857" y="3678"/>
                  </a:lnTo>
                  <a:lnTo>
                    <a:pt x="214" y="3678"/>
                  </a:lnTo>
                  <a:cubicBezTo>
                    <a:pt x="95" y="3678"/>
                    <a:pt x="0" y="3749"/>
                    <a:pt x="0" y="3868"/>
                  </a:cubicBezTo>
                  <a:lnTo>
                    <a:pt x="0" y="5107"/>
                  </a:lnTo>
                  <a:cubicBezTo>
                    <a:pt x="0" y="5226"/>
                    <a:pt x="95" y="5297"/>
                    <a:pt x="214" y="5297"/>
                  </a:cubicBezTo>
                  <a:lnTo>
                    <a:pt x="857" y="5297"/>
                  </a:lnTo>
                  <a:lnTo>
                    <a:pt x="857" y="5416"/>
                  </a:lnTo>
                  <a:cubicBezTo>
                    <a:pt x="857" y="5535"/>
                    <a:pt x="953" y="5631"/>
                    <a:pt x="1072" y="5631"/>
                  </a:cubicBezTo>
                  <a:lnTo>
                    <a:pt x="1715" y="5631"/>
                  </a:lnTo>
                  <a:lnTo>
                    <a:pt x="1715" y="6202"/>
                  </a:lnTo>
                  <a:cubicBezTo>
                    <a:pt x="1358" y="6226"/>
                    <a:pt x="1096" y="6512"/>
                    <a:pt x="1096" y="6869"/>
                  </a:cubicBezTo>
                  <a:cubicBezTo>
                    <a:pt x="1096" y="7226"/>
                    <a:pt x="1358" y="7536"/>
                    <a:pt x="1715" y="7560"/>
                  </a:cubicBezTo>
                  <a:lnTo>
                    <a:pt x="1715" y="9584"/>
                  </a:lnTo>
                  <a:lnTo>
                    <a:pt x="1453" y="9584"/>
                  </a:lnTo>
                  <a:cubicBezTo>
                    <a:pt x="976" y="9584"/>
                    <a:pt x="595" y="9989"/>
                    <a:pt x="595" y="10441"/>
                  </a:cubicBezTo>
                  <a:lnTo>
                    <a:pt x="595" y="10870"/>
                  </a:lnTo>
                  <a:cubicBezTo>
                    <a:pt x="595" y="10989"/>
                    <a:pt x="691" y="11084"/>
                    <a:pt x="810" y="11084"/>
                  </a:cubicBezTo>
                  <a:lnTo>
                    <a:pt x="7121" y="11084"/>
                  </a:lnTo>
                  <a:cubicBezTo>
                    <a:pt x="7240" y="11084"/>
                    <a:pt x="7311" y="10989"/>
                    <a:pt x="7311" y="10870"/>
                  </a:cubicBezTo>
                  <a:lnTo>
                    <a:pt x="7311" y="10513"/>
                  </a:lnTo>
                  <a:cubicBezTo>
                    <a:pt x="7311" y="10036"/>
                    <a:pt x="6930" y="9655"/>
                    <a:pt x="6454" y="9655"/>
                  </a:cubicBezTo>
                  <a:lnTo>
                    <a:pt x="6192" y="9655"/>
                  </a:lnTo>
                  <a:lnTo>
                    <a:pt x="6192" y="7631"/>
                  </a:lnTo>
                  <a:cubicBezTo>
                    <a:pt x="6549" y="7607"/>
                    <a:pt x="6811" y="7298"/>
                    <a:pt x="6811" y="6940"/>
                  </a:cubicBezTo>
                  <a:cubicBezTo>
                    <a:pt x="6811" y="6583"/>
                    <a:pt x="6549" y="6297"/>
                    <a:pt x="6192" y="6250"/>
                  </a:cubicBezTo>
                  <a:lnTo>
                    <a:pt x="6192" y="5702"/>
                  </a:lnTo>
                  <a:lnTo>
                    <a:pt x="6859" y="5702"/>
                  </a:lnTo>
                  <a:cubicBezTo>
                    <a:pt x="6978" y="5702"/>
                    <a:pt x="7049" y="5607"/>
                    <a:pt x="7049" y="5488"/>
                  </a:cubicBezTo>
                  <a:lnTo>
                    <a:pt x="7049" y="5369"/>
                  </a:lnTo>
                  <a:lnTo>
                    <a:pt x="7716" y="5369"/>
                  </a:lnTo>
                  <a:cubicBezTo>
                    <a:pt x="7835" y="5369"/>
                    <a:pt x="7906" y="5273"/>
                    <a:pt x="7906" y="5154"/>
                  </a:cubicBezTo>
                  <a:lnTo>
                    <a:pt x="7906" y="3940"/>
                  </a:lnTo>
                  <a:cubicBezTo>
                    <a:pt x="7883" y="3749"/>
                    <a:pt x="7811" y="3678"/>
                    <a:pt x="7692" y="3678"/>
                  </a:cubicBezTo>
                  <a:lnTo>
                    <a:pt x="7025" y="3678"/>
                  </a:lnTo>
                  <a:lnTo>
                    <a:pt x="7025" y="3559"/>
                  </a:lnTo>
                  <a:cubicBezTo>
                    <a:pt x="7025" y="3440"/>
                    <a:pt x="6930" y="3344"/>
                    <a:pt x="6811" y="3344"/>
                  </a:cubicBezTo>
                  <a:lnTo>
                    <a:pt x="6168" y="3344"/>
                  </a:lnTo>
                  <a:lnTo>
                    <a:pt x="6168" y="2868"/>
                  </a:lnTo>
                  <a:lnTo>
                    <a:pt x="6335" y="2868"/>
                  </a:lnTo>
                  <a:cubicBezTo>
                    <a:pt x="6454" y="2844"/>
                    <a:pt x="6525" y="2725"/>
                    <a:pt x="6501" y="2630"/>
                  </a:cubicBezTo>
                  <a:cubicBezTo>
                    <a:pt x="6335" y="1415"/>
                    <a:pt x="5358" y="463"/>
                    <a:pt x="4168" y="368"/>
                  </a:cubicBezTo>
                  <a:lnTo>
                    <a:pt x="4168" y="177"/>
                  </a:lnTo>
                  <a:cubicBezTo>
                    <a:pt x="4168" y="129"/>
                    <a:pt x="4144" y="58"/>
                    <a:pt x="4072" y="34"/>
                  </a:cubicBezTo>
                  <a:cubicBezTo>
                    <a:pt x="4031" y="11"/>
                    <a:pt x="3989" y="0"/>
                    <a:pt x="394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7"/>
            <p:cNvSpPr/>
            <p:nvPr/>
          </p:nvSpPr>
          <p:spPr>
            <a:xfrm>
              <a:off x="4222588" y="2411458"/>
              <a:ext cx="14192" cy="14225"/>
            </a:xfrm>
            <a:custGeom>
              <a:avLst/>
              <a:gdLst/>
              <a:ahLst/>
              <a:cxnLst/>
              <a:rect l="l" t="t" r="r" b="b"/>
              <a:pathLst>
                <a:path w="429" h="430" extrusionOk="0">
                  <a:moveTo>
                    <a:pt x="215" y="1"/>
                  </a:moveTo>
                  <a:cubicBezTo>
                    <a:pt x="143" y="1"/>
                    <a:pt x="96" y="24"/>
                    <a:pt x="72" y="72"/>
                  </a:cubicBezTo>
                  <a:cubicBezTo>
                    <a:pt x="24" y="96"/>
                    <a:pt x="0" y="143"/>
                    <a:pt x="0" y="215"/>
                  </a:cubicBezTo>
                  <a:cubicBezTo>
                    <a:pt x="0" y="262"/>
                    <a:pt x="24" y="334"/>
                    <a:pt x="72" y="358"/>
                  </a:cubicBezTo>
                  <a:cubicBezTo>
                    <a:pt x="96" y="382"/>
                    <a:pt x="143" y="429"/>
                    <a:pt x="215" y="429"/>
                  </a:cubicBezTo>
                  <a:cubicBezTo>
                    <a:pt x="262" y="429"/>
                    <a:pt x="334" y="382"/>
                    <a:pt x="358" y="358"/>
                  </a:cubicBezTo>
                  <a:cubicBezTo>
                    <a:pt x="381" y="334"/>
                    <a:pt x="429" y="262"/>
                    <a:pt x="429" y="215"/>
                  </a:cubicBezTo>
                  <a:cubicBezTo>
                    <a:pt x="429" y="143"/>
                    <a:pt x="381" y="96"/>
                    <a:pt x="358" y="72"/>
                  </a:cubicBezTo>
                  <a:cubicBezTo>
                    <a:pt x="334" y="24"/>
                    <a:pt x="262"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67"/>
          <p:cNvGrpSpPr/>
          <p:nvPr/>
        </p:nvGrpSpPr>
        <p:grpSpPr>
          <a:xfrm>
            <a:off x="4005071" y="1527842"/>
            <a:ext cx="374262" cy="371086"/>
            <a:chOff x="4041362" y="1594485"/>
            <a:chExt cx="374262" cy="371086"/>
          </a:xfrm>
        </p:grpSpPr>
        <p:sp>
          <p:nvSpPr>
            <p:cNvPr id="5151" name="Google Shape;5151;p67"/>
            <p:cNvSpPr/>
            <p:nvPr/>
          </p:nvSpPr>
          <p:spPr>
            <a:xfrm>
              <a:off x="4221794" y="1600771"/>
              <a:ext cx="185957" cy="193069"/>
            </a:xfrm>
            <a:custGeom>
              <a:avLst/>
              <a:gdLst/>
              <a:ahLst/>
              <a:cxnLst/>
              <a:rect l="l" t="t" r="r" b="b"/>
              <a:pathLst>
                <a:path w="5621" h="5836" extrusionOk="0">
                  <a:moveTo>
                    <a:pt x="858" y="1"/>
                  </a:moveTo>
                  <a:cubicBezTo>
                    <a:pt x="382" y="1"/>
                    <a:pt x="1" y="405"/>
                    <a:pt x="1" y="882"/>
                  </a:cubicBezTo>
                  <a:lnTo>
                    <a:pt x="1" y="4240"/>
                  </a:lnTo>
                  <a:cubicBezTo>
                    <a:pt x="1" y="4716"/>
                    <a:pt x="382" y="5097"/>
                    <a:pt x="858" y="5097"/>
                  </a:cubicBezTo>
                  <a:lnTo>
                    <a:pt x="858" y="5835"/>
                  </a:lnTo>
                  <a:lnTo>
                    <a:pt x="1596" y="5097"/>
                  </a:lnTo>
                  <a:lnTo>
                    <a:pt x="4763" y="5097"/>
                  </a:lnTo>
                  <a:cubicBezTo>
                    <a:pt x="5240" y="5097"/>
                    <a:pt x="5621" y="4716"/>
                    <a:pt x="5621" y="4240"/>
                  </a:cubicBezTo>
                  <a:lnTo>
                    <a:pt x="5621" y="882"/>
                  </a:lnTo>
                  <a:cubicBezTo>
                    <a:pt x="5621" y="405"/>
                    <a:pt x="5240" y="1"/>
                    <a:pt x="4763"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7"/>
            <p:cNvSpPr/>
            <p:nvPr/>
          </p:nvSpPr>
          <p:spPr>
            <a:xfrm>
              <a:off x="4041362" y="1630512"/>
              <a:ext cx="341180" cy="327384"/>
            </a:xfrm>
            <a:custGeom>
              <a:avLst/>
              <a:gdLst/>
              <a:ahLst/>
              <a:cxnLst/>
              <a:rect l="l" t="t" r="r" b="b"/>
              <a:pathLst>
                <a:path w="10313" h="9896" extrusionOk="0">
                  <a:moveTo>
                    <a:pt x="2329" y="1"/>
                  </a:moveTo>
                  <a:cubicBezTo>
                    <a:pt x="2037" y="1"/>
                    <a:pt x="1739" y="114"/>
                    <a:pt x="1501" y="340"/>
                  </a:cubicBezTo>
                  <a:lnTo>
                    <a:pt x="1144" y="697"/>
                  </a:lnTo>
                  <a:cubicBezTo>
                    <a:pt x="1" y="1816"/>
                    <a:pt x="1" y="3674"/>
                    <a:pt x="1144" y="4793"/>
                  </a:cubicBezTo>
                  <a:lnTo>
                    <a:pt x="5383" y="9056"/>
                  </a:lnTo>
                  <a:cubicBezTo>
                    <a:pt x="5955" y="9616"/>
                    <a:pt x="6699" y="9895"/>
                    <a:pt x="7443" y="9895"/>
                  </a:cubicBezTo>
                  <a:cubicBezTo>
                    <a:pt x="8187" y="9895"/>
                    <a:pt x="8931" y="9616"/>
                    <a:pt x="9503" y="9056"/>
                  </a:cubicBezTo>
                  <a:lnTo>
                    <a:pt x="9860" y="8699"/>
                  </a:lnTo>
                  <a:cubicBezTo>
                    <a:pt x="10313" y="8246"/>
                    <a:pt x="10313" y="7532"/>
                    <a:pt x="9860" y="7056"/>
                  </a:cubicBezTo>
                  <a:lnTo>
                    <a:pt x="8836" y="6055"/>
                  </a:lnTo>
                  <a:cubicBezTo>
                    <a:pt x="8622" y="5829"/>
                    <a:pt x="8336" y="5716"/>
                    <a:pt x="8044" y="5716"/>
                  </a:cubicBezTo>
                  <a:cubicBezTo>
                    <a:pt x="7753" y="5716"/>
                    <a:pt x="7455" y="5829"/>
                    <a:pt x="7217" y="6055"/>
                  </a:cubicBezTo>
                  <a:lnTo>
                    <a:pt x="6883" y="6365"/>
                  </a:lnTo>
                  <a:cubicBezTo>
                    <a:pt x="6693" y="6567"/>
                    <a:pt x="6437" y="6669"/>
                    <a:pt x="6181" y="6669"/>
                  </a:cubicBezTo>
                  <a:cubicBezTo>
                    <a:pt x="5925" y="6669"/>
                    <a:pt x="5669" y="6567"/>
                    <a:pt x="5478" y="6365"/>
                  </a:cubicBezTo>
                  <a:lnTo>
                    <a:pt x="3787" y="4674"/>
                  </a:lnTo>
                  <a:cubicBezTo>
                    <a:pt x="3430" y="4317"/>
                    <a:pt x="3430" y="3698"/>
                    <a:pt x="3811" y="3317"/>
                  </a:cubicBezTo>
                  <a:lnTo>
                    <a:pt x="4145" y="2983"/>
                  </a:lnTo>
                  <a:cubicBezTo>
                    <a:pt x="4597" y="2531"/>
                    <a:pt x="4597" y="1816"/>
                    <a:pt x="4145" y="1340"/>
                  </a:cubicBezTo>
                  <a:lnTo>
                    <a:pt x="3121" y="340"/>
                  </a:lnTo>
                  <a:cubicBezTo>
                    <a:pt x="2906" y="114"/>
                    <a:pt x="2621" y="1"/>
                    <a:pt x="2329" y="1"/>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7"/>
            <p:cNvSpPr/>
            <p:nvPr/>
          </p:nvSpPr>
          <p:spPr>
            <a:xfrm>
              <a:off x="4270657" y="1819579"/>
              <a:ext cx="111091" cy="107386"/>
            </a:xfrm>
            <a:custGeom>
              <a:avLst/>
              <a:gdLst/>
              <a:ahLst/>
              <a:cxnLst/>
              <a:rect l="l" t="t" r="r" b="b"/>
              <a:pathLst>
                <a:path w="3358" h="3246" extrusionOk="0">
                  <a:moveTo>
                    <a:pt x="1113" y="1"/>
                  </a:moveTo>
                  <a:cubicBezTo>
                    <a:pt x="822" y="1"/>
                    <a:pt x="524" y="114"/>
                    <a:pt x="286" y="340"/>
                  </a:cubicBezTo>
                  <a:lnTo>
                    <a:pt x="0" y="602"/>
                  </a:lnTo>
                  <a:lnTo>
                    <a:pt x="2667" y="3246"/>
                  </a:lnTo>
                  <a:lnTo>
                    <a:pt x="2929" y="2984"/>
                  </a:lnTo>
                  <a:cubicBezTo>
                    <a:pt x="3358" y="2531"/>
                    <a:pt x="3358" y="1817"/>
                    <a:pt x="2929" y="1341"/>
                  </a:cubicBezTo>
                  <a:lnTo>
                    <a:pt x="1905" y="340"/>
                  </a:lnTo>
                  <a:cubicBezTo>
                    <a:pt x="1691" y="114"/>
                    <a:pt x="1405" y="1"/>
                    <a:pt x="1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7"/>
            <p:cNvSpPr/>
            <p:nvPr/>
          </p:nvSpPr>
          <p:spPr>
            <a:xfrm>
              <a:off x="4081557" y="1630512"/>
              <a:ext cx="111918" cy="107386"/>
            </a:xfrm>
            <a:custGeom>
              <a:avLst/>
              <a:gdLst/>
              <a:ahLst/>
              <a:cxnLst/>
              <a:rect l="l" t="t" r="r" b="b"/>
              <a:pathLst>
                <a:path w="3383" h="3246" extrusionOk="0">
                  <a:moveTo>
                    <a:pt x="1114" y="1"/>
                  </a:moveTo>
                  <a:cubicBezTo>
                    <a:pt x="822" y="1"/>
                    <a:pt x="524" y="114"/>
                    <a:pt x="286" y="340"/>
                  </a:cubicBezTo>
                  <a:lnTo>
                    <a:pt x="1" y="602"/>
                  </a:lnTo>
                  <a:lnTo>
                    <a:pt x="2668" y="3245"/>
                  </a:lnTo>
                  <a:lnTo>
                    <a:pt x="2930" y="2983"/>
                  </a:lnTo>
                  <a:cubicBezTo>
                    <a:pt x="3382" y="2531"/>
                    <a:pt x="3382" y="1816"/>
                    <a:pt x="2930" y="1340"/>
                  </a:cubicBezTo>
                  <a:lnTo>
                    <a:pt x="1906" y="340"/>
                  </a:lnTo>
                  <a:cubicBezTo>
                    <a:pt x="1691" y="114"/>
                    <a:pt x="1406" y="1"/>
                    <a:pt x="11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7"/>
            <p:cNvSpPr/>
            <p:nvPr/>
          </p:nvSpPr>
          <p:spPr>
            <a:xfrm>
              <a:off x="4045332" y="1623631"/>
              <a:ext cx="346672" cy="341941"/>
            </a:xfrm>
            <a:custGeom>
              <a:avLst/>
              <a:gdLst/>
              <a:ahLst/>
              <a:cxnLst/>
              <a:rect l="l" t="t" r="r" b="b"/>
              <a:pathLst>
                <a:path w="10479" h="10336" extrusionOk="0">
                  <a:moveTo>
                    <a:pt x="2203" y="423"/>
                  </a:moveTo>
                  <a:cubicBezTo>
                    <a:pt x="2441" y="423"/>
                    <a:pt x="2679" y="512"/>
                    <a:pt x="2858" y="691"/>
                  </a:cubicBezTo>
                  <a:lnTo>
                    <a:pt x="3882" y="1691"/>
                  </a:lnTo>
                  <a:cubicBezTo>
                    <a:pt x="4215" y="2048"/>
                    <a:pt x="4215" y="2644"/>
                    <a:pt x="3882" y="3001"/>
                  </a:cubicBezTo>
                  <a:lnTo>
                    <a:pt x="3763" y="3120"/>
                  </a:lnTo>
                  <a:lnTo>
                    <a:pt x="1429" y="810"/>
                  </a:lnTo>
                  <a:lnTo>
                    <a:pt x="1548" y="691"/>
                  </a:lnTo>
                  <a:cubicBezTo>
                    <a:pt x="1727" y="512"/>
                    <a:pt x="1965" y="423"/>
                    <a:pt x="2203" y="423"/>
                  </a:cubicBezTo>
                  <a:close/>
                  <a:moveTo>
                    <a:pt x="7918" y="6138"/>
                  </a:moveTo>
                  <a:cubicBezTo>
                    <a:pt x="8157" y="6138"/>
                    <a:pt x="8395" y="6228"/>
                    <a:pt x="8573" y="6406"/>
                  </a:cubicBezTo>
                  <a:lnTo>
                    <a:pt x="9573" y="7406"/>
                  </a:lnTo>
                  <a:cubicBezTo>
                    <a:pt x="9955" y="7764"/>
                    <a:pt x="9955" y="8359"/>
                    <a:pt x="9597" y="8716"/>
                  </a:cubicBezTo>
                  <a:lnTo>
                    <a:pt x="9478" y="8835"/>
                  </a:lnTo>
                  <a:lnTo>
                    <a:pt x="7144" y="6525"/>
                  </a:lnTo>
                  <a:lnTo>
                    <a:pt x="7263" y="6406"/>
                  </a:lnTo>
                  <a:cubicBezTo>
                    <a:pt x="7442" y="6228"/>
                    <a:pt x="7680" y="6138"/>
                    <a:pt x="7918" y="6138"/>
                  </a:cubicBezTo>
                  <a:close/>
                  <a:moveTo>
                    <a:pt x="2239" y="0"/>
                  </a:moveTo>
                  <a:cubicBezTo>
                    <a:pt x="1881" y="0"/>
                    <a:pt x="1524" y="143"/>
                    <a:pt x="1286" y="381"/>
                  </a:cubicBezTo>
                  <a:lnTo>
                    <a:pt x="929" y="738"/>
                  </a:lnTo>
                  <a:cubicBezTo>
                    <a:pt x="333" y="1334"/>
                    <a:pt x="0" y="2120"/>
                    <a:pt x="0" y="2953"/>
                  </a:cubicBezTo>
                  <a:cubicBezTo>
                    <a:pt x="0" y="3787"/>
                    <a:pt x="333" y="4549"/>
                    <a:pt x="929" y="5144"/>
                  </a:cubicBezTo>
                  <a:lnTo>
                    <a:pt x="2358" y="6573"/>
                  </a:lnTo>
                  <a:cubicBezTo>
                    <a:pt x="2405" y="6621"/>
                    <a:pt x="2465" y="6644"/>
                    <a:pt x="2518" y="6644"/>
                  </a:cubicBezTo>
                  <a:cubicBezTo>
                    <a:pt x="2572" y="6644"/>
                    <a:pt x="2620" y="6621"/>
                    <a:pt x="2643" y="6573"/>
                  </a:cubicBezTo>
                  <a:cubicBezTo>
                    <a:pt x="2715" y="6501"/>
                    <a:pt x="2739" y="6335"/>
                    <a:pt x="2643" y="6287"/>
                  </a:cubicBezTo>
                  <a:lnTo>
                    <a:pt x="1215" y="4858"/>
                  </a:lnTo>
                  <a:cubicBezTo>
                    <a:pt x="715" y="4358"/>
                    <a:pt x="453" y="3668"/>
                    <a:pt x="453" y="2953"/>
                  </a:cubicBezTo>
                  <a:cubicBezTo>
                    <a:pt x="453" y="2263"/>
                    <a:pt x="691" y="1643"/>
                    <a:pt x="1167" y="1143"/>
                  </a:cubicBezTo>
                  <a:lnTo>
                    <a:pt x="3477" y="3453"/>
                  </a:lnTo>
                  <a:cubicBezTo>
                    <a:pt x="3310" y="3668"/>
                    <a:pt x="3215" y="3930"/>
                    <a:pt x="3215" y="4239"/>
                  </a:cubicBezTo>
                  <a:cubicBezTo>
                    <a:pt x="3215" y="4549"/>
                    <a:pt x="3334" y="4858"/>
                    <a:pt x="3572" y="5096"/>
                  </a:cubicBezTo>
                  <a:lnTo>
                    <a:pt x="5263" y="6787"/>
                  </a:lnTo>
                  <a:cubicBezTo>
                    <a:pt x="5505" y="7030"/>
                    <a:pt x="5816" y="7149"/>
                    <a:pt x="6126" y="7149"/>
                  </a:cubicBezTo>
                  <a:cubicBezTo>
                    <a:pt x="6394" y="7149"/>
                    <a:pt x="6661" y="7059"/>
                    <a:pt x="6882" y="6883"/>
                  </a:cubicBezTo>
                  <a:lnTo>
                    <a:pt x="9192" y="9193"/>
                  </a:lnTo>
                  <a:cubicBezTo>
                    <a:pt x="8693" y="9657"/>
                    <a:pt x="8046" y="9890"/>
                    <a:pt x="7393" y="9890"/>
                  </a:cubicBezTo>
                  <a:cubicBezTo>
                    <a:pt x="6707" y="9890"/>
                    <a:pt x="6014" y="9633"/>
                    <a:pt x="5477" y="9121"/>
                  </a:cubicBezTo>
                  <a:lnTo>
                    <a:pt x="4049" y="7692"/>
                  </a:lnTo>
                  <a:cubicBezTo>
                    <a:pt x="4001" y="7645"/>
                    <a:pt x="3941" y="7621"/>
                    <a:pt x="3888" y="7621"/>
                  </a:cubicBezTo>
                  <a:cubicBezTo>
                    <a:pt x="3834" y="7621"/>
                    <a:pt x="3787" y="7645"/>
                    <a:pt x="3763" y="7692"/>
                  </a:cubicBezTo>
                  <a:cubicBezTo>
                    <a:pt x="3667" y="7764"/>
                    <a:pt x="3667" y="7930"/>
                    <a:pt x="3763" y="7978"/>
                  </a:cubicBezTo>
                  <a:lnTo>
                    <a:pt x="5192" y="9407"/>
                  </a:lnTo>
                  <a:cubicBezTo>
                    <a:pt x="5787" y="10002"/>
                    <a:pt x="6573" y="10336"/>
                    <a:pt x="7383" y="10336"/>
                  </a:cubicBezTo>
                  <a:cubicBezTo>
                    <a:pt x="8192" y="10336"/>
                    <a:pt x="9002" y="10026"/>
                    <a:pt x="9597" y="9407"/>
                  </a:cubicBezTo>
                  <a:lnTo>
                    <a:pt x="9955" y="9050"/>
                  </a:lnTo>
                  <a:cubicBezTo>
                    <a:pt x="10478" y="8526"/>
                    <a:pt x="10478" y="7645"/>
                    <a:pt x="9955" y="7121"/>
                  </a:cubicBezTo>
                  <a:lnTo>
                    <a:pt x="8907" y="6097"/>
                  </a:lnTo>
                  <a:cubicBezTo>
                    <a:pt x="8645" y="5835"/>
                    <a:pt x="8311" y="5716"/>
                    <a:pt x="7954" y="5716"/>
                  </a:cubicBezTo>
                  <a:cubicBezTo>
                    <a:pt x="7597" y="5716"/>
                    <a:pt x="7240" y="5859"/>
                    <a:pt x="7002" y="6097"/>
                  </a:cubicBezTo>
                  <a:lnTo>
                    <a:pt x="6668" y="6430"/>
                  </a:lnTo>
                  <a:cubicBezTo>
                    <a:pt x="6525" y="6585"/>
                    <a:pt x="6323" y="6662"/>
                    <a:pt x="6120" y="6662"/>
                  </a:cubicBezTo>
                  <a:cubicBezTo>
                    <a:pt x="5918" y="6662"/>
                    <a:pt x="5716" y="6585"/>
                    <a:pt x="5573" y="6430"/>
                  </a:cubicBezTo>
                  <a:lnTo>
                    <a:pt x="3882" y="4739"/>
                  </a:lnTo>
                  <a:cubicBezTo>
                    <a:pt x="3715" y="4596"/>
                    <a:pt x="3644" y="4406"/>
                    <a:pt x="3644" y="4192"/>
                  </a:cubicBezTo>
                  <a:cubicBezTo>
                    <a:pt x="3644" y="4001"/>
                    <a:pt x="3715" y="3810"/>
                    <a:pt x="3882" y="3668"/>
                  </a:cubicBezTo>
                  <a:lnTo>
                    <a:pt x="4191" y="3334"/>
                  </a:lnTo>
                  <a:cubicBezTo>
                    <a:pt x="4739" y="2810"/>
                    <a:pt x="4739" y="1929"/>
                    <a:pt x="4191" y="1405"/>
                  </a:cubicBezTo>
                  <a:lnTo>
                    <a:pt x="3191" y="381"/>
                  </a:lnTo>
                  <a:cubicBezTo>
                    <a:pt x="2929" y="119"/>
                    <a:pt x="2596" y="0"/>
                    <a:pt x="223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7"/>
            <p:cNvSpPr/>
            <p:nvPr/>
          </p:nvSpPr>
          <p:spPr>
            <a:xfrm>
              <a:off x="4143785" y="1851305"/>
              <a:ext cx="14225" cy="13431"/>
            </a:xfrm>
            <a:custGeom>
              <a:avLst/>
              <a:gdLst/>
              <a:ahLst/>
              <a:cxnLst/>
              <a:rect l="l" t="t" r="r" b="b"/>
              <a:pathLst>
                <a:path w="430" h="406" extrusionOk="0">
                  <a:moveTo>
                    <a:pt x="215" y="1"/>
                  </a:moveTo>
                  <a:cubicBezTo>
                    <a:pt x="144" y="1"/>
                    <a:pt x="96" y="24"/>
                    <a:pt x="72" y="48"/>
                  </a:cubicBezTo>
                  <a:cubicBezTo>
                    <a:pt x="25" y="96"/>
                    <a:pt x="1" y="143"/>
                    <a:pt x="1" y="215"/>
                  </a:cubicBezTo>
                  <a:cubicBezTo>
                    <a:pt x="1" y="262"/>
                    <a:pt x="25" y="334"/>
                    <a:pt x="72" y="358"/>
                  </a:cubicBezTo>
                  <a:cubicBezTo>
                    <a:pt x="96" y="382"/>
                    <a:pt x="144" y="405"/>
                    <a:pt x="215" y="405"/>
                  </a:cubicBezTo>
                  <a:cubicBezTo>
                    <a:pt x="263" y="405"/>
                    <a:pt x="334" y="382"/>
                    <a:pt x="358" y="358"/>
                  </a:cubicBezTo>
                  <a:cubicBezTo>
                    <a:pt x="382" y="334"/>
                    <a:pt x="430" y="262"/>
                    <a:pt x="430" y="215"/>
                  </a:cubicBezTo>
                  <a:cubicBezTo>
                    <a:pt x="430" y="143"/>
                    <a:pt x="382" y="96"/>
                    <a:pt x="358" y="48"/>
                  </a:cubicBezTo>
                  <a:cubicBezTo>
                    <a:pt x="310" y="24"/>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7"/>
            <p:cNvSpPr/>
            <p:nvPr/>
          </p:nvSpPr>
          <p:spPr>
            <a:xfrm>
              <a:off x="4309231" y="1650395"/>
              <a:ext cx="29973" cy="72914"/>
            </a:xfrm>
            <a:custGeom>
              <a:avLst/>
              <a:gdLst/>
              <a:ahLst/>
              <a:cxnLst/>
              <a:rect l="l" t="t" r="r" b="b"/>
              <a:pathLst>
                <a:path w="906" h="2204" extrusionOk="0">
                  <a:moveTo>
                    <a:pt x="263" y="1"/>
                  </a:moveTo>
                  <a:cubicBezTo>
                    <a:pt x="215" y="1"/>
                    <a:pt x="168" y="25"/>
                    <a:pt x="144" y="48"/>
                  </a:cubicBezTo>
                  <a:cubicBezTo>
                    <a:pt x="1" y="239"/>
                    <a:pt x="144" y="453"/>
                    <a:pt x="311" y="453"/>
                  </a:cubicBezTo>
                  <a:lnTo>
                    <a:pt x="453" y="453"/>
                  </a:lnTo>
                  <a:lnTo>
                    <a:pt x="453" y="2025"/>
                  </a:lnTo>
                  <a:cubicBezTo>
                    <a:pt x="453" y="2073"/>
                    <a:pt x="477" y="2120"/>
                    <a:pt x="501" y="2144"/>
                  </a:cubicBezTo>
                  <a:cubicBezTo>
                    <a:pt x="557" y="2186"/>
                    <a:pt x="615" y="2203"/>
                    <a:pt x="669" y="2203"/>
                  </a:cubicBezTo>
                  <a:cubicBezTo>
                    <a:pt x="799" y="2203"/>
                    <a:pt x="906" y="2102"/>
                    <a:pt x="906" y="2001"/>
                  </a:cubicBezTo>
                  <a:lnTo>
                    <a:pt x="906" y="144"/>
                  </a:lnTo>
                  <a:cubicBezTo>
                    <a:pt x="906" y="48"/>
                    <a:pt x="834" y="1"/>
                    <a:pt x="739"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7"/>
            <p:cNvSpPr/>
            <p:nvPr/>
          </p:nvSpPr>
          <p:spPr>
            <a:xfrm>
              <a:off x="4351014" y="1650395"/>
              <a:ext cx="29179" cy="72914"/>
            </a:xfrm>
            <a:custGeom>
              <a:avLst/>
              <a:gdLst/>
              <a:ahLst/>
              <a:cxnLst/>
              <a:rect l="l" t="t" r="r" b="b"/>
              <a:pathLst>
                <a:path w="882" h="2204" extrusionOk="0">
                  <a:moveTo>
                    <a:pt x="262" y="1"/>
                  </a:moveTo>
                  <a:cubicBezTo>
                    <a:pt x="191" y="1"/>
                    <a:pt x="167" y="25"/>
                    <a:pt x="143" y="48"/>
                  </a:cubicBezTo>
                  <a:cubicBezTo>
                    <a:pt x="0" y="239"/>
                    <a:pt x="143" y="453"/>
                    <a:pt x="286" y="453"/>
                  </a:cubicBezTo>
                  <a:lnTo>
                    <a:pt x="429" y="453"/>
                  </a:lnTo>
                  <a:lnTo>
                    <a:pt x="429" y="2025"/>
                  </a:lnTo>
                  <a:cubicBezTo>
                    <a:pt x="429" y="2073"/>
                    <a:pt x="476" y="2120"/>
                    <a:pt x="500" y="2144"/>
                  </a:cubicBezTo>
                  <a:cubicBezTo>
                    <a:pt x="549" y="2186"/>
                    <a:pt x="602" y="2203"/>
                    <a:pt x="652" y="2203"/>
                  </a:cubicBezTo>
                  <a:cubicBezTo>
                    <a:pt x="774" y="2203"/>
                    <a:pt x="881" y="2102"/>
                    <a:pt x="881" y="2001"/>
                  </a:cubicBezTo>
                  <a:lnTo>
                    <a:pt x="881" y="144"/>
                  </a:lnTo>
                  <a:cubicBezTo>
                    <a:pt x="881" y="48"/>
                    <a:pt x="834" y="1"/>
                    <a:pt x="73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7"/>
            <p:cNvSpPr/>
            <p:nvPr/>
          </p:nvSpPr>
          <p:spPr>
            <a:xfrm>
              <a:off x="4250146" y="1650395"/>
              <a:ext cx="47308" cy="70962"/>
            </a:xfrm>
            <a:custGeom>
              <a:avLst/>
              <a:gdLst/>
              <a:ahLst/>
              <a:cxnLst/>
              <a:rect l="l" t="t" r="r" b="b"/>
              <a:pathLst>
                <a:path w="1430" h="2145" extrusionOk="0">
                  <a:moveTo>
                    <a:pt x="715" y="453"/>
                  </a:moveTo>
                  <a:cubicBezTo>
                    <a:pt x="906" y="453"/>
                    <a:pt x="1025" y="572"/>
                    <a:pt x="1025" y="739"/>
                  </a:cubicBezTo>
                  <a:cubicBezTo>
                    <a:pt x="1025" y="882"/>
                    <a:pt x="906" y="1049"/>
                    <a:pt x="715" y="1049"/>
                  </a:cubicBezTo>
                  <a:cubicBezTo>
                    <a:pt x="549" y="1049"/>
                    <a:pt x="429" y="882"/>
                    <a:pt x="429" y="739"/>
                  </a:cubicBezTo>
                  <a:cubicBezTo>
                    <a:pt x="429" y="596"/>
                    <a:pt x="549" y="453"/>
                    <a:pt x="715" y="453"/>
                  </a:cubicBezTo>
                  <a:close/>
                  <a:moveTo>
                    <a:pt x="715" y="1"/>
                  </a:moveTo>
                  <a:cubicBezTo>
                    <a:pt x="334" y="1"/>
                    <a:pt x="1" y="334"/>
                    <a:pt x="1" y="715"/>
                  </a:cubicBezTo>
                  <a:cubicBezTo>
                    <a:pt x="1" y="1096"/>
                    <a:pt x="334" y="1430"/>
                    <a:pt x="715" y="1430"/>
                  </a:cubicBezTo>
                  <a:lnTo>
                    <a:pt x="739" y="1430"/>
                  </a:lnTo>
                  <a:cubicBezTo>
                    <a:pt x="596" y="1644"/>
                    <a:pt x="477" y="1763"/>
                    <a:pt x="453" y="1763"/>
                  </a:cubicBezTo>
                  <a:cubicBezTo>
                    <a:pt x="358" y="1811"/>
                    <a:pt x="334" y="1954"/>
                    <a:pt x="429" y="2049"/>
                  </a:cubicBezTo>
                  <a:cubicBezTo>
                    <a:pt x="453" y="2120"/>
                    <a:pt x="549" y="2144"/>
                    <a:pt x="596" y="2144"/>
                  </a:cubicBezTo>
                  <a:cubicBezTo>
                    <a:pt x="668" y="2144"/>
                    <a:pt x="691" y="2144"/>
                    <a:pt x="715" y="2120"/>
                  </a:cubicBezTo>
                  <a:cubicBezTo>
                    <a:pt x="739" y="2073"/>
                    <a:pt x="1311" y="1668"/>
                    <a:pt x="1430" y="834"/>
                  </a:cubicBezTo>
                  <a:lnTo>
                    <a:pt x="1430" y="715"/>
                  </a:lnTo>
                  <a:cubicBezTo>
                    <a:pt x="1430" y="334"/>
                    <a:pt x="1144" y="1"/>
                    <a:pt x="7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7"/>
            <p:cNvSpPr/>
            <p:nvPr/>
          </p:nvSpPr>
          <p:spPr>
            <a:xfrm>
              <a:off x="4214714" y="1594485"/>
              <a:ext cx="200910" cy="206435"/>
            </a:xfrm>
            <a:custGeom>
              <a:avLst/>
              <a:gdLst/>
              <a:ahLst/>
              <a:cxnLst/>
              <a:rect l="l" t="t" r="r" b="b"/>
              <a:pathLst>
                <a:path w="6073" h="6240" extrusionOk="0">
                  <a:moveTo>
                    <a:pt x="5025" y="429"/>
                  </a:moveTo>
                  <a:cubicBezTo>
                    <a:pt x="5382" y="429"/>
                    <a:pt x="5668" y="738"/>
                    <a:pt x="5668" y="1048"/>
                  </a:cubicBezTo>
                  <a:lnTo>
                    <a:pt x="5620" y="4430"/>
                  </a:lnTo>
                  <a:cubicBezTo>
                    <a:pt x="5620" y="4787"/>
                    <a:pt x="5335" y="5049"/>
                    <a:pt x="5001" y="5049"/>
                  </a:cubicBezTo>
                  <a:lnTo>
                    <a:pt x="1858" y="5049"/>
                  </a:lnTo>
                  <a:cubicBezTo>
                    <a:pt x="1786" y="5049"/>
                    <a:pt x="1739" y="5073"/>
                    <a:pt x="1691" y="5096"/>
                  </a:cubicBezTo>
                  <a:lnTo>
                    <a:pt x="1334" y="5454"/>
                  </a:lnTo>
                  <a:lnTo>
                    <a:pt x="1334" y="5263"/>
                  </a:lnTo>
                  <a:cubicBezTo>
                    <a:pt x="1334" y="5144"/>
                    <a:pt x="1262" y="5049"/>
                    <a:pt x="1143" y="5049"/>
                  </a:cubicBezTo>
                  <a:cubicBezTo>
                    <a:pt x="786" y="5049"/>
                    <a:pt x="500" y="4763"/>
                    <a:pt x="500" y="4430"/>
                  </a:cubicBezTo>
                  <a:lnTo>
                    <a:pt x="500" y="1048"/>
                  </a:lnTo>
                  <a:cubicBezTo>
                    <a:pt x="500" y="714"/>
                    <a:pt x="810" y="429"/>
                    <a:pt x="1143" y="429"/>
                  </a:cubicBezTo>
                  <a:close/>
                  <a:moveTo>
                    <a:pt x="1072" y="0"/>
                  </a:moveTo>
                  <a:cubicBezTo>
                    <a:pt x="476" y="0"/>
                    <a:pt x="0" y="476"/>
                    <a:pt x="0" y="1072"/>
                  </a:cubicBezTo>
                  <a:lnTo>
                    <a:pt x="0" y="4430"/>
                  </a:lnTo>
                  <a:cubicBezTo>
                    <a:pt x="0" y="4930"/>
                    <a:pt x="357" y="5382"/>
                    <a:pt x="858" y="5477"/>
                  </a:cubicBezTo>
                  <a:lnTo>
                    <a:pt x="858" y="6001"/>
                  </a:lnTo>
                  <a:cubicBezTo>
                    <a:pt x="858" y="6073"/>
                    <a:pt x="881" y="6120"/>
                    <a:pt x="953" y="6192"/>
                  </a:cubicBezTo>
                  <a:cubicBezTo>
                    <a:pt x="977" y="6216"/>
                    <a:pt x="1048" y="6239"/>
                    <a:pt x="1096" y="6239"/>
                  </a:cubicBezTo>
                  <a:cubicBezTo>
                    <a:pt x="1167" y="6239"/>
                    <a:pt x="1215" y="6216"/>
                    <a:pt x="1239" y="6192"/>
                  </a:cubicBezTo>
                  <a:lnTo>
                    <a:pt x="1929" y="5501"/>
                  </a:lnTo>
                  <a:lnTo>
                    <a:pt x="5001" y="5501"/>
                  </a:lnTo>
                  <a:cubicBezTo>
                    <a:pt x="5597" y="5501"/>
                    <a:pt x="6073" y="5025"/>
                    <a:pt x="6073" y="4430"/>
                  </a:cubicBezTo>
                  <a:lnTo>
                    <a:pt x="6073" y="1072"/>
                  </a:lnTo>
                  <a:cubicBezTo>
                    <a:pt x="6049" y="476"/>
                    <a:pt x="5573" y="0"/>
                    <a:pt x="4977"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67"/>
          <p:cNvGrpSpPr/>
          <p:nvPr/>
        </p:nvGrpSpPr>
        <p:grpSpPr>
          <a:xfrm>
            <a:off x="5980554" y="3994654"/>
            <a:ext cx="371913" cy="368175"/>
            <a:chOff x="7987674" y="2776788"/>
            <a:chExt cx="371913" cy="368175"/>
          </a:xfrm>
        </p:grpSpPr>
        <p:sp>
          <p:nvSpPr>
            <p:cNvPr id="5162" name="Google Shape;5162;p67"/>
            <p:cNvSpPr/>
            <p:nvPr/>
          </p:nvSpPr>
          <p:spPr>
            <a:xfrm>
              <a:off x="8303612" y="2892014"/>
              <a:ext cx="48102" cy="60773"/>
            </a:xfrm>
            <a:custGeom>
              <a:avLst/>
              <a:gdLst/>
              <a:ahLst/>
              <a:cxnLst/>
              <a:rect l="l" t="t" r="r" b="b"/>
              <a:pathLst>
                <a:path w="1454" h="1837" extrusionOk="0">
                  <a:moveTo>
                    <a:pt x="746" y="0"/>
                  </a:moveTo>
                  <a:cubicBezTo>
                    <a:pt x="335" y="0"/>
                    <a:pt x="0" y="348"/>
                    <a:pt x="0" y="740"/>
                  </a:cubicBezTo>
                  <a:lnTo>
                    <a:pt x="0" y="1073"/>
                  </a:lnTo>
                  <a:cubicBezTo>
                    <a:pt x="0" y="1488"/>
                    <a:pt x="335" y="1836"/>
                    <a:pt x="746" y="1836"/>
                  </a:cubicBezTo>
                  <a:cubicBezTo>
                    <a:pt x="759" y="1836"/>
                    <a:pt x="773" y="1836"/>
                    <a:pt x="786" y="1835"/>
                  </a:cubicBezTo>
                  <a:cubicBezTo>
                    <a:pt x="1167" y="1811"/>
                    <a:pt x="1453" y="1478"/>
                    <a:pt x="1453" y="1097"/>
                  </a:cubicBezTo>
                  <a:lnTo>
                    <a:pt x="1453" y="740"/>
                  </a:lnTo>
                  <a:cubicBezTo>
                    <a:pt x="1453" y="359"/>
                    <a:pt x="1167" y="25"/>
                    <a:pt x="786" y="1"/>
                  </a:cubicBezTo>
                  <a:cubicBezTo>
                    <a:pt x="773" y="1"/>
                    <a:pt x="759" y="0"/>
                    <a:pt x="746"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7"/>
            <p:cNvSpPr/>
            <p:nvPr/>
          </p:nvSpPr>
          <p:spPr>
            <a:xfrm>
              <a:off x="8240590" y="3045682"/>
              <a:ext cx="33910" cy="55182"/>
            </a:xfrm>
            <a:custGeom>
              <a:avLst/>
              <a:gdLst/>
              <a:ahLst/>
              <a:cxnLst/>
              <a:rect l="l" t="t" r="r" b="b"/>
              <a:pathLst>
                <a:path w="1025" h="1668" extrusionOk="0">
                  <a:moveTo>
                    <a:pt x="0" y="0"/>
                  </a:moveTo>
                  <a:lnTo>
                    <a:pt x="0" y="1667"/>
                  </a:lnTo>
                  <a:lnTo>
                    <a:pt x="548" y="1667"/>
                  </a:lnTo>
                  <a:cubicBezTo>
                    <a:pt x="810" y="1667"/>
                    <a:pt x="1024" y="1453"/>
                    <a:pt x="1024" y="1191"/>
                  </a:cubicBezTo>
                  <a:lnTo>
                    <a:pt x="1024" y="500"/>
                  </a:lnTo>
                  <a:cubicBezTo>
                    <a:pt x="1024" y="238"/>
                    <a:pt x="786" y="0"/>
                    <a:pt x="54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7"/>
            <p:cNvSpPr/>
            <p:nvPr/>
          </p:nvSpPr>
          <p:spPr>
            <a:xfrm>
              <a:off x="8027075" y="3010218"/>
              <a:ext cx="213548" cy="130014"/>
            </a:xfrm>
            <a:custGeom>
              <a:avLst/>
              <a:gdLst/>
              <a:ahLst/>
              <a:cxnLst/>
              <a:rect l="l" t="t" r="r" b="b"/>
              <a:pathLst>
                <a:path w="6455" h="3930" extrusionOk="0">
                  <a:moveTo>
                    <a:pt x="0" y="0"/>
                  </a:moveTo>
                  <a:lnTo>
                    <a:pt x="0" y="3049"/>
                  </a:lnTo>
                  <a:cubicBezTo>
                    <a:pt x="0" y="3549"/>
                    <a:pt x="382" y="3930"/>
                    <a:pt x="882" y="3930"/>
                  </a:cubicBezTo>
                  <a:lnTo>
                    <a:pt x="5573" y="3930"/>
                  </a:lnTo>
                  <a:cubicBezTo>
                    <a:pt x="6073" y="3930"/>
                    <a:pt x="6454" y="3549"/>
                    <a:pt x="6454" y="3049"/>
                  </a:cubicBezTo>
                  <a:lnTo>
                    <a:pt x="6454" y="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7"/>
            <p:cNvSpPr/>
            <p:nvPr/>
          </p:nvSpPr>
          <p:spPr>
            <a:xfrm>
              <a:off x="7996342" y="2784893"/>
              <a:ext cx="274221" cy="273427"/>
            </a:xfrm>
            <a:custGeom>
              <a:avLst/>
              <a:gdLst/>
              <a:ahLst/>
              <a:cxnLst/>
              <a:rect l="l" t="t" r="r" b="b"/>
              <a:pathLst>
                <a:path w="8289" h="8265" extrusionOk="0">
                  <a:moveTo>
                    <a:pt x="4144" y="1"/>
                  </a:moveTo>
                  <a:cubicBezTo>
                    <a:pt x="1858" y="1"/>
                    <a:pt x="1" y="1858"/>
                    <a:pt x="1" y="4144"/>
                  </a:cubicBezTo>
                  <a:cubicBezTo>
                    <a:pt x="1" y="6407"/>
                    <a:pt x="1858" y="8264"/>
                    <a:pt x="4144" y="8264"/>
                  </a:cubicBezTo>
                  <a:cubicBezTo>
                    <a:pt x="6431" y="8264"/>
                    <a:pt x="8288" y="6407"/>
                    <a:pt x="8288" y="4144"/>
                  </a:cubicBezTo>
                  <a:cubicBezTo>
                    <a:pt x="8288" y="1858"/>
                    <a:pt x="6431" y="1"/>
                    <a:pt x="4144"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7"/>
            <p:cNvSpPr/>
            <p:nvPr/>
          </p:nvSpPr>
          <p:spPr>
            <a:xfrm>
              <a:off x="8063301" y="2851852"/>
              <a:ext cx="140270" cy="139476"/>
            </a:xfrm>
            <a:custGeom>
              <a:avLst/>
              <a:gdLst/>
              <a:ahLst/>
              <a:cxnLst/>
              <a:rect l="l" t="t" r="r" b="b"/>
              <a:pathLst>
                <a:path w="4240" h="4216" extrusionOk="0">
                  <a:moveTo>
                    <a:pt x="2120" y="1"/>
                  </a:moveTo>
                  <a:cubicBezTo>
                    <a:pt x="954" y="1"/>
                    <a:pt x="1" y="930"/>
                    <a:pt x="1" y="2120"/>
                  </a:cubicBezTo>
                  <a:cubicBezTo>
                    <a:pt x="1" y="3287"/>
                    <a:pt x="954" y="4216"/>
                    <a:pt x="2120" y="4216"/>
                  </a:cubicBezTo>
                  <a:cubicBezTo>
                    <a:pt x="3287" y="4216"/>
                    <a:pt x="4240" y="3287"/>
                    <a:pt x="4240" y="2120"/>
                  </a:cubicBezTo>
                  <a:cubicBezTo>
                    <a:pt x="4240" y="930"/>
                    <a:pt x="3287" y="1"/>
                    <a:pt x="2120"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7"/>
            <p:cNvSpPr/>
            <p:nvPr/>
          </p:nvSpPr>
          <p:spPr>
            <a:xfrm>
              <a:off x="8116894" y="2904651"/>
              <a:ext cx="33116" cy="33910"/>
            </a:xfrm>
            <a:custGeom>
              <a:avLst/>
              <a:gdLst/>
              <a:ahLst/>
              <a:cxnLst/>
              <a:rect l="l" t="t" r="r" b="b"/>
              <a:pathLst>
                <a:path w="1001" h="1025" extrusionOk="0">
                  <a:moveTo>
                    <a:pt x="500" y="0"/>
                  </a:moveTo>
                  <a:cubicBezTo>
                    <a:pt x="215" y="0"/>
                    <a:pt x="0" y="238"/>
                    <a:pt x="0" y="524"/>
                  </a:cubicBezTo>
                  <a:cubicBezTo>
                    <a:pt x="0" y="786"/>
                    <a:pt x="215" y="1024"/>
                    <a:pt x="500" y="1024"/>
                  </a:cubicBezTo>
                  <a:cubicBezTo>
                    <a:pt x="762" y="1024"/>
                    <a:pt x="1001" y="786"/>
                    <a:pt x="1001" y="524"/>
                  </a:cubicBezTo>
                  <a:cubicBezTo>
                    <a:pt x="1001" y="238"/>
                    <a:pt x="762" y="0"/>
                    <a:pt x="500" y="0"/>
                  </a:cubicBezTo>
                  <a:close/>
                </a:path>
              </a:pathLst>
            </a:custGeom>
            <a:solidFill>
              <a:srgbClr val="F3D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7"/>
            <p:cNvSpPr/>
            <p:nvPr/>
          </p:nvSpPr>
          <p:spPr>
            <a:xfrm>
              <a:off x="8057809" y="2844772"/>
              <a:ext cx="153668" cy="153668"/>
            </a:xfrm>
            <a:custGeom>
              <a:avLst/>
              <a:gdLst/>
              <a:ahLst/>
              <a:cxnLst/>
              <a:rect l="l" t="t" r="r" b="b"/>
              <a:pathLst>
                <a:path w="4645" h="4645" extrusionOk="0">
                  <a:moveTo>
                    <a:pt x="2310" y="429"/>
                  </a:moveTo>
                  <a:cubicBezTo>
                    <a:pt x="3358" y="429"/>
                    <a:pt x="4215" y="1286"/>
                    <a:pt x="4215" y="2334"/>
                  </a:cubicBezTo>
                  <a:cubicBezTo>
                    <a:pt x="4215" y="3358"/>
                    <a:pt x="3358" y="4239"/>
                    <a:pt x="2310" y="4239"/>
                  </a:cubicBezTo>
                  <a:cubicBezTo>
                    <a:pt x="1239" y="4239"/>
                    <a:pt x="405" y="3358"/>
                    <a:pt x="405" y="2334"/>
                  </a:cubicBezTo>
                  <a:cubicBezTo>
                    <a:pt x="405" y="1286"/>
                    <a:pt x="1262" y="429"/>
                    <a:pt x="2310" y="429"/>
                  </a:cubicBezTo>
                  <a:close/>
                  <a:moveTo>
                    <a:pt x="2310" y="0"/>
                  </a:moveTo>
                  <a:cubicBezTo>
                    <a:pt x="1024" y="0"/>
                    <a:pt x="0" y="1048"/>
                    <a:pt x="0" y="2334"/>
                  </a:cubicBezTo>
                  <a:cubicBezTo>
                    <a:pt x="0" y="3596"/>
                    <a:pt x="1024" y="4644"/>
                    <a:pt x="2310" y="4644"/>
                  </a:cubicBezTo>
                  <a:cubicBezTo>
                    <a:pt x="2325" y="4645"/>
                    <a:pt x="2339" y="4645"/>
                    <a:pt x="2353" y="4645"/>
                  </a:cubicBezTo>
                  <a:cubicBezTo>
                    <a:pt x="3597" y="4645"/>
                    <a:pt x="4644" y="3629"/>
                    <a:pt x="4644" y="2334"/>
                  </a:cubicBezTo>
                  <a:cubicBezTo>
                    <a:pt x="4644" y="1048"/>
                    <a:pt x="3596" y="0"/>
                    <a:pt x="231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7"/>
            <p:cNvSpPr/>
            <p:nvPr/>
          </p:nvSpPr>
          <p:spPr>
            <a:xfrm>
              <a:off x="8110576" y="2898333"/>
              <a:ext cx="47308" cy="47341"/>
            </a:xfrm>
            <a:custGeom>
              <a:avLst/>
              <a:gdLst/>
              <a:ahLst/>
              <a:cxnLst/>
              <a:rect l="l" t="t" r="r" b="b"/>
              <a:pathLst>
                <a:path w="1430" h="1431" extrusionOk="0">
                  <a:moveTo>
                    <a:pt x="715" y="406"/>
                  </a:moveTo>
                  <a:cubicBezTo>
                    <a:pt x="858" y="406"/>
                    <a:pt x="1025" y="525"/>
                    <a:pt x="1025" y="715"/>
                  </a:cubicBezTo>
                  <a:cubicBezTo>
                    <a:pt x="1025" y="858"/>
                    <a:pt x="906" y="1001"/>
                    <a:pt x="715" y="1001"/>
                  </a:cubicBezTo>
                  <a:cubicBezTo>
                    <a:pt x="549" y="1001"/>
                    <a:pt x="429" y="882"/>
                    <a:pt x="429" y="715"/>
                  </a:cubicBezTo>
                  <a:cubicBezTo>
                    <a:pt x="429" y="549"/>
                    <a:pt x="549" y="406"/>
                    <a:pt x="715" y="406"/>
                  </a:cubicBezTo>
                  <a:close/>
                  <a:moveTo>
                    <a:pt x="715" y="1"/>
                  </a:moveTo>
                  <a:cubicBezTo>
                    <a:pt x="334" y="1"/>
                    <a:pt x="1" y="310"/>
                    <a:pt x="1" y="715"/>
                  </a:cubicBezTo>
                  <a:cubicBezTo>
                    <a:pt x="1" y="1096"/>
                    <a:pt x="334" y="1430"/>
                    <a:pt x="715" y="1430"/>
                  </a:cubicBezTo>
                  <a:cubicBezTo>
                    <a:pt x="728" y="1430"/>
                    <a:pt x="741" y="1431"/>
                    <a:pt x="754" y="1431"/>
                  </a:cubicBezTo>
                  <a:cubicBezTo>
                    <a:pt x="1118" y="1431"/>
                    <a:pt x="1430" y="1106"/>
                    <a:pt x="1430" y="715"/>
                  </a:cubicBezTo>
                  <a:cubicBezTo>
                    <a:pt x="1430" y="310"/>
                    <a:pt x="1096" y="1"/>
                    <a:pt x="7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7"/>
            <p:cNvSpPr/>
            <p:nvPr/>
          </p:nvSpPr>
          <p:spPr>
            <a:xfrm>
              <a:off x="7987674" y="2776788"/>
              <a:ext cx="371913" cy="368175"/>
            </a:xfrm>
            <a:custGeom>
              <a:avLst/>
              <a:gdLst/>
              <a:ahLst/>
              <a:cxnLst/>
              <a:rect l="l" t="t" r="r" b="b"/>
              <a:pathLst>
                <a:path w="11242" h="11129" extrusionOk="0">
                  <a:moveTo>
                    <a:pt x="10336" y="3651"/>
                  </a:moveTo>
                  <a:cubicBezTo>
                    <a:pt x="10598" y="3699"/>
                    <a:pt x="10813" y="3889"/>
                    <a:pt x="10813" y="4175"/>
                  </a:cubicBezTo>
                  <a:lnTo>
                    <a:pt x="10813" y="4556"/>
                  </a:lnTo>
                  <a:cubicBezTo>
                    <a:pt x="10813" y="4818"/>
                    <a:pt x="10598" y="5056"/>
                    <a:pt x="10336" y="5056"/>
                  </a:cubicBezTo>
                  <a:cubicBezTo>
                    <a:pt x="10313" y="5060"/>
                    <a:pt x="10291" y="5061"/>
                    <a:pt x="10268" y="5061"/>
                  </a:cubicBezTo>
                  <a:cubicBezTo>
                    <a:pt x="9989" y="5061"/>
                    <a:pt x="9765" y="4797"/>
                    <a:pt x="9765" y="4532"/>
                  </a:cubicBezTo>
                  <a:lnTo>
                    <a:pt x="9765" y="4199"/>
                  </a:lnTo>
                  <a:cubicBezTo>
                    <a:pt x="9765" y="3889"/>
                    <a:pt x="10003" y="3651"/>
                    <a:pt x="10336" y="3651"/>
                  </a:cubicBezTo>
                  <a:close/>
                  <a:moveTo>
                    <a:pt x="8145" y="8366"/>
                  </a:moveTo>
                  <a:cubicBezTo>
                    <a:pt x="8312" y="8366"/>
                    <a:pt x="8431" y="8485"/>
                    <a:pt x="8431" y="8628"/>
                  </a:cubicBezTo>
                  <a:lnTo>
                    <a:pt x="8431" y="9343"/>
                  </a:lnTo>
                  <a:cubicBezTo>
                    <a:pt x="8431" y="9462"/>
                    <a:pt x="8312" y="9581"/>
                    <a:pt x="8145" y="9581"/>
                  </a:cubicBezTo>
                  <a:lnTo>
                    <a:pt x="7860" y="9581"/>
                  </a:lnTo>
                  <a:lnTo>
                    <a:pt x="7860" y="8366"/>
                  </a:lnTo>
                  <a:close/>
                  <a:moveTo>
                    <a:pt x="7383" y="7533"/>
                  </a:moveTo>
                  <a:lnTo>
                    <a:pt x="7407" y="10129"/>
                  </a:lnTo>
                  <a:cubicBezTo>
                    <a:pt x="7407" y="10510"/>
                    <a:pt x="7121" y="10819"/>
                    <a:pt x="6716" y="10819"/>
                  </a:cubicBezTo>
                  <a:lnTo>
                    <a:pt x="2049" y="10819"/>
                  </a:lnTo>
                  <a:cubicBezTo>
                    <a:pt x="1668" y="10819"/>
                    <a:pt x="1358" y="10510"/>
                    <a:pt x="1358" y="10129"/>
                  </a:cubicBezTo>
                  <a:lnTo>
                    <a:pt x="1358" y="7533"/>
                  </a:lnTo>
                  <a:cubicBezTo>
                    <a:pt x="2192" y="8342"/>
                    <a:pt x="3311" y="8747"/>
                    <a:pt x="4383" y="8747"/>
                  </a:cubicBezTo>
                  <a:cubicBezTo>
                    <a:pt x="5478" y="8747"/>
                    <a:pt x="6550" y="8342"/>
                    <a:pt x="7383" y="7533"/>
                  </a:cubicBezTo>
                  <a:close/>
                  <a:moveTo>
                    <a:pt x="4391" y="1"/>
                  </a:moveTo>
                  <a:cubicBezTo>
                    <a:pt x="3599" y="1"/>
                    <a:pt x="2811" y="232"/>
                    <a:pt x="2120" y="627"/>
                  </a:cubicBezTo>
                  <a:cubicBezTo>
                    <a:pt x="2025" y="698"/>
                    <a:pt x="1954" y="841"/>
                    <a:pt x="2049" y="936"/>
                  </a:cubicBezTo>
                  <a:cubicBezTo>
                    <a:pt x="2096" y="983"/>
                    <a:pt x="2173" y="1030"/>
                    <a:pt x="2248" y="1030"/>
                  </a:cubicBezTo>
                  <a:cubicBezTo>
                    <a:pt x="2287" y="1030"/>
                    <a:pt x="2325" y="1017"/>
                    <a:pt x="2358" y="984"/>
                  </a:cubicBezTo>
                  <a:cubicBezTo>
                    <a:pt x="2993" y="593"/>
                    <a:pt x="3696" y="403"/>
                    <a:pt x="4395" y="403"/>
                  </a:cubicBezTo>
                  <a:cubicBezTo>
                    <a:pt x="5400" y="403"/>
                    <a:pt x="6396" y="797"/>
                    <a:pt x="7169" y="1555"/>
                  </a:cubicBezTo>
                  <a:cubicBezTo>
                    <a:pt x="8693" y="3079"/>
                    <a:pt x="8693" y="5556"/>
                    <a:pt x="7169" y="7080"/>
                  </a:cubicBezTo>
                  <a:cubicBezTo>
                    <a:pt x="6407" y="7842"/>
                    <a:pt x="5401" y="8223"/>
                    <a:pt x="4397" y="8223"/>
                  </a:cubicBezTo>
                  <a:cubicBezTo>
                    <a:pt x="3394" y="8223"/>
                    <a:pt x="2394" y="7842"/>
                    <a:pt x="1644" y="7080"/>
                  </a:cubicBezTo>
                  <a:cubicBezTo>
                    <a:pt x="358" y="5794"/>
                    <a:pt x="120" y="3818"/>
                    <a:pt x="1072" y="2270"/>
                  </a:cubicBezTo>
                  <a:cubicBezTo>
                    <a:pt x="1120" y="2175"/>
                    <a:pt x="1096" y="2032"/>
                    <a:pt x="1001" y="1960"/>
                  </a:cubicBezTo>
                  <a:cubicBezTo>
                    <a:pt x="977" y="1944"/>
                    <a:pt x="943" y="1936"/>
                    <a:pt x="906" y="1936"/>
                  </a:cubicBezTo>
                  <a:cubicBezTo>
                    <a:pt x="832" y="1936"/>
                    <a:pt x="747" y="1968"/>
                    <a:pt x="715" y="2032"/>
                  </a:cubicBezTo>
                  <a:cubicBezTo>
                    <a:pt x="191" y="2865"/>
                    <a:pt x="1" y="3818"/>
                    <a:pt x="120" y="4794"/>
                  </a:cubicBezTo>
                  <a:cubicBezTo>
                    <a:pt x="191" y="5604"/>
                    <a:pt x="501" y="6342"/>
                    <a:pt x="977" y="6961"/>
                  </a:cubicBezTo>
                  <a:lnTo>
                    <a:pt x="977" y="10033"/>
                  </a:lnTo>
                  <a:cubicBezTo>
                    <a:pt x="977" y="10652"/>
                    <a:pt x="1477" y="11129"/>
                    <a:pt x="2073" y="11129"/>
                  </a:cubicBezTo>
                  <a:lnTo>
                    <a:pt x="6764" y="11129"/>
                  </a:lnTo>
                  <a:cubicBezTo>
                    <a:pt x="7383" y="11129"/>
                    <a:pt x="7860" y="10629"/>
                    <a:pt x="7860" y="10033"/>
                  </a:cubicBezTo>
                  <a:lnTo>
                    <a:pt x="7860" y="9938"/>
                  </a:lnTo>
                  <a:lnTo>
                    <a:pt x="8145" y="9938"/>
                  </a:lnTo>
                  <a:cubicBezTo>
                    <a:pt x="8550" y="9938"/>
                    <a:pt x="8836" y="9628"/>
                    <a:pt x="8836" y="9271"/>
                  </a:cubicBezTo>
                  <a:lnTo>
                    <a:pt x="8836" y="9152"/>
                  </a:lnTo>
                  <a:lnTo>
                    <a:pt x="9669" y="9152"/>
                  </a:lnTo>
                  <a:cubicBezTo>
                    <a:pt x="10122" y="9152"/>
                    <a:pt x="10479" y="8795"/>
                    <a:pt x="10479" y="8342"/>
                  </a:cubicBezTo>
                  <a:lnTo>
                    <a:pt x="10479" y="5461"/>
                  </a:lnTo>
                  <a:cubicBezTo>
                    <a:pt x="10884" y="5366"/>
                    <a:pt x="11217" y="4985"/>
                    <a:pt x="11217" y="4532"/>
                  </a:cubicBezTo>
                  <a:lnTo>
                    <a:pt x="11217" y="4199"/>
                  </a:lnTo>
                  <a:cubicBezTo>
                    <a:pt x="11241" y="3675"/>
                    <a:pt x="10836" y="3246"/>
                    <a:pt x="10289" y="3246"/>
                  </a:cubicBezTo>
                  <a:cubicBezTo>
                    <a:pt x="9765" y="3246"/>
                    <a:pt x="9336" y="3675"/>
                    <a:pt x="9336" y="4199"/>
                  </a:cubicBezTo>
                  <a:lnTo>
                    <a:pt x="9336" y="4556"/>
                  </a:lnTo>
                  <a:cubicBezTo>
                    <a:pt x="9336" y="5008"/>
                    <a:pt x="9669" y="5389"/>
                    <a:pt x="10098" y="5509"/>
                  </a:cubicBezTo>
                  <a:lnTo>
                    <a:pt x="10098" y="8557"/>
                  </a:lnTo>
                  <a:cubicBezTo>
                    <a:pt x="10098" y="8652"/>
                    <a:pt x="10003" y="8747"/>
                    <a:pt x="9884" y="8747"/>
                  </a:cubicBezTo>
                  <a:lnTo>
                    <a:pt x="8907" y="8747"/>
                  </a:lnTo>
                  <a:lnTo>
                    <a:pt x="8907" y="8342"/>
                  </a:lnTo>
                  <a:cubicBezTo>
                    <a:pt x="8907" y="8104"/>
                    <a:pt x="8717" y="7914"/>
                    <a:pt x="8479" y="7914"/>
                  </a:cubicBezTo>
                  <a:lnTo>
                    <a:pt x="7860" y="7914"/>
                  </a:lnTo>
                  <a:lnTo>
                    <a:pt x="7860" y="7033"/>
                  </a:lnTo>
                  <a:cubicBezTo>
                    <a:pt x="9169" y="5342"/>
                    <a:pt x="9050" y="2865"/>
                    <a:pt x="7479" y="1293"/>
                  </a:cubicBezTo>
                  <a:cubicBezTo>
                    <a:pt x="6764" y="579"/>
                    <a:pt x="5859" y="150"/>
                    <a:pt x="4883" y="31"/>
                  </a:cubicBezTo>
                  <a:cubicBezTo>
                    <a:pt x="4719" y="11"/>
                    <a:pt x="4555" y="1"/>
                    <a:pt x="43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7"/>
            <p:cNvSpPr/>
            <p:nvPr/>
          </p:nvSpPr>
          <p:spPr>
            <a:xfrm>
              <a:off x="8280752" y="2821780"/>
              <a:ext cx="27624" cy="45885"/>
            </a:xfrm>
            <a:custGeom>
              <a:avLst/>
              <a:gdLst/>
              <a:ahLst/>
              <a:cxnLst/>
              <a:rect l="l" t="t" r="r" b="b"/>
              <a:pathLst>
                <a:path w="835" h="1387" extrusionOk="0">
                  <a:moveTo>
                    <a:pt x="431" y="0"/>
                  </a:moveTo>
                  <a:cubicBezTo>
                    <a:pt x="329" y="0"/>
                    <a:pt x="236" y="68"/>
                    <a:pt x="215" y="172"/>
                  </a:cubicBezTo>
                  <a:lnTo>
                    <a:pt x="48" y="695"/>
                  </a:lnTo>
                  <a:cubicBezTo>
                    <a:pt x="1" y="791"/>
                    <a:pt x="120" y="862"/>
                    <a:pt x="239" y="862"/>
                  </a:cubicBezTo>
                  <a:lnTo>
                    <a:pt x="310" y="862"/>
                  </a:lnTo>
                  <a:lnTo>
                    <a:pt x="215" y="1172"/>
                  </a:lnTo>
                  <a:lnTo>
                    <a:pt x="215" y="1196"/>
                  </a:lnTo>
                  <a:cubicBezTo>
                    <a:pt x="287" y="1315"/>
                    <a:pt x="358" y="1386"/>
                    <a:pt x="453" y="1386"/>
                  </a:cubicBezTo>
                  <a:cubicBezTo>
                    <a:pt x="548" y="1386"/>
                    <a:pt x="644" y="1315"/>
                    <a:pt x="668" y="1243"/>
                  </a:cubicBezTo>
                  <a:lnTo>
                    <a:pt x="834" y="719"/>
                  </a:lnTo>
                  <a:cubicBezTo>
                    <a:pt x="834" y="576"/>
                    <a:pt x="763" y="481"/>
                    <a:pt x="644" y="481"/>
                  </a:cubicBezTo>
                  <a:lnTo>
                    <a:pt x="572" y="481"/>
                  </a:lnTo>
                  <a:lnTo>
                    <a:pt x="644" y="291"/>
                  </a:lnTo>
                  <a:cubicBezTo>
                    <a:pt x="668" y="172"/>
                    <a:pt x="596" y="52"/>
                    <a:pt x="477" y="5"/>
                  </a:cubicBezTo>
                  <a:cubicBezTo>
                    <a:pt x="462" y="2"/>
                    <a:pt x="446" y="0"/>
                    <a:pt x="43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7"/>
            <p:cNvSpPr/>
            <p:nvPr/>
          </p:nvSpPr>
          <p:spPr>
            <a:xfrm>
              <a:off x="8333552" y="2788929"/>
              <a:ext cx="26036" cy="46415"/>
            </a:xfrm>
            <a:custGeom>
              <a:avLst/>
              <a:gdLst/>
              <a:ahLst/>
              <a:cxnLst/>
              <a:rect l="l" t="t" r="r" b="b"/>
              <a:pathLst>
                <a:path w="787" h="1403" extrusionOk="0">
                  <a:moveTo>
                    <a:pt x="383" y="0"/>
                  </a:moveTo>
                  <a:cubicBezTo>
                    <a:pt x="291" y="0"/>
                    <a:pt x="204" y="55"/>
                    <a:pt x="167" y="140"/>
                  </a:cubicBezTo>
                  <a:lnTo>
                    <a:pt x="0" y="688"/>
                  </a:lnTo>
                  <a:cubicBezTo>
                    <a:pt x="0" y="807"/>
                    <a:pt x="72" y="879"/>
                    <a:pt x="191" y="879"/>
                  </a:cubicBezTo>
                  <a:lnTo>
                    <a:pt x="262" y="879"/>
                  </a:lnTo>
                  <a:lnTo>
                    <a:pt x="167" y="1188"/>
                  </a:lnTo>
                  <a:lnTo>
                    <a:pt x="167" y="1212"/>
                  </a:lnTo>
                  <a:cubicBezTo>
                    <a:pt x="238" y="1331"/>
                    <a:pt x="310" y="1403"/>
                    <a:pt x="405" y="1403"/>
                  </a:cubicBezTo>
                  <a:cubicBezTo>
                    <a:pt x="500" y="1403"/>
                    <a:pt x="596" y="1331"/>
                    <a:pt x="619" y="1236"/>
                  </a:cubicBezTo>
                  <a:lnTo>
                    <a:pt x="786" y="736"/>
                  </a:lnTo>
                  <a:cubicBezTo>
                    <a:pt x="786" y="593"/>
                    <a:pt x="715" y="498"/>
                    <a:pt x="596" y="498"/>
                  </a:cubicBezTo>
                  <a:lnTo>
                    <a:pt x="524" y="498"/>
                  </a:lnTo>
                  <a:lnTo>
                    <a:pt x="619" y="212"/>
                  </a:lnTo>
                  <a:lnTo>
                    <a:pt x="619" y="164"/>
                  </a:lnTo>
                  <a:cubicBezTo>
                    <a:pt x="562" y="49"/>
                    <a:pt x="470" y="0"/>
                    <a:pt x="38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7"/>
            <p:cNvSpPr/>
            <p:nvPr/>
          </p:nvSpPr>
          <p:spPr>
            <a:xfrm>
              <a:off x="8030218" y="2817975"/>
              <a:ext cx="13431" cy="14225"/>
            </a:xfrm>
            <a:custGeom>
              <a:avLst/>
              <a:gdLst/>
              <a:ahLst/>
              <a:cxnLst/>
              <a:rect l="l" t="t" r="r" b="b"/>
              <a:pathLst>
                <a:path w="406" h="430" extrusionOk="0">
                  <a:moveTo>
                    <a:pt x="191" y="1"/>
                  </a:moveTo>
                  <a:cubicBezTo>
                    <a:pt x="144" y="1"/>
                    <a:pt x="72" y="48"/>
                    <a:pt x="48" y="72"/>
                  </a:cubicBezTo>
                  <a:cubicBezTo>
                    <a:pt x="25" y="96"/>
                    <a:pt x="1" y="167"/>
                    <a:pt x="1" y="215"/>
                  </a:cubicBezTo>
                  <a:cubicBezTo>
                    <a:pt x="1" y="287"/>
                    <a:pt x="25" y="334"/>
                    <a:pt x="48" y="358"/>
                  </a:cubicBezTo>
                  <a:cubicBezTo>
                    <a:pt x="72" y="406"/>
                    <a:pt x="144" y="429"/>
                    <a:pt x="191" y="429"/>
                  </a:cubicBezTo>
                  <a:cubicBezTo>
                    <a:pt x="263" y="429"/>
                    <a:pt x="310" y="382"/>
                    <a:pt x="358" y="358"/>
                  </a:cubicBezTo>
                  <a:cubicBezTo>
                    <a:pt x="382" y="334"/>
                    <a:pt x="406" y="287"/>
                    <a:pt x="406" y="215"/>
                  </a:cubicBezTo>
                  <a:cubicBezTo>
                    <a:pt x="406" y="167"/>
                    <a:pt x="382" y="96"/>
                    <a:pt x="358" y="72"/>
                  </a:cubicBezTo>
                  <a:cubicBezTo>
                    <a:pt x="310" y="48"/>
                    <a:pt x="263" y="1"/>
                    <a:pt x="1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67"/>
          <p:cNvGrpSpPr/>
          <p:nvPr/>
        </p:nvGrpSpPr>
        <p:grpSpPr>
          <a:xfrm>
            <a:off x="6666806" y="3993596"/>
            <a:ext cx="370326" cy="370292"/>
            <a:chOff x="7991611" y="2171179"/>
            <a:chExt cx="370326" cy="370292"/>
          </a:xfrm>
        </p:grpSpPr>
        <p:sp>
          <p:nvSpPr>
            <p:cNvPr id="5175" name="Google Shape;5175;p67"/>
            <p:cNvSpPr/>
            <p:nvPr/>
          </p:nvSpPr>
          <p:spPr>
            <a:xfrm>
              <a:off x="7996342" y="2237344"/>
              <a:ext cx="356927" cy="297842"/>
            </a:xfrm>
            <a:custGeom>
              <a:avLst/>
              <a:gdLst/>
              <a:ahLst/>
              <a:cxnLst/>
              <a:rect l="l" t="t" r="r" b="b"/>
              <a:pathLst>
                <a:path w="10789" h="9003" extrusionOk="0">
                  <a:moveTo>
                    <a:pt x="453" y="1"/>
                  </a:moveTo>
                  <a:cubicBezTo>
                    <a:pt x="215" y="1"/>
                    <a:pt x="1" y="215"/>
                    <a:pt x="1" y="453"/>
                  </a:cubicBezTo>
                  <a:lnTo>
                    <a:pt x="1" y="8574"/>
                  </a:lnTo>
                  <a:cubicBezTo>
                    <a:pt x="1" y="8812"/>
                    <a:pt x="215" y="9002"/>
                    <a:pt x="453" y="9002"/>
                  </a:cubicBezTo>
                  <a:lnTo>
                    <a:pt x="10336" y="9002"/>
                  </a:lnTo>
                  <a:cubicBezTo>
                    <a:pt x="10574" y="9002"/>
                    <a:pt x="10789" y="8812"/>
                    <a:pt x="10789" y="8574"/>
                  </a:cubicBezTo>
                  <a:lnTo>
                    <a:pt x="10789" y="429"/>
                  </a:lnTo>
                  <a:cubicBezTo>
                    <a:pt x="10789" y="167"/>
                    <a:pt x="10574" y="1"/>
                    <a:pt x="10336"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7"/>
            <p:cNvSpPr/>
            <p:nvPr/>
          </p:nvSpPr>
          <p:spPr>
            <a:xfrm>
              <a:off x="8135024" y="2406727"/>
              <a:ext cx="78009" cy="127665"/>
            </a:xfrm>
            <a:custGeom>
              <a:avLst/>
              <a:gdLst/>
              <a:ahLst/>
              <a:cxnLst/>
              <a:rect l="l" t="t" r="r" b="b"/>
              <a:pathLst>
                <a:path w="2358" h="3859" extrusionOk="0">
                  <a:moveTo>
                    <a:pt x="0" y="1"/>
                  </a:moveTo>
                  <a:lnTo>
                    <a:pt x="0" y="3859"/>
                  </a:lnTo>
                  <a:lnTo>
                    <a:pt x="2358" y="3859"/>
                  </a:lnTo>
                  <a:lnTo>
                    <a:pt x="2358" y="1"/>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7"/>
            <p:cNvSpPr/>
            <p:nvPr/>
          </p:nvSpPr>
          <p:spPr>
            <a:xfrm>
              <a:off x="8254749" y="2406727"/>
              <a:ext cx="96965" cy="129253"/>
            </a:xfrm>
            <a:custGeom>
              <a:avLst/>
              <a:gdLst/>
              <a:ahLst/>
              <a:cxnLst/>
              <a:rect l="l" t="t" r="r" b="b"/>
              <a:pathLst>
                <a:path w="2931" h="3907" extrusionOk="0">
                  <a:moveTo>
                    <a:pt x="1" y="1"/>
                  </a:moveTo>
                  <a:lnTo>
                    <a:pt x="1" y="3906"/>
                  </a:lnTo>
                  <a:lnTo>
                    <a:pt x="2501" y="3906"/>
                  </a:lnTo>
                  <a:cubicBezTo>
                    <a:pt x="2740" y="3906"/>
                    <a:pt x="2930" y="3692"/>
                    <a:pt x="2930" y="3454"/>
                  </a:cubicBezTo>
                  <a:lnTo>
                    <a:pt x="2930" y="1"/>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7"/>
            <p:cNvSpPr/>
            <p:nvPr/>
          </p:nvSpPr>
          <p:spPr>
            <a:xfrm>
              <a:off x="7996342" y="2406727"/>
              <a:ext cx="97726" cy="129253"/>
            </a:xfrm>
            <a:custGeom>
              <a:avLst/>
              <a:gdLst/>
              <a:ahLst/>
              <a:cxnLst/>
              <a:rect l="l" t="t" r="r" b="b"/>
              <a:pathLst>
                <a:path w="2954" h="3907" extrusionOk="0">
                  <a:moveTo>
                    <a:pt x="1" y="1"/>
                  </a:moveTo>
                  <a:lnTo>
                    <a:pt x="1" y="3454"/>
                  </a:lnTo>
                  <a:cubicBezTo>
                    <a:pt x="1" y="3692"/>
                    <a:pt x="215" y="3906"/>
                    <a:pt x="453" y="3906"/>
                  </a:cubicBezTo>
                  <a:lnTo>
                    <a:pt x="2954" y="3906"/>
                  </a:lnTo>
                  <a:lnTo>
                    <a:pt x="2954" y="1"/>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7"/>
            <p:cNvSpPr/>
            <p:nvPr/>
          </p:nvSpPr>
          <p:spPr>
            <a:xfrm>
              <a:off x="7996342" y="2237344"/>
              <a:ext cx="227740" cy="129253"/>
            </a:xfrm>
            <a:custGeom>
              <a:avLst/>
              <a:gdLst/>
              <a:ahLst/>
              <a:cxnLst/>
              <a:rect l="l" t="t" r="r" b="b"/>
              <a:pathLst>
                <a:path w="6884" h="3907" extrusionOk="0">
                  <a:moveTo>
                    <a:pt x="453" y="1"/>
                  </a:moveTo>
                  <a:cubicBezTo>
                    <a:pt x="215" y="1"/>
                    <a:pt x="1" y="215"/>
                    <a:pt x="1" y="453"/>
                  </a:cubicBezTo>
                  <a:lnTo>
                    <a:pt x="1" y="3906"/>
                  </a:lnTo>
                  <a:lnTo>
                    <a:pt x="5145" y="3906"/>
                  </a:lnTo>
                  <a:lnTo>
                    <a:pt x="6883" y="1"/>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7"/>
            <p:cNvSpPr/>
            <p:nvPr/>
          </p:nvSpPr>
          <p:spPr>
            <a:xfrm>
              <a:off x="7996342" y="2237344"/>
              <a:ext cx="355372" cy="297048"/>
            </a:xfrm>
            <a:custGeom>
              <a:avLst/>
              <a:gdLst/>
              <a:ahLst/>
              <a:cxnLst/>
              <a:rect l="l" t="t" r="r" b="b"/>
              <a:pathLst>
                <a:path w="10742" h="8979" extrusionOk="0">
                  <a:moveTo>
                    <a:pt x="6907" y="1"/>
                  </a:moveTo>
                  <a:lnTo>
                    <a:pt x="5145" y="3906"/>
                  </a:lnTo>
                  <a:lnTo>
                    <a:pt x="1" y="3906"/>
                  </a:lnTo>
                  <a:lnTo>
                    <a:pt x="1" y="5121"/>
                  </a:lnTo>
                  <a:lnTo>
                    <a:pt x="2978" y="5121"/>
                  </a:lnTo>
                  <a:lnTo>
                    <a:pt x="2978" y="8979"/>
                  </a:lnTo>
                  <a:lnTo>
                    <a:pt x="4192" y="8979"/>
                  </a:lnTo>
                  <a:lnTo>
                    <a:pt x="4192" y="5121"/>
                  </a:lnTo>
                  <a:lnTo>
                    <a:pt x="6550" y="5121"/>
                  </a:lnTo>
                  <a:lnTo>
                    <a:pt x="6550" y="8979"/>
                  </a:lnTo>
                  <a:lnTo>
                    <a:pt x="7764" y="8979"/>
                  </a:lnTo>
                  <a:lnTo>
                    <a:pt x="7764" y="5121"/>
                  </a:lnTo>
                  <a:lnTo>
                    <a:pt x="10741" y="5121"/>
                  </a:lnTo>
                  <a:lnTo>
                    <a:pt x="10741" y="3906"/>
                  </a:lnTo>
                  <a:lnTo>
                    <a:pt x="6502" y="3906"/>
                  </a:lnTo>
                  <a:lnTo>
                    <a:pt x="82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7"/>
            <p:cNvSpPr/>
            <p:nvPr/>
          </p:nvSpPr>
          <p:spPr>
            <a:xfrm>
              <a:off x="8028663" y="2179053"/>
              <a:ext cx="132363" cy="156811"/>
            </a:xfrm>
            <a:custGeom>
              <a:avLst/>
              <a:gdLst/>
              <a:ahLst/>
              <a:cxnLst/>
              <a:rect l="l" t="t" r="r" b="b"/>
              <a:pathLst>
                <a:path w="4001" h="4740" extrusionOk="0">
                  <a:moveTo>
                    <a:pt x="1905" y="0"/>
                  </a:moveTo>
                  <a:cubicBezTo>
                    <a:pt x="1881" y="0"/>
                    <a:pt x="1858" y="0"/>
                    <a:pt x="1881" y="24"/>
                  </a:cubicBezTo>
                  <a:cubicBezTo>
                    <a:pt x="2024" y="453"/>
                    <a:pt x="1977" y="786"/>
                    <a:pt x="1619" y="1072"/>
                  </a:cubicBezTo>
                  <a:cubicBezTo>
                    <a:pt x="1233" y="1391"/>
                    <a:pt x="1119" y="1829"/>
                    <a:pt x="1086" y="2059"/>
                  </a:cubicBezTo>
                  <a:lnTo>
                    <a:pt x="1086" y="2059"/>
                  </a:lnTo>
                  <a:cubicBezTo>
                    <a:pt x="1094" y="1826"/>
                    <a:pt x="1064" y="1366"/>
                    <a:pt x="762" y="929"/>
                  </a:cubicBezTo>
                  <a:cubicBezTo>
                    <a:pt x="726" y="884"/>
                    <a:pt x="677" y="863"/>
                    <a:pt x="629" y="863"/>
                  </a:cubicBezTo>
                  <a:cubicBezTo>
                    <a:pt x="550" y="863"/>
                    <a:pt x="476" y="921"/>
                    <a:pt x="476" y="1024"/>
                  </a:cubicBezTo>
                  <a:cubicBezTo>
                    <a:pt x="357" y="1929"/>
                    <a:pt x="0" y="2025"/>
                    <a:pt x="0" y="2739"/>
                  </a:cubicBezTo>
                  <a:cubicBezTo>
                    <a:pt x="0" y="3834"/>
                    <a:pt x="905" y="4739"/>
                    <a:pt x="2001" y="4739"/>
                  </a:cubicBezTo>
                  <a:cubicBezTo>
                    <a:pt x="3096" y="4739"/>
                    <a:pt x="4001" y="3834"/>
                    <a:pt x="4001" y="2739"/>
                  </a:cubicBezTo>
                  <a:cubicBezTo>
                    <a:pt x="4001" y="2096"/>
                    <a:pt x="3858" y="1572"/>
                    <a:pt x="3501" y="977"/>
                  </a:cubicBezTo>
                  <a:cubicBezTo>
                    <a:pt x="3464" y="930"/>
                    <a:pt x="3412" y="909"/>
                    <a:pt x="3362" y="909"/>
                  </a:cubicBezTo>
                  <a:cubicBezTo>
                    <a:pt x="3282" y="909"/>
                    <a:pt x="3206" y="961"/>
                    <a:pt x="3191" y="1048"/>
                  </a:cubicBezTo>
                  <a:cubicBezTo>
                    <a:pt x="3144" y="1667"/>
                    <a:pt x="2739" y="2096"/>
                    <a:pt x="2739" y="2096"/>
                  </a:cubicBezTo>
                  <a:cubicBezTo>
                    <a:pt x="2739" y="2096"/>
                    <a:pt x="3215" y="667"/>
                    <a:pt x="1905"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7"/>
            <p:cNvSpPr/>
            <p:nvPr/>
          </p:nvSpPr>
          <p:spPr>
            <a:xfrm>
              <a:off x="8068031" y="2264141"/>
              <a:ext cx="53627" cy="71723"/>
            </a:xfrm>
            <a:custGeom>
              <a:avLst/>
              <a:gdLst/>
              <a:ahLst/>
              <a:cxnLst/>
              <a:rect l="l" t="t" r="r" b="b"/>
              <a:pathLst>
                <a:path w="1621" h="2168" extrusionOk="0">
                  <a:moveTo>
                    <a:pt x="811" y="0"/>
                  </a:moveTo>
                  <a:cubicBezTo>
                    <a:pt x="811" y="429"/>
                    <a:pt x="1" y="548"/>
                    <a:pt x="1" y="1358"/>
                  </a:cubicBezTo>
                  <a:cubicBezTo>
                    <a:pt x="1" y="1810"/>
                    <a:pt x="358" y="2167"/>
                    <a:pt x="811" y="2167"/>
                  </a:cubicBezTo>
                  <a:cubicBezTo>
                    <a:pt x="1239" y="2167"/>
                    <a:pt x="1620" y="1810"/>
                    <a:pt x="1620" y="1358"/>
                  </a:cubicBezTo>
                  <a:cubicBezTo>
                    <a:pt x="1620" y="905"/>
                    <a:pt x="1311" y="357"/>
                    <a:pt x="811"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7"/>
            <p:cNvSpPr/>
            <p:nvPr/>
          </p:nvSpPr>
          <p:spPr>
            <a:xfrm>
              <a:off x="7991611" y="2171179"/>
              <a:ext cx="370326" cy="370292"/>
            </a:xfrm>
            <a:custGeom>
              <a:avLst/>
              <a:gdLst/>
              <a:ahLst/>
              <a:cxnLst/>
              <a:rect l="l" t="t" r="r" b="b"/>
              <a:pathLst>
                <a:path w="11194" h="11193" extrusionOk="0">
                  <a:moveTo>
                    <a:pt x="3263" y="715"/>
                  </a:moveTo>
                  <a:cubicBezTo>
                    <a:pt x="3954" y="1334"/>
                    <a:pt x="3668" y="2263"/>
                    <a:pt x="3668" y="2286"/>
                  </a:cubicBezTo>
                  <a:cubicBezTo>
                    <a:pt x="3621" y="2382"/>
                    <a:pt x="3668" y="2501"/>
                    <a:pt x="3740" y="2572"/>
                  </a:cubicBezTo>
                  <a:cubicBezTo>
                    <a:pt x="3773" y="2589"/>
                    <a:pt x="3810" y="2597"/>
                    <a:pt x="3847" y="2597"/>
                  </a:cubicBezTo>
                  <a:cubicBezTo>
                    <a:pt x="3913" y="2597"/>
                    <a:pt x="3979" y="2571"/>
                    <a:pt x="4025" y="2524"/>
                  </a:cubicBezTo>
                  <a:cubicBezTo>
                    <a:pt x="4049" y="2501"/>
                    <a:pt x="4383" y="2143"/>
                    <a:pt x="4502" y="1548"/>
                  </a:cubicBezTo>
                  <a:cubicBezTo>
                    <a:pt x="4764" y="2024"/>
                    <a:pt x="4883" y="2477"/>
                    <a:pt x="4883" y="3048"/>
                  </a:cubicBezTo>
                  <a:cubicBezTo>
                    <a:pt x="4883" y="3668"/>
                    <a:pt x="4549" y="4191"/>
                    <a:pt x="4073" y="4525"/>
                  </a:cubicBezTo>
                  <a:cubicBezTo>
                    <a:pt x="4097" y="4430"/>
                    <a:pt x="4097" y="4358"/>
                    <a:pt x="4097" y="4239"/>
                  </a:cubicBezTo>
                  <a:cubicBezTo>
                    <a:pt x="4097" y="3691"/>
                    <a:pt x="3740" y="3048"/>
                    <a:pt x="3216" y="2691"/>
                  </a:cubicBezTo>
                  <a:cubicBezTo>
                    <a:pt x="3170" y="2646"/>
                    <a:pt x="3116" y="2629"/>
                    <a:pt x="3063" y="2629"/>
                  </a:cubicBezTo>
                  <a:cubicBezTo>
                    <a:pt x="3033" y="2629"/>
                    <a:pt x="3004" y="2635"/>
                    <a:pt x="2978" y="2644"/>
                  </a:cubicBezTo>
                  <a:cubicBezTo>
                    <a:pt x="2906" y="2691"/>
                    <a:pt x="2859" y="2763"/>
                    <a:pt x="2859" y="2858"/>
                  </a:cubicBezTo>
                  <a:cubicBezTo>
                    <a:pt x="2859" y="2953"/>
                    <a:pt x="2763" y="3048"/>
                    <a:pt x="2620" y="3167"/>
                  </a:cubicBezTo>
                  <a:cubicBezTo>
                    <a:pt x="2382" y="3358"/>
                    <a:pt x="2049" y="3668"/>
                    <a:pt x="2049" y="4239"/>
                  </a:cubicBezTo>
                  <a:cubicBezTo>
                    <a:pt x="2049" y="4311"/>
                    <a:pt x="2049" y="4430"/>
                    <a:pt x="2073" y="4525"/>
                  </a:cubicBezTo>
                  <a:cubicBezTo>
                    <a:pt x="1596" y="4191"/>
                    <a:pt x="1287" y="3668"/>
                    <a:pt x="1287" y="3048"/>
                  </a:cubicBezTo>
                  <a:cubicBezTo>
                    <a:pt x="1287" y="2715"/>
                    <a:pt x="1358" y="2572"/>
                    <a:pt x="1454" y="2334"/>
                  </a:cubicBezTo>
                  <a:cubicBezTo>
                    <a:pt x="1596" y="2096"/>
                    <a:pt x="1715" y="1858"/>
                    <a:pt x="1763" y="1453"/>
                  </a:cubicBezTo>
                  <a:cubicBezTo>
                    <a:pt x="1954" y="1810"/>
                    <a:pt x="1954" y="2167"/>
                    <a:pt x="1954" y="2358"/>
                  </a:cubicBezTo>
                  <a:lnTo>
                    <a:pt x="1954" y="2477"/>
                  </a:lnTo>
                  <a:cubicBezTo>
                    <a:pt x="1954" y="2596"/>
                    <a:pt x="2049" y="2691"/>
                    <a:pt x="2168" y="2715"/>
                  </a:cubicBezTo>
                  <a:cubicBezTo>
                    <a:pt x="2287" y="2715"/>
                    <a:pt x="2382" y="2644"/>
                    <a:pt x="2406" y="2524"/>
                  </a:cubicBezTo>
                  <a:lnTo>
                    <a:pt x="2406" y="2405"/>
                  </a:lnTo>
                  <a:cubicBezTo>
                    <a:pt x="2430" y="2239"/>
                    <a:pt x="2525" y="1810"/>
                    <a:pt x="2859" y="1524"/>
                  </a:cubicBezTo>
                  <a:cubicBezTo>
                    <a:pt x="3121" y="1286"/>
                    <a:pt x="3263" y="1024"/>
                    <a:pt x="3263" y="715"/>
                  </a:cubicBezTo>
                  <a:close/>
                  <a:moveTo>
                    <a:pt x="3216" y="3167"/>
                  </a:moveTo>
                  <a:cubicBezTo>
                    <a:pt x="3549" y="3477"/>
                    <a:pt x="3716" y="3882"/>
                    <a:pt x="3716" y="4168"/>
                  </a:cubicBezTo>
                  <a:cubicBezTo>
                    <a:pt x="3716" y="4501"/>
                    <a:pt x="3454" y="4763"/>
                    <a:pt x="3121" y="4763"/>
                  </a:cubicBezTo>
                  <a:cubicBezTo>
                    <a:pt x="2787" y="4763"/>
                    <a:pt x="2525" y="4501"/>
                    <a:pt x="2525" y="4168"/>
                  </a:cubicBezTo>
                  <a:cubicBezTo>
                    <a:pt x="2525" y="3810"/>
                    <a:pt x="2739" y="3596"/>
                    <a:pt x="2954" y="3429"/>
                  </a:cubicBezTo>
                  <a:lnTo>
                    <a:pt x="3216" y="3167"/>
                  </a:lnTo>
                  <a:close/>
                  <a:moveTo>
                    <a:pt x="6717" y="2215"/>
                  </a:moveTo>
                  <a:lnTo>
                    <a:pt x="5169" y="5668"/>
                  </a:lnTo>
                  <a:lnTo>
                    <a:pt x="382" y="5668"/>
                  </a:lnTo>
                  <a:lnTo>
                    <a:pt x="382" y="2405"/>
                  </a:lnTo>
                  <a:cubicBezTo>
                    <a:pt x="382" y="2286"/>
                    <a:pt x="477" y="2215"/>
                    <a:pt x="596" y="2215"/>
                  </a:cubicBezTo>
                  <a:lnTo>
                    <a:pt x="1072" y="2215"/>
                  </a:lnTo>
                  <a:cubicBezTo>
                    <a:pt x="977" y="2405"/>
                    <a:pt x="882" y="2620"/>
                    <a:pt x="882" y="2977"/>
                  </a:cubicBezTo>
                  <a:cubicBezTo>
                    <a:pt x="882" y="4197"/>
                    <a:pt x="1884" y="5195"/>
                    <a:pt x="3113" y="5195"/>
                  </a:cubicBezTo>
                  <a:cubicBezTo>
                    <a:pt x="3155" y="5195"/>
                    <a:pt x="3197" y="5194"/>
                    <a:pt x="3240" y="5192"/>
                  </a:cubicBezTo>
                  <a:cubicBezTo>
                    <a:pt x="4430" y="5120"/>
                    <a:pt x="5359" y="4049"/>
                    <a:pt x="5335" y="2882"/>
                  </a:cubicBezTo>
                  <a:cubicBezTo>
                    <a:pt x="5335" y="2644"/>
                    <a:pt x="5288" y="2405"/>
                    <a:pt x="5240" y="2215"/>
                  </a:cubicBezTo>
                  <a:close/>
                  <a:moveTo>
                    <a:pt x="8145" y="2215"/>
                  </a:moveTo>
                  <a:lnTo>
                    <a:pt x="7812" y="2929"/>
                  </a:lnTo>
                  <a:cubicBezTo>
                    <a:pt x="7764" y="3048"/>
                    <a:pt x="7812" y="3167"/>
                    <a:pt x="7931" y="3215"/>
                  </a:cubicBezTo>
                  <a:cubicBezTo>
                    <a:pt x="7979" y="3215"/>
                    <a:pt x="8002" y="3239"/>
                    <a:pt x="8026" y="3239"/>
                  </a:cubicBezTo>
                  <a:cubicBezTo>
                    <a:pt x="8122" y="3239"/>
                    <a:pt x="8169" y="3191"/>
                    <a:pt x="8241" y="3120"/>
                  </a:cubicBezTo>
                  <a:lnTo>
                    <a:pt x="8622" y="2263"/>
                  </a:lnTo>
                  <a:lnTo>
                    <a:pt x="10551" y="2263"/>
                  </a:lnTo>
                  <a:cubicBezTo>
                    <a:pt x="10561" y="2252"/>
                    <a:pt x="10573" y="2248"/>
                    <a:pt x="10586" y="2248"/>
                  </a:cubicBezTo>
                  <a:cubicBezTo>
                    <a:pt x="10635" y="2248"/>
                    <a:pt x="10694" y="2312"/>
                    <a:pt x="10694" y="2405"/>
                  </a:cubicBezTo>
                  <a:lnTo>
                    <a:pt x="10694" y="5644"/>
                  </a:lnTo>
                  <a:lnTo>
                    <a:pt x="7002" y="5644"/>
                  </a:lnTo>
                  <a:lnTo>
                    <a:pt x="7360" y="4882"/>
                  </a:lnTo>
                  <a:cubicBezTo>
                    <a:pt x="7407" y="4763"/>
                    <a:pt x="7360" y="4644"/>
                    <a:pt x="7240" y="4573"/>
                  </a:cubicBezTo>
                  <a:cubicBezTo>
                    <a:pt x="7210" y="4560"/>
                    <a:pt x="7179" y="4554"/>
                    <a:pt x="7149" y="4554"/>
                  </a:cubicBezTo>
                  <a:cubicBezTo>
                    <a:pt x="7063" y="4554"/>
                    <a:pt x="6984" y="4603"/>
                    <a:pt x="6931" y="4692"/>
                  </a:cubicBezTo>
                  <a:lnTo>
                    <a:pt x="6455" y="5763"/>
                  </a:lnTo>
                  <a:cubicBezTo>
                    <a:pt x="6431" y="5858"/>
                    <a:pt x="6431" y="5978"/>
                    <a:pt x="6550" y="6049"/>
                  </a:cubicBezTo>
                  <a:cubicBezTo>
                    <a:pt x="6574" y="6073"/>
                    <a:pt x="6645" y="6073"/>
                    <a:pt x="6669" y="6073"/>
                  </a:cubicBezTo>
                  <a:lnTo>
                    <a:pt x="10717" y="6073"/>
                  </a:lnTo>
                  <a:lnTo>
                    <a:pt x="10717" y="6835"/>
                  </a:lnTo>
                  <a:lnTo>
                    <a:pt x="7955" y="6835"/>
                  </a:lnTo>
                  <a:cubicBezTo>
                    <a:pt x="7836" y="6835"/>
                    <a:pt x="7741" y="6930"/>
                    <a:pt x="7741" y="7049"/>
                  </a:cubicBezTo>
                  <a:lnTo>
                    <a:pt x="7741" y="10717"/>
                  </a:lnTo>
                  <a:lnTo>
                    <a:pt x="6955" y="10717"/>
                  </a:lnTo>
                  <a:lnTo>
                    <a:pt x="6955" y="7049"/>
                  </a:lnTo>
                  <a:cubicBezTo>
                    <a:pt x="6955" y="6930"/>
                    <a:pt x="6883" y="6835"/>
                    <a:pt x="6740" y="6835"/>
                  </a:cubicBezTo>
                  <a:lnTo>
                    <a:pt x="4406" y="6835"/>
                  </a:lnTo>
                  <a:cubicBezTo>
                    <a:pt x="4287" y="6835"/>
                    <a:pt x="4192" y="6930"/>
                    <a:pt x="4192" y="7049"/>
                  </a:cubicBezTo>
                  <a:lnTo>
                    <a:pt x="4192" y="10717"/>
                  </a:lnTo>
                  <a:lnTo>
                    <a:pt x="3406" y="10717"/>
                  </a:lnTo>
                  <a:lnTo>
                    <a:pt x="3406" y="7049"/>
                  </a:lnTo>
                  <a:cubicBezTo>
                    <a:pt x="3406" y="6930"/>
                    <a:pt x="3335" y="6835"/>
                    <a:pt x="3216" y="6835"/>
                  </a:cubicBezTo>
                  <a:lnTo>
                    <a:pt x="429" y="6835"/>
                  </a:lnTo>
                  <a:lnTo>
                    <a:pt x="429" y="6073"/>
                  </a:lnTo>
                  <a:lnTo>
                    <a:pt x="5383" y="6073"/>
                  </a:lnTo>
                  <a:cubicBezTo>
                    <a:pt x="5478" y="6073"/>
                    <a:pt x="5550" y="6001"/>
                    <a:pt x="5597" y="5954"/>
                  </a:cubicBezTo>
                  <a:lnTo>
                    <a:pt x="7288" y="2215"/>
                  </a:lnTo>
                  <a:close/>
                  <a:moveTo>
                    <a:pt x="2906" y="7335"/>
                  </a:moveTo>
                  <a:lnTo>
                    <a:pt x="2906" y="10788"/>
                  </a:lnTo>
                  <a:lnTo>
                    <a:pt x="596" y="10788"/>
                  </a:lnTo>
                  <a:cubicBezTo>
                    <a:pt x="477" y="10788"/>
                    <a:pt x="382" y="10693"/>
                    <a:pt x="382" y="10574"/>
                  </a:cubicBezTo>
                  <a:lnTo>
                    <a:pt x="382" y="7335"/>
                  </a:lnTo>
                  <a:close/>
                  <a:moveTo>
                    <a:pt x="6478" y="7335"/>
                  </a:moveTo>
                  <a:lnTo>
                    <a:pt x="6478" y="10788"/>
                  </a:lnTo>
                  <a:lnTo>
                    <a:pt x="4549" y="10788"/>
                  </a:lnTo>
                  <a:lnTo>
                    <a:pt x="4549" y="7335"/>
                  </a:lnTo>
                  <a:close/>
                  <a:moveTo>
                    <a:pt x="10694" y="7335"/>
                  </a:moveTo>
                  <a:lnTo>
                    <a:pt x="10694" y="10574"/>
                  </a:lnTo>
                  <a:cubicBezTo>
                    <a:pt x="10694" y="10693"/>
                    <a:pt x="10598" y="10788"/>
                    <a:pt x="10479" y="10788"/>
                  </a:cubicBezTo>
                  <a:lnTo>
                    <a:pt x="8145" y="10788"/>
                  </a:lnTo>
                  <a:lnTo>
                    <a:pt x="8145" y="7335"/>
                  </a:lnTo>
                  <a:close/>
                  <a:moveTo>
                    <a:pt x="3049" y="0"/>
                  </a:moveTo>
                  <a:cubicBezTo>
                    <a:pt x="2975" y="0"/>
                    <a:pt x="2890" y="32"/>
                    <a:pt x="2859" y="95"/>
                  </a:cubicBezTo>
                  <a:cubicBezTo>
                    <a:pt x="2787" y="143"/>
                    <a:pt x="2787" y="262"/>
                    <a:pt x="2835" y="334"/>
                  </a:cubicBezTo>
                  <a:cubicBezTo>
                    <a:pt x="2954" y="691"/>
                    <a:pt x="2882" y="905"/>
                    <a:pt x="2620" y="1143"/>
                  </a:cubicBezTo>
                  <a:cubicBezTo>
                    <a:pt x="2501" y="1262"/>
                    <a:pt x="2382" y="1381"/>
                    <a:pt x="2287" y="1500"/>
                  </a:cubicBezTo>
                  <a:cubicBezTo>
                    <a:pt x="2239" y="1334"/>
                    <a:pt x="2144" y="1191"/>
                    <a:pt x="2049" y="1048"/>
                  </a:cubicBezTo>
                  <a:cubicBezTo>
                    <a:pt x="1974" y="954"/>
                    <a:pt x="1870" y="890"/>
                    <a:pt x="1759" y="890"/>
                  </a:cubicBezTo>
                  <a:cubicBezTo>
                    <a:pt x="1729" y="890"/>
                    <a:pt x="1698" y="895"/>
                    <a:pt x="1668" y="905"/>
                  </a:cubicBezTo>
                  <a:cubicBezTo>
                    <a:pt x="1525" y="929"/>
                    <a:pt x="1406" y="1072"/>
                    <a:pt x="1406" y="1215"/>
                  </a:cubicBezTo>
                  <a:cubicBezTo>
                    <a:pt x="1358" y="1429"/>
                    <a:pt x="1334" y="1620"/>
                    <a:pt x="1311" y="1762"/>
                  </a:cubicBezTo>
                  <a:lnTo>
                    <a:pt x="644" y="1762"/>
                  </a:lnTo>
                  <a:cubicBezTo>
                    <a:pt x="287" y="1762"/>
                    <a:pt x="1" y="2048"/>
                    <a:pt x="1" y="2405"/>
                  </a:cubicBezTo>
                  <a:lnTo>
                    <a:pt x="1" y="10550"/>
                  </a:lnTo>
                  <a:cubicBezTo>
                    <a:pt x="1" y="10907"/>
                    <a:pt x="287" y="11193"/>
                    <a:pt x="644" y="11193"/>
                  </a:cubicBezTo>
                  <a:lnTo>
                    <a:pt x="10527" y="11193"/>
                  </a:lnTo>
                  <a:cubicBezTo>
                    <a:pt x="10884" y="11193"/>
                    <a:pt x="11194" y="10907"/>
                    <a:pt x="11194" y="10550"/>
                  </a:cubicBezTo>
                  <a:lnTo>
                    <a:pt x="11194" y="2405"/>
                  </a:lnTo>
                  <a:cubicBezTo>
                    <a:pt x="11122" y="2048"/>
                    <a:pt x="10836" y="1762"/>
                    <a:pt x="10479" y="1762"/>
                  </a:cubicBezTo>
                  <a:lnTo>
                    <a:pt x="5121" y="1762"/>
                  </a:lnTo>
                  <a:cubicBezTo>
                    <a:pt x="5026" y="1548"/>
                    <a:pt x="4930" y="1310"/>
                    <a:pt x="4788" y="1096"/>
                  </a:cubicBezTo>
                  <a:cubicBezTo>
                    <a:pt x="4708" y="976"/>
                    <a:pt x="4595" y="923"/>
                    <a:pt x="4476" y="923"/>
                  </a:cubicBezTo>
                  <a:cubicBezTo>
                    <a:pt x="4453" y="923"/>
                    <a:pt x="4430" y="925"/>
                    <a:pt x="4406" y="929"/>
                  </a:cubicBezTo>
                  <a:cubicBezTo>
                    <a:pt x="4264" y="953"/>
                    <a:pt x="4168" y="1048"/>
                    <a:pt x="4145" y="1191"/>
                  </a:cubicBezTo>
                  <a:cubicBezTo>
                    <a:pt x="4025" y="810"/>
                    <a:pt x="3787" y="334"/>
                    <a:pt x="3144" y="24"/>
                  </a:cubicBezTo>
                  <a:cubicBezTo>
                    <a:pt x="3121" y="8"/>
                    <a:pt x="3086" y="0"/>
                    <a:pt x="30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7"/>
            <p:cNvSpPr/>
            <p:nvPr/>
          </p:nvSpPr>
          <p:spPr>
            <a:xfrm>
              <a:off x="8233477" y="2293287"/>
              <a:ext cx="14225" cy="14225"/>
            </a:xfrm>
            <a:custGeom>
              <a:avLst/>
              <a:gdLst/>
              <a:ahLst/>
              <a:cxnLst/>
              <a:rect l="l" t="t" r="r" b="b"/>
              <a:pathLst>
                <a:path w="430" h="430" extrusionOk="0">
                  <a:moveTo>
                    <a:pt x="215" y="0"/>
                  </a:moveTo>
                  <a:cubicBezTo>
                    <a:pt x="168" y="0"/>
                    <a:pt x="96" y="24"/>
                    <a:pt x="72" y="72"/>
                  </a:cubicBezTo>
                  <a:cubicBezTo>
                    <a:pt x="49" y="96"/>
                    <a:pt x="1" y="143"/>
                    <a:pt x="1" y="215"/>
                  </a:cubicBezTo>
                  <a:cubicBezTo>
                    <a:pt x="1" y="262"/>
                    <a:pt x="49" y="334"/>
                    <a:pt x="72" y="358"/>
                  </a:cubicBezTo>
                  <a:cubicBezTo>
                    <a:pt x="96" y="381"/>
                    <a:pt x="168" y="429"/>
                    <a:pt x="215" y="429"/>
                  </a:cubicBezTo>
                  <a:cubicBezTo>
                    <a:pt x="287" y="429"/>
                    <a:pt x="334" y="381"/>
                    <a:pt x="358" y="358"/>
                  </a:cubicBezTo>
                  <a:cubicBezTo>
                    <a:pt x="406" y="334"/>
                    <a:pt x="430" y="262"/>
                    <a:pt x="430" y="215"/>
                  </a:cubicBezTo>
                  <a:cubicBezTo>
                    <a:pt x="430" y="143"/>
                    <a:pt x="406" y="96"/>
                    <a:pt x="358" y="72"/>
                  </a:cubicBezTo>
                  <a:cubicBezTo>
                    <a:pt x="334" y="24"/>
                    <a:pt x="287"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7"/>
          <p:cNvGrpSpPr/>
          <p:nvPr/>
        </p:nvGrpSpPr>
        <p:grpSpPr>
          <a:xfrm>
            <a:off x="7340443" y="3372158"/>
            <a:ext cx="372707" cy="329336"/>
            <a:chOff x="7324304" y="3439595"/>
            <a:chExt cx="372707" cy="329336"/>
          </a:xfrm>
        </p:grpSpPr>
        <p:sp>
          <p:nvSpPr>
            <p:cNvPr id="5186" name="Google Shape;5186;p67"/>
            <p:cNvSpPr/>
            <p:nvPr/>
          </p:nvSpPr>
          <p:spPr>
            <a:xfrm>
              <a:off x="7582744" y="3541159"/>
              <a:ext cx="31528" cy="31594"/>
            </a:xfrm>
            <a:custGeom>
              <a:avLst/>
              <a:gdLst/>
              <a:ahLst/>
              <a:cxnLst/>
              <a:rect l="l" t="t" r="r" b="b"/>
              <a:pathLst>
                <a:path w="953" h="955" extrusionOk="0">
                  <a:moveTo>
                    <a:pt x="468" y="1"/>
                  </a:moveTo>
                  <a:cubicBezTo>
                    <a:pt x="455" y="1"/>
                    <a:pt x="442" y="1"/>
                    <a:pt x="429" y="2"/>
                  </a:cubicBezTo>
                  <a:cubicBezTo>
                    <a:pt x="191" y="2"/>
                    <a:pt x="0" y="240"/>
                    <a:pt x="0" y="479"/>
                  </a:cubicBezTo>
                  <a:lnTo>
                    <a:pt x="0" y="955"/>
                  </a:lnTo>
                  <a:lnTo>
                    <a:pt x="953" y="955"/>
                  </a:lnTo>
                  <a:lnTo>
                    <a:pt x="953" y="479"/>
                  </a:lnTo>
                  <a:cubicBezTo>
                    <a:pt x="953" y="229"/>
                    <a:pt x="736" y="1"/>
                    <a:pt x="468"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7"/>
            <p:cNvSpPr/>
            <p:nvPr/>
          </p:nvSpPr>
          <p:spPr>
            <a:xfrm>
              <a:off x="7333765" y="3676731"/>
              <a:ext cx="205674" cy="56770"/>
            </a:xfrm>
            <a:custGeom>
              <a:avLst/>
              <a:gdLst/>
              <a:ahLst/>
              <a:cxnLst/>
              <a:rect l="l" t="t" r="r" b="b"/>
              <a:pathLst>
                <a:path w="6217" h="1716" extrusionOk="0">
                  <a:moveTo>
                    <a:pt x="1" y="0"/>
                  </a:moveTo>
                  <a:lnTo>
                    <a:pt x="1" y="1715"/>
                  </a:lnTo>
                  <a:lnTo>
                    <a:pt x="6216" y="1715"/>
                  </a:lnTo>
                  <a:lnTo>
                    <a:pt x="6216"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7"/>
            <p:cNvSpPr/>
            <p:nvPr/>
          </p:nvSpPr>
          <p:spPr>
            <a:xfrm>
              <a:off x="7540200" y="3572719"/>
              <a:ext cx="149698" cy="160781"/>
            </a:xfrm>
            <a:custGeom>
              <a:avLst/>
              <a:gdLst/>
              <a:ahLst/>
              <a:cxnLst/>
              <a:rect l="l" t="t" r="r" b="b"/>
              <a:pathLst>
                <a:path w="4525" h="4860" extrusionOk="0">
                  <a:moveTo>
                    <a:pt x="0" y="1"/>
                  </a:moveTo>
                  <a:lnTo>
                    <a:pt x="0" y="3002"/>
                  </a:lnTo>
                  <a:lnTo>
                    <a:pt x="0" y="4859"/>
                  </a:lnTo>
                  <a:lnTo>
                    <a:pt x="4525" y="4859"/>
                  </a:lnTo>
                  <a:lnTo>
                    <a:pt x="4525" y="2549"/>
                  </a:lnTo>
                  <a:lnTo>
                    <a:pt x="3215"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7"/>
            <p:cNvSpPr/>
            <p:nvPr/>
          </p:nvSpPr>
          <p:spPr>
            <a:xfrm>
              <a:off x="7574838" y="3607390"/>
              <a:ext cx="115061" cy="59118"/>
            </a:xfrm>
            <a:custGeom>
              <a:avLst/>
              <a:gdLst/>
              <a:ahLst/>
              <a:cxnLst/>
              <a:rect l="l" t="t" r="r" b="b"/>
              <a:pathLst>
                <a:path w="3478" h="1787" extrusionOk="0">
                  <a:moveTo>
                    <a:pt x="1" y="1"/>
                  </a:moveTo>
                  <a:lnTo>
                    <a:pt x="1" y="1787"/>
                  </a:lnTo>
                  <a:lnTo>
                    <a:pt x="3478" y="1787"/>
                  </a:lnTo>
                  <a:lnTo>
                    <a:pt x="3478" y="1501"/>
                  </a:lnTo>
                  <a:lnTo>
                    <a:pt x="271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7"/>
            <p:cNvSpPr/>
            <p:nvPr/>
          </p:nvSpPr>
          <p:spPr>
            <a:xfrm>
              <a:off x="7373167" y="3704289"/>
              <a:ext cx="56770" cy="57564"/>
            </a:xfrm>
            <a:custGeom>
              <a:avLst/>
              <a:gdLst/>
              <a:ahLst/>
              <a:cxnLst/>
              <a:rect l="l" t="t" r="r" b="b"/>
              <a:pathLst>
                <a:path w="1716" h="1740" extrusionOk="0">
                  <a:moveTo>
                    <a:pt x="858" y="1"/>
                  </a:moveTo>
                  <a:cubicBezTo>
                    <a:pt x="381" y="1"/>
                    <a:pt x="0" y="382"/>
                    <a:pt x="0" y="882"/>
                  </a:cubicBezTo>
                  <a:cubicBezTo>
                    <a:pt x="0" y="1358"/>
                    <a:pt x="381" y="1739"/>
                    <a:pt x="858" y="1739"/>
                  </a:cubicBezTo>
                  <a:cubicBezTo>
                    <a:pt x="1334" y="1739"/>
                    <a:pt x="1715" y="1358"/>
                    <a:pt x="1715" y="882"/>
                  </a:cubicBezTo>
                  <a:cubicBezTo>
                    <a:pt x="1715" y="382"/>
                    <a:pt x="1334" y="1"/>
                    <a:pt x="858"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7"/>
            <p:cNvSpPr/>
            <p:nvPr/>
          </p:nvSpPr>
          <p:spPr>
            <a:xfrm>
              <a:off x="7326686" y="3439595"/>
              <a:ext cx="33" cy="33"/>
            </a:xfrm>
            <a:custGeom>
              <a:avLst/>
              <a:gdLst/>
              <a:ahLst/>
              <a:cxnLst/>
              <a:rect l="l" t="t" r="r" b="b"/>
              <a:pathLst>
                <a:path w="1" h="1" extrusionOk="0">
                  <a:moveTo>
                    <a:pt x="0" y="0"/>
                  </a:moveTo>
                  <a:close/>
                </a:path>
              </a:pathLst>
            </a:custGeom>
            <a:solidFill>
              <a:srgbClr val="BCC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7"/>
            <p:cNvSpPr/>
            <p:nvPr/>
          </p:nvSpPr>
          <p:spPr>
            <a:xfrm>
              <a:off x="7565409" y="3704289"/>
              <a:ext cx="56736" cy="57564"/>
            </a:xfrm>
            <a:custGeom>
              <a:avLst/>
              <a:gdLst/>
              <a:ahLst/>
              <a:cxnLst/>
              <a:rect l="l" t="t" r="r" b="b"/>
              <a:pathLst>
                <a:path w="1715" h="1740" extrusionOk="0">
                  <a:moveTo>
                    <a:pt x="858" y="1"/>
                  </a:moveTo>
                  <a:cubicBezTo>
                    <a:pt x="381" y="1"/>
                    <a:pt x="0" y="382"/>
                    <a:pt x="0" y="882"/>
                  </a:cubicBezTo>
                  <a:cubicBezTo>
                    <a:pt x="0" y="1358"/>
                    <a:pt x="381" y="1739"/>
                    <a:pt x="858" y="1739"/>
                  </a:cubicBezTo>
                  <a:cubicBezTo>
                    <a:pt x="1334" y="1739"/>
                    <a:pt x="1715" y="1358"/>
                    <a:pt x="1715" y="882"/>
                  </a:cubicBezTo>
                  <a:cubicBezTo>
                    <a:pt x="1715" y="382"/>
                    <a:pt x="1334" y="1"/>
                    <a:pt x="858"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7"/>
            <p:cNvSpPr/>
            <p:nvPr/>
          </p:nvSpPr>
          <p:spPr>
            <a:xfrm>
              <a:off x="7326686" y="3439595"/>
              <a:ext cx="33" cy="33"/>
            </a:xfrm>
            <a:custGeom>
              <a:avLst/>
              <a:gdLst/>
              <a:ahLst/>
              <a:cxnLst/>
              <a:rect l="l" t="t" r="r" b="b"/>
              <a:pathLst>
                <a:path w="1" h="1" extrusionOk="0">
                  <a:moveTo>
                    <a:pt x="0" y="0"/>
                  </a:moveTo>
                  <a:close/>
                </a:path>
              </a:pathLst>
            </a:custGeom>
            <a:solidFill>
              <a:srgbClr val="BCC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7"/>
            <p:cNvSpPr/>
            <p:nvPr/>
          </p:nvSpPr>
          <p:spPr>
            <a:xfrm>
              <a:off x="7333765" y="3572719"/>
              <a:ext cx="205674" cy="104044"/>
            </a:xfrm>
            <a:custGeom>
              <a:avLst/>
              <a:gdLst/>
              <a:ahLst/>
              <a:cxnLst/>
              <a:rect l="l" t="t" r="r" b="b"/>
              <a:pathLst>
                <a:path w="6217" h="3145" extrusionOk="0">
                  <a:moveTo>
                    <a:pt x="1" y="1"/>
                  </a:moveTo>
                  <a:lnTo>
                    <a:pt x="1" y="3144"/>
                  </a:lnTo>
                  <a:lnTo>
                    <a:pt x="6216" y="3144"/>
                  </a:lnTo>
                  <a:lnTo>
                    <a:pt x="6216"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7"/>
            <p:cNvSpPr/>
            <p:nvPr/>
          </p:nvSpPr>
          <p:spPr>
            <a:xfrm>
              <a:off x="7479527" y="3616058"/>
              <a:ext cx="60706" cy="60706"/>
            </a:xfrm>
            <a:custGeom>
              <a:avLst/>
              <a:gdLst/>
              <a:ahLst/>
              <a:cxnLst/>
              <a:rect l="l" t="t" r="r" b="b"/>
              <a:pathLst>
                <a:path w="1835" h="1835" extrusionOk="0">
                  <a:moveTo>
                    <a:pt x="929" y="1"/>
                  </a:moveTo>
                  <a:cubicBezTo>
                    <a:pt x="405" y="1"/>
                    <a:pt x="0" y="406"/>
                    <a:pt x="0" y="929"/>
                  </a:cubicBezTo>
                  <a:cubicBezTo>
                    <a:pt x="0" y="1430"/>
                    <a:pt x="405" y="1834"/>
                    <a:pt x="929" y="1834"/>
                  </a:cubicBezTo>
                  <a:cubicBezTo>
                    <a:pt x="1429" y="1834"/>
                    <a:pt x="1834" y="1430"/>
                    <a:pt x="1834" y="929"/>
                  </a:cubicBezTo>
                  <a:cubicBezTo>
                    <a:pt x="1834" y="406"/>
                    <a:pt x="1429" y="1"/>
                    <a:pt x="929"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7"/>
            <p:cNvSpPr/>
            <p:nvPr/>
          </p:nvSpPr>
          <p:spPr>
            <a:xfrm>
              <a:off x="7394439" y="3726355"/>
              <a:ext cx="14225" cy="13431"/>
            </a:xfrm>
            <a:custGeom>
              <a:avLst/>
              <a:gdLst/>
              <a:ahLst/>
              <a:cxnLst/>
              <a:rect l="l" t="t" r="r" b="b"/>
              <a:pathLst>
                <a:path w="430" h="406" extrusionOk="0">
                  <a:moveTo>
                    <a:pt x="215" y="1"/>
                  </a:moveTo>
                  <a:cubicBezTo>
                    <a:pt x="167" y="1"/>
                    <a:pt x="96" y="25"/>
                    <a:pt x="72" y="48"/>
                  </a:cubicBezTo>
                  <a:cubicBezTo>
                    <a:pt x="48" y="96"/>
                    <a:pt x="0" y="144"/>
                    <a:pt x="0" y="215"/>
                  </a:cubicBezTo>
                  <a:cubicBezTo>
                    <a:pt x="0" y="263"/>
                    <a:pt x="48" y="334"/>
                    <a:pt x="72" y="358"/>
                  </a:cubicBezTo>
                  <a:cubicBezTo>
                    <a:pt x="96" y="382"/>
                    <a:pt x="167" y="406"/>
                    <a:pt x="215" y="406"/>
                  </a:cubicBezTo>
                  <a:cubicBezTo>
                    <a:pt x="286" y="406"/>
                    <a:pt x="334" y="382"/>
                    <a:pt x="358" y="358"/>
                  </a:cubicBezTo>
                  <a:cubicBezTo>
                    <a:pt x="405" y="334"/>
                    <a:pt x="429" y="263"/>
                    <a:pt x="429" y="215"/>
                  </a:cubicBezTo>
                  <a:cubicBezTo>
                    <a:pt x="429" y="144"/>
                    <a:pt x="405" y="96"/>
                    <a:pt x="358" y="48"/>
                  </a:cubicBezTo>
                  <a:cubicBezTo>
                    <a:pt x="334" y="25"/>
                    <a:pt x="286"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7"/>
            <p:cNvSpPr/>
            <p:nvPr/>
          </p:nvSpPr>
          <p:spPr>
            <a:xfrm>
              <a:off x="7586681" y="3726355"/>
              <a:ext cx="14192" cy="13431"/>
            </a:xfrm>
            <a:custGeom>
              <a:avLst/>
              <a:gdLst/>
              <a:ahLst/>
              <a:cxnLst/>
              <a:rect l="l" t="t" r="r" b="b"/>
              <a:pathLst>
                <a:path w="429" h="406" extrusionOk="0">
                  <a:moveTo>
                    <a:pt x="215" y="1"/>
                  </a:moveTo>
                  <a:cubicBezTo>
                    <a:pt x="143" y="1"/>
                    <a:pt x="95" y="25"/>
                    <a:pt x="72" y="48"/>
                  </a:cubicBezTo>
                  <a:cubicBezTo>
                    <a:pt x="24" y="96"/>
                    <a:pt x="0" y="144"/>
                    <a:pt x="0" y="215"/>
                  </a:cubicBezTo>
                  <a:cubicBezTo>
                    <a:pt x="0" y="263"/>
                    <a:pt x="24" y="334"/>
                    <a:pt x="72" y="358"/>
                  </a:cubicBezTo>
                  <a:cubicBezTo>
                    <a:pt x="95" y="382"/>
                    <a:pt x="143" y="406"/>
                    <a:pt x="215" y="406"/>
                  </a:cubicBezTo>
                  <a:cubicBezTo>
                    <a:pt x="262" y="406"/>
                    <a:pt x="334" y="382"/>
                    <a:pt x="357" y="358"/>
                  </a:cubicBezTo>
                  <a:cubicBezTo>
                    <a:pt x="381" y="334"/>
                    <a:pt x="429" y="263"/>
                    <a:pt x="429" y="215"/>
                  </a:cubicBezTo>
                  <a:cubicBezTo>
                    <a:pt x="429" y="144"/>
                    <a:pt x="381" y="96"/>
                    <a:pt x="357" y="48"/>
                  </a:cubicBezTo>
                  <a:cubicBezTo>
                    <a:pt x="334" y="25"/>
                    <a:pt x="262"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7"/>
            <p:cNvSpPr/>
            <p:nvPr/>
          </p:nvSpPr>
          <p:spPr>
            <a:xfrm>
              <a:off x="7324304" y="3491601"/>
              <a:ext cx="372707" cy="277331"/>
            </a:xfrm>
            <a:custGeom>
              <a:avLst/>
              <a:gdLst/>
              <a:ahLst/>
              <a:cxnLst/>
              <a:rect l="l" t="t" r="r" b="b"/>
              <a:pathLst>
                <a:path w="11266" h="8383" extrusionOk="0">
                  <a:moveTo>
                    <a:pt x="1597" y="405"/>
                  </a:moveTo>
                  <a:lnTo>
                    <a:pt x="1597" y="1357"/>
                  </a:lnTo>
                  <a:lnTo>
                    <a:pt x="1049" y="1357"/>
                  </a:lnTo>
                  <a:lnTo>
                    <a:pt x="1049" y="405"/>
                  </a:lnTo>
                  <a:close/>
                  <a:moveTo>
                    <a:pt x="2549" y="405"/>
                  </a:moveTo>
                  <a:lnTo>
                    <a:pt x="2549" y="1357"/>
                  </a:lnTo>
                  <a:lnTo>
                    <a:pt x="2001" y="1357"/>
                  </a:lnTo>
                  <a:lnTo>
                    <a:pt x="2001" y="405"/>
                  </a:lnTo>
                  <a:close/>
                  <a:moveTo>
                    <a:pt x="3525" y="405"/>
                  </a:moveTo>
                  <a:lnTo>
                    <a:pt x="3525" y="1357"/>
                  </a:lnTo>
                  <a:lnTo>
                    <a:pt x="3002" y="1357"/>
                  </a:lnTo>
                  <a:lnTo>
                    <a:pt x="3002" y="405"/>
                  </a:lnTo>
                  <a:close/>
                  <a:moveTo>
                    <a:pt x="4478" y="405"/>
                  </a:moveTo>
                  <a:lnTo>
                    <a:pt x="4478" y="1357"/>
                  </a:lnTo>
                  <a:lnTo>
                    <a:pt x="3954" y="1357"/>
                  </a:lnTo>
                  <a:lnTo>
                    <a:pt x="3954" y="405"/>
                  </a:lnTo>
                  <a:close/>
                  <a:moveTo>
                    <a:pt x="5431" y="405"/>
                  </a:moveTo>
                  <a:lnTo>
                    <a:pt x="5431" y="1357"/>
                  </a:lnTo>
                  <a:lnTo>
                    <a:pt x="4907" y="1357"/>
                  </a:lnTo>
                  <a:lnTo>
                    <a:pt x="4907" y="405"/>
                  </a:lnTo>
                  <a:close/>
                  <a:moveTo>
                    <a:pt x="3907" y="1786"/>
                  </a:moveTo>
                  <a:lnTo>
                    <a:pt x="3907" y="2239"/>
                  </a:lnTo>
                  <a:lnTo>
                    <a:pt x="2692" y="2239"/>
                  </a:lnTo>
                  <a:lnTo>
                    <a:pt x="2692" y="1786"/>
                  </a:lnTo>
                  <a:close/>
                  <a:moveTo>
                    <a:pt x="8261" y="1706"/>
                  </a:moveTo>
                  <a:cubicBezTo>
                    <a:pt x="8278" y="1706"/>
                    <a:pt x="8295" y="1709"/>
                    <a:pt x="8312" y="1715"/>
                  </a:cubicBezTo>
                  <a:cubicBezTo>
                    <a:pt x="8431" y="1738"/>
                    <a:pt x="8527" y="1858"/>
                    <a:pt x="8527" y="1977"/>
                  </a:cubicBezTo>
                  <a:lnTo>
                    <a:pt x="8527" y="2239"/>
                  </a:lnTo>
                  <a:lnTo>
                    <a:pt x="8003" y="2239"/>
                  </a:lnTo>
                  <a:lnTo>
                    <a:pt x="8003" y="1977"/>
                  </a:lnTo>
                  <a:lnTo>
                    <a:pt x="8026" y="1977"/>
                  </a:lnTo>
                  <a:cubicBezTo>
                    <a:pt x="8026" y="1851"/>
                    <a:pt x="8137" y="1706"/>
                    <a:pt x="8261" y="1706"/>
                  </a:cubicBezTo>
                  <a:close/>
                  <a:moveTo>
                    <a:pt x="8788" y="3739"/>
                  </a:moveTo>
                  <a:lnTo>
                    <a:pt x="8788" y="5072"/>
                  </a:lnTo>
                  <a:lnTo>
                    <a:pt x="7788" y="5072"/>
                  </a:lnTo>
                  <a:lnTo>
                    <a:pt x="7788" y="5049"/>
                  </a:lnTo>
                  <a:lnTo>
                    <a:pt x="7788" y="3739"/>
                  </a:lnTo>
                  <a:close/>
                  <a:moveTo>
                    <a:pt x="10170" y="3739"/>
                  </a:moveTo>
                  <a:lnTo>
                    <a:pt x="10860" y="5072"/>
                  </a:lnTo>
                  <a:lnTo>
                    <a:pt x="9241" y="5072"/>
                  </a:lnTo>
                  <a:lnTo>
                    <a:pt x="9241" y="3739"/>
                  </a:lnTo>
                  <a:close/>
                  <a:moveTo>
                    <a:pt x="5621" y="3929"/>
                  </a:moveTo>
                  <a:cubicBezTo>
                    <a:pt x="6002" y="3929"/>
                    <a:pt x="6336" y="4263"/>
                    <a:pt x="6336" y="4644"/>
                  </a:cubicBezTo>
                  <a:cubicBezTo>
                    <a:pt x="6336" y="5049"/>
                    <a:pt x="6002" y="5358"/>
                    <a:pt x="5621" y="5358"/>
                  </a:cubicBezTo>
                  <a:cubicBezTo>
                    <a:pt x="5216" y="5358"/>
                    <a:pt x="4907" y="5049"/>
                    <a:pt x="4907" y="4644"/>
                  </a:cubicBezTo>
                  <a:cubicBezTo>
                    <a:pt x="4907" y="4263"/>
                    <a:pt x="5216" y="3929"/>
                    <a:pt x="5621" y="3929"/>
                  </a:cubicBezTo>
                  <a:close/>
                  <a:moveTo>
                    <a:pt x="6336" y="2667"/>
                  </a:moveTo>
                  <a:lnTo>
                    <a:pt x="6336" y="3787"/>
                  </a:lnTo>
                  <a:cubicBezTo>
                    <a:pt x="6143" y="3637"/>
                    <a:pt x="5912" y="3545"/>
                    <a:pt x="5643" y="3545"/>
                  </a:cubicBezTo>
                  <a:cubicBezTo>
                    <a:pt x="5612" y="3545"/>
                    <a:pt x="5581" y="3546"/>
                    <a:pt x="5550" y="3548"/>
                  </a:cubicBezTo>
                  <a:cubicBezTo>
                    <a:pt x="4954" y="3572"/>
                    <a:pt x="4478" y="4096"/>
                    <a:pt x="4478" y="4715"/>
                  </a:cubicBezTo>
                  <a:lnTo>
                    <a:pt x="4478" y="5406"/>
                  </a:lnTo>
                  <a:lnTo>
                    <a:pt x="3478" y="5406"/>
                  </a:lnTo>
                  <a:cubicBezTo>
                    <a:pt x="3359" y="5406"/>
                    <a:pt x="3264" y="5477"/>
                    <a:pt x="3264" y="5573"/>
                  </a:cubicBezTo>
                  <a:cubicBezTo>
                    <a:pt x="3216" y="5715"/>
                    <a:pt x="3335" y="5811"/>
                    <a:pt x="3478" y="5811"/>
                  </a:cubicBezTo>
                  <a:lnTo>
                    <a:pt x="4478" y="5811"/>
                  </a:lnTo>
                  <a:lnTo>
                    <a:pt x="4478" y="6263"/>
                  </a:lnTo>
                  <a:cubicBezTo>
                    <a:pt x="4478" y="6382"/>
                    <a:pt x="4573" y="6478"/>
                    <a:pt x="4669" y="6478"/>
                  </a:cubicBezTo>
                  <a:cubicBezTo>
                    <a:pt x="4681" y="6480"/>
                    <a:pt x="4693" y="6481"/>
                    <a:pt x="4704" y="6481"/>
                  </a:cubicBezTo>
                  <a:cubicBezTo>
                    <a:pt x="4823" y="6481"/>
                    <a:pt x="4883" y="6372"/>
                    <a:pt x="4883" y="6263"/>
                  </a:cubicBezTo>
                  <a:lnTo>
                    <a:pt x="4883" y="5811"/>
                  </a:lnTo>
                  <a:lnTo>
                    <a:pt x="6288" y="5811"/>
                  </a:lnTo>
                  <a:lnTo>
                    <a:pt x="6288" y="7097"/>
                  </a:lnTo>
                  <a:lnTo>
                    <a:pt x="3406" y="7097"/>
                  </a:lnTo>
                  <a:cubicBezTo>
                    <a:pt x="3311" y="6597"/>
                    <a:pt x="2883" y="6239"/>
                    <a:pt x="2335" y="6239"/>
                  </a:cubicBezTo>
                  <a:cubicBezTo>
                    <a:pt x="1787" y="6239"/>
                    <a:pt x="1358" y="6620"/>
                    <a:pt x="1263" y="7097"/>
                  </a:cubicBezTo>
                  <a:lnTo>
                    <a:pt x="501" y="7097"/>
                  </a:lnTo>
                  <a:lnTo>
                    <a:pt x="501" y="5811"/>
                  </a:lnTo>
                  <a:lnTo>
                    <a:pt x="1454" y="5811"/>
                  </a:lnTo>
                  <a:cubicBezTo>
                    <a:pt x="1573" y="5811"/>
                    <a:pt x="1644" y="5715"/>
                    <a:pt x="1644" y="5644"/>
                  </a:cubicBezTo>
                  <a:cubicBezTo>
                    <a:pt x="1692" y="5477"/>
                    <a:pt x="1573" y="5406"/>
                    <a:pt x="1454" y="5406"/>
                  </a:cubicBezTo>
                  <a:lnTo>
                    <a:pt x="453" y="5406"/>
                  </a:lnTo>
                  <a:lnTo>
                    <a:pt x="453" y="2667"/>
                  </a:lnTo>
                  <a:close/>
                  <a:moveTo>
                    <a:pt x="9598" y="2691"/>
                  </a:moveTo>
                  <a:lnTo>
                    <a:pt x="9932" y="3310"/>
                  </a:lnTo>
                  <a:lnTo>
                    <a:pt x="7574" y="3310"/>
                  </a:lnTo>
                  <a:cubicBezTo>
                    <a:pt x="7455" y="3310"/>
                    <a:pt x="7360" y="3405"/>
                    <a:pt x="7360" y="3525"/>
                  </a:cubicBezTo>
                  <a:lnTo>
                    <a:pt x="7360" y="5311"/>
                  </a:lnTo>
                  <a:cubicBezTo>
                    <a:pt x="7360" y="5430"/>
                    <a:pt x="7455" y="5525"/>
                    <a:pt x="7574" y="5525"/>
                  </a:cubicBezTo>
                  <a:lnTo>
                    <a:pt x="10813" y="5525"/>
                  </a:lnTo>
                  <a:lnTo>
                    <a:pt x="10813" y="7121"/>
                  </a:lnTo>
                  <a:lnTo>
                    <a:pt x="9217" y="7121"/>
                  </a:lnTo>
                  <a:lnTo>
                    <a:pt x="9217" y="7097"/>
                  </a:lnTo>
                  <a:cubicBezTo>
                    <a:pt x="9122" y="6597"/>
                    <a:pt x="8669" y="6239"/>
                    <a:pt x="8146" y="6239"/>
                  </a:cubicBezTo>
                  <a:cubicBezTo>
                    <a:pt x="7598" y="6239"/>
                    <a:pt x="7169" y="6620"/>
                    <a:pt x="7074" y="7097"/>
                  </a:cubicBezTo>
                  <a:lnTo>
                    <a:pt x="6740" y="7097"/>
                  </a:lnTo>
                  <a:lnTo>
                    <a:pt x="6740" y="2691"/>
                  </a:lnTo>
                  <a:close/>
                  <a:moveTo>
                    <a:pt x="2335" y="6644"/>
                  </a:moveTo>
                  <a:cubicBezTo>
                    <a:pt x="2692" y="6644"/>
                    <a:pt x="3002" y="6954"/>
                    <a:pt x="3002" y="7311"/>
                  </a:cubicBezTo>
                  <a:cubicBezTo>
                    <a:pt x="3002" y="7668"/>
                    <a:pt x="2716" y="7954"/>
                    <a:pt x="2335" y="7954"/>
                  </a:cubicBezTo>
                  <a:cubicBezTo>
                    <a:pt x="1978" y="7954"/>
                    <a:pt x="1692" y="7668"/>
                    <a:pt x="1692" y="7311"/>
                  </a:cubicBezTo>
                  <a:cubicBezTo>
                    <a:pt x="1692" y="6954"/>
                    <a:pt x="1978" y="6644"/>
                    <a:pt x="2335" y="6644"/>
                  </a:cubicBezTo>
                  <a:close/>
                  <a:moveTo>
                    <a:pt x="8146" y="6644"/>
                  </a:moveTo>
                  <a:cubicBezTo>
                    <a:pt x="8503" y="6644"/>
                    <a:pt x="8788" y="6954"/>
                    <a:pt x="8788" y="7311"/>
                  </a:cubicBezTo>
                  <a:cubicBezTo>
                    <a:pt x="8788" y="7668"/>
                    <a:pt x="8503" y="7954"/>
                    <a:pt x="8146" y="7954"/>
                  </a:cubicBezTo>
                  <a:cubicBezTo>
                    <a:pt x="7788" y="7954"/>
                    <a:pt x="7479" y="7668"/>
                    <a:pt x="7479" y="7311"/>
                  </a:cubicBezTo>
                  <a:cubicBezTo>
                    <a:pt x="7479" y="6954"/>
                    <a:pt x="7788" y="6644"/>
                    <a:pt x="8146" y="6644"/>
                  </a:cubicBezTo>
                  <a:close/>
                  <a:moveTo>
                    <a:pt x="263" y="0"/>
                  </a:moveTo>
                  <a:cubicBezTo>
                    <a:pt x="144" y="0"/>
                    <a:pt x="49" y="95"/>
                    <a:pt x="49" y="191"/>
                  </a:cubicBezTo>
                  <a:cubicBezTo>
                    <a:pt x="1" y="333"/>
                    <a:pt x="120" y="429"/>
                    <a:pt x="263" y="429"/>
                  </a:cubicBezTo>
                  <a:lnTo>
                    <a:pt x="572" y="429"/>
                  </a:lnTo>
                  <a:lnTo>
                    <a:pt x="572" y="1381"/>
                  </a:lnTo>
                  <a:lnTo>
                    <a:pt x="263" y="1381"/>
                  </a:lnTo>
                  <a:cubicBezTo>
                    <a:pt x="144" y="1381"/>
                    <a:pt x="49" y="1477"/>
                    <a:pt x="49" y="1548"/>
                  </a:cubicBezTo>
                  <a:cubicBezTo>
                    <a:pt x="1" y="1715"/>
                    <a:pt x="120" y="1786"/>
                    <a:pt x="263" y="1786"/>
                  </a:cubicBezTo>
                  <a:lnTo>
                    <a:pt x="2192" y="1786"/>
                  </a:lnTo>
                  <a:lnTo>
                    <a:pt x="2192" y="2239"/>
                  </a:lnTo>
                  <a:lnTo>
                    <a:pt x="263" y="2239"/>
                  </a:lnTo>
                  <a:cubicBezTo>
                    <a:pt x="144" y="2239"/>
                    <a:pt x="49" y="2334"/>
                    <a:pt x="49" y="2453"/>
                  </a:cubicBezTo>
                  <a:lnTo>
                    <a:pt x="49" y="7311"/>
                  </a:lnTo>
                  <a:cubicBezTo>
                    <a:pt x="49" y="7430"/>
                    <a:pt x="120" y="7502"/>
                    <a:pt x="263" y="7502"/>
                  </a:cubicBezTo>
                  <a:lnTo>
                    <a:pt x="1239" y="7502"/>
                  </a:lnTo>
                  <a:cubicBezTo>
                    <a:pt x="1311" y="8025"/>
                    <a:pt x="1763" y="8383"/>
                    <a:pt x="2311" y="8383"/>
                  </a:cubicBezTo>
                  <a:cubicBezTo>
                    <a:pt x="2835" y="8383"/>
                    <a:pt x="3287" y="7978"/>
                    <a:pt x="3383" y="7502"/>
                  </a:cubicBezTo>
                  <a:lnTo>
                    <a:pt x="7050" y="7502"/>
                  </a:lnTo>
                  <a:cubicBezTo>
                    <a:pt x="7121" y="8025"/>
                    <a:pt x="7574" y="8383"/>
                    <a:pt x="8122" y="8383"/>
                  </a:cubicBezTo>
                  <a:cubicBezTo>
                    <a:pt x="8646" y="8383"/>
                    <a:pt x="9098" y="7978"/>
                    <a:pt x="9193" y="7502"/>
                  </a:cubicBezTo>
                  <a:lnTo>
                    <a:pt x="11027" y="7502"/>
                  </a:lnTo>
                  <a:cubicBezTo>
                    <a:pt x="11146" y="7502"/>
                    <a:pt x="11241" y="7430"/>
                    <a:pt x="11241" y="7311"/>
                  </a:cubicBezTo>
                  <a:lnTo>
                    <a:pt x="11241" y="5001"/>
                  </a:lnTo>
                  <a:cubicBezTo>
                    <a:pt x="11265" y="4977"/>
                    <a:pt x="11265" y="4953"/>
                    <a:pt x="11241" y="4930"/>
                  </a:cubicBezTo>
                  <a:lnTo>
                    <a:pt x="9932" y="2358"/>
                  </a:lnTo>
                  <a:cubicBezTo>
                    <a:pt x="9908" y="2310"/>
                    <a:pt x="9813" y="2239"/>
                    <a:pt x="9717" y="2239"/>
                  </a:cubicBezTo>
                  <a:lnTo>
                    <a:pt x="8979" y="2239"/>
                  </a:lnTo>
                  <a:lnTo>
                    <a:pt x="8979" y="2000"/>
                  </a:lnTo>
                  <a:cubicBezTo>
                    <a:pt x="8979" y="1643"/>
                    <a:pt x="8669" y="1310"/>
                    <a:pt x="8312" y="1286"/>
                  </a:cubicBezTo>
                  <a:cubicBezTo>
                    <a:pt x="8299" y="1285"/>
                    <a:pt x="8285" y="1285"/>
                    <a:pt x="8271" y="1285"/>
                  </a:cubicBezTo>
                  <a:cubicBezTo>
                    <a:pt x="7885" y="1285"/>
                    <a:pt x="7574" y="1608"/>
                    <a:pt x="7574" y="1977"/>
                  </a:cubicBezTo>
                  <a:lnTo>
                    <a:pt x="7574" y="2239"/>
                  </a:lnTo>
                  <a:lnTo>
                    <a:pt x="4335" y="2239"/>
                  </a:lnTo>
                  <a:lnTo>
                    <a:pt x="4335" y="1786"/>
                  </a:lnTo>
                  <a:lnTo>
                    <a:pt x="6145" y="1786"/>
                  </a:lnTo>
                  <a:cubicBezTo>
                    <a:pt x="6264" y="1786"/>
                    <a:pt x="6359" y="1715"/>
                    <a:pt x="6359" y="1619"/>
                  </a:cubicBezTo>
                  <a:cubicBezTo>
                    <a:pt x="6383" y="1477"/>
                    <a:pt x="6264" y="1381"/>
                    <a:pt x="6145" y="1381"/>
                  </a:cubicBezTo>
                  <a:lnTo>
                    <a:pt x="5812" y="1381"/>
                  </a:lnTo>
                  <a:lnTo>
                    <a:pt x="5812" y="429"/>
                  </a:lnTo>
                  <a:lnTo>
                    <a:pt x="6145" y="429"/>
                  </a:lnTo>
                  <a:cubicBezTo>
                    <a:pt x="6264" y="429"/>
                    <a:pt x="6359" y="333"/>
                    <a:pt x="6359" y="238"/>
                  </a:cubicBezTo>
                  <a:cubicBezTo>
                    <a:pt x="6383" y="95"/>
                    <a:pt x="6264" y="0"/>
                    <a:pt x="614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7"/>
            <p:cNvSpPr/>
            <p:nvPr/>
          </p:nvSpPr>
          <p:spPr>
            <a:xfrm>
              <a:off x="7503148" y="3639712"/>
              <a:ext cx="13431" cy="13398"/>
            </a:xfrm>
            <a:custGeom>
              <a:avLst/>
              <a:gdLst/>
              <a:ahLst/>
              <a:cxnLst/>
              <a:rect l="l" t="t" r="r" b="b"/>
              <a:pathLst>
                <a:path w="406" h="405" extrusionOk="0">
                  <a:moveTo>
                    <a:pt x="215" y="0"/>
                  </a:moveTo>
                  <a:cubicBezTo>
                    <a:pt x="144" y="0"/>
                    <a:pt x="96" y="24"/>
                    <a:pt x="48" y="48"/>
                  </a:cubicBezTo>
                  <a:cubicBezTo>
                    <a:pt x="25" y="95"/>
                    <a:pt x="1" y="143"/>
                    <a:pt x="1" y="214"/>
                  </a:cubicBezTo>
                  <a:cubicBezTo>
                    <a:pt x="1" y="262"/>
                    <a:pt x="25" y="334"/>
                    <a:pt x="48" y="357"/>
                  </a:cubicBezTo>
                  <a:cubicBezTo>
                    <a:pt x="96" y="381"/>
                    <a:pt x="144" y="405"/>
                    <a:pt x="215" y="405"/>
                  </a:cubicBezTo>
                  <a:cubicBezTo>
                    <a:pt x="263" y="405"/>
                    <a:pt x="334" y="381"/>
                    <a:pt x="358" y="357"/>
                  </a:cubicBezTo>
                  <a:cubicBezTo>
                    <a:pt x="382" y="334"/>
                    <a:pt x="406" y="262"/>
                    <a:pt x="406" y="214"/>
                  </a:cubicBezTo>
                  <a:cubicBezTo>
                    <a:pt x="406" y="143"/>
                    <a:pt x="382" y="95"/>
                    <a:pt x="358" y="48"/>
                  </a:cubicBezTo>
                  <a:cubicBezTo>
                    <a:pt x="334" y="24"/>
                    <a:pt x="263"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7"/>
            <p:cNvSpPr/>
            <p:nvPr/>
          </p:nvSpPr>
          <p:spPr>
            <a:xfrm>
              <a:off x="7362150" y="3601104"/>
              <a:ext cx="50451" cy="14192"/>
            </a:xfrm>
            <a:custGeom>
              <a:avLst/>
              <a:gdLst/>
              <a:ahLst/>
              <a:cxnLst/>
              <a:rect l="l" t="t" r="r" b="b"/>
              <a:pathLst>
                <a:path w="1525" h="429" extrusionOk="0">
                  <a:moveTo>
                    <a:pt x="214" y="0"/>
                  </a:moveTo>
                  <a:cubicBezTo>
                    <a:pt x="95" y="0"/>
                    <a:pt x="0" y="95"/>
                    <a:pt x="0" y="215"/>
                  </a:cubicBezTo>
                  <a:cubicBezTo>
                    <a:pt x="0" y="334"/>
                    <a:pt x="95" y="429"/>
                    <a:pt x="214" y="429"/>
                  </a:cubicBezTo>
                  <a:lnTo>
                    <a:pt x="1310" y="429"/>
                  </a:lnTo>
                  <a:cubicBezTo>
                    <a:pt x="1429" y="429"/>
                    <a:pt x="1524" y="334"/>
                    <a:pt x="1524" y="215"/>
                  </a:cubicBezTo>
                  <a:cubicBezTo>
                    <a:pt x="1524" y="95"/>
                    <a:pt x="1429" y="0"/>
                    <a:pt x="131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7"/>
            <p:cNvSpPr/>
            <p:nvPr/>
          </p:nvSpPr>
          <p:spPr>
            <a:xfrm>
              <a:off x="7362911" y="3635775"/>
              <a:ext cx="50451" cy="13398"/>
            </a:xfrm>
            <a:custGeom>
              <a:avLst/>
              <a:gdLst/>
              <a:ahLst/>
              <a:cxnLst/>
              <a:rect l="l" t="t" r="r" b="b"/>
              <a:pathLst>
                <a:path w="1525" h="405" extrusionOk="0">
                  <a:moveTo>
                    <a:pt x="215" y="0"/>
                  </a:moveTo>
                  <a:cubicBezTo>
                    <a:pt x="96" y="0"/>
                    <a:pt x="1" y="95"/>
                    <a:pt x="1" y="214"/>
                  </a:cubicBezTo>
                  <a:cubicBezTo>
                    <a:pt x="1" y="333"/>
                    <a:pt x="96" y="405"/>
                    <a:pt x="215" y="405"/>
                  </a:cubicBezTo>
                  <a:lnTo>
                    <a:pt x="1311" y="405"/>
                  </a:lnTo>
                  <a:cubicBezTo>
                    <a:pt x="1406" y="405"/>
                    <a:pt x="1525" y="333"/>
                    <a:pt x="1525" y="214"/>
                  </a:cubicBezTo>
                  <a:cubicBezTo>
                    <a:pt x="1525" y="95"/>
                    <a:pt x="1430" y="0"/>
                    <a:pt x="131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7"/>
            <p:cNvSpPr/>
            <p:nvPr/>
          </p:nvSpPr>
          <p:spPr>
            <a:xfrm>
              <a:off x="7592967" y="3479658"/>
              <a:ext cx="13431" cy="37284"/>
            </a:xfrm>
            <a:custGeom>
              <a:avLst/>
              <a:gdLst/>
              <a:ahLst/>
              <a:cxnLst/>
              <a:rect l="l" t="t" r="r" b="b"/>
              <a:pathLst>
                <a:path w="406" h="1127" extrusionOk="0">
                  <a:moveTo>
                    <a:pt x="197" y="1"/>
                  </a:moveTo>
                  <a:cubicBezTo>
                    <a:pt x="60" y="1"/>
                    <a:pt x="1" y="109"/>
                    <a:pt x="1" y="218"/>
                  </a:cubicBezTo>
                  <a:lnTo>
                    <a:pt x="1" y="909"/>
                  </a:lnTo>
                  <a:cubicBezTo>
                    <a:pt x="1" y="1017"/>
                    <a:pt x="100" y="1126"/>
                    <a:pt x="208" y="1126"/>
                  </a:cubicBezTo>
                  <a:cubicBezTo>
                    <a:pt x="218" y="1126"/>
                    <a:pt x="228" y="1125"/>
                    <a:pt x="239" y="1123"/>
                  </a:cubicBezTo>
                  <a:cubicBezTo>
                    <a:pt x="310" y="1123"/>
                    <a:pt x="406" y="1028"/>
                    <a:pt x="406" y="909"/>
                  </a:cubicBezTo>
                  <a:lnTo>
                    <a:pt x="406" y="218"/>
                  </a:lnTo>
                  <a:cubicBezTo>
                    <a:pt x="406" y="99"/>
                    <a:pt x="310" y="4"/>
                    <a:pt x="239" y="4"/>
                  </a:cubicBezTo>
                  <a:cubicBezTo>
                    <a:pt x="224" y="2"/>
                    <a:pt x="211" y="1"/>
                    <a:pt x="19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7"/>
            <p:cNvSpPr/>
            <p:nvPr/>
          </p:nvSpPr>
          <p:spPr>
            <a:xfrm>
              <a:off x="7620558" y="3498681"/>
              <a:ext cx="24448" cy="22860"/>
            </a:xfrm>
            <a:custGeom>
              <a:avLst/>
              <a:gdLst/>
              <a:ahLst/>
              <a:cxnLst/>
              <a:rect l="l" t="t" r="r" b="b"/>
              <a:pathLst>
                <a:path w="739" h="691" extrusionOk="0">
                  <a:moveTo>
                    <a:pt x="482" y="0"/>
                  </a:moveTo>
                  <a:cubicBezTo>
                    <a:pt x="429" y="0"/>
                    <a:pt x="381" y="24"/>
                    <a:pt x="357" y="72"/>
                  </a:cubicBezTo>
                  <a:lnTo>
                    <a:pt x="72" y="334"/>
                  </a:lnTo>
                  <a:cubicBezTo>
                    <a:pt x="0" y="429"/>
                    <a:pt x="0" y="572"/>
                    <a:pt x="72" y="620"/>
                  </a:cubicBezTo>
                  <a:cubicBezTo>
                    <a:pt x="119" y="691"/>
                    <a:pt x="167" y="691"/>
                    <a:pt x="238" y="691"/>
                  </a:cubicBezTo>
                  <a:cubicBezTo>
                    <a:pt x="286" y="691"/>
                    <a:pt x="357" y="667"/>
                    <a:pt x="381" y="620"/>
                  </a:cubicBezTo>
                  <a:lnTo>
                    <a:pt x="643" y="358"/>
                  </a:lnTo>
                  <a:cubicBezTo>
                    <a:pt x="738" y="262"/>
                    <a:pt x="738" y="119"/>
                    <a:pt x="643" y="72"/>
                  </a:cubicBezTo>
                  <a:cubicBezTo>
                    <a:pt x="596" y="24"/>
                    <a:pt x="536" y="0"/>
                    <a:pt x="48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7"/>
            <p:cNvSpPr/>
            <p:nvPr/>
          </p:nvSpPr>
          <p:spPr>
            <a:xfrm>
              <a:off x="7552011" y="3498681"/>
              <a:ext cx="25242" cy="22860"/>
            </a:xfrm>
            <a:custGeom>
              <a:avLst/>
              <a:gdLst/>
              <a:ahLst/>
              <a:cxnLst/>
              <a:rect l="l" t="t" r="r" b="b"/>
              <a:pathLst>
                <a:path w="763" h="691" extrusionOk="0">
                  <a:moveTo>
                    <a:pt x="241" y="0"/>
                  </a:moveTo>
                  <a:cubicBezTo>
                    <a:pt x="185" y="0"/>
                    <a:pt x="131" y="24"/>
                    <a:pt x="96" y="72"/>
                  </a:cubicBezTo>
                  <a:cubicBezTo>
                    <a:pt x="48" y="143"/>
                    <a:pt x="0" y="310"/>
                    <a:pt x="96" y="358"/>
                  </a:cubicBezTo>
                  <a:lnTo>
                    <a:pt x="358" y="620"/>
                  </a:lnTo>
                  <a:cubicBezTo>
                    <a:pt x="405" y="667"/>
                    <a:pt x="453" y="691"/>
                    <a:pt x="524" y="691"/>
                  </a:cubicBezTo>
                  <a:cubicBezTo>
                    <a:pt x="572" y="691"/>
                    <a:pt x="643" y="667"/>
                    <a:pt x="667" y="620"/>
                  </a:cubicBezTo>
                  <a:cubicBezTo>
                    <a:pt x="762" y="548"/>
                    <a:pt x="762" y="381"/>
                    <a:pt x="667" y="334"/>
                  </a:cubicBezTo>
                  <a:lnTo>
                    <a:pt x="405" y="72"/>
                  </a:lnTo>
                  <a:cubicBezTo>
                    <a:pt x="358" y="24"/>
                    <a:pt x="298" y="0"/>
                    <a:pt x="24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7"/>
            <p:cNvSpPr/>
            <p:nvPr/>
          </p:nvSpPr>
          <p:spPr>
            <a:xfrm>
              <a:off x="7398376" y="3668857"/>
              <a:ext cx="14225" cy="14192"/>
            </a:xfrm>
            <a:custGeom>
              <a:avLst/>
              <a:gdLst/>
              <a:ahLst/>
              <a:cxnLst/>
              <a:rect l="l" t="t" r="r" b="b"/>
              <a:pathLst>
                <a:path w="430" h="429" extrusionOk="0">
                  <a:moveTo>
                    <a:pt x="215" y="0"/>
                  </a:moveTo>
                  <a:cubicBezTo>
                    <a:pt x="143" y="0"/>
                    <a:pt x="96" y="48"/>
                    <a:pt x="72" y="72"/>
                  </a:cubicBezTo>
                  <a:cubicBezTo>
                    <a:pt x="48" y="96"/>
                    <a:pt x="1" y="167"/>
                    <a:pt x="1" y="215"/>
                  </a:cubicBezTo>
                  <a:cubicBezTo>
                    <a:pt x="1" y="286"/>
                    <a:pt x="48" y="334"/>
                    <a:pt x="72" y="357"/>
                  </a:cubicBezTo>
                  <a:cubicBezTo>
                    <a:pt x="96" y="405"/>
                    <a:pt x="143" y="429"/>
                    <a:pt x="215" y="429"/>
                  </a:cubicBezTo>
                  <a:cubicBezTo>
                    <a:pt x="286" y="429"/>
                    <a:pt x="334" y="381"/>
                    <a:pt x="358" y="357"/>
                  </a:cubicBezTo>
                  <a:cubicBezTo>
                    <a:pt x="405" y="334"/>
                    <a:pt x="429" y="286"/>
                    <a:pt x="429" y="215"/>
                  </a:cubicBezTo>
                  <a:cubicBezTo>
                    <a:pt x="429" y="167"/>
                    <a:pt x="405" y="96"/>
                    <a:pt x="358" y="72"/>
                  </a:cubicBezTo>
                  <a:cubicBezTo>
                    <a:pt x="334" y="48"/>
                    <a:pt x="286"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7"/>
          <p:cNvGrpSpPr/>
          <p:nvPr/>
        </p:nvGrpSpPr>
        <p:grpSpPr>
          <a:xfrm>
            <a:off x="3312226" y="2107166"/>
            <a:ext cx="370326" cy="369532"/>
            <a:chOff x="3348085" y="2175116"/>
            <a:chExt cx="370326" cy="369532"/>
          </a:xfrm>
        </p:grpSpPr>
        <p:sp>
          <p:nvSpPr>
            <p:cNvPr id="5207" name="Google Shape;5207;p67"/>
            <p:cNvSpPr/>
            <p:nvPr/>
          </p:nvSpPr>
          <p:spPr>
            <a:xfrm>
              <a:off x="3355959" y="2179053"/>
              <a:ext cx="301779" cy="34704"/>
            </a:xfrm>
            <a:custGeom>
              <a:avLst/>
              <a:gdLst/>
              <a:ahLst/>
              <a:cxnLst/>
              <a:rect l="l" t="t" r="r" b="b"/>
              <a:pathLst>
                <a:path w="9122" h="1049" extrusionOk="0">
                  <a:moveTo>
                    <a:pt x="0" y="0"/>
                  </a:moveTo>
                  <a:lnTo>
                    <a:pt x="0" y="1048"/>
                  </a:lnTo>
                  <a:lnTo>
                    <a:pt x="9121" y="1048"/>
                  </a:lnTo>
                  <a:lnTo>
                    <a:pt x="91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7"/>
            <p:cNvSpPr/>
            <p:nvPr/>
          </p:nvSpPr>
          <p:spPr>
            <a:xfrm>
              <a:off x="3372500" y="2213723"/>
              <a:ext cx="266314" cy="320669"/>
            </a:xfrm>
            <a:custGeom>
              <a:avLst/>
              <a:gdLst/>
              <a:ahLst/>
              <a:cxnLst/>
              <a:rect l="l" t="t" r="r" b="b"/>
              <a:pathLst>
                <a:path w="8050" h="9693" extrusionOk="0">
                  <a:moveTo>
                    <a:pt x="0" y="0"/>
                  </a:moveTo>
                  <a:lnTo>
                    <a:pt x="0" y="9693"/>
                  </a:lnTo>
                  <a:lnTo>
                    <a:pt x="8050" y="9693"/>
                  </a:lnTo>
                  <a:lnTo>
                    <a:pt x="80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7"/>
            <p:cNvSpPr/>
            <p:nvPr/>
          </p:nvSpPr>
          <p:spPr>
            <a:xfrm>
              <a:off x="3448920" y="2427999"/>
              <a:ext cx="126077" cy="107187"/>
            </a:xfrm>
            <a:custGeom>
              <a:avLst/>
              <a:gdLst/>
              <a:ahLst/>
              <a:cxnLst/>
              <a:rect l="l" t="t" r="r" b="b"/>
              <a:pathLst>
                <a:path w="3811" h="3240" extrusionOk="0">
                  <a:moveTo>
                    <a:pt x="0" y="1"/>
                  </a:moveTo>
                  <a:lnTo>
                    <a:pt x="0" y="3239"/>
                  </a:lnTo>
                  <a:lnTo>
                    <a:pt x="3811" y="3239"/>
                  </a:lnTo>
                  <a:lnTo>
                    <a:pt x="3811"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7"/>
            <p:cNvSpPr/>
            <p:nvPr/>
          </p:nvSpPr>
          <p:spPr>
            <a:xfrm>
              <a:off x="3413456" y="2253886"/>
              <a:ext cx="33910" cy="46514"/>
            </a:xfrm>
            <a:custGeom>
              <a:avLst/>
              <a:gdLst/>
              <a:ahLst/>
              <a:cxnLst/>
              <a:rect l="l" t="t" r="r" b="b"/>
              <a:pathLst>
                <a:path w="1025" h="1406" extrusionOk="0">
                  <a:moveTo>
                    <a:pt x="1" y="1"/>
                  </a:moveTo>
                  <a:lnTo>
                    <a:pt x="1" y="1406"/>
                  </a:lnTo>
                  <a:lnTo>
                    <a:pt x="1025" y="1406"/>
                  </a:lnTo>
                  <a:lnTo>
                    <a:pt x="1025"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7"/>
            <p:cNvSpPr/>
            <p:nvPr/>
          </p:nvSpPr>
          <p:spPr>
            <a:xfrm>
              <a:off x="3489116" y="2253886"/>
              <a:ext cx="34670" cy="46514"/>
            </a:xfrm>
            <a:custGeom>
              <a:avLst/>
              <a:gdLst/>
              <a:ahLst/>
              <a:cxnLst/>
              <a:rect l="l" t="t" r="r" b="b"/>
              <a:pathLst>
                <a:path w="1048" h="1406" extrusionOk="0">
                  <a:moveTo>
                    <a:pt x="0" y="1"/>
                  </a:moveTo>
                  <a:lnTo>
                    <a:pt x="0" y="1406"/>
                  </a:lnTo>
                  <a:lnTo>
                    <a:pt x="1048" y="1406"/>
                  </a:lnTo>
                  <a:lnTo>
                    <a:pt x="1048"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7"/>
            <p:cNvSpPr/>
            <p:nvPr/>
          </p:nvSpPr>
          <p:spPr>
            <a:xfrm>
              <a:off x="3563948" y="2253886"/>
              <a:ext cx="34704" cy="46514"/>
            </a:xfrm>
            <a:custGeom>
              <a:avLst/>
              <a:gdLst/>
              <a:ahLst/>
              <a:cxnLst/>
              <a:rect l="l" t="t" r="r" b="b"/>
              <a:pathLst>
                <a:path w="1049" h="1406" extrusionOk="0">
                  <a:moveTo>
                    <a:pt x="0" y="1"/>
                  </a:moveTo>
                  <a:lnTo>
                    <a:pt x="0" y="1406"/>
                  </a:lnTo>
                  <a:lnTo>
                    <a:pt x="1048" y="1406"/>
                  </a:lnTo>
                  <a:lnTo>
                    <a:pt x="1048"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7"/>
            <p:cNvSpPr/>
            <p:nvPr/>
          </p:nvSpPr>
          <p:spPr>
            <a:xfrm>
              <a:off x="3413456" y="2341356"/>
              <a:ext cx="33910" cy="46514"/>
            </a:xfrm>
            <a:custGeom>
              <a:avLst/>
              <a:gdLst/>
              <a:ahLst/>
              <a:cxnLst/>
              <a:rect l="l" t="t" r="r" b="b"/>
              <a:pathLst>
                <a:path w="1025" h="1406" extrusionOk="0">
                  <a:moveTo>
                    <a:pt x="1" y="0"/>
                  </a:moveTo>
                  <a:lnTo>
                    <a:pt x="1" y="1405"/>
                  </a:lnTo>
                  <a:lnTo>
                    <a:pt x="1025" y="1405"/>
                  </a:lnTo>
                  <a:lnTo>
                    <a:pt x="1025"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7"/>
            <p:cNvSpPr/>
            <p:nvPr/>
          </p:nvSpPr>
          <p:spPr>
            <a:xfrm>
              <a:off x="3489116" y="2341356"/>
              <a:ext cx="34670" cy="46514"/>
            </a:xfrm>
            <a:custGeom>
              <a:avLst/>
              <a:gdLst/>
              <a:ahLst/>
              <a:cxnLst/>
              <a:rect l="l" t="t" r="r" b="b"/>
              <a:pathLst>
                <a:path w="1048" h="1406" extrusionOk="0">
                  <a:moveTo>
                    <a:pt x="0" y="0"/>
                  </a:moveTo>
                  <a:lnTo>
                    <a:pt x="0" y="1405"/>
                  </a:lnTo>
                  <a:lnTo>
                    <a:pt x="1048" y="1405"/>
                  </a:lnTo>
                  <a:lnTo>
                    <a:pt x="1048"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7"/>
            <p:cNvSpPr/>
            <p:nvPr/>
          </p:nvSpPr>
          <p:spPr>
            <a:xfrm>
              <a:off x="3533215" y="2323789"/>
              <a:ext cx="177289" cy="210603"/>
            </a:xfrm>
            <a:custGeom>
              <a:avLst/>
              <a:gdLst/>
              <a:ahLst/>
              <a:cxnLst/>
              <a:rect l="l" t="t" r="r" b="b"/>
              <a:pathLst>
                <a:path w="5359" h="6366" extrusionOk="0">
                  <a:moveTo>
                    <a:pt x="2548" y="1"/>
                  </a:moveTo>
                  <a:cubicBezTo>
                    <a:pt x="2517" y="1"/>
                    <a:pt x="2501" y="36"/>
                    <a:pt x="2501" y="55"/>
                  </a:cubicBezTo>
                  <a:cubicBezTo>
                    <a:pt x="2715" y="602"/>
                    <a:pt x="2644" y="1079"/>
                    <a:pt x="2144" y="1460"/>
                  </a:cubicBezTo>
                  <a:cubicBezTo>
                    <a:pt x="1597" y="1915"/>
                    <a:pt x="1455" y="2580"/>
                    <a:pt x="1418" y="2867"/>
                  </a:cubicBezTo>
                  <a:lnTo>
                    <a:pt x="1418" y="2867"/>
                  </a:lnTo>
                  <a:cubicBezTo>
                    <a:pt x="1432" y="2586"/>
                    <a:pt x="1405" y="1926"/>
                    <a:pt x="953" y="1293"/>
                  </a:cubicBezTo>
                  <a:cubicBezTo>
                    <a:pt x="906" y="1227"/>
                    <a:pt x="840" y="1198"/>
                    <a:pt x="776" y="1198"/>
                  </a:cubicBezTo>
                  <a:cubicBezTo>
                    <a:pt x="679" y="1198"/>
                    <a:pt x="587" y="1264"/>
                    <a:pt x="572" y="1365"/>
                  </a:cubicBezTo>
                  <a:cubicBezTo>
                    <a:pt x="501" y="2603"/>
                    <a:pt x="1" y="2722"/>
                    <a:pt x="1" y="3698"/>
                  </a:cubicBezTo>
                  <a:cubicBezTo>
                    <a:pt x="1" y="5175"/>
                    <a:pt x="1191" y="6366"/>
                    <a:pt x="2692" y="6366"/>
                  </a:cubicBezTo>
                  <a:cubicBezTo>
                    <a:pt x="4168" y="6366"/>
                    <a:pt x="5359" y="5175"/>
                    <a:pt x="5359" y="3698"/>
                  </a:cubicBezTo>
                  <a:cubicBezTo>
                    <a:pt x="5359" y="2841"/>
                    <a:pt x="5145" y="2127"/>
                    <a:pt x="4668" y="1317"/>
                  </a:cubicBezTo>
                  <a:cubicBezTo>
                    <a:pt x="4640" y="1241"/>
                    <a:pt x="4577" y="1206"/>
                    <a:pt x="4510" y="1206"/>
                  </a:cubicBezTo>
                  <a:cubicBezTo>
                    <a:pt x="4410" y="1206"/>
                    <a:pt x="4302" y="1284"/>
                    <a:pt x="4287" y="1412"/>
                  </a:cubicBezTo>
                  <a:cubicBezTo>
                    <a:pt x="4192" y="2246"/>
                    <a:pt x="3692" y="2793"/>
                    <a:pt x="3692" y="2793"/>
                  </a:cubicBezTo>
                  <a:cubicBezTo>
                    <a:pt x="3692" y="2793"/>
                    <a:pt x="4359" y="888"/>
                    <a:pt x="2573" y="7"/>
                  </a:cubicBezTo>
                  <a:cubicBezTo>
                    <a:pt x="2564" y="3"/>
                    <a:pt x="2555" y="1"/>
                    <a:pt x="2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7"/>
            <p:cNvSpPr/>
            <p:nvPr/>
          </p:nvSpPr>
          <p:spPr>
            <a:xfrm>
              <a:off x="3587569" y="2438254"/>
              <a:ext cx="70962" cy="96138"/>
            </a:xfrm>
            <a:custGeom>
              <a:avLst/>
              <a:gdLst/>
              <a:ahLst/>
              <a:cxnLst/>
              <a:rect l="l" t="t" r="r" b="b"/>
              <a:pathLst>
                <a:path w="2145" h="2906" extrusionOk="0">
                  <a:moveTo>
                    <a:pt x="1072" y="0"/>
                  </a:moveTo>
                  <a:cubicBezTo>
                    <a:pt x="1072" y="596"/>
                    <a:pt x="1" y="762"/>
                    <a:pt x="1" y="1834"/>
                  </a:cubicBezTo>
                  <a:cubicBezTo>
                    <a:pt x="1" y="2429"/>
                    <a:pt x="477" y="2906"/>
                    <a:pt x="1072" y="2906"/>
                  </a:cubicBezTo>
                  <a:cubicBezTo>
                    <a:pt x="1668" y="2906"/>
                    <a:pt x="2144" y="2429"/>
                    <a:pt x="2144" y="1834"/>
                  </a:cubicBezTo>
                  <a:cubicBezTo>
                    <a:pt x="2144" y="1239"/>
                    <a:pt x="1715" y="477"/>
                    <a:pt x="1072"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7"/>
            <p:cNvSpPr/>
            <p:nvPr/>
          </p:nvSpPr>
          <p:spPr>
            <a:xfrm>
              <a:off x="3556869" y="2248361"/>
              <a:ext cx="48069" cy="59912"/>
            </a:xfrm>
            <a:custGeom>
              <a:avLst/>
              <a:gdLst/>
              <a:ahLst/>
              <a:cxnLst/>
              <a:rect l="l" t="t" r="r" b="b"/>
              <a:pathLst>
                <a:path w="1453" h="1811" extrusionOk="0">
                  <a:moveTo>
                    <a:pt x="1048" y="406"/>
                  </a:moveTo>
                  <a:lnTo>
                    <a:pt x="1048" y="1358"/>
                  </a:lnTo>
                  <a:lnTo>
                    <a:pt x="429" y="1358"/>
                  </a:lnTo>
                  <a:lnTo>
                    <a:pt x="429" y="406"/>
                  </a:lnTo>
                  <a:close/>
                  <a:moveTo>
                    <a:pt x="214" y="1"/>
                  </a:moveTo>
                  <a:cubicBezTo>
                    <a:pt x="95" y="1"/>
                    <a:pt x="0" y="72"/>
                    <a:pt x="0" y="191"/>
                  </a:cubicBezTo>
                  <a:lnTo>
                    <a:pt x="0" y="1597"/>
                  </a:lnTo>
                  <a:cubicBezTo>
                    <a:pt x="0" y="1692"/>
                    <a:pt x="95" y="1811"/>
                    <a:pt x="214" y="1811"/>
                  </a:cubicBezTo>
                  <a:lnTo>
                    <a:pt x="1262" y="1811"/>
                  </a:lnTo>
                  <a:cubicBezTo>
                    <a:pt x="1381" y="1811"/>
                    <a:pt x="1453" y="1716"/>
                    <a:pt x="1453" y="1597"/>
                  </a:cubicBezTo>
                  <a:lnTo>
                    <a:pt x="1453" y="191"/>
                  </a:lnTo>
                  <a:cubicBezTo>
                    <a:pt x="1453" y="72"/>
                    <a:pt x="1381" y="1"/>
                    <a:pt x="126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7"/>
            <p:cNvSpPr/>
            <p:nvPr/>
          </p:nvSpPr>
          <p:spPr>
            <a:xfrm>
              <a:off x="3406376" y="2248361"/>
              <a:ext cx="48102" cy="59912"/>
            </a:xfrm>
            <a:custGeom>
              <a:avLst/>
              <a:gdLst/>
              <a:ahLst/>
              <a:cxnLst/>
              <a:rect l="l" t="t" r="r" b="b"/>
              <a:pathLst>
                <a:path w="1454" h="1811" extrusionOk="0">
                  <a:moveTo>
                    <a:pt x="1072" y="406"/>
                  </a:moveTo>
                  <a:lnTo>
                    <a:pt x="1072" y="1358"/>
                  </a:lnTo>
                  <a:lnTo>
                    <a:pt x="453" y="1358"/>
                  </a:lnTo>
                  <a:lnTo>
                    <a:pt x="453" y="406"/>
                  </a:lnTo>
                  <a:close/>
                  <a:moveTo>
                    <a:pt x="215" y="1"/>
                  </a:moveTo>
                  <a:cubicBezTo>
                    <a:pt x="96" y="1"/>
                    <a:pt x="1" y="72"/>
                    <a:pt x="1" y="191"/>
                  </a:cubicBezTo>
                  <a:lnTo>
                    <a:pt x="1" y="1597"/>
                  </a:lnTo>
                  <a:cubicBezTo>
                    <a:pt x="1" y="1692"/>
                    <a:pt x="96" y="1811"/>
                    <a:pt x="215" y="1811"/>
                  </a:cubicBezTo>
                  <a:lnTo>
                    <a:pt x="1239" y="1811"/>
                  </a:lnTo>
                  <a:cubicBezTo>
                    <a:pt x="1358" y="1811"/>
                    <a:pt x="1453" y="1716"/>
                    <a:pt x="1453" y="1597"/>
                  </a:cubicBezTo>
                  <a:lnTo>
                    <a:pt x="1453" y="191"/>
                  </a:lnTo>
                  <a:cubicBezTo>
                    <a:pt x="1453" y="72"/>
                    <a:pt x="1358" y="1"/>
                    <a:pt x="1239"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7"/>
            <p:cNvSpPr/>
            <p:nvPr/>
          </p:nvSpPr>
          <p:spPr>
            <a:xfrm>
              <a:off x="3481209" y="2248361"/>
              <a:ext cx="48896" cy="59912"/>
            </a:xfrm>
            <a:custGeom>
              <a:avLst/>
              <a:gdLst/>
              <a:ahLst/>
              <a:cxnLst/>
              <a:rect l="l" t="t" r="r" b="b"/>
              <a:pathLst>
                <a:path w="1478" h="1811" extrusionOk="0">
                  <a:moveTo>
                    <a:pt x="1073" y="406"/>
                  </a:moveTo>
                  <a:lnTo>
                    <a:pt x="1073" y="1358"/>
                  </a:lnTo>
                  <a:lnTo>
                    <a:pt x="453" y="1358"/>
                  </a:lnTo>
                  <a:lnTo>
                    <a:pt x="453" y="406"/>
                  </a:lnTo>
                  <a:close/>
                  <a:moveTo>
                    <a:pt x="239" y="1"/>
                  </a:moveTo>
                  <a:cubicBezTo>
                    <a:pt x="120" y="1"/>
                    <a:pt x="25" y="72"/>
                    <a:pt x="25" y="191"/>
                  </a:cubicBezTo>
                  <a:lnTo>
                    <a:pt x="25" y="1597"/>
                  </a:lnTo>
                  <a:cubicBezTo>
                    <a:pt x="1" y="1692"/>
                    <a:pt x="120" y="1811"/>
                    <a:pt x="239" y="1811"/>
                  </a:cubicBezTo>
                  <a:lnTo>
                    <a:pt x="1287" y="1811"/>
                  </a:lnTo>
                  <a:cubicBezTo>
                    <a:pt x="1406" y="1811"/>
                    <a:pt x="1477" y="1716"/>
                    <a:pt x="1477" y="1597"/>
                  </a:cubicBezTo>
                  <a:lnTo>
                    <a:pt x="1477" y="191"/>
                  </a:lnTo>
                  <a:cubicBezTo>
                    <a:pt x="1477" y="72"/>
                    <a:pt x="1406" y="1"/>
                    <a:pt x="1287"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7"/>
            <p:cNvSpPr/>
            <p:nvPr/>
          </p:nvSpPr>
          <p:spPr>
            <a:xfrm>
              <a:off x="3407170" y="2335037"/>
              <a:ext cx="48102" cy="59912"/>
            </a:xfrm>
            <a:custGeom>
              <a:avLst/>
              <a:gdLst/>
              <a:ahLst/>
              <a:cxnLst/>
              <a:rect l="l" t="t" r="r" b="b"/>
              <a:pathLst>
                <a:path w="1454" h="1811" extrusionOk="0">
                  <a:moveTo>
                    <a:pt x="1048" y="405"/>
                  </a:moveTo>
                  <a:lnTo>
                    <a:pt x="1048" y="1358"/>
                  </a:lnTo>
                  <a:lnTo>
                    <a:pt x="429" y="1358"/>
                  </a:lnTo>
                  <a:lnTo>
                    <a:pt x="429" y="405"/>
                  </a:lnTo>
                  <a:close/>
                  <a:moveTo>
                    <a:pt x="215" y="1"/>
                  </a:moveTo>
                  <a:cubicBezTo>
                    <a:pt x="96" y="1"/>
                    <a:pt x="0" y="72"/>
                    <a:pt x="0" y="191"/>
                  </a:cubicBezTo>
                  <a:lnTo>
                    <a:pt x="0" y="1596"/>
                  </a:lnTo>
                  <a:cubicBezTo>
                    <a:pt x="0" y="1715"/>
                    <a:pt x="96" y="1810"/>
                    <a:pt x="215" y="1810"/>
                  </a:cubicBezTo>
                  <a:lnTo>
                    <a:pt x="1262" y="1810"/>
                  </a:lnTo>
                  <a:cubicBezTo>
                    <a:pt x="1382" y="1810"/>
                    <a:pt x="1453" y="1715"/>
                    <a:pt x="1453" y="1596"/>
                  </a:cubicBezTo>
                  <a:lnTo>
                    <a:pt x="1453" y="191"/>
                  </a:lnTo>
                  <a:cubicBezTo>
                    <a:pt x="1453" y="72"/>
                    <a:pt x="1382" y="1"/>
                    <a:pt x="126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7"/>
            <p:cNvSpPr/>
            <p:nvPr/>
          </p:nvSpPr>
          <p:spPr>
            <a:xfrm>
              <a:off x="3481209" y="2335037"/>
              <a:ext cx="48896" cy="59912"/>
            </a:xfrm>
            <a:custGeom>
              <a:avLst/>
              <a:gdLst/>
              <a:ahLst/>
              <a:cxnLst/>
              <a:rect l="l" t="t" r="r" b="b"/>
              <a:pathLst>
                <a:path w="1478" h="1811" extrusionOk="0">
                  <a:moveTo>
                    <a:pt x="1073" y="405"/>
                  </a:moveTo>
                  <a:lnTo>
                    <a:pt x="1073" y="1358"/>
                  </a:lnTo>
                  <a:lnTo>
                    <a:pt x="453" y="1358"/>
                  </a:lnTo>
                  <a:lnTo>
                    <a:pt x="453" y="405"/>
                  </a:lnTo>
                  <a:close/>
                  <a:moveTo>
                    <a:pt x="239" y="1"/>
                  </a:moveTo>
                  <a:cubicBezTo>
                    <a:pt x="120" y="1"/>
                    <a:pt x="25" y="72"/>
                    <a:pt x="25" y="191"/>
                  </a:cubicBezTo>
                  <a:lnTo>
                    <a:pt x="25" y="1596"/>
                  </a:lnTo>
                  <a:cubicBezTo>
                    <a:pt x="1" y="1715"/>
                    <a:pt x="120" y="1810"/>
                    <a:pt x="239" y="1810"/>
                  </a:cubicBezTo>
                  <a:lnTo>
                    <a:pt x="1287" y="1810"/>
                  </a:lnTo>
                  <a:cubicBezTo>
                    <a:pt x="1406" y="1810"/>
                    <a:pt x="1477" y="1715"/>
                    <a:pt x="1477" y="1596"/>
                  </a:cubicBezTo>
                  <a:lnTo>
                    <a:pt x="1477" y="191"/>
                  </a:lnTo>
                  <a:cubicBezTo>
                    <a:pt x="1477" y="72"/>
                    <a:pt x="1406" y="1"/>
                    <a:pt x="1287"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7"/>
            <p:cNvSpPr/>
            <p:nvPr/>
          </p:nvSpPr>
          <p:spPr>
            <a:xfrm>
              <a:off x="3498544" y="2207405"/>
              <a:ext cx="14225" cy="14225"/>
            </a:xfrm>
            <a:custGeom>
              <a:avLst/>
              <a:gdLst/>
              <a:ahLst/>
              <a:cxnLst/>
              <a:rect l="l" t="t" r="r" b="b"/>
              <a:pathLst>
                <a:path w="430" h="430" extrusionOk="0">
                  <a:moveTo>
                    <a:pt x="215" y="1"/>
                  </a:moveTo>
                  <a:cubicBezTo>
                    <a:pt x="168" y="1"/>
                    <a:pt x="96" y="48"/>
                    <a:pt x="72" y="72"/>
                  </a:cubicBezTo>
                  <a:cubicBezTo>
                    <a:pt x="48" y="96"/>
                    <a:pt x="1" y="167"/>
                    <a:pt x="1" y="215"/>
                  </a:cubicBezTo>
                  <a:cubicBezTo>
                    <a:pt x="1" y="286"/>
                    <a:pt x="48" y="334"/>
                    <a:pt x="72" y="358"/>
                  </a:cubicBezTo>
                  <a:cubicBezTo>
                    <a:pt x="120" y="405"/>
                    <a:pt x="168" y="429"/>
                    <a:pt x="215" y="429"/>
                  </a:cubicBezTo>
                  <a:cubicBezTo>
                    <a:pt x="287" y="429"/>
                    <a:pt x="334" y="405"/>
                    <a:pt x="358" y="358"/>
                  </a:cubicBezTo>
                  <a:cubicBezTo>
                    <a:pt x="406" y="334"/>
                    <a:pt x="429" y="286"/>
                    <a:pt x="429" y="215"/>
                  </a:cubicBezTo>
                  <a:cubicBezTo>
                    <a:pt x="429" y="167"/>
                    <a:pt x="406" y="96"/>
                    <a:pt x="358" y="72"/>
                  </a:cubicBezTo>
                  <a:cubicBezTo>
                    <a:pt x="334" y="48"/>
                    <a:pt x="287"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7"/>
            <p:cNvSpPr/>
            <p:nvPr/>
          </p:nvSpPr>
          <p:spPr>
            <a:xfrm>
              <a:off x="3348085" y="2175116"/>
              <a:ext cx="370326" cy="369532"/>
            </a:xfrm>
            <a:custGeom>
              <a:avLst/>
              <a:gdLst/>
              <a:ahLst/>
              <a:cxnLst/>
              <a:rect l="l" t="t" r="r" b="b"/>
              <a:pathLst>
                <a:path w="11194" h="11170" extrusionOk="0">
                  <a:moveTo>
                    <a:pt x="8431" y="4930"/>
                  </a:moveTo>
                  <a:cubicBezTo>
                    <a:pt x="8883" y="5263"/>
                    <a:pt x="9121" y="5716"/>
                    <a:pt x="9169" y="6287"/>
                  </a:cubicBezTo>
                  <a:cubicBezTo>
                    <a:pt x="9240" y="6811"/>
                    <a:pt x="9074" y="7264"/>
                    <a:pt x="9074" y="7264"/>
                  </a:cubicBezTo>
                  <a:cubicBezTo>
                    <a:pt x="9050" y="7359"/>
                    <a:pt x="9074" y="7478"/>
                    <a:pt x="9169" y="7526"/>
                  </a:cubicBezTo>
                  <a:cubicBezTo>
                    <a:pt x="9209" y="7555"/>
                    <a:pt x="9253" y="7569"/>
                    <a:pt x="9294" y="7569"/>
                  </a:cubicBezTo>
                  <a:cubicBezTo>
                    <a:pt x="9351" y="7569"/>
                    <a:pt x="9403" y="7543"/>
                    <a:pt x="9431" y="7502"/>
                  </a:cubicBezTo>
                  <a:cubicBezTo>
                    <a:pt x="9478" y="7478"/>
                    <a:pt x="10002" y="6906"/>
                    <a:pt x="10098" y="6001"/>
                  </a:cubicBezTo>
                  <a:cubicBezTo>
                    <a:pt x="10550" y="6764"/>
                    <a:pt x="10717" y="7406"/>
                    <a:pt x="10717" y="8240"/>
                  </a:cubicBezTo>
                  <a:cubicBezTo>
                    <a:pt x="10788" y="9145"/>
                    <a:pt x="10240" y="9955"/>
                    <a:pt x="9478" y="10359"/>
                  </a:cubicBezTo>
                  <a:cubicBezTo>
                    <a:pt x="9550" y="10193"/>
                    <a:pt x="9597" y="10002"/>
                    <a:pt x="9597" y="9788"/>
                  </a:cubicBezTo>
                  <a:cubicBezTo>
                    <a:pt x="9597" y="9073"/>
                    <a:pt x="9121" y="8240"/>
                    <a:pt x="8431" y="7764"/>
                  </a:cubicBezTo>
                  <a:cubicBezTo>
                    <a:pt x="8389" y="7736"/>
                    <a:pt x="8347" y="7724"/>
                    <a:pt x="8300" y="7724"/>
                  </a:cubicBezTo>
                  <a:cubicBezTo>
                    <a:pt x="8267" y="7724"/>
                    <a:pt x="8232" y="7730"/>
                    <a:pt x="8192" y="7740"/>
                  </a:cubicBezTo>
                  <a:cubicBezTo>
                    <a:pt x="8121" y="7764"/>
                    <a:pt x="8073" y="7859"/>
                    <a:pt x="8073" y="7954"/>
                  </a:cubicBezTo>
                  <a:cubicBezTo>
                    <a:pt x="8073" y="8097"/>
                    <a:pt x="7954" y="8216"/>
                    <a:pt x="7716" y="8431"/>
                  </a:cubicBezTo>
                  <a:cubicBezTo>
                    <a:pt x="7407" y="8692"/>
                    <a:pt x="6978" y="9073"/>
                    <a:pt x="6978" y="9836"/>
                  </a:cubicBezTo>
                  <a:cubicBezTo>
                    <a:pt x="6978" y="10026"/>
                    <a:pt x="7026" y="10217"/>
                    <a:pt x="7097" y="10383"/>
                  </a:cubicBezTo>
                  <a:cubicBezTo>
                    <a:pt x="6311" y="9978"/>
                    <a:pt x="5787" y="9145"/>
                    <a:pt x="5787" y="8216"/>
                  </a:cubicBezTo>
                  <a:cubicBezTo>
                    <a:pt x="5787" y="7764"/>
                    <a:pt x="5906" y="7526"/>
                    <a:pt x="6025" y="7240"/>
                  </a:cubicBezTo>
                  <a:cubicBezTo>
                    <a:pt x="6168" y="6930"/>
                    <a:pt x="6311" y="6573"/>
                    <a:pt x="6383" y="5930"/>
                  </a:cubicBezTo>
                  <a:cubicBezTo>
                    <a:pt x="6764" y="6478"/>
                    <a:pt x="6787" y="7073"/>
                    <a:pt x="6764" y="7359"/>
                  </a:cubicBezTo>
                  <a:lnTo>
                    <a:pt x="6764" y="7502"/>
                  </a:lnTo>
                  <a:cubicBezTo>
                    <a:pt x="6764" y="7621"/>
                    <a:pt x="6859" y="7716"/>
                    <a:pt x="6978" y="7740"/>
                  </a:cubicBezTo>
                  <a:cubicBezTo>
                    <a:pt x="7097" y="7740"/>
                    <a:pt x="7168" y="7692"/>
                    <a:pt x="7216" y="7573"/>
                  </a:cubicBezTo>
                  <a:cubicBezTo>
                    <a:pt x="7216" y="7573"/>
                    <a:pt x="7216" y="7502"/>
                    <a:pt x="7240" y="7406"/>
                  </a:cubicBezTo>
                  <a:cubicBezTo>
                    <a:pt x="7264" y="7145"/>
                    <a:pt x="7407" y="6549"/>
                    <a:pt x="7883" y="6168"/>
                  </a:cubicBezTo>
                  <a:cubicBezTo>
                    <a:pt x="8311" y="5835"/>
                    <a:pt x="8478" y="5430"/>
                    <a:pt x="8431" y="4930"/>
                  </a:cubicBezTo>
                  <a:close/>
                  <a:moveTo>
                    <a:pt x="9145" y="357"/>
                  </a:moveTo>
                  <a:lnTo>
                    <a:pt x="9145" y="977"/>
                  </a:lnTo>
                  <a:lnTo>
                    <a:pt x="5811" y="977"/>
                  </a:lnTo>
                  <a:cubicBezTo>
                    <a:pt x="5692" y="977"/>
                    <a:pt x="5597" y="1072"/>
                    <a:pt x="5597" y="1167"/>
                  </a:cubicBezTo>
                  <a:cubicBezTo>
                    <a:pt x="5573" y="1310"/>
                    <a:pt x="5692" y="1405"/>
                    <a:pt x="5811" y="1405"/>
                  </a:cubicBezTo>
                  <a:lnTo>
                    <a:pt x="8645" y="1405"/>
                  </a:lnTo>
                  <a:lnTo>
                    <a:pt x="8645" y="4477"/>
                  </a:lnTo>
                  <a:cubicBezTo>
                    <a:pt x="8550" y="4406"/>
                    <a:pt x="8454" y="4358"/>
                    <a:pt x="8335" y="4287"/>
                  </a:cubicBezTo>
                  <a:cubicBezTo>
                    <a:pt x="8288" y="4275"/>
                    <a:pt x="8246" y="4269"/>
                    <a:pt x="8204" y="4269"/>
                  </a:cubicBezTo>
                  <a:cubicBezTo>
                    <a:pt x="8163" y="4269"/>
                    <a:pt x="8121" y="4275"/>
                    <a:pt x="8073" y="4287"/>
                  </a:cubicBezTo>
                  <a:cubicBezTo>
                    <a:pt x="7978" y="4358"/>
                    <a:pt x="7930" y="4477"/>
                    <a:pt x="7978" y="4596"/>
                  </a:cubicBezTo>
                  <a:cubicBezTo>
                    <a:pt x="8169" y="5096"/>
                    <a:pt x="8073" y="5430"/>
                    <a:pt x="7716" y="5739"/>
                  </a:cubicBezTo>
                  <a:cubicBezTo>
                    <a:pt x="7502" y="5930"/>
                    <a:pt x="7335" y="6144"/>
                    <a:pt x="7216" y="6335"/>
                  </a:cubicBezTo>
                  <a:cubicBezTo>
                    <a:pt x="7121" y="6097"/>
                    <a:pt x="7026" y="5835"/>
                    <a:pt x="6859" y="5597"/>
                  </a:cubicBezTo>
                  <a:cubicBezTo>
                    <a:pt x="6783" y="5484"/>
                    <a:pt x="6648" y="5415"/>
                    <a:pt x="6513" y="5415"/>
                  </a:cubicBezTo>
                  <a:cubicBezTo>
                    <a:pt x="6477" y="5415"/>
                    <a:pt x="6441" y="5420"/>
                    <a:pt x="6406" y="5430"/>
                  </a:cubicBezTo>
                  <a:cubicBezTo>
                    <a:pt x="6216" y="5478"/>
                    <a:pt x="6097" y="5597"/>
                    <a:pt x="6073" y="5811"/>
                  </a:cubicBezTo>
                  <a:cubicBezTo>
                    <a:pt x="6025" y="6382"/>
                    <a:pt x="5859" y="6692"/>
                    <a:pt x="5740" y="7002"/>
                  </a:cubicBezTo>
                  <a:cubicBezTo>
                    <a:pt x="5692" y="7121"/>
                    <a:pt x="5620" y="7264"/>
                    <a:pt x="5597" y="7383"/>
                  </a:cubicBezTo>
                  <a:lnTo>
                    <a:pt x="3048" y="7383"/>
                  </a:lnTo>
                  <a:cubicBezTo>
                    <a:pt x="2929" y="7383"/>
                    <a:pt x="2834" y="7478"/>
                    <a:pt x="2834" y="7597"/>
                  </a:cubicBezTo>
                  <a:lnTo>
                    <a:pt x="2834" y="10598"/>
                  </a:lnTo>
                  <a:lnTo>
                    <a:pt x="977" y="10598"/>
                  </a:lnTo>
                  <a:lnTo>
                    <a:pt x="977" y="1405"/>
                  </a:lnTo>
                  <a:lnTo>
                    <a:pt x="3811" y="1405"/>
                  </a:lnTo>
                  <a:cubicBezTo>
                    <a:pt x="3930" y="1405"/>
                    <a:pt x="4025" y="1310"/>
                    <a:pt x="4025" y="1215"/>
                  </a:cubicBezTo>
                  <a:cubicBezTo>
                    <a:pt x="4049" y="1072"/>
                    <a:pt x="3930" y="977"/>
                    <a:pt x="3811" y="977"/>
                  </a:cubicBezTo>
                  <a:lnTo>
                    <a:pt x="477" y="977"/>
                  </a:lnTo>
                  <a:lnTo>
                    <a:pt x="477" y="357"/>
                  </a:lnTo>
                  <a:close/>
                  <a:moveTo>
                    <a:pt x="4549" y="7859"/>
                  </a:moveTo>
                  <a:lnTo>
                    <a:pt x="4549" y="10645"/>
                  </a:lnTo>
                  <a:lnTo>
                    <a:pt x="3239" y="10645"/>
                  </a:lnTo>
                  <a:lnTo>
                    <a:pt x="3239" y="7859"/>
                  </a:lnTo>
                  <a:close/>
                  <a:moveTo>
                    <a:pt x="8431" y="8311"/>
                  </a:moveTo>
                  <a:cubicBezTo>
                    <a:pt x="8931" y="8764"/>
                    <a:pt x="9169" y="9383"/>
                    <a:pt x="9169" y="9788"/>
                  </a:cubicBezTo>
                  <a:cubicBezTo>
                    <a:pt x="9169" y="10264"/>
                    <a:pt x="8788" y="10645"/>
                    <a:pt x="8311" y="10645"/>
                  </a:cubicBezTo>
                  <a:cubicBezTo>
                    <a:pt x="7835" y="10645"/>
                    <a:pt x="7454" y="10264"/>
                    <a:pt x="7454" y="9788"/>
                  </a:cubicBezTo>
                  <a:cubicBezTo>
                    <a:pt x="7454" y="9264"/>
                    <a:pt x="7740" y="9002"/>
                    <a:pt x="8050" y="8716"/>
                  </a:cubicBezTo>
                  <a:cubicBezTo>
                    <a:pt x="8192" y="8597"/>
                    <a:pt x="8335" y="8454"/>
                    <a:pt x="8431" y="8311"/>
                  </a:cubicBezTo>
                  <a:close/>
                  <a:moveTo>
                    <a:pt x="5430" y="7859"/>
                  </a:moveTo>
                  <a:cubicBezTo>
                    <a:pt x="5430" y="7954"/>
                    <a:pt x="5382" y="8073"/>
                    <a:pt x="5382" y="8192"/>
                  </a:cubicBezTo>
                  <a:cubicBezTo>
                    <a:pt x="5382" y="9240"/>
                    <a:pt x="5930" y="10145"/>
                    <a:pt x="6764" y="10669"/>
                  </a:cubicBezTo>
                  <a:lnTo>
                    <a:pt x="5001" y="10669"/>
                  </a:lnTo>
                  <a:lnTo>
                    <a:pt x="5001" y="7859"/>
                  </a:lnTo>
                  <a:close/>
                  <a:moveTo>
                    <a:pt x="215" y="0"/>
                  </a:moveTo>
                  <a:cubicBezTo>
                    <a:pt x="96" y="0"/>
                    <a:pt x="0" y="95"/>
                    <a:pt x="0" y="215"/>
                  </a:cubicBezTo>
                  <a:lnTo>
                    <a:pt x="0" y="1262"/>
                  </a:lnTo>
                  <a:cubicBezTo>
                    <a:pt x="0" y="1381"/>
                    <a:pt x="96" y="1453"/>
                    <a:pt x="215" y="1453"/>
                  </a:cubicBezTo>
                  <a:lnTo>
                    <a:pt x="500" y="1453"/>
                  </a:lnTo>
                  <a:lnTo>
                    <a:pt x="500" y="10955"/>
                  </a:lnTo>
                  <a:cubicBezTo>
                    <a:pt x="500" y="11074"/>
                    <a:pt x="596" y="11169"/>
                    <a:pt x="715" y="11169"/>
                  </a:cubicBezTo>
                  <a:lnTo>
                    <a:pt x="8264" y="11169"/>
                  </a:lnTo>
                  <a:cubicBezTo>
                    <a:pt x="9883" y="11169"/>
                    <a:pt x="11193" y="9859"/>
                    <a:pt x="11193" y="8240"/>
                  </a:cubicBezTo>
                  <a:cubicBezTo>
                    <a:pt x="11193" y="7264"/>
                    <a:pt x="10979" y="6525"/>
                    <a:pt x="10479" y="5716"/>
                  </a:cubicBezTo>
                  <a:cubicBezTo>
                    <a:pt x="10400" y="5598"/>
                    <a:pt x="10273" y="5513"/>
                    <a:pt x="10125" y="5513"/>
                  </a:cubicBezTo>
                  <a:cubicBezTo>
                    <a:pt x="10093" y="5513"/>
                    <a:pt x="10060" y="5517"/>
                    <a:pt x="10026" y="5525"/>
                  </a:cubicBezTo>
                  <a:cubicBezTo>
                    <a:pt x="9859" y="5573"/>
                    <a:pt x="9740" y="5716"/>
                    <a:pt x="9717" y="5930"/>
                  </a:cubicBezTo>
                  <a:cubicBezTo>
                    <a:pt x="9717" y="6049"/>
                    <a:pt x="9669" y="6168"/>
                    <a:pt x="9645" y="6263"/>
                  </a:cubicBezTo>
                  <a:cubicBezTo>
                    <a:pt x="9621" y="5835"/>
                    <a:pt x="9478" y="5335"/>
                    <a:pt x="9026" y="4882"/>
                  </a:cubicBezTo>
                  <a:lnTo>
                    <a:pt x="9026" y="1453"/>
                  </a:lnTo>
                  <a:lnTo>
                    <a:pt x="9312" y="1453"/>
                  </a:lnTo>
                  <a:cubicBezTo>
                    <a:pt x="9431" y="1453"/>
                    <a:pt x="9526" y="1358"/>
                    <a:pt x="9526" y="1262"/>
                  </a:cubicBezTo>
                  <a:lnTo>
                    <a:pt x="9526" y="215"/>
                  </a:lnTo>
                  <a:cubicBezTo>
                    <a:pt x="9526" y="95"/>
                    <a:pt x="9431" y="0"/>
                    <a:pt x="931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67"/>
          <p:cNvGrpSpPr/>
          <p:nvPr/>
        </p:nvGrpSpPr>
        <p:grpSpPr>
          <a:xfrm>
            <a:off x="7340062" y="2733236"/>
            <a:ext cx="373468" cy="330924"/>
            <a:chOff x="7289601" y="2745674"/>
            <a:chExt cx="373468" cy="330924"/>
          </a:xfrm>
        </p:grpSpPr>
        <p:sp>
          <p:nvSpPr>
            <p:cNvPr id="5225" name="Google Shape;5225;p67"/>
            <p:cNvSpPr/>
            <p:nvPr/>
          </p:nvSpPr>
          <p:spPr>
            <a:xfrm>
              <a:off x="7297474" y="2752754"/>
              <a:ext cx="356133" cy="178877"/>
            </a:xfrm>
            <a:custGeom>
              <a:avLst/>
              <a:gdLst/>
              <a:ahLst/>
              <a:cxnLst/>
              <a:rect l="l" t="t" r="r" b="b"/>
              <a:pathLst>
                <a:path w="10765" h="5407" extrusionOk="0">
                  <a:moveTo>
                    <a:pt x="858" y="1"/>
                  </a:moveTo>
                  <a:cubicBezTo>
                    <a:pt x="382" y="1"/>
                    <a:pt x="1" y="382"/>
                    <a:pt x="1" y="858"/>
                  </a:cubicBezTo>
                  <a:lnTo>
                    <a:pt x="1" y="4549"/>
                  </a:lnTo>
                  <a:cubicBezTo>
                    <a:pt x="1" y="5026"/>
                    <a:pt x="382" y="5407"/>
                    <a:pt x="858" y="5407"/>
                  </a:cubicBezTo>
                  <a:lnTo>
                    <a:pt x="9884" y="5407"/>
                  </a:lnTo>
                  <a:cubicBezTo>
                    <a:pt x="10360" y="5407"/>
                    <a:pt x="10741" y="5026"/>
                    <a:pt x="10741" y="4549"/>
                  </a:cubicBezTo>
                  <a:lnTo>
                    <a:pt x="10741" y="882"/>
                  </a:lnTo>
                  <a:cubicBezTo>
                    <a:pt x="10765" y="382"/>
                    <a:pt x="10384" y="1"/>
                    <a:pt x="9884"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7"/>
            <p:cNvSpPr/>
            <p:nvPr/>
          </p:nvSpPr>
          <p:spPr>
            <a:xfrm>
              <a:off x="7531467" y="2811078"/>
              <a:ext cx="121380" cy="120553"/>
            </a:xfrm>
            <a:custGeom>
              <a:avLst/>
              <a:gdLst/>
              <a:ahLst/>
              <a:cxnLst/>
              <a:rect l="l" t="t" r="r" b="b"/>
              <a:pathLst>
                <a:path w="3669" h="3644" extrusionOk="0">
                  <a:moveTo>
                    <a:pt x="3668" y="0"/>
                  </a:moveTo>
                  <a:lnTo>
                    <a:pt x="1" y="3644"/>
                  </a:lnTo>
                  <a:lnTo>
                    <a:pt x="2811" y="3644"/>
                  </a:lnTo>
                  <a:cubicBezTo>
                    <a:pt x="3287" y="3644"/>
                    <a:pt x="3668" y="3263"/>
                    <a:pt x="3668" y="2786"/>
                  </a:cubicBezTo>
                  <a:lnTo>
                    <a:pt x="36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7"/>
            <p:cNvSpPr/>
            <p:nvPr/>
          </p:nvSpPr>
          <p:spPr>
            <a:xfrm>
              <a:off x="7332939" y="2752754"/>
              <a:ext cx="278919" cy="178877"/>
            </a:xfrm>
            <a:custGeom>
              <a:avLst/>
              <a:gdLst/>
              <a:ahLst/>
              <a:cxnLst/>
              <a:rect l="l" t="t" r="r" b="b"/>
              <a:pathLst>
                <a:path w="8431" h="5407" extrusionOk="0">
                  <a:moveTo>
                    <a:pt x="8431" y="1"/>
                  </a:moveTo>
                  <a:lnTo>
                    <a:pt x="5382" y="25"/>
                  </a:lnTo>
                  <a:lnTo>
                    <a:pt x="0" y="5407"/>
                  </a:lnTo>
                  <a:lnTo>
                    <a:pt x="3001" y="5407"/>
                  </a:lnTo>
                  <a:lnTo>
                    <a:pt x="84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7"/>
            <p:cNvSpPr/>
            <p:nvPr/>
          </p:nvSpPr>
          <p:spPr>
            <a:xfrm>
              <a:off x="7297474" y="2752754"/>
              <a:ext cx="115855" cy="115855"/>
            </a:xfrm>
            <a:custGeom>
              <a:avLst/>
              <a:gdLst/>
              <a:ahLst/>
              <a:cxnLst/>
              <a:rect l="l" t="t" r="r" b="b"/>
              <a:pathLst>
                <a:path w="3502" h="3502" extrusionOk="0">
                  <a:moveTo>
                    <a:pt x="858" y="1"/>
                  </a:moveTo>
                  <a:cubicBezTo>
                    <a:pt x="382" y="1"/>
                    <a:pt x="1" y="382"/>
                    <a:pt x="1" y="858"/>
                  </a:cubicBezTo>
                  <a:lnTo>
                    <a:pt x="1" y="3502"/>
                  </a:lnTo>
                  <a:lnTo>
                    <a:pt x="3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7"/>
            <p:cNvSpPr/>
            <p:nvPr/>
          </p:nvSpPr>
          <p:spPr>
            <a:xfrm>
              <a:off x="7330557" y="3035609"/>
              <a:ext cx="70168" cy="33910"/>
            </a:xfrm>
            <a:custGeom>
              <a:avLst/>
              <a:gdLst/>
              <a:ahLst/>
              <a:cxnLst/>
              <a:rect l="l" t="t" r="r" b="b"/>
              <a:pathLst>
                <a:path w="2121" h="1025" extrusionOk="0">
                  <a:moveTo>
                    <a:pt x="1" y="0"/>
                  </a:moveTo>
                  <a:lnTo>
                    <a:pt x="1" y="1024"/>
                  </a:lnTo>
                  <a:lnTo>
                    <a:pt x="2120" y="1024"/>
                  </a:lnTo>
                  <a:lnTo>
                    <a:pt x="2120"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7"/>
            <p:cNvSpPr/>
            <p:nvPr/>
          </p:nvSpPr>
          <p:spPr>
            <a:xfrm>
              <a:off x="7348686" y="2933980"/>
              <a:ext cx="34704" cy="100075"/>
            </a:xfrm>
            <a:custGeom>
              <a:avLst/>
              <a:gdLst/>
              <a:ahLst/>
              <a:cxnLst/>
              <a:rect l="l" t="t" r="r" b="b"/>
              <a:pathLst>
                <a:path w="1049" h="3025" extrusionOk="0">
                  <a:moveTo>
                    <a:pt x="1" y="0"/>
                  </a:moveTo>
                  <a:lnTo>
                    <a:pt x="1" y="3025"/>
                  </a:lnTo>
                  <a:lnTo>
                    <a:pt x="1049" y="3025"/>
                  </a:lnTo>
                  <a:lnTo>
                    <a:pt x="1049" y="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7"/>
            <p:cNvSpPr/>
            <p:nvPr/>
          </p:nvSpPr>
          <p:spPr>
            <a:xfrm>
              <a:off x="7550390" y="3035609"/>
              <a:ext cx="70135" cy="33910"/>
            </a:xfrm>
            <a:custGeom>
              <a:avLst/>
              <a:gdLst/>
              <a:ahLst/>
              <a:cxnLst/>
              <a:rect l="l" t="t" r="r" b="b"/>
              <a:pathLst>
                <a:path w="2120" h="1025" extrusionOk="0">
                  <a:moveTo>
                    <a:pt x="0" y="0"/>
                  </a:moveTo>
                  <a:lnTo>
                    <a:pt x="0" y="1024"/>
                  </a:lnTo>
                  <a:lnTo>
                    <a:pt x="2120" y="1024"/>
                  </a:lnTo>
                  <a:lnTo>
                    <a:pt x="2120"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7"/>
            <p:cNvSpPr/>
            <p:nvPr/>
          </p:nvSpPr>
          <p:spPr>
            <a:xfrm>
              <a:off x="7568486" y="2933980"/>
              <a:ext cx="33910" cy="100075"/>
            </a:xfrm>
            <a:custGeom>
              <a:avLst/>
              <a:gdLst/>
              <a:ahLst/>
              <a:cxnLst/>
              <a:rect l="l" t="t" r="r" b="b"/>
              <a:pathLst>
                <a:path w="1025" h="3025" extrusionOk="0">
                  <a:moveTo>
                    <a:pt x="1" y="0"/>
                  </a:moveTo>
                  <a:lnTo>
                    <a:pt x="1" y="3025"/>
                  </a:lnTo>
                  <a:lnTo>
                    <a:pt x="1025" y="3025"/>
                  </a:lnTo>
                  <a:lnTo>
                    <a:pt x="1025" y="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7"/>
            <p:cNvSpPr/>
            <p:nvPr/>
          </p:nvSpPr>
          <p:spPr>
            <a:xfrm>
              <a:off x="7289601" y="2745674"/>
              <a:ext cx="373468" cy="330924"/>
            </a:xfrm>
            <a:custGeom>
              <a:avLst/>
              <a:gdLst/>
              <a:ahLst/>
              <a:cxnLst/>
              <a:rect l="l" t="t" r="r" b="b"/>
              <a:pathLst>
                <a:path w="11289" h="10003" extrusionOk="0">
                  <a:moveTo>
                    <a:pt x="3239" y="405"/>
                  </a:moveTo>
                  <a:lnTo>
                    <a:pt x="477" y="3192"/>
                  </a:lnTo>
                  <a:lnTo>
                    <a:pt x="477" y="1072"/>
                  </a:lnTo>
                  <a:cubicBezTo>
                    <a:pt x="477" y="715"/>
                    <a:pt x="763" y="405"/>
                    <a:pt x="1120" y="405"/>
                  </a:cubicBezTo>
                  <a:close/>
                  <a:moveTo>
                    <a:pt x="9264" y="429"/>
                  </a:moveTo>
                  <a:lnTo>
                    <a:pt x="4263" y="5430"/>
                  </a:lnTo>
                  <a:lnTo>
                    <a:pt x="1882" y="5430"/>
                  </a:lnTo>
                  <a:lnTo>
                    <a:pt x="3501" y="3787"/>
                  </a:lnTo>
                  <a:cubicBezTo>
                    <a:pt x="3597" y="3692"/>
                    <a:pt x="3597" y="3573"/>
                    <a:pt x="3549" y="3477"/>
                  </a:cubicBezTo>
                  <a:cubicBezTo>
                    <a:pt x="3499" y="3415"/>
                    <a:pt x="3435" y="3385"/>
                    <a:pt x="3372" y="3385"/>
                  </a:cubicBezTo>
                  <a:cubicBezTo>
                    <a:pt x="3316" y="3385"/>
                    <a:pt x="3261" y="3409"/>
                    <a:pt x="3216" y="3454"/>
                  </a:cubicBezTo>
                  <a:lnTo>
                    <a:pt x="1239" y="5430"/>
                  </a:lnTo>
                  <a:lnTo>
                    <a:pt x="1120" y="5430"/>
                  </a:lnTo>
                  <a:cubicBezTo>
                    <a:pt x="763" y="5430"/>
                    <a:pt x="477" y="5121"/>
                    <a:pt x="477" y="4763"/>
                  </a:cubicBezTo>
                  <a:lnTo>
                    <a:pt x="477" y="3811"/>
                  </a:lnTo>
                  <a:lnTo>
                    <a:pt x="3859" y="429"/>
                  </a:lnTo>
                  <a:lnTo>
                    <a:pt x="6240" y="429"/>
                  </a:lnTo>
                  <a:lnTo>
                    <a:pt x="4621" y="2049"/>
                  </a:lnTo>
                  <a:cubicBezTo>
                    <a:pt x="4525" y="2144"/>
                    <a:pt x="4525" y="2263"/>
                    <a:pt x="4573" y="2358"/>
                  </a:cubicBezTo>
                  <a:cubicBezTo>
                    <a:pt x="4621" y="2406"/>
                    <a:pt x="4692" y="2453"/>
                    <a:pt x="4763" y="2453"/>
                  </a:cubicBezTo>
                  <a:cubicBezTo>
                    <a:pt x="4811" y="2453"/>
                    <a:pt x="4883" y="2406"/>
                    <a:pt x="4906" y="2382"/>
                  </a:cubicBezTo>
                  <a:lnTo>
                    <a:pt x="6883" y="429"/>
                  </a:lnTo>
                  <a:close/>
                  <a:moveTo>
                    <a:pt x="10146" y="405"/>
                  </a:moveTo>
                  <a:cubicBezTo>
                    <a:pt x="10503" y="405"/>
                    <a:pt x="10765" y="715"/>
                    <a:pt x="10765" y="1072"/>
                  </a:cubicBezTo>
                  <a:lnTo>
                    <a:pt x="10765" y="1858"/>
                  </a:lnTo>
                  <a:lnTo>
                    <a:pt x="7240" y="5430"/>
                  </a:lnTo>
                  <a:lnTo>
                    <a:pt x="4859" y="5430"/>
                  </a:lnTo>
                  <a:lnTo>
                    <a:pt x="9860" y="405"/>
                  </a:lnTo>
                  <a:close/>
                  <a:moveTo>
                    <a:pt x="10765" y="2477"/>
                  </a:moveTo>
                  <a:lnTo>
                    <a:pt x="10765" y="4763"/>
                  </a:lnTo>
                  <a:cubicBezTo>
                    <a:pt x="10765" y="5121"/>
                    <a:pt x="10503" y="5430"/>
                    <a:pt x="10122" y="5430"/>
                  </a:cubicBezTo>
                  <a:lnTo>
                    <a:pt x="7836" y="5430"/>
                  </a:lnTo>
                  <a:lnTo>
                    <a:pt x="10765" y="2477"/>
                  </a:lnTo>
                  <a:close/>
                  <a:moveTo>
                    <a:pt x="2620" y="5835"/>
                  </a:moveTo>
                  <a:lnTo>
                    <a:pt x="2620" y="8526"/>
                  </a:lnTo>
                  <a:lnTo>
                    <a:pt x="2001" y="8526"/>
                  </a:lnTo>
                  <a:lnTo>
                    <a:pt x="2001" y="5835"/>
                  </a:lnTo>
                  <a:close/>
                  <a:moveTo>
                    <a:pt x="9264" y="5835"/>
                  </a:moveTo>
                  <a:lnTo>
                    <a:pt x="9264" y="8526"/>
                  </a:lnTo>
                  <a:lnTo>
                    <a:pt x="8621" y="8526"/>
                  </a:lnTo>
                  <a:lnTo>
                    <a:pt x="8621" y="5835"/>
                  </a:lnTo>
                  <a:close/>
                  <a:moveTo>
                    <a:pt x="3120" y="8931"/>
                  </a:moveTo>
                  <a:lnTo>
                    <a:pt x="3120" y="9550"/>
                  </a:lnTo>
                  <a:lnTo>
                    <a:pt x="1453" y="9550"/>
                  </a:lnTo>
                  <a:lnTo>
                    <a:pt x="1453" y="8931"/>
                  </a:lnTo>
                  <a:close/>
                  <a:moveTo>
                    <a:pt x="9788" y="8931"/>
                  </a:moveTo>
                  <a:lnTo>
                    <a:pt x="9788" y="9550"/>
                  </a:lnTo>
                  <a:lnTo>
                    <a:pt x="8121" y="9550"/>
                  </a:lnTo>
                  <a:lnTo>
                    <a:pt x="8121" y="8931"/>
                  </a:lnTo>
                  <a:close/>
                  <a:moveTo>
                    <a:pt x="1096" y="1"/>
                  </a:moveTo>
                  <a:cubicBezTo>
                    <a:pt x="501" y="1"/>
                    <a:pt x="1" y="477"/>
                    <a:pt x="1" y="1096"/>
                  </a:cubicBezTo>
                  <a:lnTo>
                    <a:pt x="1" y="4763"/>
                  </a:lnTo>
                  <a:cubicBezTo>
                    <a:pt x="1" y="5359"/>
                    <a:pt x="477" y="5859"/>
                    <a:pt x="1096" y="5859"/>
                  </a:cubicBezTo>
                  <a:lnTo>
                    <a:pt x="1549" y="5859"/>
                  </a:lnTo>
                  <a:lnTo>
                    <a:pt x="1549" y="8550"/>
                  </a:lnTo>
                  <a:lnTo>
                    <a:pt x="1239" y="8550"/>
                  </a:lnTo>
                  <a:cubicBezTo>
                    <a:pt x="1120" y="8550"/>
                    <a:pt x="1048" y="8645"/>
                    <a:pt x="1048" y="8764"/>
                  </a:cubicBezTo>
                  <a:lnTo>
                    <a:pt x="1048" y="9788"/>
                  </a:lnTo>
                  <a:cubicBezTo>
                    <a:pt x="1048" y="9907"/>
                    <a:pt x="1120" y="10003"/>
                    <a:pt x="1239" y="10003"/>
                  </a:cubicBezTo>
                  <a:lnTo>
                    <a:pt x="3358" y="10003"/>
                  </a:lnTo>
                  <a:cubicBezTo>
                    <a:pt x="3477" y="10003"/>
                    <a:pt x="3573" y="9907"/>
                    <a:pt x="3573" y="9788"/>
                  </a:cubicBezTo>
                  <a:lnTo>
                    <a:pt x="3573" y="8764"/>
                  </a:lnTo>
                  <a:cubicBezTo>
                    <a:pt x="3573" y="8645"/>
                    <a:pt x="3477" y="8550"/>
                    <a:pt x="3358" y="8550"/>
                  </a:cubicBezTo>
                  <a:lnTo>
                    <a:pt x="3073" y="8550"/>
                  </a:lnTo>
                  <a:lnTo>
                    <a:pt x="3073" y="5859"/>
                  </a:lnTo>
                  <a:lnTo>
                    <a:pt x="8217" y="5859"/>
                  </a:lnTo>
                  <a:lnTo>
                    <a:pt x="8217" y="8550"/>
                  </a:lnTo>
                  <a:lnTo>
                    <a:pt x="7907" y="8550"/>
                  </a:lnTo>
                  <a:cubicBezTo>
                    <a:pt x="7788" y="8550"/>
                    <a:pt x="7716" y="8645"/>
                    <a:pt x="7716" y="8764"/>
                  </a:cubicBezTo>
                  <a:lnTo>
                    <a:pt x="7716" y="9788"/>
                  </a:lnTo>
                  <a:cubicBezTo>
                    <a:pt x="7716" y="9907"/>
                    <a:pt x="7788" y="10003"/>
                    <a:pt x="7907" y="10003"/>
                  </a:cubicBezTo>
                  <a:lnTo>
                    <a:pt x="10026" y="10003"/>
                  </a:lnTo>
                  <a:cubicBezTo>
                    <a:pt x="10146" y="10003"/>
                    <a:pt x="10241" y="9907"/>
                    <a:pt x="10241" y="9788"/>
                  </a:cubicBezTo>
                  <a:lnTo>
                    <a:pt x="10241" y="8764"/>
                  </a:lnTo>
                  <a:cubicBezTo>
                    <a:pt x="10241" y="8645"/>
                    <a:pt x="10146" y="8550"/>
                    <a:pt x="10026" y="8550"/>
                  </a:cubicBezTo>
                  <a:lnTo>
                    <a:pt x="9741" y="8550"/>
                  </a:lnTo>
                  <a:lnTo>
                    <a:pt x="9741" y="5859"/>
                  </a:lnTo>
                  <a:lnTo>
                    <a:pt x="10169" y="5859"/>
                  </a:lnTo>
                  <a:cubicBezTo>
                    <a:pt x="10765" y="5859"/>
                    <a:pt x="11289" y="5383"/>
                    <a:pt x="11289" y="4763"/>
                  </a:cubicBezTo>
                  <a:lnTo>
                    <a:pt x="11289" y="1096"/>
                  </a:lnTo>
                  <a:cubicBezTo>
                    <a:pt x="11217" y="477"/>
                    <a:pt x="10741" y="1"/>
                    <a:pt x="1012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7"/>
            <p:cNvSpPr/>
            <p:nvPr/>
          </p:nvSpPr>
          <p:spPr>
            <a:xfrm>
              <a:off x="7416439" y="2836287"/>
              <a:ext cx="14225" cy="14192"/>
            </a:xfrm>
            <a:custGeom>
              <a:avLst/>
              <a:gdLst/>
              <a:ahLst/>
              <a:cxnLst/>
              <a:rect l="l" t="t" r="r" b="b"/>
              <a:pathLst>
                <a:path w="430" h="429" extrusionOk="0">
                  <a:moveTo>
                    <a:pt x="215" y="0"/>
                  </a:moveTo>
                  <a:cubicBezTo>
                    <a:pt x="144" y="0"/>
                    <a:pt x="96" y="24"/>
                    <a:pt x="72" y="72"/>
                  </a:cubicBezTo>
                  <a:cubicBezTo>
                    <a:pt x="25" y="95"/>
                    <a:pt x="1" y="143"/>
                    <a:pt x="1" y="215"/>
                  </a:cubicBezTo>
                  <a:cubicBezTo>
                    <a:pt x="1" y="262"/>
                    <a:pt x="25" y="334"/>
                    <a:pt x="72" y="357"/>
                  </a:cubicBezTo>
                  <a:cubicBezTo>
                    <a:pt x="96" y="381"/>
                    <a:pt x="144" y="429"/>
                    <a:pt x="215" y="429"/>
                  </a:cubicBezTo>
                  <a:cubicBezTo>
                    <a:pt x="263" y="429"/>
                    <a:pt x="334" y="381"/>
                    <a:pt x="358" y="357"/>
                  </a:cubicBezTo>
                  <a:cubicBezTo>
                    <a:pt x="382" y="334"/>
                    <a:pt x="429" y="262"/>
                    <a:pt x="429" y="215"/>
                  </a:cubicBezTo>
                  <a:cubicBezTo>
                    <a:pt x="429" y="143"/>
                    <a:pt x="382" y="95"/>
                    <a:pt x="358" y="72"/>
                  </a:cubicBezTo>
                  <a:cubicBezTo>
                    <a:pt x="334" y="24"/>
                    <a:pt x="263"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67"/>
          <p:cNvGrpSpPr/>
          <p:nvPr/>
        </p:nvGrpSpPr>
        <p:grpSpPr>
          <a:xfrm>
            <a:off x="7352270" y="2107547"/>
            <a:ext cx="349053" cy="368771"/>
            <a:chOff x="7338496" y="2171940"/>
            <a:chExt cx="349053" cy="368771"/>
          </a:xfrm>
        </p:grpSpPr>
        <p:sp>
          <p:nvSpPr>
            <p:cNvPr id="5236" name="Google Shape;5236;p67"/>
            <p:cNvSpPr/>
            <p:nvPr/>
          </p:nvSpPr>
          <p:spPr>
            <a:xfrm>
              <a:off x="7436189" y="2214484"/>
              <a:ext cx="40989" cy="42577"/>
            </a:xfrm>
            <a:custGeom>
              <a:avLst/>
              <a:gdLst/>
              <a:ahLst/>
              <a:cxnLst/>
              <a:rect l="l" t="t" r="r" b="b"/>
              <a:pathLst>
                <a:path w="1239" h="1287" extrusionOk="0">
                  <a:moveTo>
                    <a:pt x="590" y="1"/>
                  </a:moveTo>
                  <a:cubicBezTo>
                    <a:pt x="542" y="1"/>
                    <a:pt x="501" y="25"/>
                    <a:pt x="477" y="72"/>
                  </a:cubicBezTo>
                  <a:lnTo>
                    <a:pt x="1" y="549"/>
                  </a:lnTo>
                  <a:lnTo>
                    <a:pt x="739" y="1287"/>
                  </a:lnTo>
                  <a:lnTo>
                    <a:pt x="1215" y="811"/>
                  </a:lnTo>
                  <a:cubicBezTo>
                    <a:pt x="1239" y="692"/>
                    <a:pt x="1239" y="572"/>
                    <a:pt x="1191" y="501"/>
                  </a:cubicBezTo>
                  <a:lnTo>
                    <a:pt x="739" y="72"/>
                  </a:lnTo>
                  <a:cubicBezTo>
                    <a:pt x="691" y="25"/>
                    <a:pt x="638" y="1"/>
                    <a:pt x="590" y="1"/>
                  </a:cubicBez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7"/>
            <p:cNvSpPr/>
            <p:nvPr/>
          </p:nvSpPr>
          <p:spPr>
            <a:xfrm>
              <a:off x="7498417" y="2281476"/>
              <a:ext cx="132396" cy="252916"/>
            </a:xfrm>
            <a:custGeom>
              <a:avLst/>
              <a:gdLst/>
              <a:ahLst/>
              <a:cxnLst/>
              <a:rect l="l" t="t" r="r" b="b"/>
              <a:pathLst>
                <a:path w="4002" h="7645" extrusionOk="0">
                  <a:moveTo>
                    <a:pt x="1025" y="0"/>
                  </a:moveTo>
                  <a:cubicBezTo>
                    <a:pt x="477" y="0"/>
                    <a:pt x="1" y="476"/>
                    <a:pt x="1" y="1048"/>
                  </a:cubicBezTo>
                  <a:lnTo>
                    <a:pt x="1" y="6621"/>
                  </a:lnTo>
                  <a:cubicBezTo>
                    <a:pt x="1" y="7168"/>
                    <a:pt x="477" y="7645"/>
                    <a:pt x="1025" y="7645"/>
                  </a:cubicBezTo>
                  <a:lnTo>
                    <a:pt x="2978" y="7645"/>
                  </a:lnTo>
                  <a:cubicBezTo>
                    <a:pt x="3525" y="7645"/>
                    <a:pt x="4002" y="7168"/>
                    <a:pt x="4002" y="6621"/>
                  </a:cubicBezTo>
                  <a:lnTo>
                    <a:pt x="4002" y="1048"/>
                  </a:lnTo>
                  <a:cubicBezTo>
                    <a:pt x="4002" y="476"/>
                    <a:pt x="3525" y="0"/>
                    <a:pt x="297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7"/>
            <p:cNvSpPr/>
            <p:nvPr/>
          </p:nvSpPr>
          <p:spPr>
            <a:xfrm>
              <a:off x="7535469" y="2244424"/>
              <a:ext cx="58324" cy="37846"/>
            </a:xfrm>
            <a:custGeom>
              <a:avLst/>
              <a:gdLst/>
              <a:ahLst/>
              <a:cxnLst/>
              <a:rect l="l" t="t" r="r" b="b"/>
              <a:pathLst>
                <a:path w="1763" h="1144" extrusionOk="0">
                  <a:moveTo>
                    <a:pt x="453" y="1"/>
                  </a:moveTo>
                  <a:cubicBezTo>
                    <a:pt x="215" y="1"/>
                    <a:pt x="0" y="191"/>
                    <a:pt x="0" y="430"/>
                  </a:cubicBezTo>
                  <a:lnTo>
                    <a:pt x="0" y="1144"/>
                  </a:lnTo>
                  <a:lnTo>
                    <a:pt x="1763" y="1144"/>
                  </a:lnTo>
                  <a:lnTo>
                    <a:pt x="1763" y="430"/>
                  </a:lnTo>
                  <a:cubicBezTo>
                    <a:pt x="1763" y="191"/>
                    <a:pt x="1548" y="1"/>
                    <a:pt x="1310"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7"/>
            <p:cNvSpPr/>
            <p:nvPr/>
          </p:nvSpPr>
          <p:spPr>
            <a:xfrm>
              <a:off x="7550423" y="2207405"/>
              <a:ext cx="28418" cy="37052"/>
            </a:xfrm>
            <a:custGeom>
              <a:avLst/>
              <a:gdLst/>
              <a:ahLst/>
              <a:cxnLst/>
              <a:rect l="l" t="t" r="r" b="b"/>
              <a:pathLst>
                <a:path w="859" h="1120" extrusionOk="0">
                  <a:moveTo>
                    <a:pt x="1" y="1"/>
                  </a:moveTo>
                  <a:lnTo>
                    <a:pt x="1" y="1120"/>
                  </a:lnTo>
                  <a:lnTo>
                    <a:pt x="858" y="1120"/>
                  </a:lnTo>
                  <a:lnTo>
                    <a:pt x="858"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7"/>
            <p:cNvSpPr/>
            <p:nvPr/>
          </p:nvSpPr>
          <p:spPr>
            <a:xfrm>
              <a:off x="7546486" y="2179053"/>
              <a:ext cx="35498" cy="35464"/>
            </a:xfrm>
            <a:custGeom>
              <a:avLst/>
              <a:gdLst/>
              <a:ahLst/>
              <a:cxnLst/>
              <a:rect l="l" t="t" r="r" b="b"/>
              <a:pathLst>
                <a:path w="1073" h="1072" extrusionOk="0">
                  <a:moveTo>
                    <a:pt x="525" y="0"/>
                  </a:moveTo>
                  <a:cubicBezTo>
                    <a:pt x="239" y="0"/>
                    <a:pt x="1" y="238"/>
                    <a:pt x="1" y="548"/>
                  </a:cubicBezTo>
                  <a:cubicBezTo>
                    <a:pt x="1" y="834"/>
                    <a:pt x="239" y="1072"/>
                    <a:pt x="525" y="1072"/>
                  </a:cubicBezTo>
                  <a:cubicBezTo>
                    <a:pt x="834" y="1072"/>
                    <a:pt x="1072" y="834"/>
                    <a:pt x="1072" y="548"/>
                  </a:cubicBezTo>
                  <a:cubicBezTo>
                    <a:pt x="1072" y="238"/>
                    <a:pt x="834" y="0"/>
                    <a:pt x="525" y="0"/>
                  </a:cubicBez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7"/>
            <p:cNvSpPr/>
            <p:nvPr/>
          </p:nvSpPr>
          <p:spPr>
            <a:xfrm>
              <a:off x="7345576" y="2228677"/>
              <a:ext cx="118237" cy="116649"/>
            </a:xfrm>
            <a:custGeom>
              <a:avLst/>
              <a:gdLst/>
              <a:ahLst/>
              <a:cxnLst/>
              <a:rect l="l" t="t" r="r" b="b"/>
              <a:pathLst>
                <a:path w="3574" h="3526" extrusionOk="0">
                  <a:moveTo>
                    <a:pt x="2597" y="1"/>
                  </a:moveTo>
                  <a:lnTo>
                    <a:pt x="1" y="1739"/>
                  </a:lnTo>
                  <a:lnTo>
                    <a:pt x="1787" y="3525"/>
                  </a:lnTo>
                  <a:lnTo>
                    <a:pt x="3573" y="977"/>
                  </a:lnTo>
                  <a:lnTo>
                    <a:pt x="2597"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7"/>
            <p:cNvSpPr/>
            <p:nvPr/>
          </p:nvSpPr>
          <p:spPr>
            <a:xfrm>
              <a:off x="7563821" y="2179053"/>
              <a:ext cx="113473" cy="37052"/>
            </a:xfrm>
            <a:custGeom>
              <a:avLst/>
              <a:gdLst/>
              <a:ahLst/>
              <a:cxnLst/>
              <a:rect l="l" t="t" r="r" b="b"/>
              <a:pathLst>
                <a:path w="3430" h="1120" extrusionOk="0">
                  <a:moveTo>
                    <a:pt x="1" y="0"/>
                  </a:moveTo>
                  <a:lnTo>
                    <a:pt x="501" y="881"/>
                  </a:lnTo>
                  <a:lnTo>
                    <a:pt x="2191" y="881"/>
                  </a:lnTo>
                  <a:cubicBezTo>
                    <a:pt x="2430" y="881"/>
                    <a:pt x="2668" y="977"/>
                    <a:pt x="2811" y="1120"/>
                  </a:cubicBezTo>
                  <a:lnTo>
                    <a:pt x="3430" y="500"/>
                  </a:lnTo>
                  <a:cubicBezTo>
                    <a:pt x="3096" y="191"/>
                    <a:pt x="2692" y="0"/>
                    <a:pt x="2215"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7"/>
            <p:cNvSpPr/>
            <p:nvPr/>
          </p:nvSpPr>
          <p:spPr>
            <a:xfrm>
              <a:off x="7580362" y="2215278"/>
              <a:ext cx="76454" cy="55182"/>
            </a:xfrm>
            <a:custGeom>
              <a:avLst/>
              <a:gdLst/>
              <a:ahLst/>
              <a:cxnLst/>
              <a:rect l="l" t="t" r="r" b="b"/>
              <a:pathLst>
                <a:path w="2311" h="1668" extrusionOk="0">
                  <a:moveTo>
                    <a:pt x="1" y="1"/>
                  </a:moveTo>
                  <a:lnTo>
                    <a:pt x="1" y="882"/>
                  </a:lnTo>
                  <a:lnTo>
                    <a:pt x="1977" y="1668"/>
                  </a:lnTo>
                  <a:lnTo>
                    <a:pt x="2311" y="882"/>
                  </a:lnTo>
                  <a:lnTo>
                    <a:pt x="215"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7"/>
            <p:cNvSpPr/>
            <p:nvPr/>
          </p:nvSpPr>
          <p:spPr>
            <a:xfrm>
              <a:off x="7338496" y="2171940"/>
              <a:ext cx="349053" cy="368771"/>
            </a:xfrm>
            <a:custGeom>
              <a:avLst/>
              <a:gdLst/>
              <a:ahLst/>
              <a:cxnLst/>
              <a:rect l="l" t="t" r="r" b="b"/>
              <a:pathLst>
                <a:path w="10551" h="11147" extrusionOk="0">
                  <a:moveTo>
                    <a:pt x="9026" y="430"/>
                  </a:moveTo>
                  <a:cubicBezTo>
                    <a:pt x="9384" y="430"/>
                    <a:pt x="9669" y="549"/>
                    <a:pt x="9955" y="715"/>
                  </a:cubicBezTo>
                  <a:lnTo>
                    <a:pt x="9622" y="1049"/>
                  </a:lnTo>
                  <a:cubicBezTo>
                    <a:pt x="9431" y="930"/>
                    <a:pt x="9241" y="882"/>
                    <a:pt x="9026" y="882"/>
                  </a:cubicBezTo>
                  <a:lnTo>
                    <a:pt x="7574" y="882"/>
                  </a:lnTo>
                  <a:lnTo>
                    <a:pt x="7574" y="763"/>
                  </a:lnTo>
                  <a:cubicBezTo>
                    <a:pt x="7574" y="644"/>
                    <a:pt x="7526" y="525"/>
                    <a:pt x="7502" y="430"/>
                  </a:cubicBezTo>
                  <a:close/>
                  <a:moveTo>
                    <a:pt x="6812" y="430"/>
                  </a:moveTo>
                  <a:cubicBezTo>
                    <a:pt x="7002" y="430"/>
                    <a:pt x="7145" y="573"/>
                    <a:pt x="7145" y="763"/>
                  </a:cubicBezTo>
                  <a:cubicBezTo>
                    <a:pt x="7145" y="930"/>
                    <a:pt x="7002" y="1073"/>
                    <a:pt x="6812" y="1073"/>
                  </a:cubicBezTo>
                  <a:cubicBezTo>
                    <a:pt x="6645" y="1073"/>
                    <a:pt x="6502" y="930"/>
                    <a:pt x="6502" y="763"/>
                  </a:cubicBezTo>
                  <a:cubicBezTo>
                    <a:pt x="6502" y="573"/>
                    <a:pt x="6645" y="430"/>
                    <a:pt x="6812" y="430"/>
                  </a:cubicBezTo>
                  <a:close/>
                  <a:moveTo>
                    <a:pt x="7026" y="1501"/>
                  </a:moveTo>
                  <a:lnTo>
                    <a:pt x="7026" y="1978"/>
                  </a:lnTo>
                  <a:lnTo>
                    <a:pt x="6573" y="1978"/>
                  </a:lnTo>
                  <a:lnTo>
                    <a:pt x="6573" y="1501"/>
                  </a:lnTo>
                  <a:lnTo>
                    <a:pt x="6621" y="1501"/>
                  </a:lnTo>
                  <a:cubicBezTo>
                    <a:pt x="6669" y="1525"/>
                    <a:pt x="6764" y="1525"/>
                    <a:pt x="6812" y="1525"/>
                  </a:cubicBezTo>
                  <a:cubicBezTo>
                    <a:pt x="6907" y="1525"/>
                    <a:pt x="6978" y="1525"/>
                    <a:pt x="7026" y="1501"/>
                  </a:cubicBezTo>
                  <a:close/>
                  <a:moveTo>
                    <a:pt x="3525" y="1501"/>
                  </a:moveTo>
                  <a:lnTo>
                    <a:pt x="3954" y="1954"/>
                  </a:lnTo>
                  <a:lnTo>
                    <a:pt x="3668" y="2240"/>
                  </a:lnTo>
                  <a:lnTo>
                    <a:pt x="3216" y="1787"/>
                  </a:lnTo>
                  <a:lnTo>
                    <a:pt x="3525" y="1501"/>
                  </a:lnTo>
                  <a:close/>
                  <a:moveTo>
                    <a:pt x="7502" y="1525"/>
                  </a:moveTo>
                  <a:lnTo>
                    <a:pt x="9384" y="2311"/>
                  </a:lnTo>
                  <a:lnTo>
                    <a:pt x="9193" y="2716"/>
                  </a:lnTo>
                  <a:lnTo>
                    <a:pt x="7502" y="2001"/>
                  </a:lnTo>
                  <a:lnTo>
                    <a:pt x="7502" y="1525"/>
                  </a:lnTo>
                  <a:close/>
                  <a:moveTo>
                    <a:pt x="7240" y="2430"/>
                  </a:moveTo>
                  <a:cubicBezTo>
                    <a:pt x="7359" y="2430"/>
                    <a:pt x="7455" y="2501"/>
                    <a:pt x="7455" y="2621"/>
                  </a:cubicBezTo>
                  <a:lnTo>
                    <a:pt x="7455" y="3097"/>
                  </a:lnTo>
                  <a:lnTo>
                    <a:pt x="6169" y="3097"/>
                  </a:lnTo>
                  <a:lnTo>
                    <a:pt x="6169" y="2621"/>
                  </a:lnTo>
                  <a:cubicBezTo>
                    <a:pt x="6169" y="2501"/>
                    <a:pt x="6264" y="2430"/>
                    <a:pt x="6383" y="2430"/>
                  </a:cubicBezTo>
                  <a:close/>
                  <a:moveTo>
                    <a:pt x="2763" y="1978"/>
                  </a:moveTo>
                  <a:lnTo>
                    <a:pt x="3478" y="2692"/>
                  </a:lnTo>
                  <a:lnTo>
                    <a:pt x="1977" y="4931"/>
                  </a:lnTo>
                  <a:lnTo>
                    <a:pt x="548" y="3502"/>
                  </a:lnTo>
                  <a:lnTo>
                    <a:pt x="2763" y="1978"/>
                  </a:lnTo>
                  <a:close/>
                  <a:moveTo>
                    <a:pt x="6859" y="1"/>
                  </a:moveTo>
                  <a:cubicBezTo>
                    <a:pt x="6502" y="1"/>
                    <a:pt x="6216" y="239"/>
                    <a:pt x="6097" y="549"/>
                  </a:cubicBezTo>
                  <a:lnTo>
                    <a:pt x="4716" y="549"/>
                  </a:lnTo>
                  <a:cubicBezTo>
                    <a:pt x="4644" y="549"/>
                    <a:pt x="4597" y="573"/>
                    <a:pt x="4549" y="596"/>
                  </a:cubicBezTo>
                  <a:lnTo>
                    <a:pt x="3930" y="1239"/>
                  </a:lnTo>
                  <a:lnTo>
                    <a:pt x="3859" y="1168"/>
                  </a:lnTo>
                  <a:cubicBezTo>
                    <a:pt x="3811" y="1120"/>
                    <a:pt x="3716" y="1049"/>
                    <a:pt x="3644" y="1049"/>
                  </a:cubicBezTo>
                  <a:cubicBezTo>
                    <a:pt x="3525" y="1049"/>
                    <a:pt x="3358" y="1073"/>
                    <a:pt x="3263" y="1168"/>
                  </a:cubicBezTo>
                  <a:lnTo>
                    <a:pt x="2954" y="1501"/>
                  </a:lnTo>
                  <a:cubicBezTo>
                    <a:pt x="2918" y="1489"/>
                    <a:pt x="2876" y="1483"/>
                    <a:pt x="2835" y="1483"/>
                  </a:cubicBezTo>
                  <a:cubicBezTo>
                    <a:pt x="2793" y="1483"/>
                    <a:pt x="2751" y="1489"/>
                    <a:pt x="2715" y="1501"/>
                  </a:cubicBezTo>
                  <a:lnTo>
                    <a:pt x="120" y="3264"/>
                  </a:lnTo>
                  <a:cubicBezTo>
                    <a:pt x="24" y="3311"/>
                    <a:pt x="1" y="3406"/>
                    <a:pt x="24" y="3525"/>
                  </a:cubicBezTo>
                  <a:cubicBezTo>
                    <a:pt x="24" y="3549"/>
                    <a:pt x="72" y="3573"/>
                    <a:pt x="96" y="3621"/>
                  </a:cubicBezTo>
                  <a:lnTo>
                    <a:pt x="1882" y="5407"/>
                  </a:lnTo>
                  <a:cubicBezTo>
                    <a:pt x="1906" y="5431"/>
                    <a:pt x="1953" y="5454"/>
                    <a:pt x="2025" y="5454"/>
                  </a:cubicBezTo>
                  <a:lnTo>
                    <a:pt x="2049" y="5454"/>
                  </a:lnTo>
                  <a:cubicBezTo>
                    <a:pt x="2120" y="5454"/>
                    <a:pt x="2168" y="5431"/>
                    <a:pt x="2215" y="5359"/>
                  </a:cubicBezTo>
                  <a:lnTo>
                    <a:pt x="3954" y="2787"/>
                  </a:lnTo>
                  <a:cubicBezTo>
                    <a:pt x="4025" y="2716"/>
                    <a:pt x="4025" y="2621"/>
                    <a:pt x="3954" y="2549"/>
                  </a:cubicBezTo>
                  <a:lnTo>
                    <a:pt x="4287" y="2216"/>
                  </a:lnTo>
                  <a:cubicBezTo>
                    <a:pt x="4430" y="2073"/>
                    <a:pt x="4430" y="1787"/>
                    <a:pt x="4287" y="1620"/>
                  </a:cubicBezTo>
                  <a:lnTo>
                    <a:pt x="4192" y="1525"/>
                  </a:lnTo>
                  <a:lnTo>
                    <a:pt x="4764" y="954"/>
                  </a:lnTo>
                  <a:lnTo>
                    <a:pt x="6073" y="954"/>
                  </a:lnTo>
                  <a:cubicBezTo>
                    <a:pt x="6097" y="1025"/>
                    <a:pt x="6097" y="1073"/>
                    <a:pt x="6169" y="1144"/>
                  </a:cubicBezTo>
                  <a:lnTo>
                    <a:pt x="6169" y="1978"/>
                  </a:lnTo>
                  <a:cubicBezTo>
                    <a:pt x="5907" y="2073"/>
                    <a:pt x="5716" y="2311"/>
                    <a:pt x="5716" y="2597"/>
                  </a:cubicBezTo>
                  <a:lnTo>
                    <a:pt x="5716" y="3073"/>
                  </a:lnTo>
                  <a:cubicBezTo>
                    <a:pt x="5097" y="3121"/>
                    <a:pt x="4597" y="3668"/>
                    <a:pt x="4597" y="4311"/>
                  </a:cubicBezTo>
                  <a:lnTo>
                    <a:pt x="4597" y="6121"/>
                  </a:lnTo>
                  <a:cubicBezTo>
                    <a:pt x="4597" y="6217"/>
                    <a:pt x="4668" y="6312"/>
                    <a:pt x="4764" y="6312"/>
                  </a:cubicBezTo>
                  <a:cubicBezTo>
                    <a:pt x="4783" y="6318"/>
                    <a:pt x="4802" y="6321"/>
                    <a:pt x="4819" y="6321"/>
                  </a:cubicBezTo>
                  <a:cubicBezTo>
                    <a:pt x="4931" y="6321"/>
                    <a:pt x="5002" y="6203"/>
                    <a:pt x="5002" y="6121"/>
                  </a:cubicBezTo>
                  <a:lnTo>
                    <a:pt x="5002" y="4335"/>
                  </a:lnTo>
                  <a:cubicBezTo>
                    <a:pt x="5002" y="3883"/>
                    <a:pt x="5359" y="3502"/>
                    <a:pt x="5835" y="3502"/>
                  </a:cubicBezTo>
                  <a:lnTo>
                    <a:pt x="7764" y="3502"/>
                  </a:lnTo>
                  <a:cubicBezTo>
                    <a:pt x="8217" y="3502"/>
                    <a:pt x="8598" y="3835"/>
                    <a:pt x="8598" y="4335"/>
                  </a:cubicBezTo>
                  <a:lnTo>
                    <a:pt x="8598" y="9884"/>
                  </a:lnTo>
                  <a:cubicBezTo>
                    <a:pt x="8598" y="10336"/>
                    <a:pt x="8240" y="10717"/>
                    <a:pt x="7764" y="10717"/>
                  </a:cubicBezTo>
                  <a:lnTo>
                    <a:pt x="5240" y="10717"/>
                  </a:lnTo>
                  <a:cubicBezTo>
                    <a:pt x="5121" y="10717"/>
                    <a:pt x="5002" y="10646"/>
                    <a:pt x="5002" y="10479"/>
                  </a:cubicBezTo>
                  <a:lnTo>
                    <a:pt x="5002" y="8003"/>
                  </a:lnTo>
                  <a:cubicBezTo>
                    <a:pt x="5002" y="7979"/>
                    <a:pt x="5002" y="7979"/>
                    <a:pt x="4978" y="7955"/>
                  </a:cubicBezTo>
                  <a:cubicBezTo>
                    <a:pt x="4913" y="7890"/>
                    <a:pt x="4843" y="7864"/>
                    <a:pt x="4779" y="7864"/>
                  </a:cubicBezTo>
                  <a:cubicBezTo>
                    <a:pt x="4653" y="7864"/>
                    <a:pt x="4549" y="7964"/>
                    <a:pt x="4549" y="8074"/>
                  </a:cubicBezTo>
                  <a:lnTo>
                    <a:pt x="4549" y="9860"/>
                  </a:lnTo>
                  <a:cubicBezTo>
                    <a:pt x="4549" y="10575"/>
                    <a:pt x="5121" y="11146"/>
                    <a:pt x="5835" y="11146"/>
                  </a:cubicBezTo>
                  <a:lnTo>
                    <a:pt x="7764" y="11146"/>
                  </a:lnTo>
                  <a:cubicBezTo>
                    <a:pt x="8479" y="11146"/>
                    <a:pt x="9050" y="10575"/>
                    <a:pt x="9050" y="9860"/>
                  </a:cubicBezTo>
                  <a:lnTo>
                    <a:pt x="9050" y="4288"/>
                  </a:lnTo>
                  <a:cubicBezTo>
                    <a:pt x="9050" y="3645"/>
                    <a:pt x="8550" y="3097"/>
                    <a:pt x="7907" y="3049"/>
                  </a:cubicBezTo>
                  <a:lnTo>
                    <a:pt x="7907" y="2597"/>
                  </a:lnTo>
                  <a:lnTo>
                    <a:pt x="9217" y="3144"/>
                  </a:lnTo>
                  <a:cubicBezTo>
                    <a:pt x="9264" y="3144"/>
                    <a:pt x="9288" y="3168"/>
                    <a:pt x="9312" y="3168"/>
                  </a:cubicBezTo>
                  <a:cubicBezTo>
                    <a:pt x="9384" y="3168"/>
                    <a:pt x="9431" y="3144"/>
                    <a:pt x="9503" y="3073"/>
                  </a:cubicBezTo>
                  <a:cubicBezTo>
                    <a:pt x="9503" y="3049"/>
                    <a:pt x="9526" y="3049"/>
                    <a:pt x="9526" y="3025"/>
                  </a:cubicBezTo>
                  <a:lnTo>
                    <a:pt x="9860" y="2216"/>
                  </a:lnTo>
                  <a:cubicBezTo>
                    <a:pt x="9884" y="2144"/>
                    <a:pt x="9884" y="2097"/>
                    <a:pt x="9860" y="2025"/>
                  </a:cubicBezTo>
                  <a:cubicBezTo>
                    <a:pt x="9812" y="1978"/>
                    <a:pt x="9788" y="1954"/>
                    <a:pt x="9741" y="1906"/>
                  </a:cubicBezTo>
                  <a:lnTo>
                    <a:pt x="8098" y="1239"/>
                  </a:lnTo>
                  <a:lnTo>
                    <a:pt x="9050" y="1239"/>
                  </a:lnTo>
                  <a:cubicBezTo>
                    <a:pt x="9241" y="1311"/>
                    <a:pt x="9384" y="1382"/>
                    <a:pt x="9503" y="1501"/>
                  </a:cubicBezTo>
                  <a:cubicBezTo>
                    <a:pt x="9533" y="1531"/>
                    <a:pt x="9591" y="1562"/>
                    <a:pt x="9655" y="1562"/>
                  </a:cubicBezTo>
                  <a:cubicBezTo>
                    <a:pt x="9691" y="1562"/>
                    <a:pt x="9730" y="1551"/>
                    <a:pt x="9765" y="1525"/>
                  </a:cubicBezTo>
                  <a:cubicBezTo>
                    <a:pt x="9788" y="1525"/>
                    <a:pt x="9788" y="1501"/>
                    <a:pt x="9836" y="1501"/>
                  </a:cubicBezTo>
                  <a:lnTo>
                    <a:pt x="10455" y="882"/>
                  </a:lnTo>
                  <a:cubicBezTo>
                    <a:pt x="10550" y="787"/>
                    <a:pt x="10550" y="668"/>
                    <a:pt x="10455" y="573"/>
                  </a:cubicBezTo>
                  <a:cubicBezTo>
                    <a:pt x="10098" y="215"/>
                    <a:pt x="9598" y="1"/>
                    <a:pt x="905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7"/>
            <p:cNvSpPr/>
            <p:nvPr/>
          </p:nvSpPr>
          <p:spPr>
            <a:xfrm>
              <a:off x="7491337" y="2401996"/>
              <a:ext cx="13431" cy="13431"/>
            </a:xfrm>
            <a:custGeom>
              <a:avLst/>
              <a:gdLst/>
              <a:ahLst/>
              <a:cxnLst/>
              <a:rect l="l" t="t" r="r" b="b"/>
              <a:pathLst>
                <a:path w="406" h="406" extrusionOk="0">
                  <a:moveTo>
                    <a:pt x="215" y="1"/>
                  </a:moveTo>
                  <a:cubicBezTo>
                    <a:pt x="144" y="1"/>
                    <a:pt x="96" y="25"/>
                    <a:pt x="48" y="48"/>
                  </a:cubicBezTo>
                  <a:cubicBezTo>
                    <a:pt x="24" y="72"/>
                    <a:pt x="1" y="144"/>
                    <a:pt x="1" y="191"/>
                  </a:cubicBezTo>
                  <a:cubicBezTo>
                    <a:pt x="1" y="263"/>
                    <a:pt x="24" y="310"/>
                    <a:pt x="48" y="358"/>
                  </a:cubicBezTo>
                  <a:cubicBezTo>
                    <a:pt x="96" y="382"/>
                    <a:pt x="144" y="406"/>
                    <a:pt x="215" y="406"/>
                  </a:cubicBezTo>
                  <a:cubicBezTo>
                    <a:pt x="263" y="406"/>
                    <a:pt x="334" y="382"/>
                    <a:pt x="358" y="358"/>
                  </a:cubicBezTo>
                  <a:cubicBezTo>
                    <a:pt x="382" y="310"/>
                    <a:pt x="405" y="263"/>
                    <a:pt x="405" y="191"/>
                  </a:cubicBezTo>
                  <a:cubicBezTo>
                    <a:pt x="405" y="144"/>
                    <a:pt x="382" y="72"/>
                    <a:pt x="358" y="48"/>
                  </a:cubicBezTo>
                  <a:cubicBezTo>
                    <a:pt x="334" y="25"/>
                    <a:pt x="263"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7"/>
          <p:cNvGrpSpPr/>
          <p:nvPr/>
        </p:nvGrpSpPr>
        <p:grpSpPr>
          <a:xfrm>
            <a:off x="3311845" y="3351912"/>
            <a:ext cx="371086" cy="369829"/>
            <a:chOff x="3348085" y="3419581"/>
            <a:chExt cx="371086" cy="369829"/>
          </a:xfrm>
        </p:grpSpPr>
        <p:sp>
          <p:nvSpPr>
            <p:cNvPr id="5247" name="Google Shape;5247;p67"/>
            <p:cNvSpPr/>
            <p:nvPr/>
          </p:nvSpPr>
          <p:spPr>
            <a:xfrm>
              <a:off x="3422918" y="3448263"/>
              <a:ext cx="203292" cy="312795"/>
            </a:xfrm>
            <a:custGeom>
              <a:avLst/>
              <a:gdLst/>
              <a:ahLst/>
              <a:cxnLst/>
              <a:rect l="l" t="t" r="r" b="b"/>
              <a:pathLst>
                <a:path w="6145" h="9455" extrusionOk="0">
                  <a:moveTo>
                    <a:pt x="1" y="0"/>
                  </a:moveTo>
                  <a:lnTo>
                    <a:pt x="1" y="9455"/>
                  </a:lnTo>
                  <a:lnTo>
                    <a:pt x="6145" y="9455"/>
                  </a:lnTo>
                  <a:lnTo>
                    <a:pt x="61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7"/>
            <p:cNvSpPr/>
            <p:nvPr/>
          </p:nvSpPr>
          <p:spPr>
            <a:xfrm>
              <a:off x="3626177" y="3426991"/>
              <a:ext cx="85121" cy="355339"/>
            </a:xfrm>
            <a:custGeom>
              <a:avLst/>
              <a:gdLst/>
              <a:ahLst/>
              <a:cxnLst/>
              <a:rect l="l" t="t" r="r" b="b"/>
              <a:pathLst>
                <a:path w="2573" h="10741" extrusionOk="0">
                  <a:moveTo>
                    <a:pt x="2573" y="0"/>
                  </a:moveTo>
                  <a:lnTo>
                    <a:pt x="1" y="643"/>
                  </a:lnTo>
                  <a:lnTo>
                    <a:pt x="1" y="10098"/>
                  </a:lnTo>
                  <a:lnTo>
                    <a:pt x="2573" y="10741"/>
                  </a:lnTo>
                  <a:lnTo>
                    <a:pt x="2573"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7"/>
            <p:cNvSpPr/>
            <p:nvPr/>
          </p:nvSpPr>
          <p:spPr>
            <a:xfrm>
              <a:off x="3355959" y="3478964"/>
              <a:ext cx="238756" cy="116649"/>
            </a:xfrm>
            <a:custGeom>
              <a:avLst/>
              <a:gdLst/>
              <a:ahLst/>
              <a:cxnLst/>
              <a:rect l="l" t="t" r="r" b="b"/>
              <a:pathLst>
                <a:path w="7217" h="3526" extrusionOk="0">
                  <a:moveTo>
                    <a:pt x="0" y="1"/>
                  </a:moveTo>
                  <a:lnTo>
                    <a:pt x="0" y="3526"/>
                  </a:lnTo>
                  <a:lnTo>
                    <a:pt x="7216" y="3526"/>
                  </a:lnTo>
                  <a:lnTo>
                    <a:pt x="7216"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7"/>
            <p:cNvSpPr/>
            <p:nvPr/>
          </p:nvSpPr>
          <p:spPr>
            <a:xfrm>
              <a:off x="3374849" y="3644442"/>
              <a:ext cx="159193" cy="74072"/>
            </a:xfrm>
            <a:custGeom>
              <a:avLst/>
              <a:gdLst/>
              <a:ahLst/>
              <a:cxnLst/>
              <a:rect l="l" t="t" r="r" b="b"/>
              <a:pathLst>
                <a:path w="4812" h="2239" extrusionOk="0">
                  <a:moveTo>
                    <a:pt x="2906" y="0"/>
                  </a:moveTo>
                  <a:lnTo>
                    <a:pt x="2906" y="548"/>
                  </a:lnTo>
                  <a:lnTo>
                    <a:pt x="1" y="548"/>
                  </a:lnTo>
                  <a:lnTo>
                    <a:pt x="1" y="1691"/>
                  </a:lnTo>
                  <a:lnTo>
                    <a:pt x="2906" y="1691"/>
                  </a:lnTo>
                  <a:lnTo>
                    <a:pt x="2906" y="2239"/>
                  </a:lnTo>
                  <a:lnTo>
                    <a:pt x="4811" y="1095"/>
                  </a:lnTo>
                  <a:lnTo>
                    <a:pt x="2906" y="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7"/>
            <p:cNvSpPr/>
            <p:nvPr/>
          </p:nvSpPr>
          <p:spPr>
            <a:xfrm>
              <a:off x="3497750" y="3502518"/>
              <a:ext cx="14225" cy="72186"/>
            </a:xfrm>
            <a:custGeom>
              <a:avLst/>
              <a:gdLst/>
              <a:ahLst/>
              <a:cxnLst/>
              <a:rect l="l" t="t" r="r" b="b"/>
              <a:pathLst>
                <a:path w="430" h="2182" extrusionOk="0">
                  <a:moveTo>
                    <a:pt x="203" y="0"/>
                  </a:moveTo>
                  <a:cubicBezTo>
                    <a:pt x="80" y="0"/>
                    <a:pt x="1" y="109"/>
                    <a:pt x="1" y="218"/>
                  </a:cubicBezTo>
                  <a:lnTo>
                    <a:pt x="1" y="1980"/>
                  </a:lnTo>
                  <a:cubicBezTo>
                    <a:pt x="1" y="2081"/>
                    <a:pt x="86" y="2181"/>
                    <a:pt x="184" y="2181"/>
                  </a:cubicBezTo>
                  <a:cubicBezTo>
                    <a:pt x="202" y="2181"/>
                    <a:pt x="221" y="2178"/>
                    <a:pt x="239" y="2171"/>
                  </a:cubicBezTo>
                  <a:cubicBezTo>
                    <a:pt x="358" y="2147"/>
                    <a:pt x="430" y="2028"/>
                    <a:pt x="430" y="1932"/>
                  </a:cubicBezTo>
                  <a:lnTo>
                    <a:pt x="430" y="218"/>
                  </a:lnTo>
                  <a:cubicBezTo>
                    <a:pt x="430" y="99"/>
                    <a:pt x="334" y="3"/>
                    <a:pt x="239" y="3"/>
                  </a:cubicBezTo>
                  <a:cubicBezTo>
                    <a:pt x="227" y="1"/>
                    <a:pt x="215" y="0"/>
                    <a:pt x="20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7"/>
            <p:cNvSpPr/>
            <p:nvPr/>
          </p:nvSpPr>
          <p:spPr>
            <a:xfrm>
              <a:off x="3376437" y="3502618"/>
              <a:ext cx="39434" cy="70929"/>
            </a:xfrm>
            <a:custGeom>
              <a:avLst/>
              <a:gdLst/>
              <a:ahLst/>
              <a:cxnLst/>
              <a:rect l="l" t="t" r="r" b="b"/>
              <a:pathLst>
                <a:path w="1192" h="2144" extrusionOk="0">
                  <a:moveTo>
                    <a:pt x="215" y="0"/>
                  </a:moveTo>
                  <a:cubicBezTo>
                    <a:pt x="96" y="0"/>
                    <a:pt x="1" y="96"/>
                    <a:pt x="1" y="215"/>
                  </a:cubicBezTo>
                  <a:lnTo>
                    <a:pt x="1" y="1929"/>
                  </a:lnTo>
                  <a:cubicBezTo>
                    <a:pt x="1" y="2048"/>
                    <a:pt x="96" y="2144"/>
                    <a:pt x="215" y="2144"/>
                  </a:cubicBezTo>
                  <a:lnTo>
                    <a:pt x="929" y="2144"/>
                  </a:lnTo>
                  <a:cubicBezTo>
                    <a:pt x="1048" y="2144"/>
                    <a:pt x="1144" y="2048"/>
                    <a:pt x="1144" y="1953"/>
                  </a:cubicBezTo>
                  <a:cubicBezTo>
                    <a:pt x="1167" y="1810"/>
                    <a:pt x="1048" y="1715"/>
                    <a:pt x="929" y="1715"/>
                  </a:cubicBezTo>
                  <a:lnTo>
                    <a:pt x="429" y="1715"/>
                  </a:lnTo>
                  <a:lnTo>
                    <a:pt x="429" y="1310"/>
                  </a:lnTo>
                  <a:lnTo>
                    <a:pt x="882" y="1310"/>
                  </a:lnTo>
                  <a:cubicBezTo>
                    <a:pt x="977" y="1310"/>
                    <a:pt x="1072" y="1215"/>
                    <a:pt x="1072" y="1120"/>
                  </a:cubicBezTo>
                  <a:cubicBezTo>
                    <a:pt x="1120" y="977"/>
                    <a:pt x="977" y="882"/>
                    <a:pt x="882" y="882"/>
                  </a:cubicBezTo>
                  <a:lnTo>
                    <a:pt x="429" y="882"/>
                  </a:lnTo>
                  <a:lnTo>
                    <a:pt x="429" y="429"/>
                  </a:lnTo>
                  <a:lnTo>
                    <a:pt x="953" y="429"/>
                  </a:lnTo>
                  <a:cubicBezTo>
                    <a:pt x="1072" y="429"/>
                    <a:pt x="1167" y="334"/>
                    <a:pt x="1167" y="239"/>
                  </a:cubicBezTo>
                  <a:cubicBezTo>
                    <a:pt x="1191" y="96"/>
                    <a:pt x="1072" y="0"/>
                    <a:pt x="95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7"/>
            <p:cNvSpPr/>
            <p:nvPr/>
          </p:nvSpPr>
          <p:spPr>
            <a:xfrm>
              <a:off x="3426854" y="3502419"/>
              <a:ext cx="59118" cy="71127"/>
            </a:xfrm>
            <a:custGeom>
              <a:avLst/>
              <a:gdLst/>
              <a:ahLst/>
              <a:cxnLst/>
              <a:rect l="l" t="t" r="r" b="b"/>
              <a:pathLst>
                <a:path w="1787" h="2150" extrusionOk="0">
                  <a:moveTo>
                    <a:pt x="1459" y="0"/>
                  </a:moveTo>
                  <a:cubicBezTo>
                    <a:pt x="1390" y="0"/>
                    <a:pt x="1316" y="29"/>
                    <a:pt x="1287" y="102"/>
                  </a:cubicBezTo>
                  <a:lnTo>
                    <a:pt x="906" y="649"/>
                  </a:lnTo>
                  <a:lnTo>
                    <a:pt x="501" y="102"/>
                  </a:lnTo>
                  <a:cubicBezTo>
                    <a:pt x="469" y="38"/>
                    <a:pt x="395" y="6"/>
                    <a:pt x="321" y="6"/>
                  </a:cubicBezTo>
                  <a:cubicBezTo>
                    <a:pt x="284" y="6"/>
                    <a:pt x="247" y="14"/>
                    <a:pt x="215" y="30"/>
                  </a:cubicBezTo>
                  <a:cubicBezTo>
                    <a:pt x="120" y="102"/>
                    <a:pt x="96" y="245"/>
                    <a:pt x="144" y="340"/>
                  </a:cubicBezTo>
                  <a:lnTo>
                    <a:pt x="620" y="1030"/>
                  </a:lnTo>
                  <a:lnTo>
                    <a:pt x="72" y="1816"/>
                  </a:lnTo>
                  <a:cubicBezTo>
                    <a:pt x="1" y="1912"/>
                    <a:pt x="1" y="2054"/>
                    <a:pt x="120" y="2126"/>
                  </a:cubicBezTo>
                  <a:cubicBezTo>
                    <a:pt x="144" y="2150"/>
                    <a:pt x="215" y="2150"/>
                    <a:pt x="239" y="2150"/>
                  </a:cubicBezTo>
                  <a:cubicBezTo>
                    <a:pt x="286" y="2150"/>
                    <a:pt x="382" y="2126"/>
                    <a:pt x="429" y="2054"/>
                  </a:cubicBezTo>
                  <a:lnTo>
                    <a:pt x="906" y="1388"/>
                  </a:lnTo>
                  <a:lnTo>
                    <a:pt x="1382" y="2054"/>
                  </a:lnTo>
                  <a:cubicBezTo>
                    <a:pt x="1406" y="2126"/>
                    <a:pt x="1501" y="2150"/>
                    <a:pt x="1549" y="2150"/>
                  </a:cubicBezTo>
                  <a:cubicBezTo>
                    <a:pt x="1572" y="2150"/>
                    <a:pt x="1644" y="2150"/>
                    <a:pt x="1668" y="2126"/>
                  </a:cubicBezTo>
                  <a:cubicBezTo>
                    <a:pt x="1763" y="2054"/>
                    <a:pt x="1787" y="1912"/>
                    <a:pt x="1739" y="1816"/>
                  </a:cubicBezTo>
                  <a:lnTo>
                    <a:pt x="1168" y="1030"/>
                  </a:lnTo>
                  <a:lnTo>
                    <a:pt x="1644" y="340"/>
                  </a:lnTo>
                  <a:cubicBezTo>
                    <a:pt x="1692" y="245"/>
                    <a:pt x="1692" y="102"/>
                    <a:pt x="1572" y="30"/>
                  </a:cubicBezTo>
                  <a:cubicBezTo>
                    <a:pt x="1545" y="12"/>
                    <a:pt x="1503" y="0"/>
                    <a:pt x="145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7"/>
            <p:cNvSpPr/>
            <p:nvPr/>
          </p:nvSpPr>
          <p:spPr>
            <a:xfrm>
              <a:off x="3525341" y="3502618"/>
              <a:ext cx="47308" cy="71028"/>
            </a:xfrm>
            <a:custGeom>
              <a:avLst/>
              <a:gdLst/>
              <a:ahLst/>
              <a:cxnLst/>
              <a:rect l="l" t="t" r="r" b="b"/>
              <a:pathLst>
                <a:path w="1430" h="2147" extrusionOk="0">
                  <a:moveTo>
                    <a:pt x="239" y="0"/>
                  </a:moveTo>
                  <a:cubicBezTo>
                    <a:pt x="120" y="0"/>
                    <a:pt x="24" y="96"/>
                    <a:pt x="24" y="191"/>
                  </a:cubicBezTo>
                  <a:cubicBezTo>
                    <a:pt x="1" y="310"/>
                    <a:pt x="120" y="429"/>
                    <a:pt x="239" y="429"/>
                  </a:cubicBezTo>
                  <a:lnTo>
                    <a:pt x="501" y="429"/>
                  </a:lnTo>
                  <a:lnTo>
                    <a:pt x="501" y="1929"/>
                  </a:lnTo>
                  <a:cubicBezTo>
                    <a:pt x="501" y="2048"/>
                    <a:pt x="596" y="2144"/>
                    <a:pt x="691" y="2144"/>
                  </a:cubicBezTo>
                  <a:cubicBezTo>
                    <a:pt x="704" y="2146"/>
                    <a:pt x="716" y="2147"/>
                    <a:pt x="727" y="2147"/>
                  </a:cubicBezTo>
                  <a:cubicBezTo>
                    <a:pt x="850" y="2147"/>
                    <a:pt x="929" y="2038"/>
                    <a:pt x="929" y="1929"/>
                  </a:cubicBezTo>
                  <a:lnTo>
                    <a:pt x="929" y="429"/>
                  </a:lnTo>
                  <a:lnTo>
                    <a:pt x="1191" y="429"/>
                  </a:lnTo>
                  <a:cubicBezTo>
                    <a:pt x="1310" y="429"/>
                    <a:pt x="1406" y="334"/>
                    <a:pt x="1406" y="239"/>
                  </a:cubicBezTo>
                  <a:cubicBezTo>
                    <a:pt x="1429" y="96"/>
                    <a:pt x="1310" y="0"/>
                    <a:pt x="119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7"/>
            <p:cNvSpPr/>
            <p:nvPr/>
          </p:nvSpPr>
          <p:spPr>
            <a:xfrm>
              <a:off x="3348085" y="3419581"/>
              <a:ext cx="371086" cy="369829"/>
            </a:xfrm>
            <a:custGeom>
              <a:avLst/>
              <a:gdLst/>
              <a:ahLst/>
              <a:cxnLst/>
              <a:rect l="l" t="t" r="r" b="b"/>
              <a:pathLst>
                <a:path w="11217" h="11179" extrusionOk="0">
                  <a:moveTo>
                    <a:pt x="7240" y="2034"/>
                  </a:moveTo>
                  <a:lnTo>
                    <a:pt x="7240" y="5106"/>
                  </a:lnTo>
                  <a:lnTo>
                    <a:pt x="453" y="5106"/>
                  </a:lnTo>
                  <a:lnTo>
                    <a:pt x="453" y="2034"/>
                  </a:lnTo>
                  <a:close/>
                  <a:moveTo>
                    <a:pt x="3906" y="7178"/>
                  </a:moveTo>
                  <a:lnTo>
                    <a:pt x="5144" y="7892"/>
                  </a:lnTo>
                  <a:lnTo>
                    <a:pt x="3906" y="8607"/>
                  </a:lnTo>
                  <a:lnTo>
                    <a:pt x="3906" y="8464"/>
                  </a:lnTo>
                  <a:cubicBezTo>
                    <a:pt x="3906" y="8345"/>
                    <a:pt x="3811" y="8250"/>
                    <a:pt x="3691" y="8250"/>
                  </a:cubicBezTo>
                  <a:lnTo>
                    <a:pt x="977" y="8250"/>
                  </a:lnTo>
                  <a:lnTo>
                    <a:pt x="977" y="7535"/>
                  </a:lnTo>
                  <a:lnTo>
                    <a:pt x="3691" y="7535"/>
                  </a:lnTo>
                  <a:cubicBezTo>
                    <a:pt x="3811" y="7535"/>
                    <a:pt x="3906" y="7464"/>
                    <a:pt x="3906" y="7345"/>
                  </a:cubicBezTo>
                  <a:lnTo>
                    <a:pt x="3906" y="7178"/>
                  </a:lnTo>
                  <a:close/>
                  <a:moveTo>
                    <a:pt x="10788" y="486"/>
                  </a:moveTo>
                  <a:lnTo>
                    <a:pt x="10788" y="10703"/>
                  </a:lnTo>
                  <a:lnTo>
                    <a:pt x="8645" y="10155"/>
                  </a:lnTo>
                  <a:lnTo>
                    <a:pt x="8645" y="6583"/>
                  </a:lnTo>
                  <a:cubicBezTo>
                    <a:pt x="8645" y="6464"/>
                    <a:pt x="8550" y="6392"/>
                    <a:pt x="8454" y="6392"/>
                  </a:cubicBezTo>
                  <a:cubicBezTo>
                    <a:pt x="8432" y="6385"/>
                    <a:pt x="8411" y="6381"/>
                    <a:pt x="8392" y="6381"/>
                  </a:cubicBezTo>
                  <a:cubicBezTo>
                    <a:pt x="8284" y="6381"/>
                    <a:pt x="8216" y="6482"/>
                    <a:pt x="8216" y="6583"/>
                  </a:cubicBezTo>
                  <a:lnTo>
                    <a:pt x="8216" y="10107"/>
                  </a:lnTo>
                  <a:lnTo>
                    <a:pt x="2525" y="10107"/>
                  </a:lnTo>
                  <a:lnTo>
                    <a:pt x="2525" y="8702"/>
                  </a:lnTo>
                  <a:lnTo>
                    <a:pt x="3525" y="8702"/>
                  </a:lnTo>
                  <a:lnTo>
                    <a:pt x="3525" y="9012"/>
                  </a:lnTo>
                  <a:cubicBezTo>
                    <a:pt x="3525" y="9059"/>
                    <a:pt x="3549" y="9131"/>
                    <a:pt x="3572" y="9155"/>
                  </a:cubicBezTo>
                  <a:cubicBezTo>
                    <a:pt x="3596" y="9178"/>
                    <a:pt x="3668" y="9202"/>
                    <a:pt x="3715" y="9202"/>
                  </a:cubicBezTo>
                  <a:cubicBezTo>
                    <a:pt x="3763" y="9202"/>
                    <a:pt x="3811" y="9202"/>
                    <a:pt x="3834" y="9178"/>
                  </a:cubicBezTo>
                  <a:lnTo>
                    <a:pt x="5763" y="8083"/>
                  </a:lnTo>
                  <a:cubicBezTo>
                    <a:pt x="5835" y="8059"/>
                    <a:pt x="5882" y="7964"/>
                    <a:pt x="5882" y="7892"/>
                  </a:cubicBezTo>
                  <a:cubicBezTo>
                    <a:pt x="5882" y="7845"/>
                    <a:pt x="5859" y="7750"/>
                    <a:pt x="5763" y="7726"/>
                  </a:cubicBezTo>
                  <a:lnTo>
                    <a:pt x="3834" y="6630"/>
                  </a:lnTo>
                  <a:cubicBezTo>
                    <a:pt x="3794" y="6600"/>
                    <a:pt x="3750" y="6587"/>
                    <a:pt x="3709" y="6587"/>
                  </a:cubicBezTo>
                  <a:cubicBezTo>
                    <a:pt x="3652" y="6587"/>
                    <a:pt x="3600" y="6613"/>
                    <a:pt x="3572" y="6654"/>
                  </a:cubicBezTo>
                  <a:cubicBezTo>
                    <a:pt x="3549" y="6678"/>
                    <a:pt x="3525" y="6749"/>
                    <a:pt x="3525" y="6797"/>
                  </a:cubicBezTo>
                  <a:lnTo>
                    <a:pt x="3525" y="7107"/>
                  </a:lnTo>
                  <a:lnTo>
                    <a:pt x="2525" y="7107"/>
                  </a:lnTo>
                  <a:lnTo>
                    <a:pt x="2525" y="5511"/>
                  </a:lnTo>
                  <a:lnTo>
                    <a:pt x="7478" y="5511"/>
                  </a:lnTo>
                  <a:cubicBezTo>
                    <a:pt x="7597" y="5511"/>
                    <a:pt x="7692" y="5440"/>
                    <a:pt x="7692" y="5321"/>
                  </a:cubicBezTo>
                  <a:lnTo>
                    <a:pt x="7692" y="1796"/>
                  </a:lnTo>
                  <a:cubicBezTo>
                    <a:pt x="7692" y="1677"/>
                    <a:pt x="7597" y="1582"/>
                    <a:pt x="7478" y="1582"/>
                  </a:cubicBezTo>
                  <a:lnTo>
                    <a:pt x="2525" y="1582"/>
                  </a:lnTo>
                  <a:lnTo>
                    <a:pt x="2525" y="1082"/>
                  </a:lnTo>
                  <a:lnTo>
                    <a:pt x="8216" y="1082"/>
                  </a:lnTo>
                  <a:lnTo>
                    <a:pt x="8216" y="4606"/>
                  </a:lnTo>
                  <a:cubicBezTo>
                    <a:pt x="8216" y="4725"/>
                    <a:pt x="8311" y="4797"/>
                    <a:pt x="8407" y="4797"/>
                  </a:cubicBezTo>
                  <a:cubicBezTo>
                    <a:pt x="8429" y="4804"/>
                    <a:pt x="8450" y="4807"/>
                    <a:pt x="8470" y="4807"/>
                  </a:cubicBezTo>
                  <a:cubicBezTo>
                    <a:pt x="8577" y="4807"/>
                    <a:pt x="8645" y="4707"/>
                    <a:pt x="8645" y="4606"/>
                  </a:cubicBezTo>
                  <a:lnTo>
                    <a:pt x="8645" y="1034"/>
                  </a:lnTo>
                  <a:lnTo>
                    <a:pt x="10788" y="486"/>
                  </a:lnTo>
                  <a:close/>
                  <a:moveTo>
                    <a:pt x="11013" y="0"/>
                  </a:moveTo>
                  <a:cubicBezTo>
                    <a:pt x="10995" y="0"/>
                    <a:pt x="10976" y="3"/>
                    <a:pt x="10955" y="10"/>
                  </a:cubicBezTo>
                  <a:lnTo>
                    <a:pt x="8383" y="677"/>
                  </a:lnTo>
                  <a:lnTo>
                    <a:pt x="2144" y="677"/>
                  </a:lnTo>
                  <a:cubicBezTo>
                    <a:pt x="2120" y="677"/>
                    <a:pt x="2048" y="701"/>
                    <a:pt x="2048" y="748"/>
                  </a:cubicBezTo>
                  <a:lnTo>
                    <a:pt x="2048" y="1629"/>
                  </a:lnTo>
                  <a:lnTo>
                    <a:pt x="215" y="1629"/>
                  </a:lnTo>
                  <a:cubicBezTo>
                    <a:pt x="96" y="1629"/>
                    <a:pt x="0" y="1701"/>
                    <a:pt x="0" y="1820"/>
                  </a:cubicBezTo>
                  <a:lnTo>
                    <a:pt x="0" y="5321"/>
                  </a:lnTo>
                  <a:cubicBezTo>
                    <a:pt x="0" y="5440"/>
                    <a:pt x="96" y="5511"/>
                    <a:pt x="215" y="5511"/>
                  </a:cubicBezTo>
                  <a:lnTo>
                    <a:pt x="2048" y="5511"/>
                  </a:lnTo>
                  <a:lnTo>
                    <a:pt x="2048" y="7107"/>
                  </a:lnTo>
                  <a:lnTo>
                    <a:pt x="762" y="7107"/>
                  </a:lnTo>
                  <a:cubicBezTo>
                    <a:pt x="643" y="7107"/>
                    <a:pt x="572" y="7178"/>
                    <a:pt x="572" y="7297"/>
                  </a:cubicBezTo>
                  <a:lnTo>
                    <a:pt x="572" y="8464"/>
                  </a:lnTo>
                  <a:cubicBezTo>
                    <a:pt x="572" y="8583"/>
                    <a:pt x="643" y="8678"/>
                    <a:pt x="762" y="8678"/>
                  </a:cubicBezTo>
                  <a:lnTo>
                    <a:pt x="2048" y="8678"/>
                  </a:lnTo>
                  <a:lnTo>
                    <a:pt x="2048" y="10417"/>
                  </a:lnTo>
                  <a:cubicBezTo>
                    <a:pt x="2048" y="10464"/>
                    <a:pt x="2072" y="10512"/>
                    <a:pt x="2144" y="10512"/>
                  </a:cubicBezTo>
                  <a:lnTo>
                    <a:pt x="8383" y="10512"/>
                  </a:lnTo>
                  <a:lnTo>
                    <a:pt x="10955" y="11179"/>
                  </a:lnTo>
                  <a:lnTo>
                    <a:pt x="11003" y="11179"/>
                  </a:lnTo>
                  <a:cubicBezTo>
                    <a:pt x="11098" y="11179"/>
                    <a:pt x="11193" y="11107"/>
                    <a:pt x="11217" y="10988"/>
                  </a:cubicBezTo>
                  <a:lnTo>
                    <a:pt x="11217" y="10965"/>
                  </a:lnTo>
                  <a:lnTo>
                    <a:pt x="11217" y="34"/>
                  </a:lnTo>
                  <a:cubicBezTo>
                    <a:pt x="11217" y="10"/>
                    <a:pt x="11217" y="10"/>
                    <a:pt x="11193" y="10"/>
                  </a:cubicBezTo>
                  <a:lnTo>
                    <a:pt x="11145" y="10"/>
                  </a:lnTo>
                  <a:lnTo>
                    <a:pt x="11145" y="34"/>
                  </a:lnTo>
                  <a:cubicBezTo>
                    <a:pt x="11095" y="17"/>
                    <a:pt x="11056" y="0"/>
                    <a:pt x="1101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7"/>
            <p:cNvSpPr/>
            <p:nvPr/>
          </p:nvSpPr>
          <p:spPr>
            <a:xfrm>
              <a:off x="3619097" y="3597167"/>
              <a:ext cx="13431" cy="14192"/>
            </a:xfrm>
            <a:custGeom>
              <a:avLst/>
              <a:gdLst/>
              <a:ahLst/>
              <a:cxnLst/>
              <a:rect l="l" t="t" r="r" b="b"/>
              <a:pathLst>
                <a:path w="406" h="429" extrusionOk="0">
                  <a:moveTo>
                    <a:pt x="215" y="0"/>
                  </a:moveTo>
                  <a:cubicBezTo>
                    <a:pt x="143" y="0"/>
                    <a:pt x="96" y="24"/>
                    <a:pt x="48" y="72"/>
                  </a:cubicBezTo>
                  <a:cubicBezTo>
                    <a:pt x="24" y="95"/>
                    <a:pt x="0" y="143"/>
                    <a:pt x="0" y="214"/>
                  </a:cubicBezTo>
                  <a:cubicBezTo>
                    <a:pt x="0" y="262"/>
                    <a:pt x="24" y="334"/>
                    <a:pt x="48" y="357"/>
                  </a:cubicBezTo>
                  <a:cubicBezTo>
                    <a:pt x="96" y="381"/>
                    <a:pt x="143" y="429"/>
                    <a:pt x="215" y="429"/>
                  </a:cubicBezTo>
                  <a:cubicBezTo>
                    <a:pt x="262" y="429"/>
                    <a:pt x="334" y="381"/>
                    <a:pt x="358" y="357"/>
                  </a:cubicBezTo>
                  <a:cubicBezTo>
                    <a:pt x="381" y="334"/>
                    <a:pt x="405" y="262"/>
                    <a:pt x="405" y="214"/>
                  </a:cubicBezTo>
                  <a:cubicBezTo>
                    <a:pt x="405" y="143"/>
                    <a:pt x="381" y="95"/>
                    <a:pt x="358" y="72"/>
                  </a:cubicBezTo>
                  <a:cubicBezTo>
                    <a:pt x="334" y="24"/>
                    <a:pt x="262"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67"/>
          <p:cNvGrpSpPr/>
          <p:nvPr/>
        </p:nvGrpSpPr>
        <p:grpSpPr>
          <a:xfrm>
            <a:off x="3337038" y="2713552"/>
            <a:ext cx="320702" cy="370292"/>
            <a:chOff x="3374849" y="2777813"/>
            <a:chExt cx="320702" cy="370292"/>
          </a:xfrm>
        </p:grpSpPr>
        <p:sp>
          <p:nvSpPr>
            <p:cNvPr id="5258" name="Google Shape;5258;p67"/>
            <p:cNvSpPr/>
            <p:nvPr/>
          </p:nvSpPr>
          <p:spPr>
            <a:xfrm>
              <a:off x="3380374" y="3074034"/>
              <a:ext cx="307303" cy="66198"/>
            </a:xfrm>
            <a:custGeom>
              <a:avLst/>
              <a:gdLst/>
              <a:ahLst/>
              <a:cxnLst/>
              <a:rect l="l" t="t" r="r" b="b"/>
              <a:pathLst>
                <a:path w="9289" h="2001" extrusionOk="0">
                  <a:moveTo>
                    <a:pt x="882" y="0"/>
                  </a:moveTo>
                  <a:cubicBezTo>
                    <a:pt x="405" y="0"/>
                    <a:pt x="1" y="405"/>
                    <a:pt x="1" y="882"/>
                  </a:cubicBezTo>
                  <a:lnTo>
                    <a:pt x="1" y="2001"/>
                  </a:lnTo>
                  <a:lnTo>
                    <a:pt x="9288" y="2001"/>
                  </a:lnTo>
                  <a:lnTo>
                    <a:pt x="9288" y="882"/>
                  </a:lnTo>
                  <a:cubicBezTo>
                    <a:pt x="9264" y="405"/>
                    <a:pt x="8883" y="0"/>
                    <a:pt x="8407"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7"/>
            <p:cNvSpPr/>
            <p:nvPr/>
          </p:nvSpPr>
          <p:spPr>
            <a:xfrm>
              <a:off x="3411107" y="2784893"/>
              <a:ext cx="244248" cy="289174"/>
            </a:xfrm>
            <a:custGeom>
              <a:avLst/>
              <a:gdLst/>
              <a:ahLst/>
              <a:cxnLst/>
              <a:rect l="l" t="t" r="r" b="b"/>
              <a:pathLst>
                <a:path w="7383" h="8741" extrusionOk="0">
                  <a:moveTo>
                    <a:pt x="2763" y="1"/>
                  </a:moveTo>
                  <a:cubicBezTo>
                    <a:pt x="2358" y="1"/>
                    <a:pt x="2001" y="286"/>
                    <a:pt x="1906" y="691"/>
                  </a:cubicBezTo>
                  <a:lnTo>
                    <a:pt x="0" y="8740"/>
                  </a:lnTo>
                  <a:lnTo>
                    <a:pt x="7383" y="8740"/>
                  </a:lnTo>
                  <a:lnTo>
                    <a:pt x="5478" y="691"/>
                  </a:lnTo>
                  <a:cubicBezTo>
                    <a:pt x="5382" y="286"/>
                    <a:pt x="5025" y="1"/>
                    <a:pt x="46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7"/>
            <p:cNvSpPr/>
            <p:nvPr/>
          </p:nvSpPr>
          <p:spPr>
            <a:xfrm>
              <a:off x="3427648" y="2958212"/>
              <a:ext cx="211166" cy="58324"/>
            </a:xfrm>
            <a:custGeom>
              <a:avLst/>
              <a:gdLst/>
              <a:ahLst/>
              <a:cxnLst/>
              <a:rect l="l" t="t" r="r" b="b"/>
              <a:pathLst>
                <a:path w="6383" h="1763" extrusionOk="0">
                  <a:moveTo>
                    <a:pt x="405" y="1"/>
                  </a:moveTo>
                  <a:lnTo>
                    <a:pt x="1" y="1763"/>
                  </a:lnTo>
                  <a:lnTo>
                    <a:pt x="6383" y="1763"/>
                  </a:lnTo>
                  <a:lnTo>
                    <a:pt x="6002"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7"/>
            <p:cNvSpPr/>
            <p:nvPr/>
          </p:nvSpPr>
          <p:spPr>
            <a:xfrm>
              <a:off x="3453651" y="2843184"/>
              <a:ext cx="160748" cy="57564"/>
            </a:xfrm>
            <a:custGeom>
              <a:avLst/>
              <a:gdLst/>
              <a:ahLst/>
              <a:cxnLst/>
              <a:rect l="l" t="t" r="r" b="b"/>
              <a:pathLst>
                <a:path w="4859" h="1740" extrusionOk="0">
                  <a:moveTo>
                    <a:pt x="453" y="1"/>
                  </a:moveTo>
                  <a:lnTo>
                    <a:pt x="0" y="1739"/>
                  </a:lnTo>
                  <a:lnTo>
                    <a:pt x="4859" y="1739"/>
                  </a:lnTo>
                  <a:lnTo>
                    <a:pt x="4382"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7"/>
            <p:cNvSpPr/>
            <p:nvPr/>
          </p:nvSpPr>
          <p:spPr>
            <a:xfrm>
              <a:off x="3374849" y="2777813"/>
              <a:ext cx="320702" cy="370292"/>
            </a:xfrm>
            <a:custGeom>
              <a:avLst/>
              <a:gdLst/>
              <a:ahLst/>
              <a:cxnLst/>
              <a:rect l="l" t="t" r="r" b="b"/>
              <a:pathLst>
                <a:path w="9694" h="11193" extrusionOk="0">
                  <a:moveTo>
                    <a:pt x="5716" y="453"/>
                  </a:moveTo>
                  <a:cubicBezTo>
                    <a:pt x="6050" y="453"/>
                    <a:pt x="6312" y="667"/>
                    <a:pt x="6359" y="953"/>
                  </a:cubicBezTo>
                  <a:lnTo>
                    <a:pt x="6550" y="1762"/>
                  </a:lnTo>
                  <a:lnTo>
                    <a:pt x="3002" y="1762"/>
                  </a:lnTo>
                  <a:lnTo>
                    <a:pt x="3216" y="953"/>
                  </a:lnTo>
                  <a:cubicBezTo>
                    <a:pt x="3264" y="667"/>
                    <a:pt x="3549" y="453"/>
                    <a:pt x="3859" y="453"/>
                  </a:cubicBezTo>
                  <a:close/>
                  <a:moveTo>
                    <a:pt x="6693" y="2167"/>
                  </a:moveTo>
                  <a:lnTo>
                    <a:pt x="7002" y="3477"/>
                  </a:lnTo>
                  <a:lnTo>
                    <a:pt x="2644" y="3477"/>
                  </a:lnTo>
                  <a:lnTo>
                    <a:pt x="2954" y="2167"/>
                  </a:lnTo>
                  <a:close/>
                  <a:moveTo>
                    <a:pt x="7074" y="3930"/>
                  </a:moveTo>
                  <a:lnTo>
                    <a:pt x="7383" y="5239"/>
                  </a:lnTo>
                  <a:lnTo>
                    <a:pt x="2192" y="5239"/>
                  </a:lnTo>
                  <a:lnTo>
                    <a:pt x="2525" y="3930"/>
                  </a:lnTo>
                  <a:close/>
                  <a:moveTo>
                    <a:pt x="7502" y="5692"/>
                  </a:moveTo>
                  <a:lnTo>
                    <a:pt x="7788" y="7002"/>
                  </a:lnTo>
                  <a:lnTo>
                    <a:pt x="1787" y="7002"/>
                  </a:lnTo>
                  <a:lnTo>
                    <a:pt x="2120" y="5692"/>
                  </a:lnTo>
                  <a:close/>
                  <a:moveTo>
                    <a:pt x="7884" y="7406"/>
                  </a:moveTo>
                  <a:lnTo>
                    <a:pt x="8193" y="8716"/>
                  </a:lnTo>
                  <a:lnTo>
                    <a:pt x="5764" y="8716"/>
                  </a:lnTo>
                  <a:cubicBezTo>
                    <a:pt x="5645" y="8716"/>
                    <a:pt x="5574" y="8812"/>
                    <a:pt x="5574" y="8907"/>
                  </a:cubicBezTo>
                  <a:cubicBezTo>
                    <a:pt x="5526" y="9050"/>
                    <a:pt x="5645" y="9145"/>
                    <a:pt x="5764" y="9145"/>
                  </a:cubicBezTo>
                  <a:lnTo>
                    <a:pt x="8550" y="9145"/>
                  </a:lnTo>
                  <a:cubicBezTo>
                    <a:pt x="8908" y="9145"/>
                    <a:pt x="9193" y="9431"/>
                    <a:pt x="9193" y="9788"/>
                  </a:cubicBezTo>
                  <a:lnTo>
                    <a:pt x="9193" y="10740"/>
                  </a:lnTo>
                  <a:lnTo>
                    <a:pt x="382" y="10740"/>
                  </a:lnTo>
                  <a:lnTo>
                    <a:pt x="382" y="9407"/>
                  </a:lnTo>
                  <a:cubicBezTo>
                    <a:pt x="382" y="9288"/>
                    <a:pt x="477" y="9169"/>
                    <a:pt x="620" y="9169"/>
                  </a:cubicBezTo>
                  <a:lnTo>
                    <a:pt x="3907" y="9169"/>
                  </a:lnTo>
                  <a:cubicBezTo>
                    <a:pt x="3930" y="9169"/>
                    <a:pt x="3930" y="9169"/>
                    <a:pt x="3954" y="9145"/>
                  </a:cubicBezTo>
                  <a:cubicBezTo>
                    <a:pt x="4145" y="8954"/>
                    <a:pt x="4026" y="8716"/>
                    <a:pt x="3835" y="8716"/>
                  </a:cubicBezTo>
                  <a:lnTo>
                    <a:pt x="1406" y="8716"/>
                  </a:lnTo>
                  <a:lnTo>
                    <a:pt x="1692" y="7406"/>
                  </a:lnTo>
                  <a:close/>
                  <a:moveTo>
                    <a:pt x="3907" y="0"/>
                  </a:moveTo>
                  <a:cubicBezTo>
                    <a:pt x="3383" y="0"/>
                    <a:pt x="2954" y="357"/>
                    <a:pt x="2835" y="858"/>
                  </a:cubicBezTo>
                  <a:lnTo>
                    <a:pt x="977" y="8764"/>
                  </a:lnTo>
                  <a:cubicBezTo>
                    <a:pt x="406" y="8812"/>
                    <a:pt x="1" y="9264"/>
                    <a:pt x="1" y="9859"/>
                  </a:cubicBezTo>
                  <a:lnTo>
                    <a:pt x="1" y="10979"/>
                  </a:lnTo>
                  <a:cubicBezTo>
                    <a:pt x="1" y="11098"/>
                    <a:pt x="96" y="11193"/>
                    <a:pt x="215" y="11193"/>
                  </a:cubicBezTo>
                  <a:lnTo>
                    <a:pt x="9503" y="11193"/>
                  </a:lnTo>
                  <a:cubicBezTo>
                    <a:pt x="9598" y="11193"/>
                    <a:pt x="9693" y="11098"/>
                    <a:pt x="9693" y="10979"/>
                  </a:cubicBezTo>
                  <a:lnTo>
                    <a:pt x="9693" y="9836"/>
                  </a:lnTo>
                  <a:cubicBezTo>
                    <a:pt x="9646" y="9264"/>
                    <a:pt x="9217" y="8812"/>
                    <a:pt x="8669" y="8764"/>
                  </a:cubicBezTo>
                  <a:lnTo>
                    <a:pt x="6812" y="858"/>
                  </a:lnTo>
                  <a:cubicBezTo>
                    <a:pt x="6693" y="357"/>
                    <a:pt x="6240" y="0"/>
                    <a:pt x="574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7"/>
            <p:cNvSpPr/>
            <p:nvPr/>
          </p:nvSpPr>
          <p:spPr>
            <a:xfrm>
              <a:off x="3526135" y="3067715"/>
              <a:ext cx="14192" cy="13431"/>
            </a:xfrm>
            <a:custGeom>
              <a:avLst/>
              <a:gdLst/>
              <a:ahLst/>
              <a:cxnLst/>
              <a:rect l="l" t="t" r="r" b="b"/>
              <a:pathLst>
                <a:path w="429" h="406" extrusionOk="0">
                  <a:moveTo>
                    <a:pt x="215" y="1"/>
                  </a:moveTo>
                  <a:cubicBezTo>
                    <a:pt x="167" y="1"/>
                    <a:pt x="96" y="25"/>
                    <a:pt x="72" y="49"/>
                  </a:cubicBezTo>
                  <a:cubicBezTo>
                    <a:pt x="48" y="72"/>
                    <a:pt x="0" y="144"/>
                    <a:pt x="0" y="191"/>
                  </a:cubicBezTo>
                  <a:cubicBezTo>
                    <a:pt x="0" y="263"/>
                    <a:pt x="48" y="310"/>
                    <a:pt x="72" y="358"/>
                  </a:cubicBezTo>
                  <a:cubicBezTo>
                    <a:pt x="96" y="382"/>
                    <a:pt x="167" y="406"/>
                    <a:pt x="215" y="406"/>
                  </a:cubicBezTo>
                  <a:cubicBezTo>
                    <a:pt x="286" y="406"/>
                    <a:pt x="334" y="382"/>
                    <a:pt x="358" y="358"/>
                  </a:cubicBezTo>
                  <a:cubicBezTo>
                    <a:pt x="405" y="310"/>
                    <a:pt x="429" y="263"/>
                    <a:pt x="429" y="191"/>
                  </a:cubicBezTo>
                  <a:cubicBezTo>
                    <a:pt x="429" y="144"/>
                    <a:pt x="405" y="72"/>
                    <a:pt x="358" y="49"/>
                  </a:cubicBezTo>
                  <a:cubicBezTo>
                    <a:pt x="334" y="1"/>
                    <a:pt x="286"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67"/>
          <p:cNvGrpSpPr/>
          <p:nvPr/>
        </p:nvGrpSpPr>
        <p:grpSpPr>
          <a:xfrm>
            <a:off x="3327990" y="1529215"/>
            <a:ext cx="338798" cy="368341"/>
            <a:chOff x="3363832" y="1593294"/>
            <a:chExt cx="338798" cy="368341"/>
          </a:xfrm>
        </p:grpSpPr>
        <p:sp>
          <p:nvSpPr>
            <p:cNvPr id="5265" name="Google Shape;5265;p67"/>
            <p:cNvSpPr/>
            <p:nvPr/>
          </p:nvSpPr>
          <p:spPr>
            <a:xfrm>
              <a:off x="3370912" y="1600771"/>
              <a:ext cx="324639" cy="324639"/>
            </a:xfrm>
            <a:custGeom>
              <a:avLst/>
              <a:gdLst/>
              <a:ahLst/>
              <a:cxnLst/>
              <a:rect l="l" t="t" r="r" b="b"/>
              <a:pathLst>
                <a:path w="9813" h="9813" extrusionOk="0">
                  <a:moveTo>
                    <a:pt x="2668" y="1"/>
                  </a:moveTo>
                  <a:cubicBezTo>
                    <a:pt x="1745" y="1"/>
                    <a:pt x="822" y="239"/>
                    <a:pt x="1" y="715"/>
                  </a:cubicBezTo>
                  <a:lnTo>
                    <a:pt x="715" y="6740"/>
                  </a:lnTo>
                  <a:cubicBezTo>
                    <a:pt x="406" y="7454"/>
                    <a:pt x="263" y="8193"/>
                    <a:pt x="263" y="8979"/>
                  </a:cubicBezTo>
                  <a:lnTo>
                    <a:pt x="263" y="9764"/>
                  </a:lnTo>
                  <a:lnTo>
                    <a:pt x="9812" y="9812"/>
                  </a:lnTo>
                  <a:lnTo>
                    <a:pt x="9812" y="8621"/>
                  </a:lnTo>
                  <a:cubicBezTo>
                    <a:pt x="9812" y="7597"/>
                    <a:pt x="8979" y="6764"/>
                    <a:pt x="7979" y="6764"/>
                  </a:cubicBezTo>
                  <a:lnTo>
                    <a:pt x="6097" y="6764"/>
                  </a:lnTo>
                  <a:cubicBezTo>
                    <a:pt x="4883" y="6764"/>
                    <a:pt x="3978" y="5597"/>
                    <a:pt x="4311" y="4406"/>
                  </a:cubicBezTo>
                  <a:lnTo>
                    <a:pt x="5335" y="715"/>
                  </a:lnTo>
                  <a:cubicBezTo>
                    <a:pt x="4514" y="239"/>
                    <a:pt x="3591" y="1"/>
                    <a:pt x="2668"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7"/>
            <p:cNvSpPr/>
            <p:nvPr/>
          </p:nvSpPr>
          <p:spPr>
            <a:xfrm>
              <a:off x="3375643" y="1651189"/>
              <a:ext cx="160748" cy="34704"/>
            </a:xfrm>
            <a:custGeom>
              <a:avLst/>
              <a:gdLst/>
              <a:ahLst/>
              <a:cxnLst/>
              <a:rect l="l" t="t" r="r" b="b"/>
              <a:pathLst>
                <a:path w="4859" h="1049" extrusionOk="0">
                  <a:moveTo>
                    <a:pt x="1" y="1"/>
                  </a:moveTo>
                  <a:lnTo>
                    <a:pt x="96" y="1049"/>
                  </a:lnTo>
                  <a:lnTo>
                    <a:pt x="4549" y="1049"/>
                  </a:lnTo>
                  <a:lnTo>
                    <a:pt x="4859"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7"/>
            <p:cNvSpPr/>
            <p:nvPr/>
          </p:nvSpPr>
          <p:spPr>
            <a:xfrm>
              <a:off x="3384310" y="1728403"/>
              <a:ext cx="133984" cy="33910"/>
            </a:xfrm>
            <a:custGeom>
              <a:avLst/>
              <a:gdLst/>
              <a:ahLst/>
              <a:cxnLst/>
              <a:rect l="l" t="t" r="r" b="b"/>
              <a:pathLst>
                <a:path w="4050" h="1025" extrusionOk="0">
                  <a:moveTo>
                    <a:pt x="1" y="0"/>
                  </a:moveTo>
                  <a:lnTo>
                    <a:pt x="167" y="1025"/>
                  </a:lnTo>
                  <a:lnTo>
                    <a:pt x="3859" y="1025"/>
                  </a:lnTo>
                  <a:lnTo>
                    <a:pt x="4049"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7"/>
            <p:cNvSpPr/>
            <p:nvPr/>
          </p:nvSpPr>
          <p:spPr>
            <a:xfrm>
              <a:off x="3379580" y="1925376"/>
              <a:ext cx="112712" cy="31528"/>
            </a:xfrm>
            <a:custGeom>
              <a:avLst/>
              <a:gdLst/>
              <a:ahLst/>
              <a:cxnLst/>
              <a:rect l="l" t="t" r="r" b="b"/>
              <a:pathLst>
                <a:path w="3407" h="953" extrusionOk="0">
                  <a:moveTo>
                    <a:pt x="1" y="0"/>
                  </a:moveTo>
                  <a:lnTo>
                    <a:pt x="1" y="953"/>
                  </a:lnTo>
                  <a:lnTo>
                    <a:pt x="2954" y="953"/>
                  </a:lnTo>
                  <a:lnTo>
                    <a:pt x="3406"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7"/>
            <p:cNvSpPr/>
            <p:nvPr/>
          </p:nvSpPr>
          <p:spPr>
            <a:xfrm>
              <a:off x="3492259" y="1925376"/>
              <a:ext cx="203292" cy="31528"/>
            </a:xfrm>
            <a:custGeom>
              <a:avLst/>
              <a:gdLst/>
              <a:ahLst/>
              <a:cxnLst/>
              <a:rect l="l" t="t" r="r" b="b"/>
              <a:pathLst>
                <a:path w="6145" h="953" extrusionOk="0">
                  <a:moveTo>
                    <a:pt x="0" y="0"/>
                  </a:moveTo>
                  <a:lnTo>
                    <a:pt x="429" y="953"/>
                  </a:lnTo>
                  <a:lnTo>
                    <a:pt x="6144" y="953"/>
                  </a:lnTo>
                  <a:lnTo>
                    <a:pt x="6144"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7"/>
            <p:cNvSpPr/>
            <p:nvPr/>
          </p:nvSpPr>
          <p:spPr>
            <a:xfrm>
              <a:off x="3363832" y="1593294"/>
              <a:ext cx="338798" cy="368341"/>
            </a:xfrm>
            <a:custGeom>
              <a:avLst/>
              <a:gdLst/>
              <a:ahLst/>
              <a:cxnLst/>
              <a:rect l="l" t="t" r="r" b="b"/>
              <a:pathLst>
                <a:path w="10241" h="11134" extrusionOk="0">
                  <a:moveTo>
                    <a:pt x="2900" y="432"/>
                  </a:moveTo>
                  <a:cubicBezTo>
                    <a:pt x="3728" y="432"/>
                    <a:pt x="4555" y="634"/>
                    <a:pt x="5311" y="1036"/>
                  </a:cubicBezTo>
                  <a:lnTo>
                    <a:pt x="5144" y="1536"/>
                  </a:lnTo>
                  <a:lnTo>
                    <a:pt x="501" y="1536"/>
                  </a:lnTo>
                  <a:lnTo>
                    <a:pt x="453" y="1060"/>
                  </a:lnTo>
                  <a:cubicBezTo>
                    <a:pt x="1221" y="640"/>
                    <a:pt x="2061" y="432"/>
                    <a:pt x="2900" y="432"/>
                  </a:cubicBezTo>
                  <a:close/>
                  <a:moveTo>
                    <a:pt x="5025" y="1965"/>
                  </a:moveTo>
                  <a:lnTo>
                    <a:pt x="4859" y="2584"/>
                  </a:lnTo>
                  <a:lnTo>
                    <a:pt x="620" y="2584"/>
                  </a:lnTo>
                  <a:lnTo>
                    <a:pt x="572" y="1965"/>
                  </a:lnTo>
                  <a:close/>
                  <a:moveTo>
                    <a:pt x="4740" y="3037"/>
                  </a:moveTo>
                  <a:lnTo>
                    <a:pt x="4525" y="3870"/>
                  </a:lnTo>
                  <a:lnTo>
                    <a:pt x="786" y="3870"/>
                  </a:lnTo>
                  <a:lnTo>
                    <a:pt x="691" y="3037"/>
                  </a:lnTo>
                  <a:close/>
                  <a:moveTo>
                    <a:pt x="4406" y="4275"/>
                  </a:moveTo>
                  <a:lnTo>
                    <a:pt x="4311" y="4561"/>
                  </a:lnTo>
                  <a:cubicBezTo>
                    <a:pt x="4287" y="4680"/>
                    <a:pt x="4263" y="4751"/>
                    <a:pt x="4263" y="4870"/>
                  </a:cubicBezTo>
                  <a:lnTo>
                    <a:pt x="905" y="4870"/>
                  </a:lnTo>
                  <a:lnTo>
                    <a:pt x="905" y="4918"/>
                  </a:lnTo>
                  <a:lnTo>
                    <a:pt x="834" y="4275"/>
                  </a:lnTo>
                  <a:close/>
                  <a:moveTo>
                    <a:pt x="3573" y="10229"/>
                  </a:moveTo>
                  <a:lnTo>
                    <a:pt x="3311" y="10776"/>
                  </a:lnTo>
                  <a:lnTo>
                    <a:pt x="715" y="10776"/>
                  </a:lnTo>
                  <a:lnTo>
                    <a:pt x="715" y="10229"/>
                  </a:lnTo>
                  <a:close/>
                  <a:moveTo>
                    <a:pt x="4311" y="5347"/>
                  </a:moveTo>
                  <a:cubicBezTo>
                    <a:pt x="4359" y="5728"/>
                    <a:pt x="4501" y="6085"/>
                    <a:pt x="4763" y="6418"/>
                  </a:cubicBezTo>
                  <a:cubicBezTo>
                    <a:pt x="5144" y="6918"/>
                    <a:pt x="5764" y="7228"/>
                    <a:pt x="6407" y="7228"/>
                  </a:cubicBezTo>
                  <a:lnTo>
                    <a:pt x="8240" y="7228"/>
                  </a:lnTo>
                  <a:cubicBezTo>
                    <a:pt x="9145" y="7228"/>
                    <a:pt x="9884" y="7966"/>
                    <a:pt x="9884" y="8871"/>
                  </a:cubicBezTo>
                  <a:lnTo>
                    <a:pt x="9884" y="9848"/>
                  </a:lnTo>
                  <a:lnTo>
                    <a:pt x="8002" y="9848"/>
                  </a:lnTo>
                  <a:cubicBezTo>
                    <a:pt x="7883" y="9848"/>
                    <a:pt x="7812" y="9943"/>
                    <a:pt x="7812" y="10014"/>
                  </a:cubicBezTo>
                  <a:cubicBezTo>
                    <a:pt x="7764" y="10181"/>
                    <a:pt x="7883" y="10252"/>
                    <a:pt x="8002" y="10252"/>
                  </a:cubicBezTo>
                  <a:lnTo>
                    <a:pt x="9884" y="10252"/>
                  </a:lnTo>
                  <a:lnTo>
                    <a:pt x="9836" y="10776"/>
                  </a:lnTo>
                  <a:lnTo>
                    <a:pt x="4478" y="10776"/>
                  </a:lnTo>
                  <a:lnTo>
                    <a:pt x="4240" y="10229"/>
                  </a:lnTo>
                  <a:lnTo>
                    <a:pt x="5978" y="10229"/>
                  </a:lnTo>
                  <a:cubicBezTo>
                    <a:pt x="6097" y="10229"/>
                    <a:pt x="6192" y="10157"/>
                    <a:pt x="6192" y="10062"/>
                  </a:cubicBezTo>
                  <a:cubicBezTo>
                    <a:pt x="6216" y="9919"/>
                    <a:pt x="6097" y="9824"/>
                    <a:pt x="5978" y="9824"/>
                  </a:cubicBezTo>
                  <a:lnTo>
                    <a:pt x="715" y="9824"/>
                  </a:lnTo>
                  <a:lnTo>
                    <a:pt x="715" y="9252"/>
                  </a:lnTo>
                  <a:cubicBezTo>
                    <a:pt x="715" y="8514"/>
                    <a:pt x="858" y="7800"/>
                    <a:pt x="1167" y="7085"/>
                  </a:cubicBezTo>
                  <a:cubicBezTo>
                    <a:pt x="1167" y="7037"/>
                    <a:pt x="1191" y="7014"/>
                    <a:pt x="1191" y="6966"/>
                  </a:cubicBezTo>
                  <a:lnTo>
                    <a:pt x="1001" y="5347"/>
                  </a:lnTo>
                  <a:close/>
                  <a:moveTo>
                    <a:pt x="2876" y="0"/>
                  </a:moveTo>
                  <a:cubicBezTo>
                    <a:pt x="1918" y="0"/>
                    <a:pt x="965" y="250"/>
                    <a:pt x="120" y="750"/>
                  </a:cubicBezTo>
                  <a:cubicBezTo>
                    <a:pt x="24" y="774"/>
                    <a:pt x="1" y="870"/>
                    <a:pt x="1" y="941"/>
                  </a:cubicBezTo>
                  <a:lnTo>
                    <a:pt x="715" y="6895"/>
                  </a:lnTo>
                  <a:cubicBezTo>
                    <a:pt x="405" y="7609"/>
                    <a:pt x="262" y="8395"/>
                    <a:pt x="262" y="9157"/>
                  </a:cubicBezTo>
                  <a:lnTo>
                    <a:pt x="262" y="10919"/>
                  </a:lnTo>
                  <a:cubicBezTo>
                    <a:pt x="262" y="11038"/>
                    <a:pt x="358" y="11134"/>
                    <a:pt x="477" y="11134"/>
                  </a:cubicBezTo>
                  <a:lnTo>
                    <a:pt x="3430" y="11134"/>
                  </a:lnTo>
                  <a:cubicBezTo>
                    <a:pt x="3501" y="11134"/>
                    <a:pt x="3573" y="11062"/>
                    <a:pt x="3620" y="11014"/>
                  </a:cubicBezTo>
                  <a:lnTo>
                    <a:pt x="3858" y="10467"/>
                  </a:lnTo>
                  <a:lnTo>
                    <a:pt x="4097" y="11014"/>
                  </a:lnTo>
                  <a:cubicBezTo>
                    <a:pt x="4144" y="11086"/>
                    <a:pt x="4216" y="11134"/>
                    <a:pt x="4311" y="11134"/>
                  </a:cubicBezTo>
                  <a:lnTo>
                    <a:pt x="10026" y="11134"/>
                  </a:lnTo>
                  <a:cubicBezTo>
                    <a:pt x="10146" y="11134"/>
                    <a:pt x="10241" y="11038"/>
                    <a:pt x="10241" y="10919"/>
                  </a:cubicBezTo>
                  <a:lnTo>
                    <a:pt x="10241" y="8776"/>
                  </a:lnTo>
                  <a:cubicBezTo>
                    <a:pt x="10241" y="7704"/>
                    <a:pt x="9312" y="6752"/>
                    <a:pt x="8193" y="6752"/>
                  </a:cubicBezTo>
                  <a:lnTo>
                    <a:pt x="6311" y="6752"/>
                  </a:lnTo>
                  <a:cubicBezTo>
                    <a:pt x="5811" y="6752"/>
                    <a:pt x="5335" y="6514"/>
                    <a:pt x="5002" y="6109"/>
                  </a:cubicBezTo>
                  <a:cubicBezTo>
                    <a:pt x="4716" y="5680"/>
                    <a:pt x="4597" y="5180"/>
                    <a:pt x="4740" y="4680"/>
                  </a:cubicBezTo>
                  <a:lnTo>
                    <a:pt x="5740" y="989"/>
                  </a:lnTo>
                  <a:cubicBezTo>
                    <a:pt x="5787" y="893"/>
                    <a:pt x="5716" y="774"/>
                    <a:pt x="5668" y="750"/>
                  </a:cubicBezTo>
                  <a:cubicBezTo>
                    <a:pt x="4799" y="250"/>
                    <a:pt x="3835" y="0"/>
                    <a:pt x="2876"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7"/>
            <p:cNvSpPr/>
            <p:nvPr/>
          </p:nvSpPr>
          <p:spPr>
            <a:xfrm>
              <a:off x="3587569" y="1918264"/>
              <a:ext cx="13431" cy="13431"/>
            </a:xfrm>
            <a:custGeom>
              <a:avLst/>
              <a:gdLst/>
              <a:ahLst/>
              <a:cxnLst/>
              <a:rect l="l" t="t" r="r" b="b"/>
              <a:pathLst>
                <a:path w="406" h="406" extrusionOk="0">
                  <a:moveTo>
                    <a:pt x="215" y="1"/>
                  </a:moveTo>
                  <a:cubicBezTo>
                    <a:pt x="144" y="1"/>
                    <a:pt x="96" y="25"/>
                    <a:pt x="48" y="48"/>
                  </a:cubicBezTo>
                  <a:cubicBezTo>
                    <a:pt x="25" y="72"/>
                    <a:pt x="1" y="144"/>
                    <a:pt x="1" y="191"/>
                  </a:cubicBezTo>
                  <a:cubicBezTo>
                    <a:pt x="1" y="263"/>
                    <a:pt x="25" y="334"/>
                    <a:pt x="48" y="358"/>
                  </a:cubicBezTo>
                  <a:cubicBezTo>
                    <a:pt x="96" y="382"/>
                    <a:pt x="144" y="406"/>
                    <a:pt x="215" y="406"/>
                  </a:cubicBezTo>
                  <a:cubicBezTo>
                    <a:pt x="263" y="406"/>
                    <a:pt x="334" y="382"/>
                    <a:pt x="358" y="358"/>
                  </a:cubicBezTo>
                  <a:cubicBezTo>
                    <a:pt x="382" y="334"/>
                    <a:pt x="406" y="263"/>
                    <a:pt x="406" y="191"/>
                  </a:cubicBezTo>
                  <a:cubicBezTo>
                    <a:pt x="406" y="144"/>
                    <a:pt x="382" y="72"/>
                    <a:pt x="358" y="48"/>
                  </a:cubicBezTo>
                  <a:cubicBezTo>
                    <a:pt x="334" y="1"/>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7"/>
          <p:cNvGrpSpPr/>
          <p:nvPr/>
        </p:nvGrpSpPr>
        <p:grpSpPr>
          <a:xfrm>
            <a:off x="2700826" y="3351267"/>
            <a:ext cx="374229" cy="371119"/>
            <a:chOff x="2737514" y="3415942"/>
            <a:chExt cx="374229" cy="371119"/>
          </a:xfrm>
        </p:grpSpPr>
        <p:sp>
          <p:nvSpPr>
            <p:cNvPr id="5273" name="Google Shape;5273;p67"/>
            <p:cNvSpPr/>
            <p:nvPr/>
          </p:nvSpPr>
          <p:spPr>
            <a:xfrm>
              <a:off x="2961251" y="3638918"/>
              <a:ext cx="148937" cy="143810"/>
            </a:xfrm>
            <a:custGeom>
              <a:avLst/>
              <a:gdLst/>
              <a:ahLst/>
              <a:cxnLst/>
              <a:rect l="l" t="t" r="r" b="b"/>
              <a:pathLst>
                <a:path w="4502" h="4347" extrusionOk="0">
                  <a:moveTo>
                    <a:pt x="2620" y="0"/>
                  </a:moveTo>
                  <a:lnTo>
                    <a:pt x="1310" y="1310"/>
                  </a:lnTo>
                  <a:lnTo>
                    <a:pt x="0" y="2620"/>
                  </a:lnTo>
                  <a:lnTo>
                    <a:pt x="1191" y="3811"/>
                  </a:lnTo>
                  <a:cubicBezTo>
                    <a:pt x="1548" y="4168"/>
                    <a:pt x="2019" y="4346"/>
                    <a:pt x="2489" y="4346"/>
                  </a:cubicBezTo>
                  <a:cubicBezTo>
                    <a:pt x="2959" y="4346"/>
                    <a:pt x="3430" y="4168"/>
                    <a:pt x="3787" y="3811"/>
                  </a:cubicBezTo>
                  <a:cubicBezTo>
                    <a:pt x="4501" y="3096"/>
                    <a:pt x="4501" y="1929"/>
                    <a:pt x="3811" y="1191"/>
                  </a:cubicBezTo>
                  <a:lnTo>
                    <a:pt x="2620"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7"/>
            <p:cNvSpPr/>
            <p:nvPr/>
          </p:nvSpPr>
          <p:spPr>
            <a:xfrm>
              <a:off x="2961251" y="3640472"/>
              <a:ext cx="55976" cy="55976"/>
            </a:xfrm>
            <a:custGeom>
              <a:avLst/>
              <a:gdLst/>
              <a:ahLst/>
              <a:cxnLst/>
              <a:rect l="l" t="t" r="r" b="b"/>
              <a:pathLst>
                <a:path w="1692" h="1692" extrusionOk="0">
                  <a:moveTo>
                    <a:pt x="834" y="1"/>
                  </a:moveTo>
                  <a:lnTo>
                    <a:pt x="0" y="834"/>
                  </a:lnTo>
                  <a:lnTo>
                    <a:pt x="858" y="1692"/>
                  </a:lnTo>
                  <a:lnTo>
                    <a:pt x="1691" y="858"/>
                  </a:lnTo>
                  <a:lnTo>
                    <a:pt x="834"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7"/>
            <p:cNvSpPr/>
            <p:nvPr/>
          </p:nvSpPr>
          <p:spPr>
            <a:xfrm>
              <a:off x="2771391" y="3449818"/>
              <a:ext cx="215102" cy="215135"/>
            </a:xfrm>
            <a:custGeom>
              <a:avLst/>
              <a:gdLst/>
              <a:ahLst/>
              <a:cxnLst/>
              <a:rect l="l" t="t" r="r" b="b"/>
              <a:pathLst>
                <a:path w="6502" h="6503" extrusionOk="0">
                  <a:moveTo>
                    <a:pt x="3048" y="1"/>
                  </a:moveTo>
                  <a:lnTo>
                    <a:pt x="2405" y="644"/>
                  </a:lnTo>
                  <a:cubicBezTo>
                    <a:pt x="2882" y="1120"/>
                    <a:pt x="2882" y="1906"/>
                    <a:pt x="2405" y="2406"/>
                  </a:cubicBezTo>
                  <a:cubicBezTo>
                    <a:pt x="2170" y="2653"/>
                    <a:pt x="1859" y="2772"/>
                    <a:pt x="1545" y="2772"/>
                  </a:cubicBezTo>
                  <a:cubicBezTo>
                    <a:pt x="1222" y="2772"/>
                    <a:pt x="896" y="2647"/>
                    <a:pt x="643" y="2406"/>
                  </a:cubicBezTo>
                  <a:lnTo>
                    <a:pt x="0" y="3049"/>
                  </a:lnTo>
                  <a:cubicBezTo>
                    <a:pt x="428" y="3478"/>
                    <a:pt x="977" y="3689"/>
                    <a:pt x="1530" y="3689"/>
                  </a:cubicBezTo>
                  <a:cubicBezTo>
                    <a:pt x="1930" y="3689"/>
                    <a:pt x="2331" y="3579"/>
                    <a:pt x="2691" y="3359"/>
                  </a:cubicBezTo>
                  <a:lnTo>
                    <a:pt x="5858" y="6502"/>
                  </a:lnTo>
                  <a:lnTo>
                    <a:pt x="6501" y="5859"/>
                  </a:lnTo>
                  <a:lnTo>
                    <a:pt x="3358" y="2692"/>
                  </a:lnTo>
                  <a:cubicBezTo>
                    <a:pt x="3882" y="1858"/>
                    <a:pt x="3763" y="739"/>
                    <a:pt x="3048"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7"/>
            <p:cNvSpPr/>
            <p:nvPr/>
          </p:nvSpPr>
          <p:spPr>
            <a:xfrm>
              <a:off x="2876163" y="3556178"/>
              <a:ext cx="109536" cy="108775"/>
            </a:xfrm>
            <a:custGeom>
              <a:avLst/>
              <a:gdLst/>
              <a:ahLst/>
              <a:cxnLst/>
              <a:rect l="l" t="t" r="r" b="b"/>
              <a:pathLst>
                <a:path w="3311" h="3288" extrusionOk="0">
                  <a:moveTo>
                    <a:pt x="667" y="1"/>
                  </a:moveTo>
                  <a:lnTo>
                    <a:pt x="0" y="644"/>
                  </a:lnTo>
                  <a:lnTo>
                    <a:pt x="2644" y="3287"/>
                  </a:lnTo>
                  <a:lnTo>
                    <a:pt x="3311" y="2644"/>
                  </a:lnTo>
                  <a:lnTo>
                    <a:pt x="667"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7"/>
            <p:cNvSpPr/>
            <p:nvPr/>
          </p:nvSpPr>
          <p:spPr>
            <a:xfrm>
              <a:off x="2746149" y="3425999"/>
              <a:ext cx="128459" cy="125879"/>
            </a:xfrm>
            <a:custGeom>
              <a:avLst/>
              <a:gdLst/>
              <a:ahLst/>
              <a:cxnLst/>
              <a:rect l="l" t="t" r="r" b="b"/>
              <a:pathLst>
                <a:path w="3883" h="3805" extrusionOk="0">
                  <a:moveTo>
                    <a:pt x="3219" y="0"/>
                  </a:moveTo>
                  <a:cubicBezTo>
                    <a:pt x="3127" y="0"/>
                    <a:pt x="3037" y="42"/>
                    <a:pt x="2978" y="126"/>
                  </a:cubicBezTo>
                  <a:lnTo>
                    <a:pt x="168" y="2936"/>
                  </a:lnTo>
                  <a:cubicBezTo>
                    <a:pt x="1" y="3102"/>
                    <a:pt x="1" y="3293"/>
                    <a:pt x="168" y="3460"/>
                  </a:cubicBezTo>
                  <a:lnTo>
                    <a:pt x="406" y="3698"/>
                  </a:lnTo>
                  <a:cubicBezTo>
                    <a:pt x="477" y="3769"/>
                    <a:pt x="567" y="3805"/>
                    <a:pt x="656" y="3805"/>
                  </a:cubicBezTo>
                  <a:cubicBezTo>
                    <a:pt x="745" y="3805"/>
                    <a:pt x="834" y="3769"/>
                    <a:pt x="906" y="3698"/>
                  </a:cubicBezTo>
                  <a:lnTo>
                    <a:pt x="3740" y="864"/>
                  </a:lnTo>
                  <a:cubicBezTo>
                    <a:pt x="3883" y="721"/>
                    <a:pt x="3883" y="507"/>
                    <a:pt x="3740" y="364"/>
                  </a:cubicBezTo>
                  <a:lnTo>
                    <a:pt x="3478" y="126"/>
                  </a:lnTo>
                  <a:cubicBezTo>
                    <a:pt x="3406" y="42"/>
                    <a:pt x="3311" y="0"/>
                    <a:pt x="3219"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7"/>
            <p:cNvSpPr/>
            <p:nvPr/>
          </p:nvSpPr>
          <p:spPr>
            <a:xfrm>
              <a:off x="2737514" y="3415942"/>
              <a:ext cx="374229" cy="371119"/>
            </a:xfrm>
            <a:custGeom>
              <a:avLst/>
              <a:gdLst/>
              <a:ahLst/>
              <a:cxnLst/>
              <a:rect l="l" t="t" r="r" b="b"/>
              <a:pathLst>
                <a:path w="11312" h="11218" extrusionOk="0">
                  <a:moveTo>
                    <a:pt x="3405" y="2025"/>
                  </a:moveTo>
                  <a:cubicBezTo>
                    <a:pt x="3477" y="2168"/>
                    <a:pt x="3548" y="2358"/>
                    <a:pt x="3548" y="2573"/>
                  </a:cubicBezTo>
                  <a:cubicBezTo>
                    <a:pt x="3548" y="2835"/>
                    <a:pt x="3429" y="3097"/>
                    <a:pt x="3239" y="3263"/>
                  </a:cubicBezTo>
                  <a:cubicBezTo>
                    <a:pt x="3038" y="3465"/>
                    <a:pt x="2767" y="3570"/>
                    <a:pt x="2501" y="3570"/>
                  </a:cubicBezTo>
                  <a:cubicBezTo>
                    <a:pt x="2325" y="3570"/>
                    <a:pt x="2152" y="3525"/>
                    <a:pt x="2000" y="3430"/>
                  </a:cubicBezTo>
                  <a:lnTo>
                    <a:pt x="3405" y="2025"/>
                  </a:lnTo>
                  <a:close/>
                  <a:moveTo>
                    <a:pt x="3477" y="549"/>
                  </a:moveTo>
                  <a:cubicBezTo>
                    <a:pt x="3525" y="549"/>
                    <a:pt x="3548" y="549"/>
                    <a:pt x="3572" y="572"/>
                  </a:cubicBezTo>
                  <a:lnTo>
                    <a:pt x="3810" y="811"/>
                  </a:lnTo>
                  <a:cubicBezTo>
                    <a:pt x="3834" y="834"/>
                    <a:pt x="3834" y="858"/>
                    <a:pt x="3834" y="906"/>
                  </a:cubicBezTo>
                  <a:cubicBezTo>
                    <a:pt x="3834" y="930"/>
                    <a:pt x="3834" y="953"/>
                    <a:pt x="3810" y="977"/>
                  </a:cubicBezTo>
                  <a:lnTo>
                    <a:pt x="976" y="3811"/>
                  </a:lnTo>
                  <a:cubicBezTo>
                    <a:pt x="953" y="3835"/>
                    <a:pt x="929" y="3835"/>
                    <a:pt x="905" y="3835"/>
                  </a:cubicBezTo>
                  <a:cubicBezTo>
                    <a:pt x="857" y="3835"/>
                    <a:pt x="834" y="3835"/>
                    <a:pt x="810" y="3811"/>
                  </a:cubicBezTo>
                  <a:lnTo>
                    <a:pt x="572" y="3573"/>
                  </a:lnTo>
                  <a:cubicBezTo>
                    <a:pt x="500" y="3525"/>
                    <a:pt x="500" y="3430"/>
                    <a:pt x="572" y="3406"/>
                  </a:cubicBezTo>
                  <a:lnTo>
                    <a:pt x="3405" y="572"/>
                  </a:lnTo>
                  <a:cubicBezTo>
                    <a:pt x="3429" y="549"/>
                    <a:pt x="3453" y="549"/>
                    <a:pt x="3477" y="549"/>
                  </a:cubicBezTo>
                  <a:close/>
                  <a:moveTo>
                    <a:pt x="4072" y="1334"/>
                  </a:moveTo>
                  <a:cubicBezTo>
                    <a:pt x="4572" y="2001"/>
                    <a:pt x="4644" y="2882"/>
                    <a:pt x="4191" y="3597"/>
                  </a:cubicBezTo>
                  <a:cubicBezTo>
                    <a:pt x="4144" y="3692"/>
                    <a:pt x="4168" y="3811"/>
                    <a:pt x="4215" y="3883"/>
                  </a:cubicBezTo>
                  <a:lnTo>
                    <a:pt x="4549" y="4192"/>
                  </a:lnTo>
                  <a:lnTo>
                    <a:pt x="4191" y="4549"/>
                  </a:lnTo>
                  <a:lnTo>
                    <a:pt x="3858" y="4240"/>
                  </a:lnTo>
                  <a:cubicBezTo>
                    <a:pt x="3827" y="4194"/>
                    <a:pt x="3767" y="4167"/>
                    <a:pt x="3702" y="4167"/>
                  </a:cubicBezTo>
                  <a:cubicBezTo>
                    <a:pt x="3666" y="4167"/>
                    <a:pt x="3630" y="4175"/>
                    <a:pt x="3596" y="4192"/>
                  </a:cubicBezTo>
                  <a:cubicBezTo>
                    <a:pt x="3269" y="4399"/>
                    <a:pt x="2908" y="4501"/>
                    <a:pt x="2548" y="4501"/>
                  </a:cubicBezTo>
                  <a:cubicBezTo>
                    <a:pt x="2120" y="4501"/>
                    <a:pt x="1695" y="4357"/>
                    <a:pt x="1334" y="4073"/>
                  </a:cubicBezTo>
                  <a:lnTo>
                    <a:pt x="1691" y="3716"/>
                  </a:lnTo>
                  <a:cubicBezTo>
                    <a:pt x="1944" y="3906"/>
                    <a:pt x="2243" y="3997"/>
                    <a:pt x="2542" y="3997"/>
                  </a:cubicBezTo>
                  <a:cubicBezTo>
                    <a:pt x="2918" y="3997"/>
                    <a:pt x="3293" y="3852"/>
                    <a:pt x="3572" y="3573"/>
                  </a:cubicBezTo>
                  <a:cubicBezTo>
                    <a:pt x="3834" y="3311"/>
                    <a:pt x="3977" y="2954"/>
                    <a:pt x="3977" y="2573"/>
                  </a:cubicBezTo>
                  <a:cubicBezTo>
                    <a:pt x="3977" y="2239"/>
                    <a:pt x="3906" y="1930"/>
                    <a:pt x="3715" y="1692"/>
                  </a:cubicBezTo>
                  <a:lnTo>
                    <a:pt x="4072" y="1334"/>
                  </a:lnTo>
                  <a:close/>
                  <a:moveTo>
                    <a:pt x="7597" y="7098"/>
                  </a:moveTo>
                  <a:lnTo>
                    <a:pt x="8168" y="7645"/>
                  </a:lnTo>
                  <a:lnTo>
                    <a:pt x="7621" y="8193"/>
                  </a:lnTo>
                  <a:lnTo>
                    <a:pt x="7049" y="7621"/>
                  </a:lnTo>
                  <a:lnTo>
                    <a:pt x="7597" y="7098"/>
                  </a:lnTo>
                  <a:close/>
                  <a:moveTo>
                    <a:pt x="9383" y="7098"/>
                  </a:moveTo>
                  <a:lnTo>
                    <a:pt x="10383" y="8098"/>
                  </a:lnTo>
                  <a:cubicBezTo>
                    <a:pt x="10693" y="8407"/>
                    <a:pt x="10859" y="8812"/>
                    <a:pt x="10859" y="9241"/>
                  </a:cubicBezTo>
                  <a:cubicBezTo>
                    <a:pt x="10836" y="9669"/>
                    <a:pt x="10693" y="10074"/>
                    <a:pt x="10359" y="10384"/>
                  </a:cubicBezTo>
                  <a:cubicBezTo>
                    <a:pt x="10074" y="10693"/>
                    <a:pt x="9645" y="10860"/>
                    <a:pt x="9240" y="10860"/>
                  </a:cubicBezTo>
                  <a:cubicBezTo>
                    <a:pt x="8788" y="10860"/>
                    <a:pt x="8407" y="10693"/>
                    <a:pt x="8097" y="10384"/>
                  </a:cubicBezTo>
                  <a:lnTo>
                    <a:pt x="7097" y="9384"/>
                  </a:lnTo>
                  <a:lnTo>
                    <a:pt x="9383" y="7098"/>
                  </a:lnTo>
                  <a:close/>
                  <a:moveTo>
                    <a:pt x="3453" y="1"/>
                  </a:moveTo>
                  <a:cubicBezTo>
                    <a:pt x="3286" y="1"/>
                    <a:pt x="3144" y="48"/>
                    <a:pt x="3048" y="191"/>
                  </a:cubicBezTo>
                  <a:lnTo>
                    <a:pt x="214" y="3001"/>
                  </a:lnTo>
                  <a:cubicBezTo>
                    <a:pt x="0" y="3216"/>
                    <a:pt x="0" y="3597"/>
                    <a:pt x="214" y="3811"/>
                  </a:cubicBezTo>
                  <a:lnTo>
                    <a:pt x="452" y="4049"/>
                  </a:lnTo>
                  <a:cubicBezTo>
                    <a:pt x="572" y="4168"/>
                    <a:pt x="691" y="4240"/>
                    <a:pt x="857" y="4240"/>
                  </a:cubicBezTo>
                  <a:lnTo>
                    <a:pt x="905" y="4240"/>
                  </a:lnTo>
                  <a:cubicBezTo>
                    <a:pt x="1286" y="4597"/>
                    <a:pt x="1762" y="4835"/>
                    <a:pt x="2286" y="4859"/>
                  </a:cubicBezTo>
                  <a:cubicBezTo>
                    <a:pt x="2357" y="4866"/>
                    <a:pt x="2428" y="4869"/>
                    <a:pt x="2499" y="4869"/>
                  </a:cubicBezTo>
                  <a:cubicBezTo>
                    <a:pt x="2904" y="4869"/>
                    <a:pt x="3303" y="4759"/>
                    <a:pt x="3667" y="4597"/>
                  </a:cubicBezTo>
                  <a:lnTo>
                    <a:pt x="4620" y="5550"/>
                  </a:lnTo>
                  <a:cubicBezTo>
                    <a:pt x="4668" y="5585"/>
                    <a:pt x="4727" y="5603"/>
                    <a:pt x="4781" y="5603"/>
                  </a:cubicBezTo>
                  <a:cubicBezTo>
                    <a:pt x="4834" y="5603"/>
                    <a:pt x="4882" y="5585"/>
                    <a:pt x="4906" y="5550"/>
                  </a:cubicBezTo>
                  <a:cubicBezTo>
                    <a:pt x="5001" y="5454"/>
                    <a:pt x="5001" y="5311"/>
                    <a:pt x="4906" y="5240"/>
                  </a:cubicBezTo>
                  <a:lnTo>
                    <a:pt x="4501" y="4835"/>
                  </a:lnTo>
                  <a:lnTo>
                    <a:pt x="4858" y="4478"/>
                  </a:lnTo>
                  <a:lnTo>
                    <a:pt x="7216" y="6812"/>
                  </a:lnTo>
                  <a:lnTo>
                    <a:pt x="6859" y="7169"/>
                  </a:lnTo>
                  <a:lnTo>
                    <a:pt x="6311" y="6645"/>
                  </a:lnTo>
                  <a:cubicBezTo>
                    <a:pt x="6263" y="6597"/>
                    <a:pt x="6204" y="6574"/>
                    <a:pt x="6150" y="6574"/>
                  </a:cubicBezTo>
                  <a:cubicBezTo>
                    <a:pt x="6097" y="6574"/>
                    <a:pt x="6049" y="6597"/>
                    <a:pt x="6025" y="6645"/>
                  </a:cubicBezTo>
                  <a:cubicBezTo>
                    <a:pt x="5930" y="6740"/>
                    <a:pt x="5930" y="6883"/>
                    <a:pt x="6025" y="6931"/>
                  </a:cubicBezTo>
                  <a:lnTo>
                    <a:pt x="6549" y="7479"/>
                  </a:lnTo>
                  <a:lnTo>
                    <a:pt x="6549" y="7574"/>
                  </a:lnTo>
                  <a:cubicBezTo>
                    <a:pt x="6549" y="7621"/>
                    <a:pt x="6573" y="7693"/>
                    <a:pt x="6620" y="7717"/>
                  </a:cubicBezTo>
                  <a:lnTo>
                    <a:pt x="7311" y="8431"/>
                  </a:lnTo>
                  <a:lnTo>
                    <a:pt x="6620" y="9146"/>
                  </a:lnTo>
                  <a:cubicBezTo>
                    <a:pt x="6573" y="9169"/>
                    <a:pt x="6549" y="9241"/>
                    <a:pt x="6549" y="9288"/>
                  </a:cubicBezTo>
                  <a:cubicBezTo>
                    <a:pt x="6549" y="9360"/>
                    <a:pt x="6573" y="9408"/>
                    <a:pt x="6620" y="9431"/>
                  </a:cubicBezTo>
                  <a:lnTo>
                    <a:pt x="7811" y="10622"/>
                  </a:lnTo>
                  <a:cubicBezTo>
                    <a:pt x="8192" y="11027"/>
                    <a:pt x="8692" y="11217"/>
                    <a:pt x="9264" y="11217"/>
                  </a:cubicBezTo>
                  <a:cubicBezTo>
                    <a:pt x="9788" y="11217"/>
                    <a:pt x="10336" y="11027"/>
                    <a:pt x="10717" y="10622"/>
                  </a:cubicBezTo>
                  <a:cubicBezTo>
                    <a:pt x="11098" y="10241"/>
                    <a:pt x="11312" y="9741"/>
                    <a:pt x="11312" y="9169"/>
                  </a:cubicBezTo>
                  <a:cubicBezTo>
                    <a:pt x="11288" y="8693"/>
                    <a:pt x="11074" y="8193"/>
                    <a:pt x="10693" y="7764"/>
                  </a:cubicBezTo>
                  <a:lnTo>
                    <a:pt x="9502" y="6574"/>
                  </a:lnTo>
                  <a:cubicBezTo>
                    <a:pt x="9454" y="6550"/>
                    <a:pt x="9407" y="6526"/>
                    <a:pt x="9359" y="6526"/>
                  </a:cubicBezTo>
                  <a:cubicBezTo>
                    <a:pt x="9288" y="6526"/>
                    <a:pt x="9240" y="6550"/>
                    <a:pt x="9192" y="6574"/>
                  </a:cubicBezTo>
                  <a:lnTo>
                    <a:pt x="8478" y="7288"/>
                  </a:lnTo>
                  <a:lnTo>
                    <a:pt x="7764" y="6574"/>
                  </a:lnTo>
                  <a:cubicBezTo>
                    <a:pt x="7740" y="6550"/>
                    <a:pt x="7692" y="6526"/>
                    <a:pt x="7621" y="6526"/>
                  </a:cubicBezTo>
                  <a:lnTo>
                    <a:pt x="7525" y="6526"/>
                  </a:lnTo>
                  <a:lnTo>
                    <a:pt x="4644" y="3644"/>
                  </a:lnTo>
                  <a:cubicBezTo>
                    <a:pt x="4882" y="3216"/>
                    <a:pt x="4977" y="2739"/>
                    <a:pt x="4906" y="2263"/>
                  </a:cubicBezTo>
                  <a:cubicBezTo>
                    <a:pt x="4858" y="1763"/>
                    <a:pt x="4644" y="1263"/>
                    <a:pt x="4287" y="858"/>
                  </a:cubicBezTo>
                  <a:lnTo>
                    <a:pt x="4287" y="834"/>
                  </a:lnTo>
                  <a:cubicBezTo>
                    <a:pt x="4287" y="691"/>
                    <a:pt x="4239" y="549"/>
                    <a:pt x="4096" y="430"/>
                  </a:cubicBezTo>
                  <a:lnTo>
                    <a:pt x="3858" y="191"/>
                  </a:lnTo>
                  <a:cubicBezTo>
                    <a:pt x="3739" y="72"/>
                    <a:pt x="3620" y="1"/>
                    <a:pt x="3453"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7"/>
            <p:cNvSpPr/>
            <p:nvPr/>
          </p:nvSpPr>
          <p:spPr>
            <a:xfrm>
              <a:off x="2911628" y="3612121"/>
              <a:ext cx="14192" cy="13431"/>
            </a:xfrm>
            <a:custGeom>
              <a:avLst/>
              <a:gdLst/>
              <a:ahLst/>
              <a:cxnLst/>
              <a:rect l="l" t="t" r="r" b="b"/>
              <a:pathLst>
                <a:path w="429" h="406" extrusionOk="0">
                  <a:moveTo>
                    <a:pt x="214" y="1"/>
                  </a:moveTo>
                  <a:cubicBezTo>
                    <a:pt x="167" y="1"/>
                    <a:pt x="95" y="24"/>
                    <a:pt x="71" y="48"/>
                  </a:cubicBezTo>
                  <a:cubicBezTo>
                    <a:pt x="24" y="96"/>
                    <a:pt x="0" y="144"/>
                    <a:pt x="0" y="215"/>
                  </a:cubicBezTo>
                  <a:cubicBezTo>
                    <a:pt x="0" y="263"/>
                    <a:pt x="48" y="310"/>
                    <a:pt x="71" y="358"/>
                  </a:cubicBezTo>
                  <a:cubicBezTo>
                    <a:pt x="95" y="382"/>
                    <a:pt x="167" y="405"/>
                    <a:pt x="214" y="405"/>
                  </a:cubicBezTo>
                  <a:cubicBezTo>
                    <a:pt x="262" y="405"/>
                    <a:pt x="333" y="382"/>
                    <a:pt x="357" y="358"/>
                  </a:cubicBezTo>
                  <a:cubicBezTo>
                    <a:pt x="405" y="334"/>
                    <a:pt x="429" y="263"/>
                    <a:pt x="429" y="215"/>
                  </a:cubicBezTo>
                  <a:cubicBezTo>
                    <a:pt x="429" y="144"/>
                    <a:pt x="381" y="96"/>
                    <a:pt x="357" y="48"/>
                  </a:cubicBezTo>
                  <a:cubicBezTo>
                    <a:pt x="333" y="24"/>
                    <a:pt x="262" y="1"/>
                    <a:pt x="214"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67"/>
          <p:cNvGrpSpPr/>
          <p:nvPr/>
        </p:nvGrpSpPr>
        <p:grpSpPr>
          <a:xfrm>
            <a:off x="2016612" y="3352458"/>
            <a:ext cx="372674" cy="368738"/>
            <a:chOff x="2082018" y="3419117"/>
            <a:chExt cx="372674" cy="368738"/>
          </a:xfrm>
        </p:grpSpPr>
        <p:sp>
          <p:nvSpPr>
            <p:cNvPr id="5281" name="Google Shape;5281;p67"/>
            <p:cNvSpPr/>
            <p:nvPr/>
          </p:nvSpPr>
          <p:spPr>
            <a:xfrm>
              <a:off x="2378238" y="3426991"/>
              <a:ext cx="68580" cy="53031"/>
            </a:xfrm>
            <a:custGeom>
              <a:avLst/>
              <a:gdLst/>
              <a:ahLst/>
              <a:cxnLst/>
              <a:rect l="l" t="t" r="r" b="b"/>
              <a:pathLst>
                <a:path w="2073" h="1603" extrusionOk="0">
                  <a:moveTo>
                    <a:pt x="1096" y="0"/>
                  </a:moveTo>
                  <a:cubicBezTo>
                    <a:pt x="501" y="0"/>
                    <a:pt x="24" y="477"/>
                    <a:pt x="1" y="1072"/>
                  </a:cubicBezTo>
                  <a:cubicBezTo>
                    <a:pt x="1" y="1406"/>
                    <a:pt x="278" y="1602"/>
                    <a:pt x="546" y="1602"/>
                  </a:cubicBezTo>
                  <a:cubicBezTo>
                    <a:pt x="736" y="1602"/>
                    <a:pt x="922" y="1504"/>
                    <a:pt x="1001" y="1286"/>
                  </a:cubicBezTo>
                  <a:cubicBezTo>
                    <a:pt x="1096" y="1072"/>
                    <a:pt x="1215" y="881"/>
                    <a:pt x="1429" y="762"/>
                  </a:cubicBezTo>
                  <a:cubicBezTo>
                    <a:pt x="1588" y="663"/>
                    <a:pt x="1764" y="613"/>
                    <a:pt x="1955" y="613"/>
                  </a:cubicBezTo>
                  <a:cubicBezTo>
                    <a:pt x="1994" y="613"/>
                    <a:pt x="2033" y="615"/>
                    <a:pt x="2072" y="619"/>
                  </a:cubicBezTo>
                  <a:cubicBezTo>
                    <a:pt x="1906" y="238"/>
                    <a:pt x="1549" y="0"/>
                    <a:pt x="1096"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7"/>
            <p:cNvSpPr/>
            <p:nvPr/>
          </p:nvSpPr>
          <p:spPr>
            <a:xfrm>
              <a:off x="2263211" y="3445881"/>
              <a:ext cx="81184" cy="62691"/>
            </a:xfrm>
            <a:custGeom>
              <a:avLst/>
              <a:gdLst/>
              <a:ahLst/>
              <a:cxnLst/>
              <a:rect l="l" t="t" r="r" b="b"/>
              <a:pathLst>
                <a:path w="2454" h="1895" extrusionOk="0">
                  <a:moveTo>
                    <a:pt x="1310" y="1"/>
                  </a:moveTo>
                  <a:cubicBezTo>
                    <a:pt x="596" y="1"/>
                    <a:pt x="25" y="549"/>
                    <a:pt x="1" y="1263"/>
                  </a:cubicBezTo>
                  <a:cubicBezTo>
                    <a:pt x="1" y="1663"/>
                    <a:pt x="320" y="1895"/>
                    <a:pt x="635" y="1895"/>
                  </a:cubicBezTo>
                  <a:cubicBezTo>
                    <a:pt x="864" y="1895"/>
                    <a:pt x="1091" y="1772"/>
                    <a:pt x="1191" y="1501"/>
                  </a:cubicBezTo>
                  <a:cubicBezTo>
                    <a:pt x="1263" y="1263"/>
                    <a:pt x="1453" y="1072"/>
                    <a:pt x="1692" y="906"/>
                  </a:cubicBezTo>
                  <a:cubicBezTo>
                    <a:pt x="1891" y="786"/>
                    <a:pt x="2107" y="733"/>
                    <a:pt x="2326" y="733"/>
                  </a:cubicBezTo>
                  <a:cubicBezTo>
                    <a:pt x="2369" y="733"/>
                    <a:pt x="2411" y="735"/>
                    <a:pt x="2454" y="739"/>
                  </a:cubicBezTo>
                  <a:cubicBezTo>
                    <a:pt x="2263" y="287"/>
                    <a:pt x="1811" y="1"/>
                    <a:pt x="1310"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7"/>
            <p:cNvSpPr/>
            <p:nvPr/>
          </p:nvSpPr>
          <p:spPr>
            <a:xfrm>
              <a:off x="2346744" y="3524022"/>
              <a:ext cx="79596" cy="76884"/>
            </a:xfrm>
            <a:custGeom>
              <a:avLst/>
              <a:gdLst/>
              <a:ahLst/>
              <a:cxnLst/>
              <a:rect l="l" t="t" r="r" b="b"/>
              <a:pathLst>
                <a:path w="2406" h="2324" extrusionOk="0">
                  <a:moveTo>
                    <a:pt x="1578" y="1"/>
                  </a:moveTo>
                  <a:cubicBezTo>
                    <a:pt x="1378" y="1"/>
                    <a:pt x="1172" y="46"/>
                    <a:pt x="976" y="139"/>
                  </a:cubicBezTo>
                  <a:cubicBezTo>
                    <a:pt x="286" y="425"/>
                    <a:pt x="0" y="1259"/>
                    <a:pt x="286" y="1949"/>
                  </a:cubicBezTo>
                  <a:cubicBezTo>
                    <a:pt x="410" y="2208"/>
                    <a:pt x="646" y="2324"/>
                    <a:pt x="881" y="2324"/>
                  </a:cubicBezTo>
                  <a:cubicBezTo>
                    <a:pt x="1230" y="2324"/>
                    <a:pt x="1576" y="2067"/>
                    <a:pt x="1548" y="1640"/>
                  </a:cubicBezTo>
                  <a:cubicBezTo>
                    <a:pt x="1500" y="1378"/>
                    <a:pt x="1596" y="1092"/>
                    <a:pt x="1738" y="854"/>
                  </a:cubicBezTo>
                  <a:cubicBezTo>
                    <a:pt x="1929" y="616"/>
                    <a:pt x="2143" y="425"/>
                    <a:pt x="2405" y="330"/>
                  </a:cubicBezTo>
                  <a:cubicBezTo>
                    <a:pt x="2188" y="112"/>
                    <a:pt x="1890" y="1"/>
                    <a:pt x="1578"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7"/>
            <p:cNvSpPr/>
            <p:nvPr/>
          </p:nvSpPr>
          <p:spPr>
            <a:xfrm>
              <a:off x="2090685" y="3504437"/>
              <a:ext cx="234026" cy="277893"/>
            </a:xfrm>
            <a:custGeom>
              <a:avLst/>
              <a:gdLst/>
              <a:ahLst/>
              <a:cxnLst/>
              <a:rect l="l" t="t" r="r" b="b"/>
              <a:pathLst>
                <a:path w="7074" h="8400" extrusionOk="0">
                  <a:moveTo>
                    <a:pt x="3396" y="1"/>
                  </a:moveTo>
                  <a:cubicBezTo>
                    <a:pt x="3363" y="1"/>
                    <a:pt x="3340" y="46"/>
                    <a:pt x="3358" y="64"/>
                  </a:cubicBezTo>
                  <a:cubicBezTo>
                    <a:pt x="3620" y="779"/>
                    <a:pt x="3549" y="1374"/>
                    <a:pt x="2906" y="1922"/>
                  </a:cubicBezTo>
                  <a:cubicBezTo>
                    <a:pt x="2175" y="2538"/>
                    <a:pt x="1988" y="3479"/>
                    <a:pt x="1943" y="3819"/>
                  </a:cubicBezTo>
                  <a:lnTo>
                    <a:pt x="1943" y="3819"/>
                  </a:lnTo>
                  <a:cubicBezTo>
                    <a:pt x="1966" y="3487"/>
                    <a:pt x="1964" y="2563"/>
                    <a:pt x="1334" y="1684"/>
                  </a:cubicBezTo>
                  <a:cubicBezTo>
                    <a:pt x="1280" y="1603"/>
                    <a:pt x="1198" y="1566"/>
                    <a:pt x="1118" y="1566"/>
                  </a:cubicBezTo>
                  <a:cubicBezTo>
                    <a:pt x="986" y="1566"/>
                    <a:pt x="858" y="1664"/>
                    <a:pt x="858" y="1827"/>
                  </a:cubicBezTo>
                  <a:cubicBezTo>
                    <a:pt x="691" y="3422"/>
                    <a:pt x="0" y="3589"/>
                    <a:pt x="0" y="4851"/>
                  </a:cubicBezTo>
                  <a:cubicBezTo>
                    <a:pt x="0" y="6828"/>
                    <a:pt x="1572" y="8400"/>
                    <a:pt x="3549" y="8400"/>
                  </a:cubicBezTo>
                  <a:cubicBezTo>
                    <a:pt x="5501" y="8400"/>
                    <a:pt x="7073" y="6828"/>
                    <a:pt x="7073" y="4851"/>
                  </a:cubicBezTo>
                  <a:cubicBezTo>
                    <a:pt x="7073" y="3708"/>
                    <a:pt x="6811" y="2803"/>
                    <a:pt x="6192" y="1732"/>
                  </a:cubicBezTo>
                  <a:cubicBezTo>
                    <a:pt x="6135" y="1645"/>
                    <a:pt x="6046" y="1605"/>
                    <a:pt x="5960" y="1605"/>
                  </a:cubicBezTo>
                  <a:cubicBezTo>
                    <a:pt x="5831" y="1605"/>
                    <a:pt x="5706" y="1694"/>
                    <a:pt x="5692" y="1851"/>
                  </a:cubicBezTo>
                  <a:cubicBezTo>
                    <a:pt x="5573" y="2946"/>
                    <a:pt x="4906" y="3708"/>
                    <a:pt x="4906" y="3708"/>
                  </a:cubicBezTo>
                  <a:cubicBezTo>
                    <a:pt x="4906" y="3708"/>
                    <a:pt x="5763" y="1160"/>
                    <a:pt x="3430" y="17"/>
                  </a:cubicBezTo>
                  <a:cubicBezTo>
                    <a:pt x="3418" y="5"/>
                    <a:pt x="3407" y="1"/>
                    <a:pt x="3396"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7"/>
            <p:cNvSpPr/>
            <p:nvPr/>
          </p:nvSpPr>
          <p:spPr>
            <a:xfrm>
              <a:off x="2142691" y="3619994"/>
              <a:ext cx="130014" cy="162733"/>
            </a:xfrm>
            <a:custGeom>
              <a:avLst/>
              <a:gdLst/>
              <a:ahLst/>
              <a:cxnLst/>
              <a:rect l="l" t="t" r="r" b="b"/>
              <a:pathLst>
                <a:path w="3930" h="4919" extrusionOk="0">
                  <a:moveTo>
                    <a:pt x="2000" y="1"/>
                  </a:moveTo>
                  <a:lnTo>
                    <a:pt x="548" y="2049"/>
                  </a:lnTo>
                  <a:cubicBezTo>
                    <a:pt x="0" y="2763"/>
                    <a:pt x="95" y="3740"/>
                    <a:pt x="715" y="4383"/>
                  </a:cubicBezTo>
                  <a:cubicBezTo>
                    <a:pt x="1060" y="4740"/>
                    <a:pt x="1512" y="4918"/>
                    <a:pt x="1968" y="4918"/>
                  </a:cubicBezTo>
                  <a:cubicBezTo>
                    <a:pt x="2423" y="4918"/>
                    <a:pt x="2882" y="4740"/>
                    <a:pt x="3239" y="4383"/>
                  </a:cubicBezTo>
                  <a:cubicBezTo>
                    <a:pt x="3882" y="3740"/>
                    <a:pt x="3929" y="2787"/>
                    <a:pt x="3453" y="2049"/>
                  </a:cubicBezTo>
                  <a:lnTo>
                    <a:pt x="2000" y="1"/>
                  </a:lnTo>
                  <a:close/>
                </a:path>
              </a:pathLst>
            </a:custGeom>
            <a:solidFill>
              <a:srgbClr val="FC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7"/>
            <p:cNvSpPr/>
            <p:nvPr/>
          </p:nvSpPr>
          <p:spPr>
            <a:xfrm>
              <a:off x="2176568" y="3696415"/>
              <a:ext cx="63055" cy="85915"/>
            </a:xfrm>
            <a:custGeom>
              <a:avLst/>
              <a:gdLst/>
              <a:ahLst/>
              <a:cxnLst/>
              <a:rect l="l" t="t" r="r" b="b"/>
              <a:pathLst>
                <a:path w="1906" h="2597" extrusionOk="0">
                  <a:moveTo>
                    <a:pt x="953" y="1"/>
                  </a:moveTo>
                  <a:cubicBezTo>
                    <a:pt x="953" y="525"/>
                    <a:pt x="0" y="691"/>
                    <a:pt x="0" y="1644"/>
                  </a:cubicBezTo>
                  <a:cubicBezTo>
                    <a:pt x="0" y="2192"/>
                    <a:pt x="405" y="2597"/>
                    <a:pt x="953" y="2597"/>
                  </a:cubicBezTo>
                  <a:cubicBezTo>
                    <a:pt x="1477" y="2597"/>
                    <a:pt x="1905" y="2144"/>
                    <a:pt x="1905" y="1644"/>
                  </a:cubicBezTo>
                  <a:cubicBezTo>
                    <a:pt x="1905" y="1120"/>
                    <a:pt x="1548" y="429"/>
                    <a:pt x="953"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7"/>
            <p:cNvSpPr/>
            <p:nvPr/>
          </p:nvSpPr>
          <p:spPr>
            <a:xfrm>
              <a:off x="2082018" y="3496464"/>
              <a:ext cx="248185" cy="291391"/>
            </a:xfrm>
            <a:custGeom>
              <a:avLst/>
              <a:gdLst/>
              <a:ahLst/>
              <a:cxnLst/>
              <a:rect l="l" t="t" r="r" b="b"/>
              <a:pathLst>
                <a:path w="7502" h="8808" extrusionOk="0">
                  <a:moveTo>
                    <a:pt x="3811" y="4116"/>
                  </a:moveTo>
                  <a:lnTo>
                    <a:pt x="5073" y="5926"/>
                  </a:lnTo>
                  <a:cubicBezTo>
                    <a:pt x="5525" y="6569"/>
                    <a:pt x="5478" y="7355"/>
                    <a:pt x="4954" y="7926"/>
                  </a:cubicBezTo>
                  <a:cubicBezTo>
                    <a:pt x="5001" y="7831"/>
                    <a:pt x="5001" y="7783"/>
                    <a:pt x="5001" y="7688"/>
                  </a:cubicBezTo>
                  <a:cubicBezTo>
                    <a:pt x="5001" y="7069"/>
                    <a:pt x="4573" y="6307"/>
                    <a:pt x="3954" y="5878"/>
                  </a:cubicBezTo>
                  <a:cubicBezTo>
                    <a:pt x="3908" y="5833"/>
                    <a:pt x="3863" y="5816"/>
                    <a:pt x="3812" y="5816"/>
                  </a:cubicBezTo>
                  <a:cubicBezTo>
                    <a:pt x="3782" y="5816"/>
                    <a:pt x="3750" y="5822"/>
                    <a:pt x="3715" y="5830"/>
                  </a:cubicBezTo>
                  <a:cubicBezTo>
                    <a:pt x="3644" y="5878"/>
                    <a:pt x="3596" y="5950"/>
                    <a:pt x="3596" y="6045"/>
                  </a:cubicBezTo>
                  <a:cubicBezTo>
                    <a:pt x="3596" y="6164"/>
                    <a:pt x="3477" y="6283"/>
                    <a:pt x="3287" y="6426"/>
                  </a:cubicBezTo>
                  <a:cubicBezTo>
                    <a:pt x="3025" y="6664"/>
                    <a:pt x="2644" y="7021"/>
                    <a:pt x="2644" y="7688"/>
                  </a:cubicBezTo>
                  <a:cubicBezTo>
                    <a:pt x="2644" y="7783"/>
                    <a:pt x="2644" y="7831"/>
                    <a:pt x="2668" y="7926"/>
                  </a:cubicBezTo>
                  <a:cubicBezTo>
                    <a:pt x="2144" y="7355"/>
                    <a:pt x="2072" y="6521"/>
                    <a:pt x="2525" y="5926"/>
                  </a:cubicBezTo>
                  <a:lnTo>
                    <a:pt x="3811" y="4116"/>
                  </a:lnTo>
                  <a:close/>
                  <a:moveTo>
                    <a:pt x="3882" y="6450"/>
                  </a:moveTo>
                  <a:cubicBezTo>
                    <a:pt x="4311" y="6831"/>
                    <a:pt x="4501" y="7355"/>
                    <a:pt x="4501" y="7712"/>
                  </a:cubicBezTo>
                  <a:cubicBezTo>
                    <a:pt x="4549" y="8117"/>
                    <a:pt x="4216" y="8426"/>
                    <a:pt x="3811" y="8426"/>
                  </a:cubicBezTo>
                  <a:cubicBezTo>
                    <a:pt x="3382" y="8426"/>
                    <a:pt x="3049" y="8117"/>
                    <a:pt x="3049" y="7712"/>
                  </a:cubicBezTo>
                  <a:cubicBezTo>
                    <a:pt x="3049" y="7235"/>
                    <a:pt x="3334" y="6997"/>
                    <a:pt x="3573" y="6807"/>
                  </a:cubicBezTo>
                  <a:cubicBezTo>
                    <a:pt x="3692" y="6688"/>
                    <a:pt x="3811" y="6592"/>
                    <a:pt x="3882" y="6450"/>
                  </a:cubicBezTo>
                  <a:close/>
                  <a:moveTo>
                    <a:pt x="3563" y="0"/>
                  </a:moveTo>
                  <a:cubicBezTo>
                    <a:pt x="3501" y="0"/>
                    <a:pt x="3437" y="26"/>
                    <a:pt x="3382" y="67"/>
                  </a:cubicBezTo>
                  <a:cubicBezTo>
                    <a:pt x="3287" y="163"/>
                    <a:pt x="3263" y="234"/>
                    <a:pt x="3334" y="353"/>
                  </a:cubicBezTo>
                  <a:cubicBezTo>
                    <a:pt x="3596" y="1044"/>
                    <a:pt x="3477" y="1520"/>
                    <a:pt x="2930" y="1973"/>
                  </a:cubicBezTo>
                  <a:cubicBezTo>
                    <a:pt x="2620" y="2234"/>
                    <a:pt x="2382" y="2568"/>
                    <a:pt x="2215" y="2901"/>
                  </a:cubicBezTo>
                  <a:cubicBezTo>
                    <a:pt x="2144" y="2544"/>
                    <a:pt x="1953" y="2139"/>
                    <a:pt x="1691" y="1758"/>
                  </a:cubicBezTo>
                  <a:cubicBezTo>
                    <a:pt x="1603" y="1635"/>
                    <a:pt x="1463" y="1564"/>
                    <a:pt x="1310" y="1564"/>
                  </a:cubicBezTo>
                  <a:cubicBezTo>
                    <a:pt x="1256" y="1564"/>
                    <a:pt x="1199" y="1573"/>
                    <a:pt x="1143" y="1591"/>
                  </a:cubicBezTo>
                  <a:cubicBezTo>
                    <a:pt x="953" y="1639"/>
                    <a:pt x="786" y="1782"/>
                    <a:pt x="786" y="1996"/>
                  </a:cubicBezTo>
                  <a:cubicBezTo>
                    <a:pt x="739" y="2782"/>
                    <a:pt x="524" y="3187"/>
                    <a:pt x="358" y="3568"/>
                  </a:cubicBezTo>
                  <a:cubicBezTo>
                    <a:pt x="167" y="3997"/>
                    <a:pt x="0" y="4378"/>
                    <a:pt x="0" y="5068"/>
                  </a:cubicBezTo>
                  <a:cubicBezTo>
                    <a:pt x="0" y="7116"/>
                    <a:pt x="1691" y="8807"/>
                    <a:pt x="3739" y="8807"/>
                  </a:cubicBezTo>
                  <a:cubicBezTo>
                    <a:pt x="4525" y="8807"/>
                    <a:pt x="5240" y="8569"/>
                    <a:pt x="5859" y="8164"/>
                  </a:cubicBezTo>
                  <a:cubicBezTo>
                    <a:pt x="6454" y="7736"/>
                    <a:pt x="6930" y="7188"/>
                    <a:pt x="7216" y="6497"/>
                  </a:cubicBezTo>
                  <a:cubicBezTo>
                    <a:pt x="7311" y="6402"/>
                    <a:pt x="7264" y="6283"/>
                    <a:pt x="7169" y="6235"/>
                  </a:cubicBezTo>
                  <a:cubicBezTo>
                    <a:pt x="7136" y="6216"/>
                    <a:pt x="7103" y="6207"/>
                    <a:pt x="7071" y="6207"/>
                  </a:cubicBezTo>
                  <a:cubicBezTo>
                    <a:pt x="6988" y="6207"/>
                    <a:pt x="6911" y="6268"/>
                    <a:pt x="6859" y="6354"/>
                  </a:cubicBezTo>
                  <a:cubicBezTo>
                    <a:pt x="6573" y="7045"/>
                    <a:pt x="6097" y="7593"/>
                    <a:pt x="5478" y="7950"/>
                  </a:cubicBezTo>
                  <a:cubicBezTo>
                    <a:pt x="5954" y="7259"/>
                    <a:pt x="5954" y="6354"/>
                    <a:pt x="5430" y="5664"/>
                  </a:cubicBezTo>
                  <a:lnTo>
                    <a:pt x="3977" y="3616"/>
                  </a:lnTo>
                  <a:cubicBezTo>
                    <a:pt x="3954" y="3544"/>
                    <a:pt x="3858" y="3520"/>
                    <a:pt x="3811" y="3520"/>
                  </a:cubicBezTo>
                  <a:cubicBezTo>
                    <a:pt x="3739" y="3520"/>
                    <a:pt x="3644" y="3544"/>
                    <a:pt x="3620" y="3616"/>
                  </a:cubicBezTo>
                  <a:lnTo>
                    <a:pt x="2167" y="5664"/>
                  </a:lnTo>
                  <a:cubicBezTo>
                    <a:pt x="1667" y="6354"/>
                    <a:pt x="1667" y="7259"/>
                    <a:pt x="2144" y="7950"/>
                  </a:cubicBezTo>
                  <a:cubicBezTo>
                    <a:pt x="1143" y="7378"/>
                    <a:pt x="500" y="6307"/>
                    <a:pt x="500" y="5092"/>
                  </a:cubicBezTo>
                  <a:cubicBezTo>
                    <a:pt x="500" y="4497"/>
                    <a:pt x="643" y="4163"/>
                    <a:pt x="834" y="3782"/>
                  </a:cubicBezTo>
                  <a:cubicBezTo>
                    <a:pt x="1001" y="3378"/>
                    <a:pt x="1239" y="2901"/>
                    <a:pt x="1310" y="2068"/>
                  </a:cubicBezTo>
                  <a:cubicBezTo>
                    <a:pt x="1310" y="2020"/>
                    <a:pt x="1334" y="2020"/>
                    <a:pt x="1334" y="1996"/>
                  </a:cubicBezTo>
                  <a:cubicBezTo>
                    <a:pt x="1358" y="1996"/>
                    <a:pt x="1382" y="1996"/>
                    <a:pt x="1382" y="2020"/>
                  </a:cubicBezTo>
                  <a:cubicBezTo>
                    <a:pt x="1929" y="2806"/>
                    <a:pt x="1977" y="3640"/>
                    <a:pt x="1953" y="3973"/>
                  </a:cubicBezTo>
                  <a:cubicBezTo>
                    <a:pt x="1953" y="4092"/>
                    <a:pt x="1929" y="4140"/>
                    <a:pt x="1929" y="4163"/>
                  </a:cubicBezTo>
                  <a:cubicBezTo>
                    <a:pt x="1929" y="4282"/>
                    <a:pt x="2025" y="4378"/>
                    <a:pt x="2144" y="4402"/>
                  </a:cubicBezTo>
                  <a:cubicBezTo>
                    <a:pt x="2263" y="4402"/>
                    <a:pt x="2334" y="4354"/>
                    <a:pt x="2382" y="4235"/>
                  </a:cubicBezTo>
                  <a:cubicBezTo>
                    <a:pt x="2382" y="4235"/>
                    <a:pt x="2382" y="4140"/>
                    <a:pt x="2406" y="4021"/>
                  </a:cubicBezTo>
                  <a:cubicBezTo>
                    <a:pt x="2453" y="3663"/>
                    <a:pt x="2620" y="2877"/>
                    <a:pt x="3263" y="2330"/>
                  </a:cubicBezTo>
                  <a:cubicBezTo>
                    <a:pt x="3834" y="1853"/>
                    <a:pt x="4049" y="1330"/>
                    <a:pt x="3882" y="639"/>
                  </a:cubicBezTo>
                  <a:lnTo>
                    <a:pt x="3882" y="639"/>
                  </a:lnTo>
                  <a:cubicBezTo>
                    <a:pt x="4573" y="1091"/>
                    <a:pt x="4954" y="1711"/>
                    <a:pt x="5049" y="2544"/>
                  </a:cubicBezTo>
                  <a:cubicBezTo>
                    <a:pt x="5144" y="3258"/>
                    <a:pt x="4930" y="3854"/>
                    <a:pt x="4930" y="3878"/>
                  </a:cubicBezTo>
                  <a:cubicBezTo>
                    <a:pt x="4906" y="3973"/>
                    <a:pt x="4930" y="4092"/>
                    <a:pt x="5025" y="4140"/>
                  </a:cubicBezTo>
                  <a:cubicBezTo>
                    <a:pt x="5060" y="4166"/>
                    <a:pt x="5098" y="4176"/>
                    <a:pt x="5135" y="4176"/>
                  </a:cubicBezTo>
                  <a:cubicBezTo>
                    <a:pt x="5198" y="4176"/>
                    <a:pt x="5257" y="4146"/>
                    <a:pt x="5287" y="4116"/>
                  </a:cubicBezTo>
                  <a:cubicBezTo>
                    <a:pt x="5311" y="4092"/>
                    <a:pt x="6025" y="3306"/>
                    <a:pt x="6121" y="2139"/>
                  </a:cubicBezTo>
                  <a:cubicBezTo>
                    <a:pt x="6121" y="2139"/>
                    <a:pt x="6121" y="2115"/>
                    <a:pt x="6145" y="2092"/>
                  </a:cubicBezTo>
                  <a:cubicBezTo>
                    <a:pt x="6192" y="2092"/>
                    <a:pt x="6192" y="2092"/>
                    <a:pt x="6216" y="2115"/>
                  </a:cubicBezTo>
                  <a:cubicBezTo>
                    <a:pt x="6716" y="2949"/>
                    <a:pt x="6978" y="3687"/>
                    <a:pt x="7049" y="4521"/>
                  </a:cubicBezTo>
                  <a:cubicBezTo>
                    <a:pt x="7049" y="4640"/>
                    <a:pt x="7169" y="4735"/>
                    <a:pt x="7288" y="4735"/>
                  </a:cubicBezTo>
                  <a:cubicBezTo>
                    <a:pt x="7407" y="4735"/>
                    <a:pt x="7502" y="4616"/>
                    <a:pt x="7502" y="4497"/>
                  </a:cubicBezTo>
                  <a:cubicBezTo>
                    <a:pt x="7407" y="3568"/>
                    <a:pt x="7145" y="2782"/>
                    <a:pt x="6597" y="1877"/>
                  </a:cubicBezTo>
                  <a:cubicBezTo>
                    <a:pt x="6499" y="1740"/>
                    <a:pt x="6335" y="1651"/>
                    <a:pt x="6174" y="1651"/>
                  </a:cubicBezTo>
                  <a:cubicBezTo>
                    <a:pt x="6140" y="1651"/>
                    <a:pt x="6106" y="1655"/>
                    <a:pt x="6073" y="1663"/>
                  </a:cubicBezTo>
                  <a:cubicBezTo>
                    <a:pt x="5859" y="1734"/>
                    <a:pt x="5716" y="1877"/>
                    <a:pt x="5668" y="2092"/>
                  </a:cubicBezTo>
                  <a:cubicBezTo>
                    <a:pt x="5644" y="2377"/>
                    <a:pt x="5549" y="2663"/>
                    <a:pt x="5478" y="2901"/>
                  </a:cubicBezTo>
                  <a:cubicBezTo>
                    <a:pt x="5478" y="2782"/>
                    <a:pt x="5478" y="2663"/>
                    <a:pt x="5430" y="2496"/>
                  </a:cubicBezTo>
                  <a:cubicBezTo>
                    <a:pt x="5359" y="1734"/>
                    <a:pt x="5001" y="687"/>
                    <a:pt x="3692" y="44"/>
                  </a:cubicBezTo>
                  <a:cubicBezTo>
                    <a:pt x="3652" y="14"/>
                    <a:pt x="3608" y="0"/>
                    <a:pt x="35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7"/>
            <p:cNvSpPr/>
            <p:nvPr/>
          </p:nvSpPr>
          <p:spPr>
            <a:xfrm>
              <a:off x="2371953" y="3419117"/>
              <a:ext cx="82739" cy="66992"/>
            </a:xfrm>
            <a:custGeom>
              <a:avLst/>
              <a:gdLst/>
              <a:ahLst/>
              <a:cxnLst/>
              <a:rect l="l" t="t" r="r" b="b"/>
              <a:pathLst>
                <a:path w="2501" h="2025" extrusionOk="0">
                  <a:moveTo>
                    <a:pt x="1262" y="405"/>
                  </a:moveTo>
                  <a:cubicBezTo>
                    <a:pt x="1453" y="405"/>
                    <a:pt x="1667" y="500"/>
                    <a:pt x="1810" y="619"/>
                  </a:cubicBezTo>
                  <a:cubicBezTo>
                    <a:pt x="1739" y="691"/>
                    <a:pt x="1619" y="738"/>
                    <a:pt x="1500" y="810"/>
                  </a:cubicBezTo>
                  <a:cubicBezTo>
                    <a:pt x="1262" y="953"/>
                    <a:pt x="1072" y="1167"/>
                    <a:pt x="1000" y="1405"/>
                  </a:cubicBezTo>
                  <a:cubicBezTo>
                    <a:pt x="944" y="1537"/>
                    <a:pt x="842" y="1580"/>
                    <a:pt x="743" y="1580"/>
                  </a:cubicBezTo>
                  <a:cubicBezTo>
                    <a:pt x="717" y="1580"/>
                    <a:pt x="692" y="1577"/>
                    <a:pt x="667" y="1572"/>
                  </a:cubicBezTo>
                  <a:cubicBezTo>
                    <a:pt x="548" y="1548"/>
                    <a:pt x="429" y="1453"/>
                    <a:pt x="405" y="1286"/>
                  </a:cubicBezTo>
                  <a:cubicBezTo>
                    <a:pt x="405" y="810"/>
                    <a:pt x="786" y="405"/>
                    <a:pt x="1262" y="405"/>
                  </a:cubicBezTo>
                  <a:close/>
                  <a:moveTo>
                    <a:pt x="1310" y="0"/>
                  </a:moveTo>
                  <a:cubicBezTo>
                    <a:pt x="595" y="0"/>
                    <a:pt x="0" y="572"/>
                    <a:pt x="0" y="1286"/>
                  </a:cubicBezTo>
                  <a:cubicBezTo>
                    <a:pt x="0" y="1643"/>
                    <a:pt x="286" y="1929"/>
                    <a:pt x="643" y="2024"/>
                  </a:cubicBezTo>
                  <a:lnTo>
                    <a:pt x="786" y="2024"/>
                  </a:lnTo>
                  <a:cubicBezTo>
                    <a:pt x="1072" y="2024"/>
                    <a:pt x="1358" y="1834"/>
                    <a:pt x="1429" y="1572"/>
                  </a:cubicBezTo>
                  <a:cubicBezTo>
                    <a:pt x="1500" y="1405"/>
                    <a:pt x="1619" y="1286"/>
                    <a:pt x="1762" y="1191"/>
                  </a:cubicBezTo>
                  <a:cubicBezTo>
                    <a:pt x="1881" y="1112"/>
                    <a:pt x="2032" y="1066"/>
                    <a:pt x="2175" y="1066"/>
                  </a:cubicBezTo>
                  <a:cubicBezTo>
                    <a:pt x="2205" y="1066"/>
                    <a:pt x="2234" y="1068"/>
                    <a:pt x="2262" y="1072"/>
                  </a:cubicBezTo>
                  <a:cubicBezTo>
                    <a:pt x="2358" y="1072"/>
                    <a:pt x="2429" y="1048"/>
                    <a:pt x="2477" y="976"/>
                  </a:cubicBezTo>
                  <a:cubicBezTo>
                    <a:pt x="2477" y="881"/>
                    <a:pt x="2501" y="834"/>
                    <a:pt x="2477" y="738"/>
                  </a:cubicBezTo>
                  <a:cubicBezTo>
                    <a:pt x="2262" y="286"/>
                    <a:pt x="1834" y="0"/>
                    <a:pt x="131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7"/>
            <p:cNvSpPr/>
            <p:nvPr/>
          </p:nvSpPr>
          <p:spPr>
            <a:xfrm>
              <a:off x="2256131" y="3438802"/>
              <a:ext cx="96138" cy="78042"/>
            </a:xfrm>
            <a:custGeom>
              <a:avLst/>
              <a:gdLst/>
              <a:ahLst/>
              <a:cxnLst/>
              <a:rect l="l" t="t" r="r" b="b"/>
              <a:pathLst>
                <a:path w="2906" h="2359" extrusionOk="0">
                  <a:moveTo>
                    <a:pt x="1477" y="453"/>
                  </a:moveTo>
                  <a:cubicBezTo>
                    <a:pt x="1786" y="453"/>
                    <a:pt x="2048" y="548"/>
                    <a:pt x="2263" y="763"/>
                  </a:cubicBezTo>
                  <a:cubicBezTo>
                    <a:pt x="2120" y="763"/>
                    <a:pt x="1929" y="834"/>
                    <a:pt x="1786" y="929"/>
                  </a:cubicBezTo>
                  <a:cubicBezTo>
                    <a:pt x="1524" y="1096"/>
                    <a:pt x="1310" y="1334"/>
                    <a:pt x="1191" y="1644"/>
                  </a:cubicBezTo>
                  <a:cubicBezTo>
                    <a:pt x="1108" y="1811"/>
                    <a:pt x="969" y="1886"/>
                    <a:pt x="808" y="1886"/>
                  </a:cubicBezTo>
                  <a:cubicBezTo>
                    <a:pt x="785" y="1886"/>
                    <a:pt x="762" y="1885"/>
                    <a:pt x="739" y="1882"/>
                  </a:cubicBezTo>
                  <a:cubicBezTo>
                    <a:pt x="596" y="1834"/>
                    <a:pt x="405" y="1715"/>
                    <a:pt x="405" y="1477"/>
                  </a:cubicBezTo>
                  <a:cubicBezTo>
                    <a:pt x="405" y="882"/>
                    <a:pt x="929" y="453"/>
                    <a:pt x="1477" y="453"/>
                  </a:cubicBezTo>
                  <a:close/>
                  <a:moveTo>
                    <a:pt x="1524" y="0"/>
                  </a:moveTo>
                  <a:cubicBezTo>
                    <a:pt x="691" y="0"/>
                    <a:pt x="24" y="643"/>
                    <a:pt x="0" y="1477"/>
                  </a:cubicBezTo>
                  <a:cubicBezTo>
                    <a:pt x="0" y="1953"/>
                    <a:pt x="358" y="2263"/>
                    <a:pt x="691" y="2310"/>
                  </a:cubicBezTo>
                  <a:cubicBezTo>
                    <a:pt x="739" y="2310"/>
                    <a:pt x="810" y="2358"/>
                    <a:pt x="858" y="2358"/>
                  </a:cubicBezTo>
                  <a:cubicBezTo>
                    <a:pt x="1191" y="2358"/>
                    <a:pt x="1477" y="2144"/>
                    <a:pt x="1596" y="1810"/>
                  </a:cubicBezTo>
                  <a:cubicBezTo>
                    <a:pt x="1691" y="1596"/>
                    <a:pt x="1834" y="1429"/>
                    <a:pt x="2025" y="1310"/>
                  </a:cubicBezTo>
                  <a:cubicBezTo>
                    <a:pt x="2156" y="1217"/>
                    <a:pt x="2331" y="1152"/>
                    <a:pt x="2504" y="1152"/>
                  </a:cubicBezTo>
                  <a:cubicBezTo>
                    <a:pt x="2551" y="1152"/>
                    <a:pt x="2598" y="1157"/>
                    <a:pt x="2644" y="1167"/>
                  </a:cubicBezTo>
                  <a:cubicBezTo>
                    <a:pt x="2739" y="1167"/>
                    <a:pt x="2787" y="1120"/>
                    <a:pt x="2858" y="1072"/>
                  </a:cubicBezTo>
                  <a:cubicBezTo>
                    <a:pt x="2906" y="1001"/>
                    <a:pt x="2906" y="929"/>
                    <a:pt x="2882" y="858"/>
                  </a:cubicBezTo>
                  <a:cubicBezTo>
                    <a:pt x="2620" y="334"/>
                    <a:pt x="2120" y="0"/>
                    <a:pt x="152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7"/>
            <p:cNvSpPr/>
            <p:nvPr/>
          </p:nvSpPr>
          <p:spPr>
            <a:xfrm>
              <a:off x="2338837" y="3516413"/>
              <a:ext cx="96171" cy="91010"/>
            </a:xfrm>
            <a:custGeom>
              <a:avLst/>
              <a:gdLst/>
              <a:ahLst/>
              <a:cxnLst/>
              <a:rect l="l" t="t" r="r" b="b"/>
              <a:pathLst>
                <a:path w="2907" h="2751" extrusionOk="0">
                  <a:moveTo>
                    <a:pt x="1853" y="426"/>
                  </a:moveTo>
                  <a:cubicBezTo>
                    <a:pt x="2003" y="426"/>
                    <a:pt x="2151" y="455"/>
                    <a:pt x="2287" y="512"/>
                  </a:cubicBezTo>
                  <a:cubicBezTo>
                    <a:pt x="2073" y="631"/>
                    <a:pt x="1930" y="774"/>
                    <a:pt x="1835" y="917"/>
                  </a:cubicBezTo>
                  <a:cubicBezTo>
                    <a:pt x="1668" y="1203"/>
                    <a:pt x="1573" y="1512"/>
                    <a:pt x="1596" y="1846"/>
                  </a:cubicBezTo>
                  <a:cubicBezTo>
                    <a:pt x="1596" y="2108"/>
                    <a:pt x="1454" y="2227"/>
                    <a:pt x="1263" y="2298"/>
                  </a:cubicBezTo>
                  <a:cubicBezTo>
                    <a:pt x="1232" y="2303"/>
                    <a:pt x="1198" y="2306"/>
                    <a:pt x="1163" y="2306"/>
                  </a:cubicBezTo>
                  <a:cubicBezTo>
                    <a:pt x="1012" y="2306"/>
                    <a:pt x="840" y="2253"/>
                    <a:pt x="763" y="2060"/>
                  </a:cubicBezTo>
                  <a:cubicBezTo>
                    <a:pt x="525" y="1489"/>
                    <a:pt x="763" y="798"/>
                    <a:pt x="1358" y="536"/>
                  </a:cubicBezTo>
                  <a:cubicBezTo>
                    <a:pt x="1520" y="461"/>
                    <a:pt x="1689" y="426"/>
                    <a:pt x="1853" y="426"/>
                  </a:cubicBezTo>
                  <a:close/>
                  <a:moveTo>
                    <a:pt x="1831" y="1"/>
                  </a:moveTo>
                  <a:cubicBezTo>
                    <a:pt x="1602" y="1"/>
                    <a:pt x="1374" y="52"/>
                    <a:pt x="1168" y="155"/>
                  </a:cubicBezTo>
                  <a:cubicBezTo>
                    <a:pt x="358" y="512"/>
                    <a:pt x="1" y="1465"/>
                    <a:pt x="358" y="2227"/>
                  </a:cubicBezTo>
                  <a:cubicBezTo>
                    <a:pt x="525" y="2584"/>
                    <a:pt x="858" y="2751"/>
                    <a:pt x="1168" y="2751"/>
                  </a:cubicBezTo>
                  <a:cubicBezTo>
                    <a:pt x="1239" y="2751"/>
                    <a:pt x="1311" y="2751"/>
                    <a:pt x="1406" y="2703"/>
                  </a:cubicBezTo>
                  <a:cubicBezTo>
                    <a:pt x="1811" y="2584"/>
                    <a:pt x="2073" y="2227"/>
                    <a:pt x="2049" y="1822"/>
                  </a:cubicBezTo>
                  <a:cubicBezTo>
                    <a:pt x="2049" y="1584"/>
                    <a:pt x="2097" y="1346"/>
                    <a:pt x="2239" y="1131"/>
                  </a:cubicBezTo>
                  <a:cubicBezTo>
                    <a:pt x="2359" y="917"/>
                    <a:pt x="2549" y="774"/>
                    <a:pt x="2763" y="727"/>
                  </a:cubicBezTo>
                  <a:cubicBezTo>
                    <a:pt x="2835" y="679"/>
                    <a:pt x="2882" y="631"/>
                    <a:pt x="2906" y="536"/>
                  </a:cubicBezTo>
                  <a:cubicBezTo>
                    <a:pt x="2906" y="512"/>
                    <a:pt x="2882" y="417"/>
                    <a:pt x="2835" y="369"/>
                  </a:cubicBezTo>
                  <a:cubicBezTo>
                    <a:pt x="2546" y="124"/>
                    <a:pt x="2186" y="1"/>
                    <a:pt x="183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7"/>
            <p:cNvSpPr/>
            <p:nvPr/>
          </p:nvSpPr>
          <p:spPr>
            <a:xfrm>
              <a:off x="2316804" y="3671206"/>
              <a:ext cx="14192" cy="13431"/>
            </a:xfrm>
            <a:custGeom>
              <a:avLst/>
              <a:gdLst/>
              <a:ahLst/>
              <a:cxnLst/>
              <a:rect l="l" t="t" r="r" b="b"/>
              <a:pathLst>
                <a:path w="429" h="406" extrusionOk="0">
                  <a:moveTo>
                    <a:pt x="214" y="1"/>
                  </a:moveTo>
                  <a:cubicBezTo>
                    <a:pt x="167" y="1"/>
                    <a:pt x="95" y="25"/>
                    <a:pt x="72" y="48"/>
                  </a:cubicBezTo>
                  <a:cubicBezTo>
                    <a:pt x="48" y="96"/>
                    <a:pt x="0" y="144"/>
                    <a:pt x="0" y="215"/>
                  </a:cubicBezTo>
                  <a:cubicBezTo>
                    <a:pt x="0" y="263"/>
                    <a:pt x="48" y="310"/>
                    <a:pt x="72" y="358"/>
                  </a:cubicBezTo>
                  <a:cubicBezTo>
                    <a:pt x="95" y="382"/>
                    <a:pt x="167" y="406"/>
                    <a:pt x="214" y="406"/>
                  </a:cubicBezTo>
                  <a:cubicBezTo>
                    <a:pt x="286" y="406"/>
                    <a:pt x="333" y="382"/>
                    <a:pt x="357" y="358"/>
                  </a:cubicBezTo>
                  <a:cubicBezTo>
                    <a:pt x="405" y="310"/>
                    <a:pt x="429" y="263"/>
                    <a:pt x="429" y="215"/>
                  </a:cubicBezTo>
                  <a:cubicBezTo>
                    <a:pt x="429" y="144"/>
                    <a:pt x="405" y="96"/>
                    <a:pt x="357" y="48"/>
                  </a:cubicBezTo>
                  <a:cubicBezTo>
                    <a:pt x="333" y="25"/>
                    <a:pt x="286" y="1"/>
                    <a:pt x="214"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67"/>
          <p:cNvGrpSpPr/>
          <p:nvPr/>
        </p:nvGrpSpPr>
        <p:grpSpPr>
          <a:xfrm>
            <a:off x="1388262" y="3351614"/>
            <a:ext cx="373468" cy="370425"/>
            <a:chOff x="1421790" y="3419779"/>
            <a:chExt cx="373468" cy="370425"/>
          </a:xfrm>
        </p:grpSpPr>
        <p:sp>
          <p:nvSpPr>
            <p:cNvPr id="5293" name="Google Shape;5293;p67"/>
            <p:cNvSpPr/>
            <p:nvPr/>
          </p:nvSpPr>
          <p:spPr>
            <a:xfrm>
              <a:off x="1431252" y="3493950"/>
              <a:ext cx="37052" cy="113473"/>
            </a:xfrm>
            <a:custGeom>
              <a:avLst/>
              <a:gdLst/>
              <a:ahLst/>
              <a:cxnLst/>
              <a:rect l="l" t="t" r="r" b="b"/>
              <a:pathLst>
                <a:path w="1120" h="3430" extrusionOk="0">
                  <a:moveTo>
                    <a:pt x="1" y="0"/>
                  </a:moveTo>
                  <a:lnTo>
                    <a:pt x="1" y="3430"/>
                  </a:lnTo>
                  <a:lnTo>
                    <a:pt x="1120" y="3430"/>
                  </a:lnTo>
                  <a:lnTo>
                    <a:pt x="1120"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7"/>
            <p:cNvSpPr/>
            <p:nvPr/>
          </p:nvSpPr>
          <p:spPr>
            <a:xfrm>
              <a:off x="1751127" y="3493950"/>
              <a:ext cx="36258" cy="113473"/>
            </a:xfrm>
            <a:custGeom>
              <a:avLst/>
              <a:gdLst/>
              <a:ahLst/>
              <a:cxnLst/>
              <a:rect l="l" t="t" r="r" b="b"/>
              <a:pathLst>
                <a:path w="1096" h="3430" extrusionOk="0">
                  <a:moveTo>
                    <a:pt x="0" y="0"/>
                  </a:moveTo>
                  <a:lnTo>
                    <a:pt x="0" y="3430"/>
                  </a:lnTo>
                  <a:lnTo>
                    <a:pt x="1096" y="3430"/>
                  </a:lnTo>
                  <a:lnTo>
                    <a:pt x="1096"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7"/>
            <p:cNvSpPr/>
            <p:nvPr/>
          </p:nvSpPr>
          <p:spPr>
            <a:xfrm>
              <a:off x="1467510" y="3447436"/>
              <a:ext cx="40195" cy="207262"/>
            </a:xfrm>
            <a:custGeom>
              <a:avLst/>
              <a:gdLst/>
              <a:ahLst/>
              <a:cxnLst/>
              <a:rect l="l" t="t" r="r" b="b"/>
              <a:pathLst>
                <a:path w="1215" h="6265" extrusionOk="0">
                  <a:moveTo>
                    <a:pt x="589" y="0"/>
                  </a:moveTo>
                  <a:cubicBezTo>
                    <a:pt x="576" y="0"/>
                    <a:pt x="562" y="0"/>
                    <a:pt x="548" y="1"/>
                  </a:cubicBezTo>
                  <a:cubicBezTo>
                    <a:pt x="238" y="25"/>
                    <a:pt x="0" y="311"/>
                    <a:pt x="0" y="621"/>
                  </a:cubicBezTo>
                  <a:lnTo>
                    <a:pt x="0" y="5598"/>
                  </a:lnTo>
                  <a:cubicBezTo>
                    <a:pt x="0" y="5931"/>
                    <a:pt x="262" y="6193"/>
                    <a:pt x="548" y="6265"/>
                  </a:cubicBezTo>
                  <a:cubicBezTo>
                    <a:pt x="905" y="6265"/>
                    <a:pt x="1215" y="5979"/>
                    <a:pt x="1215" y="5622"/>
                  </a:cubicBezTo>
                  <a:lnTo>
                    <a:pt x="1215" y="621"/>
                  </a:lnTo>
                  <a:cubicBezTo>
                    <a:pt x="1215" y="277"/>
                    <a:pt x="929" y="0"/>
                    <a:pt x="589"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7"/>
            <p:cNvSpPr/>
            <p:nvPr/>
          </p:nvSpPr>
          <p:spPr>
            <a:xfrm>
              <a:off x="1508466" y="3447436"/>
              <a:ext cx="40195" cy="207262"/>
            </a:xfrm>
            <a:custGeom>
              <a:avLst/>
              <a:gdLst/>
              <a:ahLst/>
              <a:cxnLst/>
              <a:rect l="l" t="t" r="r" b="b"/>
              <a:pathLst>
                <a:path w="1215" h="6265" extrusionOk="0">
                  <a:moveTo>
                    <a:pt x="613" y="0"/>
                  </a:moveTo>
                  <a:cubicBezTo>
                    <a:pt x="600" y="0"/>
                    <a:pt x="586" y="0"/>
                    <a:pt x="572" y="1"/>
                  </a:cubicBezTo>
                  <a:cubicBezTo>
                    <a:pt x="239" y="25"/>
                    <a:pt x="0" y="311"/>
                    <a:pt x="0" y="621"/>
                  </a:cubicBezTo>
                  <a:lnTo>
                    <a:pt x="0" y="5598"/>
                  </a:lnTo>
                  <a:cubicBezTo>
                    <a:pt x="0" y="5931"/>
                    <a:pt x="239" y="6193"/>
                    <a:pt x="572" y="6265"/>
                  </a:cubicBezTo>
                  <a:cubicBezTo>
                    <a:pt x="929" y="6265"/>
                    <a:pt x="1215" y="5979"/>
                    <a:pt x="1215" y="5622"/>
                  </a:cubicBezTo>
                  <a:lnTo>
                    <a:pt x="1215" y="621"/>
                  </a:lnTo>
                  <a:cubicBezTo>
                    <a:pt x="1215" y="277"/>
                    <a:pt x="951" y="0"/>
                    <a:pt x="613"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7"/>
            <p:cNvSpPr/>
            <p:nvPr/>
          </p:nvSpPr>
          <p:spPr>
            <a:xfrm>
              <a:off x="1548629" y="3447436"/>
              <a:ext cx="41022" cy="207262"/>
            </a:xfrm>
            <a:custGeom>
              <a:avLst/>
              <a:gdLst/>
              <a:ahLst/>
              <a:cxnLst/>
              <a:rect l="l" t="t" r="r" b="b"/>
              <a:pathLst>
                <a:path w="1240" h="6265" extrusionOk="0">
                  <a:moveTo>
                    <a:pt x="614" y="0"/>
                  </a:moveTo>
                  <a:cubicBezTo>
                    <a:pt x="600" y="0"/>
                    <a:pt x="586" y="0"/>
                    <a:pt x="573" y="1"/>
                  </a:cubicBezTo>
                  <a:cubicBezTo>
                    <a:pt x="239" y="25"/>
                    <a:pt x="1" y="311"/>
                    <a:pt x="1" y="621"/>
                  </a:cubicBezTo>
                  <a:lnTo>
                    <a:pt x="1" y="5598"/>
                  </a:lnTo>
                  <a:cubicBezTo>
                    <a:pt x="1" y="5931"/>
                    <a:pt x="239" y="6193"/>
                    <a:pt x="573" y="6265"/>
                  </a:cubicBezTo>
                  <a:cubicBezTo>
                    <a:pt x="930" y="6265"/>
                    <a:pt x="1239" y="5979"/>
                    <a:pt x="1239" y="5622"/>
                  </a:cubicBezTo>
                  <a:lnTo>
                    <a:pt x="1239" y="621"/>
                  </a:lnTo>
                  <a:cubicBezTo>
                    <a:pt x="1239" y="277"/>
                    <a:pt x="953" y="0"/>
                    <a:pt x="61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7"/>
            <p:cNvSpPr/>
            <p:nvPr/>
          </p:nvSpPr>
          <p:spPr>
            <a:xfrm>
              <a:off x="1589618" y="3447436"/>
              <a:ext cx="40195" cy="207262"/>
            </a:xfrm>
            <a:custGeom>
              <a:avLst/>
              <a:gdLst/>
              <a:ahLst/>
              <a:cxnLst/>
              <a:rect l="l" t="t" r="r" b="b"/>
              <a:pathLst>
                <a:path w="1215" h="6265" extrusionOk="0">
                  <a:moveTo>
                    <a:pt x="590" y="0"/>
                  </a:moveTo>
                  <a:cubicBezTo>
                    <a:pt x="576" y="0"/>
                    <a:pt x="562" y="0"/>
                    <a:pt x="548" y="1"/>
                  </a:cubicBezTo>
                  <a:cubicBezTo>
                    <a:pt x="238" y="25"/>
                    <a:pt x="0" y="311"/>
                    <a:pt x="0" y="621"/>
                  </a:cubicBezTo>
                  <a:lnTo>
                    <a:pt x="0" y="5598"/>
                  </a:lnTo>
                  <a:cubicBezTo>
                    <a:pt x="0" y="5931"/>
                    <a:pt x="238" y="6193"/>
                    <a:pt x="548" y="6265"/>
                  </a:cubicBezTo>
                  <a:cubicBezTo>
                    <a:pt x="905" y="6265"/>
                    <a:pt x="1215" y="5979"/>
                    <a:pt x="1215" y="5622"/>
                  </a:cubicBezTo>
                  <a:lnTo>
                    <a:pt x="1215" y="621"/>
                  </a:lnTo>
                  <a:cubicBezTo>
                    <a:pt x="1215" y="277"/>
                    <a:pt x="929" y="0"/>
                    <a:pt x="590" y="0"/>
                  </a:cubicBez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7"/>
            <p:cNvSpPr/>
            <p:nvPr/>
          </p:nvSpPr>
          <p:spPr>
            <a:xfrm>
              <a:off x="1629780" y="3447436"/>
              <a:ext cx="40228" cy="207262"/>
            </a:xfrm>
            <a:custGeom>
              <a:avLst/>
              <a:gdLst/>
              <a:ahLst/>
              <a:cxnLst/>
              <a:rect l="l" t="t" r="r" b="b"/>
              <a:pathLst>
                <a:path w="1216" h="6265" extrusionOk="0">
                  <a:moveTo>
                    <a:pt x="614" y="0"/>
                  </a:moveTo>
                  <a:cubicBezTo>
                    <a:pt x="600" y="0"/>
                    <a:pt x="586" y="0"/>
                    <a:pt x="572" y="1"/>
                  </a:cubicBezTo>
                  <a:cubicBezTo>
                    <a:pt x="239" y="25"/>
                    <a:pt x="1" y="311"/>
                    <a:pt x="1" y="621"/>
                  </a:cubicBezTo>
                  <a:lnTo>
                    <a:pt x="1" y="5598"/>
                  </a:lnTo>
                  <a:cubicBezTo>
                    <a:pt x="1" y="5931"/>
                    <a:pt x="239" y="6193"/>
                    <a:pt x="572" y="6265"/>
                  </a:cubicBezTo>
                  <a:cubicBezTo>
                    <a:pt x="930" y="6265"/>
                    <a:pt x="1215" y="5979"/>
                    <a:pt x="1215" y="5622"/>
                  </a:cubicBezTo>
                  <a:lnTo>
                    <a:pt x="1215" y="621"/>
                  </a:lnTo>
                  <a:cubicBezTo>
                    <a:pt x="1215" y="277"/>
                    <a:pt x="951" y="0"/>
                    <a:pt x="61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7"/>
            <p:cNvSpPr/>
            <p:nvPr/>
          </p:nvSpPr>
          <p:spPr>
            <a:xfrm>
              <a:off x="1669975" y="3447436"/>
              <a:ext cx="40195" cy="207262"/>
            </a:xfrm>
            <a:custGeom>
              <a:avLst/>
              <a:gdLst/>
              <a:ahLst/>
              <a:cxnLst/>
              <a:rect l="l" t="t" r="r" b="b"/>
              <a:pathLst>
                <a:path w="1215" h="6265" extrusionOk="0">
                  <a:moveTo>
                    <a:pt x="613" y="0"/>
                  </a:moveTo>
                  <a:cubicBezTo>
                    <a:pt x="600" y="0"/>
                    <a:pt x="586" y="0"/>
                    <a:pt x="572" y="1"/>
                  </a:cubicBezTo>
                  <a:cubicBezTo>
                    <a:pt x="239" y="25"/>
                    <a:pt x="0" y="311"/>
                    <a:pt x="0" y="621"/>
                  </a:cubicBezTo>
                  <a:lnTo>
                    <a:pt x="0" y="5598"/>
                  </a:lnTo>
                  <a:cubicBezTo>
                    <a:pt x="0" y="5931"/>
                    <a:pt x="239" y="6193"/>
                    <a:pt x="572" y="6265"/>
                  </a:cubicBezTo>
                  <a:cubicBezTo>
                    <a:pt x="929" y="6265"/>
                    <a:pt x="1215" y="5979"/>
                    <a:pt x="1215" y="5622"/>
                  </a:cubicBezTo>
                  <a:lnTo>
                    <a:pt x="1215" y="621"/>
                  </a:lnTo>
                  <a:cubicBezTo>
                    <a:pt x="1215" y="277"/>
                    <a:pt x="951" y="0"/>
                    <a:pt x="613" y="0"/>
                  </a:cubicBez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7"/>
            <p:cNvSpPr/>
            <p:nvPr/>
          </p:nvSpPr>
          <p:spPr>
            <a:xfrm>
              <a:off x="1710137" y="3447436"/>
              <a:ext cx="41022" cy="249012"/>
            </a:xfrm>
            <a:custGeom>
              <a:avLst/>
              <a:gdLst/>
              <a:ahLst/>
              <a:cxnLst/>
              <a:rect l="l" t="t" r="r" b="b"/>
              <a:pathLst>
                <a:path w="1240" h="7527" extrusionOk="0">
                  <a:moveTo>
                    <a:pt x="614" y="0"/>
                  </a:moveTo>
                  <a:cubicBezTo>
                    <a:pt x="600" y="0"/>
                    <a:pt x="586" y="0"/>
                    <a:pt x="572" y="1"/>
                  </a:cubicBezTo>
                  <a:cubicBezTo>
                    <a:pt x="239" y="25"/>
                    <a:pt x="1" y="311"/>
                    <a:pt x="1" y="621"/>
                  </a:cubicBezTo>
                  <a:lnTo>
                    <a:pt x="1" y="7527"/>
                  </a:lnTo>
                  <a:lnTo>
                    <a:pt x="1239" y="7527"/>
                  </a:lnTo>
                  <a:lnTo>
                    <a:pt x="1239" y="621"/>
                  </a:lnTo>
                  <a:cubicBezTo>
                    <a:pt x="1239" y="277"/>
                    <a:pt x="953" y="0"/>
                    <a:pt x="61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7"/>
            <p:cNvSpPr/>
            <p:nvPr/>
          </p:nvSpPr>
          <p:spPr>
            <a:xfrm>
              <a:off x="1711725" y="3725561"/>
              <a:ext cx="40228" cy="56770"/>
            </a:xfrm>
            <a:custGeom>
              <a:avLst/>
              <a:gdLst/>
              <a:ahLst/>
              <a:cxnLst/>
              <a:rect l="l" t="t" r="r" b="b"/>
              <a:pathLst>
                <a:path w="1216" h="1716" extrusionOk="0">
                  <a:moveTo>
                    <a:pt x="1" y="1"/>
                  </a:moveTo>
                  <a:lnTo>
                    <a:pt x="120" y="1716"/>
                  </a:lnTo>
                  <a:lnTo>
                    <a:pt x="1072" y="1716"/>
                  </a:lnTo>
                  <a:lnTo>
                    <a:pt x="1215" y="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7"/>
            <p:cNvSpPr/>
            <p:nvPr/>
          </p:nvSpPr>
          <p:spPr>
            <a:xfrm>
              <a:off x="1695978" y="3696415"/>
              <a:ext cx="70929" cy="29179"/>
            </a:xfrm>
            <a:custGeom>
              <a:avLst/>
              <a:gdLst/>
              <a:ahLst/>
              <a:cxnLst/>
              <a:rect l="l" t="t" r="r" b="b"/>
              <a:pathLst>
                <a:path w="2144" h="882" extrusionOk="0">
                  <a:moveTo>
                    <a:pt x="477" y="1"/>
                  </a:moveTo>
                  <a:cubicBezTo>
                    <a:pt x="238" y="1"/>
                    <a:pt x="48" y="191"/>
                    <a:pt x="24" y="406"/>
                  </a:cubicBezTo>
                  <a:cubicBezTo>
                    <a:pt x="0" y="668"/>
                    <a:pt x="191" y="882"/>
                    <a:pt x="477" y="882"/>
                  </a:cubicBezTo>
                  <a:lnTo>
                    <a:pt x="1667" y="882"/>
                  </a:lnTo>
                  <a:cubicBezTo>
                    <a:pt x="1905" y="882"/>
                    <a:pt x="2072" y="691"/>
                    <a:pt x="2096" y="477"/>
                  </a:cubicBezTo>
                  <a:cubicBezTo>
                    <a:pt x="2144" y="215"/>
                    <a:pt x="1929" y="1"/>
                    <a:pt x="1667"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7"/>
            <p:cNvSpPr/>
            <p:nvPr/>
          </p:nvSpPr>
          <p:spPr>
            <a:xfrm>
              <a:off x="1582505" y="3542780"/>
              <a:ext cx="13431" cy="14225"/>
            </a:xfrm>
            <a:custGeom>
              <a:avLst/>
              <a:gdLst/>
              <a:ahLst/>
              <a:cxnLst/>
              <a:rect l="l" t="t" r="r" b="b"/>
              <a:pathLst>
                <a:path w="406" h="430" extrusionOk="0">
                  <a:moveTo>
                    <a:pt x="215" y="1"/>
                  </a:moveTo>
                  <a:cubicBezTo>
                    <a:pt x="144" y="1"/>
                    <a:pt x="96" y="49"/>
                    <a:pt x="49" y="72"/>
                  </a:cubicBezTo>
                  <a:cubicBezTo>
                    <a:pt x="25" y="96"/>
                    <a:pt x="1" y="168"/>
                    <a:pt x="1" y="215"/>
                  </a:cubicBezTo>
                  <a:cubicBezTo>
                    <a:pt x="1" y="287"/>
                    <a:pt x="25" y="334"/>
                    <a:pt x="49" y="358"/>
                  </a:cubicBezTo>
                  <a:cubicBezTo>
                    <a:pt x="96" y="406"/>
                    <a:pt x="144" y="430"/>
                    <a:pt x="215" y="430"/>
                  </a:cubicBezTo>
                  <a:cubicBezTo>
                    <a:pt x="263" y="430"/>
                    <a:pt x="334" y="382"/>
                    <a:pt x="358" y="358"/>
                  </a:cubicBezTo>
                  <a:cubicBezTo>
                    <a:pt x="382" y="334"/>
                    <a:pt x="406" y="287"/>
                    <a:pt x="406" y="215"/>
                  </a:cubicBezTo>
                  <a:cubicBezTo>
                    <a:pt x="406" y="168"/>
                    <a:pt x="382" y="96"/>
                    <a:pt x="358" y="72"/>
                  </a:cubicBezTo>
                  <a:cubicBezTo>
                    <a:pt x="334" y="49"/>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7"/>
            <p:cNvSpPr/>
            <p:nvPr/>
          </p:nvSpPr>
          <p:spPr>
            <a:xfrm>
              <a:off x="1421790" y="3419779"/>
              <a:ext cx="373468" cy="370425"/>
            </a:xfrm>
            <a:custGeom>
              <a:avLst/>
              <a:gdLst/>
              <a:ahLst/>
              <a:cxnLst/>
              <a:rect l="l" t="t" r="r" b="b"/>
              <a:pathLst>
                <a:path w="11289" h="11197" extrusionOk="0">
                  <a:moveTo>
                    <a:pt x="1168" y="2457"/>
                  </a:moveTo>
                  <a:lnTo>
                    <a:pt x="1168" y="5457"/>
                  </a:lnTo>
                  <a:lnTo>
                    <a:pt x="501" y="5457"/>
                  </a:lnTo>
                  <a:lnTo>
                    <a:pt x="501" y="2457"/>
                  </a:lnTo>
                  <a:close/>
                  <a:moveTo>
                    <a:pt x="10836" y="2457"/>
                  </a:moveTo>
                  <a:lnTo>
                    <a:pt x="10836" y="5457"/>
                  </a:lnTo>
                  <a:lnTo>
                    <a:pt x="10193" y="5457"/>
                  </a:lnTo>
                  <a:lnTo>
                    <a:pt x="10193" y="2457"/>
                  </a:lnTo>
                  <a:close/>
                  <a:moveTo>
                    <a:pt x="2022" y="1073"/>
                  </a:moveTo>
                  <a:cubicBezTo>
                    <a:pt x="2236" y="1073"/>
                    <a:pt x="2382" y="1234"/>
                    <a:pt x="2382" y="1457"/>
                  </a:cubicBezTo>
                  <a:lnTo>
                    <a:pt x="2382" y="6458"/>
                  </a:lnTo>
                  <a:cubicBezTo>
                    <a:pt x="2382" y="6682"/>
                    <a:pt x="2192" y="6864"/>
                    <a:pt x="2010" y="6864"/>
                  </a:cubicBezTo>
                  <a:cubicBezTo>
                    <a:pt x="1999" y="6864"/>
                    <a:pt x="1988" y="6864"/>
                    <a:pt x="1977" y="6862"/>
                  </a:cubicBezTo>
                  <a:cubicBezTo>
                    <a:pt x="1763" y="6815"/>
                    <a:pt x="1620" y="6648"/>
                    <a:pt x="1620" y="6434"/>
                  </a:cubicBezTo>
                  <a:lnTo>
                    <a:pt x="1620" y="1457"/>
                  </a:lnTo>
                  <a:cubicBezTo>
                    <a:pt x="1620" y="1266"/>
                    <a:pt x="1763" y="1076"/>
                    <a:pt x="1977" y="1076"/>
                  </a:cubicBezTo>
                  <a:cubicBezTo>
                    <a:pt x="1993" y="1074"/>
                    <a:pt x="2008" y="1073"/>
                    <a:pt x="2022" y="1073"/>
                  </a:cubicBezTo>
                  <a:close/>
                  <a:moveTo>
                    <a:pt x="3237" y="1073"/>
                  </a:moveTo>
                  <a:cubicBezTo>
                    <a:pt x="3451" y="1073"/>
                    <a:pt x="3597" y="1234"/>
                    <a:pt x="3597" y="1457"/>
                  </a:cubicBezTo>
                  <a:lnTo>
                    <a:pt x="3597" y="6458"/>
                  </a:lnTo>
                  <a:cubicBezTo>
                    <a:pt x="3597" y="6682"/>
                    <a:pt x="3427" y="6864"/>
                    <a:pt x="3228" y="6864"/>
                  </a:cubicBezTo>
                  <a:cubicBezTo>
                    <a:pt x="3216" y="6864"/>
                    <a:pt x="3204" y="6864"/>
                    <a:pt x="3192" y="6862"/>
                  </a:cubicBezTo>
                  <a:cubicBezTo>
                    <a:pt x="2978" y="6815"/>
                    <a:pt x="2835" y="6648"/>
                    <a:pt x="2835" y="6434"/>
                  </a:cubicBezTo>
                  <a:lnTo>
                    <a:pt x="2835" y="1457"/>
                  </a:lnTo>
                  <a:cubicBezTo>
                    <a:pt x="2835" y="1266"/>
                    <a:pt x="2978" y="1076"/>
                    <a:pt x="3192" y="1076"/>
                  </a:cubicBezTo>
                  <a:cubicBezTo>
                    <a:pt x="3207" y="1074"/>
                    <a:pt x="3222" y="1073"/>
                    <a:pt x="3237" y="1073"/>
                  </a:cubicBezTo>
                  <a:close/>
                  <a:moveTo>
                    <a:pt x="5709" y="1097"/>
                  </a:moveTo>
                  <a:cubicBezTo>
                    <a:pt x="5925" y="1097"/>
                    <a:pt x="6074" y="1280"/>
                    <a:pt x="6074" y="1504"/>
                  </a:cubicBezTo>
                  <a:lnTo>
                    <a:pt x="6074" y="6458"/>
                  </a:lnTo>
                  <a:cubicBezTo>
                    <a:pt x="6074" y="6648"/>
                    <a:pt x="5931" y="6815"/>
                    <a:pt x="5716" y="6862"/>
                  </a:cubicBezTo>
                  <a:cubicBezTo>
                    <a:pt x="5703" y="6864"/>
                    <a:pt x="5689" y="6864"/>
                    <a:pt x="5676" y="6864"/>
                  </a:cubicBezTo>
                  <a:cubicBezTo>
                    <a:pt x="5460" y="6864"/>
                    <a:pt x="5311" y="6682"/>
                    <a:pt x="5311" y="6458"/>
                  </a:cubicBezTo>
                  <a:lnTo>
                    <a:pt x="5311" y="4933"/>
                  </a:lnTo>
                  <a:cubicBezTo>
                    <a:pt x="5311" y="4838"/>
                    <a:pt x="5216" y="4743"/>
                    <a:pt x="5121" y="4743"/>
                  </a:cubicBezTo>
                  <a:cubicBezTo>
                    <a:pt x="5101" y="4736"/>
                    <a:pt x="5083" y="4734"/>
                    <a:pt x="5065" y="4734"/>
                  </a:cubicBezTo>
                  <a:cubicBezTo>
                    <a:pt x="4954" y="4734"/>
                    <a:pt x="4883" y="4851"/>
                    <a:pt x="4883" y="4933"/>
                  </a:cubicBezTo>
                  <a:lnTo>
                    <a:pt x="4883" y="6458"/>
                  </a:lnTo>
                  <a:cubicBezTo>
                    <a:pt x="4883" y="6672"/>
                    <a:pt x="4740" y="6862"/>
                    <a:pt x="4526" y="6862"/>
                  </a:cubicBezTo>
                  <a:cubicBezTo>
                    <a:pt x="4512" y="6864"/>
                    <a:pt x="4499" y="6864"/>
                    <a:pt x="4486" y="6864"/>
                  </a:cubicBezTo>
                  <a:cubicBezTo>
                    <a:pt x="4269" y="6864"/>
                    <a:pt x="4121" y="6682"/>
                    <a:pt x="4121" y="6458"/>
                  </a:cubicBezTo>
                  <a:lnTo>
                    <a:pt x="4121" y="1504"/>
                  </a:lnTo>
                  <a:cubicBezTo>
                    <a:pt x="4121" y="1290"/>
                    <a:pt x="4264" y="1099"/>
                    <a:pt x="4478" y="1099"/>
                  </a:cubicBezTo>
                  <a:cubicBezTo>
                    <a:pt x="4491" y="1098"/>
                    <a:pt x="4505" y="1097"/>
                    <a:pt x="4518" y="1097"/>
                  </a:cubicBezTo>
                  <a:cubicBezTo>
                    <a:pt x="4734" y="1097"/>
                    <a:pt x="4883" y="1280"/>
                    <a:pt x="4883" y="1504"/>
                  </a:cubicBezTo>
                  <a:lnTo>
                    <a:pt x="4883" y="3005"/>
                  </a:lnTo>
                  <a:cubicBezTo>
                    <a:pt x="4883" y="3124"/>
                    <a:pt x="4978" y="3219"/>
                    <a:pt x="5073" y="3219"/>
                  </a:cubicBezTo>
                  <a:cubicBezTo>
                    <a:pt x="5086" y="3221"/>
                    <a:pt x="5098" y="3222"/>
                    <a:pt x="5110" y="3222"/>
                  </a:cubicBezTo>
                  <a:cubicBezTo>
                    <a:pt x="5232" y="3222"/>
                    <a:pt x="5311" y="3113"/>
                    <a:pt x="5311" y="3005"/>
                  </a:cubicBezTo>
                  <a:lnTo>
                    <a:pt x="5311" y="1504"/>
                  </a:lnTo>
                  <a:cubicBezTo>
                    <a:pt x="5311" y="1290"/>
                    <a:pt x="5454" y="1099"/>
                    <a:pt x="5669" y="1099"/>
                  </a:cubicBezTo>
                  <a:cubicBezTo>
                    <a:pt x="5682" y="1098"/>
                    <a:pt x="5696" y="1097"/>
                    <a:pt x="5709" y="1097"/>
                  </a:cubicBezTo>
                  <a:close/>
                  <a:moveTo>
                    <a:pt x="6904" y="1073"/>
                  </a:moveTo>
                  <a:cubicBezTo>
                    <a:pt x="7118" y="1073"/>
                    <a:pt x="7264" y="1234"/>
                    <a:pt x="7264" y="1457"/>
                  </a:cubicBezTo>
                  <a:lnTo>
                    <a:pt x="7264" y="6458"/>
                  </a:lnTo>
                  <a:cubicBezTo>
                    <a:pt x="7264" y="6682"/>
                    <a:pt x="7074" y="6864"/>
                    <a:pt x="6892" y="6864"/>
                  </a:cubicBezTo>
                  <a:cubicBezTo>
                    <a:pt x="6881" y="6864"/>
                    <a:pt x="6870" y="6864"/>
                    <a:pt x="6859" y="6862"/>
                  </a:cubicBezTo>
                  <a:cubicBezTo>
                    <a:pt x="6669" y="6815"/>
                    <a:pt x="6502" y="6648"/>
                    <a:pt x="6502" y="6434"/>
                  </a:cubicBezTo>
                  <a:lnTo>
                    <a:pt x="6502" y="1457"/>
                  </a:lnTo>
                  <a:cubicBezTo>
                    <a:pt x="6502" y="1266"/>
                    <a:pt x="6645" y="1076"/>
                    <a:pt x="6859" y="1076"/>
                  </a:cubicBezTo>
                  <a:cubicBezTo>
                    <a:pt x="6875" y="1074"/>
                    <a:pt x="6889" y="1073"/>
                    <a:pt x="6904" y="1073"/>
                  </a:cubicBezTo>
                  <a:close/>
                  <a:moveTo>
                    <a:pt x="8143" y="1073"/>
                  </a:moveTo>
                  <a:cubicBezTo>
                    <a:pt x="8359" y="1073"/>
                    <a:pt x="8526" y="1234"/>
                    <a:pt x="8526" y="1457"/>
                  </a:cubicBezTo>
                  <a:lnTo>
                    <a:pt x="8526" y="6458"/>
                  </a:lnTo>
                  <a:cubicBezTo>
                    <a:pt x="8526" y="6682"/>
                    <a:pt x="8336" y="6864"/>
                    <a:pt x="8134" y="6864"/>
                  </a:cubicBezTo>
                  <a:cubicBezTo>
                    <a:pt x="8122" y="6864"/>
                    <a:pt x="8110" y="6864"/>
                    <a:pt x="8098" y="6862"/>
                  </a:cubicBezTo>
                  <a:cubicBezTo>
                    <a:pt x="7883" y="6815"/>
                    <a:pt x="7741" y="6648"/>
                    <a:pt x="7741" y="6434"/>
                  </a:cubicBezTo>
                  <a:lnTo>
                    <a:pt x="7741" y="1457"/>
                  </a:lnTo>
                  <a:cubicBezTo>
                    <a:pt x="7741" y="1266"/>
                    <a:pt x="7883" y="1076"/>
                    <a:pt x="8098" y="1076"/>
                  </a:cubicBezTo>
                  <a:cubicBezTo>
                    <a:pt x="8113" y="1074"/>
                    <a:pt x="8128" y="1073"/>
                    <a:pt x="8143" y="1073"/>
                  </a:cubicBezTo>
                  <a:close/>
                  <a:moveTo>
                    <a:pt x="9343" y="1049"/>
                  </a:moveTo>
                  <a:cubicBezTo>
                    <a:pt x="9356" y="1049"/>
                    <a:pt x="9370" y="1050"/>
                    <a:pt x="9384" y="1052"/>
                  </a:cubicBezTo>
                  <a:cubicBezTo>
                    <a:pt x="9598" y="1076"/>
                    <a:pt x="9741" y="1266"/>
                    <a:pt x="9741" y="1457"/>
                  </a:cubicBezTo>
                  <a:lnTo>
                    <a:pt x="9741" y="8125"/>
                  </a:lnTo>
                  <a:lnTo>
                    <a:pt x="8955" y="8125"/>
                  </a:lnTo>
                  <a:lnTo>
                    <a:pt x="8955" y="1433"/>
                  </a:lnTo>
                  <a:cubicBezTo>
                    <a:pt x="8955" y="1210"/>
                    <a:pt x="9143" y="1049"/>
                    <a:pt x="9343" y="1049"/>
                  </a:cubicBezTo>
                  <a:close/>
                  <a:moveTo>
                    <a:pt x="9908" y="8601"/>
                  </a:moveTo>
                  <a:cubicBezTo>
                    <a:pt x="10027" y="8601"/>
                    <a:pt x="10146" y="8720"/>
                    <a:pt x="10122" y="8839"/>
                  </a:cubicBezTo>
                  <a:cubicBezTo>
                    <a:pt x="10146" y="8934"/>
                    <a:pt x="10074" y="9030"/>
                    <a:pt x="9955" y="9030"/>
                  </a:cubicBezTo>
                  <a:lnTo>
                    <a:pt x="8765" y="9030"/>
                  </a:lnTo>
                  <a:cubicBezTo>
                    <a:pt x="8645" y="9030"/>
                    <a:pt x="8550" y="8934"/>
                    <a:pt x="8526" y="8839"/>
                  </a:cubicBezTo>
                  <a:cubicBezTo>
                    <a:pt x="8479" y="8696"/>
                    <a:pt x="8598" y="8601"/>
                    <a:pt x="8717" y="8601"/>
                  </a:cubicBezTo>
                  <a:close/>
                  <a:moveTo>
                    <a:pt x="9717" y="9482"/>
                  </a:moveTo>
                  <a:lnTo>
                    <a:pt x="9622" y="10744"/>
                  </a:lnTo>
                  <a:lnTo>
                    <a:pt x="9050" y="10744"/>
                  </a:lnTo>
                  <a:lnTo>
                    <a:pt x="8955" y="9482"/>
                  </a:lnTo>
                  <a:close/>
                  <a:moveTo>
                    <a:pt x="9967" y="1"/>
                  </a:moveTo>
                  <a:cubicBezTo>
                    <a:pt x="9844" y="1"/>
                    <a:pt x="9765" y="110"/>
                    <a:pt x="9765" y="218"/>
                  </a:cubicBezTo>
                  <a:lnTo>
                    <a:pt x="9765" y="742"/>
                  </a:lnTo>
                  <a:cubicBezTo>
                    <a:pt x="9646" y="695"/>
                    <a:pt x="9527" y="671"/>
                    <a:pt x="9384" y="671"/>
                  </a:cubicBezTo>
                  <a:cubicBezTo>
                    <a:pt x="9146" y="671"/>
                    <a:pt x="8931" y="742"/>
                    <a:pt x="8765" y="933"/>
                  </a:cubicBezTo>
                  <a:cubicBezTo>
                    <a:pt x="8598" y="742"/>
                    <a:pt x="8407" y="671"/>
                    <a:pt x="8122" y="671"/>
                  </a:cubicBezTo>
                  <a:cubicBezTo>
                    <a:pt x="7883" y="671"/>
                    <a:pt x="7693" y="742"/>
                    <a:pt x="7502" y="933"/>
                  </a:cubicBezTo>
                  <a:cubicBezTo>
                    <a:pt x="7360" y="742"/>
                    <a:pt x="7145" y="671"/>
                    <a:pt x="6883" y="671"/>
                  </a:cubicBezTo>
                  <a:cubicBezTo>
                    <a:pt x="6645" y="671"/>
                    <a:pt x="6431" y="742"/>
                    <a:pt x="6264" y="933"/>
                  </a:cubicBezTo>
                  <a:cubicBezTo>
                    <a:pt x="6097" y="742"/>
                    <a:pt x="5907" y="671"/>
                    <a:pt x="5621" y="671"/>
                  </a:cubicBezTo>
                  <a:cubicBezTo>
                    <a:pt x="5383" y="671"/>
                    <a:pt x="5192" y="742"/>
                    <a:pt x="5002" y="933"/>
                  </a:cubicBezTo>
                  <a:cubicBezTo>
                    <a:pt x="4859" y="742"/>
                    <a:pt x="4645" y="671"/>
                    <a:pt x="4383" y="671"/>
                  </a:cubicBezTo>
                  <a:cubicBezTo>
                    <a:pt x="4145" y="671"/>
                    <a:pt x="3930" y="742"/>
                    <a:pt x="3764" y="933"/>
                  </a:cubicBezTo>
                  <a:cubicBezTo>
                    <a:pt x="3597" y="742"/>
                    <a:pt x="3406" y="671"/>
                    <a:pt x="3121" y="671"/>
                  </a:cubicBezTo>
                  <a:cubicBezTo>
                    <a:pt x="2882" y="671"/>
                    <a:pt x="2692" y="742"/>
                    <a:pt x="2501" y="933"/>
                  </a:cubicBezTo>
                  <a:cubicBezTo>
                    <a:pt x="2358" y="742"/>
                    <a:pt x="2144" y="671"/>
                    <a:pt x="1882" y="671"/>
                  </a:cubicBezTo>
                  <a:cubicBezTo>
                    <a:pt x="1739" y="671"/>
                    <a:pt x="1620" y="695"/>
                    <a:pt x="1501" y="742"/>
                  </a:cubicBezTo>
                  <a:lnTo>
                    <a:pt x="1501" y="242"/>
                  </a:lnTo>
                  <a:cubicBezTo>
                    <a:pt x="1501" y="123"/>
                    <a:pt x="1406" y="28"/>
                    <a:pt x="1311" y="28"/>
                  </a:cubicBezTo>
                  <a:cubicBezTo>
                    <a:pt x="1298" y="26"/>
                    <a:pt x="1286" y="25"/>
                    <a:pt x="1274" y="25"/>
                  </a:cubicBezTo>
                  <a:cubicBezTo>
                    <a:pt x="1152" y="25"/>
                    <a:pt x="1072" y="133"/>
                    <a:pt x="1072" y="242"/>
                  </a:cubicBezTo>
                  <a:lnTo>
                    <a:pt x="1072" y="2052"/>
                  </a:lnTo>
                  <a:lnTo>
                    <a:pt x="215" y="2052"/>
                  </a:lnTo>
                  <a:cubicBezTo>
                    <a:pt x="96" y="2052"/>
                    <a:pt x="1" y="2147"/>
                    <a:pt x="1" y="2266"/>
                  </a:cubicBezTo>
                  <a:lnTo>
                    <a:pt x="1" y="5696"/>
                  </a:lnTo>
                  <a:cubicBezTo>
                    <a:pt x="1" y="5815"/>
                    <a:pt x="96" y="5910"/>
                    <a:pt x="215" y="5910"/>
                  </a:cubicBezTo>
                  <a:lnTo>
                    <a:pt x="1072" y="5910"/>
                  </a:lnTo>
                  <a:lnTo>
                    <a:pt x="1072" y="7720"/>
                  </a:lnTo>
                  <a:cubicBezTo>
                    <a:pt x="1072" y="7839"/>
                    <a:pt x="1168" y="7934"/>
                    <a:pt x="1263" y="7934"/>
                  </a:cubicBezTo>
                  <a:cubicBezTo>
                    <a:pt x="1275" y="7936"/>
                    <a:pt x="1288" y="7937"/>
                    <a:pt x="1299" y="7937"/>
                  </a:cubicBezTo>
                  <a:cubicBezTo>
                    <a:pt x="1422" y="7937"/>
                    <a:pt x="1501" y="7828"/>
                    <a:pt x="1501" y="7720"/>
                  </a:cubicBezTo>
                  <a:lnTo>
                    <a:pt x="1501" y="7172"/>
                  </a:lnTo>
                  <a:cubicBezTo>
                    <a:pt x="1620" y="7243"/>
                    <a:pt x="1739" y="7267"/>
                    <a:pt x="1882" y="7267"/>
                  </a:cubicBezTo>
                  <a:cubicBezTo>
                    <a:pt x="2120" y="7267"/>
                    <a:pt x="2335" y="7172"/>
                    <a:pt x="2501" y="7005"/>
                  </a:cubicBezTo>
                  <a:cubicBezTo>
                    <a:pt x="2644" y="7172"/>
                    <a:pt x="2859" y="7267"/>
                    <a:pt x="3121" y="7267"/>
                  </a:cubicBezTo>
                  <a:cubicBezTo>
                    <a:pt x="3359" y="7267"/>
                    <a:pt x="3573" y="7172"/>
                    <a:pt x="3764" y="7005"/>
                  </a:cubicBezTo>
                  <a:cubicBezTo>
                    <a:pt x="3906" y="7172"/>
                    <a:pt x="4121" y="7267"/>
                    <a:pt x="4383" y="7267"/>
                  </a:cubicBezTo>
                  <a:cubicBezTo>
                    <a:pt x="4621" y="7267"/>
                    <a:pt x="4835" y="7172"/>
                    <a:pt x="5002" y="7005"/>
                  </a:cubicBezTo>
                  <a:cubicBezTo>
                    <a:pt x="5145" y="7172"/>
                    <a:pt x="5359" y="7267"/>
                    <a:pt x="5621" y="7267"/>
                  </a:cubicBezTo>
                  <a:cubicBezTo>
                    <a:pt x="5859" y="7267"/>
                    <a:pt x="6074" y="7172"/>
                    <a:pt x="6264" y="7005"/>
                  </a:cubicBezTo>
                  <a:cubicBezTo>
                    <a:pt x="6407" y="7172"/>
                    <a:pt x="6621" y="7267"/>
                    <a:pt x="6883" y="7267"/>
                  </a:cubicBezTo>
                  <a:cubicBezTo>
                    <a:pt x="7121" y="7267"/>
                    <a:pt x="7336" y="7172"/>
                    <a:pt x="7502" y="7005"/>
                  </a:cubicBezTo>
                  <a:cubicBezTo>
                    <a:pt x="7645" y="7172"/>
                    <a:pt x="7860" y="7267"/>
                    <a:pt x="8122" y="7267"/>
                  </a:cubicBezTo>
                  <a:cubicBezTo>
                    <a:pt x="8288" y="7267"/>
                    <a:pt x="8407" y="7243"/>
                    <a:pt x="8526" y="7172"/>
                  </a:cubicBezTo>
                  <a:lnTo>
                    <a:pt x="8526" y="8196"/>
                  </a:lnTo>
                  <a:cubicBezTo>
                    <a:pt x="8288" y="8291"/>
                    <a:pt x="8098" y="8529"/>
                    <a:pt x="8098" y="8815"/>
                  </a:cubicBezTo>
                  <a:cubicBezTo>
                    <a:pt x="8098" y="9125"/>
                    <a:pt x="8288" y="9363"/>
                    <a:pt x="8550" y="9434"/>
                  </a:cubicBezTo>
                  <a:lnTo>
                    <a:pt x="8669" y="10982"/>
                  </a:lnTo>
                  <a:cubicBezTo>
                    <a:pt x="8669" y="11101"/>
                    <a:pt x="8765" y="11197"/>
                    <a:pt x="8884" y="11197"/>
                  </a:cubicBezTo>
                  <a:lnTo>
                    <a:pt x="9836" y="11197"/>
                  </a:lnTo>
                  <a:cubicBezTo>
                    <a:pt x="9955" y="11197"/>
                    <a:pt x="10027" y="11101"/>
                    <a:pt x="10027" y="10982"/>
                  </a:cubicBezTo>
                  <a:lnTo>
                    <a:pt x="10146" y="9434"/>
                  </a:lnTo>
                  <a:cubicBezTo>
                    <a:pt x="10432" y="9363"/>
                    <a:pt x="10598" y="9125"/>
                    <a:pt x="10598" y="8815"/>
                  </a:cubicBezTo>
                  <a:cubicBezTo>
                    <a:pt x="10598" y="8553"/>
                    <a:pt x="10432" y="8291"/>
                    <a:pt x="10170" y="8196"/>
                  </a:cubicBezTo>
                  <a:lnTo>
                    <a:pt x="10170" y="5910"/>
                  </a:lnTo>
                  <a:lnTo>
                    <a:pt x="11122" y="5910"/>
                  </a:lnTo>
                  <a:cubicBezTo>
                    <a:pt x="11217" y="5910"/>
                    <a:pt x="11289" y="5838"/>
                    <a:pt x="11289" y="5743"/>
                  </a:cubicBezTo>
                  <a:lnTo>
                    <a:pt x="11289" y="2052"/>
                  </a:lnTo>
                  <a:cubicBezTo>
                    <a:pt x="11289" y="2015"/>
                    <a:pt x="11233" y="1965"/>
                    <a:pt x="11174" y="1965"/>
                  </a:cubicBezTo>
                  <a:cubicBezTo>
                    <a:pt x="11157" y="1965"/>
                    <a:pt x="11139" y="1969"/>
                    <a:pt x="11122" y="1981"/>
                  </a:cubicBezTo>
                  <a:lnTo>
                    <a:pt x="11051" y="2028"/>
                  </a:lnTo>
                  <a:lnTo>
                    <a:pt x="10193" y="2028"/>
                  </a:lnTo>
                  <a:lnTo>
                    <a:pt x="10193" y="218"/>
                  </a:lnTo>
                  <a:cubicBezTo>
                    <a:pt x="10193" y="99"/>
                    <a:pt x="10098" y="4"/>
                    <a:pt x="10003" y="4"/>
                  </a:cubicBezTo>
                  <a:cubicBezTo>
                    <a:pt x="9990" y="2"/>
                    <a:pt x="9978" y="1"/>
                    <a:pt x="99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7"/>
          <p:cNvGrpSpPr/>
          <p:nvPr/>
        </p:nvGrpSpPr>
        <p:grpSpPr>
          <a:xfrm>
            <a:off x="3343853" y="3993662"/>
            <a:ext cx="307072" cy="370160"/>
            <a:chOff x="796465" y="3419250"/>
            <a:chExt cx="307072" cy="370160"/>
          </a:xfrm>
        </p:grpSpPr>
        <p:sp>
          <p:nvSpPr>
            <p:cNvPr id="5307" name="Google Shape;5307;p67"/>
            <p:cNvSpPr/>
            <p:nvPr/>
          </p:nvSpPr>
          <p:spPr>
            <a:xfrm>
              <a:off x="975110" y="3426131"/>
              <a:ext cx="120553" cy="356199"/>
            </a:xfrm>
            <a:custGeom>
              <a:avLst/>
              <a:gdLst/>
              <a:ahLst/>
              <a:cxnLst/>
              <a:rect l="l" t="t" r="r" b="b"/>
              <a:pathLst>
                <a:path w="3644" h="10767" extrusionOk="0">
                  <a:moveTo>
                    <a:pt x="1820" y="0"/>
                  </a:moveTo>
                  <a:cubicBezTo>
                    <a:pt x="811" y="0"/>
                    <a:pt x="0" y="817"/>
                    <a:pt x="0" y="1836"/>
                  </a:cubicBezTo>
                  <a:lnTo>
                    <a:pt x="1024" y="1836"/>
                  </a:lnTo>
                  <a:cubicBezTo>
                    <a:pt x="1024" y="1411"/>
                    <a:pt x="1382" y="1070"/>
                    <a:pt x="1780" y="1070"/>
                  </a:cubicBezTo>
                  <a:cubicBezTo>
                    <a:pt x="1806" y="1070"/>
                    <a:pt x="1832" y="1071"/>
                    <a:pt x="1858" y="1074"/>
                  </a:cubicBezTo>
                  <a:cubicBezTo>
                    <a:pt x="2286" y="1098"/>
                    <a:pt x="2620" y="1455"/>
                    <a:pt x="2620" y="1860"/>
                  </a:cubicBezTo>
                  <a:lnTo>
                    <a:pt x="2620" y="10767"/>
                  </a:lnTo>
                  <a:lnTo>
                    <a:pt x="3644" y="10767"/>
                  </a:lnTo>
                  <a:lnTo>
                    <a:pt x="3644" y="1836"/>
                  </a:lnTo>
                  <a:cubicBezTo>
                    <a:pt x="3644" y="860"/>
                    <a:pt x="2882" y="26"/>
                    <a:pt x="1905" y="2"/>
                  </a:cubicBezTo>
                  <a:cubicBezTo>
                    <a:pt x="1877" y="1"/>
                    <a:pt x="1848" y="0"/>
                    <a:pt x="1820"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7"/>
            <p:cNvSpPr/>
            <p:nvPr/>
          </p:nvSpPr>
          <p:spPr>
            <a:xfrm>
              <a:off x="806489" y="3426131"/>
              <a:ext cx="121380" cy="356199"/>
            </a:xfrm>
            <a:custGeom>
              <a:avLst/>
              <a:gdLst/>
              <a:ahLst/>
              <a:cxnLst/>
              <a:rect l="l" t="t" r="r" b="b"/>
              <a:pathLst>
                <a:path w="3669" h="10767" extrusionOk="0">
                  <a:moveTo>
                    <a:pt x="1820" y="0"/>
                  </a:moveTo>
                  <a:cubicBezTo>
                    <a:pt x="812" y="0"/>
                    <a:pt x="1" y="817"/>
                    <a:pt x="1" y="1836"/>
                  </a:cubicBezTo>
                  <a:lnTo>
                    <a:pt x="1049" y="1836"/>
                  </a:lnTo>
                  <a:cubicBezTo>
                    <a:pt x="1049" y="1411"/>
                    <a:pt x="1385" y="1070"/>
                    <a:pt x="1801" y="1070"/>
                  </a:cubicBezTo>
                  <a:cubicBezTo>
                    <a:pt x="1828" y="1070"/>
                    <a:pt x="1855" y="1071"/>
                    <a:pt x="1882" y="1074"/>
                  </a:cubicBezTo>
                  <a:cubicBezTo>
                    <a:pt x="2287" y="1098"/>
                    <a:pt x="2620" y="1455"/>
                    <a:pt x="2620" y="1860"/>
                  </a:cubicBezTo>
                  <a:lnTo>
                    <a:pt x="2620" y="10767"/>
                  </a:lnTo>
                  <a:lnTo>
                    <a:pt x="3668" y="10767"/>
                  </a:lnTo>
                  <a:lnTo>
                    <a:pt x="3668" y="1836"/>
                  </a:lnTo>
                  <a:cubicBezTo>
                    <a:pt x="3668" y="860"/>
                    <a:pt x="2882" y="26"/>
                    <a:pt x="1906" y="2"/>
                  </a:cubicBezTo>
                  <a:cubicBezTo>
                    <a:pt x="1877" y="1"/>
                    <a:pt x="1849" y="0"/>
                    <a:pt x="1820"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7"/>
            <p:cNvSpPr/>
            <p:nvPr/>
          </p:nvSpPr>
          <p:spPr>
            <a:xfrm>
              <a:off x="806489" y="3426991"/>
              <a:ext cx="122141" cy="60673"/>
            </a:xfrm>
            <a:custGeom>
              <a:avLst/>
              <a:gdLst/>
              <a:ahLst/>
              <a:cxnLst/>
              <a:rect l="l" t="t" r="r" b="b"/>
              <a:pathLst>
                <a:path w="3692" h="1834" extrusionOk="0">
                  <a:moveTo>
                    <a:pt x="1834" y="0"/>
                  </a:moveTo>
                  <a:cubicBezTo>
                    <a:pt x="834" y="0"/>
                    <a:pt x="1" y="834"/>
                    <a:pt x="1" y="1834"/>
                  </a:cubicBezTo>
                  <a:lnTo>
                    <a:pt x="1049" y="1834"/>
                  </a:lnTo>
                  <a:cubicBezTo>
                    <a:pt x="1049" y="1405"/>
                    <a:pt x="1406" y="1072"/>
                    <a:pt x="1811" y="1072"/>
                  </a:cubicBezTo>
                  <a:cubicBezTo>
                    <a:pt x="2263" y="1072"/>
                    <a:pt x="2596" y="1429"/>
                    <a:pt x="2596" y="1834"/>
                  </a:cubicBezTo>
                  <a:lnTo>
                    <a:pt x="3621" y="1834"/>
                  </a:lnTo>
                  <a:cubicBezTo>
                    <a:pt x="3692" y="810"/>
                    <a:pt x="2858" y="0"/>
                    <a:pt x="1834"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7"/>
            <p:cNvSpPr/>
            <p:nvPr/>
          </p:nvSpPr>
          <p:spPr>
            <a:xfrm>
              <a:off x="975110" y="3426991"/>
              <a:ext cx="120553" cy="60673"/>
            </a:xfrm>
            <a:custGeom>
              <a:avLst/>
              <a:gdLst/>
              <a:ahLst/>
              <a:cxnLst/>
              <a:rect l="l" t="t" r="r" b="b"/>
              <a:pathLst>
                <a:path w="3644" h="1834" extrusionOk="0">
                  <a:moveTo>
                    <a:pt x="1834" y="0"/>
                  </a:moveTo>
                  <a:cubicBezTo>
                    <a:pt x="834" y="0"/>
                    <a:pt x="0" y="834"/>
                    <a:pt x="0" y="1834"/>
                  </a:cubicBezTo>
                  <a:lnTo>
                    <a:pt x="1024" y="1834"/>
                  </a:lnTo>
                  <a:cubicBezTo>
                    <a:pt x="1024" y="1405"/>
                    <a:pt x="1381" y="1072"/>
                    <a:pt x="1810" y="1072"/>
                  </a:cubicBezTo>
                  <a:cubicBezTo>
                    <a:pt x="2215" y="1072"/>
                    <a:pt x="2572" y="1429"/>
                    <a:pt x="2572" y="1834"/>
                  </a:cubicBezTo>
                  <a:lnTo>
                    <a:pt x="3620" y="1834"/>
                  </a:lnTo>
                  <a:cubicBezTo>
                    <a:pt x="3644" y="810"/>
                    <a:pt x="2858" y="0"/>
                    <a:pt x="1834"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7"/>
            <p:cNvSpPr/>
            <p:nvPr/>
          </p:nvSpPr>
          <p:spPr>
            <a:xfrm>
              <a:off x="928596" y="3529414"/>
              <a:ext cx="133190" cy="34670"/>
            </a:xfrm>
            <a:custGeom>
              <a:avLst/>
              <a:gdLst/>
              <a:ahLst/>
              <a:cxnLst/>
              <a:rect l="l" t="t" r="r" b="b"/>
              <a:pathLst>
                <a:path w="4026" h="1048" extrusionOk="0">
                  <a:moveTo>
                    <a:pt x="1" y="0"/>
                  </a:moveTo>
                  <a:lnTo>
                    <a:pt x="1" y="1048"/>
                  </a:lnTo>
                  <a:lnTo>
                    <a:pt x="4026" y="1048"/>
                  </a:lnTo>
                  <a:lnTo>
                    <a:pt x="4026"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7"/>
            <p:cNvSpPr/>
            <p:nvPr/>
          </p:nvSpPr>
          <p:spPr>
            <a:xfrm>
              <a:off x="928596" y="3619200"/>
              <a:ext cx="133190" cy="33910"/>
            </a:xfrm>
            <a:custGeom>
              <a:avLst/>
              <a:gdLst/>
              <a:ahLst/>
              <a:cxnLst/>
              <a:rect l="l" t="t" r="r" b="b"/>
              <a:pathLst>
                <a:path w="4026" h="1025" extrusionOk="0">
                  <a:moveTo>
                    <a:pt x="1" y="1"/>
                  </a:moveTo>
                  <a:lnTo>
                    <a:pt x="1" y="1025"/>
                  </a:lnTo>
                  <a:lnTo>
                    <a:pt x="4026" y="1025"/>
                  </a:lnTo>
                  <a:lnTo>
                    <a:pt x="402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7"/>
            <p:cNvSpPr/>
            <p:nvPr/>
          </p:nvSpPr>
          <p:spPr>
            <a:xfrm>
              <a:off x="928596" y="3708225"/>
              <a:ext cx="133190" cy="34704"/>
            </a:xfrm>
            <a:custGeom>
              <a:avLst/>
              <a:gdLst/>
              <a:ahLst/>
              <a:cxnLst/>
              <a:rect l="l" t="t" r="r" b="b"/>
              <a:pathLst>
                <a:path w="4026" h="1049" extrusionOk="0">
                  <a:moveTo>
                    <a:pt x="1" y="1"/>
                  </a:moveTo>
                  <a:lnTo>
                    <a:pt x="1" y="1049"/>
                  </a:lnTo>
                  <a:lnTo>
                    <a:pt x="4026" y="1049"/>
                  </a:lnTo>
                  <a:lnTo>
                    <a:pt x="402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7"/>
            <p:cNvSpPr/>
            <p:nvPr/>
          </p:nvSpPr>
          <p:spPr>
            <a:xfrm>
              <a:off x="796465" y="3419250"/>
              <a:ext cx="307072" cy="370160"/>
            </a:xfrm>
            <a:custGeom>
              <a:avLst/>
              <a:gdLst/>
              <a:ahLst/>
              <a:cxnLst/>
              <a:rect l="l" t="t" r="r" b="b"/>
              <a:pathLst>
                <a:path w="9282" h="11189" extrusionOk="0">
                  <a:moveTo>
                    <a:pt x="2137" y="449"/>
                  </a:moveTo>
                  <a:cubicBezTo>
                    <a:pt x="2947" y="449"/>
                    <a:pt x="3638" y="1068"/>
                    <a:pt x="3757" y="1830"/>
                  </a:cubicBezTo>
                  <a:lnTo>
                    <a:pt x="3138" y="1830"/>
                  </a:lnTo>
                  <a:cubicBezTo>
                    <a:pt x="3042" y="1401"/>
                    <a:pt x="2614" y="1068"/>
                    <a:pt x="2137" y="1068"/>
                  </a:cubicBezTo>
                  <a:cubicBezTo>
                    <a:pt x="1661" y="1068"/>
                    <a:pt x="1256" y="1401"/>
                    <a:pt x="1161" y="1830"/>
                  </a:cubicBezTo>
                  <a:lnTo>
                    <a:pt x="542" y="1830"/>
                  </a:lnTo>
                  <a:cubicBezTo>
                    <a:pt x="661" y="1044"/>
                    <a:pt x="1304" y="449"/>
                    <a:pt x="2137" y="449"/>
                  </a:cubicBezTo>
                  <a:close/>
                  <a:moveTo>
                    <a:pt x="7234" y="449"/>
                  </a:moveTo>
                  <a:cubicBezTo>
                    <a:pt x="8043" y="449"/>
                    <a:pt x="8734" y="1068"/>
                    <a:pt x="8853" y="1830"/>
                  </a:cubicBezTo>
                  <a:lnTo>
                    <a:pt x="8210" y="1830"/>
                  </a:lnTo>
                  <a:cubicBezTo>
                    <a:pt x="8091" y="1401"/>
                    <a:pt x="7710" y="1068"/>
                    <a:pt x="7234" y="1068"/>
                  </a:cubicBezTo>
                  <a:cubicBezTo>
                    <a:pt x="6757" y="1068"/>
                    <a:pt x="6353" y="1401"/>
                    <a:pt x="6257" y="1830"/>
                  </a:cubicBezTo>
                  <a:lnTo>
                    <a:pt x="5638" y="1830"/>
                  </a:lnTo>
                  <a:cubicBezTo>
                    <a:pt x="5757" y="1044"/>
                    <a:pt x="6400" y="449"/>
                    <a:pt x="7234" y="449"/>
                  </a:cubicBezTo>
                  <a:close/>
                  <a:moveTo>
                    <a:pt x="7805" y="3544"/>
                  </a:moveTo>
                  <a:lnTo>
                    <a:pt x="7805" y="4164"/>
                  </a:lnTo>
                  <a:lnTo>
                    <a:pt x="4233" y="4164"/>
                  </a:lnTo>
                  <a:lnTo>
                    <a:pt x="4233" y="3544"/>
                  </a:lnTo>
                  <a:close/>
                  <a:moveTo>
                    <a:pt x="7805" y="4616"/>
                  </a:moveTo>
                  <a:lnTo>
                    <a:pt x="7805" y="5831"/>
                  </a:lnTo>
                  <a:lnTo>
                    <a:pt x="4233" y="5831"/>
                  </a:lnTo>
                  <a:lnTo>
                    <a:pt x="4233" y="4616"/>
                  </a:lnTo>
                  <a:close/>
                  <a:moveTo>
                    <a:pt x="7781" y="6235"/>
                  </a:moveTo>
                  <a:lnTo>
                    <a:pt x="7781" y="6878"/>
                  </a:lnTo>
                  <a:lnTo>
                    <a:pt x="4209" y="6878"/>
                  </a:lnTo>
                  <a:lnTo>
                    <a:pt x="4209" y="6235"/>
                  </a:lnTo>
                  <a:close/>
                  <a:moveTo>
                    <a:pt x="7781" y="7307"/>
                  </a:moveTo>
                  <a:lnTo>
                    <a:pt x="7781" y="8545"/>
                  </a:lnTo>
                  <a:lnTo>
                    <a:pt x="4209" y="8545"/>
                  </a:lnTo>
                  <a:lnTo>
                    <a:pt x="4209" y="7307"/>
                  </a:lnTo>
                  <a:close/>
                  <a:moveTo>
                    <a:pt x="7781" y="8950"/>
                  </a:moveTo>
                  <a:lnTo>
                    <a:pt x="7781" y="9569"/>
                  </a:lnTo>
                  <a:lnTo>
                    <a:pt x="4209" y="9569"/>
                  </a:lnTo>
                  <a:lnTo>
                    <a:pt x="4209" y="8950"/>
                  </a:lnTo>
                  <a:close/>
                  <a:moveTo>
                    <a:pt x="8853" y="2282"/>
                  </a:moveTo>
                  <a:lnTo>
                    <a:pt x="8853" y="10760"/>
                  </a:lnTo>
                  <a:lnTo>
                    <a:pt x="8210" y="10760"/>
                  </a:lnTo>
                  <a:lnTo>
                    <a:pt x="8210" y="2282"/>
                  </a:lnTo>
                  <a:close/>
                  <a:moveTo>
                    <a:pt x="2140" y="0"/>
                  </a:moveTo>
                  <a:cubicBezTo>
                    <a:pt x="959" y="0"/>
                    <a:pt x="1" y="1006"/>
                    <a:pt x="66" y="2187"/>
                  </a:cubicBezTo>
                  <a:cubicBezTo>
                    <a:pt x="66" y="2258"/>
                    <a:pt x="113" y="2282"/>
                    <a:pt x="137" y="2282"/>
                  </a:cubicBezTo>
                  <a:lnTo>
                    <a:pt x="1471" y="2282"/>
                  </a:lnTo>
                  <a:cubicBezTo>
                    <a:pt x="1518" y="2282"/>
                    <a:pt x="1542" y="2235"/>
                    <a:pt x="1542" y="2187"/>
                  </a:cubicBezTo>
                  <a:cubicBezTo>
                    <a:pt x="1461" y="1832"/>
                    <a:pt x="1742" y="1509"/>
                    <a:pt x="2094" y="1509"/>
                  </a:cubicBezTo>
                  <a:cubicBezTo>
                    <a:pt x="2262" y="1509"/>
                    <a:pt x="2445" y="1582"/>
                    <a:pt x="2614" y="1758"/>
                  </a:cubicBezTo>
                  <a:cubicBezTo>
                    <a:pt x="2638" y="1782"/>
                    <a:pt x="2685" y="1830"/>
                    <a:pt x="2685" y="1901"/>
                  </a:cubicBezTo>
                  <a:lnTo>
                    <a:pt x="2685" y="5688"/>
                  </a:lnTo>
                  <a:cubicBezTo>
                    <a:pt x="2685" y="5712"/>
                    <a:pt x="2685" y="5735"/>
                    <a:pt x="2709" y="5735"/>
                  </a:cubicBezTo>
                  <a:cubicBezTo>
                    <a:pt x="2768" y="5803"/>
                    <a:pt x="2837" y="5832"/>
                    <a:pt x="2901" y="5832"/>
                  </a:cubicBezTo>
                  <a:cubicBezTo>
                    <a:pt x="3015" y="5832"/>
                    <a:pt x="3114" y="5739"/>
                    <a:pt x="3114" y="5616"/>
                  </a:cubicBezTo>
                  <a:lnTo>
                    <a:pt x="3114" y="2306"/>
                  </a:lnTo>
                  <a:lnTo>
                    <a:pt x="3757" y="2306"/>
                  </a:lnTo>
                  <a:lnTo>
                    <a:pt x="3757" y="10808"/>
                  </a:lnTo>
                  <a:lnTo>
                    <a:pt x="3114" y="10808"/>
                  </a:lnTo>
                  <a:lnTo>
                    <a:pt x="3114" y="7593"/>
                  </a:lnTo>
                  <a:cubicBezTo>
                    <a:pt x="3114" y="7474"/>
                    <a:pt x="3042" y="7379"/>
                    <a:pt x="2947" y="7379"/>
                  </a:cubicBezTo>
                  <a:cubicBezTo>
                    <a:pt x="2935" y="7376"/>
                    <a:pt x="2923" y="7375"/>
                    <a:pt x="2911" y="7375"/>
                  </a:cubicBezTo>
                  <a:cubicBezTo>
                    <a:pt x="2788" y="7375"/>
                    <a:pt x="2709" y="7484"/>
                    <a:pt x="2709" y="7593"/>
                  </a:cubicBezTo>
                  <a:lnTo>
                    <a:pt x="2709" y="10975"/>
                  </a:lnTo>
                  <a:cubicBezTo>
                    <a:pt x="2709" y="11094"/>
                    <a:pt x="2804" y="11189"/>
                    <a:pt x="2923" y="11189"/>
                  </a:cubicBezTo>
                  <a:lnTo>
                    <a:pt x="3971" y="11189"/>
                  </a:lnTo>
                  <a:cubicBezTo>
                    <a:pt x="4090" y="11189"/>
                    <a:pt x="4162" y="11094"/>
                    <a:pt x="4162" y="10975"/>
                  </a:cubicBezTo>
                  <a:lnTo>
                    <a:pt x="4162" y="10022"/>
                  </a:lnTo>
                  <a:lnTo>
                    <a:pt x="7734" y="10022"/>
                  </a:lnTo>
                  <a:lnTo>
                    <a:pt x="7734" y="11094"/>
                  </a:lnTo>
                  <a:cubicBezTo>
                    <a:pt x="7734" y="11165"/>
                    <a:pt x="7805" y="11189"/>
                    <a:pt x="7829" y="11189"/>
                  </a:cubicBezTo>
                  <a:lnTo>
                    <a:pt x="9115" y="11189"/>
                  </a:lnTo>
                  <a:cubicBezTo>
                    <a:pt x="9163" y="11189"/>
                    <a:pt x="9210" y="11117"/>
                    <a:pt x="9210" y="11094"/>
                  </a:cubicBezTo>
                  <a:lnTo>
                    <a:pt x="9210" y="1473"/>
                  </a:lnTo>
                  <a:cubicBezTo>
                    <a:pt x="9282" y="1211"/>
                    <a:pt x="9163" y="949"/>
                    <a:pt x="8972" y="758"/>
                  </a:cubicBezTo>
                  <a:cubicBezTo>
                    <a:pt x="8400" y="224"/>
                    <a:pt x="7793" y="0"/>
                    <a:pt x="7236" y="0"/>
                  </a:cubicBezTo>
                  <a:cubicBezTo>
                    <a:pt x="6055" y="0"/>
                    <a:pt x="5097" y="1006"/>
                    <a:pt x="5162" y="2187"/>
                  </a:cubicBezTo>
                  <a:cubicBezTo>
                    <a:pt x="5162" y="2258"/>
                    <a:pt x="5209" y="2282"/>
                    <a:pt x="5233" y="2282"/>
                  </a:cubicBezTo>
                  <a:lnTo>
                    <a:pt x="6519" y="2282"/>
                  </a:lnTo>
                  <a:cubicBezTo>
                    <a:pt x="6591" y="2282"/>
                    <a:pt x="6638" y="2235"/>
                    <a:pt x="6615" y="2163"/>
                  </a:cubicBezTo>
                  <a:cubicBezTo>
                    <a:pt x="6548" y="1813"/>
                    <a:pt x="6832" y="1485"/>
                    <a:pt x="7189" y="1485"/>
                  </a:cubicBezTo>
                  <a:cubicBezTo>
                    <a:pt x="7341" y="1485"/>
                    <a:pt x="7506" y="1545"/>
                    <a:pt x="7662" y="1687"/>
                  </a:cubicBezTo>
                  <a:cubicBezTo>
                    <a:pt x="7710" y="1758"/>
                    <a:pt x="7734" y="1806"/>
                    <a:pt x="7734" y="1901"/>
                  </a:cubicBezTo>
                  <a:lnTo>
                    <a:pt x="7734" y="3116"/>
                  </a:lnTo>
                  <a:lnTo>
                    <a:pt x="4162" y="3116"/>
                  </a:lnTo>
                  <a:lnTo>
                    <a:pt x="4162" y="1473"/>
                  </a:lnTo>
                  <a:cubicBezTo>
                    <a:pt x="4162" y="1211"/>
                    <a:pt x="4043" y="949"/>
                    <a:pt x="3876" y="758"/>
                  </a:cubicBezTo>
                  <a:cubicBezTo>
                    <a:pt x="3303" y="224"/>
                    <a:pt x="2697" y="0"/>
                    <a:pt x="214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7"/>
            <p:cNvSpPr/>
            <p:nvPr/>
          </p:nvSpPr>
          <p:spPr>
            <a:xfrm>
              <a:off x="886846" y="3629456"/>
              <a:ext cx="14225" cy="14225"/>
            </a:xfrm>
            <a:custGeom>
              <a:avLst/>
              <a:gdLst/>
              <a:ahLst/>
              <a:cxnLst/>
              <a:rect l="l" t="t" r="r" b="b"/>
              <a:pathLst>
                <a:path w="430" h="430" extrusionOk="0">
                  <a:moveTo>
                    <a:pt x="215" y="1"/>
                  </a:moveTo>
                  <a:cubicBezTo>
                    <a:pt x="167" y="1"/>
                    <a:pt x="96" y="48"/>
                    <a:pt x="72" y="72"/>
                  </a:cubicBezTo>
                  <a:cubicBezTo>
                    <a:pt x="48" y="96"/>
                    <a:pt x="1" y="167"/>
                    <a:pt x="1" y="215"/>
                  </a:cubicBezTo>
                  <a:cubicBezTo>
                    <a:pt x="1" y="286"/>
                    <a:pt x="25" y="334"/>
                    <a:pt x="72" y="358"/>
                  </a:cubicBezTo>
                  <a:cubicBezTo>
                    <a:pt x="96" y="405"/>
                    <a:pt x="167" y="429"/>
                    <a:pt x="215" y="429"/>
                  </a:cubicBezTo>
                  <a:cubicBezTo>
                    <a:pt x="287" y="429"/>
                    <a:pt x="334" y="382"/>
                    <a:pt x="358" y="358"/>
                  </a:cubicBezTo>
                  <a:cubicBezTo>
                    <a:pt x="382" y="334"/>
                    <a:pt x="429" y="286"/>
                    <a:pt x="429" y="215"/>
                  </a:cubicBezTo>
                  <a:cubicBezTo>
                    <a:pt x="429" y="167"/>
                    <a:pt x="406" y="96"/>
                    <a:pt x="358" y="72"/>
                  </a:cubicBezTo>
                  <a:cubicBezTo>
                    <a:pt x="334" y="48"/>
                    <a:pt x="287"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6" name="Google Shape;5316;p67"/>
          <p:cNvGrpSpPr/>
          <p:nvPr/>
        </p:nvGrpSpPr>
        <p:grpSpPr>
          <a:xfrm>
            <a:off x="2702398" y="2713552"/>
            <a:ext cx="371086" cy="370292"/>
            <a:chOff x="2740657" y="2778607"/>
            <a:chExt cx="371086" cy="370292"/>
          </a:xfrm>
        </p:grpSpPr>
        <p:sp>
          <p:nvSpPr>
            <p:cNvPr id="5317" name="Google Shape;5317;p67"/>
            <p:cNvSpPr/>
            <p:nvPr/>
          </p:nvSpPr>
          <p:spPr>
            <a:xfrm>
              <a:off x="2969125" y="3101592"/>
              <a:ext cx="42577" cy="39434"/>
            </a:xfrm>
            <a:custGeom>
              <a:avLst/>
              <a:gdLst/>
              <a:ahLst/>
              <a:cxnLst/>
              <a:rect l="l" t="t" r="r" b="b"/>
              <a:pathLst>
                <a:path w="1287" h="1192" extrusionOk="0">
                  <a:moveTo>
                    <a:pt x="0" y="1"/>
                  </a:moveTo>
                  <a:lnTo>
                    <a:pt x="0" y="1192"/>
                  </a:lnTo>
                  <a:lnTo>
                    <a:pt x="1286" y="1192"/>
                  </a:lnTo>
                  <a:lnTo>
                    <a:pt x="1286"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7"/>
            <p:cNvSpPr/>
            <p:nvPr/>
          </p:nvSpPr>
          <p:spPr>
            <a:xfrm>
              <a:off x="2883243" y="3101592"/>
              <a:ext cx="42577" cy="39434"/>
            </a:xfrm>
            <a:custGeom>
              <a:avLst/>
              <a:gdLst/>
              <a:ahLst/>
              <a:cxnLst/>
              <a:rect l="l" t="t" r="r" b="b"/>
              <a:pathLst>
                <a:path w="1287" h="1192" extrusionOk="0">
                  <a:moveTo>
                    <a:pt x="1" y="1"/>
                  </a:moveTo>
                  <a:lnTo>
                    <a:pt x="1" y="1192"/>
                  </a:lnTo>
                  <a:lnTo>
                    <a:pt x="1287" y="1192"/>
                  </a:lnTo>
                  <a:lnTo>
                    <a:pt x="1287"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7"/>
            <p:cNvSpPr/>
            <p:nvPr/>
          </p:nvSpPr>
          <p:spPr>
            <a:xfrm>
              <a:off x="2802091" y="2813245"/>
              <a:ext cx="204086" cy="288380"/>
            </a:xfrm>
            <a:custGeom>
              <a:avLst/>
              <a:gdLst/>
              <a:ahLst/>
              <a:cxnLst/>
              <a:rect l="l" t="t" r="r" b="b"/>
              <a:pathLst>
                <a:path w="6169" h="8717" extrusionOk="0">
                  <a:moveTo>
                    <a:pt x="3073" y="1"/>
                  </a:moveTo>
                  <a:lnTo>
                    <a:pt x="1239" y="3097"/>
                  </a:lnTo>
                  <a:lnTo>
                    <a:pt x="2216" y="3097"/>
                  </a:lnTo>
                  <a:lnTo>
                    <a:pt x="668" y="5692"/>
                  </a:lnTo>
                  <a:lnTo>
                    <a:pt x="1835" y="5692"/>
                  </a:lnTo>
                  <a:lnTo>
                    <a:pt x="1" y="8717"/>
                  </a:lnTo>
                  <a:lnTo>
                    <a:pt x="6169" y="8717"/>
                  </a:lnTo>
                  <a:lnTo>
                    <a:pt x="4359" y="5692"/>
                  </a:lnTo>
                  <a:lnTo>
                    <a:pt x="5526" y="5692"/>
                  </a:lnTo>
                  <a:lnTo>
                    <a:pt x="4264" y="3097"/>
                  </a:lnTo>
                  <a:lnTo>
                    <a:pt x="4954" y="3097"/>
                  </a:lnTo>
                  <a:lnTo>
                    <a:pt x="3073" y="1"/>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7"/>
            <p:cNvSpPr/>
            <p:nvPr/>
          </p:nvSpPr>
          <p:spPr>
            <a:xfrm>
              <a:off x="2877718" y="2785687"/>
              <a:ext cx="226152" cy="315938"/>
            </a:xfrm>
            <a:custGeom>
              <a:avLst/>
              <a:gdLst/>
              <a:ahLst/>
              <a:cxnLst/>
              <a:rect l="l" t="t" r="r" b="b"/>
              <a:pathLst>
                <a:path w="6836" h="9550" extrusionOk="0">
                  <a:moveTo>
                    <a:pt x="3406" y="0"/>
                  </a:moveTo>
                  <a:lnTo>
                    <a:pt x="1382" y="3358"/>
                  </a:lnTo>
                  <a:lnTo>
                    <a:pt x="2454" y="3358"/>
                  </a:lnTo>
                  <a:lnTo>
                    <a:pt x="763" y="6192"/>
                  </a:lnTo>
                  <a:lnTo>
                    <a:pt x="2025" y="6192"/>
                  </a:lnTo>
                  <a:lnTo>
                    <a:pt x="1" y="9550"/>
                  </a:lnTo>
                  <a:lnTo>
                    <a:pt x="6836" y="9550"/>
                  </a:lnTo>
                  <a:lnTo>
                    <a:pt x="4812" y="6192"/>
                  </a:lnTo>
                  <a:lnTo>
                    <a:pt x="6050" y="6192"/>
                  </a:lnTo>
                  <a:lnTo>
                    <a:pt x="4359" y="3358"/>
                  </a:lnTo>
                  <a:lnTo>
                    <a:pt x="5431" y="3358"/>
                  </a:lnTo>
                  <a:lnTo>
                    <a:pt x="3406" y="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7"/>
            <p:cNvSpPr/>
            <p:nvPr/>
          </p:nvSpPr>
          <p:spPr>
            <a:xfrm>
              <a:off x="2748531" y="2944946"/>
              <a:ext cx="165479" cy="196080"/>
            </a:xfrm>
            <a:custGeom>
              <a:avLst/>
              <a:gdLst/>
              <a:ahLst/>
              <a:cxnLst/>
              <a:rect l="l" t="t" r="r" b="b"/>
              <a:pathLst>
                <a:path w="5002" h="5927" extrusionOk="0">
                  <a:moveTo>
                    <a:pt x="2617" y="1"/>
                  </a:moveTo>
                  <a:cubicBezTo>
                    <a:pt x="2610" y="1"/>
                    <a:pt x="2603" y="7"/>
                    <a:pt x="2596" y="21"/>
                  </a:cubicBezTo>
                  <a:cubicBezTo>
                    <a:pt x="953" y="854"/>
                    <a:pt x="1548" y="2640"/>
                    <a:pt x="1548" y="2640"/>
                  </a:cubicBezTo>
                  <a:cubicBezTo>
                    <a:pt x="1548" y="2640"/>
                    <a:pt x="1072" y="2093"/>
                    <a:pt x="977" y="1330"/>
                  </a:cubicBezTo>
                  <a:cubicBezTo>
                    <a:pt x="962" y="1215"/>
                    <a:pt x="869" y="1152"/>
                    <a:pt x="777" y="1152"/>
                  </a:cubicBezTo>
                  <a:cubicBezTo>
                    <a:pt x="717" y="1152"/>
                    <a:pt x="657" y="1179"/>
                    <a:pt x="620" y="1235"/>
                  </a:cubicBezTo>
                  <a:cubicBezTo>
                    <a:pt x="167" y="1973"/>
                    <a:pt x="0" y="2640"/>
                    <a:pt x="0" y="3426"/>
                  </a:cubicBezTo>
                  <a:cubicBezTo>
                    <a:pt x="0" y="4807"/>
                    <a:pt x="1120" y="5927"/>
                    <a:pt x="2501" y="5927"/>
                  </a:cubicBezTo>
                  <a:cubicBezTo>
                    <a:pt x="3858" y="5927"/>
                    <a:pt x="5001" y="4807"/>
                    <a:pt x="5001" y="3426"/>
                  </a:cubicBezTo>
                  <a:cubicBezTo>
                    <a:pt x="5001" y="2497"/>
                    <a:pt x="4525" y="2402"/>
                    <a:pt x="4430" y="1283"/>
                  </a:cubicBezTo>
                  <a:cubicBezTo>
                    <a:pt x="4416" y="1182"/>
                    <a:pt x="4323" y="1117"/>
                    <a:pt x="4232" y="1117"/>
                  </a:cubicBezTo>
                  <a:cubicBezTo>
                    <a:pt x="4171" y="1117"/>
                    <a:pt x="4111" y="1145"/>
                    <a:pt x="4073" y="1211"/>
                  </a:cubicBezTo>
                  <a:cubicBezTo>
                    <a:pt x="3642" y="1785"/>
                    <a:pt x="3631" y="2399"/>
                    <a:pt x="3651" y="2668"/>
                  </a:cubicBezTo>
                  <a:lnTo>
                    <a:pt x="3651" y="2668"/>
                  </a:lnTo>
                  <a:cubicBezTo>
                    <a:pt x="3608" y="2402"/>
                    <a:pt x="3462" y="1809"/>
                    <a:pt x="2977" y="1378"/>
                  </a:cubicBezTo>
                  <a:cubicBezTo>
                    <a:pt x="2525" y="997"/>
                    <a:pt x="2477" y="568"/>
                    <a:pt x="2644" y="68"/>
                  </a:cubicBezTo>
                  <a:cubicBezTo>
                    <a:pt x="2644" y="35"/>
                    <a:pt x="2632" y="1"/>
                    <a:pt x="2617"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7"/>
            <p:cNvSpPr/>
            <p:nvPr/>
          </p:nvSpPr>
          <p:spPr>
            <a:xfrm>
              <a:off x="2796600" y="3050380"/>
              <a:ext cx="66992" cy="90646"/>
            </a:xfrm>
            <a:custGeom>
              <a:avLst/>
              <a:gdLst/>
              <a:ahLst/>
              <a:cxnLst/>
              <a:rect l="l" t="t" r="r" b="b"/>
              <a:pathLst>
                <a:path w="2025" h="2740" extrusionOk="0">
                  <a:moveTo>
                    <a:pt x="1024" y="1"/>
                  </a:moveTo>
                  <a:cubicBezTo>
                    <a:pt x="381" y="453"/>
                    <a:pt x="0" y="1168"/>
                    <a:pt x="0" y="1739"/>
                  </a:cubicBezTo>
                  <a:cubicBezTo>
                    <a:pt x="0" y="2263"/>
                    <a:pt x="476" y="2740"/>
                    <a:pt x="1024" y="2740"/>
                  </a:cubicBezTo>
                  <a:cubicBezTo>
                    <a:pt x="1572" y="2740"/>
                    <a:pt x="2024" y="2311"/>
                    <a:pt x="2024" y="1739"/>
                  </a:cubicBezTo>
                  <a:cubicBezTo>
                    <a:pt x="2024" y="715"/>
                    <a:pt x="1024" y="549"/>
                    <a:pt x="1024"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7"/>
            <p:cNvSpPr/>
            <p:nvPr/>
          </p:nvSpPr>
          <p:spPr>
            <a:xfrm>
              <a:off x="2740657" y="2778607"/>
              <a:ext cx="371086" cy="370292"/>
            </a:xfrm>
            <a:custGeom>
              <a:avLst/>
              <a:gdLst/>
              <a:ahLst/>
              <a:cxnLst/>
              <a:rect l="l" t="t" r="r" b="b"/>
              <a:pathLst>
                <a:path w="11217" h="11193" extrusionOk="0">
                  <a:moveTo>
                    <a:pt x="4954" y="1477"/>
                  </a:moveTo>
                  <a:lnTo>
                    <a:pt x="5763" y="2786"/>
                  </a:lnTo>
                  <a:lnTo>
                    <a:pt x="5382" y="3429"/>
                  </a:lnTo>
                  <a:cubicBezTo>
                    <a:pt x="5359" y="3501"/>
                    <a:pt x="5359" y="3572"/>
                    <a:pt x="5382" y="3644"/>
                  </a:cubicBezTo>
                  <a:cubicBezTo>
                    <a:pt x="5406" y="3691"/>
                    <a:pt x="5501" y="3763"/>
                    <a:pt x="5549" y="3763"/>
                  </a:cubicBezTo>
                  <a:lnTo>
                    <a:pt x="6240" y="3763"/>
                  </a:lnTo>
                  <a:lnTo>
                    <a:pt x="4835" y="6073"/>
                  </a:lnTo>
                  <a:cubicBezTo>
                    <a:pt x="4787" y="5954"/>
                    <a:pt x="4692" y="5906"/>
                    <a:pt x="4573" y="5882"/>
                  </a:cubicBezTo>
                  <a:cubicBezTo>
                    <a:pt x="4533" y="5865"/>
                    <a:pt x="4493" y="5858"/>
                    <a:pt x="4454" y="5858"/>
                  </a:cubicBezTo>
                  <a:cubicBezTo>
                    <a:pt x="4330" y="5858"/>
                    <a:pt x="4217" y="5934"/>
                    <a:pt x="4144" y="6025"/>
                  </a:cubicBezTo>
                  <a:cubicBezTo>
                    <a:pt x="3977" y="6263"/>
                    <a:pt x="3858" y="6478"/>
                    <a:pt x="3811" y="6668"/>
                  </a:cubicBezTo>
                  <a:cubicBezTo>
                    <a:pt x="3692" y="6501"/>
                    <a:pt x="3549" y="6287"/>
                    <a:pt x="3358" y="6144"/>
                  </a:cubicBezTo>
                  <a:lnTo>
                    <a:pt x="3215" y="6001"/>
                  </a:lnTo>
                  <a:lnTo>
                    <a:pt x="4287" y="4215"/>
                  </a:lnTo>
                  <a:cubicBezTo>
                    <a:pt x="4311" y="4215"/>
                    <a:pt x="4311" y="4120"/>
                    <a:pt x="4287" y="4025"/>
                  </a:cubicBezTo>
                  <a:cubicBezTo>
                    <a:pt x="4239" y="3977"/>
                    <a:pt x="4168" y="3906"/>
                    <a:pt x="4096" y="3906"/>
                  </a:cubicBezTo>
                  <a:lnTo>
                    <a:pt x="3501" y="3906"/>
                  </a:lnTo>
                  <a:lnTo>
                    <a:pt x="4954" y="1477"/>
                  </a:lnTo>
                  <a:close/>
                  <a:moveTo>
                    <a:pt x="5749" y="6668"/>
                  </a:moveTo>
                  <a:lnTo>
                    <a:pt x="5239" y="7525"/>
                  </a:lnTo>
                  <a:cubicBezTo>
                    <a:pt x="5192" y="7478"/>
                    <a:pt x="5168" y="7430"/>
                    <a:pt x="5168" y="7382"/>
                  </a:cubicBezTo>
                  <a:cubicBezTo>
                    <a:pt x="5097" y="7192"/>
                    <a:pt x="5001" y="6978"/>
                    <a:pt x="4906" y="6668"/>
                  </a:cubicBezTo>
                  <a:close/>
                  <a:moveTo>
                    <a:pt x="2548" y="5430"/>
                  </a:moveTo>
                  <a:cubicBezTo>
                    <a:pt x="2525" y="5835"/>
                    <a:pt x="2667" y="6239"/>
                    <a:pt x="3049" y="6525"/>
                  </a:cubicBezTo>
                  <a:cubicBezTo>
                    <a:pt x="3501" y="6882"/>
                    <a:pt x="3620" y="7454"/>
                    <a:pt x="3644" y="7692"/>
                  </a:cubicBezTo>
                  <a:lnTo>
                    <a:pt x="3644" y="7835"/>
                  </a:lnTo>
                  <a:cubicBezTo>
                    <a:pt x="3687" y="7942"/>
                    <a:pt x="3748" y="8029"/>
                    <a:pt x="3863" y="8029"/>
                  </a:cubicBezTo>
                  <a:cubicBezTo>
                    <a:pt x="3877" y="8029"/>
                    <a:pt x="3891" y="8028"/>
                    <a:pt x="3906" y="8025"/>
                  </a:cubicBezTo>
                  <a:cubicBezTo>
                    <a:pt x="4001" y="8025"/>
                    <a:pt x="4096" y="7906"/>
                    <a:pt x="4096" y="7787"/>
                  </a:cubicBezTo>
                  <a:lnTo>
                    <a:pt x="4096" y="7621"/>
                  </a:lnTo>
                  <a:cubicBezTo>
                    <a:pt x="4096" y="7382"/>
                    <a:pt x="4096" y="6882"/>
                    <a:pt x="4454" y="6335"/>
                  </a:cubicBezTo>
                  <a:cubicBezTo>
                    <a:pt x="4525" y="6906"/>
                    <a:pt x="4668" y="7240"/>
                    <a:pt x="4787" y="7502"/>
                  </a:cubicBezTo>
                  <a:cubicBezTo>
                    <a:pt x="4906" y="7764"/>
                    <a:pt x="5025" y="8002"/>
                    <a:pt x="5025" y="8406"/>
                  </a:cubicBezTo>
                  <a:cubicBezTo>
                    <a:pt x="5025" y="9264"/>
                    <a:pt x="4549" y="10002"/>
                    <a:pt x="3858" y="10383"/>
                  </a:cubicBezTo>
                  <a:cubicBezTo>
                    <a:pt x="3930" y="10240"/>
                    <a:pt x="3977" y="10074"/>
                    <a:pt x="3977" y="9883"/>
                  </a:cubicBezTo>
                  <a:cubicBezTo>
                    <a:pt x="3977" y="9192"/>
                    <a:pt x="3596" y="8835"/>
                    <a:pt x="3310" y="8573"/>
                  </a:cubicBezTo>
                  <a:cubicBezTo>
                    <a:pt x="3096" y="8406"/>
                    <a:pt x="2977" y="8287"/>
                    <a:pt x="2977" y="8168"/>
                  </a:cubicBezTo>
                  <a:cubicBezTo>
                    <a:pt x="2977" y="8145"/>
                    <a:pt x="2977" y="8097"/>
                    <a:pt x="2929" y="8073"/>
                  </a:cubicBezTo>
                  <a:cubicBezTo>
                    <a:pt x="2899" y="7983"/>
                    <a:pt x="2812" y="7949"/>
                    <a:pt x="2733" y="7949"/>
                  </a:cubicBezTo>
                  <a:cubicBezTo>
                    <a:pt x="2688" y="7949"/>
                    <a:pt x="2646" y="7960"/>
                    <a:pt x="2620" y="7978"/>
                  </a:cubicBezTo>
                  <a:cubicBezTo>
                    <a:pt x="1953" y="8454"/>
                    <a:pt x="1501" y="9240"/>
                    <a:pt x="1501" y="9883"/>
                  </a:cubicBezTo>
                  <a:cubicBezTo>
                    <a:pt x="1501" y="10074"/>
                    <a:pt x="1548" y="10240"/>
                    <a:pt x="1620" y="10383"/>
                  </a:cubicBezTo>
                  <a:cubicBezTo>
                    <a:pt x="881" y="10050"/>
                    <a:pt x="453" y="9288"/>
                    <a:pt x="453" y="8454"/>
                  </a:cubicBezTo>
                  <a:cubicBezTo>
                    <a:pt x="453" y="7716"/>
                    <a:pt x="619" y="7121"/>
                    <a:pt x="1000" y="6430"/>
                  </a:cubicBezTo>
                  <a:cubicBezTo>
                    <a:pt x="1120" y="7240"/>
                    <a:pt x="1596" y="7787"/>
                    <a:pt x="1596" y="7787"/>
                  </a:cubicBezTo>
                  <a:cubicBezTo>
                    <a:pt x="1635" y="7827"/>
                    <a:pt x="1689" y="7844"/>
                    <a:pt x="1741" y="7844"/>
                  </a:cubicBezTo>
                  <a:cubicBezTo>
                    <a:pt x="1784" y="7844"/>
                    <a:pt x="1826" y="7833"/>
                    <a:pt x="1858" y="7811"/>
                  </a:cubicBezTo>
                  <a:cubicBezTo>
                    <a:pt x="1953" y="7740"/>
                    <a:pt x="1977" y="7668"/>
                    <a:pt x="1953" y="7549"/>
                  </a:cubicBezTo>
                  <a:cubicBezTo>
                    <a:pt x="1953" y="7549"/>
                    <a:pt x="1810" y="7121"/>
                    <a:pt x="1858" y="6644"/>
                  </a:cubicBezTo>
                  <a:cubicBezTo>
                    <a:pt x="1929" y="6144"/>
                    <a:pt x="2144" y="5715"/>
                    <a:pt x="2548" y="5430"/>
                  </a:cubicBezTo>
                  <a:close/>
                  <a:moveTo>
                    <a:pt x="5382" y="9978"/>
                  </a:moveTo>
                  <a:lnTo>
                    <a:pt x="5382" y="10716"/>
                  </a:lnTo>
                  <a:lnTo>
                    <a:pt x="4549" y="10716"/>
                  </a:lnTo>
                  <a:lnTo>
                    <a:pt x="4549" y="10455"/>
                  </a:lnTo>
                  <a:cubicBezTo>
                    <a:pt x="4692" y="10312"/>
                    <a:pt x="4835" y="10169"/>
                    <a:pt x="4954" y="9978"/>
                  </a:cubicBezTo>
                  <a:close/>
                  <a:moveTo>
                    <a:pt x="7978" y="9978"/>
                  </a:moveTo>
                  <a:lnTo>
                    <a:pt x="7978" y="10716"/>
                  </a:lnTo>
                  <a:lnTo>
                    <a:pt x="7145" y="10716"/>
                  </a:lnTo>
                  <a:lnTo>
                    <a:pt x="7145" y="9978"/>
                  </a:lnTo>
                  <a:close/>
                  <a:moveTo>
                    <a:pt x="2620" y="8573"/>
                  </a:moveTo>
                  <a:cubicBezTo>
                    <a:pt x="2715" y="8740"/>
                    <a:pt x="2834" y="8835"/>
                    <a:pt x="2977" y="8978"/>
                  </a:cubicBezTo>
                  <a:cubicBezTo>
                    <a:pt x="3239" y="9216"/>
                    <a:pt x="3501" y="9478"/>
                    <a:pt x="3501" y="9954"/>
                  </a:cubicBezTo>
                  <a:cubicBezTo>
                    <a:pt x="3501" y="10407"/>
                    <a:pt x="3144" y="10764"/>
                    <a:pt x="2715" y="10764"/>
                  </a:cubicBezTo>
                  <a:cubicBezTo>
                    <a:pt x="2286" y="10716"/>
                    <a:pt x="1929" y="10359"/>
                    <a:pt x="1929" y="9954"/>
                  </a:cubicBezTo>
                  <a:cubicBezTo>
                    <a:pt x="1929" y="9573"/>
                    <a:pt x="2167" y="9002"/>
                    <a:pt x="2620" y="8573"/>
                  </a:cubicBezTo>
                  <a:close/>
                  <a:moveTo>
                    <a:pt x="7549" y="0"/>
                  </a:moveTo>
                  <a:cubicBezTo>
                    <a:pt x="7454" y="0"/>
                    <a:pt x="7407" y="48"/>
                    <a:pt x="7383" y="119"/>
                  </a:cubicBezTo>
                  <a:lnTo>
                    <a:pt x="6002" y="2429"/>
                  </a:lnTo>
                  <a:lnTo>
                    <a:pt x="5144" y="1000"/>
                  </a:lnTo>
                  <a:cubicBezTo>
                    <a:pt x="5120" y="929"/>
                    <a:pt x="5025" y="881"/>
                    <a:pt x="4954" y="881"/>
                  </a:cubicBezTo>
                  <a:cubicBezTo>
                    <a:pt x="4882" y="881"/>
                    <a:pt x="4811" y="905"/>
                    <a:pt x="4787" y="1000"/>
                  </a:cubicBezTo>
                  <a:lnTo>
                    <a:pt x="2929" y="4096"/>
                  </a:lnTo>
                  <a:cubicBezTo>
                    <a:pt x="2906" y="4144"/>
                    <a:pt x="2906" y="4239"/>
                    <a:pt x="2929" y="4287"/>
                  </a:cubicBezTo>
                  <a:cubicBezTo>
                    <a:pt x="2977" y="4358"/>
                    <a:pt x="3049" y="4406"/>
                    <a:pt x="3120" y="4406"/>
                  </a:cubicBezTo>
                  <a:lnTo>
                    <a:pt x="3715" y="4406"/>
                  </a:lnTo>
                  <a:lnTo>
                    <a:pt x="3001" y="5573"/>
                  </a:lnTo>
                  <a:cubicBezTo>
                    <a:pt x="3001" y="5454"/>
                    <a:pt x="3025" y="5311"/>
                    <a:pt x="3096" y="5144"/>
                  </a:cubicBezTo>
                  <a:cubicBezTo>
                    <a:pt x="3120" y="5072"/>
                    <a:pt x="3096" y="4953"/>
                    <a:pt x="3025" y="4882"/>
                  </a:cubicBezTo>
                  <a:cubicBezTo>
                    <a:pt x="2966" y="4853"/>
                    <a:pt x="2916" y="4832"/>
                    <a:pt x="2859" y="4832"/>
                  </a:cubicBezTo>
                  <a:cubicBezTo>
                    <a:pt x="2823" y="4832"/>
                    <a:pt x="2784" y="4840"/>
                    <a:pt x="2739" y="4858"/>
                  </a:cubicBezTo>
                  <a:cubicBezTo>
                    <a:pt x="1834" y="5311"/>
                    <a:pt x="1548" y="6025"/>
                    <a:pt x="1477" y="6597"/>
                  </a:cubicBezTo>
                  <a:cubicBezTo>
                    <a:pt x="1453" y="6525"/>
                    <a:pt x="1453" y="6430"/>
                    <a:pt x="1453" y="6335"/>
                  </a:cubicBezTo>
                  <a:cubicBezTo>
                    <a:pt x="1429" y="6168"/>
                    <a:pt x="1310" y="6025"/>
                    <a:pt x="1120" y="6001"/>
                  </a:cubicBezTo>
                  <a:cubicBezTo>
                    <a:pt x="1085" y="5991"/>
                    <a:pt x="1049" y="5987"/>
                    <a:pt x="1013" y="5987"/>
                  </a:cubicBezTo>
                  <a:cubicBezTo>
                    <a:pt x="877" y="5987"/>
                    <a:pt x="742" y="6055"/>
                    <a:pt x="667" y="6168"/>
                  </a:cubicBezTo>
                  <a:cubicBezTo>
                    <a:pt x="191" y="6954"/>
                    <a:pt x="0" y="7621"/>
                    <a:pt x="0" y="8502"/>
                  </a:cubicBezTo>
                  <a:cubicBezTo>
                    <a:pt x="0" y="9978"/>
                    <a:pt x="1215" y="11193"/>
                    <a:pt x="2691" y="11193"/>
                  </a:cubicBezTo>
                  <a:cubicBezTo>
                    <a:pt x="3215" y="11193"/>
                    <a:pt x="4096" y="10812"/>
                    <a:pt x="4096" y="10812"/>
                  </a:cubicBezTo>
                  <a:lnTo>
                    <a:pt x="4096" y="10955"/>
                  </a:lnTo>
                  <a:cubicBezTo>
                    <a:pt x="4096" y="11074"/>
                    <a:pt x="4192" y="11169"/>
                    <a:pt x="4311" y="11169"/>
                  </a:cubicBezTo>
                  <a:lnTo>
                    <a:pt x="5597" y="11169"/>
                  </a:lnTo>
                  <a:cubicBezTo>
                    <a:pt x="5716" y="11169"/>
                    <a:pt x="5787" y="11074"/>
                    <a:pt x="5787" y="10955"/>
                  </a:cubicBezTo>
                  <a:lnTo>
                    <a:pt x="5787" y="10002"/>
                  </a:lnTo>
                  <a:lnTo>
                    <a:pt x="6692" y="10002"/>
                  </a:lnTo>
                  <a:lnTo>
                    <a:pt x="6692" y="10955"/>
                  </a:lnTo>
                  <a:cubicBezTo>
                    <a:pt x="6692" y="11074"/>
                    <a:pt x="6787" y="11169"/>
                    <a:pt x="6906" y="11169"/>
                  </a:cubicBezTo>
                  <a:lnTo>
                    <a:pt x="8169" y="11169"/>
                  </a:lnTo>
                  <a:cubicBezTo>
                    <a:pt x="8288" y="11169"/>
                    <a:pt x="8383" y="11074"/>
                    <a:pt x="8383" y="10955"/>
                  </a:cubicBezTo>
                  <a:lnTo>
                    <a:pt x="8383" y="10002"/>
                  </a:lnTo>
                  <a:lnTo>
                    <a:pt x="10955" y="10002"/>
                  </a:lnTo>
                  <a:cubicBezTo>
                    <a:pt x="11003" y="10002"/>
                    <a:pt x="11074" y="9978"/>
                    <a:pt x="11098" y="9954"/>
                  </a:cubicBezTo>
                  <a:cubicBezTo>
                    <a:pt x="11193" y="9859"/>
                    <a:pt x="11217" y="9740"/>
                    <a:pt x="11169" y="9645"/>
                  </a:cubicBezTo>
                  <a:lnTo>
                    <a:pt x="10741" y="8930"/>
                  </a:lnTo>
                  <a:cubicBezTo>
                    <a:pt x="10707" y="8880"/>
                    <a:pt x="10638" y="8829"/>
                    <a:pt x="10566" y="8829"/>
                  </a:cubicBezTo>
                  <a:cubicBezTo>
                    <a:pt x="10536" y="8829"/>
                    <a:pt x="10507" y="8838"/>
                    <a:pt x="10479" y="8859"/>
                  </a:cubicBezTo>
                  <a:cubicBezTo>
                    <a:pt x="10360" y="8907"/>
                    <a:pt x="10288" y="9049"/>
                    <a:pt x="10360" y="9169"/>
                  </a:cubicBezTo>
                  <a:lnTo>
                    <a:pt x="10598" y="9573"/>
                  </a:lnTo>
                  <a:lnTo>
                    <a:pt x="5216" y="9573"/>
                  </a:lnTo>
                  <a:cubicBezTo>
                    <a:pt x="5359" y="9240"/>
                    <a:pt x="5454" y="8859"/>
                    <a:pt x="5454" y="8454"/>
                  </a:cubicBezTo>
                  <a:cubicBezTo>
                    <a:pt x="5454" y="8311"/>
                    <a:pt x="5454" y="8192"/>
                    <a:pt x="5406" y="8097"/>
                  </a:cubicBezTo>
                  <a:lnTo>
                    <a:pt x="6335" y="6549"/>
                  </a:lnTo>
                  <a:cubicBezTo>
                    <a:pt x="6359" y="6525"/>
                    <a:pt x="6359" y="6478"/>
                    <a:pt x="6359" y="6406"/>
                  </a:cubicBezTo>
                  <a:cubicBezTo>
                    <a:pt x="6335" y="6287"/>
                    <a:pt x="6240" y="6239"/>
                    <a:pt x="6168" y="6239"/>
                  </a:cubicBezTo>
                  <a:lnTo>
                    <a:pt x="5287" y="6239"/>
                  </a:lnTo>
                  <a:lnTo>
                    <a:pt x="6787" y="3739"/>
                  </a:lnTo>
                  <a:cubicBezTo>
                    <a:pt x="6811" y="3667"/>
                    <a:pt x="6811" y="3620"/>
                    <a:pt x="6811" y="3572"/>
                  </a:cubicBezTo>
                  <a:cubicBezTo>
                    <a:pt x="6787" y="3453"/>
                    <a:pt x="6692" y="3405"/>
                    <a:pt x="6597" y="3405"/>
                  </a:cubicBezTo>
                  <a:lnTo>
                    <a:pt x="5930" y="3405"/>
                  </a:lnTo>
                  <a:lnTo>
                    <a:pt x="7549" y="667"/>
                  </a:lnTo>
                  <a:lnTo>
                    <a:pt x="9193" y="3405"/>
                  </a:lnTo>
                  <a:lnTo>
                    <a:pt x="8502" y="3405"/>
                  </a:lnTo>
                  <a:cubicBezTo>
                    <a:pt x="8454" y="3405"/>
                    <a:pt x="8383" y="3429"/>
                    <a:pt x="8359" y="3453"/>
                  </a:cubicBezTo>
                  <a:cubicBezTo>
                    <a:pt x="8264" y="3525"/>
                    <a:pt x="8264" y="3644"/>
                    <a:pt x="8335" y="3739"/>
                  </a:cubicBezTo>
                  <a:lnTo>
                    <a:pt x="9812" y="6239"/>
                  </a:lnTo>
                  <a:lnTo>
                    <a:pt x="8955" y="6239"/>
                  </a:lnTo>
                  <a:cubicBezTo>
                    <a:pt x="8907" y="6239"/>
                    <a:pt x="8835" y="6263"/>
                    <a:pt x="8812" y="6287"/>
                  </a:cubicBezTo>
                  <a:cubicBezTo>
                    <a:pt x="8716" y="6335"/>
                    <a:pt x="8716" y="6478"/>
                    <a:pt x="8764" y="6549"/>
                  </a:cubicBezTo>
                  <a:lnTo>
                    <a:pt x="9336" y="7502"/>
                  </a:lnTo>
                  <a:cubicBezTo>
                    <a:pt x="9388" y="7571"/>
                    <a:pt x="9478" y="7615"/>
                    <a:pt x="9561" y="7615"/>
                  </a:cubicBezTo>
                  <a:cubicBezTo>
                    <a:pt x="9591" y="7615"/>
                    <a:pt x="9620" y="7610"/>
                    <a:pt x="9645" y="7597"/>
                  </a:cubicBezTo>
                  <a:cubicBezTo>
                    <a:pt x="9717" y="7525"/>
                    <a:pt x="9788" y="7382"/>
                    <a:pt x="9717" y="7287"/>
                  </a:cubicBezTo>
                  <a:lnTo>
                    <a:pt x="9336" y="6668"/>
                  </a:lnTo>
                  <a:lnTo>
                    <a:pt x="10193" y="6668"/>
                  </a:lnTo>
                  <a:cubicBezTo>
                    <a:pt x="10264" y="6668"/>
                    <a:pt x="10312" y="6644"/>
                    <a:pt x="10360" y="6620"/>
                  </a:cubicBezTo>
                  <a:cubicBezTo>
                    <a:pt x="10431" y="6549"/>
                    <a:pt x="10431" y="6430"/>
                    <a:pt x="10383" y="6335"/>
                  </a:cubicBezTo>
                  <a:lnTo>
                    <a:pt x="8883" y="3858"/>
                  </a:lnTo>
                  <a:lnTo>
                    <a:pt x="9574" y="3858"/>
                  </a:lnTo>
                  <a:cubicBezTo>
                    <a:pt x="9574" y="3858"/>
                    <a:pt x="9717" y="3810"/>
                    <a:pt x="9764" y="3739"/>
                  </a:cubicBezTo>
                  <a:cubicBezTo>
                    <a:pt x="9788" y="3667"/>
                    <a:pt x="9788" y="3572"/>
                    <a:pt x="9764" y="3525"/>
                  </a:cubicBezTo>
                  <a:lnTo>
                    <a:pt x="7740" y="119"/>
                  </a:lnTo>
                  <a:cubicBezTo>
                    <a:pt x="7692" y="71"/>
                    <a:pt x="7621" y="0"/>
                    <a:pt x="75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7"/>
            <p:cNvSpPr/>
            <p:nvPr/>
          </p:nvSpPr>
          <p:spPr>
            <a:xfrm>
              <a:off x="3065230" y="3042506"/>
              <a:ext cx="14225" cy="14225"/>
            </a:xfrm>
            <a:custGeom>
              <a:avLst/>
              <a:gdLst/>
              <a:ahLst/>
              <a:cxnLst/>
              <a:rect l="l" t="t" r="r" b="b"/>
              <a:pathLst>
                <a:path w="430" h="430" extrusionOk="0">
                  <a:moveTo>
                    <a:pt x="215" y="1"/>
                  </a:moveTo>
                  <a:cubicBezTo>
                    <a:pt x="168" y="1"/>
                    <a:pt x="96" y="48"/>
                    <a:pt x="72" y="72"/>
                  </a:cubicBezTo>
                  <a:cubicBezTo>
                    <a:pt x="48" y="96"/>
                    <a:pt x="1" y="168"/>
                    <a:pt x="1" y="215"/>
                  </a:cubicBezTo>
                  <a:cubicBezTo>
                    <a:pt x="1" y="263"/>
                    <a:pt x="48" y="334"/>
                    <a:pt x="72" y="358"/>
                  </a:cubicBezTo>
                  <a:cubicBezTo>
                    <a:pt x="96" y="406"/>
                    <a:pt x="168" y="429"/>
                    <a:pt x="215" y="429"/>
                  </a:cubicBezTo>
                  <a:cubicBezTo>
                    <a:pt x="287" y="429"/>
                    <a:pt x="334" y="382"/>
                    <a:pt x="358" y="358"/>
                  </a:cubicBezTo>
                  <a:cubicBezTo>
                    <a:pt x="406" y="334"/>
                    <a:pt x="430" y="263"/>
                    <a:pt x="430" y="215"/>
                  </a:cubicBezTo>
                  <a:cubicBezTo>
                    <a:pt x="430" y="168"/>
                    <a:pt x="382" y="96"/>
                    <a:pt x="358" y="72"/>
                  </a:cubicBezTo>
                  <a:cubicBezTo>
                    <a:pt x="334" y="48"/>
                    <a:pt x="287"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7"/>
          <p:cNvGrpSpPr/>
          <p:nvPr/>
        </p:nvGrpSpPr>
        <p:grpSpPr>
          <a:xfrm>
            <a:off x="2017009" y="2713552"/>
            <a:ext cx="371880" cy="370292"/>
            <a:chOff x="2082018" y="2777813"/>
            <a:chExt cx="371880" cy="370292"/>
          </a:xfrm>
        </p:grpSpPr>
        <p:sp>
          <p:nvSpPr>
            <p:cNvPr id="5326" name="Google Shape;5326;p67"/>
            <p:cNvSpPr/>
            <p:nvPr/>
          </p:nvSpPr>
          <p:spPr>
            <a:xfrm>
              <a:off x="2091479" y="2880237"/>
              <a:ext cx="355339" cy="259995"/>
            </a:xfrm>
            <a:custGeom>
              <a:avLst/>
              <a:gdLst/>
              <a:ahLst/>
              <a:cxnLst/>
              <a:rect l="l" t="t" r="r" b="b"/>
              <a:pathLst>
                <a:path w="10741" h="7859" extrusionOk="0">
                  <a:moveTo>
                    <a:pt x="857" y="0"/>
                  </a:moveTo>
                  <a:cubicBezTo>
                    <a:pt x="381" y="0"/>
                    <a:pt x="0" y="381"/>
                    <a:pt x="0" y="857"/>
                  </a:cubicBezTo>
                  <a:lnTo>
                    <a:pt x="0" y="7002"/>
                  </a:lnTo>
                  <a:cubicBezTo>
                    <a:pt x="0" y="7478"/>
                    <a:pt x="381" y="7859"/>
                    <a:pt x="857" y="7859"/>
                  </a:cubicBezTo>
                  <a:lnTo>
                    <a:pt x="9883" y="7859"/>
                  </a:lnTo>
                  <a:cubicBezTo>
                    <a:pt x="10359" y="7859"/>
                    <a:pt x="10740" y="7478"/>
                    <a:pt x="10740" y="7002"/>
                  </a:cubicBezTo>
                  <a:lnTo>
                    <a:pt x="10740" y="857"/>
                  </a:lnTo>
                  <a:cubicBezTo>
                    <a:pt x="10740" y="381"/>
                    <a:pt x="10359" y="0"/>
                    <a:pt x="98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7"/>
            <p:cNvSpPr/>
            <p:nvPr/>
          </p:nvSpPr>
          <p:spPr>
            <a:xfrm>
              <a:off x="2214381" y="2955863"/>
              <a:ext cx="109536" cy="109536"/>
            </a:xfrm>
            <a:custGeom>
              <a:avLst/>
              <a:gdLst/>
              <a:ahLst/>
              <a:cxnLst/>
              <a:rect l="l" t="t" r="r" b="b"/>
              <a:pathLst>
                <a:path w="3311" h="3311" extrusionOk="0">
                  <a:moveTo>
                    <a:pt x="1048" y="0"/>
                  </a:moveTo>
                  <a:lnTo>
                    <a:pt x="1048" y="1048"/>
                  </a:lnTo>
                  <a:lnTo>
                    <a:pt x="0" y="1048"/>
                  </a:lnTo>
                  <a:lnTo>
                    <a:pt x="0" y="2263"/>
                  </a:lnTo>
                  <a:lnTo>
                    <a:pt x="1048" y="2263"/>
                  </a:lnTo>
                  <a:lnTo>
                    <a:pt x="1048" y="3310"/>
                  </a:lnTo>
                  <a:lnTo>
                    <a:pt x="2263" y="3310"/>
                  </a:lnTo>
                  <a:lnTo>
                    <a:pt x="2263" y="2263"/>
                  </a:lnTo>
                  <a:lnTo>
                    <a:pt x="3310" y="2263"/>
                  </a:lnTo>
                  <a:lnTo>
                    <a:pt x="3310" y="1048"/>
                  </a:lnTo>
                  <a:lnTo>
                    <a:pt x="2263" y="1048"/>
                  </a:lnTo>
                  <a:lnTo>
                    <a:pt x="2263"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7"/>
            <p:cNvSpPr/>
            <p:nvPr/>
          </p:nvSpPr>
          <p:spPr>
            <a:xfrm>
              <a:off x="2163169" y="2851852"/>
              <a:ext cx="52800" cy="28418"/>
            </a:xfrm>
            <a:custGeom>
              <a:avLst/>
              <a:gdLst/>
              <a:ahLst/>
              <a:cxnLst/>
              <a:rect l="l" t="t" r="r" b="b"/>
              <a:pathLst>
                <a:path w="1596" h="859" extrusionOk="0">
                  <a:moveTo>
                    <a:pt x="0" y="1"/>
                  </a:moveTo>
                  <a:lnTo>
                    <a:pt x="0" y="858"/>
                  </a:lnTo>
                  <a:lnTo>
                    <a:pt x="1596" y="858"/>
                  </a:lnTo>
                  <a:lnTo>
                    <a:pt x="159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7"/>
            <p:cNvSpPr/>
            <p:nvPr/>
          </p:nvSpPr>
          <p:spPr>
            <a:xfrm>
              <a:off x="2322296" y="2851852"/>
              <a:ext cx="52039" cy="28418"/>
            </a:xfrm>
            <a:custGeom>
              <a:avLst/>
              <a:gdLst/>
              <a:ahLst/>
              <a:cxnLst/>
              <a:rect l="l" t="t" r="r" b="b"/>
              <a:pathLst>
                <a:path w="1573" h="859" extrusionOk="0">
                  <a:moveTo>
                    <a:pt x="1" y="1"/>
                  </a:moveTo>
                  <a:lnTo>
                    <a:pt x="1" y="858"/>
                  </a:lnTo>
                  <a:lnTo>
                    <a:pt x="1573" y="858"/>
                  </a:lnTo>
                  <a:lnTo>
                    <a:pt x="1573"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7"/>
            <p:cNvSpPr/>
            <p:nvPr/>
          </p:nvSpPr>
          <p:spPr>
            <a:xfrm>
              <a:off x="2174186" y="2785687"/>
              <a:ext cx="191482" cy="66198"/>
            </a:xfrm>
            <a:custGeom>
              <a:avLst/>
              <a:gdLst/>
              <a:ahLst/>
              <a:cxnLst/>
              <a:rect l="l" t="t" r="r" b="b"/>
              <a:pathLst>
                <a:path w="5788" h="2001" extrusionOk="0">
                  <a:moveTo>
                    <a:pt x="477" y="0"/>
                  </a:moveTo>
                  <a:cubicBezTo>
                    <a:pt x="215" y="0"/>
                    <a:pt x="1" y="215"/>
                    <a:pt x="1" y="477"/>
                  </a:cubicBezTo>
                  <a:lnTo>
                    <a:pt x="1" y="2001"/>
                  </a:lnTo>
                  <a:lnTo>
                    <a:pt x="953" y="2001"/>
                  </a:lnTo>
                  <a:lnTo>
                    <a:pt x="953" y="953"/>
                  </a:lnTo>
                  <a:lnTo>
                    <a:pt x="4787" y="953"/>
                  </a:lnTo>
                  <a:lnTo>
                    <a:pt x="4787" y="2001"/>
                  </a:lnTo>
                  <a:lnTo>
                    <a:pt x="5788" y="2001"/>
                  </a:lnTo>
                  <a:lnTo>
                    <a:pt x="5788" y="477"/>
                  </a:lnTo>
                  <a:cubicBezTo>
                    <a:pt x="5788" y="215"/>
                    <a:pt x="5573" y="0"/>
                    <a:pt x="5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7"/>
            <p:cNvSpPr/>
            <p:nvPr/>
          </p:nvSpPr>
          <p:spPr>
            <a:xfrm>
              <a:off x="2208062" y="2947990"/>
              <a:ext cx="122935" cy="123695"/>
            </a:xfrm>
            <a:custGeom>
              <a:avLst/>
              <a:gdLst/>
              <a:ahLst/>
              <a:cxnLst/>
              <a:rect l="l" t="t" r="r" b="b"/>
              <a:pathLst>
                <a:path w="3716" h="3739" extrusionOk="0">
                  <a:moveTo>
                    <a:pt x="2263" y="453"/>
                  </a:moveTo>
                  <a:lnTo>
                    <a:pt x="2263" y="1286"/>
                  </a:lnTo>
                  <a:cubicBezTo>
                    <a:pt x="2263" y="1405"/>
                    <a:pt x="2335" y="1500"/>
                    <a:pt x="2454" y="1500"/>
                  </a:cubicBezTo>
                  <a:lnTo>
                    <a:pt x="3287" y="1500"/>
                  </a:lnTo>
                  <a:lnTo>
                    <a:pt x="3287" y="2262"/>
                  </a:lnTo>
                  <a:lnTo>
                    <a:pt x="2454" y="2262"/>
                  </a:lnTo>
                  <a:cubicBezTo>
                    <a:pt x="2335" y="2262"/>
                    <a:pt x="2263" y="2358"/>
                    <a:pt x="2263" y="2477"/>
                  </a:cubicBezTo>
                  <a:lnTo>
                    <a:pt x="2263" y="3310"/>
                  </a:lnTo>
                  <a:lnTo>
                    <a:pt x="1477" y="3310"/>
                  </a:lnTo>
                  <a:lnTo>
                    <a:pt x="1477" y="2477"/>
                  </a:lnTo>
                  <a:cubicBezTo>
                    <a:pt x="1477" y="2358"/>
                    <a:pt x="1382" y="2262"/>
                    <a:pt x="1263" y="2262"/>
                  </a:cubicBezTo>
                  <a:lnTo>
                    <a:pt x="429" y="2262"/>
                  </a:lnTo>
                  <a:lnTo>
                    <a:pt x="429" y="1500"/>
                  </a:lnTo>
                  <a:lnTo>
                    <a:pt x="1263" y="1500"/>
                  </a:lnTo>
                  <a:cubicBezTo>
                    <a:pt x="1382" y="1500"/>
                    <a:pt x="1477" y="1405"/>
                    <a:pt x="1477" y="1286"/>
                  </a:cubicBezTo>
                  <a:lnTo>
                    <a:pt x="1477" y="453"/>
                  </a:lnTo>
                  <a:close/>
                  <a:moveTo>
                    <a:pt x="1239" y="0"/>
                  </a:moveTo>
                  <a:cubicBezTo>
                    <a:pt x="1120" y="0"/>
                    <a:pt x="1025" y="95"/>
                    <a:pt x="1025" y="214"/>
                  </a:cubicBezTo>
                  <a:lnTo>
                    <a:pt x="1025" y="1048"/>
                  </a:lnTo>
                  <a:lnTo>
                    <a:pt x="191" y="1048"/>
                  </a:lnTo>
                  <a:cubicBezTo>
                    <a:pt x="72" y="1048"/>
                    <a:pt x="1" y="1143"/>
                    <a:pt x="1" y="1262"/>
                  </a:cubicBezTo>
                  <a:lnTo>
                    <a:pt x="1" y="2477"/>
                  </a:lnTo>
                  <a:cubicBezTo>
                    <a:pt x="1" y="2596"/>
                    <a:pt x="72" y="2691"/>
                    <a:pt x="191" y="2691"/>
                  </a:cubicBezTo>
                  <a:lnTo>
                    <a:pt x="1025" y="2691"/>
                  </a:lnTo>
                  <a:lnTo>
                    <a:pt x="1025" y="3525"/>
                  </a:lnTo>
                  <a:cubicBezTo>
                    <a:pt x="1025" y="3644"/>
                    <a:pt x="1120" y="3739"/>
                    <a:pt x="1239" y="3739"/>
                  </a:cubicBezTo>
                  <a:lnTo>
                    <a:pt x="2454" y="3739"/>
                  </a:lnTo>
                  <a:cubicBezTo>
                    <a:pt x="2573" y="3739"/>
                    <a:pt x="2668" y="3644"/>
                    <a:pt x="2668" y="3525"/>
                  </a:cubicBezTo>
                  <a:lnTo>
                    <a:pt x="2668" y="2691"/>
                  </a:lnTo>
                  <a:lnTo>
                    <a:pt x="3501" y="2691"/>
                  </a:lnTo>
                  <a:cubicBezTo>
                    <a:pt x="3620" y="2691"/>
                    <a:pt x="3716" y="2596"/>
                    <a:pt x="3716" y="2477"/>
                  </a:cubicBezTo>
                  <a:lnTo>
                    <a:pt x="3716" y="1262"/>
                  </a:lnTo>
                  <a:cubicBezTo>
                    <a:pt x="3716" y="1143"/>
                    <a:pt x="3620" y="1048"/>
                    <a:pt x="3501" y="1048"/>
                  </a:cubicBezTo>
                  <a:lnTo>
                    <a:pt x="2668" y="1048"/>
                  </a:lnTo>
                  <a:lnTo>
                    <a:pt x="2668" y="214"/>
                  </a:lnTo>
                  <a:cubicBezTo>
                    <a:pt x="2668" y="95"/>
                    <a:pt x="2573" y="0"/>
                    <a:pt x="245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7"/>
            <p:cNvSpPr/>
            <p:nvPr/>
          </p:nvSpPr>
          <p:spPr>
            <a:xfrm>
              <a:off x="2082018" y="2777813"/>
              <a:ext cx="371880" cy="370292"/>
            </a:xfrm>
            <a:custGeom>
              <a:avLst/>
              <a:gdLst/>
              <a:ahLst/>
              <a:cxnLst/>
              <a:rect l="l" t="t" r="r" b="b"/>
              <a:pathLst>
                <a:path w="11241" h="11193" extrusionOk="0">
                  <a:moveTo>
                    <a:pt x="8097" y="429"/>
                  </a:moveTo>
                  <a:cubicBezTo>
                    <a:pt x="8240" y="429"/>
                    <a:pt x="8359" y="548"/>
                    <a:pt x="8359" y="691"/>
                  </a:cubicBezTo>
                  <a:lnTo>
                    <a:pt x="8359" y="2001"/>
                  </a:lnTo>
                  <a:lnTo>
                    <a:pt x="7812" y="2001"/>
                  </a:lnTo>
                  <a:lnTo>
                    <a:pt x="7812" y="1167"/>
                  </a:lnTo>
                  <a:cubicBezTo>
                    <a:pt x="7812" y="1048"/>
                    <a:pt x="7740" y="953"/>
                    <a:pt x="7621" y="953"/>
                  </a:cubicBezTo>
                  <a:lnTo>
                    <a:pt x="3763" y="953"/>
                  </a:lnTo>
                  <a:cubicBezTo>
                    <a:pt x="3644" y="953"/>
                    <a:pt x="3573" y="1048"/>
                    <a:pt x="3573" y="1167"/>
                  </a:cubicBezTo>
                  <a:lnTo>
                    <a:pt x="3573" y="2001"/>
                  </a:lnTo>
                  <a:lnTo>
                    <a:pt x="3025" y="2001"/>
                  </a:lnTo>
                  <a:lnTo>
                    <a:pt x="3025" y="691"/>
                  </a:lnTo>
                  <a:lnTo>
                    <a:pt x="3001" y="691"/>
                  </a:lnTo>
                  <a:cubicBezTo>
                    <a:pt x="3001" y="548"/>
                    <a:pt x="3120" y="429"/>
                    <a:pt x="3263" y="429"/>
                  </a:cubicBezTo>
                  <a:close/>
                  <a:moveTo>
                    <a:pt x="7407" y="1358"/>
                  </a:moveTo>
                  <a:lnTo>
                    <a:pt x="7407" y="2001"/>
                  </a:lnTo>
                  <a:lnTo>
                    <a:pt x="7288" y="2001"/>
                  </a:lnTo>
                  <a:cubicBezTo>
                    <a:pt x="7169" y="2001"/>
                    <a:pt x="7073" y="2096"/>
                    <a:pt x="7073" y="2191"/>
                  </a:cubicBezTo>
                  <a:lnTo>
                    <a:pt x="7073" y="2858"/>
                  </a:lnTo>
                  <a:lnTo>
                    <a:pt x="4287" y="2858"/>
                  </a:lnTo>
                  <a:lnTo>
                    <a:pt x="4287" y="2191"/>
                  </a:lnTo>
                  <a:cubicBezTo>
                    <a:pt x="4287" y="2096"/>
                    <a:pt x="4192" y="2001"/>
                    <a:pt x="4073" y="2001"/>
                  </a:cubicBezTo>
                  <a:lnTo>
                    <a:pt x="3977" y="2001"/>
                  </a:lnTo>
                  <a:lnTo>
                    <a:pt x="3977" y="1358"/>
                  </a:lnTo>
                  <a:close/>
                  <a:moveTo>
                    <a:pt x="3811" y="2453"/>
                  </a:moveTo>
                  <a:lnTo>
                    <a:pt x="3811" y="2882"/>
                  </a:lnTo>
                  <a:lnTo>
                    <a:pt x="2668" y="2882"/>
                  </a:lnTo>
                  <a:lnTo>
                    <a:pt x="2668" y="2453"/>
                  </a:lnTo>
                  <a:close/>
                  <a:moveTo>
                    <a:pt x="8621" y="2453"/>
                  </a:moveTo>
                  <a:lnTo>
                    <a:pt x="8621" y="2882"/>
                  </a:lnTo>
                  <a:lnTo>
                    <a:pt x="7502" y="2882"/>
                  </a:lnTo>
                  <a:lnTo>
                    <a:pt x="7502" y="2453"/>
                  </a:lnTo>
                  <a:close/>
                  <a:moveTo>
                    <a:pt x="3239" y="0"/>
                  </a:moveTo>
                  <a:cubicBezTo>
                    <a:pt x="2858" y="0"/>
                    <a:pt x="2525" y="334"/>
                    <a:pt x="2525" y="715"/>
                  </a:cubicBezTo>
                  <a:lnTo>
                    <a:pt x="2525" y="2024"/>
                  </a:lnTo>
                  <a:lnTo>
                    <a:pt x="2429" y="2024"/>
                  </a:lnTo>
                  <a:cubicBezTo>
                    <a:pt x="2310" y="2024"/>
                    <a:pt x="2215" y="2120"/>
                    <a:pt x="2215" y="2239"/>
                  </a:cubicBezTo>
                  <a:lnTo>
                    <a:pt x="2215" y="2882"/>
                  </a:lnTo>
                  <a:lnTo>
                    <a:pt x="262" y="2882"/>
                  </a:lnTo>
                  <a:cubicBezTo>
                    <a:pt x="143" y="2882"/>
                    <a:pt x="24" y="2977"/>
                    <a:pt x="24" y="3120"/>
                  </a:cubicBezTo>
                  <a:lnTo>
                    <a:pt x="24" y="6168"/>
                  </a:lnTo>
                  <a:lnTo>
                    <a:pt x="24" y="6192"/>
                  </a:lnTo>
                  <a:cubicBezTo>
                    <a:pt x="83" y="6268"/>
                    <a:pt x="151" y="6299"/>
                    <a:pt x="215" y="6299"/>
                  </a:cubicBezTo>
                  <a:cubicBezTo>
                    <a:pt x="330" y="6299"/>
                    <a:pt x="429" y="6196"/>
                    <a:pt x="429" y="6073"/>
                  </a:cubicBezTo>
                  <a:lnTo>
                    <a:pt x="429" y="4001"/>
                  </a:lnTo>
                  <a:cubicBezTo>
                    <a:pt x="429" y="3644"/>
                    <a:pt x="739" y="3334"/>
                    <a:pt x="1096" y="3334"/>
                  </a:cubicBezTo>
                  <a:lnTo>
                    <a:pt x="10122" y="3334"/>
                  </a:lnTo>
                  <a:cubicBezTo>
                    <a:pt x="10455" y="3334"/>
                    <a:pt x="10765" y="3644"/>
                    <a:pt x="10765" y="4001"/>
                  </a:cubicBezTo>
                  <a:lnTo>
                    <a:pt x="10765" y="10121"/>
                  </a:lnTo>
                  <a:cubicBezTo>
                    <a:pt x="10765" y="10479"/>
                    <a:pt x="10455" y="10788"/>
                    <a:pt x="10122" y="10788"/>
                  </a:cubicBezTo>
                  <a:lnTo>
                    <a:pt x="667" y="10788"/>
                  </a:lnTo>
                  <a:cubicBezTo>
                    <a:pt x="548" y="10788"/>
                    <a:pt x="429" y="10693"/>
                    <a:pt x="429" y="10550"/>
                  </a:cubicBezTo>
                  <a:lnTo>
                    <a:pt x="429" y="7954"/>
                  </a:lnTo>
                  <a:cubicBezTo>
                    <a:pt x="429" y="7930"/>
                    <a:pt x="429" y="7930"/>
                    <a:pt x="405" y="7883"/>
                  </a:cubicBezTo>
                  <a:cubicBezTo>
                    <a:pt x="349" y="7826"/>
                    <a:pt x="284" y="7802"/>
                    <a:pt x="223" y="7802"/>
                  </a:cubicBezTo>
                  <a:cubicBezTo>
                    <a:pt x="104" y="7802"/>
                    <a:pt x="0" y="7892"/>
                    <a:pt x="0" y="8002"/>
                  </a:cubicBezTo>
                  <a:lnTo>
                    <a:pt x="0" y="10098"/>
                  </a:lnTo>
                  <a:cubicBezTo>
                    <a:pt x="0" y="10693"/>
                    <a:pt x="477" y="11193"/>
                    <a:pt x="1096" y="11193"/>
                  </a:cubicBezTo>
                  <a:lnTo>
                    <a:pt x="10122" y="11193"/>
                  </a:lnTo>
                  <a:cubicBezTo>
                    <a:pt x="10717" y="11193"/>
                    <a:pt x="11217" y="10717"/>
                    <a:pt x="11217" y="10098"/>
                  </a:cubicBezTo>
                  <a:lnTo>
                    <a:pt x="11217" y="3953"/>
                  </a:lnTo>
                  <a:cubicBezTo>
                    <a:pt x="11241" y="3358"/>
                    <a:pt x="10765" y="2882"/>
                    <a:pt x="10169" y="2882"/>
                  </a:cubicBezTo>
                  <a:lnTo>
                    <a:pt x="9074" y="2882"/>
                  </a:lnTo>
                  <a:lnTo>
                    <a:pt x="9074" y="2239"/>
                  </a:lnTo>
                  <a:cubicBezTo>
                    <a:pt x="9074" y="2120"/>
                    <a:pt x="8978" y="2024"/>
                    <a:pt x="8859" y="2024"/>
                  </a:cubicBezTo>
                  <a:lnTo>
                    <a:pt x="8764" y="2024"/>
                  </a:lnTo>
                  <a:lnTo>
                    <a:pt x="8764" y="715"/>
                  </a:lnTo>
                  <a:cubicBezTo>
                    <a:pt x="8764" y="334"/>
                    <a:pt x="8455" y="0"/>
                    <a:pt x="805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7"/>
            <p:cNvSpPr/>
            <p:nvPr/>
          </p:nvSpPr>
          <p:spPr>
            <a:xfrm>
              <a:off x="2084367" y="3004693"/>
              <a:ext cx="14225" cy="13431"/>
            </a:xfrm>
            <a:custGeom>
              <a:avLst/>
              <a:gdLst/>
              <a:ahLst/>
              <a:cxnLst/>
              <a:rect l="l" t="t" r="r" b="b"/>
              <a:pathLst>
                <a:path w="430" h="406" extrusionOk="0">
                  <a:moveTo>
                    <a:pt x="215" y="1"/>
                  </a:moveTo>
                  <a:cubicBezTo>
                    <a:pt x="168" y="1"/>
                    <a:pt x="96" y="25"/>
                    <a:pt x="72" y="48"/>
                  </a:cubicBezTo>
                  <a:cubicBezTo>
                    <a:pt x="48" y="72"/>
                    <a:pt x="1" y="144"/>
                    <a:pt x="1" y="191"/>
                  </a:cubicBezTo>
                  <a:cubicBezTo>
                    <a:pt x="1" y="263"/>
                    <a:pt x="48" y="310"/>
                    <a:pt x="72" y="358"/>
                  </a:cubicBezTo>
                  <a:cubicBezTo>
                    <a:pt x="96" y="382"/>
                    <a:pt x="168" y="406"/>
                    <a:pt x="215" y="406"/>
                  </a:cubicBezTo>
                  <a:cubicBezTo>
                    <a:pt x="263" y="406"/>
                    <a:pt x="334" y="382"/>
                    <a:pt x="358" y="358"/>
                  </a:cubicBezTo>
                  <a:cubicBezTo>
                    <a:pt x="406" y="310"/>
                    <a:pt x="429" y="263"/>
                    <a:pt x="429" y="191"/>
                  </a:cubicBezTo>
                  <a:cubicBezTo>
                    <a:pt x="429" y="144"/>
                    <a:pt x="406" y="72"/>
                    <a:pt x="358" y="48"/>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67"/>
          <p:cNvGrpSpPr/>
          <p:nvPr/>
        </p:nvGrpSpPr>
        <p:grpSpPr>
          <a:xfrm>
            <a:off x="1389833" y="2714147"/>
            <a:ext cx="370326" cy="369101"/>
            <a:chOff x="1424172" y="2779798"/>
            <a:chExt cx="370326" cy="369101"/>
          </a:xfrm>
        </p:grpSpPr>
        <p:sp>
          <p:nvSpPr>
            <p:cNvPr id="5335" name="Google Shape;5335;p67"/>
            <p:cNvSpPr/>
            <p:nvPr/>
          </p:nvSpPr>
          <p:spPr>
            <a:xfrm>
              <a:off x="1469065" y="2847121"/>
              <a:ext cx="39434" cy="65437"/>
            </a:xfrm>
            <a:custGeom>
              <a:avLst/>
              <a:gdLst/>
              <a:ahLst/>
              <a:cxnLst/>
              <a:rect l="l" t="t" r="r" b="b"/>
              <a:pathLst>
                <a:path w="1192" h="1978" extrusionOk="0">
                  <a:moveTo>
                    <a:pt x="1" y="1"/>
                  </a:moveTo>
                  <a:lnTo>
                    <a:pt x="1" y="1977"/>
                  </a:lnTo>
                  <a:lnTo>
                    <a:pt x="1191" y="1120"/>
                  </a:lnTo>
                  <a:lnTo>
                    <a:pt x="11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7"/>
            <p:cNvSpPr/>
            <p:nvPr/>
          </p:nvSpPr>
          <p:spPr>
            <a:xfrm>
              <a:off x="1445444" y="3108704"/>
              <a:ext cx="274188" cy="31528"/>
            </a:xfrm>
            <a:custGeom>
              <a:avLst/>
              <a:gdLst/>
              <a:ahLst/>
              <a:cxnLst/>
              <a:rect l="l" t="t" r="r" b="b"/>
              <a:pathLst>
                <a:path w="8288" h="953" extrusionOk="0">
                  <a:moveTo>
                    <a:pt x="0" y="0"/>
                  </a:moveTo>
                  <a:lnTo>
                    <a:pt x="0" y="953"/>
                  </a:lnTo>
                  <a:lnTo>
                    <a:pt x="8288" y="953"/>
                  </a:lnTo>
                  <a:lnTo>
                    <a:pt x="8288" y="0"/>
                  </a:ln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7"/>
            <p:cNvSpPr/>
            <p:nvPr/>
          </p:nvSpPr>
          <p:spPr>
            <a:xfrm>
              <a:off x="1469065" y="2873124"/>
              <a:ext cx="225358" cy="235614"/>
            </a:xfrm>
            <a:custGeom>
              <a:avLst/>
              <a:gdLst/>
              <a:ahLst/>
              <a:cxnLst/>
              <a:rect l="l" t="t" r="r" b="b"/>
              <a:pathLst>
                <a:path w="6812" h="7122" extrusionOk="0">
                  <a:moveTo>
                    <a:pt x="3430" y="1"/>
                  </a:moveTo>
                  <a:lnTo>
                    <a:pt x="1" y="2477"/>
                  </a:lnTo>
                  <a:lnTo>
                    <a:pt x="1" y="7121"/>
                  </a:lnTo>
                  <a:lnTo>
                    <a:pt x="6812" y="7121"/>
                  </a:lnTo>
                  <a:lnTo>
                    <a:pt x="6812" y="2477"/>
                  </a:lnTo>
                  <a:lnTo>
                    <a:pt x="34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7"/>
            <p:cNvSpPr/>
            <p:nvPr/>
          </p:nvSpPr>
          <p:spPr>
            <a:xfrm>
              <a:off x="1540755" y="2970022"/>
              <a:ext cx="81184" cy="138715"/>
            </a:xfrm>
            <a:custGeom>
              <a:avLst/>
              <a:gdLst/>
              <a:ahLst/>
              <a:cxnLst/>
              <a:rect l="l" t="t" r="r" b="b"/>
              <a:pathLst>
                <a:path w="2454" h="4193" extrusionOk="0">
                  <a:moveTo>
                    <a:pt x="1" y="1"/>
                  </a:moveTo>
                  <a:lnTo>
                    <a:pt x="1" y="4192"/>
                  </a:lnTo>
                  <a:lnTo>
                    <a:pt x="2454" y="4192"/>
                  </a:lnTo>
                  <a:lnTo>
                    <a:pt x="2454"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7"/>
            <p:cNvSpPr/>
            <p:nvPr/>
          </p:nvSpPr>
          <p:spPr>
            <a:xfrm>
              <a:off x="1432840" y="2832168"/>
              <a:ext cx="300985" cy="134745"/>
            </a:xfrm>
            <a:custGeom>
              <a:avLst/>
              <a:gdLst/>
              <a:ahLst/>
              <a:cxnLst/>
              <a:rect l="l" t="t" r="r" b="b"/>
              <a:pathLst>
                <a:path w="9098" h="4073" extrusionOk="0">
                  <a:moveTo>
                    <a:pt x="4549" y="0"/>
                  </a:moveTo>
                  <a:lnTo>
                    <a:pt x="0" y="3239"/>
                  </a:lnTo>
                  <a:lnTo>
                    <a:pt x="596" y="4073"/>
                  </a:lnTo>
                  <a:lnTo>
                    <a:pt x="4525" y="1286"/>
                  </a:lnTo>
                  <a:lnTo>
                    <a:pt x="8454" y="4073"/>
                  </a:lnTo>
                  <a:lnTo>
                    <a:pt x="9097" y="3239"/>
                  </a:lnTo>
                  <a:lnTo>
                    <a:pt x="4549"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7"/>
            <p:cNvSpPr/>
            <p:nvPr/>
          </p:nvSpPr>
          <p:spPr>
            <a:xfrm>
              <a:off x="1609302" y="2785488"/>
              <a:ext cx="177289" cy="211364"/>
            </a:xfrm>
            <a:custGeom>
              <a:avLst/>
              <a:gdLst/>
              <a:ahLst/>
              <a:cxnLst/>
              <a:rect l="l" t="t" r="r" b="b"/>
              <a:pathLst>
                <a:path w="5359" h="6389" extrusionOk="0">
                  <a:moveTo>
                    <a:pt x="2534" y="0"/>
                  </a:moveTo>
                  <a:cubicBezTo>
                    <a:pt x="2509" y="0"/>
                    <a:pt x="2477" y="39"/>
                    <a:pt x="2477" y="78"/>
                  </a:cubicBezTo>
                  <a:cubicBezTo>
                    <a:pt x="2692" y="602"/>
                    <a:pt x="2644" y="1078"/>
                    <a:pt x="2120" y="1459"/>
                  </a:cubicBezTo>
                  <a:cubicBezTo>
                    <a:pt x="1573" y="1915"/>
                    <a:pt x="1431" y="2579"/>
                    <a:pt x="1394" y="2866"/>
                  </a:cubicBezTo>
                  <a:lnTo>
                    <a:pt x="1394" y="2866"/>
                  </a:lnTo>
                  <a:cubicBezTo>
                    <a:pt x="1408" y="2585"/>
                    <a:pt x="1381" y="1925"/>
                    <a:pt x="929" y="1292"/>
                  </a:cubicBezTo>
                  <a:cubicBezTo>
                    <a:pt x="882" y="1226"/>
                    <a:pt x="820" y="1197"/>
                    <a:pt x="759" y="1197"/>
                  </a:cubicBezTo>
                  <a:cubicBezTo>
                    <a:pt x="666" y="1197"/>
                    <a:pt x="577" y="1263"/>
                    <a:pt x="548" y="1364"/>
                  </a:cubicBezTo>
                  <a:cubicBezTo>
                    <a:pt x="501" y="2602"/>
                    <a:pt x="1" y="2721"/>
                    <a:pt x="1" y="3698"/>
                  </a:cubicBezTo>
                  <a:cubicBezTo>
                    <a:pt x="1" y="5198"/>
                    <a:pt x="1191" y="6389"/>
                    <a:pt x="2668" y="6389"/>
                  </a:cubicBezTo>
                  <a:cubicBezTo>
                    <a:pt x="4168" y="6389"/>
                    <a:pt x="5359" y="5198"/>
                    <a:pt x="5359" y="3698"/>
                  </a:cubicBezTo>
                  <a:cubicBezTo>
                    <a:pt x="5359" y="2840"/>
                    <a:pt x="5145" y="2126"/>
                    <a:pt x="4668" y="1316"/>
                  </a:cubicBezTo>
                  <a:cubicBezTo>
                    <a:pt x="4630" y="1240"/>
                    <a:pt x="4565" y="1206"/>
                    <a:pt x="4498" y="1206"/>
                  </a:cubicBezTo>
                  <a:cubicBezTo>
                    <a:pt x="4398" y="1206"/>
                    <a:pt x="4292" y="1283"/>
                    <a:pt x="4263" y="1411"/>
                  </a:cubicBezTo>
                  <a:cubicBezTo>
                    <a:pt x="4192" y="2245"/>
                    <a:pt x="3668" y="2816"/>
                    <a:pt x="3668" y="2816"/>
                  </a:cubicBezTo>
                  <a:cubicBezTo>
                    <a:pt x="3668" y="2816"/>
                    <a:pt x="4335" y="911"/>
                    <a:pt x="2549" y="6"/>
                  </a:cubicBezTo>
                  <a:cubicBezTo>
                    <a:pt x="2544" y="2"/>
                    <a:pt x="2539" y="0"/>
                    <a:pt x="253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7"/>
            <p:cNvSpPr/>
            <p:nvPr/>
          </p:nvSpPr>
          <p:spPr>
            <a:xfrm>
              <a:off x="1662896" y="2899921"/>
              <a:ext cx="70929" cy="96932"/>
            </a:xfrm>
            <a:custGeom>
              <a:avLst/>
              <a:gdLst/>
              <a:ahLst/>
              <a:cxnLst/>
              <a:rect l="l" t="t" r="r" b="b"/>
              <a:pathLst>
                <a:path w="2144" h="2930" extrusionOk="0">
                  <a:moveTo>
                    <a:pt x="1072" y="0"/>
                  </a:moveTo>
                  <a:cubicBezTo>
                    <a:pt x="1072" y="596"/>
                    <a:pt x="0" y="786"/>
                    <a:pt x="0" y="1858"/>
                  </a:cubicBezTo>
                  <a:cubicBezTo>
                    <a:pt x="0" y="2453"/>
                    <a:pt x="476" y="2930"/>
                    <a:pt x="1072" y="2930"/>
                  </a:cubicBezTo>
                  <a:cubicBezTo>
                    <a:pt x="1667" y="2930"/>
                    <a:pt x="2143" y="2453"/>
                    <a:pt x="2143" y="1858"/>
                  </a:cubicBezTo>
                  <a:cubicBezTo>
                    <a:pt x="2143" y="1263"/>
                    <a:pt x="1739" y="477"/>
                    <a:pt x="1072"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7"/>
            <p:cNvSpPr/>
            <p:nvPr/>
          </p:nvSpPr>
          <p:spPr>
            <a:xfrm>
              <a:off x="1567552" y="3032284"/>
              <a:ext cx="13431" cy="13431"/>
            </a:xfrm>
            <a:custGeom>
              <a:avLst/>
              <a:gdLst/>
              <a:ahLst/>
              <a:cxnLst/>
              <a:rect l="l" t="t" r="r" b="b"/>
              <a:pathLst>
                <a:path w="406" h="406" extrusionOk="0">
                  <a:moveTo>
                    <a:pt x="215" y="0"/>
                  </a:moveTo>
                  <a:cubicBezTo>
                    <a:pt x="143" y="0"/>
                    <a:pt x="96" y="24"/>
                    <a:pt x="72" y="48"/>
                  </a:cubicBezTo>
                  <a:cubicBezTo>
                    <a:pt x="24" y="72"/>
                    <a:pt x="1" y="143"/>
                    <a:pt x="1" y="191"/>
                  </a:cubicBezTo>
                  <a:cubicBezTo>
                    <a:pt x="1" y="262"/>
                    <a:pt x="24" y="310"/>
                    <a:pt x="72" y="357"/>
                  </a:cubicBezTo>
                  <a:cubicBezTo>
                    <a:pt x="96" y="381"/>
                    <a:pt x="143" y="405"/>
                    <a:pt x="215" y="405"/>
                  </a:cubicBezTo>
                  <a:cubicBezTo>
                    <a:pt x="262" y="405"/>
                    <a:pt x="334" y="381"/>
                    <a:pt x="358" y="357"/>
                  </a:cubicBezTo>
                  <a:cubicBezTo>
                    <a:pt x="382" y="310"/>
                    <a:pt x="405" y="262"/>
                    <a:pt x="405" y="191"/>
                  </a:cubicBezTo>
                  <a:cubicBezTo>
                    <a:pt x="405" y="143"/>
                    <a:pt x="382" y="72"/>
                    <a:pt x="358" y="48"/>
                  </a:cubicBezTo>
                  <a:cubicBezTo>
                    <a:pt x="334" y="24"/>
                    <a:pt x="262"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7"/>
            <p:cNvSpPr/>
            <p:nvPr/>
          </p:nvSpPr>
          <p:spPr>
            <a:xfrm>
              <a:off x="1424172" y="2779798"/>
              <a:ext cx="370326" cy="369101"/>
            </a:xfrm>
            <a:custGeom>
              <a:avLst/>
              <a:gdLst/>
              <a:ahLst/>
              <a:cxnLst/>
              <a:rect l="l" t="t" r="r" b="b"/>
              <a:pathLst>
                <a:path w="11194" h="11157" extrusionOk="0">
                  <a:moveTo>
                    <a:pt x="2310" y="2226"/>
                  </a:moveTo>
                  <a:lnTo>
                    <a:pt x="2310" y="3036"/>
                  </a:lnTo>
                  <a:lnTo>
                    <a:pt x="1572" y="3584"/>
                  </a:lnTo>
                  <a:lnTo>
                    <a:pt x="1572" y="2226"/>
                  </a:lnTo>
                  <a:close/>
                  <a:moveTo>
                    <a:pt x="4763" y="1869"/>
                  </a:moveTo>
                  <a:lnTo>
                    <a:pt x="5740" y="2560"/>
                  </a:lnTo>
                  <a:cubicBezTo>
                    <a:pt x="5716" y="2607"/>
                    <a:pt x="5668" y="2679"/>
                    <a:pt x="5668" y="2726"/>
                  </a:cubicBezTo>
                  <a:cubicBezTo>
                    <a:pt x="5620" y="2846"/>
                    <a:pt x="5549" y="3012"/>
                    <a:pt x="5501" y="3131"/>
                  </a:cubicBezTo>
                  <a:lnTo>
                    <a:pt x="4906" y="2679"/>
                  </a:lnTo>
                  <a:cubicBezTo>
                    <a:pt x="4858" y="2655"/>
                    <a:pt x="4811" y="2643"/>
                    <a:pt x="4766" y="2643"/>
                  </a:cubicBezTo>
                  <a:cubicBezTo>
                    <a:pt x="4721" y="2643"/>
                    <a:pt x="4680" y="2655"/>
                    <a:pt x="4644" y="2679"/>
                  </a:cubicBezTo>
                  <a:lnTo>
                    <a:pt x="881" y="5370"/>
                  </a:lnTo>
                  <a:lnTo>
                    <a:pt x="524" y="4870"/>
                  </a:lnTo>
                  <a:lnTo>
                    <a:pt x="4763" y="1869"/>
                  </a:lnTo>
                  <a:close/>
                  <a:moveTo>
                    <a:pt x="8478" y="607"/>
                  </a:moveTo>
                  <a:lnTo>
                    <a:pt x="8478" y="607"/>
                  </a:lnTo>
                  <a:cubicBezTo>
                    <a:pt x="8931" y="917"/>
                    <a:pt x="9169" y="1369"/>
                    <a:pt x="9216" y="1941"/>
                  </a:cubicBezTo>
                  <a:cubicBezTo>
                    <a:pt x="9288" y="2465"/>
                    <a:pt x="9121" y="2917"/>
                    <a:pt x="9121" y="2917"/>
                  </a:cubicBezTo>
                  <a:cubicBezTo>
                    <a:pt x="9097" y="3012"/>
                    <a:pt x="9121" y="3131"/>
                    <a:pt x="9216" y="3179"/>
                  </a:cubicBezTo>
                  <a:cubicBezTo>
                    <a:pt x="9256" y="3209"/>
                    <a:pt x="9300" y="3222"/>
                    <a:pt x="9342" y="3222"/>
                  </a:cubicBezTo>
                  <a:cubicBezTo>
                    <a:pt x="9399" y="3222"/>
                    <a:pt x="9451" y="3197"/>
                    <a:pt x="9478" y="3155"/>
                  </a:cubicBezTo>
                  <a:cubicBezTo>
                    <a:pt x="9526" y="3131"/>
                    <a:pt x="10050" y="2560"/>
                    <a:pt x="10145" y="1655"/>
                  </a:cubicBezTo>
                  <a:cubicBezTo>
                    <a:pt x="10598" y="2417"/>
                    <a:pt x="10764" y="3060"/>
                    <a:pt x="10764" y="3893"/>
                  </a:cubicBezTo>
                  <a:cubicBezTo>
                    <a:pt x="10764" y="4846"/>
                    <a:pt x="10240" y="5656"/>
                    <a:pt x="9455" y="6061"/>
                  </a:cubicBezTo>
                  <a:cubicBezTo>
                    <a:pt x="9550" y="5894"/>
                    <a:pt x="9574" y="5703"/>
                    <a:pt x="9574" y="5513"/>
                  </a:cubicBezTo>
                  <a:cubicBezTo>
                    <a:pt x="9574" y="4798"/>
                    <a:pt x="9097" y="3965"/>
                    <a:pt x="8407" y="3489"/>
                  </a:cubicBezTo>
                  <a:cubicBezTo>
                    <a:pt x="8377" y="3443"/>
                    <a:pt x="8327" y="3427"/>
                    <a:pt x="8271" y="3427"/>
                  </a:cubicBezTo>
                  <a:cubicBezTo>
                    <a:pt x="8238" y="3427"/>
                    <a:pt x="8204" y="3432"/>
                    <a:pt x="8169" y="3441"/>
                  </a:cubicBezTo>
                  <a:cubicBezTo>
                    <a:pt x="8073" y="3489"/>
                    <a:pt x="8050" y="3560"/>
                    <a:pt x="8050" y="3655"/>
                  </a:cubicBezTo>
                  <a:cubicBezTo>
                    <a:pt x="8050" y="3798"/>
                    <a:pt x="7930" y="3917"/>
                    <a:pt x="7692" y="4132"/>
                  </a:cubicBezTo>
                  <a:cubicBezTo>
                    <a:pt x="7407" y="4393"/>
                    <a:pt x="6954" y="4798"/>
                    <a:pt x="6954" y="5537"/>
                  </a:cubicBezTo>
                  <a:cubicBezTo>
                    <a:pt x="6954" y="5751"/>
                    <a:pt x="7002" y="5918"/>
                    <a:pt x="7073" y="6108"/>
                  </a:cubicBezTo>
                  <a:cubicBezTo>
                    <a:pt x="6311" y="5679"/>
                    <a:pt x="5763" y="4846"/>
                    <a:pt x="5763" y="3917"/>
                  </a:cubicBezTo>
                  <a:cubicBezTo>
                    <a:pt x="5835" y="3417"/>
                    <a:pt x="5906" y="3179"/>
                    <a:pt x="6073" y="2893"/>
                  </a:cubicBezTo>
                  <a:cubicBezTo>
                    <a:pt x="6216" y="2584"/>
                    <a:pt x="6359" y="2226"/>
                    <a:pt x="6430" y="1583"/>
                  </a:cubicBezTo>
                  <a:cubicBezTo>
                    <a:pt x="6811" y="2131"/>
                    <a:pt x="6835" y="2726"/>
                    <a:pt x="6811" y="3012"/>
                  </a:cubicBezTo>
                  <a:lnTo>
                    <a:pt x="6811" y="3155"/>
                  </a:lnTo>
                  <a:cubicBezTo>
                    <a:pt x="6811" y="3274"/>
                    <a:pt x="6906" y="3369"/>
                    <a:pt x="7026" y="3393"/>
                  </a:cubicBezTo>
                  <a:cubicBezTo>
                    <a:pt x="7145" y="3393"/>
                    <a:pt x="7216" y="3346"/>
                    <a:pt x="7264" y="3227"/>
                  </a:cubicBezTo>
                  <a:cubicBezTo>
                    <a:pt x="7264" y="3227"/>
                    <a:pt x="7264" y="3155"/>
                    <a:pt x="7288" y="3060"/>
                  </a:cubicBezTo>
                  <a:cubicBezTo>
                    <a:pt x="7311" y="2798"/>
                    <a:pt x="7454" y="2203"/>
                    <a:pt x="7930" y="1822"/>
                  </a:cubicBezTo>
                  <a:cubicBezTo>
                    <a:pt x="8359" y="1488"/>
                    <a:pt x="8526" y="1083"/>
                    <a:pt x="8478" y="607"/>
                  </a:cubicBezTo>
                  <a:close/>
                  <a:moveTo>
                    <a:pt x="8407" y="3989"/>
                  </a:moveTo>
                  <a:cubicBezTo>
                    <a:pt x="8931" y="4441"/>
                    <a:pt x="9169" y="5060"/>
                    <a:pt x="9169" y="5489"/>
                  </a:cubicBezTo>
                  <a:cubicBezTo>
                    <a:pt x="9169" y="5965"/>
                    <a:pt x="8764" y="6346"/>
                    <a:pt x="8288" y="6346"/>
                  </a:cubicBezTo>
                  <a:cubicBezTo>
                    <a:pt x="7811" y="6346"/>
                    <a:pt x="7430" y="5965"/>
                    <a:pt x="7430" y="5489"/>
                  </a:cubicBezTo>
                  <a:cubicBezTo>
                    <a:pt x="7430" y="4941"/>
                    <a:pt x="7740" y="4679"/>
                    <a:pt x="8026" y="4417"/>
                  </a:cubicBezTo>
                  <a:cubicBezTo>
                    <a:pt x="8169" y="4298"/>
                    <a:pt x="8335" y="4132"/>
                    <a:pt x="8407" y="3989"/>
                  </a:cubicBezTo>
                  <a:close/>
                  <a:moveTo>
                    <a:pt x="5787" y="5989"/>
                  </a:moveTo>
                  <a:lnTo>
                    <a:pt x="5787" y="9728"/>
                  </a:lnTo>
                  <a:lnTo>
                    <a:pt x="3763" y="9728"/>
                  </a:lnTo>
                  <a:lnTo>
                    <a:pt x="3763" y="5989"/>
                  </a:lnTo>
                  <a:close/>
                  <a:moveTo>
                    <a:pt x="6216" y="5894"/>
                  </a:moveTo>
                  <a:cubicBezTo>
                    <a:pt x="6668" y="6370"/>
                    <a:pt x="7288" y="6680"/>
                    <a:pt x="7978" y="6751"/>
                  </a:cubicBezTo>
                  <a:lnTo>
                    <a:pt x="7978" y="9728"/>
                  </a:lnTo>
                  <a:lnTo>
                    <a:pt x="6216" y="9728"/>
                  </a:lnTo>
                  <a:lnTo>
                    <a:pt x="6216" y="5894"/>
                  </a:lnTo>
                  <a:close/>
                  <a:moveTo>
                    <a:pt x="8693" y="10157"/>
                  </a:moveTo>
                  <a:lnTo>
                    <a:pt x="8693" y="10680"/>
                  </a:lnTo>
                  <a:lnTo>
                    <a:pt x="858" y="10680"/>
                  </a:lnTo>
                  <a:lnTo>
                    <a:pt x="858" y="10157"/>
                  </a:lnTo>
                  <a:close/>
                  <a:moveTo>
                    <a:pt x="8140" y="0"/>
                  </a:moveTo>
                  <a:cubicBezTo>
                    <a:pt x="8065" y="0"/>
                    <a:pt x="7993" y="37"/>
                    <a:pt x="7930" y="83"/>
                  </a:cubicBezTo>
                  <a:cubicBezTo>
                    <a:pt x="7883" y="155"/>
                    <a:pt x="7883" y="274"/>
                    <a:pt x="7907" y="345"/>
                  </a:cubicBezTo>
                  <a:cubicBezTo>
                    <a:pt x="8097" y="869"/>
                    <a:pt x="8002" y="1202"/>
                    <a:pt x="7621" y="1512"/>
                  </a:cubicBezTo>
                  <a:cubicBezTo>
                    <a:pt x="7407" y="1702"/>
                    <a:pt x="7216" y="1893"/>
                    <a:pt x="7097" y="2107"/>
                  </a:cubicBezTo>
                  <a:cubicBezTo>
                    <a:pt x="7026" y="1869"/>
                    <a:pt x="6930" y="1607"/>
                    <a:pt x="6740" y="1369"/>
                  </a:cubicBezTo>
                  <a:cubicBezTo>
                    <a:pt x="6653" y="1264"/>
                    <a:pt x="6540" y="1198"/>
                    <a:pt x="6411" y="1198"/>
                  </a:cubicBezTo>
                  <a:cubicBezTo>
                    <a:pt x="6364" y="1198"/>
                    <a:pt x="6315" y="1207"/>
                    <a:pt x="6263" y="1226"/>
                  </a:cubicBezTo>
                  <a:cubicBezTo>
                    <a:pt x="6121" y="1274"/>
                    <a:pt x="6002" y="1417"/>
                    <a:pt x="5978" y="1607"/>
                  </a:cubicBezTo>
                  <a:cubicBezTo>
                    <a:pt x="5954" y="1845"/>
                    <a:pt x="5906" y="2012"/>
                    <a:pt x="5882" y="2203"/>
                  </a:cubicBezTo>
                  <a:lnTo>
                    <a:pt x="4882" y="1488"/>
                  </a:lnTo>
                  <a:cubicBezTo>
                    <a:pt x="4835" y="1464"/>
                    <a:pt x="4787" y="1452"/>
                    <a:pt x="4739" y="1452"/>
                  </a:cubicBezTo>
                  <a:cubicBezTo>
                    <a:pt x="4692" y="1452"/>
                    <a:pt x="4644" y="1464"/>
                    <a:pt x="4596" y="1488"/>
                  </a:cubicBezTo>
                  <a:lnTo>
                    <a:pt x="2739" y="2822"/>
                  </a:lnTo>
                  <a:lnTo>
                    <a:pt x="2739" y="2036"/>
                  </a:lnTo>
                  <a:cubicBezTo>
                    <a:pt x="2739" y="1917"/>
                    <a:pt x="2644" y="1822"/>
                    <a:pt x="2525" y="1822"/>
                  </a:cubicBezTo>
                  <a:lnTo>
                    <a:pt x="1239" y="1822"/>
                  </a:lnTo>
                  <a:cubicBezTo>
                    <a:pt x="1191" y="1822"/>
                    <a:pt x="1120" y="1869"/>
                    <a:pt x="1120" y="1941"/>
                  </a:cubicBezTo>
                  <a:lnTo>
                    <a:pt x="1120" y="3893"/>
                  </a:lnTo>
                  <a:lnTo>
                    <a:pt x="72" y="4655"/>
                  </a:lnTo>
                  <a:cubicBezTo>
                    <a:pt x="24" y="4679"/>
                    <a:pt x="0" y="4727"/>
                    <a:pt x="0" y="4798"/>
                  </a:cubicBezTo>
                  <a:cubicBezTo>
                    <a:pt x="0" y="4846"/>
                    <a:pt x="0" y="4917"/>
                    <a:pt x="24" y="4941"/>
                  </a:cubicBezTo>
                  <a:lnTo>
                    <a:pt x="619" y="5775"/>
                  </a:lnTo>
                  <a:cubicBezTo>
                    <a:pt x="643" y="5846"/>
                    <a:pt x="739" y="5870"/>
                    <a:pt x="786" y="5870"/>
                  </a:cubicBezTo>
                  <a:cubicBezTo>
                    <a:pt x="810" y="5870"/>
                    <a:pt x="881" y="5870"/>
                    <a:pt x="905" y="5846"/>
                  </a:cubicBezTo>
                  <a:lnTo>
                    <a:pt x="1096" y="5727"/>
                  </a:lnTo>
                  <a:lnTo>
                    <a:pt x="1096" y="6727"/>
                  </a:lnTo>
                  <a:cubicBezTo>
                    <a:pt x="1096" y="6751"/>
                    <a:pt x="1096" y="6799"/>
                    <a:pt x="1120" y="6823"/>
                  </a:cubicBezTo>
                  <a:cubicBezTo>
                    <a:pt x="1172" y="6867"/>
                    <a:pt x="1228" y="6886"/>
                    <a:pt x="1282" y="6886"/>
                  </a:cubicBezTo>
                  <a:cubicBezTo>
                    <a:pt x="1399" y="6886"/>
                    <a:pt x="1501" y="6794"/>
                    <a:pt x="1501" y="6680"/>
                  </a:cubicBezTo>
                  <a:lnTo>
                    <a:pt x="1501" y="5418"/>
                  </a:lnTo>
                  <a:lnTo>
                    <a:pt x="4692" y="3155"/>
                  </a:lnTo>
                  <a:lnTo>
                    <a:pt x="5311" y="3608"/>
                  </a:lnTo>
                  <a:cubicBezTo>
                    <a:pt x="5311" y="3703"/>
                    <a:pt x="5287" y="3774"/>
                    <a:pt x="5287" y="3893"/>
                  </a:cubicBezTo>
                  <a:cubicBezTo>
                    <a:pt x="5287" y="4536"/>
                    <a:pt x="5501" y="5084"/>
                    <a:pt x="5835" y="5560"/>
                  </a:cubicBezTo>
                  <a:lnTo>
                    <a:pt x="3453" y="5560"/>
                  </a:lnTo>
                  <a:cubicBezTo>
                    <a:pt x="3334" y="5560"/>
                    <a:pt x="3239" y="5656"/>
                    <a:pt x="3239" y="5775"/>
                  </a:cubicBezTo>
                  <a:lnTo>
                    <a:pt x="3239" y="9776"/>
                  </a:lnTo>
                  <a:lnTo>
                    <a:pt x="1477" y="9776"/>
                  </a:lnTo>
                  <a:lnTo>
                    <a:pt x="1477" y="8656"/>
                  </a:lnTo>
                  <a:cubicBezTo>
                    <a:pt x="1477" y="8537"/>
                    <a:pt x="1382" y="8466"/>
                    <a:pt x="1310" y="8466"/>
                  </a:cubicBezTo>
                  <a:cubicBezTo>
                    <a:pt x="1284" y="8458"/>
                    <a:pt x="1261" y="8455"/>
                    <a:pt x="1239" y="8455"/>
                  </a:cubicBezTo>
                  <a:cubicBezTo>
                    <a:pt x="1123" y="8455"/>
                    <a:pt x="1072" y="8556"/>
                    <a:pt x="1072" y="8656"/>
                  </a:cubicBezTo>
                  <a:lnTo>
                    <a:pt x="1072" y="9799"/>
                  </a:lnTo>
                  <a:lnTo>
                    <a:pt x="548" y="9799"/>
                  </a:lnTo>
                  <a:cubicBezTo>
                    <a:pt x="429" y="9799"/>
                    <a:pt x="357" y="9895"/>
                    <a:pt x="357" y="10014"/>
                  </a:cubicBezTo>
                  <a:lnTo>
                    <a:pt x="357" y="10966"/>
                  </a:lnTo>
                  <a:cubicBezTo>
                    <a:pt x="357" y="11085"/>
                    <a:pt x="429" y="11157"/>
                    <a:pt x="548" y="11157"/>
                  </a:cubicBezTo>
                  <a:lnTo>
                    <a:pt x="8835" y="11157"/>
                  </a:lnTo>
                  <a:cubicBezTo>
                    <a:pt x="8955" y="11157"/>
                    <a:pt x="9050" y="11085"/>
                    <a:pt x="9050" y="10966"/>
                  </a:cubicBezTo>
                  <a:lnTo>
                    <a:pt x="9050" y="10014"/>
                  </a:lnTo>
                  <a:cubicBezTo>
                    <a:pt x="9050" y="9895"/>
                    <a:pt x="8955" y="9799"/>
                    <a:pt x="8835" y="9799"/>
                  </a:cubicBezTo>
                  <a:lnTo>
                    <a:pt x="8335" y="9799"/>
                  </a:lnTo>
                  <a:lnTo>
                    <a:pt x="8335" y="6823"/>
                  </a:lnTo>
                  <a:cubicBezTo>
                    <a:pt x="9955" y="6703"/>
                    <a:pt x="11193" y="5418"/>
                    <a:pt x="11193" y="3870"/>
                  </a:cubicBezTo>
                  <a:cubicBezTo>
                    <a:pt x="11193" y="2941"/>
                    <a:pt x="10979" y="2203"/>
                    <a:pt x="10479" y="1393"/>
                  </a:cubicBezTo>
                  <a:cubicBezTo>
                    <a:pt x="10406" y="1283"/>
                    <a:pt x="10277" y="1202"/>
                    <a:pt x="10145" y="1202"/>
                  </a:cubicBezTo>
                  <a:cubicBezTo>
                    <a:pt x="10105" y="1202"/>
                    <a:pt x="10065" y="1209"/>
                    <a:pt x="10026" y="1226"/>
                  </a:cubicBezTo>
                  <a:cubicBezTo>
                    <a:pt x="9836" y="1250"/>
                    <a:pt x="9717" y="1393"/>
                    <a:pt x="9693" y="1607"/>
                  </a:cubicBezTo>
                  <a:cubicBezTo>
                    <a:pt x="9693" y="1726"/>
                    <a:pt x="9669" y="1845"/>
                    <a:pt x="9645" y="1941"/>
                  </a:cubicBezTo>
                  <a:cubicBezTo>
                    <a:pt x="9574" y="1345"/>
                    <a:pt x="9288" y="536"/>
                    <a:pt x="8264" y="35"/>
                  </a:cubicBezTo>
                  <a:cubicBezTo>
                    <a:pt x="8222" y="11"/>
                    <a:pt x="8181" y="0"/>
                    <a:pt x="814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7"/>
            <p:cNvSpPr/>
            <p:nvPr/>
          </p:nvSpPr>
          <p:spPr>
            <a:xfrm>
              <a:off x="1461986" y="3025965"/>
              <a:ext cx="14225" cy="14225"/>
            </a:xfrm>
            <a:custGeom>
              <a:avLst/>
              <a:gdLst/>
              <a:ahLst/>
              <a:cxnLst/>
              <a:rect l="l" t="t" r="r" b="b"/>
              <a:pathLst>
                <a:path w="430" h="430" extrusionOk="0">
                  <a:moveTo>
                    <a:pt x="215" y="1"/>
                  </a:moveTo>
                  <a:cubicBezTo>
                    <a:pt x="167" y="1"/>
                    <a:pt x="96" y="25"/>
                    <a:pt x="72" y="72"/>
                  </a:cubicBezTo>
                  <a:cubicBezTo>
                    <a:pt x="48" y="96"/>
                    <a:pt x="0" y="144"/>
                    <a:pt x="0" y="215"/>
                  </a:cubicBezTo>
                  <a:cubicBezTo>
                    <a:pt x="0" y="263"/>
                    <a:pt x="48" y="334"/>
                    <a:pt x="72" y="358"/>
                  </a:cubicBezTo>
                  <a:cubicBezTo>
                    <a:pt x="96" y="382"/>
                    <a:pt x="167" y="429"/>
                    <a:pt x="215" y="429"/>
                  </a:cubicBezTo>
                  <a:cubicBezTo>
                    <a:pt x="286" y="429"/>
                    <a:pt x="334" y="382"/>
                    <a:pt x="358" y="358"/>
                  </a:cubicBezTo>
                  <a:cubicBezTo>
                    <a:pt x="405" y="334"/>
                    <a:pt x="429" y="263"/>
                    <a:pt x="429" y="215"/>
                  </a:cubicBezTo>
                  <a:cubicBezTo>
                    <a:pt x="429" y="144"/>
                    <a:pt x="405" y="96"/>
                    <a:pt x="358" y="72"/>
                  </a:cubicBezTo>
                  <a:cubicBezTo>
                    <a:pt x="334" y="25"/>
                    <a:pt x="286"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67"/>
          <p:cNvGrpSpPr/>
          <p:nvPr/>
        </p:nvGrpSpPr>
        <p:grpSpPr>
          <a:xfrm>
            <a:off x="2736274" y="3993199"/>
            <a:ext cx="303333" cy="371086"/>
            <a:chOff x="799409" y="2777019"/>
            <a:chExt cx="303333" cy="371086"/>
          </a:xfrm>
        </p:grpSpPr>
        <p:sp>
          <p:nvSpPr>
            <p:cNvPr id="5346" name="Google Shape;5346;p67"/>
            <p:cNvSpPr/>
            <p:nvPr/>
          </p:nvSpPr>
          <p:spPr>
            <a:xfrm>
              <a:off x="1057817" y="2895984"/>
              <a:ext cx="37846" cy="31528"/>
            </a:xfrm>
            <a:custGeom>
              <a:avLst/>
              <a:gdLst/>
              <a:ahLst/>
              <a:cxnLst/>
              <a:rect l="l" t="t" r="r" b="b"/>
              <a:pathLst>
                <a:path w="1144" h="953" extrusionOk="0">
                  <a:moveTo>
                    <a:pt x="286" y="0"/>
                  </a:moveTo>
                  <a:lnTo>
                    <a:pt x="1" y="953"/>
                  </a:lnTo>
                  <a:lnTo>
                    <a:pt x="1144" y="953"/>
                  </a:lnTo>
                  <a:lnTo>
                    <a:pt x="1144"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7"/>
            <p:cNvSpPr/>
            <p:nvPr/>
          </p:nvSpPr>
          <p:spPr>
            <a:xfrm>
              <a:off x="807283" y="2895984"/>
              <a:ext cx="38640" cy="31528"/>
            </a:xfrm>
            <a:custGeom>
              <a:avLst/>
              <a:gdLst/>
              <a:ahLst/>
              <a:cxnLst/>
              <a:rect l="l" t="t" r="r" b="b"/>
              <a:pathLst>
                <a:path w="1168" h="953" extrusionOk="0">
                  <a:moveTo>
                    <a:pt x="1" y="0"/>
                  </a:moveTo>
                  <a:lnTo>
                    <a:pt x="1" y="953"/>
                  </a:lnTo>
                  <a:lnTo>
                    <a:pt x="1167" y="953"/>
                  </a:lnTo>
                  <a:lnTo>
                    <a:pt x="858"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7"/>
            <p:cNvSpPr/>
            <p:nvPr/>
          </p:nvSpPr>
          <p:spPr>
            <a:xfrm>
              <a:off x="835635" y="2895984"/>
              <a:ext cx="231677" cy="245241"/>
            </a:xfrm>
            <a:custGeom>
              <a:avLst/>
              <a:gdLst/>
              <a:ahLst/>
              <a:cxnLst/>
              <a:rect l="l" t="t" r="r" b="b"/>
              <a:pathLst>
                <a:path w="7003" h="7413" extrusionOk="0">
                  <a:moveTo>
                    <a:pt x="1" y="0"/>
                  </a:moveTo>
                  <a:lnTo>
                    <a:pt x="3311" y="7288"/>
                  </a:lnTo>
                  <a:cubicBezTo>
                    <a:pt x="3347" y="7371"/>
                    <a:pt x="3424" y="7413"/>
                    <a:pt x="3499" y="7413"/>
                  </a:cubicBezTo>
                  <a:cubicBezTo>
                    <a:pt x="3573" y="7413"/>
                    <a:pt x="3644" y="7371"/>
                    <a:pt x="3668" y="7288"/>
                  </a:cubicBezTo>
                  <a:lnTo>
                    <a:pt x="7002"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7"/>
            <p:cNvSpPr/>
            <p:nvPr/>
          </p:nvSpPr>
          <p:spPr>
            <a:xfrm>
              <a:off x="799409" y="2777019"/>
              <a:ext cx="303333" cy="371086"/>
            </a:xfrm>
            <a:custGeom>
              <a:avLst/>
              <a:gdLst/>
              <a:ahLst/>
              <a:cxnLst/>
              <a:rect l="l" t="t" r="r" b="b"/>
              <a:pathLst>
                <a:path w="9169" h="11217" extrusionOk="0">
                  <a:moveTo>
                    <a:pt x="4620" y="429"/>
                  </a:moveTo>
                  <a:cubicBezTo>
                    <a:pt x="6335" y="429"/>
                    <a:pt x="7835" y="1691"/>
                    <a:pt x="8169" y="3358"/>
                  </a:cubicBezTo>
                  <a:lnTo>
                    <a:pt x="1072" y="3358"/>
                  </a:lnTo>
                  <a:cubicBezTo>
                    <a:pt x="1405" y="1691"/>
                    <a:pt x="2858" y="429"/>
                    <a:pt x="4620" y="429"/>
                  </a:cubicBezTo>
                  <a:close/>
                  <a:moveTo>
                    <a:pt x="977" y="3811"/>
                  </a:moveTo>
                  <a:lnTo>
                    <a:pt x="1215" y="4311"/>
                  </a:lnTo>
                  <a:lnTo>
                    <a:pt x="477" y="4311"/>
                  </a:lnTo>
                  <a:lnTo>
                    <a:pt x="477" y="3811"/>
                  </a:lnTo>
                  <a:close/>
                  <a:moveTo>
                    <a:pt x="8764" y="3811"/>
                  </a:moveTo>
                  <a:lnTo>
                    <a:pt x="8764" y="4311"/>
                  </a:lnTo>
                  <a:lnTo>
                    <a:pt x="8002" y="4311"/>
                  </a:lnTo>
                  <a:lnTo>
                    <a:pt x="8240" y="3811"/>
                  </a:lnTo>
                  <a:close/>
                  <a:moveTo>
                    <a:pt x="4597" y="0"/>
                  </a:moveTo>
                  <a:cubicBezTo>
                    <a:pt x="2620" y="0"/>
                    <a:pt x="929" y="1429"/>
                    <a:pt x="596" y="3358"/>
                  </a:cubicBezTo>
                  <a:lnTo>
                    <a:pt x="215" y="3358"/>
                  </a:lnTo>
                  <a:cubicBezTo>
                    <a:pt x="96" y="3358"/>
                    <a:pt x="0" y="3453"/>
                    <a:pt x="0" y="3573"/>
                  </a:cubicBezTo>
                  <a:lnTo>
                    <a:pt x="0" y="4525"/>
                  </a:lnTo>
                  <a:cubicBezTo>
                    <a:pt x="0" y="4644"/>
                    <a:pt x="96" y="4716"/>
                    <a:pt x="215" y="4716"/>
                  </a:cubicBezTo>
                  <a:lnTo>
                    <a:pt x="1334" y="4716"/>
                  </a:lnTo>
                  <a:lnTo>
                    <a:pt x="2215" y="6597"/>
                  </a:lnTo>
                  <a:cubicBezTo>
                    <a:pt x="2252" y="6689"/>
                    <a:pt x="2332" y="6724"/>
                    <a:pt x="2421" y="6724"/>
                  </a:cubicBezTo>
                  <a:cubicBezTo>
                    <a:pt x="2447" y="6724"/>
                    <a:pt x="2474" y="6721"/>
                    <a:pt x="2501" y="6716"/>
                  </a:cubicBezTo>
                  <a:cubicBezTo>
                    <a:pt x="2620" y="6668"/>
                    <a:pt x="2644" y="6549"/>
                    <a:pt x="2620" y="6430"/>
                  </a:cubicBezTo>
                  <a:lnTo>
                    <a:pt x="1429" y="3763"/>
                  </a:lnTo>
                  <a:lnTo>
                    <a:pt x="7764" y="3763"/>
                  </a:lnTo>
                  <a:lnTo>
                    <a:pt x="4620" y="10741"/>
                  </a:lnTo>
                  <a:lnTo>
                    <a:pt x="3477" y="8240"/>
                  </a:lnTo>
                  <a:cubicBezTo>
                    <a:pt x="3438" y="8161"/>
                    <a:pt x="3366" y="8115"/>
                    <a:pt x="3274" y="8115"/>
                  </a:cubicBezTo>
                  <a:cubicBezTo>
                    <a:pt x="3255" y="8115"/>
                    <a:pt x="3236" y="8117"/>
                    <a:pt x="3215" y="8121"/>
                  </a:cubicBezTo>
                  <a:cubicBezTo>
                    <a:pt x="3096" y="8145"/>
                    <a:pt x="3001" y="8312"/>
                    <a:pt x="3072" y="8431"/>
                  </a:cubicBezTo>
                  <a:lnTo>
                    <a:pt x="4239" y="10979"/>
                  </a:lnTo>
                  <a:cubicBezTo>
                    <a:pt x="4287" y="11122"/>
                    <a:pt x="4430" y="11217"/>
                    <a:pt x="4620" y="11217"/>
                  </a:cubicBezTo>
                  <a:cubicBezTo>
                    <a:pt x="4787" y="11217"/>
                    <a:pt x="4954" y="11122"/>
                    <a:pt x="5001" y="10979"/>
                  </a:cubicBezTo>
                  <a:lnTo>
                    <a:pt x="7835" y="4763"/>
                  </a:lnTo>
                  <a:lnTo>
                    <a:pt x="8955" y="4763"/>
                  </a:lnTo>
                  <a:cubicBezTo>
                    <a:pt x="9074" y="4763"/>
                    <a:pt x="9169" y="4668"/>
                    <a:pt x="9169" y="4549"/>
                  </a:cubicBezTo>
                  <a:lnTo>
                    <a:pt x="9169" y="3596"/>
                  </a:lnTo>
                  <a:cubicBezTo>
                    <a:pt x="9169" y="3477"/>
                    <a:pt x="9074" y="3358"/>
                    <a:pt x="8955" y="3358"/>
                  </a:cubicBezTo>
                  <a:lnTo>
                    <a:pt x="8574" y="3358"/>
                  </a:lnTo>
                  <a:cubicBezTo>
                    <a:pt x="8240" y="1429"/>
                    <a:pt x="6573" y="0"/>
                    <a:pt x="4597"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7"/>
            <p:cNvSpPr/>
            <p:nvPr/>
          </p:nvSpPr>
          <p:spPr>
            <a:xfrm>
              <a:off x="886846" y="3016503"/>
              <a:ext cx="14225" cy="13431"/>
            </a:xfrm>
            <a:custGeom>
              <a:avLst/>
              <a:gdLst/>
              <a:ahLst/>
              <a:cxnLst/>
              <a:rect l="l" t="t" r="r" b="b"/>
              <a:pathLst>
                <a:path w="430" h="406" extrusionOk="0">
                  <a:moveTo>
                    <a:pt x="215" y="1"/>
                  </a:moveTo>
                  <a:cubicBezTo>
                    <a:pt x="167" y="1"/>
                    <a:pt x="96" y="25"/>
                    <a:pt x="72" y="49"/>
                  </a:cubicBezTo>
                  <a:cubicBezTo>
                    <a:pt x="48" y="72"/>
                    <a:pt x="1" y="144"/>
                    <a:pt x="1" y="191"/>
                  </a:cubicBezTo>
                  <a:cubicBezTo>
                    <a:pt x="1" y="263"/>
                    <a:pt x="25" y="311"/>
                    <a:pt x="72" y="334"/>
                  </a:cubicBezTo>
                  <a:cubicBezTo>
                    <a:pt x="96" y="382"/>
                    <a:pt x="167" y="406"/>
                    <a:pt x="215" y="406"/>
                  </a:cubicBezTo>
                  <a:cubicBezTo>
                    <a:pt x="287" y="406"/>
                    <a:pt x="334" y="382"/>
                    <a:pt x="358" y="334"/>
                  </a:cubicBezTo>
                  <a:cubicBezTo>
                    <a:pt x="382" y="311"/>
                    <a:pt x="429" y="263"/>
                    <a:pt x="429" y="191"/>
                  </a:cubicBezTo>
                  <a:cubicBezTo>
                    <a:pt x="429" y="144"/>
                    <a:pt x="406" y="72"/>
                    <a:pt x="358" y="49"/>
                  </a:cubicBezTo>
                  <a:cubicBezTo>
                    <a:pt x="334" y="25"/>
                    <a:pt x="287"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67"/>
          <p:cNvGrpSpPr/>
          <p:nvPr/>
        </p:nvGrpSpPr>
        <p:grpSpPr>
          <a:xfrm>
            <a:off x="2702778" y="2120565"/>
            <a:ext cx="370326" cy="342735"/>
            <a:chOff x="2740657" y="2186133"/>
            <a:chExt cx="370326" cy="342735"/>
          </a:xfrm>
        </p:grpSpPr>
        <p:sp>
          <p:nvSpPr>
            <p:cNvPr id="5352" name="Google Shape;5352;p67"/>
            <p:cNvSpPr/>
            <p:nvPr/>
          </p:nvSpPr>
          <p:spPr>
            <a:xfrm>
              <a:off x="2982523" y="2317702"/>
              <a:ext cx="121347" cy="173352"/>
            </a:xfrm>
            <a:custGeom>
              <a:avLst/>
              <a:gdLst/>
              <a:ahLst/>
              <a:cxnLst/>
              <a:rect l="l" t="t" r="r" b="b"/>
              <a:pathLst>
                <a:path w="3668" h="5240" extrusionOk="0">
                  <a:moveTo>
                    <a:pt x="0" y="1"/>
                  </a:moveTo>
                  <a:lnTo>
                    <a:pt x="0" y="5240"/>
                  </a:lnTo>
                  <a:lnTo>
                    <a:pt x="3668" y="5240"/>
                  </a:lnTo>
                  <a:lnTo>
                    <a:pt x="3668"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7"/>
            <p:cNvSpPr/>
            <p:nvPr/>
          </p:nvSpPr>
          <p:spPr>
            <a:xfrm>
              <a:off x="3017194" y="2349229"/>
              <a:ext cx="85882" cy="59118"/>
            </a:xfrm>
            <a:custGeom>
              <a:avLst/>
              <a:gdLst/>
              <a:ahLst/>
              <a:cxnLst/>
              <a:rect l="l" t="t" r="r" b="b"/>
              <a:pathLst>
                <a:path w="2596" h="1787" extrusionOk="0">
                  <a:moveTo>
                    <a:pt x="0" y="0"/>
                  </a:moveTo>
                  <a:lnTo>
                    <a:pt x="0" y="1786"/>
                  </a:lnTo>
                  <a:lnTo>
                    <a:pt x="2596" y="1786"/>
                  </a:lnTo>
                  <a:lnTo>
                    <a:pt x="25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7"/>
            <p:cNvSpPr/>
            <p:nvPr/>
          </p:nvSpPr>
          <p:spPr>
            <a:xfrm>
              <a:off x="2747737" y="2290144"/>
              <a:ext cx="234820" cy="202498"/>
            </a:xfrm>
            <a:custGeom>
              <a:avLst/>
              <a:gdLst/>
              <a:ahLst/>
              <a:cxnLst/>
              <a:rect l="l" t="t" r="r" b="b"/>
              <a:pathLst>
                <a:path w="7098" h="6121" extrusionOk="0">
                  <a:moveTo>
                    <a:pt x="1" y="0"/>
                  </a:moveTo>
                  <a:lnTo>
                    <a:pt x="1" y="6120"/>
                  </a:lnTo>
                  <a:lnTo>
                    <a:pt x="7097" y="6120"/>
                  </a:lnTo>
                  <a:lnTo>
                    <a:pt x="7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7"/>
            <p:cNvSpPr/>
            <p:nvPr/>
          </p:nvSpPr>
          <p:spPr>
            <a:xfrm>
              <a:off x="2747737" y="2290144"/>
              <a:ext cx="234820" cy="202498"/>
            </a:xfrm>
            <a:custGeom>
              <a:avLst/>
              <a:gdLst/>
              <a:ahLst/>
              <a:cxnLst/>
              <a:rect l="l" t="t" r="r" b="b"/>
              <a:pathLst>
                <a:path w="7098" h="6121" extrusionOk="0">
                  <a:moveTo>
                    <a:pt x="1" y="0"/>
                  </a:moveTo>
                  <a:lnTo>
                    <a:pt x="1" y="6120"/>
                  </a:lnTo>
                  <a:lnTo>
                    <a:pt x="7097" y="6120"/>
                  </a:lnTo>
                  <a:lnTo>
                    <a:pt x="7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7"/>
            <p:cNvSpPr/>
            <p:nvPr/>
          </p:nvSpPr>
          <p:spPr>
            <a:xfrm>
              <a:off x="2747737" y="2459526"/>
              <a:ext cx="234820" cy="33116"/>
            </a:xfrm>
            <a:custGeom>
              <a:avLst/>
              <a:gdLst/>
              <a:ahLst/>
              <a:cxnLst/>
              <a:rect l="l" t="t" r="r" b="b"/>
              <a:pathLst>
                <a:path w="7098" h="1001" extrusionOk="0">
                  <a:moveTo>
                    <a:pt x="1" y="0"/>
                  </a:moveTo>
                  <a:lnTo>
                    <a:pt x="1" y="1000"/>
                  </a:lnTo>
                  <a:lnTo>
                    <a:pt x="7097" y="1000"/>
                  </a:lnTo>
                  <a:lnTo>
                    <a:pt x="7097"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7"/>
            <p:cNvSpPr/>
            <p:nvPr/>
          </p:nvSpPr>
          <p:spPr>
            <a:xfrm>
              <a:off x="2818633" y="2331894"/>
              <a:ext cx="85121" cy="85915"/>
            </a:xfrm>
            <a:custGeom>
              <a:avLst/>
              <a:gdLst/>
              <a:ahLst/>
              <a:cxnLst/>
              <a:rect l="l" t="t" r="r" b="b"/>
              <a:pathLst>
                <a:path w="2573" h="2597" extrusionOk="0">
                  <a:moveTo>
                    <a:pt x="763" y="0"/>
                  </a:moveTo>
                  <a:lnTo>
                    <a:pt x="763" y="762"/>
                  </a:lnTo>
                  <a:lnTo>
                    <a:pt x="1" y="762"/>
                  </a:lnTo>
                  <a:lnTo>
                    <a:pt x="1" y="1810"/>
                  </a:lnTo>
                  <a:lnTo>
                    <a:pt x="763" y="1810"/>
                  </a:lnTo>
                  <a:lnTo>
                    <a:pt x="763" y="2596"/>
                  </a:lnTo>
                  <a:lnTo>
                    <a:pt x="1811" y="2596"/>
                  </a:lnTo>
                  <a:lnTo>
                    <a:pt x="1811" y="1810"/>
                  </a:lnTo>
                  <a:lnTo>
                    <a:pt x="2573" y="1810"/>
                  </a:lnTo>
                  <a:lnTo>
                    <a:pt x="2573" y="762"/>
                  </a:lnTo>
                  <a:lnTo>
                    <a:pt x="1811" y="762"/>
                  </a:lnTo>
                  <a:lnTo>
                    <a:pt x="1811"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7"/>
            <p:cNvSpPr/>
            <p:nvPr/>
          </p:nvSpPr>
          <p:spPr>
            <a:xfrm>
              <a:off x="3012463" y="2462669"/>
              <a:ext cx="56736" cy="56770"/>
            </a:xfrm>
            <a:custGeom>
              <a:avLst/>
              <a:gdLst/>
              <a:ahLst/>
              <a:cxnLst/>
              <a:rect l="l" t="t" r="r" b="b"/>
              <a:pathLst>
                <a:path w="1715" h="1716" extrusionOk="0">
                  <a:moveTo>
                    <a:pt x="858" y="0"/>
                  </a:moveTo>
                  <a:cubicBezTo>
                    <a:pt x="381" y="0"/>
                    <a:pt x="0" y="381"/>
                    <a:pt x="0" y="858"/>
                  </a:cubicBezTo>
                  <a:cubicBezTo>
                    <a:pt x="0" y="1334"/>
                    <a:pt x="381" y="1715"/>
                    <a:pt x="858" y="1715"/>
                  </a:cubicBezTo>
                  <a:cubicBezTo>
                    <a:pt x="1334" y="1715"/>
                    <a:pt x="1715" y="1334"/>
                    <a:pt x="1715" y="858"/>
                  </a:cubicBezTo>
                  <a:cubicBezTo>
                    <a:pt x="1715" y="381"/>
                    <a:pt x="1334" y="0"/>
                    <a:pt x="858" y="0"/>
                  </a:cubicBez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7"/>
            <p:cNvSpPr/>
            <p:nvPr/>
          </p:nvSpPr>
          <p:spPr>
            <a:xfrm>
              <a:off x="3012463" y="2462669"/>
              <a:ext cx="56736" cy="56770"/>
            </a:xfrm>
            <a:custGeom>
              <a:avLst/>
              <a:gdLst/>
              <a:ahLst/>
              <a:cxnLst/>
              <a:rect l="l" t="t" r="r" b="b"/>
              <a:pathLst>
                <a:path w="1715" h="1716" extrusionOk="0">
                  <a:moveTo>
                    <a:pt x="858" y="0"/>
                  </a:moveTo>
                  <a:cubicBezTo>
                    <a:pt x="381" y="0"/>
                    <a:pt x="0" y="381"/>
                    <a:pt x="0" y="858"/>
                  </a:cubicBezTo>
                  <a:cubicBezTo>
                    <a:pt x="0" y="1334"/>
                    <a:pt x="381" y="1715"/>
                    <a:pt x="858" y="1715"/>
                  </a:cubicBezTo>
                  <a:cubicBezTo>
                    <a:pt x="1334" y="1715"/>
                    <a:pt x="1715" y="1334"/>
                    <a:pt x="1715" y="858"/>
                  </a:cubicBezTo>
                  <a:cubicBezTo>
                    <a:pt x="1715" y="381"/>
                    <a:pt x="1334" y="0"/>
                    <a:pt x="858"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7"/>
            <p:cNvSpPr/>
            <p:nvPr/>
          </p:nvSpPr>
          <p:spPr>
            <a:xfrm>
              <a:off x="2740657" y="2186133"/>
              <a:ext cx="33" cy="33"/>
            </a:xfrm>
            <a:custGeom>
              <a:avLst/>
              <a:gdLst/>
              <a:ahLst/>
              <a:cxnLst/>
              <a:rect l="l" t="t" r="r" b="b"/>
              <a:pathLst>
                <a:path w="1" h="1" extrusionOk="0">
                  <a:moveTo>
                    <a:pt x="0" y="1"/>
                  </a:moveTo>
                  <a:close/>
                </a:path>
              </a:pathLst>
            </a:custGeom>
            <a:solidFill>
              <a:srgbClr val="8FD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7"/>
            <p:cNvSpPr/>
            <p:nvPr/>
          </p:nvSpPr>
          <p:spPr>
            <a:xfrm>
              <a:off x="2792663" y="2462669"/>
              <a:ext cx="56736" cy="56770"/>
            </a:xfrm>
            <a:custGeom>
              <a:avLst/>
              <a:gdLst/>
              <a:ahLst/>
              <a:cxnLst/>
              <a:rect l="l" t="t" r="r" b="b"/>
              <a:pathLst>
                <a:path w="1715" h="1716" extrusionOk="0">
                  <a:moveTo>
                    <a:pt x="857" y="0"/>
                  </a:moveTo>
                  <a:cubicBezTo>
                    <a:pt x="381" y="0"/>
                    <a:pt x="0" y="381"/>
                    <a:pt x="0" y="858"/>
                  </a:cubicBezTo>
                  <a:cubicBezTo>
                    <a:pt x="0" y="1334"/>
                    <a:pt x="381" y="1715"/>
                    <a:pt x="857" y="1715"/>
                  </a:cubicBezTo>
                  <a:cubicBezTo>
                    <a:pt x="1334" y="1715"/>
                    <a:pt x="1715" y="1334"/>
                    <a:pt x="1715" y="858"/>
                  </a:cubicBezTo>
                  <a:cubicBezTo>
                    <a:pt x="1715" y="381"/>
                    <a:pt x="1334" y="0"/>
                    <a:pt x="857"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7"/>
            <p:cNvSpPr/>
            <p:nvPr/>
          </p:nvSpPr>
          <p:spPr>
            <a:xfrm>
              <a:off x="3028210" y="2286141"/>
              <a:ext cx="31561" cy="31594"/>
            </a:xfrm>
            <a:custGeom>
              <a:avLst/>
              <a:gdLst/>
              <a:ahLst/>
              <a:cxnLst/>
              <a:rect l="l" t="t" r="r" b="b"/>
              <a:pathLst>
                <a:path w="954" h="955" extrusionOk="0">
                  <a:moveTo>
                    <a:pt x="448" y="0"/>
                  </a:moveTo>
                  <a:cubicBezTo>
                    <a:pt x="434" y="0"/>
                    <a:pt x="420" y="1"/>
                    <a:pt x="405" y="2"/>
                  </a:cubicBezTo>
                  <a:cubicBezTo>
                    <a:pt x="167" y="50"/>
                    <a:pt x="1" y="240"/>
                    <a:pt x="1" y="478"/>
                  </a:cubicBezTo>
                  <a:lnTo>
                    <a:pt x="1" y="955"/>
                  </a:lnTo>
                  <a:lnTo>
                    <a:pt x="953" y="955"/>
                  </a:lnTo>
                  <a:lnTo>
                    <a:pt x="953" y="478"/>
                  </a:lnTo>
                  <a:cubicBezTo>
                    <a:pt x="953" y="229"/>
                    <a:pt x="737" y="0"/>
                    <a:pt x="448"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7"/>
            <p:cNvSpPr/>
            <p:nvPr/>
          </p:nvSpPr>
          <p:spPr>
            <a:xfrm>
              <a:off x="2814696" y="2484735"/>
              <a:ext cx="13431" cy="13431"/>
            </a:xfrm>
            <a:custGeom>
              <a:avLst/>
              <a:gdLst/>
              <a:ahLst/>
              <a:cxnLst/>
              <a:rect l="l" t="t" r="r" b="b"/>
              <a:pathLst>
                <a:path w="406" h="406" extrusionOk="0">
                  <a:moveTo>
                    <a:pt x="191" y="0"/>
                  </a:moveTo>
                  <a:cubicBezTo>
                    <a:pt x="144" y="0"/>
                    <a:pt x="72" y="24"/>
                    <a:pt x="48" y="48"/>
                  </a:cubicBezTo>
                  <a:cubicBezTo>
                    <a:pt x="25" y="72"/>
                    <a:pt x="1" y="143"/>
                    <a:pt x="1" y="191"/>
                  </a:cubicBezTo>
                  <a:cubicBezTo>
                    <a:pt x="1" y="262"/>
                    <a:pt x="25" y="310"/>
                    <a:pt x="48" y="334"/>
                  </a:cubicBezTo>
                  <a:cubicBezTo>
                    <a:pt x="72" y="381"/>
                    <a:pt x="144" y="405"/>
                    <a:pt x="191" y="405"/>
                  </a:cubicBezTo>
                  <a:cubicBezTo>
                    <a:pt x="263" y="405"/>
                    <a:pt x="310" y="381"/>
                    <a:pt x="358" y="334"/>
                  </a:cubicBezTo>
                  <a:cubicBezTo>
                    <a:pt x="382" y="310"/>
                    <a:pt x="406" y="262"/>
                    <a:pt x="406" y="191"/>
                  </a:cubicBezTo>
                  <a:cubicBezTo>
                    <a:pt x="406" y="143"/>
                    <a:pt x="382" y="72"/>
                    <a:pt x="358" y="48"/>
                  </a:cubicBezTo>
                  <a:cubicBezTo>
                    <a:pt x="310" y="24"/>
                    <a:pt x="263" y="0"/>
                    <a:pt x="19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7"/>
            <p:cNvSpPr/>
            <p:nvPr/>
          </p:nvSpPr>
          <p:spPr>
            <a:xfrm>
              <a:off x="3033735" y="2484735"/>
              <a:ext cx="14192" cy="13431"/>
            </a:xfrm>
            <a:custGeom>
              <a:avLst/>
              <a:gdLst/>
              <a:ahLst/>
              <a:cxnLst/>
              <a:rect l="l" t="t" r="r" b="b"/>
              <a:pathLst>
                <a:path w="429" h="406" extrusionOk="0">
                  <a:moveTo>
                    <a:pt x="215" y="0"/>
                  </a:moveTo>
                  <a:cubicBezTo>
                    <a:pt x="167" y="0"/>
                    <a:pt x="96" y="24"/>
                    <a:pt x="72" y="48"/>
                  </a:cubicBezTo>
                  <a:cubicBezTo>
                    <a:pt x="48" y="72"/>
                    <a:pt x="0" y="143"/>
                    <a:pt x="0" y="191"/>
                  </a:cubicBezTo>
                  <a:cubicBezTo>
                    <a:pt x="0" y="262"/>
                    <a:pt x="48" y="310"/>
                    <a:pt x="72" y="334"/>
                  </a:cubicBezTo>
                  <a:cubicBezTo>
                    <a:pt x="96" y="381"/>
                    <a:pt x="167" y="405"/>
                    <a:pt x="215" y="405"/>
                  </a:cubicBezTo>
                  <a:cubicBezTo>
                    <a:pt x="286" y="405"/>
                    <a:pt x="334" y="381"/>
                    <a:pt x="357" y="334"/>
                  </a:cubicBezTo>
                  <a:cubicBezTo>
                    <a:pt x="405" y="310"/>
                    <a:pt x="429" y="262"/>
                    <a:pt x="429" y="191"/>
                  </a:cubicBezTo>
                  <a:cubicBezTo>
                    <a:pt x="429" y="143"/>
                    <a:pt x="405" y="72"/>
                    <a:pt x="357"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7"/>
            <p:cNvSpPr/>
            <p:nvPr/>
          </p:nvSpPr>
          <p:spPr>
            <a:xfrm>
              <a:off x="2803679" y="2283825"/>
              <a:ext cx="13431" cy="13431"/>
            </a:xfrm>
            <a:custGeom>
              <a:avLst/>
              <a:gdLst/>
              <a:ahLst/>
              <a:cxnLst/>
              <a:rect l="l" t="t" r="r" b="b"/>
              <a:pathLst>
                <a:path w="406" h="406" extrusionOk="0">
                  <a:moveTo>
                    <a:pt x="215" y="1"/>
                  </a:moveTo>
                  <a:cubicBezTo>
                    <a:pt x="143" y="1"/>
                    <a:pt x="96" y="24"/>
                    <a:pt x="48" y="48"/>
                  </a:cubicBezTo>
                  <a:cubicBezTo>
                    <a:pt x="24" y="72"/>
                    <a:pt x="0" y="143"/>
                    <a:pt x="0" y="191"/>
                  </a:cubicBezTo>
                  <a:cubicBezTo>
                    <a:pt x="0" y="263"/>
                    <a:pt x="24" y="310"/>
                    <a:pt x="48" y="358"/>
                  </a:cubicBezTo>
                  <a:cubicBezTo>
                    <a:pt x="96" y="382"/>
                    <a:pt x="143" y="405"/>
                    <a:pt x="215" y="405"/>
                  </a:cubicBezTo>
                  <a:cubicBezTo>
                    <a:pt x="262" y="405"/>
                    <a:pt x="310" y="382"/>
                    <a:pt x="358" y="358"/>
                  </a:cubicBezTo>
                  <a:cubicBezTo>
                    <a:pt x="381" y="310"/>
                    <a:pt x="405" y="263"/>
                    <a:pt x="405" y="191"/>
                  </a:cubicBezTo>
                  <a:cubicBezTo>
                    <a:pt x="405" y="143"/>
                    <a:pt x="381" y="72"/>
                    <a:pt x="358" y="48"/>
                  </a:cubicBezTo>
                  <a:cubicBezTo>
                    <a:pt x="310" y="24"/>
                    <a:pt x="262"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7"/>
            <p:cNvSpPr/>
            <p:nvPr/>
          </p:nvSpPr>
          <p:spPr>
            <a:xfrm>
              <a:off x="3036878" y="2215179"/>
              <a:ext cx="14225" cy="44628"/>
            </a:xfrm>
            <a:custGeom>
              <a:avLst/>
              <a:gdLst/>
              <a:ahLst/>
              <a:cxnLst/>
              <a:rect l="l" t="t" r="r" b="b"/>
              <a:pathLst>
                <a:path w="430" h="1349" extrusionOk="0">
                  <a:moveTo>
                    <a:pt x="202" y="1"/>
                  </a:moveTo>
                  <a:cubicBezTo>
                    <a:pt x="80" y="1"/>
                    <a:pt x="1" y="109"/>
                    <a:pt x="1" y="218"/>
                  </a:cubicBezTo>
                  <a:lnTo>
                    <a:pt x="1" y="1147"/>
                  </a:lnTo>
                  <a:cubicBezTo>
                    <a:pt x="1" y="1247"/>
                    <a:pt x="86" y="1348"/>
                    <a:pt x="184" y="1348"/>
                  </a:cubicBezTo>
                  <a:cubicBezTo>
                    <a:pt x="202" y="1348"/>
                    <a:pt x="220" y="1345"/>
                    <a:pt x="239" y="1337"/>
                  </a:cubicBezTo>
                  <a:cubicBezTo>
                    <a:pt x="334" y="1314"/>
                    <a:pt x="429" y="1242"/>
                    <a:pt x="429" y="1123"/>
                  </a:cubicBezTo>
                  <a:lnTo>
                    <a:pt x="429" y="218"/>
                  </a:lnTo>
                  <a:cubicBezTo>
                    <a:pt x="429" y="99"/>
                    <a:pt x="334" y="4"/>
                    <a:pt x="239" y="4"/>
                  </a:cubicBezTo>
                  <a:cubicBezTo>
                    <a:pt x="226" y="2"/>
                    <a:pt x="214" y="1"/>
                    <a:pt x="20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7"/>
            <p:cNvSpPr/>
            <p:nvPr/>
          </p:nvSpPr>
          <p:spPr>
            <a:xfrm>
              <a:off x="3074691" y="2239726"/>
              <a:ext cx="27624" cy="26003"/>
            </a:xfrm>
            <a:custGeom>
              <a:avLst/>
              <a:gdLst/>
              <a:ahLst/>
              <a:cxnLst/>
              <a:rect l="l" t="t" r="r" b="b"/>
              <a:pathLst>
                <a:path w="835" h="786" extrusionOk="0">
                  <a:moveTo>
                    <a:pt x="575" y="0"/>
                  </a:moveTo>
                  <a:cubicBezTo>
                    <a:pt x="519" y="0"/>
                    <a:pt x="465" y="24"/>
                    <a:pt x="429" y="71"/>
                  </a:cubicBezTo>
                  <a:lnTo>
                    <a:pt x="72" y="429"/>
                  </a:lnTo>
                  <a:cubicBezTo>
                    <a:pt x="1" y="524"/>
                    <a:pt x="1" y="667"/>
                    <a:pt x="72" y="738"/>
                  </a:cubicBezTo>
                  <a:cubicBezTo>
                    <a:pt x="96" y="786"/>
                    <a:pt x="167" y="786"/>
                    <a:pt x="239" y="786"/>
                  </a:cubicBezTo>
                  <a:cubicBezTo>
                    <a:pt x="286" y="786"/>
                    <a:pt x="358" y="762"/>
                    <a:pt x="382" y="738"/>
                  </a:cubicBezTo>
                  <a:lnTo>
                    <a:pt x="739" y="381"/>
                  </a:lnTo>
                  <a:cubicBezTo>
                    <a:pt x="834" y="286"/>
                    <a:pt x="834" y="143"/>
                    <a:pt x="739" y="71"/>
                  </a:cubicBezTo>
                  <a:cubicBezTo>
                    <a:pt x="691" y="24"/>
                    <a:pt x="632" y="0"/>
                    <a:pt x="57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7"/>
            <p:cNvSpPr/>
            <p:nvPr/>
          </p:nvSpPr>
          <p:spPr>
            <a:xfrm>
              <a:off x="2984872" y="2239726"/>
              <a:ext cx="27624" cy="26003"/>
            </a:xfrm>
            <a:custGeom>
              <a:avLst/>
              <a:gdLst/>
              <a:ahLst/>
              <a:cxnLst/>
              <a:rect l="l" t="t" r="r" b="b"/>
              <a:pathLst>
                <a:path w="835" h="786" extrusionOk="0">
                  <a:moveTo>
                    <a:pt x="221" y="0"/>
                  </a:moveTo>
                  <a:cubicBezTo>
                    <a:pt x="167" y="0"/>
                    <a:pt x="120" y="24"/>
                    <a:pt x="96" y="71"/>
                  </a:cubicBezTo>
                  <a:cubicBezTo>
                    <a:pt x="1" y="167"/>
                    <a:pt x="1" y="310"/>
                    <a:pt x="96" y="381"/>
                  </a:cubicBezTo>
                  <a:lnTo>
                    <a:pt x="429" y="738"/>
                  </a:lnTo>
                  <a:cubicBezTo>
                    <a:pt x="477" y="762"/>
                    <a:pt x="525" y="786"/>
                    <a:pt x="596" y="786"/>
                  </a:cubicBezTo>
                  <a:cubicBezTo>
                    <a:pt x="644" y="786"/>
                    <a:pt x="715" y="762"/>
                    <a:pt x="739" y="738"/>
                  </a:cubicBezTo>
                  <a:cubicBezTo>
                    <a:pt x="834" y="643"/>
                    <a:pt x="834" y="500"/>
                    <a:pt x="739" y="429"/>
                  </a:cubicBezTo>
                  <a:lnTo>
                    <a:pt x="382" y="71"/>
                  </a:lnTo>
                  <a:cubicBezTo>
                    <a:pt x="334" y="24"/>
                    <a:pt x="275" y="0"/>
                    <a:pt x="22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7"/>
            <p:cNvSpPr/>
            <p:nvPr/>
          </p:nvSpPr>
          <p:spPr>
            <a:xfrm>
              <a:off x="2741451" y="2279061"/>
              <a:ext cx="369532" cy="249806"/>
            </a:xfrm>
            <a:custGeom>
              <a:avLst/>
              <a:gdLst/>
              <a:ahLst/>
              <a:cxnLst/>
              <a:rect l="l" t="t" r="r" b="b"/>
              <a:pathLst>
                <a:path w="11170" h="7551" extrusionOk="0">
                  <a:moveTo>
                    <a:pt x="9137" y="428"/>
                  </a:moveTo>
                  <a:cubicBezTo>
                    <a:pt x="9147" y="428"/>
                    <a:pt x="9158" y="429"/>
                    <a:pt x="9169" y="430"/>
                  </a:cubicBezTo>
                  <a:cubicBezTo>
                    <a:pt x="9288" y="454"/>
                    <a:pt x="9383" y="573"/>
                    <a:pt x="9383" y="692"/>
                  </a:cubicBezTo>
                  <a:lnTo>
                    <a:pt x="9383" y="978"/>
                  </a:lnTo>
                  <a:lnTo>
                    <a:pt x="8883" y="978"/>
                  </a:lnTo>
                  <a:lnTo>
                    <a:pt x="8883" y="692"/>
                  </a:lnTo>
                  <a:cubicBezTo>
                    <a:pt x="8883" y="560"/>
                    <a:pt x="9005" y="428"/>
                    <a:pt x="9137" y="428"/>
                  </a:cubicBezTo>
                  <a:close/>
                  <a:moveTo>
                    <a:pt x="9431" y="2359"/>
                  </a:moveTo>
                  <a:lnTo>
                    <a:pt x="9431" y="3717"/>
                  </a:lnTo>
                  <a:lnTo>
                    <a:pt x="8573" y="3717"/>
                  </a:lnTo>
                  <a:lnTo>
                    <a:pt x="8573" y="2359"/>
                  </a:lnTo>
                  <a:close/>
                  <a:moveTo>
                    <a:pt x="10717" y="2359"/>
                  </a:moveTo>
                  <a:lnTo>
                    <a:pt x="10717" y="3717"/>
                  </a:lnTo>
                  <a:lnTo>
                    <a:pt x="9859" y="3717"/>
                  </a:lnTo>
                  <a:lnTo>
                    <a:pt x="9859" y="2359"/>
                  </a:lnTo>
                  <a:close/>
                  <a:moveTo>
                    <a:pt x="1643" y="5670"/>
                  </a:moveTo>
                  <a:cubicBezTo>
                    <a:pt x="1500" y="5812"/>
                    <a:pt x="1405" y="6003"/>
                    <a:pt x="1334" y="6217"/>
                  </a:cubicBezTo>
                  <a:lnTo>
                    <a:pt x="381" y="6217"/>
                  </a:lnTo>
                  <a:lnTo>
                    <a:pt x="381" y="5670"/>
                  </a:lnTo>
                  <a:close/>
                  <a:moveTo>
                    <a:pt x="7097" y="5693"/>
                  </a:moveTo>
                  <a:lnTo>
                    <a:pt x="7097" y="6241"/>
                  </a:lnTo>
                  <a:lnTo>
                    <a:pt x="3525" y="6241"/>
                  </a:lnTo>
                  <a:cubicBezTo>
                    <a:pt x="3477" y="6027"/>
                    <a:pt x="3358" y="5860"/>
                    <a:pt x="3215" y="5693"/>
                  </a:cubicBezTo>
                  <a:close/>
                  <a:moveTo>
                    <a:pt x="10740" y="1383"/>
                  </a:moveTo>
                  <a:lnTo>
                    <a:pt x="10740" y="1931"/>
                  </a:lnTo>
                  <a:lnTo>
                    <a:pt x="8359" y="1931"/>
                  </a:lnTo>
                  <a:cubicBezTo>
                    <a:pt x="8240" y="1931"/>
                    <a:pt x="8145" y="2002"/>
                    <a:pt x="8145" y="2121"/>
                  </a:cubicBezTo>
                  <a:lnTo>
                    <a:pt x="8145" y="3907"/>
                  </a:lnTo>
                  <a:cubicBezTo>
                    <a:pt x="8145" y="4026"/>
                    <a:pt x="8240" y="4122"/>
                    <a:pt x="8359" y="4122"/>
                  </a:cubicBezTo>
                  <a:lnTo>
                    <a:pt x="10740" y="4122"/>
                  </a:lnTo>
                  <a:lnTo>
                    <a:pt x="10740" y="6217"/>
                  </a:lnTo>
                  <a:lnTo>
                    <a:pt x="10121" y="6217"/>
                  </a:lnTo>
                  <a:cubicBezTo>
                    <a:pt x="10026" y="5693"/>
                    <a:pt x="9574" y="5336"/>
                    <a:pt x="9050" y="5336"/>
                  </a:cubicBezTo>
                  <a:cubicBezTo>
                    <a:pt x="8502" y="5336"/>
                    <a:pt x="7978" y="6241"/>
                    <a:pt x="7978" y="6241"/>
                  </a:cubicBezTo>
                  <a:lnTo>
                    <a:pt x="7525" y="6241"/>
                  </a:lnTo>
                  <a:lnTo>
                    <a:pt x="7525" y="1383"/>
                  </a:lnTo>
                  <a:close/>
                  <a:moveTo>
                    <a:pt x="2405" y="5765"/>
                  </a:moveTo>
                  <a:cubicBezTo>
                    <a:pt x="2763" y="5765"/>
                    <a:pt x="3072" y="6051"/>
                    <a:pt x="3072" y="6408"/>
                  </a:cubicBezTo>
                  <a:cubicBezTo>
                    <a:pt x="3072" y="6813"/>
                    <a:pt x="2763" y="7075"/>
                    <a:pt x="2405" y="7075"/>
                  </a:cubicBezTo>
                  <a:cubicBezTo>
                    <a:pt x="2048" y="7075"/>
                    <a:pt x="1762" y="6765"/>
                    <a:pt x="1762" y="6408"/>
                  </a:cubicBezTo>
                  <a:cubicBezTo>
                    <a:pt x="1762" y="6051"/>
                    <a:pt x="2048" y="5765"/>
                    <a:pt x="2405" y="5765"/>
                  </a:cubicBezTo>
                  <a:close/>
                  <a:moveTo>
                    <a:pt x="9050" y="5765"/>
                  </a:moveTo>
                  <a:cubicBezTo>
                    <a:pt x="9407" y="5765"/>
                    <a:pt x="9716" y="6051"/>
                    <a:pt x="9716" y="6408"/>
                  </a:cubicBezTo>
                  <a:cubicBezTo>
                    <a:pt x="9716" y="6813"/>
                    <a:pt x="9407" y="7075"/>
                    <a:pt x="9050" y="7075"/>
                  </a:cubicBezTo>
                  <a:cubicBezTo>
                    <a:pt x="8692" y="7075"/>
                    <a:pt x="8407" y="6765"/>
                    <a:pt x="8407" y="6408"/>
                  </a:cubicBezTo>
                  <a:cubicBezTo>
                    <a:pt x="8407" y="6051"/>
                    <a:pt x="8692" y="5765"/>
                    <a:pt x="9050" y="5765"/>
                  </a:cubicBezTo>
                  <a:close/>
                  <a:moveTo>
                    <a:pt x="9152" y="1"/>
                  </a:moveTo>
                  <a:cubicBezTo>
                    <a:pt x="8765" y="1"/>
                    <a:pt x="8454" y="324"/>
                    <a:pt x="8454" y="692"/>
                  </a:cubicBezTo>
                  <a:lnTo>
                    <a:pt x="8454" y="978"/>
                  </a:lnTo>
                  <a:lnTo>
                    <a:pt x="7525" y="978"/>
                  </a:lnTo>
                  <a:lnTo>
                    <a:pt x="7525" y="335"/>
                  </a:lnTo>
                  <a:cubicBezTo>
                    <a:pt x="7525" y="216"/>
                    <a:pt x="7454" y="145"/>
                    <a:pt x="7335" y="145"/>
                  </a:cubicBezTo>
                  <a:lnTo>
                    <a:pt x="3096" y="145"/>
                  </a:lnTo>
                  <a:cubicBezTo>
                    <a:pt x="2977" y="145"/>
                    <a:pt x="2882" y="216"/>
                    <a:pt x="2882" y="311"/>
                  </a:cubicBezTo>
                  <a:cubicBezTo>
                    <a:pt x="2858" y="454"/>
                    <a:pt x="2977" y="549"/>
                    <a:pt x="3096" y="549"/>
                  </a:cubicBezTo>
                  <a:lnTo>
                    <a:pt x="7097" y="549"/>
                  </a:lnTo>
                  <a:lnTo>
                    <a:pt x="7097" y="5265"/>
                  </a:lnTo>
                  <a:lnTo>
                    <a:pt x="429" y="5265"/>
                  </a:lnTo>
                  <a:lnTo>
                    <a:pt x="429" y="573"/>
                  </a:lnTo>
                  <a:lnTo>
                    <a:pt x="1096" y="573"/>
                  </a:lnTo>
                  <a:cubicBezTo>
                    <a:pt x="1215" y="573"/>
                    <a:pt x="1310" y="502"/>
                    <a:pt x="1310" y="407"/>
                  </a:cubicBezTo>
                  <a:cubicBezTo>
                    <a:pt x="1334" y="264"/>
                    <a:pt x="1215" y="168"/>
                    <a:pt x="1096" y="168"/>
                  </a:cubicBezTo>
                  <a:lnTo>
                    <a:pt x="214" y="168"/>
                  </a:lnTo>
                  <a:cubicBezTo>
                    <a:pt x="95" y="168"/>
                    <a:pt x="0" y="264"/>
                    <a:pt x="0" y="383"/>
                  </a:cubicBezTo>
                  <a:lnTo>
                    <a:pt x="0" y="6455"/>
                  </a:lnTo>
                  <a:cubicBezTo>
                    <a:pt x="0" y="6455"/>
                    <a:pt x="95" y="6646"/>
                    <a:pt x="214" y="6694"/>
                  </a:cubicBezTo>
                  <a:lnTo>
                    <a:pt x="1381" y="6694"/>
                  </a:lnTo>
                  <a:cubicBezTo>
                    <a:pt x="1500" y="7170"/>
                    <a:pt x="1905" y="7551"/>
                    <a:pt x="2453" y="7551"/>
                  </a:cubicBezTo>
                  <a:cubicBezTo>
                    <a:pt x="2977" y="7551"/>
                    <a:pt x="3406" y="7194"/>
                    <a:pt x="3525" y="6694"/>
                  </a:cubicBezTo>
                  <a:lnTo>
                    <a:pt x="7978" y="6694"/>
                  </a:lnTo>
                  <a:cubicBezTo>
                    <a:pt x="8097" y="7170"/>
                    <a:pt x="8526" y="7551"/>
                    <a:pt x="9050" y="7551"/>
                  </a:cubicBezTo>
                  <a:cubicBezTo>
                    <a:pt x="9597" y="7551"/>
                    <a:pt x="10026" y="7146"/>
                    <a:pt x="10121" y="6694"/>
                  </a:cubicBezTo>
                  <a:lnTo>
                    <a:pt x="10955" y="6694"/>
                  </a:lnTo>
                  <a:cubicBezTo>
                    <a:pt x="11074" y="6694"/>
                    <a:pt x="11169" y="6598"/>
                    <a:pt x="11169" y="6479"/>
                  </a:cubicBezTo>
                  <a:lnTo>
                    <a:pt x="11169" y="1240"/>
                  </a:lnTo>
                  <a:cubicBezTo>
                    <a:pt x="11169" y="1050"/>
                    <a:pt x="11074" y="978"/>
                    <a:pt x="10955" y="978"/>
                  </a:cubicBezTo>
                  <a:lnTo>
                    <a:pt x="9859" y="978"/>
                  </a:lnTo>
                  <a:lnTo>
                    <a:pt x="9859" y="740"/>
                  </a:lnTo>
                  <a:cubicBezTo>
                    <a:pt x="9859" y="383"/>
                    <a:pt x="9550" y="49"/>
                    <a:pt x="9192" y="2"/>
                  </a:cubicBezTo>
                  <a:cubicBezTo>
                    <a:pt x="9179" y="1"/>
                    <a:pt x="9165" y="1"/>
                    <a:pt x="915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7"/>
            <p:cNvSpPr/>
            <p:nvPr/>
          </p:nvSpPr>
          <p:spPr>
            <a:xfrm>
              <a:off x="2811553" y="2324021"/>
              <a:ext cx="99314" cy="99281"/>
            </a:xfrm>
            <a:custGeom>
              <a:avLst/>
              <a:gdLst/>
              <a:ahLst/>
              <a:cxnLst/>
              <a:rect l="l" t="t" r="r" b="b"/>
              <a:pathLst>
                <a:path w="3002" h="3001" extrusionOk="0">
                  <a:moveTo>
                    <a:pt x="1834" y="453"/>
                  </a:moveTo>
                  <a:lnTo>
                    <a:pt x="1834" y="1000"/>
                  </a:lnTo>
                  <a:cubicBezTo>
                    <a:pt x="1834" y="1119"/>
                    <a:pt x="1930" y="1215"/>
                    <a:pt x="2049" y="1215"/>
                  </a:cubicBezTo>
                  <a:lnTo>
                    <a:pt x="2620" y="1215"/>
                  </a:lnTo>
                  <a:lnTo>
                    <a:pt x="2620" y="1834"/>
                  </a:lnTo>
                  <a:lnTo>
                    <a:pt x="2049" y="1834"/>
                  </a:lnTo>
                  <a:cubicBezTo>
                    <a:pt x="1930" y="1834"/>
                    <a:pt x="1834" y="1929"/>
                    <a:pt x="1834" y="2048"/>
                  </a:cubicBezTo>
                  <a:lnTo>
                    <a:pt x="1834" y="2620"/>
                  </a:lnTo>
                  <a:lnTo>
                    <a:pt x="1215" y="2620"/>
                  </a:lnTo>
                  <a:lnTo>
                    <a:pt x="1215" y="2048"/>
                  </a:lnTo>
                  <a:cubicBezTo>
                    <a:pt x="1215" y="1929"/>
                    <a:pt x="1120" y="1834"/>
                    <a:pt x="1001" y="1834"/>
                  </a:cubicBezTo>
                  <a:lnTo>
                    <a:pt x="453" y="1834"/>
                  </a:lnTo>
                  <a:lnTo>
                    <a:pt x="453" y="1215"/>
                  </a:lnTo>
                  <a:lnTo>
                    <a:pt x="1001" y="1215"/>
                  </a:lnTo>
                  <a:cubicBezTo>
                    <a:pt x="1120" y="1215"/>
                    <a:pt x="1215" y="1119"/>
                    <a:pt x="1215" y="1000"/>
                  </a:cubicBezTo>
                  <a:lnTo>
                    <a:pt x="1215" y="453"/>
                  </a:lnTo>
                  <a:close/>
                  <a:moveTo>
                    <a:pt x="1001" y="0"/>
                  </a:moveTo>
                  <a:cubicBezTo>
                    <a:pt x="882" y="0"/>
                    <a:pt x="810" y="95"/>
                    <a:pt x="810" y="214"/>
                  </a:cubicBezTo>
                  <a:lnTo>
                    <a:pt x="810" y="762"/>
                  </a:lnTo>
                  <a:lnTo>
                    <a:pt x="215" y="762"/>
                  </a:lnTo>
                  <a:cubicBezTo>
                    <a:pt x="96" y="762"/>
                    <a:pt x="1" y="857"/>
                    <a:pt x="1" y="977"/>
                  </a:cubicBezTo>
                  <a:lnTo>
                    <a:pt x="1" y="2024"/>
                  </a:lnTo>
                  <a:cubicBezTo>
                    <a:pt x="1" y="2143"/>
                    <a:pt x="96" y="2215"/>
                    <a:pt x="215" y="2215"/>
                  </a:cubicBezTo>
                  <a:lnTo>
                    <a:pt x="763" y="2215"/>
                  </a:lnTo>
                  <a:lnTo>
                    <a:pt x="763" y="2786"/>
                  </a:lnTo>
                  <a:cubicBezTo>
                    <a:pt x="763" y="2905"/>
                    <a:pt x="858" y="3001"/>
                    <a:pt x="977" y="3001"/>
                  </a:cubicBezTo>
                  <a:lnTo>
                    <a:pt x="2025" y="3001"/>
                  </a:lnTo>
                  <a:cubicBezTo>
                    <a:pt x="2144" y="3001"/>
                    <a:pt x="2215" y="2905"/>
                    <a:pt x="2215" y="2786"/>
                  </a:cubicBezTo>
                  <a:lnTo>
                    <a:pt x="2215" y="2215"/>
                  </a:lnTo>
                  <a:lnTo>
                    <a:pt x="2787" y="2215"/>
                  </a:lnTo>
                  <a:cubicBezTo>
                    <a:pt x="2906" y="2215"/>
                    <a:pt x="3001" y="2143"/>
                    <a:pt x="3001" y="2024"/>
                  </a:cubicBezTo>
                  <a:lnTo>
                    <a:pt x="3001" y="977"/>
                  </a:lnTo>
                  <a:cubicBezTo>
                    <a:pt x="3001" y="857"/>
                    <a:pt x="2906" y="762"/>
                    <a:pt x="2787" y="762"/>
                  </a:cubicBezTo>
                  <a:lnTo>
                    <a:pt x="2215" y="762"/>
                  </a:lnTo>
                  <a:lnTo>
                    <a:pt x="2215" y="214"/>
                  </a:lnTo>
                  <a:cubicBezTo>
                    <a:pt x="2263" y="95"/>
                    <a:pt x="2168" y="0"/>
                    <a:pt x="204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7"/>
          <p:cNvGrpSpPr/>
          <p:nvPr/>
        </p:nvGrpSpPr>
        <p:grpSpPr>
          <a:xfrm>
            <a:off x="2024485" y="2107117"/>
            <a:ext cx="356927" cy="369631"/>
            <a:chOff x="2090685" y="2171841"/>
            <a:chExt cx="356927" cy="369631"/>
          </a:xfrm>
        </p:grpSpPr>
        <p:sp>
          <p:nvSpPr>
            <p:cNvPr id="5372" name="Google Shape;5372;p67"/>
            <p:cNvSpPr/>
            <p:nvPr/>
          </p:nvSpPr>
          <p:spPr>
            <a:xfrm>
              <a:off x="2170249" y="2245218"/>
              <a:ext cx="197006" cy="185957"/>
            </a:xfrm>
            <a:custGeom>
              <a:avLst/>
              <a:gdLst/>
              <a:ahLst/>
              <a:cxnLst/>
              <a:rect l="l" t="t" r="r" b="b"/>
              <a:pathLst>
                <a:path w="5955" h="5621" extrusionOk="0">
                  <a:moveTo>
                    <a:pt x="2977" y="1"/>
                  </a:moveTo>
                  <a:cubicBezTo>
                    <a:pt x="1334" y="1"/>
                    <a:pt x="1" y="1334"/>
                    <a:pt x="1" y="2977"/>
                  </a:cubicBezTo>
                  <a:lnTo>
                    <a:pt x="1" y="5621"/>
                  </a:lnTo>
                  <a:lnTo>
                    <a:pt x="5954" y="5621"/>
                  </a:lnTo>
                  <a:lnTo>
                    <a:pt x="5954" y="2977"/>
                  </a:lnTo>
                  <a:cubicBezTo>
                    <a:pt x="5954" y="1334"/>
                    <a:pt x="4621" y="1"/>
                    <a:pt x="2977"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7"/>
            <p:cNvSpPr/>
            <p:nvPr/>
          </p:nvSpPr>
          <p:spPr>
            <a:xfrm>
              <a:off x="2240384" y="2325575"/>
              <a:ext cx="56736" cy="57564"/>
            </a:xfrm>
            <a:custGeom>
              <a:avLst/>
              <a:gdLst/>
              <a:ahLst/>
              <a:cxnLst/>
              <a:rect l="l" t="t" r="r" b="b"/>
              <a:pathLst>
                <a:path w="1715" h="1740" extrusionOk="0">
                  <a:moveTo>
                    <a:pt x="857" y="1"/>
                  </a:moveTo>
                  <a:cubicBezTo>
                    <a:pt x="381" y="1"/>
                    <a:pt x="0" y="382"/>
                    <a:pt x="0" y="882"/>
                  </a:cubicBezTo>
                  <a:cubicBezTo>
                    <a:pt x="0" y="1358"/>
                    <a:pt x="381" y="1739"/>
                    <a:pt x="857" y="1739"/>
                  </a:cubicBezTo>
                  <a:cubicBezTo>
                    <a:pt x="1334" y="1739"/>
                    <a:pt x="1715" y="1358"/>
                    <a:pt x="1715" y="882"/>
                  </a:cubicBezTo>
                  <a:cubicBezTo>
                    <a:pt x="1715" y="382"/>
                    <a:pt x="1334" y="1"/>
                    <a:pt x="857"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7"/>
            <p:cNvSpPr/>
            <p:nvPr/>
          </p:nvSpPr>
          <p:spPr>
            <a:xfrm>
              <a:off x="2252988" y="2379930"/>
              <a:ext cx="31528" cy="50484"/>
            </a:xfrm>
            <a:custGeom>
              <a:avLst/>
              <a:gdLst/>
              <a:ahLst/>
              <a:cxnLst/>
              <a:rect l="l" t="t" r="r" b="b"/>
              <a:pathLst>
                <a:path w="953" h="1526" extrusionOk="0">
                  <a:moveTo>
                    <a:pt x="0" y="1"/>
                  </a:moveTo>
                  <a:lnTo>
                    <a:pt x="0" y="1525"/>
                  </a:lnTo>
                  <a:lnTo>
                    <a:pt x="953" y="1525"/>
                  </a:lnTo>
                  <a:lnTo>
                    <a:pt x="953"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7"/>
            <p:cNvSpPr/>
            <p:nvPr/>
          </p:nvSpPr>
          <p:spPr>
            <a:xfrm>
              <a:off x="2147389" y="2428793"/>
              <a:ext cx="242693" cy="105599"/>
            </a:xfrm>
            <a:custGeom>
              <a:avLst/>
              <a:gdLst/>
              <a:ahLst/>
              <a:cxnLst/>
              <a:rect l="l" t="t" r="r" b="b"/>
              <a:pathLst>
                <a:path w="7336" h="3192" extrusionOk="0">
                  <a:moveTo>
                    <a:pt x="549" y="0"/>
                  </a:moveTo>
                  <a:cubicBezTo>
                    <a:pt x="239" y="0"/>
                    <a:pt x="1" y="239"/>
                    <a:pt x="1" y="548"/>
                  </a:cubicBezTo>
                  <a:lnTo>
                    <a:pt x="1" y="2668"/>
                  </a:lnTo>
                  <a:cubicBezTo>
                    <a:pt x="1" y="2953"/>
                    <a:pt x="239" y="3192"/>
                    <a:pt x="549" y="3192"/>
                  </a:cubicBezTo>
                  <a:lnTo>
                    <a:pt x="6788" y="3192"/>
                  </a:lnTo>
                  <a:cubicBezTo>
                    <a:pt x="7098" y="3192"/>
                    <a:pt x="7336" y="3001"/>
                    <a:pt x="7336" y="2668"/>
                  </a:cubicBezTo>
                  <a:lnTo>
                    <a:pt x="7336" y="548"/>
                  </a:lnTo>
                  <a:cubicBezTo>
                    <a:pt x="7336" y="239"/>
                    <a:pt x="7098" y="0"/>
                    <a:pt x="67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7"/>
            <p:cNvSpPr/>
            <p:nvPr/>
          </p:nvSpPr>
          <p:spPr>
            <a:xfrm>
              <a:off x="2138754" y="2465812"/>
              <a:ext cx="259201" cy="34704"/>
            </a:xfrm>
            <a:custGeom>
              <a:avLst/>
              <a:gdLst/>
              <a:ahLst/>
              <a:cxnLst/>
              <a:rect l="l" t="t" r="r" b="b"/>
              <a:pathLst>
                <a:path w="7835" h="1049" extrusionOk="0">
                  <a:moveTo>
                    <a:pt x="0" y="1"/>
                  </a:moveTo>
                  <a:lnTo>
                    <a:pt x="0" y="1049"/>
                  </a:lnTo>
                  <a:lnTo>
                    <a:pt x="7835" y="1049"/>
                  </a:lnTo>
                  <a:lnTo>
                    <a:pt x="78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7"/>
            <p:cNvSpPr/>
            <p:nvPr/>
          </p:nvSpPr>
          <p:spPr>
            <a:xfrm>
              <a:off x="2131642" y="2238138"/>
              <a:ext cx="274221" cy="303333"/>
            </a:xfrm>
            <a:custGeom>
              <a:avLst/>
              <a:gdLst/>
              <a:ahLst/>
              <a:cxnLst/>
              <a:rect l="l" t="t" r="r" b="b"/>
              <a:pathLst>
                <a:path w="8289" h="9169" extrusionOk="0">
                  <a:moveTo>
                    <a:pt x="4144" y="2858"/>
                  </a:moveTo>
                  <a:cubicBezTo>
                    <a:pt x="4502" y="2858"/>
                    <a:pt x="4787" y="3168"/>
                    <a:pt x="4787" y="3525"/>
                  </a:cubicBezTo>
                  <a:cubicBezTo>
                    <a:pt x="4811" y="3882"/>
                    <a:pt x="4502" y="4168"/>
                    <a:pt x="4144" y="4168"/>
                  </a:cubicBezTo>
                  <a:cubicBezTo>
                    <a:pt x="3787" y="4168"/>
                    <a:pt x="3501" y="3882"/>
                    <a:pt x="3501" y="3525"/>
                  </a:cubicBezTo>
                  <a:cubicBezTo>
                    <a:pt x="3501" y="3168"/>
                    <a:pt x="3787" y="2858"/>
                    <a:pt x="4144" y="2858"/>
                  </a:cubicBezTo>
                  <a:close/>
                  <a:moveTo>
                    <a:pt x="4406" y="4597"/>
                  </a:moveTo>
                  <a:lnTo>
                    <a:pt x="4406" y="5597"/>
                  </a:lnTo>
                  <a:lnTo>
                    <a:pt x="3882" y="5597"/>
                  </a:lnTo>
                  <a:lnTo>
                    <a:pt x="3882" y="4597"/>
                  </a:lnTo>
                  <a:cubicBezTo>
                    <a:pt x="3978" y="4620"/>
                    <a:pt x="4049" y="4620"/>
                    <a:pt x="4144" y="4620"/>
                  </a:cubicBezTo>
                  <a:cubicBezTo>
                    <a:pt x="4240" y="4620"/>
                    <a:pt x="4335" y="4620"/>
                    <a:pt x="4406" y="4597"/>
                  </a:cubicBezTo>
                  <a:close/>
                  <a:moveTo>
                    <a:pt x="4144" y="429"/>
                  </a:moveTo>
                  <a:cubicBezTo>
                    <a:pt x="5669" y="429"/>
                    <a:pt x="6907" y="1644"/>
                    <a:pt x="6907" y="3191"/>
                  </a:cubicBezTo>
                  <a:lnTo>
                    <a:pt x="6907" y="5621"/>
                  </a:lnTo>
                  <a:lnTo>
                    <a:pt x="4859" y="5621"/>
                  </a:lnTo>
                  <a:lnTo>
                    <a:pt x="4859" y="4382"/>
                  </a:lnTo>
                  <a:cubicBezTo>
                    <a:pt x="5121" y="4168"/>
                    <a:pt x="5287" y="3834"/>
                    <a:pt x="5240" y="3477"/>
                  </a:cubicBezTo>
                  <a:cubicBezTo>
                    <a:pt x="5216" y="2953"/>
                    <a:pt x="4764" y="2501"/>
                    <a:pt x="4240" y="2477"/>
                  </a:cubicBezTo>
                  <a:cubicBezTo>
                    <a:pt x="4199" y="2473"/>
                    <a:pt x="4158" y="2471"/>
                    <a:pt x="4118" y="2471"/>
                  </a:cubicBezTo>
                  <a:cubicBezTo>
                    <a:pt x="3510" y="2471"/>
                    <a:pt x="3049" y="2969"/>
                    <a:pt x="3049" y="3573"/>
                  </a:cubicBezTo>
                  <a:cubicBezTo>
                    <a:pt x="3049" y="3906"/>
                    <a:pt x="3192" y="4192"/>
                    <a:pt x="3430" y="4406"/>
                  </a:cubicBezTo>
                  <a:lnTo>
                    <a:pt x="3430" y="5668"/>
                  </a:lnTo>
                  <a:lnTo>
                    <a:pt x="1382" y="5668"/>
                  </a:lnTo>
                  <a:lnTo>
                    <a:pt x="1382" y="3215"/>
                  </a:lnTo>
                  <a:cubicBezTo>
                    <a:pt x="1382" y="1667"/>
                    <a:pt x="2620" y="429"/>
                    <a:pt x="4144" y="429"/>
                  </a:cubicBezTo>
                  <a:close/>
                  <a:moveTo>
                    <a:pt x="7264" y="6049"/>
                  </a:moveTo>
                  <a:cubicBezTo>
                    <a:pt x="7455" y="6049"/>
                    <a:pt x="7574" y="6192"/>
                    <a:pt x="7574" y="6335"/>
                  </a:cubicBezTo>
                  <a:lnTo>
                    <a:pt x="7574" y="6645"/>
                  </a:lnTo>
                  <a:lnTo>
                    <a:pt x="5121" y="6645"/>
                  </a:lnTo>
                  <a:cubicBezTo>
                    <a:pt x="5002" y="6645"/>
                    <a:pt x="4930" y="6740"/>
                    <a:pt x="4930" y="6811"/>
                  </a:cubicBezTo>
                  <a:cubicBezTo>
                    <a:pt x="4883" y="6978"/>
                    <a:pt x="5002" y="7049"/>
                    <a:pt x="5121" y="7049"/>
                  </a:cubicBezTo>
                  <a:lnTo>
                    <a:pt x="7836" y="7049"/>
                  </a:lnTo>
                  <a:lnTo>
                    <a:pt x="7836" y="7692"/>
                  </a:lnTo>
                  <a:lnTo>
                    <a:pt x="453" y="7692"/>
                  </a:lnTo>
                  <a:lnTo>
                    <a:pt x="453" y="7097"/>
                  </a:lnTo>
                  <a:lnTo>
                    <a:pt x="3168" y="7097"/>
                  </a:lnTo>
                  <a:cubicBezTo>
                    <a:pt x="3287" y="7097"/>
                    <a:pt x="3382" y="7002"/>
                    <a:pt x="3382" y="6907"/>
                  </a:cubicBezTo>
                  <a:cubicBezTo>
                    <a:pt x="3406" y="6764"/>
                    <a:pt x="3287" y="6668"/>
                    <a:pt x="3168" y="6668"/>
                  </a:cubicBezTo>
                  <a:lnTo>
                    <a:pt x="715" y="6668"/>
                  </a:lnTo>
                  <a:lnTo>
                    <a:pt x="715" y="6335"/>
                  </a:lnTo>
                  <a:cubicBezTo>
                    <a:pt x="715" y="6168"/>
                    <a:pt x="882" y="6049"/>
                    <a:pt x="1025" y="6049"/>
                  </a:cubicBezTo>
                  <a:close/>
                  <a:moveTo>
                    <a:pt x="7597" y="8169"/>
                  </a:moveTo>
                  <a:lnTo>
                    <a:pt x="7597" y="8454"/>
                  </a:lnTo>
                  <a:cubicBezTo>
                    <a:pt x="7574" y="8645"/>
                    <a:pt x="7455" y="8764"/>
                    <a:pt x="7264" y="8764"/>
                  </a:cubicBezTo>
                  <a:lnTo>
                    <a:pt x="1025" y="8764"/>
                  </a:lnTo>
                  <a:cubicBezTo>
                    <a:pt x="834" y="8764"/>
                    <a:pt x="715" y="8597"/>
                    <a:pt x="715" y="8454"/>
                  </a:cubicBezTo>
                  <a:lnTo>
                    <a:pt x="715" y="8169"/>
                  </a:lnTo>
                  <a:close/>
                  <a:moveTo>
                    <a:pt x="4144" y="0"/>
                  </a:moveTo>
                  <a:cubicBezTo>
                    <a:pt x="2382" y="0"/>
                    <a:pt x="953" y="1429"/>
                    <a:pt x="953" y="3191"/>
                  </a:cubicBezTo>
                  <a:lnTo>
                    <a:pt x="953" y="5621"/>
                  </a:lnTo>
                  <a:cubicBezTo>
                    <a:pt x="572" y="5668"/>
                    <a:pt x="286" y="5978"/>
                    <a:pt x="286" y="6383"/>
                  </a:cubicBezTo>
                  <a:lnTo>
                    <a:pt x="286" y="6668"/>
                  </a:lnTo>
                  <a:lnTo>
                    <a:pt x="215" y="6668"/>
                  </a:lnTo>
                  <a:cubicBezTo>
                    <a:pt x="96" y="6668"/>
                    <a:pt x="1" y="6764"/>
                    <a:pt x="1" y="6883"/>
                  </a:cubicBezTo>
                  <a:lnTo>
                    <a:pt x="1" y="7931"/>
                  </a:lnTo>
                  <a:cubicBezTo>
                    <a:pt x="1" y="8050"/>
                    <a:pt x="96" y="8121"/>
                    <a:pt x="215" y="8121"/>
                  </a:cubicBezTo>
                  <a:lnTo>
                    <a:pt x="239" y="8121"/>
                  </a:lnTo>
                  <a:lnTo>
                    <a:pt x="239" y="8431"/>
                  </a:lnTo>
                  <a:cubicBezTo>
                    <a:pt x="239" y="8836"/>
                    <a:pt x="572" y="9169"/>
                    <a:pt x="1001" y="9169"/>
                  </a:cubicBezTo>
                  <a:lnTo>
                    <a:pt x="7240" y="9169"/>
                  </a:lnTo>
                  <a:cubicBezTo>
                    <a:pt x="7669" y="9169"/>
                    <a:pt x="7979" y="8836"/>
                    <a:pt x="7979" y="8431"/>
                  </a:cubicBezTo>
                  <a:lnTo>
                    <a:pt x="7979" y="8121"/>
                  </a:lnTo>
                  <a:lnTo>
                    <a:pt x="8026" y="8121"/>
                  </a:lnTo>
                  <a:cubicBezTo>
                    <a:pt x="8145" y="8121"/>
                    <a:pt x="8217" y="8050"/>
                    <a:pt x="8217" y="7931"/>
                  </a:cubicBezTo>
                  <a:lnTo>
                    <a:pt x="8217" y="6883"/>
                  </a:lnTo>
                  <a:cubicBezTo>
                    <a:pt x="8288" y="6764"/>
                    <a:pt x="8193" y="6668"/>
                    <a:pt x="8050" y="6668"/>
                  </a:cubicBezTo>
                  <a:lnTo>
                    <a:pt x="8026" y="6668"/>
                  </a:lnTo>
                  <a:lnTo>
                    <a:pt x="8026" y="6383"/>
                  </a:lnTo>
                  <a:cubicBezTo>
                    <a:pt x="8026" y="5978"/>
                    <a:pt x="7717" y="5668"/>
                    <a:pt x="7336" y="5621"/>
                  </a:cubicBezTo>
                  <a:lnTo>
                    <a:pt x="7336" y="3191"/>
                  </a:lnTo>
                  <a:cubicBezTo>
                    <a:pt x="7336" y="1429"/>
                    <a:pt x="5907" y="0"/>
                    <a:pt x="414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7"/>
            <p:cNvSpPr/>
            <p:nvPr/>
          </p:nvSpPr>
          <p:spPr>
            <a:xfrm>
              <a:off x="2261656" y="2171841"/>
              <a:ext cx="14192" cy="42809"/>
            </a:xfrm>
            <a:custGeom>
              <a:avLst/>
              <a:gdLst/>
              <a:ahLst/>
              <a:cxnLst/>
              <a:rect l="l" t="t" r="r" b="b"/>
              <a:pathLst>
                <a:path w="429" h="1294" extrusionOk="0">
                  <a:moveTo>
                    <a:pt x="202" y="1"/>
                  </a:moveTo>
                  <a:cubicBezTo>
                    <a:pt x="79" y="1"/>
                    <a:pt x="0" y="110"/>
                    <a:pt x="0" y="218"/>
                  </a:cubicBezTo>
                  <a:lnTo>
                    <a:pt x="0" y="1076"/>
                  </a:lnTo>
                  <a:cubicBezTo>
                    <a:pt x="0" y="1184"/>
                    <a:pt x="99" y="1293"/>
                    <a:pt x="207" y="1293"/>
                  </a:cubicBezTo>
                  <a:cubicBezTo>
                    <a:pt x="217" y="1293"/>
                    <a:pt x="228" y="1292"/>
                    <a:pt x="238" y="1290"/>
                  </a:cubicBezTo>
                  <a:cubicBezTo>
                    <a:pt x="357" y="1290"/>
                    <a:pt x="429" y="1195"/>
                    <a:pt x="429" y="1076"/>
                  </a:cubicBezTo>
                  <a:lnTo>
                    <a:pt x="429" y="218"/>
                  </a:lnTo>
                  <a:cubicBezTo>
                    <a:pt x="429" y="99"/>
                    <a:pt x="333" y="4"/>
                    <a:pt x="238" y="4"/>
                  </a:cubicBezTo>
                  <a:cubicBezTo>
                    <a:pt x="226" y="2"/>
                    <a:pt x="214" y="1"/>
                    <a:pt x="20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7"/>
            <p:cNvSpPr/>
            <p:nvPr/>
          </p:nvSpPr>
          <p:spPr>
            <a:xfrm>
              <a:off x="2139515" y="2222391"/>
              <a:ext cx="37085" cy="34670"/>
            </a:xfrm>
            <a:custGeom>
              <a:avLst/>
              <a:gdLst/>
              <a:ahLst/>
              <a:cxnLst/>
              <a:rect l="l" t="t" r="r" b="b"/>
              <a:pathLst>
                <a:path w="1121" h="1048" extrusionOk="0">
                  <a:moveTo>
                    <a:pt x="242" y="0"/>
                  </a:moveTo>
                  <a:cubicBezTo>
                    <a:pt x="185" y="0"/>
                    <a:pt x="132" y="24"/>
                    <a:pt x="96" y="72"/>
                  </a:cubicBezTo>
                  <a:cubicBezTo>
                    <a:pt x="1" y="143"/>
                    <a:pt x="1" y="310"/>
                    <a:pt x="96" y="357"/>
                  </a:cubicBezTo>
                  <a:lnTo>
                    <a:pt x="715" y="976"/>
                  </a:lnTo>
                  <a:cubicBezTo>
                    <a:pt x="763" y="1024"/>
                    <a:pt x="811" y="1048"/>
                    <a:pt x="882" y="1048"/>
                  </a:cubicBezTo>
                  <a:cubicBezTo>
                    <a:pt x="930" y="1048"/>
                    <a:pt x="1001" y="1024"/>
                    <a:pt x="1025" y="976"/>
                  </a:cubicBezTo>
                  <a:cubicBezTo>
                    <a:pt x="1120" y="905"/>
                    <a:pt x="1120" y="738"/>
                    <a:pt x="1025" y="691"/>
                  </a:cubicBezTo>
                  <a:lnTo>
                    <a:pt x="406" y="72"/>
                  </a:lnTo>
                  <a:cubicBezTo>
                    <a:pt x="358" y="24"/>
                    <a:pt x="299" y="0"/>
                    <a:pt x="242"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7"/>
            <p:cNvSpPr/>
            <p:nvPr/>
          </p:nvSpPr>
          <p:spPr>
            <a:xfrm>
              <a:off x="2090685" y="2342911"/>
              <a:ext cx="44132" cy="13431"/>
            </a:xfrm>
            <a:custGeom>
              <a:avLst/>
              <a:gdLst/>
              <a:ahLst/>
              <a:cxnLst/>
              <a:rect l="l" t="t" r="r" b="b"/>
              <a:pathLst>
                <a:path w="1334" h="406" extrusionOk="0">
                  <a:moveTo>
                    <a:pt x="238" y="1"/>
                  </a:moveTo>
                  <a:cubicBezTo>
                    <a:pt x="119" y="1"/>
                    <a:pt x="24" y="72"/>
                    <a:pt x="24" y="167"/>
                  </a:cubicBezTo>
                  <a:cubicBezTo>
                    <a:pt x="0" y="310"/>
                    <a:pt x="119" y="406"/>
                    <a:pt x="238" y="406"/>
                  </a:cubicBezTo>
                  <a:lnTo>
                    <a:pt x="1096" y="406"/>
                  </a:lnTo>
                  <a:cubicBezTo>
                    <a:pt x="1215" y="406"/>
                    <a:pt x="1310" y="310"/>
                    <a:pt x="1310" y="239"/>
                  </a:cubicBezTo>
                  <a:cubicBezTo>
                    <a:pt x="1334" y="120"/>
                    <a:pt x="1215" y="1"/>
                    <a:pt x="1096"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7"/>
            <p:cNvSpPr/>
            <p:nvPr/>
          </p:nvSpPr>
          <p:spPr>
            <a:xfrm>
              <a:off x="2361697" y="2222391"/>
              <a:ext cx="36258" cy="34670"/>
            </a:xfrm>
            <a:custGeom>
              <a:avLst/>
              <a:gdLst/>
              <a:ahLst/>
              <a:cxnLst/>
              <a:rect l="l" t="t" r="r" b="b"/>
              <a:pathLst>
                <a:path w="1096" h="1048" extrusionOk="0">
                  <a:moveTo>
                    <a:pt x="840" y="0"/>
                  </a:moveTo>
                  <a:cubicBezTo>
                    <a:pt x="786" y="0"/>
                    <a:pt x="739" y="24"/>
                    <a:pt x="715" y="72"/>
                  </a:cubicBezTo>
                  <a:lnTo>
                    <a:pt x="72" y="691"/>
                  </a:lnTo>
                  <a:cubicBezTo>
                    <a:pt x="1" y="786"/>
                    <a:pt x="1" y="929"/>
                    <a:pt x="72" y="976"/>
                  </a:cubicBezTo>
                  <a:cubicBezTo>
                    <a:pt x="120" y="1024"/>
                    <a:pt x="167" y="1048"/>
                    <a:pt x="239" y="1048"/>
                  </a:cubicBezTo>
                  <a:cubicBezTo>
                    <a:pt x="286" y="1048"/>
                    <a:pt x="358" y="1024"/>
                    <a:pt x="382" y="976"/>
                  </a:cubicBezTo>
                  <a:lnTo>
                    <a:pt x="1001" y="357"/>
                  </a:lnTo>
                  <a:cubicBezTo>
                    <a:pt x="1096" y="262"/>
                    <a:pt x="1096" y="119"/>
                    <a:pt x="1001" y="72"/>
                  </a:cubicBezTo>
                  <a:cubicBezTo>
                    <a:pt x="953" y="24"/>
                    <a:pt x="894" y="0"/>
                    <a:pt x="84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7"/>
            <p:cNvSpPr/>
            <p:nvPr/>
          </p:nvSpPr>
          <p:spPr>
            <a:xfrm>
              <a:off x="2403447" y="2342911"/>
              <a:ext cx="44165" cy="13431"/>
            </a:xfrm>
            <a:custGeom>
              <a:avLst/>
              <a:gdLst/>
              <a:ahLst/>
              <a:cxnLst/>
              <a:rect l="l" t="t" r="r" b="b"/>
              <a:pathLst>
                <a:path w="1335" h="406" extrusionOk="0">
                  <a:moveTo>
                    <a:pt x="239" y="1"/>
                  </a:moveTo>
                  <a:cubicBezTo>
                    <a:pt x="120" y="1"/>
                    <a:pt x="48" y="72"/>
                    <a:pt x="48" y="167"/>
                  </a:cubicBezTo>
                  <a:cubicBezTo>
                    <a:pt x="1" y="310"/>
                    <a:pt x="120" y="406"/>
                    <a:pt x="239" y="406"/>
                  </a:cubicBezTo>
                  <a:lnTo>
                    <a:pt x="1120" y="406"/>
                  </a:lnTo>
                  <a:cubicBezTo>
                    <a:pt x="1239" y="406"/>
                    <a:pt x="1310" y="310"/>
                    <a:pt x="1310" y="239"/>
                  </a:cubicBezTo>
                  <a:cubicBezTo>
                    <a:pt x="1334" y="120"/>
                    <a:pt x="1239" y="1"/>
                    <a:pt x="1120"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7"/>
            <p:cNvSpPr/>
            <p:nvPr/>
          </p:nvSpPr>
          <p:spPr>
            <a:xfrm>
              <a:off x="2261656" y="2458732"/>
              <a:ext cx="14192" cy="14225"/>
            </a:xfrm>
            <a:custGeom>
              <a:avLst/>
              <a:gdLst/>
              <a:ahLst/>
              <a:cxnLst/>
              <a:rect l="l" t="t" r="r" b="b"/>
              <a:pathLst>
                <a:path w="429" h="430" extrusionOk="0">
                  <a:moveTo>
                    <a:pt x="214" y="0"/>
                  </a:moveTo>
                  <a:cubicBezTo>
                    <a:pt x="167" y="0"/>
                    <a:pt x="95" y="24"/>
                    <a:pt x="72" y="72"/>
                  </a:cubicBezTo>
                  <a:cubicBezTo>
                    <a:pt x="48" y="96"/>
                    <a:pt x="0" y="143"/>
                    <a:pt x="0" y="215"/>
                  </a:cubicBezTo>
                  <a:cubicBezTo>
                    <a:pt x="0" y="262"/>
                    <a:pt x="48" y="334"/>
                    <a:pt x="72" y="358"/>
                  </a:cubicBezTo>
                  <a:cubicBezTo>
                    <a:pt x="95" y="429"/>
                    <a:pt x="167" y="429"/>
                    <a:pt x="214" y="429"/>
                  </a:cubicBezTo>
                  <a:cubicBezTo>
                    <a:pt x="262" y="429"/>
                    <a:pt x="333" y="381"/>
                    <a:pt x="357" y="358"/>
                  </a:cubicBezTo>
                  <a:cubicBezTo>
                    <a:pt x="405" y="334"/>
                    <a:pt x="429" y="262"/>
                    <a:pt x="429" y="215"/>
                  </a:cubicBezTo>
                  <a:cubicBezTo>
                    <a:pt x="429" y="143"/>
                    <a:pt x="405" y="96"/>
                    <a:pt x="357" y="72"/>
                  </a:cubicBezTo>
                  <a:cubicBezTo>
                    <a:pt x="333" y="24"/>
                    <a:pt x="262" y="0"/>
                    <a:pt x="21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7"/>
          <p:cNvGrpSpPr/>
          <p:nvPr/>
        </p:nvGrpSpPr>
        <p:grpSpPr>
          <a:xfrm>
            <a:off x="1405994" y="2107150"/>
            <a:ext cx="338004" cy="369565"/>
            <a:chOff x="1441507" y="2174289"/>
            <a:chExt cx="338004" cy="369565"/>
          </a:xfrm>
        </p:grpSpPr>
        <p:sp>
          <p:nvSpPr>
            <p:cNvPr id="5385" name="Google Shape;5385;p67"/>
            <p:cNvSpPr/>
            <p:nvPr/>
          </p:nvSpPr>
          <p:spPr>
            <a:xfrm>
              <a:off x="1488782" y="2288556"/>
              <a:ext cx="243454" cy="131602"/>
            </a:xfrm>
            <a:custGeom>
              <a:avLst/>
              <a:gdLst/>
              <a:ahLst/>
              <a:cxnLst/>
              <a:rect l="l" t="t" r="r" b="b"/>
              <a:pathLst>
                <a:path w="7359" h="3978" extrusionOk="0">
                  <a:moveTo>
                    <a:pt x="1143" y="0"/>
                  </a:moveTo>
                  <a:lnTo>
                    <a:pt x="0" y="3977"/>
                  </a:lnTo>
                  <a:lnTo>
                    <a:pt x="7359" y="3977"/>
                  </a:lnTo>
                  <a:lnTo>
                    <a:pt x="6216" y="0"/>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7"/>
            <p:cNvSpPr/>
            <p:nvPr/>
          </p:nvSpPr>
          <p:spPr>
            <a:xfrm>
              <a:off x="1554153" y="2288556"/>
              <a:ext cx="110330" cy="83566"/>
            </a:xfrm>
            <a:custGeom>
              <a:avLst/>
              <a:gdLst/>
              <a:ahLst/>
              <a:cxnLst/>
              <a:rect l="l" t="t" r="r" b="b"/>
              <a:pathLst>
                <a:path w="3335" h="2526" extrusionOk="0">
                  <a:moveTo>
                    <a:pt x="1" y="0"/>
                  </a:moveTo>
                  <a:lnTo>
                    <a:pt x="1" y="858"/>
                  </a:lnTo>
                  <a:cubicBezTo>
                    <a:pt x="1" y="1795"/>
                    <a:pt x="739" y="2525"/>
                    <a:pt x="1671" y="2525"/>
                  </a:cubicBezTo>
                  <a:cubicBezTo>
                    <a:pt x="1685" y="2525"/>
                    <a:pt x="1700" y="2525"/>
                    <a:pt x="1715" y="2525"/>
                  </a:cubicBezTo>
                  <a:cubicBezTo>
                    <a:pt x="2620" y="2501"/>
                    <a:pt x="3335" y="1763"/>
                    <a:pt x="3335" y="858"/>
                  </a:cubicBezTo>
                  <a:lnTo>
                    <a:pt x="3335" y="24"/>
                  </a:lnTo>
                  <a:lnTo>
                    <a:pt x="3335" y="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7"/>
            <p:cNvSpPr/>
            <p:nvPr/>
          </p:nvSpPr>
          <p:spPr>
            <a:xfrm>
              <a:off x="1445444" y="2404378"/>
              <a:ext cx="325399" cy="131602"/>
            </a:xfrm>
            <a:custGeom>
              <a:avLst/>
              <a:gdLst/>
              <a:ahLst/>
              <a:cxnLst/>
              <a:rect l="l" t="t" r="r" b="b"/>
              <a:pathLst>
                <a:path w="9836" h="3978" extrusionOk="0">
                  <a:moveTo>
                    <a:pt x="3406" y="0"/>
                  </a:moveTo>
                  <a:lnTo>
                    <a:pt x="1215" y="476"/>
                  </a:lnTo>
                  <a:cubicBezTo>
                    <a:pt x="500" y="667"/>
                    <a:pt x="0" y="1286"/>
                    <a:pt x="0" y="2024"/>
                  </a:cubicBezTo>
                  <a:lnTo>
                    <a:pt x="0" y="3977"/>
                  </a:lnTo>
                  <a:lnTo>
                    <a:pt x="9836" y="3977"/>
                  </a:lnTo>
                  <a:lnTo>
                    <a:pt x="9836" y="2024"/>
                  </a:lnTo>
                  <a:cubicBezTo>
                    <a:pt x="9836" y="1286"/>
                    <a:pt x="9312" y="643"/>
                    <a:pt x="8597" y="476"/>
                  </a:cubicBezTo>
                  <a:lnTo>
                    <a:pt x="64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7"/>
            <p:cNvSpPr/>
            <p:nvPr/>
          </p:nvSpPr>
          <p:spPr>
            <a:xfrm>
              <a:off x="1593555" y="2404378"/>
              <a:ext cx="31528" cy="131602"/>
            </a:xfrm>
            <a:custGeom>
              <a:avLst/>
              <a:gdLst/>
              <a:ahLst/>
              <a:cxnLst/>
              <a:rect l="l" t="t" r="r" b="b"/>
              <a:pathLst>
                <a:path w="953" h="3978" extrusionOk="0">
                  <a:moveTo>
                    <a:pt x="0" y="0"/>
                  </a:moveTo>
                  <a:lnTo>
                    <a:pt x="0" y="3977"/>
                  </a:lnTo>
                  <a:lnTo>
                    <a:pt x="953" y="3977"/>
                  </a:lnTo>
                  <a:lnTo>
                    <a:pt x="953"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7"/>
            <p:cNvSpPr/>
            <p:nvPr/>
          </p:nvSpPr>
          <p:spPr>
            <a:xfrm>
              <a:off x="1546280" y="2179020"/>
              <a:ext cx="126871" cy="81978"/>
            </a:xfrm>
            <a:custGeom>
              <a:avLst/>
              <a:gdLst/>
              <a:ahLst/>
              <a:cxnLst/>
              <a:rect l="l" t="t" r="r" b="b"/>
              <a:pathLst>
                <a:path w="3835" h="2478" extrusionOk="0">
                  <a:moveTo>
                    <a:pt x="1910" y="1"/>
                  </a:moveTo>
                  <a:cubicBezTo>
                    <a:pt x="835" y="1"/>
                    <a:pt x="1" y="873"/>
                    <a:pt x="1" y="1978"/>
                  </a:cubicBezTo>
                  <a:lnTo>
                    <a:pt x="1" y="2478"/>
                  </a:lnTo>
                  <a:lnTo>
                    <a:pt x="3835" y="2478"/>
                  </a:lnTo>
                  <a:lnTo>
                    <a:pt x="3835" y="1930"/>
                  </a:lnTo>
                  <a:cubicBezTo>
                    <a:pt x="3835" y="906"/>
                    <a:pt x="3001" y="25"/>
                    <a:pt x="1953" y="1"/>
                  </a:cubicBezTo>
                  <a:cubicBezTo>
                    <a:pt x="1939" y="1"/>
                    <a:pt x="1924" y="1"/>
                    <a:pt x="1910"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7"/>
            <p:cNvSpPr/>
            <p:nvPr/>
          </p:nvSpPr>
          <p:spPr>
            <a:xfrm>
              <a:off x="1522659" y="2260204"/>
              <a:ext cx="173352" cy="28385"/>
            </a:xfrm>
            <a:custGeom>
              <a:avLst/>
              <a:gdLst/>
              <a:ahLst/>
              <a:cxnLst/>
              <a:rect l="l" t="t" r="r" b="b"/>
              <a:pathLst>
                <a:path w="5240" h="858" extrusionOk="0">
                  <a:moveTo>
                    <a:pt x="0" y="0"/>
                  </a:moveTo>
                  <a:lnTo>
                    <a:pt x="0" y="857"/>
                  </a:lnTo>
                  <a:lnTo>
                    <a:pt x="5239" y="857"/>
                  </a:lnTo>
                  <a:lnTo>
                    <a:pt x="5239" y="0"/>
                  </a:ln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7"/>
            <p:cNvSpPr/>
            <p:nvPr/>
          </p:nvSpPr>
          <p:spPr>
            <a:xfrm>
              <a:off x="1609302" y="2372056"/>
              <a:ext cx="48896" cy="31561"/>
            </a:xfrm>
            <a:custGeom>
              <a:avLst/>
              <a:gdLst/>
              <a:ahLst/>
              <a:cxnLst/>
              <a:rect l="l" t="t" r="r" b="b"/>
              <a:pathLst>
                <a:path w="1478" h="954" extrusionOk="0">
                  <a:moveTo>
                    <a:pt x="620" y="1"/>
                  </a:moveTo>
                  <a:cubicBezTo>
                    <a:pt x="263" y="1"/>
                    <a:pt x="1" y="263"/>
                    <a:pt x="1" y="620"/>
                  </a:cubicBezTo>
                  <a:lnTo>
                    <a:pt x="1" y="953"/>
                  </a:lnTo>
                  <a:lnTo>
                    <a:pt x="1477" y="953"/>
                  </a:lnTo>
                  <a:lnTo>
                    <a:pt x="1477"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7"/>
            <p:cNvSpPr/>
            <p:nvPr/>
          </p:nvSpPr>
          <p:spPr>
            <a:xfrm>
              <a:off x="1560472" y="2372056"/>
              <a:ext cx="49657" cy="31561"/>
            </a:xfrm>
            <a:custGeom>
              <a:avLst/>
              <a:gdLst/>
              <a:ahLst/>
              <a:cxnLst/>
              <a:rect l="l" t="t" r="r" b="b"/>
              <a:pathLst>
                <a:path w="1501" h="954" extrusionOk="0">
                  <a:moveTo>
                    <a:pt x="0" y="1"/>
                  </a:moveTo>
                  <a:lnTo>
                    <a:pt x="0" y="953"/>
                  </a:lnTo>
                  <a:lnTo>
                    <a:pt x="1500" y="953"/>
                  </a:lnTo>
                  <a:lnTo>
                    <a:pt x="1500" y="620"/>
                  </a:lnTo>
                  <a:cubicBezTo>
                    <a:pt x="1500" y="263"/>
                    <a:pt x="1239" y="1"/>
                    <a:pt x="881"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7"/>
            <p:cNvSpPr/>
            <p:nvPr/>
          </p:nvSpPr>
          <p:spPr>
            <a:xfrm>
              <a:off x="1585681" y="2208993"/>
              <a:ext cx="47308" cy="51245"/>
            </a:xfrm>
            <a:custGeom>
              <a:avLst/>
              <a:gdLst/>
              <a:ahLst/>
              <a:cxnLst/>
              <a:rect l="l" t="t" r="r" b="b"/>
              <a:pathLst>
                <a:path w="1430" h="1549" extrusionOk="0">
                  <a:moveTo>
                    <a:pt x="715" y="0"/>
                  </a:moveTo>
                  <a:lnTo>
                    <a:pt x="0" y="357"/>
                  </a:lnTo>
                  <a:lnTo>
                    <a:pt x="0" y="596"/>
                  </a:lnTo>
                  <a:cubicBezTo>
                    <a:pt x="24" y="1024"/>
                    <a:pt x="286" y="1429"/>
                    <a:pt x="715" y="1548"/>
                  </a:cubicBezTo>
                  <a:cubicBezTo>
                    <a:pt x="1120" y="1429"/>
                    <a:pt x="1429" y="1024"/>
                    <a:pt x="1429" y="596"/>
                  </a:cubicBezTo>
                  <a:lnTo>
                    <a:pt x="1429" y="357"/>
                  </a:lnTo>
                  <a:lnTo>
                    <a:pt x="71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7"/>
            <p:cNvSpPr/>
            <p:nvPr/>
          </p:nvSpPr>
          <p:spPr>
            <a:xfrm>
              <a:off x="1441507" y="2174289"/>
              <a:ext cx="338004" cy="369565"/>
            </a:xfrm>
            <a:custGeom>
              <a:avLst/>
              <a:gdLst/>
              <a:ahLst/>
              <a:cxnLst/>
              <a:rect l="l" t="t" r="r" b="b"/>
              <a:pathLst>
                <a:path w="10217" h="11171" extrusionOk="0">
                  <a:moveTo>
                    <a:pt x="5073" y="1264"/>
                  </a:moveTo>
                  <a:lnTo>
                    <a:pt x="5549" y="1526"/>
                  </a:lnTo>
                  <a:lnTo>
                    <a:pt x="5549" y="1645"/>
                  </a:lnTo>
                  <a:cubicBezTo>
                    <a:pt x="5549" y="1954"/>
                    <a:pt x="5358" y="2240"/>
                    <a:pt x="5073" y="2359"/>
                  </a:cubicBezTo>
                  <a:cubicBezTo>
                    <a:pt x="4787" y="2240"/>
                    <a:pt x="4596" y="1954"/>
                    <a:pt x="4596" y="1645"/>
                  </a:cubicBezTo>
                  <a:lnTo>
                    <a:pt x="4596" y="1526"/>
                  </a:lnTo>
                  <a:lnTo>
                    <a:pt x="5073" y="1264"/>
                  </a:lnTo>
                  <a:close/>
                  <a:moveTo>
                    <a:pt x="5077" y="358"/>
                  </a:moveTo>
                  <a:cubicBezTo>
                    <a:pt x="5091" y="358"/>
                    <a:pt x="5106" y="358"/>
                    <a:pt x="5120" y="359"/>
                  </a:cubicBezTo>
                  <a:cubicBezTo>
                    <a:pt x="6049" y="382"/>
                    <a:pt x="6764" y="1145"/>
                    <a:pt x="6764" y="2073"/>
                  </a:cubicBezTo>
                  <a:lnTo>
                    <a:pt x="6764" y="2383"/>
                  </a:lnTo>
                  <a:lnTo>
                    <a:pt x="5716" y="2383"/>
                  </a:lnTo>
                  <a:cubicBezTo>
                    <a:pt x="5859" y="2169"/>
                    <a:pt x="5954" y="1907"/>
                    <a:pt x="5954" y="1645"/>
                  </a:cubicBezTo>
                  <a:lnTo>
                    <a:pt x="5954" y="1383"/>
                  </a:lnTo>
                  <a:cubicBezTo>
                    <a:pt x="5954" y="1311"/>
                    <a:pt x="5906" y="1240"/>
                    <a:pt x="5835" y="1192"/>
                  </a:cubicBezTo>
                  <a:lnTo>
                    <a:pt x="5120" y="835"/>
                  </a:lnTo>
                  <a:cubicBezTo>
                    <a:pt x="5096" y="823"/>
                    <a:pt x="5061" y="817"/>
                    <a:pt x="5022" y="817"/>
                  </a:cubicBezTo>
                  <a:cubicBezTo>
                    <a:pt x="4983" y="817"/>
                    <a:pt x="4942" y="823"/>
                    <a:pt x="4906" y="835"/>
                  </a:cubicBezTo>
                  <a:lnTo>
                    <a:pt x="4192" y="1192"/>
                  </a:lnTo>
                  <a:cubicBezTo>
                    <a:pt x="4144" y="1216"/>
                    <a:pt x="4072" y="1311"/>
                    <a:pt x="4072" y="1383"/>
                  </a:cubicBezTo>
                  <a:lnTo>
                    <a:pt x="4072" y="1645"/>
                  </a:lnTo>
                  <a:cubicBezTo>
                    <a:pt x="4072" y="1907"/>
                    <a:pt x="4168" y="2169"/>
                    <a:pt x="4311" y="2383"/>
                  </a:cubicBezTo>
                  <a:lnTo>
                    <a:pt x="3287" y="2383"/>
                  </a:lnTo>
                  <a:lnTo>
                    <a:pt x="3358" y="2073"/>
                  </a:lnTo>
                  <a:cubicBezTo>
                    <a:pt x="3358" y="1112"/>
                    <a:pt x="4143" y="358"/>
                    <a:pt x="5077" y="358"/>
                  </a:cubicBezTo>
                  <a:close/>
                  <a:moveTo>
                    <a:pt x="7502" y="2835"/>
                  </a:moveTo>
                  <a:lnTo>
                    <a:pt x="7502" y="3264"/>
                  </a:lnTo>
                  <a:lnTo>
                    <a:pt x="2691" y="3264"/>
                  </a:lnTo>
                  <a:lnTo>
                    <a:pt x="2691" y="2835"/>
                  </a:lnTo>
                  <a:close/>
                  <a:moveTo>
                    <a:pt x="6525" y="3669"/>
                  </a:moveTo>
                  <a:lnTo>
                    <a:pt x="6525" y="4312"/>
                  </a:lnTo>
                  <a:cubicBezTo>
                    <a:pt x="6525" y="5104"/>
                    <a:pt x="5901" y="5746"/>
                    <a:pt x="5123" y="5746"/>
                  </a:cubicBezTo>
                  <a:cubicBezTo>
                    <a:pt x="5083" y="5746"/>
                    <a:pt x="5042" y="5744"/>
                    <a:pt x="5001" y="5741"/>
                  </a:cubicBezTo>
                  <a:cubicBezTo>
                    <a:pt x="4239" y="5717"/>
                    <a:pt x="3644" y="5050"/>
                    <a:pt x="3644" y="4288"/>
                  </a:cubicBezTo>
                  <a:lnTo>
                    <a:pt x="3644" y="3669"/>
                  </a:lnTo>
                  <a:close/>
                  <a:moveTo>
                    <a:pt x="4477" y="6193"/>
                  </a:moveTo>
                  <a:cubicBezTo>
                    <a:pt x="4668" y="6193"/>
                    <a:pt x="4882" y="6360"/>
                    <a:pt x="4882" y="6598"/>
                  </a:cubicBezTo>
                  <a:lnTo>
                    <a:pt x="4882" y="6717"/>
                  </a:lnTo>
                  <a:lnTo>
                    <a:pt x="3811" y="6717"/>
                  </a:lnTo>
                  <a:lnTo>
                    <a:pt x="3811" y="6193"/>
                  </a:lnTo>
                  <a:close/>
                  <a:moveTo>
                    <a:pt x="6382" y="6193"/>
                  </a:moveTo>
                  <a:lnTo>
                    <a:pt x="6382" y="6717"/>
                  </a:lnTo>
                  <a:lnTo>
                    <a:pt x="5311" y="6717"/>
                  </a:lnTo>
                  <a:lnTo>
                    <a:pt x="5311" y="6598"/>
                  </a:lnTo>
                  <a:cubicBezTo>
                    <a:pt x="5311" y="6407"/>
                    <a:pt x="5478" y="6193"/>
                    <a:pt x="5716" y="6193"/>
                  </a:cubicBezTo>
                  <a:close/>
                  <a:moveTo>
                    <a:pt x="3191" y="3693"/>
                  </a:moveTo>
                  <a:lnTo>
                    <a:pt x="3191" y="4312"/>
                  </a:lnTo>
                  <a:cubicBezTo>
                    <a:pt x="3191" y="4883"/>
                    <a:pt x="3453" y="5407"/>
                    <a:pt x="3882" y="5741"/>
                  </a:cubicBezTo>
                  <a:lnTo>
                    <a:pt x="3572" y="5741"/>
                  </a:lnTo>
                  <a:cubicBezTo>
                    <a:pt x="3453" y="5741"/>
                    <a:pt x="3358" y="5836"/>
                    <a:pt x="3358" y="5955"/>
                  </a:cubicBezTo>
                  <a:lnTo>
                    <a:pt x="3358" y="6717"/>
                  </a:lnTo>
                  <a:lnTo>
                    <a:pt x="1667" y="7122"/>
                  </a:lnTo>
                  <a:lnTo>
                    <a:pt x="2691" y="3693"/>
                  </a:lnTo>
                  <a:close/>
                  <a:moveTo>
                    <a:pt x="5358" y="7170"/>
                  </a:moveTo>
                  <a:lnTo>
                    <a:pt x="5358" y="10694"/>
                  </a:lnTo>
                  <a:lnTo>
                    <a:pt x="4835" y="10694"/>
                  </a:lnTo>
                  <a:lnTo>
                    <a:pt x="4835" y="7170"/>
                  </a:lnTo>
                  <a:close/>
                  <a:moveTo>
                    <a:pt x="6525" y="7170"/>
                  </a:moveTo>
                  <a:lnTo>
                    <a:pt x="8692" y="7646"/>
                  </a:lnTo>
                  <a:cubicBezTo>
                    <a:pt x="9312" y="7789"/>
                    <a:pt x="9764" y="8336"/>
                    <a:pt x="9764" y="8956"/>
                  </a:cubicBezTo>
                  <a:lnTo>
                    <a:pt x="9764" y="10694"/>
                  </a:lnTo>
                  <a:lnTo>
                    <a:pt x="5787" y="10694"/>
                  </a:lnTo>
                  <a:lnTo>
                    <a:pt x="5787" y="7170"/>
                  </a:lnTo>
                  <a:close/>
                  <a:moveTo>
                    <a:pt x="4406" y="7193"/>
                  </a:moveTo>
                  <a:lnTo>
                    <a:pt x="4406" y="10718"/>
                  </a:lnTo>
                  <a:lnTo>
                    <a:pt x="429" y="10718"/>
                  </a:lnTo>
                  <a:lnTo>
                    <a:pt x="429" y="8979"/>
                  </a:lnTo>
                  <a:lnTo>
                    <a:pt x="381" y="8979"/>
                  </a:lnTo>
                  <a:cubicBezTo>
                    <a:pt x="381" y="8360"/>
                    <a:pt x="834" y="7789"/>
                    <a:pt x="1453" y="7670"/>
                  </a:cubicBezTo>
                  <a:lnTo>
                    <a:pt x="3644" y="7193"/>
                  </a:lnTo>
                  <a:close/>
                  <a:moveTo>
                    <a:pt x="5091" y="1"/>
                  </a:moveTo>
                  <a:cubicBezTo>
                    <a:pt x="5077" y="1"/>
                    <a:pt x="5063" y="1"/>
                    <a:pt x="5049" y="1"/>
                  </a:cubicBezTo>
                  <a:cubicBezTo>
                    <a:pt x="3906" y="25"/>
                    <a:pt x="2953" y="978"/>
                    <a:pt x="2953" y="2145"/>
                  </a:cubicBezTo>
                  <a:lnTo>
                    <a:pt x="2953" y="2430"/>
                  </a:lnTo>
                  <a:lnTo>
                    <a:pt x="2477" y="2430"/>
                  </a:lnTo>
                  <a:cubicBezTo>
                    <a:pt x="2358" y="2430"/>
                    <a:pt x="2263" y="2526"/>
                    <a:pt x="2263" y="2645"/>
                  </a:cubicBezTo>
                  <a:lnTo>
                    <a:pt x="2263" y="3502"/>
                  </a:lnTo>
                  <a:cubicBezTo>
                    <a:pt x="2263" y="3574"/>
                    <a:pt x="2263" y="3597"/>
                    <a:pt x="2286" y="3621"/>
                  </a:cubicBezTo>
                  <a:lnTo>
                    <a:pt x="1239" y="7289"/>
                  </a:lnTo>
                  <a:cubicBezTo>
                    <a:pt x="929" y="7408"/>
                    <a:pt x="596" y="7598"/>
                    <a:pt x="381" y="7884"/>
                  </a:cubicBezTo>
                  <a:cubicBezTo>
                    <a:pt x="119" y="8217"/>
                    <a:pt x="0" y="8598"/>
                    <a:pt x="0" y="9027"/>
                  </a:cubicBezTo>
                  <a:lnTo>
                    <a:pt x="0" y="10956"/>
                  </a:lnTo>
                  <a:cubicBezTo>
                    <a:pt x="0" y="11075"/>
                    <a:pt x="95" y="11170"/>
                    <a:pt x="215" y="11170"/>
                  </a:cubicBezTo>
                  <a:lnTo>
                    <a:pt x="10002" y="11170"/>
                  </a:lnTo>
                  <a:cubicBezTo>
                    <a:pt x="10121" y="11170"/>
                    <a:pt x="10217" y="11075"/>
                    <a:pt x="10217" y="10956"/>
                  </a:cubicBezTo>
                  <a:lnTo>
                    <a:pt x="10217" y="9027"/>
                  </a:lnTo>
                  <a:cubicBezTo>
                    <a:pt x="10193" y="8575"/>
                    <a:pt x="10074" y="8194"/>
                    <a:pt x="9788" y="7860"/>
                  </a:cubicBezTo>
                  <a:cubicBezTo>
                    <a:pt x="9597" y="7598"/>
                    <a:pt x="9264" y="7384"/>
                    <a:pt x="8931" y="7265"/>
                  </a:cubicBezTo>
                  <a:lnTo>
                    <a:pt x="8669" y="6360"/>
                  </a:lnTo>
                  <a:cubicBezTo>
                    <a:pt x="8649" y="6261"/>
                    <a:pt x="8563" y="6211"/>
                    <a:pt x="8452" y="6211"/>
                  </a:cubicBezTo>
                  <a:cubicBezTo>
                    <a:pt x="8430" y="6211"/>
                    <a:pt x="8407" y="6213"/>
                    <a:pt x="8383" y="6217"/>
                  </a:cubicBezTo>
                  <a:cubicBezTo>
                    <a:pt x="8264" y="6241"/>
                    <a:pt x="8216" y="6360"/>
                    <a:pt x="8240" y="6479"/>
                  </a:cubicBezTo>
                  <a:lnTo>
                    <a:pt x="8431" y="7170"/>
                  </a:lnTo>
                  <a:lnTo>
                    <a:pt x="8431" y="7170"/>
                  </a:lnTo>
                  <a:lnTo>
                    <a:pt x="6764" y="6789"/>
                  </a:lnTo>
                  <a:lnTo>
                    <a:pt x="6764" y="5979"/>
                  </a:lnTo>
                  <a:cubicBezTo>
                    <a:pt x="6764" y="5860"/>
                    <a:pt x="6668" y="5764"/>
                    <a:pt x="6549" y="5764"/>
                  </a:cubicBezTo>
                  <a:lnTo>
                    <a:pt x="6263" y="5764"/>
                  </a:lnTo>
                  <a:cubicBezTo>
                    <a:pt x="6668" y="5407"/>
                    <a:pt x="6930" y="4907"/>
                    <a:pt x="6930" y="4336"/>
                  </a:cubicBezTo>
                  <a:lnTo>
                    <a:pt x="6930" y="3716"/>
                  </a:lnTo>
                  <a:lnTo>
                    <a:pt x="7454" y="3716"/>
                  </a:lnTo>
                  <a:lnTo>
                    <a:pt x="7716" y="4621"/>
                  </a:lnTo>
                  <a:cubicBezTo>
                    <a:pt x="7740" y="4693"/>
                    <a:pt x="7835" y="4764"/>
                    <a:pt x="7930" y="4764"/>
                  </a:cubicBezTo>
                  <a:lnTo>
                    <a:pt x="7978" y="4764"/>
                  </a:lnTo>
                  <a:cubicBezTo>
                    <a:pt x="8097" y="4740"/>
                    <a:pt x="8145" y="4621"/>
                    <a:pt x="8121" y="4502"/>
                  </a:cubicBezTo>
                  <a:lnTo>
                    <a:pt x="7883" y="3621"/>
                  </a:lnTo>
                  <a:cubicBezTo>
                    <a:pt x="7907" y="3597"/>
                    <a:pt x="7907" y="3550"/>
                    <a:pt x="7907" y="3502"/>
                  </a:cubicBezTo>
                  <a:lnTo>
                    <a:pt x="7907" y="2645"/>
                  </a:lnTo>
                  <a:cubicBezTo>
                    <a:pt x="7907" y="2526"/>
                    <a:pt x="7835" y="2430"/>
                    <a:pt x="7716" y="2430"/>
                  </a:cubicBezTo>
                  <a:lnTo>
                    <a:pt x="7240" y="2430"/>
                  </a:lnTo>
                  <a:lnTo>
                    <a:pt x="7240" y="2169"/>
                  </a:lnTo>
                  <a:cubicBezTo>
                    <a:pt x="7240" y="992"/>
                    <a:pt x="6263" y="1"/>
                    <a:pt x="50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7"/>
            <p:cNvSpPr/>
            <p:nvPr/>
          </p:nvSpPr>
          <p:spPr>
            <a:xfrm>
              <a:off x="1481670" y="2462669"/>
              <a:ext cx="75660" cy="13431"/>
            </a:xfrm>
            <a:custGeom>
              <a:avLst/>
              <a:gdLst/>
              <a:ahLst/>
              <a:cxnLst/>
              <a:rect l="l" t="t" r="r" b="b"/>
              <a:pathLst>
                <a:path w="2287" h="406" extrusionOk="0">
                  <a:moveTo>
                    <a:pt x="239" y="0"/>
                  </a:moveTo>
                  <a:cubicBezTo>
                    <a:pt x="120" y="0"/>
                    <a:pt x="48" y="96"/>
                    <a:pt x="48" y="167"/>
                  </a:cubicBezTo>
                  <a:cubicBezTo>
                    <a:pt x="1" y="310"/>
                    <a:pt x="120" y="405"/>
                    <a:pt x="239" y="405"/>
                  </a:cubicBezTo>
                  <a:lnTo>
                    <a:pt x="2073" y="405"/>
                  </a:lnTo>
                  <a:cubicBezTo>
                    <a:pt x="2192" y="405"/>
                    <a:pt x="2263" y="334"/>
                    <a:pt x="2263" y="239"/>
                  </a:cubicBezTo>
                  <a:cubicBezTo>
                    <a:pt x="2287" y="96"/>
                    <a:pt x="2168" y="0"/>
                    <a:pt x="207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7"/>
            <p:cNvSpPr/>
            <p:nvPr/>
          </p:nvSpPr>
          <p:spPr>
            <a:xfrm>
              <a:off x="1483258" y="2494197"/>
              <a:ext cx="75660" cy="14192"/>
            </a:xfrm>
            <a:custGeom>
              <a:avLst/>
              <a:gdLst/>
              <a:ahLst/>
              <a:cxnLst/>
              <a:rect l="l" t="t" r="r" b="b"/>
              <a:pathLst>
                <a:path w="2287" h="429" extrusionOk="0">
                  <a:moveTo>
                    <a:pt x="239" y="0"/>
                  </a:moveTo>
                  <a:cubicBezTo>
                    <a:pt x="119" y="0"/>
                    <a:pt x="24" y="95"/>
                    <a:pt x="24" y="191"/>
                  </a:cubicBezTo>
                  <a:cubicBezTo>
                    <a:pt x="0" y="333"/>
                    <a:pt x="119" y="429"/>
                    <a:pt x="239" y="429"/>
                  </a:cubicBezTo>
                  <a:lnTo>
                    <a:pt x="2048" y="429"/>
                  </a:lnTo>
                  <a:cubicBezTo>
                    <a:pt x="2167" y="429"/>
                    <a:pt x="2263" y="333"/>
                    <a:pt x="2263" y="238"/>
                  </a:cubicBezTo>
                  <a:cubicBezTo>
                    <a:pt x="2287" y="95"/>
                    <a:pt x="2167" y="0"/>
                    <a:pt x="204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7"/>
            <p:cNvSpPr/>
            <p:nvPr/>
          </p:nvSpPr>
          <p:spPr>
            <a:xfrm>
              <a:off x="1661308" y="2461875"/>
              <a:ext cx="75660" cy="13431"/>
            </a:xfrm>
            <a:custGeom>
              <a:avLst/>
              <a:gdLst/>
              <a:ahLst/>
              <a:cxnLst/>
              <a:rect l="l" t="t" r="r" b="b"/>
              <a:pathLst>
                <a:path w="2287" h="406" extrusionOk="0">
                  <a:moveTo>
                    <a:pt x="239" y="1"/>
                  </a:moveTo>
                  <a:cubicBezTo>
                    <a:pt x="120" y="1"/>
                    <a:pt x="24" y="96"/>
                    <a:pt x="24" y="167"/>
                  </a:cubicBezTo>
                  <a:cubicBezTo>
                    <a:pt x="0" y="334"/>
                    <a:pt x="120" y="405"/>
                    <a:pt x="239" y="405"/>
                  </a:cubicBezTo>
                  <a:lnTo>
                    <a:pt x="2048" y="405"/>
                  </a:lnTo>
                  <a:cubicBezTo>
                    <a:pt x="2168" y="405"/>
                    <a:pt x="2263" y="334"/>
                    <a:pt x="2263" y="239"/>
                  </a:cubicBezTo>
                  <a:cubicBezTo>
                    <a:pt x="2287" y="120"/>
                    <a:pt x="2191" y="1"/>
                    <a:pt x="204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7"/>
            <p:cNvSpPr/>
            <p:nvPr/>
          </p:nvSpPr>
          <p:spPr>
            <a:xfrm>
              <a:off x="1661308" y="2494197"/>
              <a:ext cx="75660" cy="14192"/>
            </a:xfrm>
            <a:custGeom>
              <a:avLst/>
              <a:gdLst/>
              <a:ahLst/>
              <a:cxnLst/>
              <a:rect l="l" t="t" r="r" b="b"/>
              <a:pathLst>
                <a:path w="2287" h="429" extrusionOk="0">
                  <a:moveTo>
                    <a:pt x="239" y="0"/>
                  </a:moveTo>
                  <a:cubicBezTo>
                    <a:pt x="120" y="0"/>
                    <a:pt x="24" y="95"/>
                    <a:pt x="24" y="191"/>
                  </a:cubicBezTo>
                  <a:cubicBezTo>
                    <a:pt x="0" y="333"/>
                    <a:pt x="120" y="429"/>
                    <a:pt x="239" y="429"/>
                  </a:cubicBezTo>
                  <a:lnTo>
                    <a:pt x="2048" y="429"/>
                  </a:lnTo>
                  <a:cubicBezTo>
                    <a:pt x="2168" y="429"/>
                    <a:pt x="2263" y="333"/>
                    <a:pt x="2263" y="238"/>
                  </a:cubicBezTo>
                  <a:cubicBezTo>
                    <a:pt x="2287" y="95"/>
                    <a:pt x="2191" y="0"/>
                    <a:pt x="204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7"/>
            <p:cNvSpPr/>
            <p:nvPr/>
          </p:nvSpPr>
          <p:spPr>
            <a:xfrm>
              <a:off x="1705440" y="2348435"/>
              <a:ext cx="13398" cy="14225"/>
            </a:xfrm>
            <a:custGeom>
              <a:avLst/>
              <a:gdLst/>
              <a:ahLst/>
              <a:cxnLst/>
              <a:rect l="l" t="t" r="r" b="b"/>
              <a:pathLst>
                <a:path w="405" h="430" extrusionOk="0">
                  <a:moveTo>
                    <a:pt x="214" y="0"/>
                  </a:moveTo>
                  <a:cubicBezTo>
                    <a:pt x="143" y="0"/>
                    <a:pt x="95" y="24"/>
                    <a:pt x="71" y="72"/>
                  </a:cubicBezTo>
                  <a:cubicBezTo>
                    <a:pt x="24" y="96"/>
                    <a:pt x="0" y="143"/>
                    <a:pt x="0" y="215"/>
                  </a:cubicBezTo>
                  <a:cubicBezTo>
                    <a:pt x="0" y="262"/>
                    <a:pt x="24" y="334"/>
                    <a:pt x="71" y="358"/>
                  </a:cubicBezTo>
                  <a:cubicBezTo>
                    <a:pt x="95" y="381"/>
                    <a:pt x="143" y="429"/>
                    <a:pt x="214" y="429"/>
                  </a:cubicBezTo>
                  <a:cubicBezTo>
                    <a:pt x="262" y="429"/>
                    <a:pt x="333" y="381"/>
                    <a:pt x="357" y="358"/>
                  </a:cubicBezTo>
                  <a:cubicBezTo>
                    <a:pt x="381" y="334"/>
                    <a:pt x="405" y="262"/>
                    <a:pt x="405" y="215"/>
                  </a:cubicBezTo>
                  <a:cubicBezTo>
                    <a:pt x="405" y="143"/>
                    <a:pt x="381" y="96"/>
                    <a:pt x="357" y="72"/>
                  </a:cubicBezTo>
                  <a:cubicBezTo>
                    <a:pt x="333" y="24"/>
                    <a:pt x="262" y="0"/>
                    <a:pt x="21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67"/>
          <p:cNvGrpSpPr/>
          <p:nvPr/>
        </p:nvGrpSpPr>
        <p:grpSpPr>
          <a:xfrm>
            <a:off x="2017786" y="4059364"/>
            <a:ext cx="370326" cy="238756"/>
            <a:chOff x="767088" y="2236550"/>
            <a:chExt cx="370326" cy="238756"/>
          </a:xfrm>
        </p:grpSpPr>
        <p:sp>
          <p:nvSpPr>
            <p:cNvPr id="5401" name="Google Shape;5401;p67"/>
            <p:cNvSpPr/>
            <p:nvPr/>
          </p:nvSpPr>
          <p:spPr>
            <a:xfrm>
              <a:off x="1043624" y="2257822"/>
              <a:ext cx="85915" cy="28517"/>
            </a:xfrm>
            <a:custGeom>
              <a:avLst/>
              <a:gdLst/>
              <a:ahLst/>
              <a:cxnLst/>
              <a:rect l="l" t="t" r="r" b="b"/>
              <a:pathLst>
                <a:path w="2597" h="862" extrusionOk="0">
                  <a:moveTo>
                    <a:pt x="1" y="1"/>
                  </a:moveTo>
                  <a:cubicBezTo>
                    <a:pt x="1" y="474"/>
                    <a:pt x="385" y="862"/>
                    <a:pt x="829" y="862"/>
                  </a:cubicBezTo>
                  <a:cubicBezTo>
                    <a:pt x="855" y="862"/>
                    <a:pt x="880" y="861"/>
                    <a:pt x="906" y="858"/>
                  </a:cubicBezTo>
                  <a:lnTo>
                    <a:pt x="1739" y="858"/>
                  </a:lnTo>
                  <a:cubicBezTo>
                    <a:pt x="2192" y="858"/>
                    <a:pt x="2597" y="477"/>
                    <a:pt x="2597"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7"/>
            <p:cNvSpPr/>
            <p:nvPr/>
          </p:nvSpPr>
          <p:spPr>
            <a:xfrm>
              <a:off x="870305" y="2257822"/>
              <a:ext cx="85915" cy="28517"/>
            </a:xfrm>
            <a:custGeom>
              <a:avLst/>
              <a:gdLst/>
              <a:ahLst/>
              <a:cxnLst/>
              <a:rect l="l" t="t" r="r" b="b"/>
              <a:pathLst>
                <a:path w="2597" h="862" extrusionOk="0">
                  <a:moveTo>
                    <a:pt x="1" y="1"/>
                  </a:moveTo>
                  <a:cubicBezTo>
                    <a:pt x="1" y="477"/>
                    <a:pt x="382" y="858"/>
                    <a:pt x="858" y="858"/>
                  </a:cubicBezTo>
                  <a:lnTo>
                    <a:pt x="1692" y="858"/>
                  </a:lnTo>
                  <a:cubicBezTo>
                    <a:pt x="1720" y="861"/>
                    <a:pt x="1747" y="862"/>
                    <a:pt x="1775" y="862"/>
                  </a:cubicBezTo>
                  <a:cubicBezTo>
                    <a:pt x="2255" y="862"/>
                    <a:pt x="2596" y="474"/>
                    <a:pt x="2596"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7"/>
            <p:cNvSpPr/>
            <p:nvPr/>
          </p:nvSpPr>
          <p:spPr>
            <a:xfrm>
              <a:off x="914437" y="2316114"/>
              <a:ext cx="193036" cy="122174"/>
            </a:xfrm>
            <a:custGeom>
              <a:avLst/>
              <a:gdLst/>
              <a:ahLst/>
              <a:cxnLst/>
              <a:rect l="l" t="t" r="r" b="b"/>
              <a:pathLst>
                <a:path w="5835" h="3693" extrusionOk="0">
                  <a:moveTo>
                    <a:pt x="524" y="1"/>
                  </a:moveTo>
                  <a:cubicBezTo>
                    <a:pt x="238" y="1"/>
                    <a:pt x="48" y="215"/>
                    <a:pt x="0" y="477"/>
                  </a:cubicBezTo>
                  <a:lnTo>
                    <a:pt x="0" y="1811"/>
                  </a:lnTo>
                  <a:cubicBezTo>
                    <a:pt x="0" y="1930"/>
                    <a:pt x="48" y="2025"/>
                    <a:pt x="96" y="2120"/>
                  </a:cubicBezTo>
                  <a:lnTo>
                    <a:pt x="1143" y="3430"/>
                  </a:lnTo>
                  <a:cubicBezTo>
                    <a:pt x="1262" y="3597"/>
                    <a:pt x="1477" y="3692"/>
                    <a:pt x="1667" y="3692"/>
                  </a:cubicBezTo>
                  <a:lnTo>
                    <a:pt x="3977" y="3692"/>
                  </a:lnTo>
                  <a:cubicBezTo>
                    <a:pt x="5001" y="3692"/>
                    <a:pt x="5835" y="2835"/>
                    <a:pt x="5811" y="1787"/>
                  </a:cubicBezTo>
                  <a:cubicBezTo>
                    <a:pt x="5787" y="763"/>
                    <a:pt x="4954" y="1"/>
                    <a:pt x="3977"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7"/>
            <p:cNvSpPr/>
            <p:nvPr/>
          </p:nvSpPr>
          <p:spPr>
            <a:xfrm>
              <a:off x="812014" y="2328751"/>
              <a:ext cx="104011" cy="34670"/>
            </a:xfrm>
            <a:custGeom>
              <a:avLst/>
              <a:gdLst/>
              <a:ahLst/>
              <a:cxnLst/>
              <a:rect l="l" t="t" r="r" b="b"/>
              <a:pathLst>
                <a:path w="3144" h="1048" extrusionOk="0">
                  <a:moveTo>
                    <a:pt x="0" y="0"/>
                  </a:moveTo>
                  <a:lnTo>
                    <a:pt x="0" y="1048"/>
                  </a:lnTo>
                  <a:lnTo>
                    <a:pt x="3144" y="1048"/>
                  </a:lnTo>
                  <a:lnTo>
                    <a:pt x="3144"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7"/>
            <p:cNvSpPr/>
            <p:nvPr/>
          </p:nvSpPr>
          <p:spPr>
            <a:xfrm>
              <a:off x="1046800" y="2316114"/>
              <a:ext cx="60673" cy="60706"/>
            </a:xfrm>
            <a:custGeom>
              <a:avLst/>
              <a:gdLst/>
              <a:ahLst/>
              <a:cxnLst/>
              <a:rect l="l" t="t" r="r" b="b"/>
              <a:pathLst>
                <a:path w="1834" h="1835" extrusionOk="0">
                  <a:moveTo>
                    <a:pt x="0" y="1"/>
                  </a:moveTo>
                  <a:lnTo>
                    <a:pt x="0" y="120"/>
                  </a:lnTo>
                  <a:lnTo>
                    <a:pt x="0" y="1835"/>
                  </a:lnTo>
                  <a:lnTo>
                    <a:pt x="1834" y="1835"/>
                  </a:lnTo>
                  <a:cubicBezTo>
                    <a:pt x="1834" y="834"/>
                    <a:pt x="100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7"/>
            <p:cNvSpPr/>
            <p:nvPr/>
          </p:nvSpPr>
          <p:spPr>
            <a:xfrm>
              <a:off x="971934" y="2344499"/>
              <a:ext cx="46514" cy="63849"/>
            </a:xfrm>
            <a:custGeom>
              <a:avLst/>
              <a:gdLst/>
              <a:ahLst/>
              <a:cxnLst/>
              <a:rect l="l" t="t" r="r" b="b"/>
              <a:pathLst>
                <a:path w="1406" h="1930" extrusionOk="0">
                  <a:moveTo>
                    <a:pt x="287" y="0"/>
                  </a:moveTo>
                  <a:cubicBezTo>
                    <a:pt x="144" y="0"/>
                    <a:pt x="1" y="119"/>
                    <a:pt x="1" y="310"/>
                  </a:cubicBezTo>
                  <a:lnTo>
                    <a:pt x="1" y="1644"/>
                  </a:lnTo>
                  <a:cubicBezTo>
                    <a:pt x="1" y="1810"/>
                    <a:pt x="120" y="1929"/>
                    <a:pt x="287" y="1929"/>
                  </a:cubicBezTo>
                  <a:lnTo>
                    <a:pt x="1096" y="1929"/>
                  </a:lnTo>
                  <a:cubicBezTo>
                    <a:pt x="1239" y="1929"/>
                    <a:pt x="1406" y="1810"/>
                    <a:pt x="1406" y="1644"/>
                  </a:cubicBezTo>
                  <a:lnTo>
                    <a:pt x="1406" y="310"/>
                  </a:lnTo>
                  <a:cubicBezTo>
                    <a:pt x="1406" y="143"/>
                    <a:pt x="1287" y="0"/>
                    <a:pt x="1096"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7"/>
            <p:cNvSpPr/>
            <p:nvPr/>
          </p:nvSpPr>
          <p:spPr>
            <a:xfrm>
              <a:off x="985333" y="2244226"/>
              <a:ext cx="29179" cy="71921"/>
            </a:xfrm>
            <a:custGeom>
              <a:avLst/>
              <a:gdLst/>
              <a:ahLst/>
              <a:cxnLst/>
              <a:rect l="l" t="t" r="r" b="b"/>
              <a:pathLst>
                <a:path w="882" h="2174" extrusionOk="0">
                  <a:moveTo>
                    <a:pt x="404" y="0"/>
                  </a:moveTo>
                  <a:cubicBezTo>
                    <a:pt x="176" y="0"/>
                    <a:pt x="1" y="198"/>
                    <a:pt x="1" y="436"/>
                  </a:cubicBezTo>
                  <a:lnTo>
                    <a:pt x="1" y="2174"/>
                  </a:lnTo>
                  <a:lnTo>
                    <a:pt x="882" y="2174"/>
                  </a:lnTo>
                  <a:lnTo>
                    <a:pt x="882" y="436"/>
                  </a:lnTo>
                  <a:cubicBezTo>
                    <a:pt x="882" y="197"/>
                    <a:pt x="691" y="31"/>
                    <a:pt x="477" y="7"/>
                  </a:cubicBezTo>
                  <a:cubicBezTo>
                    <a:pt x="452" y="2"/>
                    <a:pt x="428" y="0"/>
                    <a:pt x="40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7"/>
            <p:cNvSpPr/>
            <p:nvPr/>
          </p:nvSpPr>
          <p:spPr>
            <a:xfrm>
              <a:off x="771058" y="2321639"/>
              <a:ext cx="40989" cy="48896"/>
            </a:xfrm>
            <a:custGeom>
              <a:avLst/>
              <a:gdLst/>
              <a:ahLst/>
              <a:cxnLst/>
              <a:rect l="l" t="t" r="r" b="b"/>
              <a:pathLst>
                <a:path w="1239" h="1478" extrusionOk="0">
                  <a:moveTo>
                    <a:pt x="810" y="1"/>
                  </a:moveTo>
                  <a:cubicBezTo>
                    <a:pt x="357" y="1"/>
                    <a:pt x="0" y="406"/>
                    <a:pt x="95" y="834"/>
                  </a:cubicBezTo>
                  <a:cubicBezTo>
                    <a:pt x="119" y="1191"/>
                    <a:pt x="476" y="1477"/>
                    <a:pt x="810" y="1477"/>
                  </a:cubicBezTo>
                  <a:lnTo>
                    <a:pt x="1238" y="1477"/>
                  </a:lnTo>
                  <a:lnTo>
                    <a:pt x="1238"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7"/>
            <p:cNvSpPr/>
            <p:nvPr/>
          </p:nvSpPr>
          <p:spPr>
            <a:xfrm>
              <a:off x="964855" y="2337386"/>
              <a:ext cx="59912" cy="78042"/>
            </a:xfrm>
            <a:custGeom>
              <a:avLst/>
              <a:gdLst/>
              <a:ahLst/>
              <a:cxnLst/>
              <a:rect l="l" t="t" r="r" b="b"/>
              <a:pathLst>
                <a:path w="1811" h="2359" extrusionOk="0">
                  <a:moveTo>
                    <a:pt x="1310" y="453"/>
                  </a:moveTo>
                  <a:cubicBezTo>
                    <a:pt x="1334" y="453"/>
                    <a:pt x="1382" y="477"/>
                    <a:pt x="1382" y="525"/>
                  </a:cubicBezTo>
                  <a:lnTo>
                    <a:pt x="1382" y="1859"/>
                  </a:lnTo>
                  <a:cubicBezTo>
                    <a:pt x="1382" y="1906"/>
                    <a:pt x="1334" y="1954"/>
                    <a:pt x="1310" y="1954"/>
                  </a:cubicBezTo>
                  <a:lnTo>
                    <a:pt x="501" y="1954"/>
                  </a:lnTo>
                  <a:cubicBezTo>
                    <a:pt x="477" y="1954"/>
                    <a:pt x="453" y="1906"/>
                    <a:pt x="453" y="1882"/>
                  </a:cubicBezTo>
                  <a:lnTo>
                    <a:pt x="453" y="525"/>
                  </a:lnTo>
                  <a:cubicBezTo>
                    <a:pt x="453" y="477"/>
                    <a:pt x="477" y="453"/>
                    <a:pt x="501" y="453"/>
                  </a:cubicBezTo>
                  <a:close/>
                  <a:moveTo>
                    <a:pt x="501" y="1"/>
                  </a:moveTo>
                  <a:cubicBezTo>
                    <a:pt x="239" y="1"/>
                    <a:pt x="0" y="239"/>
                    <a:pt x="0" y="525"/>
                  </a:cubicBezTo>
                  <a:lnTo>
                    <a:pt x="0" y="1859"/>
                  </a:lnTo>
                  <a:cubicBezTo>
                    <a:pt x="0" y="2120"/>
                    <a:pt x="239" y="2359"/>
                    <a:pt x="501" y="2359"/>
                  </a:cubicBezTo>
                  <a:lnTo>
                    <a:pt x="1310" y="2359"/>
                  </a:lnTo>
                  <a:cubicBezTo>
                    <a:pt x="1572" y="2359"/>
                    <a:pt x="1810" y="2120"/>
                    <a:pt x="1810" y="1859"/>
                  </a:cubicBezTo>
                  <a:lnTo>
                    <a:pt x="1810" y="525"/>
                  </a:lnTo>
                  <a:cubicBezTo>
                    <a:pt x="1810" y="239"/>
                    <a:pt x="1572" y="1"/>
                    <a:pt x="1310"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7"/>
            <p:cNvSpPr/>
            <p:nvPr/>
          </p:nvSpPr>
          <p:spPr>
            <a:xfrm>
              <a:off x="767088" y="2236550"/>
              <a:ext cx="370326" cy="238756"/>
            </a:xfrm>
            <a:custGeom>
              <a:avLst/>
              <a:gdLst/>
              <a:ahLst/>
              <a:cxnLst/>
              <a:rect l="l" t="t" r="r" b="b"/>
              <a:pathLst>
                <a:path w="11194" h="7217" extrusionOk="0">
                  <a:moveTo>
                    <a:pt x="5407" y="882"/>
                  </a:moveTo>
                  <a:cubicBezTo>
                    <a:pt x="5359" y="1120"/>
                    <a:pt x="5121" y="1334"/>
                    <a:pt x="4812" y="1334"/>
                  </a:cubicBezTo>
                  <a:lnTo>
                    <a:pt x="3978" y="1334"/>
                  </a:lnTo>
                  <a:cubicBezTo>
                    <a:pt x="3692" y="1334"/>
                    <a:pt x="3454" y="1144"/>
                    <a:pt x="3359" y="882"/>
                  </a:cubicBezTo>
                  <a:close/>
                  <a:moveTo>
                    <a:pt x="10694" y="882"/>
                  </a:moveTo>
                  <a:cubicBezTo>
                    <a:pt x="10598" y="1144"/>
                    <a:pt x="10360" y="1334"/>
                    <a:pt x="10051" y="1334"/>
                  </a:cubicBezTo>
                  <a:lnTo>
                    <a:pt x="9217" y="1334"/>
                  </a:lnTo>
                  <a:cubicBezTo>
                    <a:pt x="8931" y="1334"/>
                    <a:pt x="8693" y="1144"/>
                    <a:pt x="8598" y="882"/>
                  </a:cubicBezTo>
                  <a:close/>
                  <a:moveTo>
                    <a:pt x="7020" y="426"/>
                  </a:moveTo>
                  <a:cubicBezTo>
                    <a:pt x="7157" y="426"/>
                    <a:pt x="7217" y="535"/>
                    <a:pt x="7217" y="644"/>
                  </a:cubicBezTo>
                  <a:lnTo>
                    <a:pt x="7217" y="2168"/>
                  </a:lnTo>
                  <a:lnTo>
                    <a:pt x="6812" y="2168"/>
                  </a:lnTo>
                  <a:lnTo>
                    <a:pt x="6812" y="668"/>
                  </a:lnTo>
                  <a:cubicBezTo>
                    <a:pt x="6812" y="548"/>
                    <a:pt x="6907" y="477"/>
                    <a:pt x="6979" y="429"/>
                  </a:cubicBezTo>
                  <a:cubicBezTo>
                    <a:pt x="6993" y="427"/>
                    <a:pt x="7007" y="426"/>
                    <a:pt x="7020" y="426"/>
                  </a:cubicBezTo>
                  <a:close/>
                  <a:moveTo>
                    <a:pt x="1168" y="2787"/>
                  </a:moveTo>
                  <a:lnTo>
                    <a:pt x="1168" y="3835"/>
                  </a:lnTo>
                  <a:lnTo>
                    <a:pt x="930" y="3835"/>
                  </a:lnTo>
                  <a:cubicBezTo>
                    <a:pt x="644" y="3835"/>
                    <a:pt x="406" y="3597"/>
                    <a:pt x="406" y="3335"/>
                  </a:cubicBezTo>
                  <a:cubicBezTo>
                    <a:pt x="406" y="3025"/>
                    <a:pt x="620" y="2787"/>
                    <a:pt x="930" y="2787"/>
                  </a:cubicBezTo>
                  <a:close/>
                  <a:moveTo>
                    <a:pt x="8669" y="2644"/>
                  </a:moveTo>
                  <a:cubicBezTo>
                    <a:pt x="9408" y="2739"/>
                    <a:pt x="9979" y="3287"/>
                    <a:pt x="10051" y="4049"/>
                  </a:cubicBezTo>
                  <a:lnTo>
                    <a:pt x="8669" y="4049"/>
                  </a:lnTo>
                  <a:lnTo>
                    <a:pt x="8669" y="2644"/>
                  </a:lnTo>
                  <a:close/>
                  <a:moveTo>
                    <a:pt x="8169" y="2644"/>
                  </a:moveTo>
                  <a:lnTo>
                    <a:pt x="8169" y="4240"/>
                  </a:lnTo>
                  <a:cubicBezTo>
                    <a:pt x="8169" y="4359"/>
                    <a:pt x="8265" y="4454"/>
                    <a:pt x="8384" y="4454"/>
                  </a:cubicBezTo>
                  <a:lnTo>
                    <a:pt x="10003" y="4454"/>
                  </a:lnTo>
                  <a:cubicBezTo>
                    <a:pt x="9932" y="5264"/>
                    <a:pt x="9289" y="5859"/>
                    <a:pt x="8455" y="5859"/>
                  </a:cubicBezTo>
                  <a:lnTo>
                    <a:pt x="6169" y="5859"/>
                  </a:lnTo>
                  <a:cubicBezTo>
                    <a:pt x="6002" y="5859"/>
                    <a:pt x="5883" y="5788"/>
                    <a:pt x="5764" y="5669"/>
                  </a:cubicBezTo>
                  <a:lnTo>
                    <a:pt x="4740" y="4359"/>
                  </a:lnTo>
                  <a:cubicBezTo>
                    <a:pt x="4692" y="4335"/>
                    <a:pt x="4669" y="4264"/>
                    <a:pt x="4669" y="4216"/>
                  </a:cubicBezTo>
                  <a:lnTo>
                    <a:pt x="4669" y="2882"/>
                  </a:lnTo>
                  <a:cubicBezTo>
                    <a:pt x="4669" y="2739"/>
                    <a:pt x="4788" y="2644"/>
                    <a:pt x="4907" y="2644"/>
                  </a:cubicBezTo>
                  <a:close/>
                  <a:moveTo>
                    <a:pt x="8241" y="6312"/>
                  </a:moveTo>
                  <a:lnTo>
                    <a:pt x="8241" y="6835"/>
                  </a:lnTo>
                  <a:lnTo>
                    <a:pt x="6526" y="6835"/>
                  </a:lnTo>
                  <a:lnTo>
                    <a:pt x="6526" y="6312"/>
                  </a:lnTo>
                  <a:close/>
                  <a:moveTo>
                    <a:pt x="7050" y="1"/>
                  </a:moveTo>
                  <a:cubicBezTo>
                    <a:pt x="6764" y="1"/>
                    <a:pt x="6526" y="167"/>
                    <a:pt x="6431" y="429"/>
                  </a:cubicBezTo>
                  <a:lnTo>
                    <a:pt x="3121" y="429"/>
                  </a:lnTo>
                  <a:cubicBezTo>
                    <a:pt x="3002" y="429"/>
                    <a:pt x="2906" y="525"/>
                    <a:pt x="2906" y="644"/>
                  </a:cubicBezTo>
                  <a:cubicBezTo>
                    <a:pt x="2906" y="1239"/>
                    <a:pt x="3383" y="1739"/>
                    <a:pt x="4026" y="1739"/>
                  </a:cubicBezTo>
                  <a:lnTo>
                    <a:pt x="4859" y="1739"/>
                  </a:lnTo>
                  <a:cubicBezTo>
                    <a:pt x="5383" y="1739"/>
                    <a:pt x="5836" y="1358"/>
                    <a:pt x="5931" y="882"/>
                  </a:cubicBezTo>
                  <a:lnTo>
                    <a:pt x="6407" y="882"/>
                  </a:lnTo>
                  <a:lnTo>
                    <a:pt x="6407" y="2192"/>
                  </a:lnTo>
                  <a:lnTo>
                    <a:pt x="5002" y="2192"/>
                  </a:lnTo>
                  <a:cubicBezTo>
                    <a:pt x="4740" y="2192"/>
                    <a:pt x="4502" y="2335"/>
                    <a:pt x="4383" y="2549"/>
                  </a:cubicBezTo>
                  <a:lnTo>
                    <a:pt x="1597" y="2549"/>
                  </a:lnTo>
                  <a:lnTo>
                    <a:pt x="1597" y="1692"/>
                  </a:lnTo>
                  <a:cubicBezTo>
                    <a:pt x="1597" y="1572"/>
                    <a:pt x="1525" y="1477"/>
                    <a:pt x="1406" y="1477"/>
                  </a:cubicBezTo>
                  <a:lnTo>
                    <a:pt x="858" y="1477"/>
                  </a:lnTo>
                  <a:cubicBezTo>
                    <a:pt x="739" y="1477"/>
                    <a:pt x="644" y="1572"/>
                    <a:pt x="644" y="1668"/>
                  </a:cubicBezTo>
                  <a:cubicBezTo>
                    <a:pt x="620" y="1811"/>
                    <a:pt x="739" y="1906"/>
                    <a:pt x="858" y="1906"/>
                  </a:cubicBezTo>
                  <a:lnTo>
                    <a:pt x="1192" y="1906"/>
                  </a:lnTo>
                  <a:lnTo>
                    <a:pt x="1192" y="2335"/>
                  </a:lnTo>
                  <a:lnTo>
                    <a:pt x="977" y="2335"/>
                  </a:lnTo>
                  <a:cubicBezTo>
                    <a:pt x="453" y="2335"/>
                    <a:pt x="1" y="2787"/>
                    <a:pt x="25" y="3335"/>
                  </a:cubicBezTo>
                  <a:cubicBezTo>
                    <a:pt x="49" y="3835"/>
                    <a:pt x="477" y="4216"/>
                    <a:pt x="977" y="4216"/>
                  </a:cubicBezTo>
                  <a:lnTo>
                    <a:pt x="1430" y="4216"/>
                  </a:lnTo>
                  <a:cubicBezTo>
                    <a:pt x="1549" y="4216"/>
                    <a:pt x="1644" y="4121"/>
                    <a:pt x="1644" y="4002"/>
                  </a:cubicBezTo>
                  <a:lnTo>
                    <a:pt x="2001" y="4002"/>
                  </a:lnTo>
                  <a:cubicBezTo>
                    <a:pt x="2120" y="4002"/>
                    <a:pt x="2192" y="3930"/>
                    <a:pt x="2192" y="3835"/>
                  </a:cubicBezTo>
                  <a:cubicBezTo>
                    <a:pt x="2240" y="3668"/>
                    <a:pt x="2120" y="3597"/>
                    <a:pt x="2001" y="3597"/>
                  </a:cubicBezTo>
                  <a:lnTo>
                    <a:pt x="1644" y="3597"/>
                  </a:lnTo>
                  <a:lnTo>
                    <a:pt x="1644" y="2954"/>
                  </a:lnTo>
                  <a:lnTo>
                    <a:pt x="4311" y="2954"/>
                  </a:lnTo>
                  <a:lnTo>
                    <a:pt x="4311" y="3597"/>
                  </a:lnTo>
                  <a:lnTo>
                    <a:pt x="3954" y="3597"/>
                  </a:lnTo>
                  <a:cubicBezTo>
                    <a:pt x="3835" y="3597"/>
                    <a:pt x="3740" y="3668"/>
                    <a:pt x="3740" y="3763"/>
                  </a:cubicBezTo>
                  <a:cubicBezTo>
                    <a:pt x="3716" y="3930"/>
                    <a:pt x="3835" y="4002"/>
                    <a:pt x="3954" y="4002"/>
                  </a:cubicBezTo>
                  <a:lnTo>
                    <a:pt x="4311" y="4002"/>
                  </a:lnTo>
                  <a:lnTo>
                    <a:pt x="4311" y="4192"/>
                  </a:lnTo>
                  <a:cubicBezTo>
                    <a:pt x="4311" y="4335"/>
                    <a:pt x="4383" y="4478"/>
                    <a:pt x="4454" y="4597"/>
                  </a:cubicBezTo>
                  <a:lnTo>
                    <a:pt x="5502" y="5907"/>
                  </a:lnTo>
                  <a:cubicBezTo>
                    <a:pt x="5645" y="6097"/>
                    <a:pt x="5859" y="6216"/>
                    <a:pt x="6097" y="6240"/>
                  </a:cubicBezTo>
                  <a:lnTo>
                    <a:pt x="6097" y="6812"/>
                  </a:lnTo>
                  <a:lnTo>
                    <a:pt x="5740" y="6812"/>
                  </a:lnTo>
                  <a:cubicBezTo>
                    <a:pt x="5645" y="6812"/>
                    <a:pt x="5574" y="6740"/>
                    <a:pt x="5526" y="6693"/>
                  </a:cubicBezTo>
                  <a:cubicBezTo>
                    <a:pt x="5492" y="6603"/>
                    <a:pt x="5411" y="6555"/>
                    <a:pt x="5329" y="6555"/>
                  </a:cubicBezTo>
                  <a:cubicBezTo>
                    <a:pt x="5238" y="6555"/>
                    <a:pt x="5146" y="6615"/>
                    <a:pt x="5121" y="6740"/>
                  </a:cubicBezTo>
                  <a:cubicBezTo>
                    <a:pt x="5121" y="6788"/>
                    <a:pt x="5121" y="6835"/>
                    <a:pt x="5145" y="6835"/>
                  </a:cubicBezTo>
                  <a:cubicBezTo>
                    <a:pt x="5288" y="7074"/>
                    <a:pt x="5574" y="7216"/>
                    <a:pt x="5836" y="7216"/>
                  </a:cubicBezTo>
                  <a:lnTo>
                    <a:pt x="9527" y="7216"/>
                  </a:lnTo>
                  <a:cubicBezTo>
                    <a:pt x="9955" y="7216"/>
                    <a:pt x="10336" y="6835"/>
                    <a:pt x="10289" y="6383"/>
                  </a:cubicBezTo>
                  <a:cubicBezTo>
                    <a:pt x="10289" y="6359"/>
                    <a:pt x="10265" y="6335"/>
                    <a:pt x="10241" y="6312"/>
                  </a:cubicBezTo>
                  <a:cubicBezTo>
                    <a:pt x="10183" y="6260"/>
                    <a:pt x="10123" y="6238"/>
                    <a:pt x="10067" y="6238"/>
                  </a:cubicBezTo>
                  <a:cubicBezTo>
                    <a:pt x="9918" y="6238"/>
                    <a:pt x="9802" y="6394"/>
                    <a:pt x="9836" y="6550"/>
                  </a:cubicBezTo>
                  <a:cubicBezTo>
                    <a:pt x="9908" y="6693"/>
                    <a:pt x="9813" y="6812"/>
                    <a:pt x="9670" y="6812"/>
                  </a:cubicBezTo>
                  <a:lnTo>
                    <a:pt x="8693" y="6812"/>
                  </a:lnTo>
                  <a:lnTo>
                    <a:pt x="8693" y="6240"/>
                  </a:lnTo>
                  <a:cubicBezTo>
                    <a:pt x="9741" y="6121"/>
                    <a:pt x="10551" y="5240"/>
                    <a:pt x="10527" y="4168"/>
                  </a:cubicBezTo>
                  <a:cubicBezTo>
                    <a:pt x="10503" y="3049"/>
                    <a:pt x="9551" y="2168"/>
                    <a:pt x="8455" y="2168"/>
                  </a:cubicBezTo>
                  <a:lnTo>
                    <a:pt x="7717" y="2168"/>
                  </a:lnTo>
                  <a:lnTo>
                    <a:pt x="7717" y="882"/>
                  </a:lnTo>
                  <a:lnTo>
                    <a:pt x="8193" y="882"/>
                  </a:lnTo>
                  <a:cubicBezTo>
                    <a:pt x="8265" y="1382"/>
                    <a:pt x="8717" y="1739"/>
                    <a:pt x="9265" y="1739"/>
                  </a:cubicBezTo>
                  <a:lnTo>
                    <a:pt x="10098" y="1739"/>
                  </a:lnTo>
                  <a:cubicBezTo>
                    <a:pt x="10694" y="1739"/>
                    <a:pt x="11194" y="1239"/>
                    <a:pt x="11194" y="644"/>
                  </a:cubicBezTo>
                  <a:cubicBezTo>
                    <a:pt x="11194" y="525"/>
                    <a:pt x="11099" y="429"/>
                    <a:pt x="10979" y="429"/>
                  </a:cubicBezTo>
                  <a:lnTo>
                    <a:pt x="7669" y="429"/>
                  </a:lnTo>
                  <a:cubicBezTo>
                    <a:pt x="7598" y="167"/>
                    <a:pt x="7360" y="1"/>
                    <a:pt x="7050"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7"/>
            <p:cNvSpPr/>
            <p:nvPr/>
          </p:nvSpPr>
          <p:spPr>
            <a:xfrm>
              <a:off x="857701" y="2356309"/>
              <a:ext cx="13431" cy="13431"/>
            </a:xfrm>
            <a:custGeom>
              <a:avLst/>
              <a:gdLst/>
              <a:ahLst/>
              <a:cxnLst/>
              <a:rect l="l" t="t" r="r" b="b"/>
              <a:pathLst>
                <a:path w="406" h="406" extrusionOk="0">
                  <a:moveTo>
                    <a:pt x="215" y="1"/>
                  </a:moveTo>
                  <a:cubicBezTo>
                    <a:pt x="144" y="1"/>
                    <a:pt x="72" y="24"/>
                    <a:pt x="48" y="48"/>
                  </a:cubicBezTo>
                  <a:cubicBezTo>
                    <a:pt x="24" y="96"/>
                    <a:pt x="1" y="143"/>
                    <a:pt x="1" y="215"/>
                  </a:cubicBezTo>
                  <a:cubicBezTo>
                    <a:pt x="1" y="262"/>
                    <a:pt x="24" y="334"/>
                    <a:pt x="48" y="358"/>
                  </a:cubicBezTo>
                  <a:cubicBezTo>
                    <a:pt x="72" y="382"/>
                    <a:pt x="144" y="405"/>
                    <a:pt x="215" y="405"/>
                  </a:cubicBezTo>
                  <a:cubicBezTo>
                    <a:pt x="263" y="405"/>
                    <a:pt x="334" y="382"/>
                    <a:pt x="358" y="358"/>
                  </a:cubicBezTo>
                  <a:cubicBezTo>
                    <a:pt x="382" y="334"/>
                    <a:pt x="406" y="262"/>
                    <a:pt x="406" y="215"/>
                  </a:cubicBezTo>
                  <a:cubicBezTo>
                    <a:pt x="406" y="143"/>
                    <a:pt x="382" y="96"/>
                    <a:pt x="358" y="48"/>
                  </a:cubicBezTo>
                  <a:cubicBezTo>
                    <a:pt x="334" y="24"/>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67"/>
          <p:cNvGrpSpPr/>
          <p:nvPr/>
        </p:nvGrpSpPr>
        <p:grpSpPr>
          <a:xfrm>
            <a:off x="2700429" y="1542795"/>
            <a:ext cx="375023" cy="341180"/>
            <a:chOff x="2736720" y="1608645"/>
            <a:chExt cx="375023" cy="341180"/>
          </a:xfrm>
        </p:grpSpPr>
        <p:sp>
          <p:nvSpPr>
            <p:cNvPr id="5413" name="Google Shape;5413;p67"/>
            <p:cNvSpPr/>
            <p:nvPr/>
          </p:nvSpPr>
          <p:spPr>
            <a:xfrm>
              <a:off x="2744594" y="1639974"/>
              <a:ext cx="308858" cy="303730"/>
            </a:xfrm>
            <a:custGeom>
              <a:avLst/>
              <a:gdLst/>
              <a:ahLst/>
              <a:cxnLst/>
              <a:rect l="l" t="t" r="r" b="b"/>
              <a:pathLst>
                <a:path w="9336" h="9181" extrusionOk="0">
                  <a:moveTo>
                    <a:pt x="6002" y="0"/>
                  </a:moveTo>
                  <a:cubicBezTo>
                    <a:pt x="5817" y="0"/>
                    <a:pt x="5632" y="66"/>
                    <a:pt x="5501" y="197"/>
                  </a:cubicBezTo>
                  <a:lnTo>
                    <a:pt x="2644" y="3055"/>
                  </a:lnTo>
                  <a:cubicBezTo>
                    <a:pt x="2501" y="3197"/>
                    <a:pt x="2406" y="3412"/>
                    <a:pt x="2406" y="3626"/>
                  </a:cubicBezTo>
                  <a:cubicBezTo>
                    <a:pt x="2406" y="3817"/>
                    <a:pt x="2310" y="4031"/>
                    <a:pt x="2167" y="4174"/>
                  </a:cubicBezTo>
                  <a:lnTo>
                    <a:pt x="262" y="6079"/>
                  </a:lnTo>
                  <a:cubicBezTo>
                    <a:pt x="0" y="6365"/>
                    <a:pt x="0" y="6841"/>
                    <a:pt x="262" y="7103"/>
                  </a:cubicBezTo>
                  <a:lnTo>
                    <a:pt x="2144" y="8984"/>
                  </a:lnTo>
                  <a:cubicBezTo>
                    <a:pt x="2275" y="9115"/>
                    <a:pt x="2459" y="9181"/>
                    <a:pt x="2644" y="9181"/>
                  </a:cubicBezTo>
                  <a:cubicBezTo>
                    <a:pt x="2828" y="9181"/>
                    <a:pt x="3013" y="9115"/>
                    <a:pt x="3144" y="8984"/>
                  </a:cubicBezTo>
                  <a:lnTo>
                    <a:pt x="5049" y="7079"/>
                  </a:lnTo>
                  <a:cubicBezTo>
                    <a:pt x="5192" y="6912"/>
                    <a:pt x="5406" y="6841"/>
                    <a:pt x="5621" y="6841"/>
                  </a:cubicBezTo>
                  <a:cubicBezTo>
                    <a:pt x="5835" y="6841"/>
                    <a:pt x="6025" y="6746"/>
                    <a:pt x="6192" y="6603"/>
                  </a:cubicBezTo>
                  <a:lnTo>
                    <a:pt x="9050" y="3745"/>
                  </a:lnTo>
                  <a:cubicBezTo>
                    <a:pt x="9336" y="3436"/>
                    <a:pt x="9336" y="2983"/>
                    <a:pt x="9050" y="2721"/>
                  </a:cubicBezTo>
                  <a:lnTo>
                    <a:pt x="6502" y="197"/>
                  </a:lnTo>
                  <a:cubicBezTo>
                    <a:pt x="6371" y="66"/>
                    <a:pt x="6186" y="0"/>
                    <a:pt x="6002"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7"/>
            <p:cNvSpPr/>
            <p:nvPr/>
          </p:nvSpPr>
          <p:spPr>
            <a:xfrm>
              <a:off x="3003001" y="1665381"/>
              <a:ext cx="52039" cy="51245"/>
            </a:xfrm>
            <a:custGeom>
              <a:avLst/>
              <a:gdLst/>
              <a:ahLst/>
              <a:cxnLst/>
              <a:rect l="l" t="t" r="r" b="b"/>
              <a:pathLst>
                <a:path w="1573" h="1549" extrusionOk="0">
                  <a:moveTo>
                    <a:pt x="786" y="0"/>
                  </a:moveTo>
                  <a:lnTo>
                    <a:pt x="0" y="762"/>
                  </a:lnTo>
                  <a:lnTo>
                    <a:pt x="786" y="1548"/>
                  </a:lnTo>
                  <a:lnTo>
                    <a:pt x="1572" y="762"/>
                  </a:lnTo>
                  <a:lnTo>
                    <a:pt x="786"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7"/>
            <p:cNvSpPr/>
            <p:nvPr/>
          </p:nvSpPr>
          <p:spPr>
            <a:xfrm>
              <a:off x="2957315" y="1628163"/>
              <a:ext cx="37052" cy="35663"/>
            </a:xfrm>
            <a:custGeom>
              <a:avLst/>
              <a:gdLst/>
              <a:ahLst/>
              <a:cxnLst/>
              <a:rect l="l" t="t" r="r" b="b"/>
              <a:pathLst>
                <a:path w="1120" h="1078" extrusionOk="0">
                  <a:moveTo>
                    <a:pt x="634" y="0"/>
                  </a:moveTo>
                  <a:cubicBezTo>
                    <a:pt x="524" y="0"/>
                    <a:pt x="417" y="42"/>
                    <a:pt x="334" y="125"/>
                  </a:cubicBezTo>
                  <a:lnTo>
                    <a:pt x="0" y="459"/>
                  </a:lnTo>
                  <a:lnTo>
                    <a:pt x="619" y="1078"/>
                  </a:lnTo>
                  <a:lnTo>
                    <a:pt x="953" y="768"/>
                  </a:lnTo>
                  <a:cubicBezTo>
                    <a:pt x="1120" y="578"/>
                    <a:pt x="1120" y="316"/>
                    <a:pt x="953" y="125"/>
                  </a:cubicBezTo>
                  <a:cubicBezTo>
                    <a:pt x="858" y="42"/>
                    <a:pt x="744" y="0"/>
                    <a:pt x="634"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7"/>
            <p:cNvSpPr/>
            <p:nvPr/>
          </p:nvSpPr>
          <p:spPr>
            <a:xfrm>
              <a:off x="2865114" y="1743356"/>
              <a:ext cx="37085" cy="33347"/>
            </a:xfrm>
            <a:custGeom>
              <a:avLst/>
              <a:gdLst/>
              <a:ahLst/>
              <a:cxnLst/>
              <a:rect l="l" t="t" r="r" b="b"/>
              <a:pathLst>
                <a:path w="1121" h="1008" extrusionOk="0">
                  <a:moveTo>
                    <a:pt x="510" y="1"/>
                  </a:moveTo>
                  <a:cubicBezTo>
                    <a:pt x="400" y="1"/>
                    <a:pt x="287" y="49"/>
                    <a:pt x="191" y="144"/>
                  </a:cubicBezTo>
                  <a:cubicBezTo>
                    <a:pt x="1" y="311"/>
                    <a:pt x="1" y="573"/>
                    <a:pt x="191" y="763"/>
                  </a:cubicBezTo>
                  <a:lnTo>
                    <a:pt x="311" y="882"/>
                  </a:lnTo>
                  <a:cubicBezTo>
                    <a:pt x="394" y="965"/>
                    <a:pt x="507" y="1007"/>
                    <a:pt x="620" y="1007"/>
                  </a:cubicBezTo>
                  <a:cubicBezTo>
                    <a:pt x="733" y="1007"/>
                    <a:pt x="846" y="965"/>
                    <a:pt x="930" y="882"/>
                  </a:cubicBezTo>
                  <a:cubicBezTo>
                    <a:pt x="1120" y="692"/>
                    <a:pt x="1120" y="430"/>
                    <a:pt x="930" y="263"/>
                  </a:cubicBezTo>
                  <a:lnTo>
                    <a:pt x="811" y="144"/>
                  </a:lnTo>
                  <a:cubicBezTo>
                    <a:pt x="727" y="49"/>
                    <a:pt x="620" y="1"/>
                    <a:pt x="510"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7"/>
            <p:cNvSpPr/>
            <p:nvPr/>
          </p:nvSpPr>
          <p:spPr>
            <a:xfrm>
              <a:off x="2911628" y="1789473"/>
              <a:ext cx="37052" cy="32719"/>
            </a:xfrm>
            <a:custGeom>
              <a:avLst/>
              <a:gdLst/>
              <a:ahLst/>
              <a:cxnLst/>
              <a:rect l="l" t="t" r="r" b="b"/>
              <a:pathLst>
                <a:path w="1120" h="989" extrusionOk="0">
                  <a:moveTo>
                    <a:pt x="491" y="0"/>
                  </a:moveTo>
                  <a:cubicBezTo>
                    <a:pt x="375" y="0"/>
                    <a:pt x="262" y="36"/>
                    <a:pt x="191" y="107"/>
                  </a:cubicBezTo>
                  <a:cubicBezTo>
                    <a:pt x="0" y="298"/>
                    <a:pt x="0" y="560"/>
                    <a:pt x="191" y="726"/>
                  </a:cubicBezTo>
                  <a:lnTo>
                    <a:pt x="310" y="846"/>
                  </a:lnTo>
                  <a:cubicBezTo>
                    <a:pt x="393" y="941"/>
                    <a:pt x="500" y="988"/>
                    <a:pt x="610" y="988"/>
                  </a:cubicBezTo>
                  <a:cubicBezTo>
                    <a:pt x="720" y="988"/>
                    <a:pt x="834" y="941"/>
                    <a:pt x="929" y="846"/>
                  </a:cubicBezTo>
                  <a:cubicBezTo>
                    <a:pt x="1119" y="679"/>
                    <a:pt x="1119" y="417"/>
                    <a:pt x="929" y="226"/>
                  </a:cubicBezTo>
                  <a:lnTo>
                    <a:pt x="810" y="107"/>
                  </a:lnTo>
                  <a:cubicBezTo>
                    <a:pt x="726" y="36"/>
                    <a:pt x="607" y="0"/>
                    <a:pt x="491"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7"/>
            <p:cNvSpPr/>
            <p:nvPr/>
          </p:nvSpPr>
          <p:spPr>
            <a:xfrm>
              <a:off x="2902960" y="1678779"/>
              <a:ext cx="108742" cy="108742"/>
            </a:xfrm>
            <a:custGeom>
              <a:avLst/>
              <a:gdLst/>
              <a:ahLst/>
              <a:cxnLst/>
              <a:rect l="l" t="t" r="r" b="b"/>
              <a:pathLst>
                <a:path w="3287" h="3287" extrusionOk="0">
                  <a:moveTo>
                    <a:pt x="1143" y="0"/>
                  </a:moveTo>
                  <a:lnTo>
                    <a:pt x="0" y="1143"/>
                  </a:lnTo>
                  <a:lnTo>
                    <a:pt x="2143" y="3287"/>
                  </a:lnTo>
                  <a:lnTo>
                    <a:pt x="3286" y="2143"/>
                  </a:lnTo>
                  <a:lnTo>
                    <a:pt x="11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7"/>
            <p:cNvSpPr/>
            <p:nvPr/>
          </p:nvSpPr>
          <p:spPr>
            <a:xfrm>
              <a:off x="2895053" y="1671667"/>
              <a:ext cx="123729" cy="122174"/>
            </a:xfrm>
            <a:custGeom>
              <a:avLst/>
              <a:gdLst/>
              <a:ahLst/>
              <a:cxnLst/>
              <a:rect l="l" t="t" r="r" b="b"/>
              <a:pathLst>
                <a:path w="3740" h="3693" extrusionOk="0">
                  <a:moveTo>
                    <a:pt x="1382" y="525"/>
                  </a:moveTo>
                  <a:lnTo>
                    <a:pt x="3216" y="2358"/>
                  </a:lnTo>
                  <a:lnTo>
                    <a:pt x="2382" y="3192"/>
                  </a:lnTo>
                  <a:lnTo>
                    <a:pt x="549" y="1358"/>
                  </a:lnTo>
                  <a:lnTo>
                    <a:pt x="1382" y="525"/>
                  </a:lnTo>
                  <a:close/>
                  <a:moveTo>
                    <a:pt x="1361" y="1"/>
                  </a:moveTo>
                  <a:cubicBezTo>
                    <a:pt x="1305" y="1"/>
                    <a:pt x="1251" y="25"/>
                    <a:pt x="1215" y="72"/>
                  </a:cubicBezTo>
                  <a:lnTo>
                    <a:pt x="96" y="1192"/>
                  </a:lnTo>
                  <a:cubicBezTo>
                    <a:pt x="1" y="1287"/>
                    <a:pt x="1" y="1430"/>
                    <a:pt x="96" y="1501"/>
                  </a:cubicBezTo>
                  <a:lnTo>
                    <a:pt x="2239" y="3644"/>
                  </a:lnTo>
                  <a:cubicBezTo>
                    <a:pt x="2263" y="3668"/>
                    <a:pt x="2335" y="3692"/>
                    <a:pt x="2382" y="3692"/>
                  </a:cubicBezTo>
                  <a:cubicBezTo>
                    <a:pt x="2454" y="3692"/>
                    <a:pt x="2501" y="3668"/>
                    <a:pt x="2525" y="3644"/>
                  </a:cubicBezTo>
                  <a:lnTo>
                    <a:pt x="3668" y="2501"/>
                  </a:lnTo>
                  <a:cubicBezTo>
                    <a:pt x="3740" y="2430"/>
                    <a:pt x="3740" y="2263"/>
                    <a:pt x="3668" y="2216"/>
                  </a:cubicBezTo>
                  <a:lnTo>
                    <a:pt x="1525" y="72"/>
                  </a:lnTo>
                  <a:cubicBezTo>
                    <a:pt x="1477" y="25"/>
                    <a:pt x="1418" y="1"/>
                    <a:pt x="136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7"/>
            <p:cNvSpPr/>
            <p:nvPr/>
          </p:nvSpPr>
          <p:spPr>
            <a:xfrm>
              <a:off x="2833619" y="1798505"/>
              <a:ext cx="58324" cy="56770"/>
            </a:xfrm>
            <a:custGeom>
              <a:avLst/>
              <a:gdLst/>
              <a:ahLst/>
              <a:cxnLst/>
              <a:rect l="l" t="t" r="r" b="b"/>
              <a:pathLst>
                <a:path w="1763" h="1716" extrusionOk="0">
                  <a:moveTo>
                    <a:pt x="242" y="1"/>
                  </a:moveTo>
                  <a:cubicBezTo>
                    <a:pt x="185" y="1"/>
                    <a:pt x="131" y="25"/>
                    <a:pt x="96" y="72"/>
                  </a:cubicBezTo>
                  <a:cubicBezTo>
                    <a:pt x="0" y="168"/>
                    <a:pt x="0" y="311"/>
                    <a:pt x="96" y="382"/>
                  </a:cubicBezTo>
                  <a:lnTo>
                    <a:pt x="1382" y="1644"/>
                  </a:lnTo>
                  <a:cubicBezTo>
                    <a:pt x="1405" y="1692"/>
                    <a:pt x="1477" y="1716"/>
                    <a:pt x="1525" y="1716"/>
                  </a:cubicBezTo>
                  <a:cubicBezTo>
                    <a:pt x="1596" y="1716"/>
                    <a:pt x="1644" y="1692"/>
                    <a:pt x="1691" y="1644"/>
                  </a:cubicBezTo>
                  <a:cubicBezTo>
                    <a:pt x="1763" y="1573"/>
                    <a:pt x="1763" y="1406"/>
                    <a:pt x="1691" y="1358"/>
                  </a:cubicBezTo>
                  <a:lnTo>
                    <a:pt x="405" y="72"/>
                  </a:lnTo>
                  <a:cubicBezTo>
                    <a:pt x="358" y="25"/>
                    <a:pt x="298" y="1"/>
                    <a:pt x="24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7"/>
            <p:cNvSpPr/>
            <p:nvPr/>
          </p:nvSpPr>
          <p:spPr>
            <a:xfrm>
              <a:off x="2810759" y="1822159"/>
              <a:ext cx="57564" cy="56770"/>
            </a:xfrm>
            <a:custGeom>
              <a:avLst/>
              <a:gdLst/>
              <a:ahLst/>
              <a:cxnLst/>
              <a:rect l="l" t="t" r="r" b="b"/>
              <a:pathLst>
                <a:path w="1740" h="1716" extrusionOk="0">
                  <a:moveTo>
                    <a:pt x="218" y="0"/>
                  </a:moveTo>
                  <a:cubicBezTo>
                    <a:pt x="162" y="0"/>
                    <a:pt x="108" y="24"/>
                    <a:pt x="72" y="72"/>
                  </a:cubicBezTo>
                  <a:cubicBezTo>
                    <a:pt x="1" y="167"/>
                    <a:pt x="1" y="310"/>
                    <a:pt x="72" y="381"/>
                  </a:cubicBezTo>
                  <a:lnTo>
                    <a:pt x="1358" y="1644"/>
                  </a:lnTo>
                  <a:cubicBezTo>
                    <a:pt x="1430" y="1691"/>
                    <a:pt x="1477" y="1715"/>
                    <a:pt x="1501" y="1715"/>
                  </a:cubicBezTo>
                  <a:cubicBezTo>
                    <a:pt x="1573" y="1715"/>
                    <a:pt x="1620" y="1691"/>
                    <a:pt x="1668" y="1644"/>
                  </a:cubicBezTo>
                  <a:cubicBezTo>
                    <a:pt x="1739" y="1572"/>
                    <a:pt x="1739" y="1405"/>
                    <a:pt x="1668" y="1358"/>
                  </a:cubicBezTo>
                  <a:lnTo>
                    <a:pt x="382" y="72"/>
                  </a:lnTo>
                  <a:cubicBezTo>
                    <a:pt x="334" y="24"/>
                    <a:pt x="275" y="0"/>
                    <a:pt x="21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7"/>
            <p:cNvSpPr/>
            <p:nvPr/>
          </p:nvSpPr>
          <p:spPr>
            <a:xfrm>
              <a:off x="2787932" y="1844821"/>
              <a:ext cx="58324" cy="55380"/>
            </a:xfrm>
            <a:custGeom>
              <a:avLst/>
              <a:gdLst/>
              <a:ahLst/>
              <a:cxnLst/>
              <a:rect l="l" t="t" r="r" b="b"/>
              <a:pathLst>
                <a:path w="1763" h="1674" extrusionOk="0">
                  <a:moveTo>
                    <a:pt x="229" y="0"/>
                  </a:moveTo>
                  <a:cubicBezTo>
                    <a:pt x="179" y="0"/>
                    <a:pt x="131" y="18"/>
                    <a:pt x="95" y="54"/>
                  </a:cubicBezTo>
                  <a:cubicBezTo>
                    <a:pt x="0" y="125"/>
                    <a:pt x="0" y="292"/>
                    <a:pt x="95" y="339"/>
                  </a:cubicBezTo>
                  <a:lnTo>
                    <a:pt x="1358" y="1625"/>
                  </a:lnTo>
                  <a:cubicBezTo>
                    <a:pt x="1405" y="1649"/>
                    <a:pt x="1453" y="1673"/>
                    <a:pt x="1524" y="1673"/>
                  </a:cubicBezTo>
                  <a:cubicBezTo>
                    <a:pt x="1572" y="1673"/>
                    <a:pt x="1620" y="1649"/>
                    <a:pt x="1667" y="1625"/>
                  </a:cubicBezTo>
                  <a:cubicBezTo>
                    <a:pt x="1762" y="1530"/>
                    <a:pt x="1762" y="1387"/>
                    <a:pt x="1667" y="1316"/>
                  </a:cubicBezTo>
                  <a:lnTo>
                    <a:pt x="381" y="54"/>
                  </a:lnTo>
                  <a:cubicBezTo>
                    <a:pt x="334" y="18"/>
                    <a:pt x="280" y="0"/>
                    <a:pt x="22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7"/>
            <p:cNvSpPr/>
            <p:nvPr/>
          </p:nvSpPr>
          <p:spPr>
            <a:xfrm>
              <a:off x="2736720" y="1608645"/>
              <a:ext cx="375023" cy="341180"/>
            </a:xfrm>
            <a:custGeom>
              <a:avLst/>
              <a:gdLst/>
              <a:ahLst/>
              <a:cxnLst/>
              <a:rect l="l" t="t" r="r" b="b"/>
              <a:pathLst>
                <a:path w="11336" h="10313" extrusionOk="0">
                  <a:moveTo>
                    <a:pt x="7287" y="810"/>
                  </a:moveTo>
                  <a:cubicBezTo>
                    <a:pt x="7335" y="810"/>
                    <a:pt x="7407" y="834"/>
                    <a:pt x="7430" y="882"/>
                  </a:cubicBezTo>
                  <a:cubicBezTo>
                    <a:pt x="7526" y="953"/>
                    <a:pt x="7526" y="1120"/>
                    <a:pt x="7430" y="1191"/>
                  </a:cubicBezTo>
                  <a:lnTo>
                    <a:pt x="7287" y="1358"/>
                  </a:lnTo>
                  <a:lnTo>
                    <a:pt x="6954" y="1025"/>
                  </a:lnTo>
                  <a:lnTo>
                    <a:pt x="7097" y="882"/>
                  </a:lnTo>
                  <a:cubicBezTo>
                    <a:pt x="7168" y="834"/>
                    <a:pt x="7240" y="810"/>
                    <a:pt x="7287" y="810"/>
                  </a:cubicBezTo>
                  <a:close/>
                  <a:moveTo>
                    <a:pt x="8835" y="2001"/>
                  </a:moveTo>
                  <a:lnTo>
                    <a:pt x="9074" y="2239"/>
                  </a:lnTo>
                  <a:lnTo>
                    <a:pt x="9312" y="2477"/>
                  </a:lnTo>
                  <a:lnTo>
                    <a:pt x="8835" y="2906"/>
                  </a:lnTo>
                  <a:lnTo>
                    <a:pt x="8383" y="2454"/>
                  </a:lnTo>
                  <a:lnTo>
                    <a:pt x="8835" y="2001"/>
                  </a:lnTo>
                  <a:close/>
                  <a:moveTo>
                    <a:pt x="11089" y="1"/>
                  </a:moveTo>
                  <a:cubicBezTo>
                    <a:pt x="11032" y="1"/>
                    <a:pt x="10979" y="25"/>
                    <a:pt x="10955" y="72"/>
                  </a:cubicBezTo>
                  <a:lnTo>
                    <a:pt x="9264" y="1763"/>
                  </a:lnTo>
                  <a:lnTo>
                    <a:pt x="9026" y="1525"/>
                  </a:lnTo>
                  <a:cubicBezTo>
                    <a:pt x="8983" y="1503"/>
                    <a:pt x="8935" y="1492"/>
                    <a:pt x="8887" y="1492"/>
                  </a:cubicBezTo>
                  <a:cubicBezTo>
                    <a:pt x="8828" y="1492"/>
                    <a:pt x="8769" y="1509"/>
                    <a:pt x="8716" y="1549"/>
                  </a:cubicBezTo>
                  <a:lnTo>
                    <a:pt x="8121" y="2144"/>
                  </a:lnTo>
                  <a:lnTo>
                    <a:pt x="7645" y="1668"/>
                  </a:lnTo>
                  <a:lnTo>
                    <a:pt x="7788" y="1525"/>
                  </a:lnTo>
                  <a:cubicBezTo>
                    <a:pt x="8049" y="1263"/>
                    <a:pt x="8049" y="834"/>
                    <a:pt x="7788" y="572"/>
                  </a:cubicBezTo>
                  <a:cubicBezTo>
                    <a:pt x="7675" y="445"/>
                    <a:pt x="7512" y="377"/>
                    <a:pt x="7333" y="377"/>
                  </a:cubicBezTo>
                  <a:cubicBezTo>
                    <a:pt x="7210" y="377"/>
                    <a:pt x="7080" y="409"/>
                    <a:pt x="6954" y="477"/>
                  </a:cubicBezTo>
                  <a:lnTo>
                    <a:pt x="6930" y="501"/>
                  </a:lnTo>
                  <a:lnTo>
                    <a:pt x="6668" y="787"/>
                  </a:lnTo>
                  <a:cubicBezTo>
                    <a:pt x="6549" y="727"/>
                    <a:pt x="6419" y="698"/>
                    <a:pt x="6286" y="698"/>
                  </a:cubicBezTo>
                  <a:cubicBezTo>
                    <a:pt x="6047" y="698"/>
                    <a:pt x="5804" y="793"/>
                    <a:pt x="5620" y="977"/>
                  </a:cubicBezTo>
                  <a:lnTo>
                    <a:pt x="2477" y="4097"/>
                  </a:lnTo>
                  <a:cubicBezTo>
                    <a:pt x="2405" y="4144"/>
                    <a:pt x="2382" y="4263"/>
                    <a:pt x="2405" y="4359"/>
                  </a:cubicBezTo>
                  <a:cubicBezTo>
                    <a:pt x="2501" y="4573"/>
                    <a:pt x="2429" y="4811"/>
                    <a:pt x="2263" y="4954"/>
                  </a:cubicBezTo>
                  <a:lnTo>
                    <a:pt x="357" y="6859"/>
                  </a:lnTo>
                  <a:cubicBezTo>
                    <a:pt x="0" y="7216"/>
                    <a:pt x="0" y="7812"/>
                    <a:pt x="357" y="8169"/>
                  </a:cubicBezTo>
                  <a:lnTo>
                    <a:pt x="2239" y="10050"/>
                  </a:lnTo>
                  <a:cubicBezTo>
                    <a:pt x="2405" y="10217"/>
                    <a:pt x="2644" y="10312"/>
                    <a:pt x="2882" y="10312"/>
                  </a:cubicBezTo>
                  <a:cubicBezTo>
                    <a:pt x="3120" y="10312"/>
                    <a:pt x="3358" y="10217"/>
                    <a:pt x="3549" y="10050"/>
                  </a:cubicBezTo>
                  <a:lnTo>
                    <a:pt x="5454" y="8145"/>
                  </a:lnTo>
                  <a:cubicBezTo>
                    <a:pt x="5549" y="8026"/>
                    <a:pt x="5716" y="7955"/>
                    <a:pt x="5859" y="7955"/>
                  </a:cubicBezTo>
                  <a:cubicBezTo>
                    <a:pt x="6121" y="7955"/>
                    <a:pt x="6406" y="7836"/>
                    <a:pt x="6573" y="7669"/>
                  </a:cubicBezTo>
                  <a:lnTo>
                    <a:pt x="7430" y="6788"/>
                  </a:lnTo>
                  <a:cubicBezTo>
                    <a:pt x="7526" y="6716"/>
                    <a:pt x="7526" y="6550"/>
                    <a:pt x="7430" y="6502"/>
                  </a:cubicBezTo>
                  <a:cubicBezTo>
                    <a:pt x="7383" y="6454"/>
                    <a:pt x="7323" y="6431"/>
                    <a:pt x="7270" y="6431"/>
                  </a:cubicBezTo>
                  <a:cubicBezTo>
                    <a:pt x="7216" y="6431"/>
                    <a:pt x="7168" y="6454"/>
                    <a:pt x="7145" y="6502"/>
                  </a:cubicBezTo>
                  <a:lnTo>
                    <a:pt x="6263" y="7359"/>
                  </a:lnTo>
                  <a:cubicBezTo>
                    <a:pt x="6144" y="7478"/>
                    <a:pt x="6001" y="7550"/>
                    <a:pt x="5859" y="7550"/>
                  </a:cubicBezTo>
                  <a:lnTo>
                    <a:pt x="5525" y="7550"/>
                  </a:lnTo>
                  <a:cubicBezTo>
                    <a:pt x="5478" y="7550"/>
                    <a:pt x="5406" y="7574"/>
                    <a:pt x="5358" y="7621"/>
                  </a:cubicBezTo>
                  <a:lnTo>
                    <a:pt x="3239" y="9741"/>
                  </a:lnTo>
                  <a:cubicBezTo>
                    <a:pt x="3132" y="9848"/>
                    <a:pt x="3007" y="9902"/>
                    <a:pt x="2882" y="9902"/>
                  </a:cubicBezTo>
                  <a:cubicBezTo>
                    <a:pt x="2757" y="9902"/>
                    <a:pt x="2632" y="9848"/>
                    <a:pt x="2525" y="9741"/>
                  </a:cubicBezTo>
                  <a:lnTo>
                    <a:pt x="643" y="7859"/>
                  </a:lnTo>
                  <a:cubicBezTo>
                    <a:pt x="429" y="7669"/>
                    <a:pt x="429" y="7359"/>
                    <a:pt x="643" y="7145"/>
                  </a:cubicBezTo>
                  <a:lnTo>
                    <a:pt x="2810" y="4978"/>
                  </a:lnTo>
                  <a:cubicBezTo>
                    <a:pt x="2882" y="4930"/>
                    <a:pt x="2906" y="4811"/>
                    <a:pt x="2882" y="4716"/>
                  </a:cubicBezTo>
                  <a:cubicBezTo>
                    <a:pt x="2786" y="4502"/>
                    <a:pt x="2858" y="4263"/>
                    <a:pt x="3025" y="4121"/>
                  </a:cubicBezTo>
                  <a:lnTo>
                    <a:pt x="5882" y="1263"/>
                  </a:lnTo>
                  <a:cubicBezTo>
                    <a:pt x="5978" y="1168"/>
                    <a:pt x="6097" y="1120"/>
                    <a:pt x="6240" y="1120"/>
                  </a:cubicBezTo>
                  <a:cubicBezTo>
                    <a:pt x="6359" y="1120"/>
                    <a:pt x="6502" y="1168"/>
                    <a:pt x="6597" y="1263"/>
                  </a:cubicBezTo>
                  <a:lnTo>
                    <a:pt x="9121" y="3787"/>
                  </a:lnTo>
                  <a:cubicBezTo>
                    <a:pt x="9335" y="4002"/>
                    <a:pt x="9335" y="4287"/>
                    <a:pt x="9121" y="4502"/>
                  </a:cubicBezTo>
                  <a:lnTo>
                    <a:pt x="8526" y="5097"/>
                  </a:lnTo>
                  <a:cubicBezTo>
                    <a:pt x="8454" y="5192"/>
                    <a:pt x="8454" y="5335"/>
                    <a:pt x="8526" y="5407"/>
                  </a:cubicBezTo>
                  <a:cubicBezTo>
                    <a:pt x="8573" y="5442"/>
                    <a:pt x="8633" y="5460"/>
                    <a:pt x="8690" y="5460"/>
                  </a:cubicBezTo>
                  <a:cubicBezTo>
                    <a:pt x="8746" y="5460"/>
                    <a:pt x="8800" y="5442"/>
                    <a:pt x="8835" y="5407"/>
                  </a:cubicBezTo>
                  <a:lnTo>
                    <a:pt x="9431" y="4811"/>
                  </a:lnTo>
                  <a:cubicBezTo>
                    <a:pt x="9788" y="4454"/>
                    <a:pt x="9788" y="3859"/>
                    <a:pt x="9431" y="3501"/>
                  </a:cubicBezTo>
                  <a:lnTo>
                    <a:pt x="9121" y="3192"/>
                  </a:lnTo>
                  <a:lnTo>
                    <a:pt x="9717" y="2596"/>
                  </a:lnTo>
                  <a:cubicBezTo>
                    <a:pt x="9812" y="2501"/>
                    <a:pt x="9812" y="2358"/>
                    <a:pt x="9717" y="2311"/>
                  </a:cubicBezTo>
                  <a:lnTo>
                    <a:pt x="9478" y="2073"/>
                  </a:lnTo>
                  <a:lnTo>
                    <a:pt x="11193" y="358"/>
                  </a:lnTo>
                  <a:cubicBezTo>
                    <a:pt x="11336" y="286"/>
                    <a:pt x="11336" y="167"/>
                    <a:pt x="11241" y="72"/>
                  </a:cubicBezTo>
                  <a:cubicBezTo>
                    <a:pt x="11205" y="25"/>
                    <a:pt x="11145" y="1"/>
                    <a:pt x="1108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7"/>
            <p:cNvSpPr/>
            <p:nvPr/>
          </p:nvSpPr>
          <p:spPr>
            <a:xfrm>
              <a:off x="2856479" y="1736078"/>
              <a:ext cx="53594" cy="49094"/>
            </a:xfrm>
            <a:custGeom>
              <a:avLst/>
              <a:gdLst/>
              <a:ahLst/>
              <a:cxnLst/>
              <a:rect l="l" t="t" r="r" b="b"/>
              <a:pathLst>
                <a:path w="1620" h="1484" extrusionOk="0">
                  <a:moveTo>
                    <a:pt x="738" y="435"/>
                  </a:moveTo>
                  <a:cubicBezTo>
                    <a:pt x="810" y="435"/>
                    <a:pt x="857" y="483"/>
                    <a:pt x="905" y="507"/>
                  </a:cubicBezTo>
                  <a:lnTo>
                    <a:pt x="1024" y="626"/>
                  </a:lnTo>
                  <a:cubicBezTo>
                    <a:pt x="1143" y="721"/>
                    <a:pt x="1143" y="864"/>
                    <a:pt x="1048" y="959"/>
                  </a:cubicBezTo>
                  <a:cubicBezTo>
                    <a:pt x="1000" y="995"/>
                    <a:pt x="941" y="1013"/>
                    <a:pt x="881" y="1013"/>
                  </a:cubicBezTo>
                  <a:cubicBezTo>
                    <a:pt x="822" y="1013"/>
                    <a:pt x="762" y="995"/>
                    <a:pt x="714" y="959"/>
                  </a:cubicBezTo>
                  <a:lnTo>
                    <a:pt x="595" y="840"/>
                  </a:lnTo>
                  <a:cubicBezTo>
                    <a:pt x="500" y="745"/>
                    <a:pt x="500" y="602"/>
                    <a:pt x="595" y="507"/>
                  </a:cubicBezTo>
                  <a:cubicBezTo>
                    <a:pt x="643" y="483"/>
                    <a:pt x="691" y="435"/>
                    <a:pt x="738" y="435"/>
                  </a:cubicBezTo>
                  <a:close/>
                  <a:moveTo>
                    <a:pt x="753" y="1"/>
                  </a:moveTo>
                  <a:cubicBezTo>
                    <a:pt x="583" y="1"/>
                    <a:pt x="417" y="66"/>
                    <a:pt x="286" y="197"/>
                  </a:cubicBezTo>
                  <a:cubicBezTo>
                    <a:pt x="0" y="483"/>
                    <a:pt x="0" y="888"/>
                    <a:pt x="286" y="1150"/>
                  </a:cubicBezTo>
                  <a:lnTo>
                    <a:pt x="405" y="1269"/>
                  </a:lnTo>
                  <a:cubicBezTo>
                    <a:pt x="500" y="1388"/>
                    <a:pt x="691" y="1483"/>
                    <a:pt x="881" y="1483"/>
                  </a:cubicBezTo>
                  <a:cubicBezTo>
                    <a:pt x="1048" y="1483"/>
                    <a:pt x="1191" y="1435"/>
                    <a:pt x="1357" y="1269"/>
                  </a:cubicBezTo>
                  <a:cubicBezTo>
                    <a:pt x="1619" y="1007"/>
                    <a:pt x="1619" y="554"/>
                    <a:pt x="1334" y="316"/>
                  </a:cubicBezTo>
                  <a:lnTo>
                    <a:pt x="1238" y="197"/>
                  </a:lnTo>
                  <a:cubicBezTo>
                    <a:pt x="1095" y="66"/>
                    <a:pt x="923" y="1"/>
                    <a:pt x="75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7"/>
            <p:cNvSpPr/>
            <p:nvPr/>
          </p:nvSpPr>
          <p:spPr>
            <a:xfrm>
              <a:off x="2906103" y="1781203"/>
              <a:ext cx="51245" cy="49657"/>
            </a:xfrm>
            <a:custGeom>
              <a:avLst/>
              <a:gdLst/>
              <a:ahLst/>
              <a:cxnLst/>
              <a:rect l="l" t="t" r="r" b="b"/>
              <a:pathLst>
                <a:path w="1549" h="1501" extrusionOk="0">
                  <a:moveTo>
                    <a:pt x="643" y="476"/>
                  </a:moveTo>
                  <a:cubicBezTo>
                    <a:pt x="715" y="476"/>
                    <a:pt x="762" y="500"/>
                    <a:pt x="810" y="548"/>
                  </a:cubicBezTo>
                  <a:lnTo>
                    <a:pt x="929" y="667"/>
                  </a:lnTo>
                  <a:cubicBezTo>
                    <a:pt x="1001" y="738"/>
                    <a:pt x="1001" y="905"/>
                    <a:pt x="929" y="976"/>
                  </a:cubicBezTo>
                  <a:cubicBezTo>
                    <a:pt x="881" y="1024"/>
                    <a:pt x="822" y="1048"/>
                    <a:pt x="762" y="1048"/>
                  </a:cubicBezTo>
                  <a:cubicBezTo>
                    <a:pt x="703" y="1048"/>
                    <a:pt x="643" y="1024"/>
                    <a:pt x="596" y="976"/>
                  </a:cubicBezTo>
                  <a:lnTo>
                    <a:pt x="477" y="857"/>
                  </a:lnTo>
                  <a:cubicBezTo>
                    <a:pt x="429" y="834"/>
                    <a:pt x="405" y="762"/>
                    <a:pt x="405" y="714"/>
                  </a:cubicBezTo>
                  <a:cubicBezTo>
                    <a:pt x="405" y="619"/>
                    <a:pt x="429" y="572"/>
                    <a:pt x="500" y="548"/>
                  </a:cubicBezTo>
                  <a:cubicBezTo>
                    <a:pt x="524" y="500"/>
                    <a:pt x="596" y="476"/>
                    <a:pt x="643" y="476"/>
                  </a:cubicBezTo>
                  <a:close/>
                  <a:moveTo>
                    <a:pt x="691" y="0"/>
                  </a:moveTo>
                  <a:cubicBezTo>
                    <a:pt x="500" y="0"/>
                    <a:pt x="334" y="71"/>
                    <a:pt x="215" y="214"/>
                  </a:cubicBezTo>
                  <a:cubicBezTo>
                    <a:pt x="96" y="333"/>
                    <a:pt x="0" y="500"/>
                    <a:pt x="0" y="691"/>
                  </a:cubicBezTo>
                  <a:cubicBezTo>
                    <a:pt x="0" y="857"/>
                    <a:pt x="48" y="1048"/>
                    <a:pt x="215" y="1167"/>
                  </a:cubicBezTo>
                  <a:lnTo>
                    <a:pt x="334" y="1286"/>
                  </a:lnTo>
                  <a:cubicBezTo>
                    <a:pt x="429" y="1405"/>
                    <a:pt x="619" y="1500"/>
                    <a:pt x="810" y="1500"/>
                  </a:cubicBezTo>
                  <a:cubicBezTo>
                    <a:pt x="977" y="1500"/>
                    <a:pt x="1120" y="1429"/>
                    <a:pt x="1286" y="1286"/>
                  </a:cubicBezTo>
                  <a:cubicBezTo>
                    <a:pt x="1548" y="1024"/>
                    <a:pt x="1548" y="595"/>
                    <a:pt x="1286" y="333"/>
                  </a:cubicBezTo>
                  <a:lnTo>
                    <a:pt x="1167" y="214"/>
                  </a:lnTo>
                  <a:cubicBezTo>
                    <a:pt x="1048" y="95"/>
                    <a:pt x="858" y="0"/>
                    <a:pt x="6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7"/>
            <p:cNvSpPr/>
            <p:nvPr/>
          </p:nvSpPr>
          <p:spPr>
            <a:xfrm>
              <a:off x="2994334" y="1799299"/>
              <a:ext cx="14225" cy="13431"/>
            </a:xfrm>
            <a:custGeom>
              <a:avLst/>
              <a:gdLst/>
              <a:ahLst/>
              <a:cxnLst/>
              <a:rect l="l" t="t" r="r" b="b"/>
              <a:pathLst>
                <a:path w="430" h="406" extrusionOk="0">
                  <a:moveTo>
                    <a:pt x="215" y="1"/>
                  </a:moveTo>
                  <a:cubicBezTo>
                    <a:pt x="167" y="1"/>
                    <a:pt x="96" y="25"/>
                    <a:pt x="72" y="48"/>
                  </a:cubicBezTo>
                  <a:cubicBezTo>
                    <a:pt x="48" y="72"/>
                    <a:pt x="1" y="144"/>
                    <a:pt x="1" y="191"/>
                  </a:cubicBezTo>
                  <a:cubicBezTo>
                    <a:pt x="1" y="263"/>
                    <a:pt x="48" y="310"/>
                    <a:pt x="72" y="358"/>
                  </a:cubicBezTo>
                  <a:cubicBezTo>
                    <a:pt x="96" y="382"/>
                    <a:pt x="167" y="406"/>
                    <a:pt x="215" y="406"/>
                  </a:cubicBezTo>
                  <a:cubicBezTo>
                    <a:pt x="286" y="406"/>
                    <a:pt x="334" y="382"/>
                    <a:pt x="358" y="358"/>
                  </a:cubicBezTo>
                  <a:cubicBezTo>
                    <a:pt x="405" y="310"/>
                    <a:pt x="429" y="263"/>
                    <a:pt x="429" y="191"/>
                  </a:cubicBezTo>
                  <a:cubicBezTo>
                    <a:pt x="429" y="144"/>
                    <a:pt x="405" y="72"/>
                    <a:pt x="358" y="48"/>
                  </a:cubicBezTo>
                  <a:cubicBezTo>
                    <a:pt x="310" y="25"/>
                    <a:pt x="239"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67"/>
          <p:cNvGrpSpPr/>
          <p:nvPr/>
        </p:nvGrpSpPr>
        <p:grpSpPr>
          <a:xfrm>
            <a:off x="2016612" y="1539901"/>
            <a:ext cx="372674" cy="346969"/>
            <a:chOff x="2081224" y="1453796"/>
            <a:chExt cx="372674" cy="346969"/>
          </a:xfrm>
        </p:grpSpPr>
        <p:sp>
          <p:nvSpPr>
            <p:cNvPr id="5428" name="Google Shape;5428;p67"/>
            <p:cNvSpPr/>
            <p:nvPr/>
          </p:nvSpPr>
          <p:spPr>
            <a:xfrm>
              <a:off x="2097765" y="1460347"/>
              <a:ext cx="149731" cy="254338"/>
            </a:xfrm>
            <a:custGeom>
              <a:avLst/>
              <a:gdLst/>
              <a:ahLst/>
              <a:cxnLst/>
              <a:rect l="l" t="t" r="r" b="b"/>
              <a:pathLst>
                <a:path w="4526" h="7688" extrusionOk="0">
                  <a:moveTo>
                    <a:pt x="3255" y="1"/>
                  </a:moveTo>
                  <a:cubicBezTo>
                    <a:pt x="3149" y="1"/>
                    <a:pt x="3039" y="14"/>
                    <a:pt x="2930" y="43"/>
                  </a:cubicBezTo>
                  <a:lnTo>
                    <a:pt x="2906" y="43"/>
                  </a:lnTo>
                  <a:cubicBezTo>
                    <a:pt x="2501" y="162"/>
                    <a:pt x="2192" y="448"/>
                    <a:pt x="2049" y="877"/>
                  </a:cubicBezTo>
                  <a:lnTo>
                    <a:pt x="1" y="6830"/>
                  </a:lnTo>
                  <a:lnTo>
                    <a:pt x="4525" y="7688"/>
                  </a:lnTo>
                  <a:lnTo>
                    <a:pt x="4525" y="1282"/>
                  </a:lnTo>
                  <a:cubicBezTo>
                    <a:pt x="4525" y="561"/>
                    <a:pt x="3938" y="1"/>
                    <a:pt x="3255"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7"/>
            <p:cNvSpPr/>
            <p:nvPr/>
          </p:nvSpPr>
          <p:spPr>
            <a:xfrm>
              <a:off x="2290801" y="1460347"/>
              <a:ext cx="149698" cy="254338"/>
            </a:xfrm>
            <a:custGeom>
              <a:avLst/>
              <a:gdLst/>
              <a:ahLst/>
              <a:cxnLst/>
              <a:rect l="l" t="t" r="r" b="b"/>
              <a:pathLst>
                <a:path w="4525" h="7688" extrusionOk="0">
                  <a:moveTo>
                    <a:pt x="1248" y="1"/>
                  </a:moveTo>
                  <a:cubicBezTo>
                    <a:pt x="570" y="1"/>
                    <a:pt x="0" y="561"/>
                    <a:pt x="0" y="1282"/>
                  </a:cubicBezTo>
                  <a:lnTo>
                    <a:pt x="0" y="7688"/>
                  </a:lnTo>
                  <a:lnTo>
                    <a:pt x="4525" y="6830"/>
                  </a:lnTo>
                  <a:lnTo>
                    <a:pt x="2453" y="877"/>
                  </a:lnTo>
                  <a:cubicBezTo>
                    <a:pt x="2310" y="448"/>
                    <a:pt x="2024" y="162"/>
                    <a:pt x="1596" y="43"/>
                  </a:cubicBezTo>
                  <a:lnTo>
                    <a:pt x="1572" y="43"/>
                  </a:lnTo>
                  <a:cubicBezTo>
                    <a:pt x="1462" y="14"/>
                    <a:pt x="1354" y="1"/>
                    <a:pt x="1248"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7"/>
            <p:cNvSpPr/>
            <p:nvPr/>
          </p:nvSpPr>
          <p:spPr>
            <a:xfrm>
              <a:off x="2091479" y="1636676"/>
              <a:ext cx="156017" cy="156017"/>
            </a:xfrm>
            <a:custGeom>
              <a:avLst/>
              <a:gdLst/>
              <a:ahLst/>
              <a:cxnLst/>
              <a:rect l="l" t="t" r="r" b="b"/>
              <a:pathLst>
                <a:path w="4716" h="4716" extrusionOk="0">
                  <a:moveTo>
                    <a:pt x="2358" y="0"/>
                  </a:moveTo>
                  <a:cubicBezTo>
                    <a:pt x="1048" y="0"/>
                    <a:pt x="0" y="1048"/>
                    <a:pt x="0" y="2358"/>
                  </a:cubicBezTo>
                  <a:cubicBezTo>
                    <a:pt x="0" y="3644"/>
                    <a:pt x="1048" y="4715"/>
                    <a:pt x="2358" y="4715"/>
                  </a:cubicBezTo>
                  <a:cubicBezTo>
                    <a:pt x="3644" y="4715"/>
                    <a:pt x="4715" y="3644"/>
                    <a:pt x="4715" y="2358"/>
                  </a:cubicBezTo>
                  <a:cubicBezTo>
                    <a:pt x="4715" y="1048"/>
                    <a:pt x="3644" y="0"/>
                    <a:pt x="235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7"/>
            <p:cNvSpPr/>
            <p:nvPr/>
          </p:nvSpPr>
          <p:spPr>
            <a:xfrm>
              <a:off x="2291595" y="1636676"/>
              <a:ext cx="155223" cy="156017"/>
            </a:xfrm>
            <a:custGeom>
              <a:avLst/>
              <a:gdLst/>
              <a:ahLst/>
              <a:cxnLst/>
              <a:rect l="l" t="t" r="r" b="b"/>
              <a:pathLst>
                <a:path w="4692" h="4716" extrusionOk="0">
                  <a:moveTo>
                    <a:pt x="2334" y="0"/>
                  </a:moveTo>
                  <a:cubicBezTo>
                    <a:pt x="1048" y="0"/>
                    <a:pt x="0" y="1048"/>
                    <a:pt x="0" y="2358"/>
                  </a:cubicBezTo>
                  <a:cubicBezTo>
                    <a:pt x="0" y="3644"/>
                    <a:pt x="1048" y="4715"/>
                    <a:pt x="2334" y="4715"/>
                  </a:cubicBezTo>
                  <a:cubicBezTo>
                    <a:pt x="3644" y="4715"/>
                    <a:pt x="4691" y="3644"/>
                    <a:pt x="4691" y="2358"/>
                  </a:cubicBezTo>
                  <a:cubicBezTo>
                    <a:pt x="4691" y="1048"/>
                    <a:pt x="3644" y="0"/>
                    <a:pt x="233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7"/>
            <p:cNvSpPr/>
            <p:nvPr/>
          </p:nvSpPr>
          <p:spPr>
            <a:xfrm>
              <a:off x="2119831" y="1665028"/>
              <a:ext cx="98520" cy="98520"/>
            </a:xfrm>
            <a:custGeom>
              <a:avLst/>
              <a:gdLst/>
              <a:ahLst/>
              <a:cxnLst/>
              <a:rect l="l" t="t" r="r" b="b"/>
              <a:pathLst>
                <a:path w="2978" h="2978" extrusionOk="0">
                  <a:moveTo>
                    <a:pt x="1501" y="1"/>
                  </a:moveTo>
                  <a:cubicBezTo>
                    <a:pt x="667" y="1"/>
                    <a:pt x="0" y="667"/>
                    <a:pt x="0" y="1501"/>
                  </a:cubicBezTo>
                  <a:cubicBezTo>
                    <a:pt x="0" y="2311"/>
                    <a:pt x="667" y="2977"/>
                    <a:pt x="1501" y="2977"/>
                  </a:cubicBezTo>
                  <a:cubicBezTo>
                    <a:pt x="2310" y="2977"/>
                    <a:pt x="2977" y="2311"/>
                    <a:pt x="2977" y="1501"/>
                  </a:cubicBezTo>
                  <a:cubicBezTo>
                    <a:pt x="2977" y="667"/>
                    <a:pt x="2310" y="1"/>
                    <a:pt x="1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7"/>
            <p:cNvSpPr/>
            <p:nvPr/>
          </p:nvSpPr>
          <p:spPr>
            <a:xfrm>
              <a:off x="2319947" y="1665028"/>
              <a:ext cx="98520" cy="98520"/>
            </a:xfrm>
            <a:custGeom>
              <a:avLst/>
              <a:gdLst/>
              <a:ahLst/>
              <a:cxnLst/>
              <a:rect l="l" t="t" r="r" b="b"/>
              <a:pathLst>
                <a:path w="2978" h="2978" extrusionOk="0">
                  <a:moveTo>
                    <a:pt x="1477" y="1"/>
                  </a:moveTo>
                  <a:cubicBezTo>
                    <a:pt x="667" y="1"/>
                    <a:pt x="0" y="667"/>
                    <a:pt x="0" y="1501"/>
                  </a:cubicBezTo>
                  <a:cubicBezTo>
                    <a:pt x="0" y="2311"/>
                    <a:pt x="667" y="2977"/>
                    <a:pt x="1477" y="2977"/>
                  </a:cubicBezTo>
                  <a:cubicBezTo>
                    <a:pt x="2310" y="2977"/>
                    <a:pt x="2977" y="2311"/>
                    <a:pt x="2977" y="1501"/>
                  </a:cubicBezTo>
                  <a:cubicBezTo>
                    <a:pt x="2977" y="667"/>
                    <a:pt x="2310" y="1"/>
                    <a:pt x="1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7"/>
            <p:cNvSpPr/>
            <p:nvPr/>
          </p:nvSpPr>
          <p:spPr>
            <a:xfrm>
              <a:off x="2217524" y="1545270"/>
              <a:ext cx="101663" cy="70168"/>
            </a:xfrm>
            <a:custGeom>
              <a:avLst/>
              <a:gdLst/>
              <a:ahLst/>
              <a:cxnLst/>
              <a:rect l="l" t="t" r="r" b="b"/>
              <a:pathLst>
                <a:path w="3073" h="2121" extrusionOk="0">
                  <a:moveTo>
                    <a:pt x="0" y="1"/>
                  </a:moveTo>
                  <a:lnTo>
                    <a:pt x="0" y="763"/>
                  </a:lnTo>
                  <a:cubicBezTo>
                    <a:pt x="548" y="1001"/>
                    <a:pt x="858" y="1549"/>
                    <a:pt x="858" y="2120"/>
                  </a:cubicBezTo>
                  <a:lnTo>
                    <a:pt x="2191" y="2120"/>
                  </a:lnTo>
                  <a:cubicBezTo>
                    <a:pt x="2191" y="1525"/>
                    <a:pt x="2525" y="1001"/>
                    <a:pt x="3073" y="763"/>
                  </a:cubicBezTo>
                  <a:lnTo>
                    <a:pt x="3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7"/>
            <p:cNvSpPr/>
            <p:nvPr/>
          </p:nvSpPr>
          <p:spPr>
            <a:xfrm>
              <a:off x="2113512" y="1658709"/>
              <a:ext cx="111918" cy="111918"/>
            </a:xfrm>
            <a:custGeom>
              <a:avLst/>
              <a:gdLst/>
              <a:ahLst/>
              <a:cxnLst/>
              <a:rect l="l" t="t" r="r" b="b"/>
              <a:pathLst>
                <a:path w="3383" h="3383" extrusionOk="0">
                  <a:moveTo>
                    <a:pt x="1692" y="430"/>
                  </a:moveTo>
                  <a:cubicBezTo>
                    <a:pt x="1787" y="430"/>
                    <a:pt x="1835" y="430"/>
                    <a:pt x="1930" y="477"/>
                  </a:cubicBezTo>
                  <a:lnTo>
                    <a:pt x="430" y="1954"/>
                  </a:lnTo>
                  <a:cubicBezTo>
                    <a:pt x="430" y="1859"/>
                    <a:pt x="406" y="1811"/>
                    <a:pt x="406" y="1716"/>
                  </a:cubicBezTo>
                  <a:cubicBezTo>
                    <a:pt x="406" y="1001"/>
                    <a:pt x="977" y="430"/>
                    <a:pt x="1692" y="430"/>
                  </a:cubicBezTo>
                  <a:close/>
                  <a:moveTo>
                    <a:pt x="2382" y="620"/>
                  </a:moveTo>
                  <a:cubicBezTo>
                    <a:pt x="2740" y="858"/>
                    <a:pt x="2978" y="1239"/>
                    <a:pt x="2978" y="1692"/>
                  </a:cubicBezTo>
                  <a:cubicBezTo>
                    <a:pt x="2930" y="2406"/>
                    <a:pt x="2382" y="2978"/>
                    <a:pt x="1692" y="2978"/>
                  </a:cubicBezTo>
                  <a:cubicBezTo>
                    <a:pt x="1620" y="2978"/>
                    <a:pt x="1549" y="2978"/>
                    <a:pt x="1477" y="2930"/>
                  </a:cubicBezTo>
                  <a:lnTo>
                    <a:pt x="2192" y="2216"/>
                  </a:lnTo>
                  <a:cubicBezTo>
                    <a:pt x="2287" y="2144"/>
                    <a:pt x="2287" y="1978"/>
                    <a:pt x="2192" y="1930"/>
                  </a:cubicBezTo>
                  <a:cubicBezTo>
                    <a:pt x="2144" y="1882"/>
                    <a:pt x="2085" y="1859"/>
                    <a:pt x="2031" y="1859"/>
                  </a:cubicBezTo>
                  <a:cubicBezTo>
                    <a:pt x="1978" y="1859"/>
                    <a:pt x="1930" y="1882"/>
                    <a:pt x="1906" y="1930"/>
                  </a:cubicBezTo>
                  <a:lnTo>
                    <a:pt x="1025" y="2787"/>
                  </a:lnTo>
                  <a:cubicBezTo>
                    <a:pt x="858" y="2692"/>
                    <a:pt x="739" y="2549"/>
                    <a:pt x="620" y="2382"/>
                  </a:cubicBezTo>
                  <a:lnTo>
                    <a:pt x="2382" y="620"/>
                  </a:lnTo>
                  <a:close/>
                  <a:moveTo>
                    <a:pt x="1692" y="1"/>
                  </a:moveTo>
                  <a:cubicBezTo>
                    <a:pt x="739" y="1"/>
                    <a:pt x="1" y="763"/>
                    <a:pt x="1" y="1692"/>
                  </a:cubicBezTo>
                  <a:cubicBezTo>
                    <a:pt x="1" y="2644"/>
                    <a:pt x="763" y="3383"/>
                    <a:pt x="1692" y="3383"/>
                  </a:cubicBezTo>
                  <a:cubicBezTo>
                    <a:pt x="2621" y="3383"/>
                    <a:pt x="3383" y="2621"/>
                    <a:pt x="3383" y="1692"/>
                  </a:cubicBezTo>
                  <a:cubicBezTo>
                    <a:pt x="3383" y="763"/>
                    <a:pt x="2621" y="1"/>
                    <a:pt x="169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7"/>
            <p:cNvSpPr/>
            <p:nvPr/>
          </p:nvSpPr>
          <p:spPr>
            <a:xfrm>
              <a:off x="2081224" y="1453796"/>
              <a:ext cx="372674" cy="346969"/>
            </a:xfrm>
            <a:custGeom>
              <a:avLst/>
              <a:gdLst/>
              <a:ahLst/>
              <a:cxnLst/>
              <a:rect l="l" t="t" r="r" b="b"/>
              <a:pathLst>
                <a:path w="11265" h="10488" extrusionOk="0">
                  <a:moveTo>
                    <a:pt x="6954" y="2980"/>
                  </a:moveTo>
                  <a:lnTo>
                    <a:pt x="6954" y="3385"/>
                  </a:lnTo>
                  <a:cubicBezTo>
                    <a:pt x="6478" y="3647"/>
                    <a:pt x="6169" y="4123"/>
                    <a:pt x="6073" y="4671"/>
                  </a:cubicBezTo>
                  <a:lnTo>
                    <a:pt x="5216" y="4671"/>
                  </a:lnTo>
                  <a:cubicBezTo>
                    <a:pt x="5168" y="4123"/>
                    <a:pt x="4835" y="3647"/>
                    <a:pt x="4359" y="3385"/>
                  </a:cubicBezTo>
                  <a:lnTo>
                    <a:pt x="4359" y="2980"/>
                  </a:lnTo>
                  <a:close/>
                  <a:moveTo>
                    <a:pt x="3701" y="466"/>
                  </a:moveTo>
                  <a:cubicBezTo>
                    <a:pt x="3938" y="466"/>
                    <a:pt x="4162" y="549"/>
                    <a:pt x="4335" y="670"/>
                  </a:cubicBezTo>
                  <a:cubicBezTo>
                    <a:pt x="4597" y="884"/>
                    <a:pt x="4740" y="1194"/>
                    <a:pt x="4740" y="1551"/>
                  </a:cubicBezTo>
                  <a:lnTo>
                    <a:pt x="4740" y="2575"/>
                  </a:lnTo>
                  <a:lnTo>
                    <a:pt x="4097" y="2575"/>
                  </a:lnTo>
                  <a:cubicBezTo>
                    <a:pt x="3978" y="2575"/>
                    <a:pt x="3882" y="2670"/>
                    <a:pt x="3882" y="2790"/>
                  </a:cubicBezTo>
                  <a:lnTo>
                    <a:pt x="3882" y="3575"/>
                  </a:lnTo>
                  <a:cubicBezTo>
                    <a:pt x="3882" y="3647"/>
                    <a:pt x="3954" y="3718"/>
                    <a:pt x="4001" y="3766"/>
                  </a:cubicBezTo>
                  <a:cubicBezTo>
                    <a:pt x="4454" y="3980"/>
                    <a:pt x="4740" y="4433"/>
                    <a:pt x="4740" y="4933"/>
                  </a:cubicBezTo>
                  <a:lnTo>
                    <a:pt x="4740" y="6505"/>
                  </a:lnTo>
                  <a:cubicBezTo>
                    <a:pt x="4335" y="5766"/>
                    <a:pt x="3525" y="5314"/>
                    <a:pt x="2644" y="5314"/>
                  </a:cubicBezTo>
                  <a:cubicBezTo>
                    <a:pt x="2049" y="5314"/>
                    <a:pt x="1501" y="5528"/>
                    <a:pt x="1048" y="5862"/>
                  </a:cubicBezTo>
                  <a:lnTo>
                    <a:pt x="2692" y="1194"/>
                  </a:lnTo>
                  <a:cubicBezTo>
                    <a:pt x="2811" y="861"/>
                    <a:pt x="3073" y="599"/>
                    <a:pt x="3406" y="503"/>
                  </a:cubicBezTo>
                  <a:lnTo>
                    <a:pt x="3430" y="503"/>
                  </a:lnTo>
                  <a:cubicBezTo>
                    <a:pt x="3521" y="477"/>
                    <a:pt x="3612" y="466"/>
                    <a:pt x="3701" y="466"/>
                  </a:cubicBezTo>
                  <a:close/>
                  <a:moveTo>
                    <a:pt x="2668" y="5743"/>
                  </a:moveTo>
                  <a:cubicBezTo>
                    <a:pt x="3858" y="5743"/>
                    <a:pt x="4811" y="6695"/>
                    <a:pt x="4811" y="7886"/>
                  </a:cubicBezTo>
                  <a:cubicBezTo>
                    <a:pt x="4811" y="9077"/>
                    <a:pt x="3858" y="10029"/>
                    <a:pt x="2668" y="10029"/>
                  </a:cubicBezTo>
                  <a:cubicBezTo>
                    <a:pt x="1477" y="10029"/>
                    <a:pt x="524" y="9077"/>
                    <a:pt x="524" y="7886"/>
                  </a:cubicBezTo>
                  <a:cubicBezTo>
                    <a:pt x="524" y="6695"/>
                    <a:pt x="1477" y="5743"/>
                    <a:pt x="2668" y="5743"/>
                  </a:cubicBezTo>
                  <a:close/>
                  <a:moveTo>
                    <a:pt x="8717" y="5743"/>
                  </a:moveTo>
                  <a:cubicBezTo>
                    <a:pt x="9884" y="5743"/>
                    <a:pt x="10860" y="6695"/>
                    <a:pt x="10860" y="7886"/>
                  </a:cubicBezTo>
                  <a:cubicBezTo>
                    <a:pt x="10860" y="9077"/>
                    <a:pt x="9860" y="10029"/>
                    <a:pt x="8717" y="10029"/>
                  </a:cubicBezTo>
                  <a:cubicBezTo>
                    <a:pt x="7526" y="10029"/>
                    <a:pt x="6573" y="9077"/>
                    <a:pt x="6573" y="7886"/>
                  </a:cubicBezTo>
                  <a:cubicBezTo>
                    <a:pt x="6573" y="6695"/>
                    <a:pt x="7526" y="5743"/>
                    <a:pt x="8717" y="5743"/>
                  </a:cubicBezTo>
                  <a:close/>
                  <a:moveTo>
                    <a:pt x="3696" y="1"/>
                  </a:moveTo>
                  <a:cubicBezTo>
                    <a:pt x="3568" y="1"/>
                    <a:pt x="3438" y="17"/>
                    <a:pt x="3311" y="51"/>
                  </a:cubicBezTo>
                  <a:lnTo>
                    <a:pt x="3263" y="51"/>
                  </a:lnTo>
                  <a:cubicBezTo>
                    <a:pt x="2787" y="170"/>
                    <a:pt x="2382" y="551"/>
                    <a:pt x="2239" y="1003"/>
                  </a:cubicBezTo>
                  <a:lnTo>
                    <a:pt x="191" y="6933"/>
                  </a:lnTo>
                  <a:cubicBezTo>
                    <a:pt x="72" y="7219"/>
                    <a:pt x="1" y="7576"/>
                    <a:pt x="1" y="7933"/>
                  </a:cubicBezTo>
                  <a:cubicBezTo>
                    <a:pt x="48" y="9315"/>
                    <a:pt x="1144" y="10410"/>
                    <a:pt x="2477" y="10482"/>
                  </a:cubicBezTo>
                  <a:cubicBezTo>
                    <a:pt x="2505" y="10483"/>
                    <a:pt x="2533" y="10483"/>
                    <a:pt x="2561" y="10483"/>
                  </a:cubicBezTo>
                  <a:cubicBezTo>
                    <a:pt x="3977" y="10483"/>
                    <a:pt x="5168" y="9310"/>
                    <a:pt x="5168" y="7886"/>
                  </a:cubicBezTo>
                  <a:lnTo>
                    <a:pt x="5168" y="5076"/>
                  </a:lnTo>
                  <a:lnTo>
                    <a:pt x="6026" y="5076"/>
                  </a:lnTo>
                  <a:lnTo>
                    <a:pt x="6026" y="8767"/>
                  </a:lnTo>
                  <a:cubicBezTo>
                    <a:pt x="6026" y="9005"/>
                    <a:pt x="6121" y="9219"/>
                    <a:pt x="6288" y="9410"/>
                  </a:cubicBezTo>
                  <a:cubicBezTo>
                    <a:pt x="7057" y="10171"/>
                    <a:pt x="7877" y="10488"/>
                    <a:pt x="8622" y="10488"/>
                  </a:cubicBezTo>
                  <a:cubicBezTo>
                    <a:pt x="10044" y="10488"/>
                    <a:pt x="11193" y="9332"/>
                    <a:pt x="11193" y="7910"/>
                  </a:cubicBezTo>
                  <a:cubicBezTo>
                    <a:pt x="11265" y="7552"/>
                    <a:pt x="11217" y="7219"/>
                    <a:pt x="11074" y="6957"/>
                  </a:cubicBezTo>
                  <a:lnTo>
                    <a:pt x="10193" y="4409"/>
                  </a:lnTo>
                  <a:cubicBezTo>
                    <a:pt x="10193" y="4361"/>
                    <a:pt x="10169" y="4361"/>
                    <a:pt x="10169" y="4361"/>
                  </a:cubicBezTo>
                  <a:cubicBezTo>
                    <a:pt x="10122" y="4337"/>
                    <a:pt x="10076" y="4327"/>
                    <a:pt x="10034" y="4327"/>
                  </a:cubicBezTo>
                  <a:cubicBezTo>
                    <a:pt x="9865" y="4327"/>
                    <a:pt x="9755" y="4495"/>
                    <a:pt x="9812" y="4647"/>
                  </a:cubicBezTo>
                  <a:lnTo>
                    <a:pt x="10217" y="5862"/>
                  </a:lnTo>
                  <a:cubicBezTo>
                    <a:pt x="9764" y="5528"/>
                    <a:pt x="9241" y="5314"/>
                    <a:pt x="8669" y="5314"/>
                  </a:cubicBezTo>
                  <a:cubicBezTo>
                    <a:pt x="7788" y="5314"/>
                    <a:pt x="7002" y="5766"/>
                    <a:pt x="6526" y="6457"/>
                  </a:cubicBezTo>
                  <a:lnTo>
                    <a:pt x="6526" y="4885"/>
                  </a:lnTo>
                  <a:cubicBezTo>
                    <a:pt x="6526" y="4361"/>
                    <a:pt x="6835" y="3933"/>
                    <a:pt x="7264" y="3718"/>
                  </a:cubicBezTo>
                  <a:cubicBezTo>
                    <a:pt x="7359" y="3694"/>
                    <a:pt x="7383" y="3599"/>
                    <a:pt x="7383" y="3504"/>
                  </a:cubicBezTo>
                  <a:lnTo>
                    <a:pt x="7383" y="2742"/>
                  </a:lnTo>
                  <a:cubicBezTo>
                    <a:pt x="7383" y="2623"/>
                    <a:pt x="7312" y="2528"/>
                    <a:pt x="7193" y="2528"/>
                  </a:cubicBezTo>
                  <a:lnTo>
                    <a:pt x="6526" y="2528"/>
                  </a:lnTo>
                  <a:lnTo>
                    <a:pt x="6526" y="1480"/>
                  </a:lnTo>
                  <a:cubicBezTo>
                    <a:pt x="6526" y="1146"/>
                    <a:pt x="6692" y="837"/>
                    <a:pt x="6954" y="622"/>
                  </a:cubicBezTo>
                  <a:cubicBezTo>
                    <a:pt x="7142" y="469"/>
                    <a:pt x="7366" y="401"/>
                    <a:pt x="7583" y="401"/>
                  </a:cubicBezTo>
                  <a:cubicBezTo>
                    <a:pt x="7669" y="401"/>
                    <a:pt x="7754" y="412"/>
                    <a:pt x="7836" y="432"/>
                  </a:cubicBezTo>
                  <a:lnTo>
                    <a:pt x="7883" y="432"/>
                  </a:lnTo>
                  <a:cubicBezTo>
                    <a:pt x="8193" y="527"/>
                    <a:pt x="8479" y="789"/>
                    <a:pt x="8598" y="1123"/>
                  </a:cubicBezTo>
                  <a:lnTo>
                    <a:pt x="9145" y="2742"/>
                  </a:lnTo>
                  <a:cubicBezTo>
                    <a:pt x="9185" y="2841"/>
                    <a:pt x="9291" y="2891"/>
                    <a:pt x="9366" y="2891"/>
                  </a:cubicBezTo>
                  <a:cubicBezTo>
                    <a:pt x="9381" y="2891"/>
                    <a:pt x="9395" y="2889"/>
                    <a:pt x="9407" y="2885"/>
                  </a:cubicBezTo>
                  <a:cubicBezTo>
                    <a:pt x="9526" y="2861"/>
                    <a:pt x="9598" y="2694"/>
                    <a:pt x="9574" y="2623"/>
                  </a:cubicBezTo>
                  <a:lnTo>
                    <a:pt x="9002" y="1003"/>
                  </a:lnTo>
                  <a:cubicBezTo>
                    <a:pt x="8860" y="527"/>
                    <a:pt x="8455" y="170"/>
                    <a:pt x="7978" y="51"/>
                  </a:cubicBezTo>
                  <a:lnTo>
                    <a:pt x="7931" y="51"/>
                  </a:lnTo>
                  <a:cubicBezTo>
                    <a:pt x="7811" y="19"/>
                    <a:pt x="7690" y="5"/>
                    <a:pt x="7570" y="5"/>
                  </a:cubicBezTo>
                  <a:cubicBezTo>
                    <a:pt x="7235" y="5"/>
                    <a:pt x="6908" y="120"/>
                    <a:pt x="6645" y="313"/>
                  </a:cubicBezTo>
                  <a:cubicBezTo>
                    <a:pt x="6288" y="622"/>
                    <a:pt x="6049" y="1027"/>
                    <a:pt x="6049" y="1504"/>
                  </a:cubicBezTo>
                  <a:lnTo>
                    <a:pt x="6049" y="2551"/>
                  </a:lnTo>
                  <a:lnTo>
                    <a:pt x="5192" y="2551"/>
                  </a:lnTo>
                  <a:lnTo>
                    <a:pt x="5192" y="1504"/>
                  </a:lnTo>
                  <a:cubicBezTo>
                    <a:pt x="5192" y="1027"/>
                    <a:pt x="4978" y="622"/>
                    <a:pt x="4597" y="313"/>
                  </a:cubicBezTo>
                  <a:cubicBezTo>
                    <a:pt x="4340" y="108"/>
                    <a:pt x="4023" y="1"/>
                    <a:pt x="3696"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7"/>
            <p:cNvSpPr/>
            <p:nvPr/>
          </p:nvSpPr>
          <p:spPr>
            <a:xfrm>
              <a:off x="2312867" y="1658709"/>
              <a:ext cx="112679" cy="111918"/>
            </a:xfrm>
            <a:custGeom>
              <a:avLst/>
              <a:gdLst/>
              <a:ahLst/>
              <a:cxnLst/>
              <a:rect l="l" t="t" r="r" b="b"/>
              <a:pathLst>
                <a:path w="3406" h="3383" extrusionOk="0">
                  <a:moveTo>
                    <a:pt x="1715" y="430"/>
                  </a:moveTo>
                  <a:cubicBezTo>
                    <a:pt x="1786" y="430"/>
                    <a:pt x="1858" y="430"/>
                    <a:pt x="1953" y="477"/>
                  </a:cubicBezTo>
                  <a:lnTo>
                    <a:pt x="452" y="1954"/>
                  </a:lnTo>
                  <a:cubicBezTo>
                    <a:pt x="452" y="1859"/>
                    <a:pt x="429" y="1811"/>
                    <a:pt x="429" y="1716"/>
                  </a:cubicBezTo>
                  <a:cubicBezTo>
                    <a:pt x="429" y="1001"/>
                    <a:pt x="1000" y="430"/>
                    <a:pt x="1715" y="430"/>
                  </a:cubicBezTo>
                  <a:close/>
                  <a:moveTo>
                    <a:pt x="2381" y="620"/>
                  </a:moveTo>
                  <a:cubicBezTo>
                    <a:pt x="2739" y="858"/>
                    <a:pt x="2977" y="1239"/>
                    <a:pt x="2977" y="1692"/>
                  </a:cubicBezTo>
                  <a:cubicBezTo>
                    <a:pt x="2953" y="2406"/>
                    <a:pt x="2381" y="2978"/>
                    <a:pt x="1715" y="2978"/>
                  </a:cubicBezTo>
                  <a:cubicBezTo>
                    <a:pt x="1643" y="2978"/>
                    <a:pt x="1548" y="2978"/>
                    <a:pt x="1500" y="2930"/>
                  </a:cubicBezTo>
                  <a:lnTo>
                    <a:pt x="2215" y="2216"/>
                  </a:lnTo>
                  <a:cubicBezTo>
                    <a:pt x="2310" y="2144"/>
                    <a:pt x="2310" y="1978"/>
                    <a:pt x="2215" y="1930"/>
                  </a:cubicBezTo>
                  <a:cubicBezTo>
                    <a:pt x="2167" y="1882"/>
                    <a:pt x="2108" y="1859"/>
                    <a:pt x="2051" y="1859"/>
                  </a:cubicBezTo>
                  <a:cubicBezTo>
                    <a:pt x="1994" y="1859"/>
                    <a:pt x="1941" y="1882"/>
                    <a:pt x="1905" y="1930"/>
                  </a:cubicBezTo>
                  <a:lnTo>
                    <a:pt x="1048" y="2787"/>
                  </a:lnTo>
                  <a:cubicBezTo>
                    <a:pt x="881" y="2692"/>
                    <a:pt x="762" y="2549"/>
                    <a:pt x="643" y="2382"/>
                  </a:cubicBezTo>
                  <a:lnTo>
                    <a:pt x="2381" y="620"/>
                  </a:lnTo>
                  <a:close/>
                  <a:moveTo>
                    <a:pt x="1715" y="1"/>
                  </a:moveTo>
                  <a:cubicBezTo>
                    <a:pt x="762" y="1"/>
                    <a:pt x="0" y="763"/>
                    <a:pt x="0" y="1692"/>
                  </a:cubicBezTo>
                  <a:cubicBezTo>
                    <a:pt x="0" y="2644"/>
                    <a:pt x="786" y="3383"/>
                    <a:pt x="1715" y="3383"/>
                  </a:cubicBezTo>
                  <a:cubicBezTo>
                    <a:pt x="2620" y="3383"/>
                    <a:pt x="3405" y="2621"/>
                    <a:pt x="3405" y="1692"/>
                  </a:cubicBezTo>
                  <a:cubicBezTo>
                    <a:pt x="3405" y="763"/>
                    <a:pt x="2620" y="1"/>
                    <a:pt x="17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7"/>
            <p:cNvSpPr/>
            <p:nvPr/>
          </p:nvSpPr>
          <p:spPr>
            <a:xfrm>
              <a:off x="2394780" y="1565748"/>
              <a:ext cx="13431" cy="14225"/>
            </a:xfrm>
            <a:custGeom>
              <a:avLst/>
              <a:gdLst/>
              <a:ahLst/>
              <a:cxnLst/>
              <a:rect l="l" t="t" r="r" b="b"/>
              <a:pathLst>
                <a:path w="406" h="430" extrusionOk="0">
                  <a:moveTo>
                    <a:pt x="215" y="1"/>
                  </a:moveTo>
                  <a:cubicBezTo>
                    <a:pt x="144" y="1"/>
                    <a:pt x="96" y="25"/>
                    <a:pt x="72" y="72"/>
                  </a:cubicBezTo>
                  <a:cubicBezTo>
                    <a:pt x="25" y="120"/>
                    <a:pt x="1" y="144"/>
                    <a:pt x="1" y="215"/>
                  </a:cubicBezTo>
                  <a:cubicBezTo>
                    <a:pt x="1" y="263"/>
                    <a:pt x="25" y="334"/>
                    <a:pt x="72" y="358"/>
                  </a:cubicBezTo>
                  <a:cubicBezTo>
                    <a:pt x="96" y="382"/>
                    <a:pt x="144" y="430"/>
                    <a:pt x="215" y="430"/>
                  </a:cubicBezTo>
                  <a:cubicBezTo>
                    <a:pt x="263" y="430"/>
                    <a:pt x="334" y="382"/>
                    <a:pt x="358" y="358"/>
                  </a:cubicBezTo>
                  <a:cubicBezTo>
                    <a:pt x="382" y="334"/>
                    <a:pt x="406" y="263"/>
                    <a:pt x="406" y="215"/>
                  </a:cubicBezTo>
                  <a:cubicBezTo>
                    <a:pt x="406" y="144"/>
                    <a:pt x="382"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7"/>
          <p:cNvGrpSpPr/>
          <p:nvPr/>
        </p:nvGrpSpPr>
        <p:grpSpPr>
          <a:xfrm>
            <a:off x="1378420" y="1527825"/>
            <a:ext cx="393152" cy="371119"/>
            <a:chOff x="1414711" y="1595246"/>
            <a:chExt cx="393152" cy="371119"/>
          </a:xfrm>
        </p:grpSpPr>
        <p:sp>
          <p:nvSpPr>
            <p:cNvPr id="5440" name="Google Shape;5440;p67"/>
            <p:cNvSpPr/>
            <p:nvPr/>
          </p:nvSpPr>
          <p:spPr>
            <a:xfrm>
              <a:off x="1421029" y="1630512"/>
              <a:ext cx="340353" cy="327384"/>
            </a:xfrm>
            <a:custGeom>
              <a:avLst/>
              <a:gdLst/>
              <a:ahLst/>
              <a:cxnLst/>
              <a:rect l="l" t="t" r="r" b="b"/>
              <a:pathLst>
                <a:path w="10288" h="9896" extrusionOk="0">
                  <a:moveTo>
                    <a:pt x="2307" y="1"/>
                  </a:moveTo>
                  <a:cubicBezTo>
                    <a:pt x="2012" y="1"/>
                    <a:pt x="1715" y="114"/>
                    <a:pt x="1477" y="340"/>
                  </a:cubicBezTo>
                  <a:lnTo>
                    <a:pt x="1119" y="697"/>
                  </a:lnTo>
                  <a:cubicBezTo>
                    <a:pt x="0" y="1816"/>
                    <a:pt x="0" y="3674"/>
                    <a:pt x="1119" y="4793"/>
                  </a:cubicBezTo>
                  <a:lnTo>
                    <a:pt x="5382" y="9056"/>
                  </a:lnTo>
                  <a:cubicBezTo>
                    <a:pt x="5954" y="9616"/>
                    <a:pt x="6698" y="9895"/>
                    <a:pt x="7442" y="9895"/>
                  </a:cubicBezTo>
                  <a:cubicBezTo>
                    <a:pt x="8186" y="9895"/>
                    <a:pt x="8930" y="9616"/>
                    <a:pt x="9502" y="9056"/>
                  </a:cubicBezTo>
                  <a:lnTo>
                    <a:pt x="9859" y="8699"/>
                  </a:lnTo>
                  <a:cubicBezTo>
                    <a:pt x="10288" y="8246"/>
                    <a:pt x="10288" y="7532"/>
                    <a:pt x="9859" y="7056"/>
                  </a:cubicBezTo>
                  <a:lnTo>
                    <a:pt x="8835" y="6055"/>
                  </a:lnTo>
                  <a:cubicBezTo>
                    <a:pt x="8609" y="5829"/>
                    <a:pt x="8317" y="5716"/>
                    <a:pt x="8023" y="5716"/>
                  </a:cubicBezTo>
                  <a:cubicBezTo>
                    <a:pt x="7728" y="5716"/>
                    <a:pt x="7430" y="5829"/>
                    <a:pt x="7192" y="6055"/>
                  </a:cubicBezTo>
                  <a:lnTo>
                    <a:pt x="6882" y="6365"/>
                  </a:lnTo>
                  <a:cubicBezTo>
                    <a:pt x="6680" y="6567"/>
                    <a:pt x="6424" y="6669"/>
                    <a:pt x="6171" y="6669"/>
                  </a:cubicBezTo>
                  <a:cubicBezTo>
                    <a:pt x="5918" y="6669"/>
                    <a:pt x="5668" y="6567"/>
                    <a:pt x="5477" y="6365"/>
                  </a:cubicBezTo>
                  <a:lnTo>
                    <a:pt x="3787" y="4674"/>
                  </a:lnTo>
                  <a:cubicBezTo>
                    <a:pt x="3429" y="4317"/>
                    <a:pt x="3429" y="3698"/>
                    <a:pt x="3810" y="3317"/>
                  </a:cubicBezTo>
                  <a:lnTo>
                    <a:pt x="4144" y="2983"/>
                  </a:lnTo>
                  <a:cubicBezTo>
                    <a:pt x="4572" y="2531"/>
                    <a:pt x="4572" y="1816"/>
                    <a:pt x="4144" y="1340"/>
                  </a:cubicBezTo>
                  <a:lnTo>
                    <a:pt x="3120" y="340"/>
                  </a:lnTo>
                  <a:cubicBezTo>
                    <a:pt x="2893" y="114"/>
                    <a:pt x="2602" y="1"/>
                    <a:pt x="2307"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7"/>
            <p:cNvSpPr/>
            <p:nvPr/>
          </p:nvSpPr>
          <p:spPr>
            <a:xfrm>
              <a:off x="1650291" y="1819579"/>
              <a:ext cx="111091" cy="107386"/>
            </a:xfrm>
            <a:custGeom>
              <a:avLst/>
              <a:gdLst/>
              <a:ahLst/>
              <a:cxnLst/>
              <a:rect l="l" t="t" r="r" b="b"/>
              <a:pathLst>
                <a:path w="3358" h="3246" extrusionOk="0">
                  <a:moveTo>
                    <a:pt x="1093" y="1"/>
                  </a:moveTo>
                  <a:cubicBezTo>
                    <a:pt x="798" y="1"/>
                    <a:pt x="500" y="114"/>
                    <a:pt x="262" y="340"/>
                  </a:cubicBezTo>
                  <a:lnTo>
                    <a:pt x="0" y="602"/>
                  </a:lnTo>
                  <a:lnTo>
                    <a:pt x="2643" y="3246"/>
                  </a:lnTo>
                  <a:lnTo>
                    <a:pt x="2929" y="2984"/>
                  </a:lnTo>
                  <a:cubicBezTo>
                    <a:pt x="3358" y="2531"/>
                    <a:pt x="3358" y="1817"/>
                    <a:pt x="2929" y="1341"/>
                  </a:cubicBezTo>
                  <a:lnTo>
                    <a:pt x="1905" y="340"/>
                  </a:lnTo>
                  <a:cubicBezTo>
                    <a:pt x="1679" y="114"/>
                    <a:pt x="1387" y="1"/>
                    <a:pt x="1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7"/>
            <p:cNvSpPr/>
            <p:nvPr/>
          </p:nvSpPr>
          <p:spPr>
            <a:xfrm>
              <a:off x="1461192" y="1630512"/>
              <a:ext cx="111124" cy="107386"/>
            </a:xfrm>
            <a:custGeom>
              <a:avLst/>
              <a:gdLst/>
              <a:ahLst/>
              <a:cxnLst/>
              <a:rect l="l" t="t" r="r" b="b"/>
              <a:pathLst>
                <a:path w="3359" h="3246" extrusionOk="0">
                  <a:moveTo>
                    <a:pt x="1093" y="1"/>
                  </a:moveTo>
                  <a:cubicBezTo>
                    <a:pt x="798" y="1"/>
                    <a:pt x="501" y="114"/>
                    <a:pt x="263" y="340"/>
                  </a:cubicBezTo>
                  <a:lnTo>
                    <a:pt x="1" y="602"/>
                  </a:lnTo>
                  <a:lnTo>
                    <a:pt x="2644" y="3245"/>
                  </a:lnTo>
                  <a:lnTo>
                    <a:pt x="2930" y="2983"/>
                  </a:lnTo>
                  <a:cubicBezTo>
                    <a:pt x="3358" y="2531"/>
                    <a:pt x="3358" y="1816"/>
                    <a:pt x="2930" y="1340"/>
                  </a:cubicBezTo>
                  <a:lnTo>
                    <a:pt x="1906" y="340"/>
                  </a:lnTo>
                  <a:cubicBezTo>
                    <a:pt x="1679" y="114"/>
                    <a:pt x="1388" y="1"/>
                    <a:pt x="1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7"/>
            <p:cNvSpPr/>
            <p:nvPr/>
          </p:nvSpPr>
          <p:spPr>
            <a:xfrm>
              <a:off x="1602222" y="1600771"/>
              <a:ext cx="185957" cy="193069"/>
            </a:xfrm>
            <a:custGeom>
              <a:avLst/>
              <a:gdLst/>
              <a:ahLst/>
              <a:cxnLst/>
              <a:rect l="l" t="t" r="r" b="b"/>
              <a:pathLst>
                <a:path w="5621" h="5836" extrusionOk="0">
                  <a:moveTo>
                    <a:pt x="2787" y="1"/>
                  </a:moveTo>
                  <a:cubicBezTo>
                    <a:pt x="1239" y="1"/>
                    <a:pt x="0" y="1263"/>
                    <a:pt x="0" y="2811"/>
                  </a:cubicBezTo>
                  <a:cubicBezTo>
                    <a:pt x="0" y="3644"/>
                    <a:pt x="358" y="4382"/>
                    <a:pt x="953" y="4930"/>
                  </a:cubicBezTo>
                  <a:lnTo>
                    <a:pt x="953" y="5835"/>
                  </a:lnTo>
                  <a:lnTo>
                    <a:pt x="1477" y="5311"/>
                  </a:lnTo>
                  <a:cubicBezTo>
                    <a:pt x="1882" y="5502"/>
                    <a:pt x="2310" y="5621"/>
                    <a:pt x="2763" y="5621"/>
                  </a:cubicBezTo>
                  <a:cubicBezTo>
                    <a:pt x="2791" y="5622"/>
                    <a:pt x="2818" y="5622"/>
                    <a:pt x="2846" y="5622"/>
                  </a:cubicBezTo>
                  <a:cubicBezTo>
                    <a:pt x="4357" y="5622"/>
                    <a:pt x="5597" y="4355"/>
                    <a:pt x="5597" y="2834"/>
                  </a:cubicBezTo>
                  <a:cubicBezTo>
                    <a:pt x="5621" y="1287"/>
                    <a:pt x="4335" y="1"/>
                    <a:pt x="27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7"/>
            <p:cNvSpPr/>
            <p:nvPr/>
          </p:nvSpPr>
          <p:spPr>
            <a:xfrm>
              <a:off x="1656577" y="1639378"/>
              <a:ext cx="76454" cy="112679"/>
            </a:xfrm>
            <a:custGeom>
              <a:avLst/>
              <a:gdLst/>
              <a:ahLst/>
              <a:cxnLst/>
              <a:rect l="l" t="t" r="r" b="b"/>
              <a:pathLst>
                <a:path w="2311" h="3406" extrusionOk="0">
                  <a:moveTo>
                    <a:pt x="1620" y="0"/>
                  </a:moveTo>
                  <a:cubicBezTo>
                    <a:pt x="1072" y="215"/>
                    <a:pt x="739" y="905"/>
                    <a:pt x="834" y="1191"/>
                  </a:cubicBezTo>
                  <a:cubicBezTo>
                    <a:pt x="620" y="667"/>
                    <a:pt x="167" y="596"/>
                    <a:pt x="167" y="596"/>
                  </a:cubicBezTo>
                  <a:lnTo>
                    <a:pt x="167" y="596"/>
                  </a:lnTo>
                  <a:cubicBezTo>
                    <a:pt x="167" y="596"/>
                    <a:pt x="405" y="1144"/>
                    <a:pt x="120" y="1739"/>
                  </a:cubicBezTo>
                  <a:cubicBezTo>
                    <a:pt x="48" y="1882"/>
                    <a:pt x="1" y="2048"/>
                    <a:pt x="1" y="2239"/>
                  </a:cubicBezTo>
                  <a:cubicBezTo>
                    <a:pt x="1" y="2882"/>
                    <a:pt x="524" y="3406"/>
                    <a:pt x="1144" y="3406"/>
                  </a:cubicBezTo>
                  <a:cubicBezTo>
                    <a:pt x="1787" y="3406"/>
                    <a:pt x="2311" y="2858"/>
                    <a:pt x="2311" y="2239"/>
                  </a:cubicBezTo>
                  <a:cubicBezTo>
                    <a:pt x="2311" y="2025"/>
                    <a:pt x="2263" y="1858"/>
                    <a:pt x="2168" y="1691"/>
                  </a:cubicBezTo>
                  <a:cubicBezTo>
                    <a:pt x="1834" y="1167"/>
                    <a:pt x="1477" y="596"/>
                    <a:pt x="1620"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7"/>
            <p:cNvSpPr/>
            <p:nvPr/>
          </p:nvSpPr>
          <p:spPr>
            <a:xfrm>
              <a:off x="1414711" y="1624392"/>
              <a:ext cx="352196" cy="341974"/>
            </a:xfrm>
            <a:custGeom>
              <a:avLst/>
              <a:gdLst/>
              <a:ahLst/>
              <a:cxnLst/>
              <a:rect l="l" t="t" r="r" b="b"/>
              <a:pathLst>
                <a:path w="10646" h="10337" extrusionOk="0">
                  <a:moveTo>
                    <a:pt x="2501" y="406"/>
                  </a:moveTo>
                  <a:cubicBezTo>
                    <a:pt x="2739" y="406"/>
                    <a:pt x="2977" y="477"/>
                    <a:pt x="3168" y="668"/>
                  </a:cubicBezTo>
                  <a:lnTo>
                    <a:pt x="4168" y="1668"/>
                  </a:lnTo>
                  <a:cubicBezTo>
                    <a:pt x="4359" y="1859"/>
                    <a:pt x="4454" y="2097"/>
                    <a:pt x="4454" y="2335"/>
                  </a:cubicBezTo>
                  <a:cubicBezTo>
                    <a:pt x="4454" y="2573"/>
                    <a:pt x="4359" y="2811"/>
                    <a:pt x="4168" y="2978"/>
                  </a:cubicBezTo>
                  <a:lnTo>
                    <a:pt x="4049" y="3097"/>
                  </a:lnTo>
                  <a:lnTo>
                    <a:pt x="1739" y="787"/>
                  </a:lnTo>
                  <a:lnTo>
                    <a:pt x="1858" y="668"/>
                  </a:lnTo>
                  <a:cubicBezTo>
                    <a:pt x="2025" y="477"/>
                    <a:pt x="2263" y="406"/>
                    <a:pt x="2501" y="406"/>
                  </a:cubicBezTo>
                  <a:close/>
                  <a:moveTo>
                    <a:pt x="8216" y="6097"/>
                  </a:moveTo>
                  <a:cubicBezTo>
                    <a:pt x="8455" y="6097"/>
                    <a:pt x="8693" y="6193"/>
                    <a:pt x="8883" y="6383"/>
                  </a:cubicBezTo>
                  <a:lnTo>
                    <a:pt x="9884" y="7383"/>
                  </a:lnTo>
                  <a:cubicBezTo>
                    <a:pt x="10074" y="7574"/>
                    <a:pt x="10145" y="7812"/>
                    <a:pt x="10145" y="8050"/>
                  </a:cubicBezTo>
                  <a:cubicBezTo>
                    <a:pt x="10169" y="8288"/>
                    <a:pt x="10074" y="8527"/>
                    <a:pt x="9884" y="8693"/>
                  </a:cubicBezTo>
                  <a:lnTo>
                    <a:pt x="9764" y="8812"/>
                  </a:lnTo>
                  <a:lnTo>
                    <a:pt x="7454" y="6502"/>
                  </a:lnTo>
                  <a:lnTo>
                    <a:pt x="7574" y="6383"/>
                  </a:lnTo>
                  <a:cubicBezTo>
                    <a:pt x="7740" y="6193"/>
                    <a:pt x="7978" y="6097"/>
                    <a:pt x="8216" y="6097"/>
                  </a:cubicBezTo>
                  <a:close/>
                  <a:moveTo>
                    <a:pt x="2549" y="1"/>
                  </a:moveTo>
                  <a:cubicBezTo>
                    <a:pt x="2191" y="1"/>
                    <a:pt x="1834" y="168"/>
                    <a:pt x="1596" y="406"/>
                  </a:cubicBezTo>
                  <a:lnTo>
                    <a:pt x="1239" y="763"/>
                  </a:lnTo>
                  <a:cubicBezTo>
                    <a:pt x="0" y="1978"/>
                    <a:pt x="0" y="3930"/>
                    <a:pt x="1239" y="5169"/>
                  </a:cubicBezTo>
                  <a:lnTo>
                    <a:pt x="2668" y="6598"/>
                  </a:lnTo>
                  <a:cubicBezTo>
                    <a:pt x="2703" y="6633"/>
                    <a:pt x="2763" y="6651"/>
                    <a:pt x="2820" y="6651"/>
                  </a:cubicBezTo>
                  <a:cubicBezTo>
                    <a:pt x="2876" y="6651"/>
                    <a:pt x="2930" y="6633"/>
                    <a:pt x="2953" y="6598"/>
                  </a:cubicBezTo>
                  <a:cubicBezTo>
                    <a:pt x="3049" y="6502"/>
                    <a:pt x="3049" y="6359"/>
                    <a:pt x="2953" y="6288"/>
                  </a:cubicBezTo>
                  <a:lnTo>
                    <a:pt x="1525" y="4859"/>
                  </a:lnTo>
                  <a:cubicBezTo>
                    <a:pt x="524" y="3859"/>
                    <a:pt x="477" y="2216"/>
                    <a:pt x="1429" y="1144"/>
                  </a:cubicBezTo>
                  <a:lnTo>
                    <a:pt x="1429" y="1144"/>
                  </a:lnTo>
                  <a:lnTo>
                    <a:pt x="3763" y="3454"/>
                  </a:lnTo>
                  <a:cubicBezTo>
                    <a:pt x="3573" y="3668"/>
                    <a:pt x="3501" y="3930"/>
                    <a:pt x="3501" y="4240"/>
                  </a:cubicBezTo>
                  <a:cubicBezTo>
                    <a:pt x="3501" y="4573"/>
                    <a:pt x="3620" y="4859"/>
                    <a:pt x="3858" y="5097"/>
                  </a:cubicBezTo>
                  <a:lnTo>
                    <a:pt x="5549" y="6788"/>
                  </a:lnTo>
                  <a:cubicBezTo>
                    <a:pt x="5787" y="7026"/>
                    <a:pt x="6073" y="7145"/>
                    <a:pt x="6407" y="7145"/>
                  </a:cubicBezTo>
                  <a:cubicBezTo>
                    <a:pt x="6669" y="7145"/>
                    <a:pt x="6954" y="7074"/>
                    <a:pt x="7192" y="6883"/>
                  </a:cubicBezTo>
                  <a:lnTo>
                    <a:pt x="9502" y="9217"/>
                  </a:lnTo>
                  <a:cubicBezTo>
                    <a:pt x="8998" y="9676"/>
                    <a:pt x="8360" y="9903"/>
                    <a:pt x="7718" y="9903"/>
                  </a:cubicBezTo>
                  <a:cubicBezTo>
                    <a:pt x="7027" y="9903"/>
                    <a:pt x="6330" y="9640"/>
                    <a:pt x="5787" y="9122"/>
                  </a:cubicBezTo>
                  <a:lnTo>
                    <a:pt x="4359" y="7693"/>
                  </a:lnTo>
                  <a:cubicBezTo>
                    <a:pt x="4311" y="7645"/>
                    <a:pt x="4251" y="7622"/>
                    <a:pt x="4195" y="7622"/>
                  </a:cubicBezTo>
                  <a:cubicBezTo>
                    <a:pt x="4138" y="7622"/>
                    <a:pt x="4085" y="7645"/>
                    <a:pt x="4049" y="7693"/>
                  </a:cubicBezTo>
                  <a:cubicBezTo>
                    <a:pt x="3978" y="7788"/>
                    <a:pt x="3978" y="7931"/>
                    <a:pt x="4049" y="7979"/>
                  </a:cubicBezTo>
                  <a:lnTo>
                    <a:pt x="5478" y="9408"/>
                  </a:lnTo>
                  <a:cubicBezTo>
                    <a:pt x="6073" y="10003"/>
                    <a:pt x="6883" y="10336"/>
                    <a:pt x="7693" y="10336"/>
                  </a:cubicBezTo>
                  <a:cubicBezTo>
                    <a:pt x="8502" y="10336"/>
                    <a:pt x="9288" y="10051"/>
                    <a:pt x="9884" y="9408"/>
                  </a:cubicBezTo>
                  <a:lnTo>
                    <a:pt x="10241" y="9050"/>
                  </a:lnTo>
                  <a:cubicBezTo>
                    <a:pt x="10526" y="8788"/>
                    <a:pt x="10646" y="8455"/>
                    <a:pt x="10646" y="8098"/>
                  </a:cubicBezTo>
                  <a:cubicBezTo>
                    <a:pt x="10646" y="7741"/>
                    <a:pt x="10479" y="7383"/>
                    <a:pt x="10241" y="7145"/>
                  </a:cubicBezTo>
                  <a:lnTo>
                    <a:pt x="9217" y="6074"/>
                  </a:lnTo>
                  <a:cubicBezTo>
                    <a:pt x="8931" y="5812"/>
                    <a:pt x="8621" y="5693"/>
                    <a:pt x="8264" y="5693"/>
                  </a:cubicBezTo>
                  <a:cubicBezTo>
                    <a:pt x="7907" y="5693"/>
                    <a:pt x="7550" y="5836"/>
                    <a:pt x="7312" y="6074"/>
                  </a:cubicBezTo>
                  <a:lnTo>
                    <a:pt x="6978" y="6407"/>
                  </a:lnTo>
                  <a:cubicBezTo>
                    <a:pt x="6823" y="6562"/>
                    <a:pt x="6621" y="6639"/>
                    <a:pt x="6421" y="6639"/>
                  </a:cubicBezTo>
                  <a:cubicBezTo>
                    <a:pt x="6222" y="6639"/>
                    <a:pt x="6026" y="6562"/>
                    <a:pt x="5883" y="6407"/>
                  </a:cubicBezTo>
                  <a:lnTo>
                    <a:pt x="4168" y="4716"/>
                  </a:lnTo>
                  <a:cubicBezTo>
                    <a:pt x="4025" y="4573"/>
                    <a:pt x="3930" y="4383"/>
                    <a:pt x="3930" y="4169"/>
                  </a:cubicBezTo>
                  <a:cubicBezTo>
                    <a:pt x="3930" y="3978"/>
                    <a:pt x="4025" y="3787"/>
                    <a:pt x="4168" y="3645"/>
                  </a:cubicBezTo>
                  <a:lnTo>
                    <a:pt x="4501" y="3311"/>
                  </a:lnTo>
                  <a:cubicBezTo>
                    <a:pt x="4763" y="3049"/>
                    <a:pt x="4882" y="2716"/>
                    <a:pt x="4882" y="2359"/>
                  </a:cubicBezTo>
                  <a:cubicBezTo>
                    <a:pt x="4882" y="2001"/>
                    <a:pt x="4740" y="1644"/>
                    <a:pt x="4501" y="1406"/>
                  </a:cubicBezTo>
                  <a:lnTo>
                    <a:pt x="3501" y="406"/>
                  </a:lnTo>
                  <a:cubicBezTo>
                    <a:pt x="3215" y="120"/>
                    <a:pt x="2906" y="1"/>
                    <a:pt x="2549"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7"/>
            <p:cNvSpPr/>
            <p:nvPr/>
          </p:nvSpPr>
          <p:spPr>
            <a:xfrm>
              <a:off x="1594349" y="1595246"/>
              <a:ext cx="213514" cy="205674"/>
            </a:xfrm>
            <a:custGeom>
              <a:avLst/>
              <a:gdLst/>
              <a:ahLst/>
              <a:cxnLst/>
              <a:rect l="l" t="t" r="r" b="b"/>
              <a:pathLst>
                <a:path w="6454" h="6217" extrusionOk="0">
                  <a:moveTo>
                    <a:pt x="3027" y="404"/>
                  </a:moveTo>
                  <a:cubicBezTo>
                    <a:pt x="3582" y="404"/>
                    <a:pt x="4177" y="578"/>
                    <a:pt x="4763" y="977"/>
                  </a:cubicBezTo>
                  <a:cubicBezTo>
                    <a:pt x="4882" y="1073"/>
                    <a:pt x="4954" y="1168"/>
                    <a:pt x="5025" y="1239"/>
                  </a:cubicBezTo>
                  <a:cubicBezTo>
                    <a:pt x="6454" y="3335"/>
                    <a:pt x="5001" y="5573"/>
                    <a:pt x="3001" y="5573"/>
                  </a:cubicBezTo>
                  <a:cubicBezTo>
                    <a:pt x="2572" y="5573"/>
                    <a:pt x="2167" y="5454"/>
                    <a:pt x="1786" y="5264"/>
                  </a:cubicBezTo>
                  <a:cubicBezTo>
                    <a:pt x="1762" y="5240"/>
                    <a:pt x="1715" y="5240"/>
                    <a:pt x="1691" y="5240"/>
                  </a:cubicBezTo>
                  <a:cubicBezTo>
                    <a:pt x="1643" y="5240"/>
                    <a:pt x="1572" y="5264"/>
                    <a:pt x="1548" y="5288"/>
                  </a:cubicBezTo>
                  <a:lnTo>
                    <a:pt x="1358" y="5478"/>
                  </a:lnTo>
                  <a:lnTo>
                    <a:pt x="1358" y="5026"/>
                  </a:lnTo>
                  <a:cubicBezTo>
                    <a:pt x="1358" y="5002"/>
                    <a:pt x="1358" y="4978"/>
                    <a:pt x="1334" y="4978"/>
                  </a:cubicBezTo>
                  <a:cubicBezTo>
                    <a:pt x="762" y="4454"/>
                    <a:pt x="405" y="3740"/>
                    <a:pt x="405" y="3001"/>
                  </a:cubicBezTo>
                  <a:cubicBezTo>
                    <a:pt x="439" y="1560"/>
                    <a:pt x="1598" y="404"/>
                    <a:pt x="3027" y="404"/>
                  </a:cubicBezTo>
                  <a:close/>
                  <a:moveTo>
                    <a:pt x="3072" y="1"/>
                  </a:moveTo>
                  <a:cubicBezTo>
                    <a:pt x="1405" y="1"/>
                    <a:pt x="24" y="1334"/>
                    <a:pt x="24" y="3025"/>
                  </a:cubicBezTo>
                  <a:cubicBezTo>
                    <a:pt x="0" y="3811"/>
                    <a:pt x="357" y="4621"/>
                    <a:pt x="953" y="5169"/>
                  </a:cubicBezTo>
                  <a:lnTo>
                    <a:pt x="953" y="5978"/>
                  </a:lnTo>
                  <a:cubicBezTo>
                    <a:pt x="953" y="6050"/>
                    <a:pt x="977" y="6097"/>
                    <a:pt x="1048" y="6169"/>
                  </a:cubicBezTo>
                  <a:cubicBezTo>
                    <a:pt x="1072" y="6193"/>
                    <a:pt x="1119" y="6216"/>
                    <a:pt x="1191" y="6216"/>
                  </a:cubicBezTo>
                  <a:cubicBezTo>
                    <a:pt x="1239" y="6216"/>
                    <a:pt x="1310" y="6193"/>
                    <a:pt x="1334" y="6169"/>
                  </a:cubicBezTo>
                  <a:lnTo>
                    <a:pt x="1762" y="5740"/>
                  </a:lnTo>
                  <a:cubicBezTo>
                    <a:pt x="2144" y="5931"/>
                    <a:pt x="2596" y="6050"/>
                    <a:pt x="3025" y="6050"/>
                  </a:cubicBezTo>
                  <a:cubicBezTo>
                    <a:pt x="4692" y="6050"/>
                    <a:pt x="6073" y="4668"/>
                    <a:pt x="6073" y="3001"/>
                  </a:cubicBezTo>
                  <a:cubicBezTo>
                    <a:pt x="6073" y="1358"/>
                    <a:pt x="4692" y="25"/>
                    <a:pt x="307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7"/>
            <p:cNvSpPr/>
            <p:nvPr/>
          </p:nvSpPr>
          <p:spPr>
            <a:xfrm>
              <a:off x="1522659" y="1851305"/>
              <a:ext cx="13398" cy="13431"/>
            </a:xfrm>
            <a:custGeom>
              <a:avLst/>
              <a:gdLst/>
              <a:ahLst/>
              <a:cxnLst/>
              <a:rect l="l" t="t" r="r" b="b"/>
              <a:pathLst>
                <a:path w="405" h="406" extrusionOk="0">
                  <a:moveTo>
                    <a:pt x="191" y="1"/>
                  </a:moveTo>
                  <a:cubicBezTo>
                    <a:pt x="143" y="1"/>
                    <a:pt x="72" y="24"/>
                    <a:pt x="48" y="48"/>
                  </a:cubicBezTo>
                  <a:cubicBezTo>
                    <a:pt x="24" y="96"/>
                    <a:pt x="0" y="143"/>
                    <a:pt x="0" y="215"/>
                  </a:cubicBezTo>
                  <a:cubicBezTo>
                    <a:pt x="0" y="262"/>
                    <a:pt x="24" y="334"/>
                    <a:pt x="48" y="358"/>
                  </a:cubicBezTo>
                  <a:cubicBezTo>
                    <a:pt x="72" y="382"/>
                    <a:pt x="143" y="405"/>
                    <a:pt x="191" y="405"/>
                  </a:cubicBezTo>
                  <a:cubicBezTo>
                    <a:pt x="262" y="405"/>
                    <a:pt x="310" y="382"/>
                    <a:pt x="357" y="358"/>
                  </a:cubicBezTo>
                  <a:cubicBezTo>
                    <a:pt x="381" y="334"/>
                    <a:pt x="405" y="262"/>
                    <a:pt x="405" y="215"/>
                  </a:cubicBezTo>
                  <a:cubicBezTo>
                    <a:pt x="405" y="143"/>
                    <a:pt x="381" y="96"/>
                    <a:pt x="357" y="48"/>
                  </a:cubicBezTo>
                  <a:cubicBezTo>
                    <a:pt x="310" y="24"/>
                    <a:pt x="262"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7"/>
            <p:cNvSpPr/>
            <p:nvPr/>
          </p:nvSpPr>
          <p:spPr>
            <a:xfrm>
              <a:off x="1648703" y="1631802"/>
              <a:ext cx="92201" cy="126574"/>
            </a:xfrm>
            <a:custGeom>
              <a:avLst/>
              <a:gdLst/>
              <a:ahLst/>
              <a:cxnLst/>
              <a:rect l="l" t="t" r="r" b="b"/>
              <a:pathLst>
                <a:path w="2787" h="3826" extrusionOk="0">
                  <a:moveTo>
                    <a:pt x="1620" y="610"/>
                  </a:moveTo>
                  <a:cubicBezTo>
                    <a:pt x="1691" y="1063"/>
                    <a:pt x="1929" y="1515"/>
                    <a:pt x="2120" y="1873"/>
                  </a:cubicBezTo>
                  <a:cubicBezTo>
                    <a:pt x="2168" y="1896"/>
                    <a:pt x="2191" y="1968"/>
                    <a:pt x="2215" y="1992"/>
                  </a:cubicBezTo>
                  <a:cubicBezTo>
                    <a:pt x="2310" y="2135"/>
                    <a:pt x="2334" y="2277"/>
                    <a:pt x="2334" y="2397"/>
                  </a:cubicBezTo>
                  <a:cubicBezTo>
                    <a:pt x="2334" y="2944"/>
                    <a:pt x="1929" y="3349"/>
                    <a:pt x="1382" y="3349"/>
                  </a:cubicBezTo>
                  <a:cubicBezTo>
                    <a:pt x="858" y="3349"/>
                    <a:pt x="429" y="2944"/>
                    <a:pt x="429" y="2397"/>
                  </a:cubicBezTo>
                  <a:cubicBezTo>
                    <a:pt x="429" y="2277"/>
                    <a:pt x="477" y="2158"/>
                    <a:pt x="524" y="2016"/>
                  </a:cubicBezTo>
                  <a:cubicBezTo>
                    <a:pt x="667" y="1730"/>
                    <a:pt x="715" y="1444"/>
                    <a:pt x="715" y="1206"/>
                  </a:cubicBezTo>
                  <a:cubicBezTo>
                    <a:pt x="762" y="1277"/>
                    <a:pt x="834" y="1373"/>
                    <a:pt x="858" y="1492"/>
                  </a:cubicBezTo>
                  <a:cubicBezTo>
                    <a:pt x="875" y="1580"/>
                    <a:pt x="945" y="1629"/>
                    <a:pt x="1029" y="1629"/>
                  </a:cubicBezTo>
                  <a:cubicBezTo>
                    <a:pt x="1058" y="1629"/>
                    <a:pt x="1089" y="1623"/>
                    <a:pt x="1120" y="1611"/>
                  </a:cubicBezTo>
                  <a:cubicBezTo>
                    <a:pt x="1239" y="1563"/>
                    <a:pt x="1310" y="1444"/>
                    <a:pt x="1263" y="1325"/>
                  </a:cubicBezTo>
                  <a:cubicBezTo>
                    <a:pt x="1239" y="1206"/>
                    <a:pt x="1358" y="849"/>
                    <a:pt x="1620" y="610"/>
                  </a:cubicBezTo>
                  <a:close/>
                  <a:moveTo>
                    <a:pt x="1878" y="1"/>
                  </a:moveTo>
                  <a:cubicBezTo>
                    <a:pt x="1852" y="1"/>
                    <a:pt x="1828" y="6"/>
                    <a:pt x="1810" y="15"/>
                  </a:cubicBezTo>
                  <a:cubicBezTo>
                    <a:pt x="1501" y="134"/>
                    <a:pt x="1239" y="372"/>
                    <a:pt x="1072" y="682"/>
                  </a:cubicBezTo>
                  <a:lnTo>
                    <a:pt x="977" y="849"/>
                  </a:lnTo>
                  <a:cubicBezTo>
                    <a:pt x="739" y="658"/>
                    <a:pt x="477" y="610"/>
                    <a:pt x="477" y="610"/>
                  </a:cubicBezTo>
                  <a:cubicBezTo>
                    <a:pt x="381" y="610"/>
                    <a:pt x="310" y="658"/>
                    <a:pt x="262" y="706"/>
                  </a:cubicBezTo>
                  <a:cubicBezTo>
                    <a:pt x="191" y="777"/>
                    <a:pt x="191" y="849"/>
                    <a:pt x="239" y="920"/>
                  </a:cubicBezTo>
                  <a:cubicBezTo>
                    <a:pt x="239" y="920"/>
                    <a:pt x="405" y="1373"/>
                    <a:pt x="167" y="1873"/>
                  </a:cubicBezTo>
                  <a:cubicBezTo>
                    <a:pt x="72" y="2039"/>
                    <a:pt x="48" y="2254"/>
                    <a:pt x="48" y="2468"/>
                  </a:cubicBezTo>
                  <a:cubicBezTo>
                    <a:pt x="0" y="3206"/>
                    <a:pt x="620" y="3825"/>
                    <a:pt x="1382" y="3825"/>
                  </a:cubicBezTo>
                  <a:cubicBezTo>
                    <a:pt x="2168" y="3825"/>
                    <a:pt x="2787" y="3206"/>
                    <a:pt x="2787" y="2444"/>
                  </a:cubicBezTo>
                  <a:cubicBezTo>
                    <a:pt x="2787" y="2254"/>
                    <a:pt x="2739" y="2039"/>
                    <a:pt x="2620" y="1801"/>
                  </a:cubicBezTo>
                  <a:cubicBezTo>
                    <a:pt x="2572" y="1754"/>
                    <a:pt x="2549" y="1730"/>
                    <a:pt x="2525" y="1658"/>
                  </a:cubicBezTo>
                  <a:cubicBezTo>
                    <a:pt x="2263" y="1182"/>
                    <a:pt x="1977" y="730"/>
                    <a:pt x="2072" y="253"/>
                  </a:cubicBezTo>
                  <a:cubicBezTo>
                    <a:pt x="2096" y="182"/>
                    <a:pt x="2072" y="110"/>
                    <a:pt x="2025" y="63"/>
                  </a:cubicBezTo>
                  <a:cubicBezTo>
                    <a:pt x="1979" y="17"/>
                    <a:pt x="1924" y="1"/>
                    <a:pt x="187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67"/>
          <p:cNvGrpSpPr/>
          <p:nvPr/>
        </p:nvGrpSpPr>
        <p:grpSpPr>
          <a:xfrm>
            <a:off x="7323124" y="3991611"/>
            <a:ext cx="407345" cy="374262"/>
            <a:chOff x="7971927" y="1592103"/>
            <a:chExt cx="407345" cy="374262"/>
          </a:xfrm>
        </p:grpSpPr>
        <p:sp>
          <p:nvSpPr>
            <p:cNvPr id="5450" name="Google Shape;5450;p67"/>
            <p:cNvSpPr/>
            <p:nvPr/>
          </p:nvSpPr>
          <p:spPr>
            <a:xfrm>
              <a:off x="8195664" y="1926931"/>
              <a:ext cx="33910" cy="31561"/>
            </a:xfrm>
            <a:custGeom>
              <a:avLst/>
              <a:gdLst/>
              <a:ahLst/>
              <a:cxnLst/>
              <a:rect l="l" t="t" r="r" b="b"/>
              <a:pathLst>
                <a:path w="1025" h="954" extrusionOk="0">
                  <a:moveTo>
                    <a:pt x="1" y="1"/>
                  </a:moveTo>
                  <a:lnTo>
                    <a:pt x="1" y="668"/>
                  </a:lnTo>
                  <a:cubicBezTo>
                    <a:pt x="1" y="834"/>
                    <a:pt x="144" y="953"/>
                    <a:pt x="287" y="953"/>
                  </a:cubicBezTo>
                  <a:lnTo>
                    <a:pt x="739" y="953"/>
                  </a:lnTo>
                  <a:cubicBezTo>
                    <a:pt x="906" y="953"/>
                    <a:pt x="1025" y="810"/>
                    <a:pt x="1025" y="668"/>
                  </a:cubicBezTo>
                  <a:lnTo>
                    <a:pt x="1025" y="1"/>
                  </a:lnTo>
                  <a:close/>
                </a:path>
              </a:pathLst>
            </a:custGeom>
            <a:solidFill>
              <a:srgbClr val="BCC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7"/>
            <p:cNvSpPr/>
            <p:nvPr/>
          </p:nvSpPr>
          <p:spPr>
            <a:xfrm>
              <a:off x="8287071" y="1926931"/>
              <a:ext cx="35464" cy="31561"/>
            </a:xfrm>
            <a:custGeom>
              <a:avLst/>
              <a:gdLst/>
              <a:ahLst/>
              <a:cxnLst/>
              <a:rect l="l" t="t" r="r" b="b"/>
              <a:pathLst>
                <a:path w="1072" h="954" extrusionOk="0">
                  <a:moveTo>
                    <a:pt x="24" y="1"/>
                  </a:moveTo>
                  <a:lnTo>
                    <a:pt x="24" y="668"/>
                  </a:lnTo>
                  <a:cubicBezTo>
                    <a:pt x="0" y="810"/>
                    <a:pt x="143" y="953"/>
                    <a:pt x="286" y="953"/>
                  </a:cubicBezTo>
                  <a:lnTo>
                    <a:pt x="762" y="953"/>
                  </a:lnTo>
                  <a:cubicBezTo>
                    <a:pt x="929" y="953"/>
                    <a:pt x="1072" y="834"/>
                    <a:pt x="1072" y="668"/>
                  </a:cubicBezTo>
                  <a:lnTo>
                    <a:pt x="1072" y="1"/>
                  </a:lnTo>
                  <a:close/>
                </a:path>
              </a:pathLst>
            </a:custGeom>
            <a:solidFill>
              <a:srgbClr val="BCC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7"/>
            <p:cNvSpPr/>
            <p:nvPr/>
          </p:nvSpPr>
          <p:spPr>
            <a:xfrm>
              <a:off x="7979800" y="1628362"/>
              <a:ext cx="367183" cy="38607"/>
            </a:xfrm>
            <a:custGeom>
              <a:avLst/>
              <a:gdLst/>
              <a:ahLst/>
              <a:cxnLst/>
              <a:rect l="l" t="t" r="r" b="b"/>
              <a:pathLst>
                <a:path w="11099" h="1167" extrusionOk="0">
                  <a:moveTo>
                    <a:pt x="1" y="0"/>
                  </a:moveTo>
                  <a:lnTo>
                    <a:pt x="1" y="1167"/>
                  </a:lnTo>
                  <a:lnTo>
                    <a:pt x="11098" y="1167"/>
                  </a:lnTo>
                  <a:lnTo>
                    <a:pt x="11098" y="0"/>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7"/>
            <p:cNvSpPr/>
            <p:nvPr/>
          </p:nvSpPr>
          <p:spPr>
            <a:xfrm>
              <a:off x="7989262" y="1666936"/>
              <a:ext cx="349053" cy="260028"/>
            </a:xfrm>
            <a:custGeom>
              <a:avLst/>
              <a:gdLst/>
              <a:ahLst/>
              <a:cxnLst/>
              <a:rect l="l" t="t" r="r" b="b"/>
              <a:pathLst>
                <a:path w="10551" h="7860" extrusionOk="0">
                  <a:moveTo>
                    <a:pt x="0" y="1"/>
                  </a:moveTo>
                  <a:lnTo>
                    <a:pt x="0" y="7860"/>
                  </a:lnTo>
                  <a:lnTo>
                    <a:pt x="10550" y="7860"/>
                  </a:lnTo>
                  <a:lnTo>
                    <a:pt x="105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7"/>
            <p:cNvSpPr/>
            <p:nvPr/>
          </p:nvSpPr>
          <p:spPr>
            <a:xfrm>
              <a:off x="8034155" y="1711068"/>
              <a:ext cx="260028" cy="215896"/>
            </a:xfrm>
            <a:custGeom>
              <a:avLst/>
              <a:gdLst/>
              <a:ahLst/>
              <a:cxnLst/>
              <a:rect l="l" t="t" r="r" b="b"/>
              <a:pathLst>
                <a:path w="7860" h="6526" extrusionOk="0">
                  <a:moveTo>
                    <a:pt x="1" y="1"/>
                  </a:moveTo>
                  <a:lnTo>
                    <a:pt x="1" y="6526"/>
                  </a:lnTo>
                  <a:lnTo>
                    <a:pt x="7860" y="6526"/>
                  </a:lnTo>
                  <a:lnTo>
                    <a:pt x="7860"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7"/>
            <p:cNvSpPr/>
            <p:nvPr/>
          </p:nvSpPr>
          <p:spPr>
            <a:xfrm>
              <a:off x="8338282" y="1825302"/>
              <a:ext cx="31528" cy="38640"/>
            </a:xfrm>
            <a:custGeom>
              <a:avLst/>
              <a:gdLst/>
              <a:ahLst/>
              <a:cxnLst/>
              <a:rect l="l" t="t" r="r" b="b"/>
              <a:pathLst>
                <a:path w="953" h="1168" extrusionOk="0">
                  <a:moveTo>
                    <a:pt x="0" y="1"/>
                  </a:moveTo>
                  <a:lnTo>
                    <a:pt x="0" y="1168"/>
                  </a:lnTo>
                  <a:lnTo>
                    <a:pt x="953" y="1168"/>
                  </a:lnTo>
                  <a:lnTo>
                    <a:pt x="953" y="1"/>
                  </a:ln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7"/>
            <p:cNvSpPr/>
            <p:nvPr/>
          </p:nvSpPr>
          <p:spPr>
            <a:xfrm>
              <a:off x="8148389" y="1824508"/>
              <a:ext cx="31561" cy="38640"/>
            </a:xfrm>
            <a:custGeom>
              <a:avLst/>
              <a:gdLst/>
              <a:ahLst/>
              <a:cxnLst/>
              <a:rect l="l" t="t" r="r" b="b"/>
              <a:pathLst>
                <a:path w="954" h="1168" extrusionOk="0">
                  <a:moveTo>
                    <a:pt x="1" y="1"/>
                  </a:moveTo>
                  <a:lnTo>
                    <a:pt x="1" y="1168"/>
                  </a:lnTo>
                  <a:lnTo>
                    <a:pt x="953" y="1168"/>
                  </a:lnTo>
                  <a:lnTo>
                    <a:pt x="953" y="1"/>
                  </a:ln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7"/>
            <p:cNvSpPr/>
            <p:nvPr/>
          </p:nvSpPr>
          <p:spPr>
            <a:xfrm>
              <a:off x="8229540" y="1761486"/>
              <a:ext cx="58358" cy="31561"/>
            </a:xfrm>
            <a:custGeom>
              <a:avLst/>
              <a:gdLst/>
              <a:ahLst/>
              <a:cxnLst/>
              <a:rect l="l" t="t" r="r" b="b"/>
              <a:pathLst>
                <a:path w="1764" h="954" extrusionOk="0">
                  <a:moveTo>
                    <a:pt x="287" y="1"/>
                  </a:moveTo>
                  <a:lnTo>
                    <a:pt x="1" y="953"/>
                  </a:lnTo>
                  <a:lnTo>
                    <a:pt x="1763" y="953"/>
                  </a:lnTo>
                  <a:lnTo>
                    <a:pt x="1501"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7"/>
            <p:cNvSpPr/>
            <p:nvPr/>
          </p:nvSpPr>
          <p:spPr>
            <a:xfrm>
              <a:off x="8179916" y="1793013"/>
              <a:ext cx="158399" cy="133157"/>
            </a:xfrm>
            <a:custGeom>
              <a:avLst/>
              <a:gdLst/>
              <a:ahLst/>
              <a:cxnLst/>
              <a:rect l="l" t="t" r="r" b="b"/>
              <a:pathLst>
                <a:path w="4788" h="4025" extrusionOk="0">
                  <a:moveTo>
                    <a:pt x="739" y="0"/>
                  </a:moveTo>
                  <a:cubicBezTo>
                    <a:pt x="310" y="0"/>
                    <a:pt x="0" y="334"/>
                    <a:pt x="0" y="739"/>
                  </a:cubicBezTo>
                  <a:lnTo>
                    <a:pt x="0" y="4025"/>
                  </a:lnTo>
                  <a:lnTo>
                    <a:pt x="4787" y="4025"/>
                  </a:lnTo>
                  <a:lnTo>
                    <a:pt x="4787" y="739"/>
                  </a:lnTo>
                  <a:cubicBezTo>
                    <a:pt x="4787" y="357"/>
                    <a:pt x="4430" y="0"/>
                    <a:pt x="4001" y="0"/>
                  </a:cubicBezTo>
                  <a:close/>
                </a:path>
              </a:pathLst>
            </a:custGeom>
            <a:solidFill>
              <a:srgbClr val="EBF0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7"/>
            <p:cNvSpPr/>
            <p:nvPr/>
          </p:nvSpPr>
          <p:spPr>
            <a:xfrm>
              <a:off x="8179916" y="1863115"/>
              <a:ext cx="158399" cy="63055"/>
            </a:xfrm>
            <a:custGeom>
              <a:avLst/>
              <a:gdLst/>
              <a:ahLst/>
              <a:cxnLst/>
              <a:rect l="l" t="t" r="r" b="b"/>
              <a:pathLst>
                <a:path w="4788" h="1906" extrusionOk="0">
                  <a:moveTo>
                    <a:pt x="0" y="1"/>
                  </a:moveTo>
                  <a:lnTo>
                    <a:pt x="0" y="1906"/>
                  </a:lnTo>
                  <a:lnTo>
                    <a:pt x="4787" y="1906"/>
                  </a:lnTo>
                  <a:lnTo>
                    <a:pt x="4787"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7"/>
            <p:cNvSpPr/>
            <p:nvPr/>
          </p:nvSpPr>
          <p:spPr>
            <a:xfrm>
              <a:off x="8108227" y="1599977"/>
              <a:ext cx="110330" cy="110330"/>
            </a:xfrm>
            <a:custGeom>
              <a:avLst/>
              <a:gdLst/>
              <a:ahLst/>
              <a:cxnLst/>
              <a:rect l="l" t="t" r="r" b="b"/>
              <a:pathLst>
                <a:path w="3335" h="3335" extrusionOk="0">
                  <a:moveTo>
                    <a:pt x="1667" y="1"/>
                  </a:moveTo>
                  <a:cubicBezTo>
                    <a:pt x="762" y="1"/>
                    <a:pt x="0" y="739"/>
                    <a:pt x="0" y="1668"/>
                  </a:cubicBezTo>
                  <a:cubicBezTo>
                    <a:pt x="0" y="2597"/>
                    <a:pt x="762" y="3335"/>
                    <a:pt x="1667" y="3335"/>
                  </a:cubicBezTo>
                  <a:cubicBezTo>
                    <a:pt x="2596" y="3335"/>
                    <a:pt x="3334" y="2597"/>
                    <a:pt x="3334" y="1668"/>
                  </a:cubicBezTo>
                  <a:cubicBezTo>
                    <a:pt x="3334" y="739"/>
                    <a:pt x="2596" y="1"/>
                    <a:pt x="1667"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7"/>
            <p:cNvSpPr/>
            <p:nvPr/>
          </p:nvSpPr>
          <p:spPr>
            <a:xfrm>
              <a:off x="8134230" y="1634647"/>
              <a:ext cx="57530" cy="76454"/>
            </a:xfrm>
            <a:custGeom>
              <a:avLst/>
              <a:gdLst/>
              <a:ahLst/>
              <a:cxnLst/>
              <a:rect l="l" t="t" r="r" b="b"/>
              <a:pathLst>
                <a:path w="1739" h="2311" extrusionOk="0">
                  <a:moveTo>
                    <a:pt x="858" y="1"/>
                  </a:moveTo>
                  <a:cubicBezTo>
                    <a:pt x="858" y="477"/>
                    <a:pt x="0" y="596"/>
                    <a:pt x="0" y="1453"/>
                  </a:cubicBezTo>
                  <a:cubicBezTo>
                    <a:pt x="0" y="1930"/>
                    <a:pt x="381" y="2311"/>
                    <a:pt x="858" y="2311"/>
                  </a:cubicBezTo>
                  <a:cubicBezTo>
                    <a:pt x="1381" y="2311"/>
                    <a:pt x="1739" y="1930"/>
                    <a:pt x="1739" y="1453"/>
                  </a:cubicBezTo>
                  <a:cubicBezTo>
                    <a:pt x="1739" y="977"/>
                    <a:pt x="1405" y="358"/>
                    <a:pt x="858"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7"/>
            <p:cNvSpPr/>
            <p:nvPr/>
          </p:nvSpPr>
          <p:spPr>
            <a:xfrm>
              <a:off x="8233477" y="1886769"/>
              <a:ext cx="49690" cy="15780"/>
            </a:xfrm>
            <a:custGeom>
              <a:avLst/>
              <a:gdLst/>
              <a:ahLst/>
              <a:cxnLst/>
              <a:rect l="l" t="t" r="r" b="b"/>
              <a:pathLst>
                <a:path w="1502" h="477" extrusionOk="0">
                  <a:moveTo>
                    <a:pt x="287" y="0"/>
                  </a:moveTo>
                  <a:cubicBezTo>
                    <a:pt x="168" y="0"/>
                    <a:pt x="49" y="95"/>
                    <a:pt x="49" y="215"/>
                  </a:cubicBezTo>
                  <a:cubicBezTo>
                    <a:pt x="1" y="357"/>
                    <a:pt x="120" y="476"/>
                    <a:pt x="287" y="476"/>
                  </a:cubicBezTo>
                  <a:lnTo>
                    <a:pt x="1239" y="476"/>
                  </a:lnTo>
                  <a:cubicBezTo>
                    <a:pt x="1358" y="476"/>
                    <a:pt x="1477" y="381"/>
                    <a:pt x="1477" y="262"/>
                  </a:cubicBezTo>
                  <a:cubicBezTo>
                    <a:pt x="1501" y="143"/>
                    <a:pt x="1382" y="0"/>
                    <a:pt x="123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7"/>
            <p:cNvSpPr/>
            <p:nvPr/>
          </p:nvSpPr>
          <p:spPr>
            <a:xfrm>
              <a:off x="8298881" y="1886769"/>
              <a:ext cx="15780" cy="15780"/>
            </a:xfrm>
            <a:custGeom>
              <a:avLst/>
              <a:gdLst/>
              <a:ahLst/>
              <a:cxnLst/>
              <a:rect l="l" t="t" r="r" b="b"/>
              <a:pathLst>
                <a:path w="477" h="477" extrusionOk="0">
                  <a:moveTo>
                    <a:pt x="239" y="0"/>
                  </a:moveTo>
                  <a:cubicBezTo>
                    <a:pt x="167" y="0"/>
                    <a:pt x="120" y="24"/>
                    <a:pt x="48" y="48"/>
                  </a:cubicBezTo>
                  <a:cubicBezTo>
                    <a:pt x="24" y="95"/>
                    <a:pt x="0" y="167"/>
                    <a:pt x="0" y="238"/>
                  </a:cubicBezTo>
                  <a:cubicBezTo>
                    <a:pt x="0" y="286"/>
                    <a:pt x="24" y="357"/>
                    <a:pt x="48" y="405"/>
                  </a:cubicBezTo>
                  <a:cubicBezTo>
                    <a:pt x="96" y="476"/>
                    <a:pt x="167" y="476"/>
                    <a:pt x="239" y="476"/>
                  </a:cubicBezTo>
                  <a:cubicBezTo>
                    <a:pt x="286" y="476"/>
                    <a:pt x="358" y="429"/>
                    <a:pt x="405" y="405"/>
                  </a:cubicBezTo>
                  <a:cubicBezTo>
                    <a:pt x="453" y="381"/>
                    <a:pt x="477" y="286"/>
                    <a:pt x="477" y="238"/>
                  </a:cubicBezTo>
                  <a:cubicBezTo>
                    <a:pt x="477" y="167"/>
                    <a:pt x="453" y="119"/>
                    <a:pt x="405" y="48"/>
                  </a:cubicBezTo>
                  <a:cubicBezTo>
                    <a:pt x="358" y="24"/>
                    <a:pt x="286" y="0"/>
                    <a:pt x="23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7"/>
            <p:cNvSpPr/>
            <p:nvPr/>
          </p:nvSpPr>
          <p:spPr>
            <a:xfrm>
              <a:off x="8203537" y="1886769"/>
              <a:ext cx="15813" cy="15780"/>
            </a:xfrm>
            <a:custGeom>
              <a:avLst/>
              <a:gdLst/>
              <a:ahLst/>
              <a:cxnLst/>
              <a:rect l="l" t="t" r="r" b="b"/>
              <a:pathLst>
                <a:path w="478" h="477" extrusionOk="0">
                  <a:moveTo>
                    <a:pt x="239" y="0"/>
                  </a:moveTo>
                  <a:cubicBezTo>
                    <a:pt x="168" y="0"/>
                    <a:pt x="120" y="24"/>
                    <a:pt x="49" y="48"/>
                  </a:cubicBezTo>
                  <a:cubicBezTo>
                    <a:pt x="25" y="95"/>
                    <a:pt x="1" y="167"/>
                    <a:pt x="1" y="238"/>
                  </a:cubicBezTo>
                  <a:cubicBezTo>
                    <a:pt x="1" y="286"/>
                    <a:pt x="25" y="357"/>
                    <a:pt x="49" y="405"/>
                  </a:cubicBezTo>
                  <a:cubicBezTo>
                    <a:pt x="72" y="476"/>
                    <a:pt x="168" y="476"/>
                    <a:pt x="239" y="476"/>
                  </a:cubicBezTo>
                  <a:cubicBezTo>
                    <a:pt x="287" y="476"/>
                    <a:pt x="358" y="429"/>
                    <a:pt x="406" y="405"/>
                  </a:cubicBezTo>
                  <a:cubicBezTo>
                    <a:pt x="430" y="381"/>
                    <a:pt x="477" y="286"/>
                    <a:pt x="477" y="238"/>
                  </a:cubicBezTo>
                  <a:cubicBezTo>
                    <a:pt x="477" y="167"/>
                    <a:pt x="430" y="119"/>
                    <a:pt x="406" y="48"/>
                  </a:cubicBezTo>
                  <a:cubicBezTo>
                    <a:pt x="358" y="24"/>
                    <a:pt x="287" y="0"/>
                    <a:pt x="23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7"/>
            <p:cNvSpPr/>
            <p:nvPr/>
          </p:nvSpPr>
          <p:spPr>
            <a:xfrm>
              <a:off x="7971927" y="1592103"/>
              <a:ext cx="407345" cy="374262"/>
            </a:xfrm>
            <a:custGeom>
              <a:avLst/>
              <a:gdLst/>
              <a:ahLst/>
              <a:cxnLst/>
              <a:rect l="l" t="t" r="r" b="b"/>
              <a:pathLst>
                <a:path w="12313" h="11313" extrusionOk="0">
                  <a:moveTo>
                    <a:pt x="3954" y="1310"/>
                  </a:moveTo>
                  <a:cubicBezTo>
                    <a:pt x="3906" y="1501"/>
                    <a:pt x="3858" y="1691"/>
                    <a:pt x="3858" y="1882"/>
                  </a:cubicBezTo>
                  <a:lnTo>
                    <a:pt x="3858" y="1977"/>
                  </a:lnTo>
                  <a:lnTo>
                    <a:pt x="477" y="1977"/>
                  </a:lnTo>
                  <a:lnTo>
                    <a:pt x="477" y="1310"/>
                  </a:lnTo>
                  <a:close/>
                  <a:moveTo>
                    <a:pt x="11098" y="1382"/>
                  </a:moveTo>
                  <a:lnTo>
                    <a:pt x="11098" y="2025"/>
                  </a:lnTo>
                  <a:lnTo>
                    <a:pt x="7716" y="2025"/>
                  </a:lnTo>
                  <a:lnTo>
                    <a:pt x="7716" y="1930"/>
                  </a:lnTo>
                  <a:cubicBezTo>
                    <a:pt x="7716" y="1739"/>
                    <a:pt x="7669" y="1549"/>
                    <a:pt x="7621" y="1382"/>
                  </a:cubicBezTo>
                  <a:close/>
                  <a:moveTo>
                    <a:pt x="5764" y="477"/>
                  </a:moveTo>
                  <a:cubicBezTo>
                    <a:pt x="6311" y="477"/>
                    <a:pt x="6788" y="786"/>
                    <a:pt x="7026" y="1215"/>
                  </a:cubicBezTo>
                  <a:lnTo>
                    <a:pt x="7026" y="1263"/>
                  </a:lnTo>
                  <a:cubicBezTo>
                    <a:pt x="7145" y="1453"/>
                    <a:pt x="7192" y="1691"/>
                    <a:pt x="7192" y="1930"/>
                  </a:cubicBezTo>
                  <a:cubicBezTo>
                    <a:pt x="7192" y="2287"/>
                    <a:pt x="7073" y="2620"/>
                    <a:pt x="6835" y="2882"/>
                  </a:cubicBezTo>
                  <a:lnTo>
                    <a:pt x="6835" y="2763"/>
                  </a:lnTo>
                  <a:cubicBezTo>
                    <a:pt x="6835" y="2192"/>
                    <a:pt x="6454" y="1525"/>
                    <a:pt x="5883" y="1096"/>
                  </a:cubicBezTo>
                  <a:cubicBezTo>
                    <a:pt x="5855" y="1068"/>
                    <a:pt x="5802" y="1057"/>
                    <a:pt x="5749" y="1057"/>
                  </a:cubicBezTo>
                  <a:cubicBezTo>
                    <a:pt x="5712" y="1057"/>
                    <a:pt x="5674" y="1062"/>
                    <a:pt x="5644" y="1072"/>
                  </a:cubicBezTo>
                  <a:cubicBezTo>
                    <a:pt x="5573" y="1096"/>
                    <a:pt x="5525" y="1191"/>
                    <a:pt x="5525" y="1287"/>
                  </a:cubicBezTo>
                  <a:cubicBezTo>
                    <a:pt x="5525" y="1382"/>
                    <a:pt x="5454" y="1453"/>
                    <a:pt x="5287" y="1596"/>
                  </a:cubicBezTo>
                  <a:cubicBezTo>
                    <a:pt x="5025" y="1858"/>
                    <a:pt x="4692" y="2144"/>
                    <a:pt x="4692" y="2739"/>
                  </a:cubicBezTo>
                  <a:lnTo>
                    <a:pt x="4692" y="2858"/>
                  </a:lnTo>
                  <a:cubicBezTo>
                    <a:pt x="4501" y="2596"/>
                    <a:pt x="4335" y="2263"/>
                    <a:pt x="4335" y="1906"/>
                  </a:cubicBezTo>
                  <a:cubicBezTo>
                    <a:pt x="4335" y="1668"/>
                    <a:pt x="4406" y="1429"/>
                    <a:pt x="4525" y="1215"/>
                  </a:cubicBezTo>
                  <a:cubicBezTo>
                    <a:pt x="4763" y="786"/>
                    <a:pt x="5240" y="477"/>
                    <a:pt x="5764" y="477"/>
                  </a:cubicBezTo>
                  <a:close/>
                  <a:moveTo>
                    <a:pt x="5883" y="1691"/>
                  </a:moveTo>
                  <a:cubicBezTo>
                    <a:pt x="6216" y="2025"/>
                    <a:pt x="6407" y="2477"/>
                    <a:pt x="6407" y="2763"/>
                  </a:cubicBezTo>
                  <a:cubicBezTo>
                    <a:pt x="6407" y="3073"/>
                    <a:pt x="6121" y="3358"/>
                    <a:pt x="5811" y="3358"/>
                  </a:cubicBezTo>
                  <a:cubicBezTo>
                    <a:pt x="5478" y="3358"/>
                    <a:pt x="5168" y="3096"/>
                    <a:pt x="5168" y="2739"/>
                  </a:cubicBezTo>
                  <a:cubicBezTo>
                    <a:pt x="5168" y="2358"/>
                    <a:pt x="5383" y="2144"/>
                    <a:pt x="5621" y="1977"/>
                  </a:cubicBezTo>
                  <a:lnTo>
                    <a:pt x="5883" y="1691"/>
                  </a:lnTo>
                  <a:close/>
                  <a:moveTo>
                    <a:pt x="9098" y="5359"/>
                  </a:moveTo>
                  <a:lnTo>
                    <a:pt x="9264" y="5835"/>
                  </a:lnTo>
                  <a:lnTo>
                    <a:pt x="8097" y="5835"/>
                  </a:lnTo>
                  <a:lnTo>
                    <a:pt x="8240" y="5359"/>
                  </a:lnTo>
                  <a:close/>
                  <a:moveTo>
                    <a:pt x="10836" y="2477"/>
                  </a:moveTo>
                  <a:lnTo>
                    <a:pt x="10836" y="5978"/>
                  </a:lnTo>
                  <a:cubicBezTo>
                    <a:pt x="10693" y="5883"/>
                    <a:pt x="10503" y="5835"/>
                    <a:pt x="10336" y="5835"/>
                  </a:cubicBezTo>
                  <a:lnTo>
                    <a:pt x="9979" y="5835"/>
                  </a:lnTo>
                  <a:lnTo>
                    <a:pt x="9979" y="3573"/>
                  </a:lnTo>
                  <a:cubicBezTo>
                    <a:pt x="9979" y="3454"/>
                    <a:pt x="9860" y="3335"/>
                    <a:pt x="9741" y="3335"/>
                  </a:cubicBezTo>
                  <a:lnTo>
                    <a:pt x="7050" y="3335"/>
                  </a:lnTo>
                  <a:cubicBezTo>
                    <a:pt x="7312" y="3096"/>
                    <a:pt x="7502" y="2787"/>
                    <a:pt x="7621" y="2477"/>
                  </a:cubicBezTo>
                  <a:close/>
                  <a:moveTo>
                    <a:pt x="10288" y="6311"/>
                  </a:moveTo>
                  <a:cubicBezTo>
                    <a:pt x="10598" y="6311"/>
                    <a:pt x="10812" y="6550"/>
                    <a:pt x="10812" y="6812"/>
                  </a:cubicBezTo>
                  <a:lnTo>
                    <a:pt x="10812" y="7931"/>
                  </a:lnTo>
                  <a:lnTo>
                    <a:pt x="6478" y="7931"/>
                  </a:lnTo>
                  <a:lnTo>
                    <a:pt x="6478" y="6812"/>
                  </a:lnTo>
                  <a:cubicBezTo>
                    <a:pt x="6526" y="6550"/>
                    <a:pt x="6764" y="6311"/>
                    <a:pt x="7026" y="6311"/>
                  </a:cubicBezTo>
                  <a:close/>
                  <a:moveTo>
                    <a:pt x="6049" y="7264"/>
                  </a:moveTo>
                  <a:lnTo>
                    <a:pt x="6049" y="7955"/>
                  </a:lnTo>
                  <a:lnTo>
                    <a:pt x="5573" y="7955"/>
                  </a:lnTo>
                  <a:lnTo>
                    <a:pt x="5573" y="7264"/>
                  </a:lnTo>
                  <a:close/>
                  <a:moveTo>
                    <a:pt x="11789" y="7264"/>
                  </a:moveTo>
                  <a:lnTo>
                    <a:pt x="11789" y="7955"/>
                  </a:lnTo>
                  <a:lnTo>
                    <a:pt x="11312" y="7955"/>
                  </a:lnTo>
                  <a:lnTo>
                    <a:pt x="11312" y="7264"/>
                  </a:lnTo>
                  <a:close/>
                  <a:moveTo>
                    <a:pt x="9502" y="3835"/>
                  </a:moveTo>
                  <a:lnTo>
                    <a:pt x="9502" y="5025"/>
                  </a:lnTo>
                  <a:cubicBezTo>
                    <a:pt x="9455" y="4954"/>
                    <a:pt x="9383" y="4906"/>
                    <a:pt x="9288" y="4906"/>
                  </a:cubicBezTo>
                  <a:lnTo>
                    <a:pt x="8050" y="4906"/>
                  </a:lnTo>
                  <a:cubicBezTo>
                    <a:pt x="7931" y="4906"/>
                    <a:pt x="7859" y="4978"/>
                    <a:pt x="7812" y="5097"/>
                  </a:cubicBezTo>
                  <a:lnTo>
                    <a:pt x="7597" y="5859"/>
                  </a:lnTo>
                  <a:lnTo>
                    <a:pt x="7002" y="5859"/>
                  </a:lnTo>
                  <a:cubicBezTo>
                    <a:pt x="6454" y="5859"/>
                    <a:pt x="6002" y="6288"/>
                    <a:pt x="6002" y="6812"/>
                  </a:cubicBezTo>
                  <a:lnTo>
                    <a:pt x="5287" y="6812"/>
                  </a:lnTo>
                  <a:cubicBezTo>
                    <a:pt x="5168" y="6812"/>
                    <a:pt x="5049" y="6931"/>
                    <a:pt x="5049" y="7050"/>
                  </a:cubicBezTo>
                  <a:lnTo>
                    <a:pt x="5049" y="8217"/>
                  </a:lnTo>
                  <a:cubicBezTo>
                    <a:pt x="5049" y="8336"/>
                    <a:pt x="5168" y="8455"/>
                    <a:pt x="5287" y="8455"/>
                  </a:cubicBezTo>
                  <a:lnTo>
                    <a:pt x="6002" y="8455"/>
                  </a:lnTo>
                  <a:lnTo>
                    <a:pt x="6002" y="9884"/>
                  </a:lnTo>
                  <a:lnTo>
                    <a:pt x="2072" y="9884"/>
                  </a:lnTo>
                  <a:lnTo>
                    <a:pt x="2072" y="3835"/>
                  </a:lnTo>
                  <a:close/>
                  <a:moveTo>
                    <a:pt x="10836" y="8455"/>
                  </a:moveTo>
                  <a:lnTo>
                    <a:pt x="10836" y="9884"/>
                  </a:lnTo>
                  <a:lnTo>
                    <a:pt x="6526" y="9884"/>
                  </a:lnTo>
                  <a:lnTo>
                    <a:pt x="6526" y="8455"/>
                  </a:lnTo>
                  <a:close/>
                  <a:moveTo>
                    <a:pt x="7550" y="10360"/>
                  </a:moveTo>
                  <a:lnTo>
                    <a:pt x="7550" y="10789"/>
                  </a:lnTo>
                  <a:cubicBezTo>
                    <a:pt x="7550" y="10812"/>
                    <a:pt x="7526" y="10836"/>
                    <a:pt x="7502" y="10836"/>
                  </a:cubicBezTo>
                  <a:lnTo>
                    <a:pt x="7050" y="10836"/>
                  </a:lnTo>
                  <a:cubicBezTo>
                    <a:pt x="7026" y="10836"/>
                    <a:pt x="7002" y="10812"/>
                    <a:pt x="7002" y="10789"/>
                  </a:cubicBezTo>
                  <a:lnTo>
                    <a:pt x="7002" y="10360"/>
                  </a:lnTo>
                  <a:close/>
                  <a:moveTo>
                    <a:pt x="10312" y="10360"/>
                  </a:moveTo>
                  <a:lnTo>
                    <a:pt x="10312" y="10789"/>
                  </a:lnTo>
                  <a:cubicBezTo>
                    <a:pt x="10360" y="10812"/>
                    <a:pt x="10336" y="10836"/>
                    <a:pt x="10288" y="10836"/>
                  </a:cubicBezTo>
                  <a:lnTo>
                    <a:pt x="9812" y="10836"/>
                  </a:lnTo>
                  <a:cubicBezTo>
                    <a:pt x="9788" y="10836"/>
                    <a:pt x="9764" y="10812"/>
                    <a:pt x="9764" y="10789"/>
                  </a:cubicBezTo>
                  <a:lnTo>
                    <a:pt x="9764" y="10360"/>
                  </a:lnTo>
                  <a:close/>
                  <a:moveTo>
                    <a:pt x="5811" y="1"/>
                  </a:moveTo>
                  <a:cubicBezTo>
                    <a:pt x="5121" y="1"/>
                    <a:pt x="4549" y="358"/>
                    <a:pt x="4192" y="858"/>
                  </a:cubicBezTo>
                  <a:lnTo>
                    <a:pt x="239" y="858"/>
                  </a:lnTo>
                  <a:cubicBezTo>
                    <a:pt x="120" y="858"/>
                    <a:pt x="0" y="977"/>
                    <a:pt x="0" y="1096"/>
                  </a:cubicBezTo>
                  <a:lnTo>
                    <a:pt x="0" y="2263"/>
                  </a:lnTo>
                  <a:cubicBezTo>
                    <a:pt x="0" y="2382"/>
                    <a:pt x="120" y="2501"/>
                    <a:pt x="239" y="2501"/>
                  </a:cubicBezTo>
                  <a:lnTo>
                    <a:pt x="286" y="2501"/>
                  </a:lnTo>
                  <a:lnTo>
                    <a:pt x="286" y="5097"/>
                  </a:lnTo>
                  <a:cubicBezTo>
                    <a:pt x="286" y="5216"/>
                    <a:pt x="381" y="5335"/>
                    <a:pt x="501" y="5335"/>
                  </a:cubicBezTo>
                  <a:cubicBezTo>
                    <a:pt x="513" y="5337"/>
                    <a:pt x="525" y="5338"/>
                    <a:pt x="537" y="5338"/>
                  </a:cubicBezTo>
                  <a:cubicBezTo>
                    <a:pt x="663" y="5338"/>
                    <a:pt x="763" y="5227"/>
                    <a:pt x="763" y="5097"/>
                  </a:cubicBezTo>
                  <a:lnTo>
                    <a:pt x="763" y="2501"/>
                  </a:lnTo>
                  <a:lnTo>
                    <a:pt x="3977" y="2501"/>
                  </a:lnTo>
                  <a:cubicBezTo>
                    <a:pt x="4097" y="2835"/>
                    <a:pt x="4287" y="3120"/>
                    <a:pt x="4549" y="3358"/>
                  </a:cubicBezTo>
                  <a:lnTo>
                    <a:pt x="1906" y="3358"/>
                  </a:lnTo>
                  <a:cubicBezTo>
                    <a:pt x="1787" y="3358"/>
                    <a:pt x="1667" y="3477"/>
                    <a:pt x="1667" y="3597"/>
                  </a:cubicBezTo>
                  <a:lnTo>
                    <a:pt x="1667" y="9884"/>
                  </a:lnTo>
                  <a:lnTo>
                    <a:pt x="810" y="9884"/>
                  </a:lnTo>
                  <a:lnTo>
                    <a:pt x="810" y="7264"/>
                  </a:lnTo>
                  <a:cubicBezTo>
                    <a:pt x="810" y="7145"/>
                    <a:pt x="715" y="7026"/>
                    <a:pt x="596" y="7026"/>
                  </a:cubicBezTo>
                  <a:cubicBezTo>
                    <a:pt x="583" y="7024"/>
                    <a:pt x="571" y="7023"/>
                    <a:pt x="559" y="7023"/>
                  </a:cubicBezTo>
                  <a:cubicBezTo>
                    <a:pt x="433" y="7023"/>
                    <a:pt x="334" y="7133"/>
                    <a:pt x="334" y="7264"/>
                  </a:cubicBezTo>
                  <a:lnTo>
                    <a:pt x="334" y="10122"/>
                  </a:lnTo>
                  <a:cubicBezTo>
                    <a:pt x="334" y="10241"/>
                    <a:pt x="453" y="10360"/>
                    <a:pt x="572" y="10360"/>
                  </a:cubicBezTo>
                  <a:lnTo>
                    <a:pt x="6549" y="10360"/>
                  </a:lnTo>
                  <a:lnTo>
                    <a:pt x="6549" y="10789"/>
                  </a:lnTo>
                  <a:cubicBezTo>
                    <a:pt x="6549" y="11074"/>
                    <a:pt x="6788" y="11312"/>
                    <a:pt x="7073" y="11312"/>
                  </a:cubicBezTo>
                  <a:lnTo>
                    <a:pt x="7550" y="11312"/>
                  </a:lnTo>
                  <a:cubicBezTo>
                    <a:pt x="7859" y="11312"/>
                    <a:pt x="8097" y="11074"/>
                    <a:pt x="8097" y="10789"/>
                  </a:cubicBezTo>
                  <a:lnTo>
                    <a:pt x="8097" y="10360"/>
                  </a:lnTo>
                  <a:lnTo>
                    <a:pt x="9336" y="10360"/>
                  </a:lnTo>
                  <a:lnTo>
                    <a:pt x="9336" y="10789"/>
                  </a:lnTo>
                  <a:cubicBezTo>
                    <a:pt x="9336" y="11074"/>
                    <a:pt x="9574" y="11312"/>
                    <a:pt x="9883" y="11312"/>
                  </a:cubicBezTo>
                  <a:lnTo>
                    <a:pt x="10360" y="11312"/>
                  </a:lnTo>
                  <a:cubicBezTo>
                    <a:pt x="10646" y="11312"/>
                    <a:pt x="10884" y="11074"/>
                    <a:pt x="10884" y="10789"/>
                  </a:cubicBezTo>
                  <a:lnTo>
                    <a:pt x="10884" y="10360"/>
                  </a:lnTo>
                  <a:lnTo>
                    <a:pt x="11122" y="10360"/>
                  </a:lnTo>
                  <a:cubicBezTo>
                    <a:pt x="11241" y="10360"/>
                    <a:pt x="11360" y="10241"/>
                    <a:pt x="11360" y="10122"/>
                  </a:cubicBezTo>
                  <a:lnTo>
                    <a:pt x="11360" y="8455"/>
                  </a:lnTo>
                  <a:lnTo>
                    <a:pt x="12074" y="8455"/>
                  </a:lnTo>
                  <a:cubicBezTo>
                    <a:pt x="12193" y="8455"/>
                    <a:pt x="12313" y="8336"/>
                    <a:pt x="12313" y="8217"/>
                  </a:cubicBezTo>
                  <a:lnTo>
                    <a:pt x="12313" y="7050"/>
                  </a:lnTo>
                  <a:cubicBezTo>
                    <a:pt x="12265" y="6907"/>
                    <a:pt x="12146" y="6788"/>
                    <a:pt x="12027" y="6788"/>
                  </a:cubicBezTo>
                  <a:lnTo>
                    <a:pt x="11312" y="6788"/>
                  </a:lnTo>
                  <a:lnTo>
                    <a:pt x="11312" y="2501"/>
                  </a:lnTo>
                  <a:lnTo>
                    <a:pt x="11360" y="2501"/>
                  </a:lnTo>
                  <a:cubicBezTo>
                    <a:pt x="11479" y="2501"/>
                    <a:pt x="11598" y="2382"/>
                    <a:pt x="11598" y="2263"/>
                  </a:cubicBezTo>
                  <a:lnTo>
                    <a:pt x="11598" y="1096"/>
                  </a:lnTo>
                  <a:cubicBezTo>
                    <a:pt x="11598" y="977"/>
                    <a:pt x="11479" y="858"/>
                    <a:pt x="11360" y="858"/>
                  </a:cubicBezTo>
                  <a:lnTo>
                    <a:pt x="7407" y="858"/>
                  </a:lnTo>
                  <a:cubicBezTo>
                    <a:pt x="7050" y="358"/>
                    <a:pt x="6478" y="1"/>
                    <a:pt x="581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7"/>
            <p:cNvSpPr/>
            <p:nvPr/>
          </p:nvSpPr>
          <p:spPr>
            <a:xfrm>
              <a:off x="7981388" y="1789076"/>
              <a:ext cx="15780" cy="15780"/>
            </a:xfrm>
            <a:custGeom>
              <a:avLst/>
              <a:gdLst/>
              <a:ahLst/>
              <a:cxnLst/>
              <a:rect l="l" t="t" r="r" b="b"/>
              <a:pathLst>
                <a:path w="477" h="477" extrusionOk="0">
                  <a:moveTo>
                    <a:pt x="238" y="0"/>
                  </a:moveTo>
                  <a:cubicBezTo>
                    <a:pt x="191" y="0"/>
                    <a:pt x="119" y="24"/>
                    <a:pt x="72" y="72"/>
                  </a:cubicBezTo>
                  <a:cubicBezTo>
                    <a:pt x="48" y="95"/>
                    <a:pt x="0" y="191"/>
                    <a:pt x="0" y="238"/>
                  </a:cubicBezTo>
                  <a:cubicBezTo>
                    <a:pt x="0" y="310"/>
                    <a:pt x="48" y="357"/>
                    <a:pt x="72" y="429"/>
                  </a:cubicBezTo>
                  <a:cubicBezTo>
                    <a:pt x="95" y="453"/>
                    <a:pt x="191" y="476"/>
                    <a:pt x="238" y="476"/>
                  </a:cubicBezTo>
                  <a:cubicBezTo>
                    <a:pt x="310" y="476"/>
                    <a:pt x="357" y="453"/>
                    <a:pt x="429" y="429"/>
                  </a:cubicBezTo>
                  <a:cubicBezTo>
                    <a:pt x="453" y="381"/>
                    <a:pt x="477" y="310"/>
                    <a:pt x="477" y="238"/>
                  </a:cubicBezTo>
                  <a:cubicBezTo>
                    <a:pt x="477" y="191"/>
                    <a:pt x="453" y="119"/>
                    <a:pt x="429" y="72"/>
                  </a:cubicBezTo>
                  <a:cubicBezTo>
                    <a:pt x="405" y="24"/>
                    <a:pt x="310" y="0"/>
                    <a:pt x="23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7" name="Google Shape;5467;p67"/>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471"/>
        <p:cNvGrpSpPr/>
        <p:nvPr/>
      </p:nvGrpSpPr>
      <p:grpSpPr>
        <a:xfrm>
          <a:off x="0" y="0"/>
          <a:ext cx="0" cy="0"/>
          <a:chOff x="0" y="0"/>
          <a:chExt cx="0" cy="0"/>
        </a:xfrm>
      </p:grpSpPr>
      <p:grpSp>
        <p:nvGrpSpPr>
          <p:cNvPr id="5472" name="Google Shape;5472;p68"/>
          <p:cNvGrpSpPr/>
          <p:nvPr/>
        </p:nvGrpSpPr>
        <p:grpSpPr>
          <a:xfrm>
            <a:off x="6009594" y="3367247"/>
            <a:ext cx="382107" cy="372842"/>
            <a:chOff x="6031365" y="3397104"/>
            <a:chExt cx="382107" cy="372842"/>
          </a:xfrm>
        </p:grpSpPr>
        <p:sp>
          <p:nvSpPr>
            <p:cNvPr id="5473" name="Google Shape;5473;p68"/>
            <p:cNvSpPr/>
            <p:nvPr/>
          </p:nvSpPr>
          <p:spPr>
            <a:xfrm>
              <a:off x="6228291" y="3532544"/>
              <a:ext cx="166260" cy="205048"/>
            </a:xfrm>
            <a:custGeom>
              <a:avLst/>
              <a:gdLst/>
              <a:ahLst/>
              <a:cxnLst/>
              <a:rect l="l" t="t" r="r" b="b"/>
              <a:pathLst>
                <a:path w="5026" h="6192" extrusionOk="0">
                  <a:moveTo>
                    <a:pt x="1668" y="6144"/>
                  </a:moveTo>
                  <a:cubicBezTo>
                    <a:pt x="1454" y="6025"/>
                    <a:pt x="1192" y="5811"/>
                    <a:pt x="1049" y="5620"/>
                  </a:cubicBezTo>
                  <a:cubicBezTo>
                    <a:pt x="144" y="4739"/>
                    <a:pt x="1" y="3644"/>
                    <a:pt x="549" y="2477"/>
                  </a:cubicBezTo>
                  <a:lnTo>
                    <a:pt x="715" y="2120"/>
                  </a:lnTo>
                  <a:cubicBezTo>
                    <a:pt x="739" y="2024"/>
                    <a:pt x="811" y="2001"/>
                    <a:pt x="834" y="2001"/>
                  </a:cubicBezTo>
                  <a:cubicBezTo>
                    <a:pt x="858" y="2001"/>
                    <a:pt x="906" y="2024"/>
                    <a:pt x="930" y="2096"/>
                  </a:cubicBezTo>
                  <a:cubicBezTo>
                    <a:pt x="953" y="2144"/>
                    <a:pt x="977" y="2167"/>
                    <a:pt x="1001" y="2239"/>
                  </a:cubicBezTo>
                  <a:cubicBezTo>
                    <a:pt x="1049" y="2286"/>
                    <a:pt x="1358" y="2763"/>
                    <a:pt x="1430" y="2739"/>
                  </a:cubicBezTo>
                  <a:cubicBezTo>
                    <a:pt x="1454" y="2715"/>
                    <a:pt x="1454" y="2572"/>
                    <a:pt x="1454" y="2501"/>
                  </a:cubicBezTo>
                  <a:cubicBezTo>
                    <a:pt x="1454" y="2334"/>
                    <a:pt x="1525" y="2096"/>
                    <a:pt x="1549" y="1882"/>
                  </a:cubicBezTo>
                  <a:cubicBezTo>
                    <a:pt x="1596" y="1620"/>
                    <a:pt x="1692" y="1310"/>
                    <a:pt x="1835" y="1072"/>
                  </a:cubicBezTo>
                  <a:cubicBezTo>
                    <a:pt x="2120" y="619"/>
                    <a:pt x="2430" y="334"/>
                    <a:pt x="2906" y="119"/>
                  </a:cubicBezTo>
                  <a:cubicBezTo>
                    <a:pt x="2954" y="95"/>
                    <a:pt x="3192" y="0"/>
                    <a:pt x="3192" y="72"/>
                  </a:cubicBezTo>
                  <a:cubicBezTo>
                    <a:pt x="3192" y="95"/>
                    <a:pt x="3121" y="215"/>
                    <a:pt x="3097" y="262"/>
                  </a:cubicBezTo>
                  <a:cubicBezTo>
                    <a:pt x="3002" y="477"/>
                    <a:pt x="2978" y="786"/>
                    <a:pt x="2978" y="1024"/>
                  </a:cubicBezTo>
                  <a:cubicBezTo>
                    <a:pt x="2978" y="1286"/>
                    <a:pt x="3073" y="1548"/>
                    <a:pt x="3240" y="1762"/>
                  </a:cubicBezTo>
                  <a:cubicBezTo>
                    <a:pt x="3573" y="2144"/>
                    <a:pt x="3668" y="2572"/>
                    <a:pt x="3597" y="3048"/>
                  </a:cubicBezTo>
                  <a:cubicBezTo>
                    <a:pt x="3573" y="3310"/>
                    <a:pt x="3692" y="3168"/>
                    <a:pt x="3787" y="3048"/>
                  </a:cubicBezTo>
                  <a:cubicBezTo>
                    <a:pt x="3811" y="2977"/>
                    <a:pt x="3859" y="2929"/>
                    <a:pt x="3906" y="2882"/>
                  </a:cubicBezTo>
                  <a:cubicBezTo>
                    <a:pt x="4026" y="2739"/>
                    <a:pt x="4073" y="2572"/>
                    <a:pt x="4145" y="2382"/>
                  </a:cubicBezTo>
                  <a:cubicBezTo>
                    <a:pt x="4168" y="2239"/>
                    <a:pt x="4192" y="2167"/>
                    <a:pt x="4192" y="2024"/>
                  </a:cubicBezTo>
                  <a:cubicBezTo>
                    <a:pt x="4192" y="1810"/>
                    <a:pt x="4264" y="1858"/>
                    <a:pt x="4359" y="2001"/>
                  </a:cubicBezTo>
                  <a:cubicBezTo>
                    <a:pt x="4621" y="2405"/>
                    <a:pt x="4835" y="2763"/>
                    <a:pt x="4907" y="3239"/>
                  </a:cubicBezTo>
                  <a:cubicBezTo>
                    <a:pt x="4978" y="3453"/>
                    <a:pt x="5002" y="3668"/>
                    <a:pt x="5002" y="3882"/>
                  </a:cubicBezTo>
                  <a:cubicBezTo>
                    <a:pt x="5026" y="4954"/>
                    <a:pt x="4407" y="5668"/>
                    <a:pt x="3454" y="6097"/>
                  </a:cubicBezTo>
                  <a:lnTo>
                    <a:pt x="2597" y="61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8"/>
            <p:cNvSpPr/>
            <p:nvPr/>
          </p:nvSpPr>
          <p:spPr>
            <a:xfrm>
              <a:off x="6324421" y="3594039"/>
              <a:ext cx="69336" cy="141997"/>
            </a:xfrm>
            <a:custGeom>
              <a:avLst/>
              <a:gdLst/>
              <a:ahLst/>
              <a:cxnLst/>
              <a:rect l="l" t="t" r="r" b="b"/>
              <a:pathLst>
                <a:path w="2096" h="4288" extrusionOk="0">
                  <a:moveTo>
                    <a:pt x="1167" y="644"/>
                  </a:moveTo>
                  <a:cubicBezTo>
                    <a:pt x="1167" y="620"/>
                    <a:pt x="1215" y="596"/>
                    <a:pt x="1215" y="548"/>
                  </a:cubicBezTo>
                  <a:cubicBezTo>
                    <a:pt x="1239" y="406"/>
                    <a:pt x="1262" y="358"/>
                    <a:pt x="1262" y="191"/>
                  </a:cubicBezTo>
                  <a:cubicBezTo>
                    <a:pt x="1262" y="1"/>
                    <a:pt x="1334" y="25"/>
                    <a:pt x="1405" y="167"/>
                  </a:cubicBezTo>
                  <a:cubicBezTo>
                    <a:pt x="1691" y="572"/>
                    <a:pt x="1882" y="953"/>
                    <a:pt x="1977" y="1406"/>
                  </a:cubicBezTo>
                  <a:cubicBezTo>
                    <a:pt x="2048" y="1620"/>
                    <a:pt x="2072" y="1834"/>
                    <a:pt x="2072" y="2049"/>
                  </a:cubicBezTo>
                  <a:cubicBezTo>
                    <a:pt x="2096" y="3120"/>
                    <a:pt x="1477" y="3835"/>
                    <a:pt x="524" y="4287"/>
                  </a:cubicBezTo>
                  <a:lnTo>
                    <a:pt x="0" y="4287"/>
                  </a:lnTo>
                  <a:cubicBezTo>
                    <a:pt x="953" y="3859"/>
                    <a:pt x="1596" y="3120"/>
                    <a:pt x="1548" y="2049"/>
                  </a:cubicBezTo>
                  <a:cubicBezTo>
                    <a:pt x="1548" y="1834"/>
                    <a:pt x="1524" y="1620"/>
                    <a:pt x="1477" y="1406"/>
                  </a:cubicBezTo>
                  <a:cubicBezTo>
                    <a:pt x="1382" y="1120"/>
                    <a:pt x="1286" y="882"/>
                    <a:pt x="1167" y="64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8"/>
            <p:cNvSpPr/>
            <p:nvPr/>
          </p:nvSpPr>
          <p:spPr>
            <a:xfrm>
              <a:off x="6281086" y="3646891"/>
              <a:ext cx="66193" cy="89146"/>
            </a:xfrm>
            <a:custGeom>
              <a:avLst/>
              <a:gdLst/>
              <a:ahLst/>
              <a:cxnLst/>
              <a:rect l="l" t="t" r="r" b="b"/>
              <a:pathLst>
                <a:path w="2001" h="2692" extrusionOk="0">
                  <a:moveTo>
                    <a:pt x="286" y="2691"/>
                  </a:moveTo>
                  <a:cubicBezTo>
                    <a:pt x="191" y="2453"/>
                    <a:pt x="96" y="2096"/>
                    <a:pt x="72" y="1858"/>
                  </a:cubicBezTo>
                  <a:cubicBezTo>
                    <a:pt x="0" y="977"/>
                    <a:pt x="358" y="358"/>
                    <a:pt x="1191" y="72"/>
                  </a:cubicBezTo>
                  <a:cubicBezTo>
                    <a:pt x="1263" y="24"/>
                    <a:pt x="1382" y="0"/>
                    <a:pt x="1382" y="96"/>
                  </a:cubicBezTo>
                  <a:cubicBezTo>
                    <a:pt x="1382" y="143"/>
                    <a:pt x="1310" y="215"/>
                    <a:pt x="1310" y="262"/>
                  </a:cubicBezTo>
                  <a:cubicBezTo>
                    <a:pt x="1263" y="453"/>
                    <a:pt x="1263" y="691"/>
                    <a:pt x="1286" y="858"/>
                  </a:cubicBezTo>
                  <a:cubicBezTo>
                    <a:pt x="1310" y="1024"/>
                    <a:pt x="1358" y="1143"/>
                    <a:pt x="1477" y="1262"/>
                  </a:cubicBezTo>
                  <a:lnTo>
                    <a:pt x="1477" y="1262"/>
                  </a:lnTo>
                  <a:cubicBezTo>
                    <a:pt x="1858" y="1691"/>
                    <a:pt x="2001" y="2406"/>
                    <a:pt x="1644" y="26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8"/>
            <p:cNvSpPr/>
            <p:nvPr/>
          </p:nvSpPr>
          <p:spPr>
            <a:xfrm>
              <a:off x="6306293" y="3646891"/>
              <a:ext cx="40986" cy="89146"/>
            </a:xfrm>
            <a:custGeom>
              <a:avLst/>
              <a:gdLst/>
              <a:ahLst/>
              <a:cxnLst/>
              <a:rect l="l" t="t" r="r" b="b"/>
              <a:pathLst>
                <a:path w="1239" h="2692" extrusionOk="0">
                  <a:moveTo>
                    <a:pt x="48" y="238"/>
                  </a:moveTo>
                  <a:cubicBezTo>
                    <a:pt x="167" y="191"/>
                    <a:pt x="286" y="119"/>
                    <a:pt x="453" y="48"/>
                  </a:cubicBezTo>
                  <a:cubicBezTo>
                    <a:pt x="501" y="24"/>
                    <a:pt x="620" y="0"/>
                    <a:pt x="620" y="96"/>
                  </a:cubicBezTo>
                  <a:cubicBezTo>
                    <a:pt x="620" y="143"/>
                    <a:pt x="572" y="215"/>
                    <a:pt x="572" y="262"/>
                  </a:cubicBezTo>
                  <a:cubicBezTo>
                    <a:pt x="501" y="453"/>
                    <a:pt x="501" y="691"/>
                    <a:pt x="524" y="858"/>
                  </a:cubicBezTo>
                  <a:cubicBezTo>
                    <a:pt x="572" y="1024"/>
                    <a:pt x="596" y="1143"/>
                    <a:pt x="715" y="1262"/>
                  </a:cubicBezTo>
                  <a:lnTo>
                    <a:pt x="715" y="1262"/>
                  </a:lnTo>
                  <a:cubicBezTo>
                    <a:pt x="1096" y="1691"/>
                    <a:pt x="1239" y="2406"/>
                    <a:pt x="882" y="2691"/>
                  </a:cubicBezTo>
                  <a:lnTo>
                    <a:pt x="382" y="2691"/>
                  </a:lnTo>
                  <a:cubicBezTo>
                    <a:pt x="763" y="2406"/>
                    <a:pt x="596" y="1691"/>
                    <a:pt x="191" y="1262"/>
                  </a:cubicBezTo>
                  <a:lnTo>
                    <a:pt x="191" y="1262"/>
                  </a:lnTo>
                  <a:cubicBezTo>
                    <a:pt x="120" y="1143"/>
                    <a:pt x="48" y="1024"/>
                    <a:pt x="24" y="858"/>
                  </a:cubicBezTo>
                  <a:cubicBezTo>
                    <a:pt x="1" y="691"/>
                    <a:pt x="24" y="453"/>
                    <a:pt x="48" y="26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8"/>
            <p:cNvSpPr/>
            <p:nvPr/>
          </p:nvSpPr>
          <p:spPr>
            <a:xfrm>
              <a:off x="6308642" y="3531750"/>
              <a:ext cx="41019" cy="106498"/>
            </a:xfrm>
            <a:custGeom>
              <a:avLst/>
              <a:gdLst/>
              <a:ahLst/>
              <a:cxnLst/>
              <a:rect l="l" t="t" r="r" b="b"/>
              <a:pathLst>
                <a:path w="1240" h="3216" extrusionOk="0">
                  <a:moveTo>
                    <a:pt x="1144" y="3215"/>
                  </a:moveTo>
                  <a:lnTo>
                    <a:pt x="1144" y="3072"/>
                  </a:lnTo>
                  <a:cubicBezTo>
                    <a:pt x="1239" y="2549"/>
                    <a:pt x="1120" y="2168"/>
                    <a:pt x="787" y="1786"/>
                  </a:cubicBezTo>
                  <a:cubicBezTo>
                    <a:pt x="620" y="1572"/>
                    <a:pt x="525" y="1334"/>
                    <a:pt x="525" y="1048"/>
                  </a:cubicBezTo>
                  <a:cubicBezTo>
                    <a:pt x="525" y="810"/>
                    <a:pt x="549" y="524"/>
                    <a:pt x="644" y="286"/>
                  </a:cubicBezTo>
                  <a:cubicBezTo>
                    <a:pt x="668" y="239"/>
                    <a:pt x="739" y="119"/>
                    <a:pt x="739" y="96"/>
                  </a:cubicBezTo>
                  <a:cubicBezTo>
                    <a:pt x="692" y="0"/>
                    <a:pt x="501" y="119"/>
                    <a:pt x="453" y="143"/>
                  </a:cubicBezTo>
                  <a:cubicBezTo>
                    <a:pt x="334" y="215"/>
                    <a:pt x="239" y="239"/>
                    <a:pt x="120" y="334"/>
                  </a:cubicBezTo>
                  <a:lnTo>
                    <a:pt x="120" y="334"/>
                  </a:lnTo>
                  <a:cubicBezTo>
                    <a:pt x="49" y="524"/>
                    <a:pt x="1" y="834"/>
                    <a:pt x="1" y="1072"/>
                  </a:cubicBezTo>
                  <a:cubicBezTo>
                    <a:pt x="1" y="1334"/>
                    <a:pt x="96" y="1596"/>
                    <a:pt x="287" y="1810"/>
                  </a:cubicBezTo>
                  <a:cubicBezTo>
                    <a:pt x="430" y="2001"/>
                    <a:pt x="549" y="2191"/>
                    <a:pt x="620" y="2382"/>
                  </a:cubicBezTo>
                  <a:cubicBezTo>
                    <a:pt x="811" y="3192"/>
                    <a:pt x="882" y="3215"/>
                    <a:pt x="1144" y="321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8"/>
            <p:cNvSpPr/>
            <p:nvPr/>
          </p:nvSpPr>
          <p:spPr>
            <a:xfrm>
              <a:off x="6216481" y="3736003"/>
              <a:ext cx="192261" cy="28413"/>
            </a:xfrm>
            <a:custGeom>
              <a:avLst/>
              <a:gdLst/>
              <a:ahLst/>
              <a:cxnLst/>
              <a:rect l="l" t="t" r="r" b="b"/>
              <a:pathLst>
                <a:path w="5812" h="858" extrusionOk="0">
                  <a:moveTo>
                    <a:pt x="453" y="858"/>
                  </a:moveTo>
                  <a:lnTo>
                    <a:pt x="5359" y="858"/>
                  </a:lnTo>
                  <a:cubicBezTo>
                    <a:pt x="5597" y="858"/>
                    <a:pt x="5811" y="667"/>
                    <a:pt x="5811" y="429"/>
                  </a:cubicBezTo>
                  <a:cubicBezTo>
                    <a:pt x="5811" y="191"/>
                    <a:pt x="5621" y="0"/>
                    <a:pt x="5383" y="0"/>
                  </a:cubicBezTo>
                  <a:lnTo>
                    <a:pt x="477" y="0"/>
                  </a:lnTo>
                  <a:cubicBezTo>
                    <a:pt x="239" y="0"/>
                    <a:pt x="72" y="167"/>
                    <a:pt x="24" y="381"/>
                  </a:cubicBezTo>
                  <a:cubicBezTo>
                    <a:pt x="1" y="619"/>
                    <a:pt x="215" y="858"/>
                    <a:pt x="453" y="8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8"/>
            <p:cNvSpPr/>
            <p:nvPr/>
          </p:nvSpPr>
          <p:spPr>
            <a:xfrm>
              <a:off x="6373247" y="3736003"/>
              <a:ext cx="36289" cy="28413"/>
            </a:xfrm>
            <a:custGeom>
              <a:avLst/>
              <a:gdLst/>
              <a:ahLst/>
              <a:cxnLst/>
              <a:rect l="l" t="t" r="r" b="b"/>
              <a:pathLst>
                <a:path w="1097" h="858" extrusionOk="0">
                  <a:moveTo>
                    <a:pt x="1" y="858"/>
                  </a:moveTo>
                  <a:lnTo>
                    <a:pt x="644" y="858"/>
                  </a:lnTo>
                  <a:cubicBezTo>
                    <a:pt x="882" y="858"/>
                    <a:pt x="1096" y="667"/>
                    <a:pt x="1096" y="429"/>
                  </a:cubicBezTo>
                  <a:cubicBezTo>
                    <a:pt x="1096" y="191"/>
                    <a:pt x="930" y="0"/>
                    <a:pt x="691" y="0"/>
                  </a:cubicBezTo>
                  <a:lnTo>
                    <a:pt x="25" y="0"/>
                  </a:lnTo>
                  <a:cubicBezTo>
                    <a:pt x="263" y="0"/>
                    <a:pt x="453" y="191"/>
                    <a:pt x="453" y="405"/>
                  </a:cubicBezTo>
                  <a:cubicBezTo>
                    <a:pt x="406" y="643"/>
                    <a:pt x="239" y="858"/>
                    <a:pt x="1" y="8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8"/>
            <p:cNvSpPr/>
            <p:nvPr/>
          </p:nvSpPr>
          <p:spPr>
            <a:xfrm>
              <a:off x="6049493" y="3529365"/>
              <a:ext cx="138671" cy="234256"/>
            </a:xfrm>
            <a:custGeom>
              <a:avLst/>
              <a:gdLst/>
              <a:ahLst/>
              <a:cxnLst/>
              <a:rect l="l" t="t" r="r" b="b"/>
              <a:pathLst>
                <a:path w="4192" h="7074" extrusionOk="0">
                  <a:moveTo>
                    <a:pt x="1691" y="6478"/>
                  </a:moveTo>
                  <a:lnTo>
                    <a:pt x="3620" y="6478"/>
                  </a:lnTo>
                  <a:lnTo>
                    <a:pt x="4191" y="120"/>
                  </a:lnTo>
                  <a:lnTo>
                    <a:pt x="1381" y="1"/>
                  </a:lnTo>
                  <a:lnTo>
                    <a:pt x="0" y="120"/>
                  </a:lnTo>
                  <a:lnTo>
                    <a:pt x="0" y="6955"/>
                  </a:lnTo>
                  <a:cubicBezTo>
                    <a:pt x="0" y="7002"/>
                    <a:pt x="48" y="7074"/>
                    <a:pt x="95" y="7074"/>
                  </a:cubicBezTo>
                  <a:lnTo>
                    <a:pt x="1381" y="7074"/>
                  </a:lnTo>
                  <a:cubicBezTo>
                    <a:pt x="1453" y="7074"/>
                    <a:pt x="1500" y="7002"/>
                    <a:pt x="1500" y="6955"/>
                  </a:cubicBezTo>
                  <a:lnTo>
                    <a:pt x="1500" y="6598"/>
                  </a:lnTo>
                  <a:cubicBezTo>
                    <a:pt x="1572" y="6550"/>
                    <a:pt x="1667" y="6478"/>
                    <a:pt x="1691" y="647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8"/>
            <p:cNvSpPr/>
            <p:nvPr/>
          </p:nvSpPr>
          <p:spPr>
            <a:xfrm>
              <a:off x="6075461" y="3533339"/>
              <a:ext cx="112704" cy="231076"/>
            </a:xfrm>
            <a:custGeom>
              <a:avLst/>
              <a:gdLst/>
              <a:ahLst/>
              <a:cxnLst/>
              <a:rect l="l" t="t" r="r" b="b"/>
              <a:pathLst>
                <a:path w="3407" h="6978" extrusionOk="0">
                  <a:moveTo>
                    <a:pt x="2192" y="6358"/>
                  </a:moveTo>
                  <a:lnTo>
                    <a:pt x="2835" y="6358"/>
                  </a:lnTo>
                  <a:lnTo>
                    <a:pt x="3406" y="0"/>
                  </a:lnTo>
                  <a:lnTo>
                    <a:pt x="2740" y="0"/>
                  </a:lnTo>
                  <a:close/>
                  <a:moveTo>
                    <a:pt x="1" y="6978"/>
                  </a:moveTo>
                  <a:lnTo>
                    <a:pt x="668" y="6978"/>
                  </a:lnTo>
                  <a:cubicBezTo>
                    <a:pt x="715" y="6978"/>
                    <a:pt x="787" y="6906"/>
                    <a:pt x="787" y="6859"/>
                  </a:cubicBezTo>
                  <a:lnTo>
                    <a:pt x="787" y="6501"/>
                  </a:lnTo>
                  <a:cubicBezTo>
                    <a:pt x="787" y="6430"/>
                    <a:pt x="882" y="6382"/>
                    <a:pt x="906" y="6382"/>
                  </a:cubicBezTo>
                  <a:lnTo>
                    <a:pt x="239" y="6382"/>
                  </a:lnTo>
                  <a:cubicBezTo>
                    <a:pt x="191" y="6382"/>
                    <a:pt x="120" y="6478"/>
                    <a:pt x="120" y="6501"/>
                  </a:cubicBezTo>
                  <a:lnTo>
                    <a:pt x="120" y="6859"/>
                  </a:lnTo>
                  <a:cubicBezTo>
                    <a:pt x="120" y="6906"/>
                    <a:pt x="72" y="6978"/>
                    <a:pt x="1" y="697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8"/>
            <p:cNvSpPr/>
            <p:nvPr/>
          </p:nvSpPr>
          <p:spPr>
            <a:xfrm>
              <a:off x="6148733" y="3722591"/>
              <a:ext cx="40986" cy="41824"/>
            </a:xfrm>
            <a:custGeom>
              <a:avLst/>
              <a:gdLst/>
              <a:ahLst/>
              <a:cxnLst/>
              <a:rect l="l" t="t" r="r" b="b"/>
              <a:pathLst>
                <a:path w="1239" h="1263" extrusionOk="0">
                  <a:moveTo>
                    <a:pt x="620" y="1263"/>
                  </a:moveTo>
                  <a:cubicBezTo>
                    <a:pt x="953" y="1263"/>
                    <a:pt x="1239" y="1001"/>
                    <a:pt x="1239" y="643"/>
                  </a:cubicBezTo>
                  <a:cubicBezTo>
                    <a:pt x="1239" y="310"/>
                    <a:pt x="977" y="0"/>
                    <a:pt x="620" y="0"/>
                  </a:cubicBezTo>
                  <a:cubicBezTo>
                    <a:pt x="286" y="0"/>
                    <a:pt x="1" y="262"/>
                    <a:pt x="1" y="643"/>
                  </a:cubicBezTo>
                  <a:cubicBezTo>
                    <a:pt x="24" y="1001"/>
                    <a:pt x="286" y="1263"/>
                    <a:pt x="620" y="126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8"/>
            <p:cNvSpPr/>
            <p:nvPr/>
          </p:nvSpPr>
          <p:spPr>
            <a:xfrm>
              <a:off x="6069176" y="3476547"/>
              <a:ext cx="100067" cy="31559"/>
            </a:xfrm>
            <a:custGeom>
              <a:avLst/>
              <a:gdLst/>
              <a:ahLst/>
              <a:cxnLst/>
              <a:rect l="l" t="t" r="r" b="b"/>
              <a:pathLst>
                <a:path w="3025" h="953" extrusionOk="0">
                  <a:moveTo>
                    <a:pt x="143" y="953"/>
                  </a:moveTo>
                  <a:lnTo>
                    <a:pt x="2906" y="953"/>
                  </a:lnTo>
                  <a:cubicBezTo>
                    <a:pt x="2977" y="953"/>
                    <a:pt x="3025" y="882"/>
                    <a:pt x="3025" y="834"/>
                  </a:cubicBezTo>
                  <a:lnTo>
                    <a:pt x="3025" y="119"/>
                  </a:lnTo>
                  <a:cubicBezTo>
                    <a:pt x="3025" y="48"/>
                    <a:pt x="2953" y="0"/>
                    <a:pt x="2906" y="0"/>
                  </a:cubicBezTo>
                  <a:lnTo>
                    <a:pt x="143" y="0"/>
                  </a:lnTo>
                  <a:cubicBezTo>
                    <a:pt x="72" y="0"/>
                    <a:pt x="24" y="48"/>
                    <a:pt x="24" y="119"/>
                  </a:cubicBezTo>
                  <a:lnTo>
                    <a:pt x="24" y="834"/>
                  </a:lnTo>
                  <a:cubicBezTo>
                    <a:pt x="0" y="882"/>
                    <a:pt x="48" y="953"/>
                    <a:pt x="143" y="95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8"/>
            <p:cNvSpPr/>
            <p:nvPr/>
          </p:nvSpPr>
          <p:spPr>
            <a:xfrm>
              <a:off x="6036096" y="3500986"/>
              <a:ext cx="164672" cy="32386"/>
            </a:xfrm>
            <a:custGeom>
              <a:avLst/>
              <a:gdLst/>
              <a:ahLst/>
              <a:cxnLst/>
              <a:rect l="l" t="t" r="r" b="b"/>
              <a:pathLst>
                <a:path w="4978" h="978" extrusionOk="0">
                  <a:moveTo>
                    <a:pt x="1000" y="1"/>
                  </a:moveTo>
                  <a:lnTo>
                    <a:pt x="4025" y="1"/>
                  </a:lnTo>
                  <a:cubicBezTo>
                    <a:pt x="4501" y="1"/>
                    <a:pt x="4930" y="358"/>
                    <a:pt x="4977" y="834"/>
                  </a:cubicBezTo>
                  <a:cubicBezTo>
                    <a:pt x="4977" y="929"/>
                    <a:pt x="4954" y="977"/>
                    <a:pt x="4858" y="977"/>
                  </a:cubicBezTo>
                  <a:lnTo>
                    <a:pt x="167" y="977"/>
                  </a:lnTo>
                  <a:cubicBezTo>
                    <a:pt x="48" y="977"/>
                    <a:pt x="0" y="929"/>
                    <a:pt x="48" y="810"/>
                  </a:cubicBezTo>
                  <a:cubicBezTo>
                    <a:pt x="119" y="358"/>
                    <a:pt x="500" y="1"/>
                    <a:pt x="10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8"/>
            <p:cNvSpPr/>
            <p:nvPr/>
          </p:nvSpPr>
          <p:spPr>
            <a:xfrm>
              <a:off x="6040032" y="3500986"/>
              <a:ext cx="160736" cy="32386"/>
            </a:xfrm>
            <a:custGeom>
              <a:avLst/>
              <a:gdLst/>
              <a:ahLst/>
              <a:cxnLst/>
              <a:rect l="l" t="t" r="r" b="b"/>
              <a:pathLst>
                <a:path w="4859" h="978" extrusionOk="0">
                  <a:moveTo>
                    <a:pt x="3263" y="1"/>
                  </a:moveTo>
                  <a:lnTo>
                    <a:pt x="3906" y="1"/>
                  </a:lnTo>
                  <a:cubicBezTo>
                    <a:pt x="4382" y="1"/>
                    <a:pt x="4811" y="358"/>
                    <a:pt x="4858" y="834"/>
                  </a:cubicBezTo>
                  <a:cubicBezTo>
                    <a:pt x="4858" y="929"/>
                    <a:pt x="4835" y="977"/>
                    <a:pt x="4739" y="977"/>
                  </a:cubicBezTo>
                  <a:lnTo>
                    <a:pt x="4096" y="977"/>
                  </a:lnTo>
                  <a:cubicBezTo>
                    <a:pt x="4168" y="977"/>
                    <a:pt x="4239" y="929"/>
                    <a:pt x="4215" y="834"/>
                  </a:cubicBezTo>
                  <a:cubicBezTo>
                    <a:pt x="4144" y="358"/>
                    <a:pt x="3739" y="1"/>
                    <a:pt x="3263" y="1"/>
                  </a:cubicBezTo>
                  <a:close/>
                  <a:moveTo>
                    <a:pt x="48" y="977"/>
                  </a:moveTo>
                  <a:cubicBezTo>
                    <a:pt x="48" y="977"/>
                    <a:pt x="0" y="977"/>
                    <a:pt x="48" y="977"/>
                  </a:cubicBezTo>
                  <a:close/>
                </a:path>
              </a:pathLst>
            </a:custGeom>
            <a:solidFill>
              <a:srgbClr val="C5D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8"/>
            <p:cNvSpPr/>
            <p:nvPr/>
          </p:nvSpPr>
          <p:spPr>
            <a:xfrm>
              <a:off x="6077843" y="3559335"/>
              <a:ext cx="21304" cy="134116"/>
            </a:xfrm>
            <a:custGeom>
              <a:avLst/>
              <a:gdLst/>
              <a:ahLst/>
              <a:cxnLst/>
              <a:rect l="l" t="t" r="r" b="b"/>
              <a:pathLst>
                <a:path w="644" h="4050" extrusionOk="0">
                  <a:moveTo>
                    <a:pt x="334" y="1"/>
                  </a:moveTo>
                  <a:cubicBezTo>
                    <a:pt x="500" y="1"/>
                    <a:pt x="643" y="144"/>
                    <a:pt x="643" y="334"/>
                  </a:cubicBezTo>
                  <a:lnTo>
                    <a:pt x="643" y="3692"/>
                  </a:lnTo>
                  <a:cubicBezTo>
                    <a:pt x="643" y="3859"/>
                    <a:pt x="524" y="4026"/>
                    <a:pt x="358" y="4026"/>
                  </a:cubicBezTo>
                  <a:cubicBezTo>
                    <a:pt x="143" y="4049"/>
                    <a:pt x="0" y="3906"/>
                    <a:pt x="0" y="3692"/>
                  </a:cubicBezTo>
                  <a:lnTo>
                    <a:pt x="0" y="287"/>
                  </a:lnTo>
                  <a:cubicBezTo>
                    <a:pt x="0" y="144"/>
                    <a:pt x="143" y="1"/>
                    <a:pt x="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8"/>
            <p:cNvSpPr/>
            <p:nvPr/>
          </p:nvSpPr>
          <p:spPr>
            <a:xfrm>
              <a:off x="6125114" y="3559335"/>
              <a:ext cx="28383" cy="134116"/>
            </a:xfrm>
            <a:custGeom>
              <a:avLst/>
              <a:gdLst/>
              <a:ahLst/>
              <a:cxnLst/>
              <a:rect l="l" t="t" r="r" b="b"/>
              <a:pathLst>
                <a:path w="858" h="4050" extrusionOk="0">
                  <a:moveTo>
                    <a:pt x="524" y="1"/>
                  </a:moveTo>
                  <a:cubicBezTo>
                    <a:pt x="715" y="1"/>
                    <a:pt x="858" y="144"/>
                    <a:pt x="858" y="334"/>
                  </a:cubicBezTo>
                  <a:lnTo>
                    <a:pt x="643" y="3716"/>
                  </a:lnTo>
                  <a:cubicBezTo>
                    <a:pt x="643" y="3906"/>
                    <a:pt x="500" y="4049"/>
                    <a:pt x="310" y="4049"/>
                  </a:cubicBezTo>
                  <a:cubicBezTo>
                    <a:pt x="143" y="4049"/>
                    <a:pt x="0" y="3906"/>
                    <a:pt x="0" y="3716"/>
                  </a:cubicBezTo>
                  <a:lnTo>
                    <a:pt x="191" y="334"/>
                  </a:lnTo>
                  <a:cubicBezTo>
                    <a:pt x="191" y="144"/>
                    <a:pt x="357" y="1"/>
                    <a:pt x="5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8"/>
            <p:cNvSpPr/>
            <p:nvPr/>
          </p:nvSpPr>
          <p:spPr>
            <a:xfrm>
              <a:off x="6088858" y="3400846"/>
              <a:ext cx="107973" cy="132526"/>
            </a:xfrm>
            <a:custGeom>
              <a:avLst/>
              <a:gdLst/>
              <a:ahLst/>
              <a:cxnLst/>
              <a:rect l="l" t="t" r="r" b="b"/>
              <a:pathLst>
                <a:path w="3264" h="4002" extrusionOk="0">
                  <a:moveTo>
                    <a:pt x="1096" y="4001"/>
                  </a:moveTo>
                  <a:cubicBezTo>
                    <a:pt x="953" y="3930"/>
                    <a:pt x="787" y="3811"/>
                    <a:pt x="668" y="3691"/>
                  </a:cubicBezTo>
                  <a:cubicBezTo>
                    <a:pt x="120" y="3096"/>
                    <a:pt x="1" y="2382"/>
                    <a:pt x="358" y="1620"/>
                  </a:cubicBezTo>
                  <a:cubicBezTo>
                    <a:pt x="382" y="1548"/>
                    <a:pt x="429" y="1477"/>
                    <a:pt x="477" y="1381"/>
                  </a:cubicBezTo>
                  <a:cubicBezTo>
                    <a:pt x="501" y="1334"/>
                    <a:pt x="525" y="1310"/>
                    <a:pt x="525" y="1310"/>
                  </a:cubicBezTo>
                  <a:cubicBezTo>
                    <a:pt x="548" y="1310"/>
                    <a:pt x="548" y="1334"/>
                    <a:pt x="596" y="1358"/>
                  </a:cubicBezTo>
                  <a:cubicBezTo>
                    <a:pt x="620" y="1381"/>
                    <a:pt x="620" y="1429"/>
                    <a:pt x="644" y="1453"/>
                  </a:cubicBezTo>
                  <a:cubicBezTo>
                    <a:pt x="668" y="1477"/>
                    <a:pt x="882" y="1810"/>
                    <a:pt x="906" y="1786"/>
                  </a:cubicBezTo>
                  <a:cubicBezTo>
                    <a:pt x="953" y="1739"/>
                    <a:pt x="906" y="1667"/>
                    <a:pt x="906" y="1620"/>
                  </a:cubicBezTo>
                  <a:cubicBezTo>
                    <a:pt x="906" y="1501"/>
                    <a:pt x="953" y="1358"/>
                    <a:pt x="977" y="1239"/>
                  </a:cubicBezTo>
                  <a:cubicBezTo>
                    <a:pt x="1001" y="1072"/>
                    <a:pt x="1096" y="881"/>
                    <a:pt x="1191" y="715"/>
                  </a:cubicBezTo>
                  <a:cubicBezTo>
                    <a:pt x="1358" y="405"/>
                    <a:pt x="1572" y="238"/>
                    <a:pt x="1858" y="72"/>
                  </a:cubicBezTo>
                  <a:cubicBezTo>
                    <a:pt x="1906" y="72"/>
                    <a:pt x="2049" y="0"/>
                    <a:pt x="2049" y="48"/>
                  </a:cubicBezTo>
                  <a:cubicBezTo>
                    <a:pt x="2049" y="72"/>
                    <a:pt x="2025" y="167"/>
                    <a:pt x="1977" y="191"/>
                  </a:cubicBezTo>
                  <a:cubicBezTo>
                    <a:pt x="1930" y="334"/>
                    <a:pt x="1906" y="524"/>
                    <a:pt x="1906" y="667"/>
                  </a:cubicBezTo>
                  <a:cubicBezTo>
                    <a:pt x="1906" y="858"/>
                    <a:pt x="1954" y="1000"/>
                    <a:pt x="2073" y="1143"/>
                  </a:cubicBezTo>
                  <a:cubicBezTo>
                    <a:pt x="2287" y="1381"/>
                    <a:pt x="2335" y="1667"/>
                    <a:pt x="2311" y="1977"/>
                  </a:cubicBezTo>
                  <a:cubicBezTo>
                    <a:pt x="2287" y="2167"/>
                    <a:pt x="2382" y="2072"/>
                    <a:pt x="2430" y="1977"/>
                  </a:cubicBezTo>
                  <a:lnTo>
                    <a:pt x="2525" y="1905"/>
                  </a:lnTo>
                  <a:cubicBezTo>
                    <a:pt x="2573" y="1810"/>
                    <a:pt x="2644" y="1691"/>
                    <a:pt x="2668" y="1572"/>
                  </a:cubicBezTo>
                  <a:cubicBezTo>
                    <a:pt x="2692" y="1477"/>
                    <a:pt x="2692" y="1429"/>
                    <a:pt x="2692" y="1334"/>
                  </a:cubicBezTo>
                  <a:cubicBezTo>
                    <a:pt x="2692" y="1191"/>
                    <a:pt x="2739" y="1215"/>
                    <a:pt x="2787" y="1286"/>
                  </a:cubicBezTo>
                  <a:cubicBezTo>
                    <a:pt x="2978" y="1572"/>
                    <a:pt x="3097" y="1810"/>
                    <a:pt x="3168" y="2120"/>
                  </a:cubicBezTo>
                  <a:cubicBezTo>
                    <a:pt x="3216" y="2286"/>
                    <a:pt x="3240" y="2405"/>
                    <a:pt x="3240" y="2548"/>
                  </a:cubicBezTo>
                  <a:cubicBezTo>
                    <a:pt x="3263" y="3263"/>
                    <a:pt x="2858" y="3715"/>
                    <a:pt x="2215" y="400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8"/>
            <p:cNvSpPr/>
            <p:nvPr/>
          </p:nvSpPr>
          <p:spPr>
            <a:xfrm>
              <a:off x="6140860" y="3440253"/>
              <a:ext cx="55177" cy="93119"/>
            </a:xfrm>
            <a:custGeom>
              <a:avLst/>
              <a:gdLst/>
              <a:ahLst/>
              <a:cxnLst/>
              <a:rect l="l" t="t" r="r" b="b"/>
              <a:pathLst>
                <a:path w="1668" h="2812" extrusionOk="0">
                  <a:moveTo>
                    <a:pt x="1001" y="1358"/>
                  </a:moveTo>
                  <a:cubicBezTo>
                    <a:pt x="1048" y="2073"/>
                    <a:pt x="620" y="2525"/>
                    <a:pt x="0" y="2811"/>
                  </a:cubicBezTo>
                  <a:lnTo>
                    <a:pt x="643" y="2811"/>
                  </a:lnTo>
                  <a:cubicBezTo>
                    <a:pt x="1286" y="2549"/>
                    <a:pt x="1668" y="2073"/>
                    <a:pt x="1668" y="1358"/>
                  </a:cubicBezTo>
                  <a:cubicBezTo>
                    <a:pt x="1668" y="1215"/>
                    <a:pt x="1644" y="1096"/>
                    <a:pt x="1596" y="954"/>
                  </a:cubicBezTo>
                  <a:cubicBezTo>
                    <a:pt x="1548" y="644"/>
                    <a:pt x="1406" y="382"/>
                    <a:pt x="1215" y="120"/>
                  </a:cubicBezTo>
                  <a:cubicBezTo>
                    <a:pt x="1167" y="1"/>
                    <a:pt x="1120" y="1"/>
                    <a:pt x="1120" y="144"/>
                  </a:cubicBezTo>
                  <a:cubicBezTo>
                    <a:pt x="1120" y="239"/>
                    <a:pt x="1120" y="287"/>
                    <a:pt x="1096" y="382"/>
                  </a:cubicBezTo>
                  <a:cubicBezTo>
                    <a:pt x="1072" y="501"/>
                    <a:pt x="1001" y="620"/>
                    <a:pt x="953" y="715"/>
                  </a:cubicBezTo>
                  <a:cubicBezTo>
                    <a:pt x="953" y="739"/>
                    <a:pt x="929" y="739"/>
                    <a:pt x="882" y="763"/>
                  </a:cubicBezTo>
                  <a:cubicBezTo>
                    <a:pt x="929" y="834"/>
                    <a:pt x="929" y="882"/>
                    <a:pt x="953" y="954"/>
                  </a:cubicBezTo>
                  <a:cubicBezTo>
                    <a:pt x="977" y="1096"/>
                    <a:pt x="1001" y="1215"/>
                    <a:pt x="1001" y="13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8"/>
            <p:cNvSpPr/>
            <p:nvPr/>
          </p:nvSpPr>
          <p:spPr>
            <a:xfrm>
              <a:off x="6031365" y="3397104"/>
              <a:ext cx="382107" cy="372842"/>
            </a:xfrm>
            <a:custGeom>
              <a:avLst/>
              <a:gdLst/>
              <a:ahLst/>
              <a:cxnLst/>
              <a:rect l="l" t="t" r="r" b="b"/>
              <a:pathLst>
                <a:path w="11551" h="11259" extrusionOk="0">
                  <a:moveTo>
                    <a:pt x="1691" y="2542"/>
                  </a:moveTo>
                  <a:cubicBezTo>
                    <a:pt x="1691" y="2638"/>
                    <a:pt x="1691" y="2757"/>
                    <a:pt x="1739" y="2852"/>
                  </a:cubicBezTo>
                  <a:cubicBezTo>
                    <a:pt x="1739" y="2876"/>
                    <a:pt x="1763" y="2923"/>
                    <a:pt x="1763" y="2971"/>
                  </a:cubicBezTo>
                  <a:lnTo>
                    <a:pt x="1310" y="2971"/>
                  </a:lnTo>
                  <a:lnTo>
                    <a:pt x="1310" y="2542"/>
                  </a:lnTo>
                  <a:close/>
                  <a:moveTo>
                    <a:pt x="1882" y="3328"/>
                  </a:moveTo>
                  <a:cubicBezTo>
                    <a:pt x="1977" y="3519"/>
                    <a:pt x="2120" y="3733"/>
                    <a:pt x="2310" y="3924"/>
                  </a:cubicBezTo>
                  <a:lnTo>
                    <a:pt x="2358" y="3947"/>
                  </a:lnTo>
                  <a:lnTo>
                    <a:pt x="357" y="3947"/>
                  </a:lnTo>
                  <a:cubicBezTo>
                    <a:pt x="381" y="3804"/>
                    <a:pt x="453" y="3685"/>
                    <a:pt x="572" y="3566"/>
                  </a:cubicBezTo>
                  <a:cubicBezTo>
                    <a:pt x="715" y="3400"/>
                    <a:pt x="929" y="3328"/>
                    <a:pt x="1143" y="3328"/>
                  </a:cubicBezTo>
                  <a:close/>
                  <a:moveTo>
                    <a:pt x="3549" y="399"/>
                  </a:moveTo>
                  <a:cubicBezTo>
                    <a:pt x="3549" y="494"/>
                    <a:pt x="3525" y="613"/>
                    <a:pt x="3525" y="685"/>
                  </a:cubicBezTo>
                  <a:cubicBezTo>
                    <a:pt x="3525" y="851"/>
                    <a:pt x="3549" y="971"/>
                    <a:pt x="3572" y="1090"/>
                  </a:cubicBezTo>
                  <a:cubicBezTo>
                    <a:pt x="3620" y="1256"/>
                    <a:pt x="3715" y="1328"/>
                    <a:pt x="3811" y="1447"/>
                  </a:cubicBezTo>
                  <a:cubicBezTo>
                    <a:pt x="3858" y="1494"/>
                    <a:pt x="3906" y="1590"/>
                    <a:pt x="3930" y="1685"/>
                  </a:cubicBezTo>
                  <a:cubicBezTo>
                    <a:pt x="3953" y="1804"/>
                    <a:pt x="3953" y="1923"/>
                    <a:pt x="3930" y="2066"/>
                  </a:cubicBezTo>
                  <a:cubicBezTo>
                    <a:pt x="3881" y="2293"/>
                    <a:pt x="3943" y="2377"/>
                    <a:pt x="4040" y="2377"/>
                  </a:cubicBezTo>
                  <a:cubicBezTo>
                    <a:pt x="4085" y="2377"/>
                    <a:pt x="4138" y="2358"/>
                    <a:pt x="4192" y="2328"/>
                  </a:cubicBezTo>
                  <a:cubicBezTo>
                    <a:pt x="4263" y="2304"/>
                    <a:pt x="4311" y="2233"/>
                    <a:pt x="4335" y="2185"/>
                  </a:cubicBezTo>
                  <a:cubicBezTo>
                    <a:pt x="4406" y="2090"/>
                    <a:pt x="4454" y="1995"/>
                    <a:pt x="4525" y="1875"/>
                  </a:cubicBezTo>
                  <a:cubicBezTo>
                    <a:pt x="4549" y="1828"/>
                    <a:pt x="4549" y="1804"/>
                    <a:pt x="4596" y="1733"/>
                  </a:cubicBezTo>
                  <a:cubicBezTo>
                    <a:pt x="4620" y="1756"/>
                    <a:pt x="4620" y="1828"/>
                    <a:pt x="4644" y="1852"/>
                  </a:cubicBezTo>
                  <a:cubicBezTo>
                    <a:pt x="4739" y="2066"/>
                    <a:pt x="4787" y="2233"/>
                    <a:pt x="4835" y="2447"/>
                  </a:cubicBezTo>
                  <a:cubicBezTo>
                    <a:pt x="4858" y="2590"/>
                    <a:pt x="4858" y="2780"/>
                    <a:pt x="4835" y="2923"/>
                  </a:cubicBezTo>
                  <a:cubicBezTo>
                    <a:pt x="4787" y="3114"/>
                    <a:pt x="4739" y="3257"/>
                    <a:pt x="4644" y="3400"/>
                  </a:cubicBezTo>
                  <a:cubicBezTo>
                    <a:pt x="4501" y="3638"/>
                    <a:pt x="4263" y="3781"/>
                    <a:pt x="4001" y="3947"/>
                  </a:cubicBezTo>
                  <a:lnTo>
                    <a:pt x="2929" y="3947"/>
                  </a:lnTo>
                  <a:cubicBezTo>
                    <a:pt x="2810" y="3852"/>
                    <a:pt x="2667" y="3733"/>
                    <a:pt x="2596" y="3638"/>
                  </a:cubicBezTo>
                  <a:cubicBezTo>
                    <a:pt x="2406" y="3471"/>
                    <a:pt x="2263" y="3281"/>
                    <a:pt x="2215" y="3090"/>
                  </a:cubicBezTo>
                  <a:lnTo>
                    <a:pt x="2167" y="3090"/>
                  </a:lnTo>
                  <a:cubicBezTo>
                    <a:pt x="2167" y="3090"/>
                    <a:pt x="2096" y="2899"/>
                    <a:pt x="2096" y="2804"/>
                  </a:cubicBezTo>
                  <a:cubicBezTo>
                    <a:pt x="2025" y="2447"/>
                    <a:pt x="2096" y="2137"/>
                    <a:pt x="2239" y="1733"/>
                  </a:cubicBezTo>
                  <a:cubicBezTo>
                    <a:pt x="2239" y="1733"/>
                    <a:pt x="2263" y="1709"/>
                    <a:pt x="2263" y="1685"/>
                  </a:cubicBezTo>
                  <a:cubicBezTo>
                    <a:pt x="2286" y="1709"/>
                    <a:pt x="2334" y="1756"/>
                    <a:pt x="2358" y="1804"/>
                  </a:cubicBezTo>
                  <a:cubicBezTo>
                    <a:pt x="2382" y="1852"/>
                    <a:pt x="2429" y="1923"/>
                    <a:pt x="2477" y="1947"/>
                  </a:cubicBezTo>
                  <a:cubicBezTo>
                    <a:pt x="2506" y="2005"/>
                    <a:pt x="2561" y="2036"/>
                    <a:pt x="2621" y="2036"/>
                  </a:cubicBezTo>
                  <a:cubicBezTo>
                    <a:pt x="2660" y="2036"/>
                    <a:pt x="2701" y="2023"/>
                    <a:pt x="2739" y="1995"/>
                  </a:cubicBezTo>
                  <a:cubicBezTo>
                    <a:pt x="2834" y="1947"/>
                    <a:pt x="2834" y="1828"/>
                    <a:pt x="2834" y="1733"/>
                  </a:cubicBezTo>
                  <a:cubicBezTo>
                    <a:pt x="2834" y="1685"/>
                    <a:pt x="2858" y="1614"/>
                    <a:pt x="2858" y="1566"/>
                  </a:cubicBezTo>
                  <a:cubicBezTo>
                    <a:pt x="2882" y="1399"/>
                    <a:pt x="2906" y="1256"/>
                    <a:pt x="2977" y="1113"/>
                  </a:cubicBezTo>
                  <a:cubicBezTo>
                    <a:pt x="3025" y="899"/>
                    <a:pt x="3144" y="685"/>
                    <a:pt x="3334" y="542"/>
                  </a:cubicBezTo>
                  <a:cubicBezTo>
                    <a:pt x="3406" y="494"/>
                    <a:pt x="3453" y="423"/>
                    <a:pt x="3549" y="399"/>
                  </a:cubicBezTo>
                  <a:close/>
                  <a:moveTo>
                    <a:pt x="4858" y="3709"/>
                  </a:moveTo>
                  <a:cubicBezTo>
                    <a:pt x="4882" y="3733"/>
                    <a:pt x="4882" y="3757"/>
                    <a:pt x="4906" y="3828"/>
                  </a:cubicBezTo>
                  <a:cubicBezTo>
                    <a:pt x="4930" y="3876"/>
                    <a:pt x="4978" y="3924"/>
                    <a:pt x="4978" y="3971"/>
                  </a:cubicBezTo>
                  <a:lnTo>
                    <a:pt x="4573" y="3971"/>
                  </a:lnTo>
                  <a:cubicBezTo>
                    <a:pt x="4668" y="3924"/>
                    <a:pt x="4763" y="3804"/>
                    <a:pt x="4858" y="3709"/>
                  </a:cubicBezTo>
                  <a:close/>
                  <a:moveTo>
                    <a:pt x="3358" y="5067"/>
                  </a:moveTo>
                  <a:cubicBezTo>
                    <a:pt x="3430" y="5067"/>
                    <a:pt x="3453" y="5067"/>
                    <a:pt x="3477" y="5138"/>
                  </a:cubicBezTo>
                  <a:cubicBezTo>
                    <a:pt x="3525" y="5162"/>
                    <a:pt x="3525" y="5186"/>
                    <a:pt x="3525" y="5233"/>
                  </a:cubicBezTo>
                  <a:lnTo>
                    <a:pt x="3310" y="8615"/>
                  </a:lnTo>
                  <a:cubicBezTo>
                    <a:pt x="3310" y="8639"/>
                    <a:pt x="3263" y="8710"/>
                    <a:pt x="3239" y="8734"/>
                  </a:cubicBezTo>
                  <a:cubicBezTo>
                    <a:pt x="3215" y="8758"/>
                    <a:pt x="3191" y="8758"/>
                    <a:pt x="3120" y="8758"/>
                  </a:cubicBezTo>
                  <a:cubicBezTo>
                    <a:pt x="3072" y="8758"/>
                    <a:pt x="3025" y="8734"/>
                    <a:pt x="3001" y="8710"/>
                  </a:cubicBezTo>
                  <a:cubicBezTo>
                    <a:pt x="2977" y="8686"/>
                    <a:pt x="2977" y="8639"/>
                    <a:pt x="2977" y="8615"/>
                  </a:cubicBezTo>
                  <a:lnTo>
                    <a:pt x="3191" y="5233"/>
                  </a:lnTo>
                  <a:cubicBezTo>
                    <a:pt x="3191" y="5186"/>
                    <a:pt x="3215" y="5138"/>
                    <a:pt x="3239" y="5114"/>
                  </a:cubicBezTo>
                  <a:cubicBezTo>
                    <a:pt x="3287" y="5067"/>
                    <a:pt x="3310" y="5067"/>
                    <a:pt x="3358" y="5067"/>
                  </a:cubicBezTo>
                  <a:close/>
                  <a:moveTo>
                    <a:pt x="1691" y="5067"/>
                  </a:moveTo>
                  <a:cubicBezTo>
                    <a:pt x="1763" y="5067"/>
                    <a:pt x="1786" y="5114"/>
                    <a:pt x="1810" y="5138"/>
                  </a:cubicBezTo>
                  <a:cubicBezTo>
                    <a:pt x="1834" y="5162"/>
                    <a:pt x="1882" y="5186"/>
                    <a:pt x="1882" y="5257"/>
                  </a:cubicBezTo>
                  <a:lnTo>
                    <a:pt x="1882" y="8615"/>
                  </a:lnTo>
                  <a:cubicBezTo>
                    <a:pt x="1882" y="8686"/>
                    <a:pt x="1858" y="8710"/>
                    <a:pt x="1810" y="8734"/>
                  </a:cubicBezTo>
                  <a:cubicBezTo>
                    <a:pt x="1786" y="8758"/>
                    <a:pt x="1739" y="8782"/>
                    <a:pt x="1691" y="8782"/>
                  </a:cubicBezTo>
                  <a:cubicBezTo>
                    <a:pt x="1643" y="8782"/>
                    <a:pt x="1620" y="8758"/>
                    <a:pt x="1572" y="8734"/>
                  </a:cubicBezTo>
                  <a:cubicBezTo>
                    <a:pt x="1548" y="8710"/>
                    <a:pt x="1524" y="8639"/>
                    <a:pt x="1524" y="8615"/>
                  </a:cubicBezTo>
                  <a:lnTo>
                    <a:pt x="1524" y="5257"/>
                  </a:lnTo>
                  <a:cubicBezTo>
                    <a:pt x="1524" y="5186"/>
                    <a:pt x="1548" y="5162"/>
                    <a:pt x="1572" y="5138"/>
                  </a:cubicBezTo>
                  <a:cubicBezTo>
                    <a:pt x="1620" y="5114"/>
                    <a:pt x="1643" y="5067"/>
                    <a:pt x="1691" y="5067"/>
                  </a:cubicBezTo>
                  <a:close/>
                  <a:moveTo>
                    <a:pt x="1691" y="4709"/>
                  </a:moveTo>
                  <a:cubicBezTo>
                    <a:pt x="1572" y="4709"/>
                    <a:pt x="1429" y="4781"/>
                    <a:pt x="1334" y="4876"/>
                  </a:cubicBezTo>
                  <a:cubicBezTo>
                    <a:pt x="1239" y="4948"/>
                    <a:pt x="1191" y="5067"/>
                    <a:pt x="1191" y="5233"/>
                  </a:cubicBezTo>
                  <a:lnTo>
                    <a:pt x="1191" y="8615"/>
                  </a:lnTo>
                  <a:cubicBezTo>
                    <a:pt x="1191" y="8758"/>
                    <a:pt x="1239" y="8877"/>
                    <a:pt x="1334" y="8972"/>
                  </a:cubicBezTo>
                  <a:cubicBezTo>
                    <a:pt x="1429" y="9067"/>
                    <a:pt x="1548" y="9115"/>
                    <a:pt x="1691" y="9115"/>
                  </a:cubicBezTo>
                  <a:cubicBezTo>
                    <a:pt x="1834" y="9115"/>
                    <a:pt x="1977" y="9067"/>
                    <a:pt x="2048" y="8972"/>
                  </a:cubicBezTo>
                  <a:cubicBezTo>
                    <a:pt x="2144" y="8877"/>
                    <a:pt x="2215" y="8758"/>
                    <a:pt x="2215" y="8615"/>
                  </a:cubicBezTo>
                  <a:lnTo>
                    <a:pt x="2215" y="5233"/>
                  </a:lnTo>
                  <a:cubicBezTo>
                    <a:pt x="2215" y="5067"/>
                    <a:pt x="2144" y="4948"/>
                    <a:pt x="2048" y="4876"/>
                  </a:cubicBezTo>
                  <a:cubicBezTo>
                    <a:pt x="1953" y="4781"/>
                    <a:pt x="1834" y="4709"/>
                    <a:pt x="1691" y="4709"/>
                  </a:cubicBezTo>
                  <a:close/>
                  <a:moveTo>
                    <a:pt x="3406" y="4709"/>
                  </a:moveTo>
                  <a:cubicBezTo>
                    <a:pt x="3239" y="4709"/>
                    <a:pt x="3120" y="4781"/>
                    <a:pt x="3001" y="4876"/>
                  </a:cubicBezTo>
                  <a:cubicBezTo>
                    <a:pt x="2929" y="4948"/>
                    <a:pt x="2858" y="5067"/>
                    <a:pt x="2858" y="5233"/>
                  </a:cubicBezTo>
                  <a:lnTo>
                    <a:pt x="2644" y="8615"/>
                  </a:lnTo>
                  <a:cubicBezTo>
                    <a:pt x="2644" y="8734"/>
                    <a:pt x="2715" y="8877"/>
                    <a:pt x="2810" y="8972"/>
                  </a:cubicBezTo>
                  <a:cubicBezTo>
                    <a:pt x="2882" y="9067"/>
                    <a:pt x="3001" y="9115"/>
                    <a:pt x="3120" y="9115"/>
                  </a:cubicBezTo>
                  <a:cubicBezTo>
                    <a:pt x="3287" y="9115"/>
                    <a:pt x="3430" y="9067"/>
                    <a:pt x="3525" y="8972"/>
                  </a:cubicBezTo>
                  <a:cubicBezTo>
                    <a:pt x="3596" y="8877"/>
                    <a:pt x="3668" y="8758"/>
                    <a:pt x="3668" y="8615"/>
                  </a:cubicBezTo>
                  <a:lnTo>
                    <a:pt x="3882" y="5233"/>
                  </a:lnTo>
                  <a:cubicBezTo>
                    <a:pt x="3882" y="5114"/>
                    <a:pt x="3811" y="4948"/>
                    <a:pt x="3715" y="4876"/>
                  </a:cubicBezTo>
                  <a:cubicBezTo>
                    <a:pt x="3620" y="4781"/>
                    <a:pt x="3525" y="4709"/>
                    <a:pt x="3406" y="4709"/>
                  </a:cubicBezTo>
                  <a:close/>
                  <a:moveTo>
                    <a:pt x="3779" y="0"/>
                  </a:moveTo>
                  <a:cubicBezTo>
                    <a:pt x="3751" y="0"/>
                    <a:pt x="3721" y="6"/>
                    <a:pt x="3692" y="18"/>
                  </a:cubicBezTo>
                  <a:cubicBezTo>
                    <a:pt x="3620" y="42"/>
                    <a:pt x="3572" y="66"/>
                    <a:pt x="3549" y="66"/>
                  </a:cubicBezTo>
                  <a:cubicBezTo>
                    <a:pt x="3358" y="161"/>
                    <a:pt x="3239" y="256"/>
                    <a:pt x="3096" y="375"/>
                  </a:cubicBezTo>
                  <a:cubicBezTo>
                    <a:pt x="2882" y="542"/>
                    <a:pt x="2739" y="780"/>
                    <a:pt x="2644" y="1042"/>
                  </a:cubicBezTo>
                  <a:cubicBezTo>
                    <a:pt x="2596" y="1209"/>
                    <a:pt x="2548" y="1352"/>
                    <a:pt x="2525" y="1518"/>
                  </a:cubicBezTo>
                  <a:cubicBezTo>
                    <a:pt x="2501" y="1471"/>
                    <a:pt x="2477" y="1447"/>
                    <a:pt x="2429" y="1375"/>
                  </a:cubicBezTo>
                  <a:cubicBezTo>
                    <a:pt x="2406" y="1328"/>
                    <a:pt x="2358" y="1280"/>
                    <a:pt x="2286" y="1280"/>
                  </a:cubicBezTo>
                  <a:cubicBezTo>
                    <a:pt x="2239" y="1280"/>
                    <a:pt x="2167" y="1280"/>
                    <a:pt x="2120" y="1352"/>
                  </a:cubicBezTo>
                  <a:cubicBezTo>
                    <a:pt x="2096" y="1375"/>
                    <a:pt x="2048" y="1471"/>
                    <a:pt x="2025" y="1494"/>
                  </a:cubicBezTo>
                  <a:lnTo>
                    <a:pt x="1929" y="1685"/>
                  </a:lnTo>
                  <a:cubicBezTo>
                    <a:pt x="1834" y="1852"/>
                    <a:pt x="1786" y="2042"/>
                    <a:pt x="1763" y="2209"/>
                  </a:cubicBezTo>
                  <a:lnTo>
                    <a:pt x="1143" y="2209"/>
                  </a:lnTo>
                  <a:cubicBezTo>
                    <a:pt x="1048" y="2209"/>
                    <a:pt x="953" y="2304"/>
                    <a:pt x="953" y="2399"/>
                  </a:cubicBezTo>
                  <a:lnTo>
                    <a:pt x="953" y="3019"/>
                  </a:lnTo>
                  <a:cubicBezTo>
                    <a:pt x="715" y="3042"/>
                    <a:pt x="477" y="3161"/>
                    <a:pt x="334" y="3304"/>
                  </a:cubicBezTo>
                  <a:cubicBezTo>
                    <a:pt x="119" y="3519"/>
                    <a:pt x="0" y="3781"/>
                    <a:pt x="0" y="4114"/>
                  </a:cubicBezTo>
                  <a:cubicBezTo>
                    <a:pt x="0" y="4209"/>
                    <a:pt x="96" y="4305"/>
                    <a:pt x="191" y="4305"/>
                  </a:cubicBezTo>
                  <a:lnTo>
                    <a:pt x="429" y="4305"/>
                  </a:lnTo>
                  <a:lnTo>
                    <a:pt x="429" y="9020"/>
                  </a:lnTo>
                  <a:cubicBezTo>
                    <a:pt x="429" y="9126"/>
                    <a:pt x="486" y="9214"/>
                    <a:pt x="584" y="9214"/>
                  </a:cubicBezTo>
                  <a:cubicBezTo>
                    <a:pt x="595" y="9214"/>
                    <a:pt x="607" y="9213"/>
                    <a:pt x="619" y="9210"/>
                  </a:cubicBezTo>
                  <a:cubicBezTo>
                    <a:pt x="691" y="9186"/>
                    <a:pt x="739" y="9115"/>
                    <a:pt x="739" y="9020"/>
                  </a:cubicBezTo>
                  <a:lnTo>
                    <a:pt x="739" y="4328"/>
                  </a:lnTo>
                  <a:lnTo>
                    <a:pt x="4549" y="4328"/>
                  </a:lnTo>
                  <a:lnTo>
                    <a:pt x="4501" y="5067"/>
                  </a:lnTo>
                  <a:cubicBezTo>
                    <a:pt x="4501" y="5162"/>
                    <a:pt x="4549" y="5257"/>
                    <a:pt x="4644" y="5257"/>
                  </a:cubicBezTo>
                  <a:cubicBezTo>
                    <a:pt x="4739" y="5257"/>
                    <a:pt x="4811" y="5186"/>
                    <a:pt x="4811" y="5090"/>
                  </a:cubicBezTo>
                  <a:lnTo>
                    <a:pt x="4882" y="4328"/>
                  </a:lnTo>
                  <a:lnTo>
                    <a:pt x="5097" y="4328"/>
                  </a:lnTo>
                  <a:cubicBezTo>
                    <a:pt x="5192" y="4328"/>
                    <a:pt x="5263" y="4233"/>
                    <a:pt x="5263" y="4138"/>
                  </a:cubicBezTo>
                  <a:cubicBezTo>
                    <a:pt x="5263" y="3995"/>
                    <a:pt x="5239" y="3852"/>
                    <a:pt x="5192" y="3709"/>
                  </a:cubicBezTo>
                  <a:cubicBezTo>
                    <a:pt x="5120" y="3614"/>
                    <a:pt x="5073" y="3495"/>
                    <a:pt x="4978" y="3400"/>
                  </a:cubicBezTo>
                  <a:cubicBezTo>
                    <a:pt x="5025" y="3281"/>
                    <a:pt x="5073" y="3161"/>
                    <a:pt x="5097" y="3042"/>
                  </a:cubicBezTo>
                  <a:cubicBezTo>
                    <a:pt x="5120" y="2828"/>
                    <a:pt x="5120" y="2661"/>
                    <a:pt x="5097" y="2471"/>
                  </a:cubicBezTo>
                  <a:cubicBezTo>
                    <a:pt x="5073" y="2233"/>
                    <a:pt x="4978" y="1995"/>
                    <a:pt x="4882" y="1804"/>
                  </a:cubicBezTo>
                  <a:cubicBezTo>
                    <a:pt x="4835" y="1637"/>
                    <a:pt x="4739" y="1518"/>
                    <a:pt x="4644" y="1375"/>
                  </a:cubicBezTo>
                  <a:cubicBezTo>
                    <a:pt x="4596" y="1280"/>
                    <a:pt x="4525" y="1232"/>
                    <a:pt x="4430" y="1232"/>
                  </a:cubicBezTo>
                  <a:cubicBezTo>
                    <a:pt x="4311" y="1232"/>
                    <a:pt x="4263" y="1328"/>
                    <a:pt x="4263" y="1494"/>
                  </a:cubicBezTo>
                  <a:lnTo>
                    <a:pt x="4263" y="1590"/>
                  </a:lnTo>
                  <a:cubicBezTo>
                    <a:pt x="4263" y="1637"/>
                    <a:pt x="4263" y="1685"/>
                    <a:pt x="4215" y="1733"/>
                  </a:cubicBezTo>
                  <a:cubicBezTo>
                    <a:pt x="4192" y="1590"/>
                    <a:pt x="4096" y="1447"/>
                    <a:pt x="4025" y="1280"/>
                  </a:cubicBezTo>
                  <a:cubicBezTo>
                    <a:pt x="3953" y="1209"/>
                    <a:pt x="3858" y="1137"/>
                    <a:pt x="3834" y="1018"/>
                  </a:cubicBezTo>
                  <a:cubicBezTo>
                    <a:pt x="3811" y="971"/>
                    <a:pt x="3811" y="875"/>
                    <a:pt x="3811" y="804"/>
                  </a:cubicBezTo>
                  <a:cubicBezTo>
                    <a:pt x="3811" y="756"/>
                    <a:pt x="3834" y="661"/>
                    <a:pt x="3834" y="613"/>
                  </a:cubicBezTo>
                  <a:lnTo>
                    <a:pt x="3930" y="328"/>
                  </a:lnTo>
                  <a:cubicBezTo>
                    <a:pt x="3953" y="280"/>
                    <a:pt x="3953" y="208"/>
                    <a:pt x="3953" y="161"/>
                  </a:cubicBezTo>
                  <a:cubicBezTo>
                    <a:pt x="3936" y="54"/>
                    <a:pt x="3864" y="0"/>
                    <a:pt x="3779" y="0"/>
                  </a:cubicBezTo>
                  <a:close/>
                  <a:moveTo>
                    <a:pt x="8693" y="7805"/>
                  </a:moveTo>
                  <a:cubicBezTo>
                    <a:pt x="8693" y="7901"/>
                    <a:pt x="8669" y="8020"/>
                    <a:pt x="8669" y="8115"/>
                  </a:cubicBezTo>
                  <a:cubicBezTo>
                    <a:pt x="8669" y="8282"/>
                    <a:pt x="8669" y="8496"/>
                    <a:pt x="8764" y="8686"/>
                  </a:cubicBezTo>
                  <a:cubicBezTo>
                    <a:pt x="8835" y="8829"/>
                    <a:pt x="8907" y="8877"/>
                    <a:pt x="9002" y="8996"/>
                  </a:cubicBezTo>
                  <a:cubicBezTo>
                    <a:pt x="9121" y="9186"/>
                    <a:pt x="9193" y="9425"/>
                    <a:pt x="9216" y="9639"/>
                  </a:cubicBezTo>
                  <a:cubicBezTo>
                    <a:pt x="9264" y="9806"/>
                    <a:pt x="9216" y="9949"/>
                    <a:pt x="9145" y="10044"/>
                  </a:cubicBezTo>
                  <a:lnTo>
                    <a:pt x="7954" y="10044"/>
                  </a:lnTo>
                  <a:lnTo>
                    <a:pt x="7859" y="9782"/>
                  </a:lnTo>
                  <a:cubicBezTo>
                    <a:pt x="7835" y="9568"/>
                    <a:pt x="7811" y="9353"/>
                    <a:pt x="7811" y="9115"/>
                  </a:cubicBezTo>
                  <a:cubicBezTo>
                    <a:pt x="7811" y="8829"/>
                    <a:pt x="7859" y="8567"/>
                    <a:pt x="8002" y="8353"/>
                  </a:cubicBezTo>
                  <a:cubicBezTo>
                    <a:pt x="8169" y="8115"/>
                    <a:pt x="8359" y="7924"/>
                    <a:pt x="8693" y="7805"/>
                  </a:cubicBezTo>
                  <a:close/>
                  <a:moveTo>
                    <a:pt x="10931" y="10377"/>
                  </a:moveTo>
                  <a:cubicBezTo>
                    <a:pt x="10979" y="10377"/>
                    <a:pt x="11050" y="10401"/>
                    <a:pt x="11098" y="10472"/>
                  </a:cubicBezTo>
                  <a:cubicBezTo>
                    <a:pt x="11169" y="10496"/>
                    <a:pt x="11193" y="10592"/>
                    <a:pt x="11193" y="10639"/>
                  </a:cubicBezTo>
                  <a:cubicBezTo>
                    <a:pt x="11193" y="10711"/>
                    <a:pt x="11169" y="10758"/>
                    <a:pt x="11098" y="10830"/>
                  </a:cubicBezTo>
                  <a:cubicBezTo>
                    <a:pt x="11074" y="10877"/>
                    <a:pt x="10979" y="10901"/>
                    <a:pt x="10931" y="10901"/>
                  </a:cubicBezTo>
                  <a:lnTo>
                    <a:pt x="6049" y="10901"/>
                  </a:lnTo>
                  <a:cubicBezTo>
                    <a:pt x="5978" y="10901"/>
                    <a:pt x="5930" y="10877"/>
                    <a:pt x="5859" y="10830"/>
                  </a:cubicBezTo>
                  <a:cubicBezTo>
                    <a:pt x="5811" y="10782"/>
                    <a:pt x="5787" y="10711"/>
                    <a:pt x="5787" y="10639"/>
                  </a:cubicBezTo>
                  <a:cubicBezTo>
                    <a:pt x="5787" y="10592"/>
                    <a:pt x="5811" y="10520"/>
                    <a:pt x="5859" y="10472"/>
                  </a:cubicBezTo>
                  <a:cubicBezTo>
                    <a:pt x="5906" y="10401"/>
                    <a:pt x="5978" y="10377"/>
                    <a:pt x="6049" y="10377"/>
                  </a:cubicBezTo>
                  <a:close/>
                  <a:moveTo>
                    <a:pt x="4168" y="10044"/>
                  </a:moveTo>
                  <a:cubicBezTo>
                    <a:pt x="4311" y="10044"/>
                    <a:pt x="4406" y="10068"/>
                    <a:pt x="4501" y="10163"/>
                  </a:cubicBezTo>
                  <a:cubicBezTo>
                    <a:pt x="4549" y="10234"/>
                    <a:pt x="4620" y="10353"/>
                    <a:pt x="4620" y="10496"/>
                  </a:cubicBezTo>
                  <a:cubicBezTo>
                    <a:pt x="4620" y="10639"/>
                    <a:pt x="4596" y="10734"/>
                    <a:pt x="4501" y="10830"/>
                  </a:cubicBezTo>
                  <a:cubicBezTo>
                    <a:pt x="4406" y="10877"/>
                    <a:pt x="4311" y="10949"/>
                    <a:pt x="4168" y="10949"/>
                  </a:cubicBezTo>
                  <a:cubicBezTo>
                    <a:pt x="4025" y="10949"/>
                    <a:pt x="3930" y="10901"/>
                    <a:pt x="3834" y="10830"/>
                  </a:cubicBezTo>
                  <a:cubicBezTo>
                    <a:pt x="3787" y="10734"/>
                    <a:pt x="3715" y="10615"/>
                    <a:pt x="3715" y="10496"/>
                  </a:cubicBezTo>
                  <a:cubicBezTo>
                    <a:pt x="3715" y="10353"/>
                    <a:pt x="3763" y="10258"/>
                    <a:pt x="3834" y="10163"/>
                  </a:cubicBezTo>
                  <a:cubicBezTo>
                    <a:pt x="3930" y="10115"/>
                    <a:pt x="4025" y="10044"/>
                    <a:pt x="4168" y="10044"/>
                  </a:cubicBezTo>
                  <a:close/>
                  <a:moveTo>
                    <a:pt x="9085" y="3987"/>
                  </a:moveTo>
                  <a:cubicBezTo>
                    <a:pt x="9059" y="3987"/>
                    <a:pt x="9032" y="3990"/>
                    <a:pt x="9002" y="3995"/>
                  </a:cubicBezTo>
                  <a:cubicBezTo>
                    <a:pt x="8716" y="4066"/>
                    <a:pt x="8288" y="4352"/>
                    <a:pt x="8097" y="4519"/>
                  </a:cubicBezTo>
                  <a:cubicBezTo>
                    <a:pt x="7811" y="4781"/>
                    <a:pt x="7597" y="5138"/>
                    <a:pt x="7454" y="5519"/>
                  </a:cubicBezTo>
                  <a:cubicBezTo>
                    <a:pt x="7335" y="5781"/>
                    <a:pt x="7264" y="6067"/>
                    <a:pt x="7240" y="6329"/>
                  </a:cubicBezTo>
                  <a:cubicBezTo>
                    <a:pt x="7216" y="6353"/>
                    <a:pt x="7216" y="6424"/>
                    <a:pt x="7216" y="6472"/>
                  </a:cubicBezTo>
                  <a:cubicBezTo>
                    <a:pt x="7145" y="6424"/>
                    <a:pt x="7097" y="6329"/>
                    <a:pt x="7049" y="6257"/>
                  </a:cubicBezTo>
                  <a:cubicBezTo>
                    <a:pt x="7002" y="6186"/>
                    <a:pt x="7002" y="6114"/>
                    <a:pt x="6930" y="6067"/>
                  </a:cubicBezTo>
                  <a:cubicBezTo>
                    <a:pt x="6883" y="6019"/>
                    <a:pt x="6811" y="5972"/>
                    <a:pt x="6764" y="5972"/>
                  </a:cubicBezTo>
                  <a:cubicBezTo>
                    <a:pt x="6744" y="5965"/>
                    <a:pt x="6727" y="5962"/>
                    <a:pt x="6710" y="5962"/>
                  </a:cubicBezTo>
                  <a:cubicBezTo>
                    <a:pt x="6665" y="5962"/>
                    <a:pt x="6625" y="5984"/>
                    <a:pt x="6573" y="6019"/>
                  </a:cubicBezTo>
                  <a:cubicBezTo>
                    <a:pt x="6549" y="6067"/>
                    <a:pt x="6525" y="6091"/>
                    <a:pt x="6502" y="6138"/>
                  </a:cubicBezTo>
                  <a:cubicBezTo>
                    <a:pt x="6468" y="6223"/>
                    <a:pt x="6458" y="6235"/>
                    <a:pt x="6455" y="6235"/>
                  </a:cubicBezTo>
                  <a:cubicBezTo>
                    <a:pt x="6454" y="6235"/>
                    <a:pt x="6454" y="6234"/>
                    <a:pt x="6454" y="6234"/>
                  </a:cubicBezTo>
                  <a:cubicBezTo>
                    <a:pt x="6406" y="6329"/>
                    <a:pt x="6335" y="6424"/>
                    <a:pt x="6311" y="6495"/>
                  </a:cubicBezTo>
                  <a:cubicBezTo>
                    <a:pt x="6025" y="7091"/>
                    <a:pt x="5930" y="7686"/>
                    <a:pt x="6025" y="8258"/>
                  </a:cubicBezTo>
                  <a:cubicBezTo>
                    <a:pt x="6097" y="8829"/>
                    <a:pt x="6406" y="9329"/>
                    <a:pt x="6859" y="9806"/>
                  </a:cubicBezTo>
                  <a:cubicBezTo>
                    <a:pt x="6906" y="9877"/>
                    <a:pt x="7002" y="9949"/>
                    <a:pt x="7097" y="10020"/>
                  </a:cubicBezTo>
                  <a:lnTo>
                    <a:pt x="6025" y="10020"/>
                  </a:lnTo>
                  <a:cubicBezTo>
                    <a:pt x="5859" y="10020"/>
                    <a:pt x="5716" y="10068"/>
                    <a:pt x="5597" y="10187"/>
                  </a:cubicBezTo>
                  <a:cubicBezTo>
                    <a:pt x="5478" y="10282"/>
                    <a:pt x="5430" y="10425"/>
                    <a:pt x="5430" y="10615"/>
                  </a:cubicBezTo>
                  <a:cubicBezTo>
                    <a:pt x="5430" y="10758"/>
                    <a:pt x="5478" y="10901"/>
                    <a:pt x="5597" y="11020"/>
                  </a:cubicBezTo>
                  <a:cubicBezTo>
                    <a:pt x="5692" y="11139"/>
                    <a:pt x="5835" y="11211"/>
                    <a:pt x="6025" y="11211"/>
                  </a:cubicBezTo>
                  <a:lnTo>
                    <a:pt x="10955" y="11211"/>
                  </a:lnTo>
                  <a:cubicBezTo>
                    <a:pt x="11098" y="11211"/>
                    <a:pt x="11265" y="11139"/>
                    <a:pt x="11384" y="11020"/>
                  </a:cubicBezTo>
                  <a:cubicBezTo>
                    <a:pt x="11503" y="10949"/>
                    <a:pt x="11550" y="10782"/>
                    <a:pt x="11550" y="10615"/>
                  </a:cubicBezTo>
                  <a:cubicBezTo>
                    <a:pt x="11550" y="10472"/>
                    <a:pt x="11503" y="10306"/>
                    <a:pt x="11384" y="10187"/>
                  </a:cubicBezTo>
                  <a:cubicBezTo>
                    <a:pt x="11288" y="10068"/>
                    <a:pt x="11145" y="10020"/>
                    <a:pt x="10955" y="10020"/>
                  </a:cubicBezTo>
                  <a:lnTo>
                    <a:pt x="10002" y="10020"/>
                  </a:lnTo>
                  <a:cubicBezTo>
                    <a:pt x="10217" y="9901"/>
                    <a:pt x="10383" y="9710"/>
                    <a:pt x="10550" y="9544"/>
                  </a:cubicBezTo>
                  <a:cubicBezTo>
                    <a:pt x="10812" y="9210"/>
                    <a:pt x="10979" y="8829"/>
                    <a:pt x="11050" y="8377"/>
                  </a:cubicBezTo>
                  <a:cubicBezTo>
                    <a:pt x="11050" y="8282"/>
                    <a:pt x="10979" y="8210"/>
                    <a:pt x="10907" y="8210"/>
                  </a:cubicBezTo>
                  <a:cubicBezTo>
                    <a:pt x="10812" y="8210"/>
                    <a:pt x="10717" y="8258"/>
                    <a:pt x="10717" y="8353"/>
                  </a:cubicBezTo>
                  <a:cubicBezTo>
                    <a:pt x="10669" y="8734"/>
                    <a:pt x="10502" y="9067"/>
                    <a:pt x="10264" y="9353"/>
                  </a:cubicBezTo>
                  <a:cubicBezTo>
                    <a:pt x="10074" y="9591"/>
                    <a:pt x="9788" y="9782"/>
                    <a:pt x="9502" y="9949"/>
                  </a:cubicBezTo>
                  <a:cubicBezTo>
                    <a:pt x="9526" y="9829"/>
                    <a:pt x="9526" y="9710"/>
                    <a:pt x="9526" y="9591"/>
                  </a:cubicBezTo>
                  <a:cubicBezTo>
                    <a:pt x="9502" y="9329"/>
                    <a:pt x="9407" y="9067"/>
                    <a:pt x="9240" y="8829"/>
                  </a:cubicBezTo>
                  <a:cubicBezTo>
                    <a:pt x="9145" y="8734"/>
                    <a:pt x="9074" y="8686"/>
                    <a:pt x="9026" y="8567"/>
                  </a:cubicBezTo>
                  <a:cubicBezTo>
                    <a:pt x="8955" y="8448"/>
                    <a:pt x="8955" y="8282"/>
                    <a:pt x="8955" y="8139"/>
                  </a:cubicBezTo>
                  <a:cubicBezTo>
                    <a:pt x="8955" y="8043"/>
                    <a:pt x="8955" y="7972"/>
                    <a:pt x="9002" y="7877"/>
                  </a:cubicBezTo>
                  <a:cubicBezTo>
                    <a:pt x="9002" y="7781"/>
                    <a:pt x="9050" y="7734"/>
                    <a:pt x="9050" y="7662"/>
                  </a:cubicBezTo>
                  <a:cubicBezTo>
                    <a:pt x="9074" y="7519"/>
                    <a:pt x="9002" y="7448"/>
                    <a:pt x="8883" y="7424"/>
                  </a:cubicBezTo>
                  <a:cubicBezTo>
                    <a:pt x="8812" y="7424"/>
                    <a:pt x="8716" y="7424"/>
                    <a:pt x="8669" y="7448"/>
                  </a:cubicBezTo>
                  <a:cubicBezTo>
                    <a:pt x="8216" y="7615"/>
                    <a:pt x="7883" y="7853"/>
                    <a:pt x="7692" y="8162"/>
                  </a:cubicBezTo>
                  <a:cubicBezTo>
                    <a:pt x="7502" y="8448"/>
                    <a:pt x="7407" y="8758"/>
                    <a:pt x="7407" y="9115"/>
                  </a:cubicBezTo>
                  <a:cubicBezTo>
                    <a:pt x="7407" y="9353"/>
                    <a:pt x="7430" y="9591"/>
                    <a:pt x="7502" y="9829"/>
                  </a:cubicBezTo>
                  <a:cubicBezTo>
                    <a:pt x="7502" y="9877"/>
                    <a:pt x="7526" y="9925"/>
                    <a:pt x="7526" y="9949"/>
                  </a:cubicBezTo>
                  <a:cubicBezTo>
                    <a:pt x="7478" y="9925"/>
                    <a:pt x="7407" y="9901"/>
                    <a:pt x="7383" y="9877"/>
                  </a:cubicBezTo>
                  <a:cubicBezTo>
                    <a:pt x="7264" y="9782"/>
                    <a:pt x="7168" y="9687"/>
                    <a:pt x="7097" y="9591"/>
                  </a:cubicBezTo>
                  <a:cubicBezTo>
                    <a:pt x="6668" y="9186"/>
                    <a:pt x="6430" y="8710"/>
                    <a:pt x="6335" y="8234"/>
                  </a:cubicBezTo>
                  <a:cubicBezTo>
                    <a:pt x="6287" y="7734"/>
                    <a:pt x="6383" y="7186"/>
                    <a:pt x="6597" y="6662"/>
                  </a:cubicBezTo>
                  <a:cubicBezTo>
                    <a:pt x="6645" y="6591"/>
                    <a:pt x="6692" y="6495"/>
                    <a:pt x="6716" y="6424"/>
                  </a:cubicBezTo>
                  <a:cubicBezTo>
                    <a:pt x="6787" y="6495"/>
                    <a:pt x="6883" y="6615"/>
                    <a:pt x="6930" y="6710"/>
                  </a:cubicBezTo>
                  <a:cubicBezTo>
                    <a:pt x="6978" y="6805"/>
                    <a:pt x="7026" y="6853"/>
                    <a:pt x="7097" y="6924"/>
                  </a:cubicBezTo>
                  <a:cubicBezTo>
                    <a:pt x="7162" y="7005"/>
                    <a:pt x="7227" y="7042"/>
                    <a:pt x="7300" y="7042"/>
                  </a:cubicBezTo>
                  <a:cubicBezTo>
                    <a:pt x="7334" y="7042"/>
                    <a:pt x="7369" y="7034"/>
                    <a:pt x="7407" y="7019"/>
                  </a:cubicBezTo>
                  <a:cubicBezTo>
                    <a:pt x="7526" y="6924"/>
                    <a:pt x="7502" y="6734"/>
                    <a:pt x="7502" y="6615"/>
                  </a:cubicBezTo>
                  <a:cubicBezTo>
                    <a:pt x="7502" y="6543"/>
                    <a:pt x="7526" y="6448"/>
                    <a:pt x="7526" y="6353"/>
                  </a:cubicBezTo>
                  <a:cubicBezTo>
                    <a:pt x="7573" y="6114"/>
                    <a:pt x="7621" y="5876"/>
                    <a:pt x="7716" y="5638"/>
                  </a:cubicBezTo>
                  <a:cubicBezTo>
                    <a:pt x="7835" y="5305"/>
                    <a:pt x="8002" y="5019"/>
                    <a:pt x="8288" y="4781"/>
                  </a:cubicBezTo>
                  <a:cubicBezTo>
                    <a:pt x="8431" y="4662"/>
                    <a:pt x="8573" y="4543"/>
                    <a:pt x="8788" y="4447"/>
                  </a:cubicBezTo>
                  <a:lnTo>
                    <a:pt x="8788" y="4447"/>
                  </a:lnTo>
                  <a:cubicBezTo>
                    <a:pt x="8764" y="4567"/>
                    <a:pt x="8716" y="4662"/>
                    <a:pt x="8693" y="4781"/>
                  </a:cubicBezTo>
                  <a:cubicBezTo>
                    <a:pt x="8669" y="5043"/>
                    <a:pt x="8669" y="5352"/>
                    <a:pt x="8764" y="5614"/>
                  </a:cubicBezTo>
                  <a:cubicBezTo>
                    <a:pt x="8835" y="5852"/>
                    <a:pt x="8955" y="5948"/>
                    <a:pt x="9074" y="6114"/>
                  </a:cubicBezTo>
                  <a:cubicBezTo>
                    <a:pt x="9169" y="6234"/>
                    <a:pt x="9264" y="6376"/>
                    <a:pt x="9288" y="6543"/>
                  </a:cubicBezTo>
                  <a:cubicBezTo>
                    <a:pt x="9359" y="6710"/>
                    <a:pt x="9359" y="6924"/>
                    <a:pt x="9312" y="7138"/>
                  </a:cubicBezTo>
                  <a:cubicBezTo>
                    <a:pt x="9279" y="7403"/>
                    <a:pt x="9326" y="7495"/>
                    <a:pt x="9429" y="7495"/>
                  </a:cubicBezTo>
                  <a:cubicBezTo>
                    <a:pt x="9475" y="7495"/>
                    <a:pt x="9532" y="7477"/>
                    <a:pt x="9598" y="7448"/>
                  </a:cubicBezTo>
                  <a:cubicBezTo>
                    <a:pt x="9669" y="7424"/>
                    <a:pt x="9788" y="7281"/>
                    <a:pt x="9859" y="7186"/>
                  </a:cubicBezTo>
                  <a:cubicBezTo>
                    <a:pt x="9955" y="7067"/>
                    <a:pt x="10002" y="6948"/>
                    <a:pt x="10074" y="6829"/>
                  </a:cubicBezTo>
                  <a:cubicBezTo>
                    <a:pt x="10145" y="6686"/>
                    <a:pt x="10193" y="6567"/>
                    <a:pt x="10217" y="6424"/>
                  </a:cubicBezTo>
                  <a:cubicBezTo>
                    <a:pt x="10312" y="6543"/>
                    <a:pt x="10360" y="6662"/>
                    <a:pt x="10431" y="6781"/>
                  </a:cubicBezTo>
                  <a:cubicBezTo>
                    <a:pt x="10502" y="6972"/>
                    <a:pt x="10574" y="7162"/>
                    <a:pt x="10622" y="7400"/>
                  </a:cubicBezTo>
                  <a:cubicBezTo>
                    <a:pt x="10669" y="7496"/>
                    <a:pt x="10693" y="7543"/>
                    <a:pt x="10693" y="7639"/>
                  </a:cubicBezTo>
                  <a:cubicBezTo>
                    <a:pt x="10693" y="7734"/>
                    <a:pt x="10788" y="7781"/>
                    <a:pt x="10860" y="7781"/>
                  </a:cubicBezTo>
                  <a:cubicBezTo>
                    <a:pt x="10955" y="7781"/>
                    <a:pt x="11026" y="7686"/>
                    <a:pt x="11026" y="7615"/>
                  </a:cubicBezTo>
                  <a:cubicBezTo>
                    <a:pt x="10979" y="7519"/>
                    <a:pt x="10979" y="7424"/>
                    <a:pt x="10955" y="7329"/>
                  </a:cubicBezTo>
                  <a:cubicBezTo>
                    <a:pt x="10907" y="7091"/>
                    <a:pt x="10812" y="6853"/>
                    <a:pt x="10717" y="6662"/>
                  </a:cubicBezTo>
                  <a:cubicBezTo>
                    <a:pt x="10622" y="6448"/>
                    <a:pt x="10502" y="6234"/>
                    <a:pt x="10360" y="6019"/>
                  </a:cubicBezTo>
                  <a:cubicBezTo>
                    <a:pt x="10264" y="5876"/>
                    <a:pt x="10193" y="5829"/>
                    <a:pt x="10098" y="5829"/>
                  </a:cubicBezTo>
                  <a:cubicBezTo>
                    <a:pt x="9955" y="5829"/>
                    <a:pt x="9883" y="5900"/>
                    <a:pt x="9883" y="6138"/>
                  </a:cubicBezTo>
                  <a:lnTo>
                    <a:pt x="9883" y="6305"/>
                  </a:lnTo>
                  <a:cubicBezTo>
                    <a:pt x="9859" y="6424"/>
                    <a:pt x="9836" y="6567"/>
                    <a:pt x="9764" y="6686"/>
                  </a:cubicBezTo>
                  <a:cubicBezTo>
                    <a:pt x="9740" y="6710"/>
                    <a:pt x="9717" y="6781"/>
                    <a:pt x="9669" y="6829"/>
                  </a:cubicBezTo>
                  <a:cubicBezTo>
                    <a:pt x="9669" y="6686"/>
                    <a:pt x="9645" y="6567"/>
                    <a:pt x="9621" y="6424"/>
                  </a:cubicBezTo>
                  <a:cubicBezTo>
                    <a:pt x="9598" y="6234"/>
                    <a:pt x="9502" y="6067"/>
                    <a:pt x="9383" y="5876"/>
                  </a:cubicBezTo>
                  <a:cubicBezTo>
                    <a:pt x="9288" y="5733"/>
                    <a:pt x="9169" y="5638"/>
                    <a:pt x="9121" y="5471"/>
                  </a:cubicBezTo>
                  <a:cubicBezTo>
                    <a:pt x="9026" y="5233"/>
                    <a:pt x="9050" y="4995"/>
                    <a:pt x="9074" y="4781"/>
                  </a:cubicBezTo>
                  <a:cubicBezTo>
                    <a:pt x="9121" y="4662"/>
                    <a:pt x="9145" y="4543"/>
                    <a:pt x="9169" y="4447"/>
                  </a:cubicBezTo>
                  <a:cubicBezTo>
                    <a:pt x="9193" y="4352"/>
                    <a:pt x="9288" y="4281"/>
                    <a:pt x="9264" y="4162"/>
                  </a:cubicBezTo>
                  <a:cubicBezTo>
                    <a:pt x="9245" y="4029"/>
                    <a:pt x="9181" y="3987"/>
                    <a:pt x="9085" y="3987"/>
                  </a:cubicBezTo>
                  <a:close/>
                  <a:moveTo>
                    <a:pt x="4525" y="5662"/>
                  </a:moveTo>
                  <a:cubicBezTo>
                    <a:pt x="4430" y="5662"/>
                    <a:pt x="4358" y="5733"/>
                    <a:pt x="4358" y="5805"/>
                  </a:cubicBezTo>
                  <a:lnTo>
                    <a:pt x="4025" y="9710"/>
                  </a:lnTo>
                  <a:cubicBezTo>
                    <a:pt x="3834" y="9710"/>
                    <a:pt x="3692" y="9806"/>
                    <a:pt x="3572" y="9925"/>
                  </a:cubicBezTo>
                  <a:cubicBezTo>
                    <a:pt x="3477" y="10044"/>
                    <a:pt x="3406" y="10163"/>
                    <a:pt x="3358" y="10306"/>
                  </a:cubicBezTo>
                  <a:lnTo>
                    <a:pt x="2048" y="10306"/>
                  </a:lnTo>
                  <a:cubicBezTo>
                    <a:pt x="1953" y="10306"/>
                    <a:pt x="1882" y="10401"/>
                    <a:pt x="1882" y="10496"/>
                  </a:cubicBezTo>
                  <a:lnTo>
                    <a:pt x="1882" y="10925"/>
                  </a:lnTo>
                  <a:lnTo>
                    <a:pt x="691" y="10925"/>
                  </a:lnTo>
                  <a:lnTo>
                    <a:pt x="691" y="9829"/>
                  </a:lnTo>
                  <a:cubicBezTo>
                    <a:pt x="691" y="9732"/>
                    <a:pt x="627" y="9650"/>
                    <a:pt x="538" y="9650"/>
                  </a:cubicBezTo>
                  <a:cubicBezTo>
                    <a:pt x="519" y="9650"/>
                    <a:pt x="498" y="9654"/>
                    <a:pt x="477" y="9663"/>
                  </a:cubicBezTo>
                  <a:cubicBezTo>
                    <a:pt x="429" y="9687"/>
                    <a:pt x="357" y="9734"/>
                    <a:pt x="357" y="9829"/>
                  </a:cubicBezTo>
                  <a:lnTo>
                    <a:pt x="357" y="11092"/>
                  </a:lnTo>
                  <a:cubicBezTo>
                    <a:pt x="357" y="11163"/>
                    <a:pt x="453" y="11258"/>
                    <a:pt x="548" y="11258"/>
                  </a:cubicBezTo>
                  <a:lnTo>
                    <a:pt x="2096" y="11258"/>
                  </a:lnTo>
                  <a:cubicBezTo>
                    <a:pt x="2167" y="11258"/>
                    <a:pt x="2263" y="11163"/>
                    <a:pt x="2263" y="11092"/>
                  </a:cubicBezTo>
                  <a:lnTo>
                    <a:pt x="2263" y="10639"/>
                  </a:lnTo>
                  <a:lnTo>
                    <a:pt x="3406" y="10639"/>
                  </a:lnTo>
                  <a:cubicBezTo>
                    <a:pt x="3430" y="10782"/>
                    <a:pt x="3525" y="10925"/>
                    <a:pt x="3596" y="11020"/>
                  </a:cubicBezTo>
                  <a:cubicBezTo>
                    <a:pt x="3763" y="11163"/>
                    <a:pt x="3953" y="11258"/>
                    <a:pt x="4168" y="11258"/>
                  </a:cubicBezTo>
                  <a:cubicBezTo>
                    <a:pt x="4406" y="11258"/>
                    <a:pt x="4596" y="11163"/>
                    <a:pt x="4739" y="11020"/>
                  </a:cubicBezTo>
                  <a:cubicBezTo>
                    <a:pt x="4882" y="10877"/>
                    <a:pt x="4978" y="10687"/>
                    <a:pt x="4978" y="10472"/>
                  </a:cubicBezTo>
                  <a:cubicBezTo>
                    <a:pt x="4978" y="10234"/>
                    <a:pt x="4882" y="10044"/>
                    <a:pt x="4739" y="9901"/>
                  </a:cubicBezTo>
                  <a:cubicBezTo>
                    <a:pt x="4644" y="9829"/>
                    <a:pt x="4525" y="9758"/>
                    <a:pt x="4406" y="9710"/>
                  </a:cubicBezTo>
                  <a:lnTo>
                    <a:pt x="4668" y="5852"/>
                  </a:lnTo>
                  <a:cubicBezTo>
                    <a:pt x="4668" y="5757"/>
                    <a:pt x="4620" y="5662"/>
                    <a:pt x="4525" y="56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68"/>
          <p:cNvGrpSpPr/>
          <p:nvPr/>
        </p:nvGrpSpPr>
        <p:grpSpPr>
          <a:xfrm>
            <a:off x="7354314" y="2755878"/>
            <a:ext cx="384456" cy="336746"/>
            <a:chOff x="7335941" y="2785735"/>
            <a:chExt cx="384456" cy="336746"/>
          </a:xfrm>
        </p:grpSpPr>
        <p:sp>
          <p:nvSpPr>
            <p:cNvPr id="5492" name="Google Shape;5492;p68"/>
            <p:cNvSpPr/>
            <p:nvPr/>
          </p:nvSpPr>
          <p:spPr>
            <a:xfrm>
              <a:off x="7342227" y="2790437"/>
              <a:ext cx="371885" cy="288663"/>
            </a:xfrm>
            <a:custGeom>
              <a:avLst/>
              <a:gdLst/>
              <a:ahLst/>
              <a:cxnLst/>
              <a:rect l="l" t="t" r="r" b="b"/>
              <a:pathLst>
                <a:path w="11242" h="8717" extrusionOk="0">
                  <a:moveTo>
                    <a:pt x="1" y="1"/>
                  </a:moveTo>
                  <a:lnTo>
                    <a:pt x="11241" y="1"/>
                  </a:lnTo>
                  <a:lnTo>
                    <a:pt x="11241" y="8717"/>
                  </a:lnTo>
                  <a:lnTo>
                    <a:pt x="1" y="8717"/>
                  </a:lnTo>
                  <a:close/>
                </a:path>
              </a:pathLst>
            </a:custGeom>
            <a:solidFill>
              <a:srgbClr val="F6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8"/>
            <p:cNvSpPr/>
            <p:nvPr/>
          </p:nvSpPr>
          <p:spPr>
            <a:xfrm>
              <a:off x="7342227" y="2791232"/>
              <a:ext cx="371885" cy="111233"/>
            </a:xfrm>
            <a:custGeom>
              <a:avLst/>
              <a:gdLst/>
              <a:ahLst/>
              <a:cxnLst/>
              <a:rect l="l" t="t" r="r" b="b"/>
              <a:pathLst>
                <a:path w="11242" h="3359" extrusionOk="0">
                  <a:moveTo>
                    <a:pt x="1" y="1"/>
                  </a:moveTo>
                  <a:lnTo>
                    <a:pt x="11241" y="1"/>
                  </a:lnTo>
                  <a:lnTo>
                    <a:pt x="11241" y="3359"/>
                  </a:lnTo>
                  <a:lnTo>
                    <a:pt x="1" y="3359"/>
                  </a:ln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8"/>
            <p:cNvSpPr/>
            <p:nvPr/>
          </p:nvSpPr>
          <p:spPr>
            <a:xfrm>
              <a:off x="7342227" y="2956840"/>
              <a:ext cx="371885" cy="123055"/>
            </a:xfrm>
            <a:custGeom>
              <a:avLst/>
              <a:gdLst/>
              <a:ahLst/>
              <a:cxnLst/>
              <a:rect l="l" t="t" r="r" b="b"/>
              <a:pathLst>
                <a:path w="11242" h="3716" extrusionOk="0">
                  <a:moveTo>
                    <a:pt x="1" y="3716"/>
                  </a:moveTo>
                  <a:lnTo>
                    <a:pt x="5264" y="3716"/>
                  </a:lnTo>
                  <a:lnTo>
                    <a:pt x="5264" y="1"/>
                  </a:lnTo>
                  <a:lnTo>
                    <a:pt x="1" y="1"/>
                  </a:lnTo>
                  <a:close/>
                  <a:moveTo>
                    <a:pt x="6931" y="3716"/>
                  </a:moveTo>
                  <a:lnTo>
                    <a:pt x="11241" y="3716"/>
                  </a:lnTo>
                  <a:lnTo>
                    <a:pt x="11241" y="1"/>
                  </a:lnTo>
                  <a:lnTo>
                    <a:pt x="6931" y="1"/>
                  </a:ln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8"/>
            <p:cNvSpPr/>
            <p:nvPr/>
          </p:nvSpPr>
          <p:spPr>
            <a:xfrm>
              <a:off x="7335941" y="2785735"/>
              <a:ext cx="384456" cy="336746"/>
            </a:xfrm>
            <a:custGeom>
              <a:avLst/>
              <a:gdLst/>
              <a:ahLst/>
              <a:cxnLst/>
              <a:rect l="l" t="t" r="r" b="b"/>
              <a:pathLst>
                <a:path w="11622" h="10169" extrusionOk="0">
                  <a:moveTo>
                    <a:pt x="4739" y="1357"/>
                  </a:moveTo>
                  <a:cubicBezTo>
                    <a:pt x="4644" y="1357"/>
                    <a:pt x="4572" y="1453"/>
                    <a:pt x="4572" y="1524"/>
                  </a:cubicBezTo>
                  <a:lnTo>
                    <a:pt x="4596" y="2453"/>
                  </a:lnTo>
                  <a:lnTo>
                    <a:pt x="4477" y="2334"/>
                  </a:lnTo>
                  <a:cubicBezTo>
                    <a:pt x="4453" y="2310"/>
                    <a:pt x="4453" y="2310"/>
                    <a:pt x="4406" y="2310"/>
                  </a:cubicBezTo>
                  <a:cubicBezTo>
                    <a:pt x="4215" y="2310"/>
                    <a:pt x="4168" y="2524"/>
                    <a:pt x="4263" y="2620"/>
                  </a:cubicBezTo>
                  <a:lnTo>
                    <a:pt x="4620" y="3001"/>
                  </a:lnTo>
                  <a:cubicBezTo>
                    <a:pt x="4644" y="3024"/>
                    <a:pt x="4715" y="3048"/>
                    <a:pt x="4739" y="3048"/>
                  </a:cubicBezTo>
                  <a:cubicBezTo>
                    <a:pt x="4763" y="3048"/>
                    <a:pt x="4834" y="3024"/>
                    <a:pt x="4858" y="3001"/>
                  </a:cubicBezTo>
                  <a:lnTo>
                    <a:pt x="5239" y="2620"/>
                  </a:lnTo>
                  <a:cubicBezTo>
                    <a:pt x="5335" y="2524"/>
                    <a:pt x="5311" y="2310"/>
                    <a:pt x="5096" y="2310"/>
                  </a:cubicBezTo>
                  <a:cubicBezTo>
                    <a:pt x="5073" y="2310"/>
                    <a:pt x="5049" y="2334"/>
                    <a:pt x="5049" y="2334"/>
                  </a:cubicBezTo>
                  <a:lnTo>
                    <a:pt x="4930" y="2453"/>
                  </a:lnTo>
                  <a:lnTo>
                    <a:pt x="4930" y="1524"/>
                  </a:lnTo>
                  <a:cubicBezTo>
                    <a:pt x="4930" y="1453"/>
                    <a:pt x="4834" y="1357"/>
                    <a:pt x="4739" y="1357"/>
                  </a:cubicBezTo>
                  <a:close/>
                  <a:moveTo>
                    <a:pt x="9121" y="1357"/>
                  </a:moveTo>
                  <a:cubicBezTo>
                    <a:pt x="9026" y="1357"/>
                    <a:pt x="8930" y="1453"/>
                    <a:pt x="8930" y="1524"/>
                  </a:cubicBezTo>
                  <a:lnTo>
                    <a:pt x="8930" y="2453"/>
                  </a:lnTo>
                  <a:lnTo>
                    <a:pt x="8859" y="2381"/>
                  </a:lnTo>
                  <a:cubicBezTo>
                    <a:pt x="8814" y="2336"/>
                    <a:pt x="8759" y="2320"/>
                    <a:pt x="8713" y="2320"/>
                  </a:cubicBezTo>
                  <a:cubicBezTo>
                    <a:pt x="8686" y="2320"/>
                    <a:pt x="8662" y="2325"/>
                    <a:pt x="8645" y="2334"/>
                  </a:cubicBezTo>
                  <a:cubicBezTo>
                    <a:pt x="8549" y="2405"/>
                    <a:pt x="8526" y="2524"/>
                    <a:pt x="8621" y="2620"/>
                  </a:cubicBezTo>
                  <a:lnTo>
                    <a:pt x="9002" y="3001"/>
                  </a:lnTo>
                  <a:cubicBezTo>
                    <a:pt x="9032" y="3031"/>
                    <a:pt x="9081" y="3061"/>
                    <a:pt x="9131" y="3061"/>
                  </a:cubicBezTo>
                  <a:cubicBezTo>
                    <a:pt x="9161" y="3061"/>
                    <a:pt x="9190" y="3051"/>
                    <a:pt x="9216" y="3024"/>
                  </a:cubicBezTo>
                  <a:cubicBezTo>
                    <a:pt x="9216" y="3001"/>
                    <a:pt x="9240" y="3001"/>
                    <a:pt x="9240" y="3001"/>
                  </a:cubicBezTo>
                  <a:lnTo>
                    <a:pt x="9621" y="2620"/>
                  </a:lnTo>
                  <a:cubicBezTo>
                    <a:pt x="9693" y="2548"/>
                    <a:pt x="9693" y="2429"/>
                    <a:pt x="9621" y="2381"/>
                  </a:cubicBezTo>
                  <a:cubicBezTo>
                    <a:pt x="9597" y="2346"/>
                    <a:pt x="9556" y="2328"/>
                    <a:pt x="9511" y="2328"/>
                  </a:cubicBezTo>
                  <a:cubicBezTo>
                    <a:pt x="9466" y="2328"/>
                    <a:pt x="9419" y="2346"/>
                    <a:pt x="9383" y="2381"/>
                  </a:cubicBezTo>
                  <a:lnTo>
                    <a:pt x="9288" y="2453"/>
                  </a:lnTo>
                  <a:lnTo>
                    <a:pt x="9288" y="1524"/>
                  </a:lnTo>
                  <a:cubicBezTo>
                    <a:pt x="9288" y="1453"/>
                    <a:pt x="9216" y="1357"/>
                    <a:pt x="9121" y="1357"/>
                  </a:cubicBezTo>
                  <a:close/>
                  <a:moveTo>
                    <a:pt x="3739" y="0"/>
                  </a:moveTo>
                  <a:cubicBezTo>
                    <a:pt x="3620" y="0"/>
                    <a:pt x="3548" y="71"/>
                    <a:pt x="3548" y="167"/>
                  </a:cubicBezTo>
                  <a:cubicBezTo>
                    <a:pt x="3548" y="262"/>
                    <a:pt x="3644" y="310"/>
                    <a:pt x="3739" y="310"/>
                  </a:cubicBezTo>
                  <a:lnTo>
                    <a:pt x="6954" y="310"/>
                  </a:lnTo>
                  <a:lnTo>
                    <a:pt x="6954" y="3358"/>
                  </a:lnTo>
                  <a:lnTo>
                    <a:pt x="5549" y="3358"/>
                  </a:lnTo>
                  <a:cubicBezTo>
                    <a:pt x="5454" y="3358"/>
                    <a:pt x="5358" y="3429"/>
                    <a:pt x="5358" y="3525"/>
                  </a:cubicBezTo>
                  <a:cubicBezTo>
                    <a:pt x="5358" y="3620"/>
                    <a:pt x="5454" y="3715"/>
                    <a:pt x="5549" y="3715"/>
                  </a:cubicBezTo>
                  <a:lnTo>
                    <a:pt x="8407" y="3715"/>
                  </a:lnTo>
                  <a:cubicBezTo>
                    <a:pt x="8526" y="3715"/>
                    <a:pt x="8621" y="3620"/>
                    <a:pt x="8573" y="3501"/>
                  </a:cubicBezTo>
                  <a:cubicBezTo>
                    <a:pt x="8549" y="3453"/>
                    <a:pt x="8502" y="3382"/>
                    <a:pt x="8407" y="3382"/>
                  </a:cubicBezTo>
                  <a:lnTo>
                    <a:pt x="7335" y="3382"/>
                  </a:lnTo>
                  <a:lnTo>
                    <a:pt x="7335" y="357"/>
                  </a:lnTo>
                  <a:lnTo>
                    <a:pt x="11288" y="357"/>
                  </a:lnTo>
                  <a:lnTo>
                    <a:pt x="11288" y="1381"/>
                  </a:lnTo>
                  <a:cubicBezTo>
                    <a:pt x="11288" y="1488"/>
                    <a:pt x="11365" y="1575"/>
                    <a:pt x="11466" y="1575"/>
                  </a:cubicBezTo>
                  <a:cubicBezTo>
                    <a:pt x="11478" y="1575"/>
                    <a:pt x="11490" y="1574"/>
                    <a:pt x="11502" y="1572"/>
                  </a:cubicBezTo>
                  <a:cubicBezTo>
                    <a:pt x="11550" y="1548"/>
                    <a:pt x="11622" y="1477"/>
                    <a:pt x="11622" y="1381"/>
                  </a:cubicBezTo>
                  <a:lnTo>
                    <a:pt x="11622" y="167"/>
                  </a:lnTo>
                  <a:cubicBezTo>
                    <a:pt x="11622" y="71"/>
                    <a:pt x="11526" y="0"/>
                    <a:pt x="11431" y="0"/>
                  </a:cubicBezTo>
                  <a:close/>
                  <a:moveTo>
                    <a:pt x="2810" y="5668"/>
                  </a:moveTo>
                  <a:cubicBezTo>
                    <a:pt x="2786" y="5668"/>
                    <a:pt x="2715" y="5692"/>
                    <a:pt x="2691" y="5739"/>
                  </a:cubicBezTo>
                  <a:lnTo>
                    <a:pt x="2334" y="6096"/>
                  </a:lnTo>
                  <a:cubicBezTo>
                    <a:pt x="2262" y="6144"/>
                    <a:pt x="2262" y="6239"/>
                    <a:pt x="2310" y="6287"/>
                  </a:cubicBezTo>
                  <a:cubicBezTo>
                    <a:pt x="2340" y="6346"/>
                    <a:pt x="2396" y="6387"/>
                    <a:pt x="2458" y="6387"/>
                  </a:cubicBezTo>
                  <a:cubicBezTo>
                    <a:pt x="2496" y="6387"/>
                    <a:pt x="2536" y="6371"/>
                    <a:pt x="2572" y="6335"/>
                  </a:cubicBezTo>
                  <a:lnTo>
                    <a:pt x="2667" y="6239"/>
                  </a:lnTo>
                  <a:lnTo>
                    <a:pt x="2667" y="7168"/>
                  </a:lnTo>
                  <a:cubicBezTo>
                    <a:pt x="2667" y="7263"/>
                    <a:pt x="2739" y="7335"/>
                    <a:pt x="2834" y="7335"/>
                  </a:cubicBezTo>
                  <a:cubicBezTo>
                    <a:pt x="2929" y="7335"/>
                    <a:pt x="3025" y="7263"/>
                    <a:pt x="3025" y="7168"/>
                  </a:cubicBezTo>
                  <a:lnTo>
                    <a:pt x="2953" y="6239"/>
                  </a:lnTo>
                  <a:lnTo>
                    <a:pt x="3048" y="6335"/>
                  </a:lnTo>
                  <a:cubicBezTo>
                    <a:pt x="3086" y="6363"/>
                    <a:pt x="3127" y="6376"/>
                    <a:pt x="3166" y="6376"/>
                  </a:cubicBezTo>
                  <a:cubicBezTo>
                    <a:pt x="3226" y="6376"/>
                    <a:pt x="3281" y="6345"/>
                    <a:pt x="3310" y="6287"/>
                  </a:cubicBezTo>
                  <a:cubicBezTo>
                    <a:pt x="3334" y="6239"/>
                    <a:pt x="3334" y="6144"/>
                    <a:pt x="3286" y="6096"/>
                  </a:cubicBezTo>
                  <a:lnTo>
                    <a:pt x="2929" y="5739"/>
                  </a:lnTo>
                  <a:cubicBezTo>
                    <a:pt x="2905" y="5715"/>
                    <a:pt x="2858" y="5668"/>
                    <a:pt x="2810" y="5668"/>
                  </a:cubicBezTo>
                  <a:close/>
                  <a:moveTo>
                    <a:pt x="9978" y="5644"/>
                  </a:moveTo>
                  <a:cubicBezTo>
                    <a:pt x="9955" y="5644"/>
                    <a:pt x="9883" y="5668"/>
                    <a:pt x="9859" y="5692"/>
                  </a:cubicBezTo>
                  <a:lnTo>
                    <a:pt x="9478" y="6096"/>
                  </a:lnTo>
                  <a:cubicBezTo>
                    <a:pt x="9407" y="6144"/>
                    <a:pt x="9407" y="6263"/>
                    <a:pt x="9478" y="6335"/>
                  </a:cubicBezTo>
                  <a:cubicBezTo>
                    <a:pt x="9502" y="6358"/>
                    <a:pt x="9544" y="6370"/>
                    <a:pt x="9588" y="6370"/>
                  </a:cubicBezTo>
                  <a:cubicBezTo>
                    <a:pt x="9633" y="6370"/>
                    <a:pt x="9681" y="6358"/>
                    <a:pt x="9716" y="6335"/>
                  </a:cubicBezTo>
                  <a:lnTo>
                    <a:pt x="9812" y="6239"/>
                  </a:lnTo>
                  <a:lnTo>
                    <a:pt x="9812" y="7168"/>
                  </a:lnTo>
                  <a:cubicBezTo>
                    <a:pt x="9812" y="7263"/>
                    <a:pt x="9835" y="7311"/>
                    <a:pt x="9931" y="7335"/>
                  </a:cubicBezTo>
                  <a:cubicBezTo>
                    <a:pt x="10050" y="7335"/>
                    <a:pt x="10121" y="7287"/>
                    <a:pt x="10121" y="7168"/>
                  </a:cubicBezTo>
                  <a:lnTo>
                    <a:pt x="10169" y="6239"/>
                  </a:lnTo>
                  <a:lnTo>
                    <a:pt x="10240" y="6335"/>
                  </a:lnTo>
                  <a:cubicBezTo>
                    <a:pt x="10276" y="6358"/>
                    <a:pt x="10324" y="6370"/>
                    <a:pt x="10368" y="6370"/>
                  </a:cubicBezTo>
                  <a:cubicBezTo>
                    <a:pt x="10413" y="6370"/>
                    <a:pt x="10455" y="6358"/>
                    <a:pt x="10478" y="6335"/>
                  </a:cubicBezTo>
                  <a:cubicBezTo>
                    <a:pt x="10550" y="6263"/>
                    <a:pt x="10550" y="6144"/>
                    <a:pt x="10478" y="6096"/>
                  </a:cubicBezTo>
                  <a:lnTo>
                    <a:pt x="10097" y="5692"/>
                  </a:lnTo>
                  <a:cubicBezTo>
                    <a:pt x="10074" y="5668"/>
                    <a:pt x="10002" y="5644"/>
                    <a:pt x="9978" y="5644"/>
                  </a:cubicBezTo>
                  <a:close/>
                  <a:moveTo>
                    <a:pt x="191" y="0"/>
                  </a:moveTo>
                  <a:cubicBezTo>
                    <a:pt x="95" y="0"/>
                    <a:pt x="0" y="71"/>
                    <a:pt x="0" y="167"/>
                  </a:cubicBezTo>
                  <a:lnTo>
                    <a:pt x="0" y="8859"/>
                  </a:lnTo>
                  <a:cubicBezTo>
                    <a:pt x="0" y="8954"/>
                    <a:pt x="95" y="9049"/>
                    <a:pt x="191" y="9049"/>
                  </a:cubicBezTo>
                  <a:lnTo>
                    <a:pt x="2453" y="9049"/>
                  </a:lnTo>
                  <a:cubicBezTo>
                    <a:pt x="2572" y="9049"/>
                    <a:pt x="2620" y="8954"/>
                    <a:pt x="2620" y="8859"/>
                  </a:cubicBezTo>
                  <a:cubicBezTo>
                    <a:pt x="2620" y="8764"/>
                    <a:pt x="2548" y="8716"/>
                    <a:pt x="2453" y="8716"/>
                  </a:cubicBezTo>
                  <a:lnTo>
                    <a:pt x="333" y="8716"/>
                  </a:lnTo>
                  <a:lnTo>
                    <a:pt x="333" y="5358"/>
                  </a:lnTo>
                  <a:lnTo>
                    <a:pt x="2072" y="5358"/>
                  </a:lnTo>
                  <a:cubicBezTo>
                    <a:pt x="2143" y="5358"/>
                    <a:pt x="2239" y="5263"/>
                    <a:pt x="2239" y="5168"/>
                  </a:cubicBezTo>
                  <a:cubicBezTo>
                    <a:pt x="2239" y="5072"/>
                    <a:pt x="2143" y="5001"/>
                    <a:pt x="2072" y="5001"/>
                  </a:cubicBezTo>
                  <a:lnTo>
                    <a:pt x="333" y="5001"/>
                  </a:lnTo>
                  <a:lnTo>
                    <a:pt x="333" y="3715"/>
                  </a:lnTo>
                  <a:lnTo>
                    <a:pt x="3929" y="3715"/>
                  </a:lnTo>
                  <a:cubicBezTo>
                    <a:pt x="4025" y="3715"/>
                    <a:pt x="4120" y="3620"/>
                    <a:pt x="4120" y="3525"/>
                  </a:cubicBezTo>
                  <a:cubicBezTo>
                    <a:pt x="4120" y="3453"/>
                    <a:pt x="4025" y="3358"/>
                    <a:pt x="3929" y="3358"/>
                  </a:cubicBezTo>
                  <a:lnTo>
                    <a:pt x="333" y="3358"/>
                  </a:lnTo>
                  <a:lnTo>
                    <a:pt x="333" y="310"/>
                  </a:lnTo>
                  <a:lnTo>
                    <a:pt x="2953" y="310"/>
                  </a:lnTo>
                  <a:cubicBezTo>
                    <a:pt x="3072" y="310"/>
                    <a:pt x="3144" y="238"/>
                    <a:pt x="3144" y="143"/>
                  </a:cubicBezTo>
                  <a:cubicBezTo>
                    <a:pt x="3144" y="48"/>
                    <a:pt x="3048" y="0"/>
                    <a:pt x="2953" y="0"/>
                  </a:cubicBezTo>
                  <a:close/>
                  <a:moveTo>
                    <a:pt x="3620" y="5025"/>
                  </a:moveTo>
                  <a:cubicBezTo>
                    <a:pt x="3525" y="5025"/>
                    <a:pt x="3429" y="5072"/>
                    <a:pt x="3429" y="5168"/>
                  </a:cubicBezTo>
                  <a:cubicBezTo>
                    <a:pt x="3429" y="5263"/>
                    <a:pt x="3525" y="5358"/>
                    <a:pt x="3620" y="5358"/>
                  </a:cubicBezTo>
                  <a:lnTo>
                    <a:pt x="5335" y="5358"/>
                  </a:lnTo>
                  <a:lnTo>
                    <a:pt x="5335" y="8716"/>
                  </a:lnTo>
                  <a:lnTo>
                    <a:pt x="3215" y="8716"/>
                  </a:lnTo>
                  <a:cubicBezTo>
                    <a:pt x="3120" y="8716"/>
                    <a:pt x="3048" y="8764"/>
                    <a:pt x="3048" y="8859"/>
                  </a:cubicBezTo>
                  <a:cubicBezTo>
                    <a:pt x="3048" y="8954"/>
                    <a:pt x="3144" y="9049"/>
                    <a:pt x="3215" y="9049"/>
                  </a:cubicBezTo>
                  <a:lnTo>
                    <a:pt x="5477" y="9049"/>
                  </a:lnTo>
                  <a:cubicBezTo>
                    <a:pt x="5573" y="9049"/>
                    <a:pt x="5668" y="8954"/>
                    <a:pt x="5668" y="8859"/>
                  </a:cubicBezTo>
                  <a:lnTo>
                    <a:pt x="5668" y="5192"/>
                  </a:lnTo>
                  <a:cubicBezTo>
                    <a:pt x="5668" y="5096"/>
                    <a:pt x="5573" y="5025"/>
                    <a:pt x="5477" y="5025"/>
                  </a:cubicBezTo>
                  <a:close/>
                  <a:moveTo>
                    <a:pt x="11420" y="1973"/>
                  </a:moveTo>
                  <a:cubicBezTo>
                    <a:pt x="11408" y="1973"/>
                    <a:pt x="11396" y="1974"/>
                    <a:pt x="11383" y="1977"/>
                  </a:cubicBezTo>
                  <a:cubicBezTo>
                    <a:pt x="11312" y="2000"/>
                    <a:pt x="11264" y="2072"/>
                    <a:pt x="11264" y="2167"/>
                  </a:cubicBezTo>
                  <a:lnTo>
                    <a:pt x="11264" y="3382"/>
                  </a:lnTo>
                  <a:lnTo>
                    <a:pt x="9883" y="3382"/>
                  </a:lnTo>
                  <a:cubicBezTo>
                    <a:pt x="9764" y="3382"/>
                    <a:pt x="9716" y="3477"/>
                    <a:pt x="9716" y="3572"/>
                  </a:cubicBezTo>
                  <a:cubicBezTo>
                    <a:pt x="9716" y="3644"/>
                    <a:pt x="9812" y="3715"/>
                    <a:pt x="9883" y="3715"/>
                  </a:cubicBezTo>
                  <a:lnTo>
                    <a:pt x="11264" y="3715"/>
                  </a:lnTo>
                  <a:lnTo>
                    <a:pt x="11264" y="5001"/>
                  </a:lnTo>
                  <a:lnTo>
                    <a:pt x="10693" y="5001"/>
                  </a:lnTo>
                  <a:cubicBezTo>
                    <a:pt x="10574" y="5001"/>
                    <a:pt x="10526" y="5072"/>
                    <a:pt x="10526" y="5168"/>
                  </a:cubicBezTo>
                  <a:cubicBezTo>
                    <a:pt x="10526" y="5263"/>
                    <a:pt x="10598" y="5311"/>
                    <a:pt x="10693" y="5311"/>
                  </a:cubicBezTo>
                  <a:lnTo>
                    <a:pt x="11264" y="5311"/>
                  </a:lnTo>
                  <a:lnTo>
                    <a:pt x="11264" y="8692"/>
                  </a:lnTo>
                  <a:lnTo>
                    <a:pt x="7311" y="8692"/>
                  </a:lnTo>
                  <a:lnTo>
                    <a:pt x="7311" y="5311"/>
                  </a:lnTo>
                  <a:lnTo>
                    <a:pt x="9169" y="5311"/>
                  </a:lnTo>
                  <a:cubicBezTo>
                    <a:pt x="9264" y="5311"/>
                    <a:pt x="9359" y="5263"/>
                    <a:pt x="9359" y="5168"/>
                  </a:cubicBezTo>
                  <a:cubicBezTo>
                    <a:pt x="9359" y="5072"/>
                    <a:pt x="9264" y="5001"/>
                    <a:pt x="9169" y="5001"/>
                  </a:cubicBezTo>
                  <a:lnTo>
                    <a:pt x="7121" y="5001"/>
                  </a:lnTo>
                  <a:cubicBezTo>
                    <a:pt x="7025" y="5001"/>
                    <a:pt x="6954" y="5072"/>
                    <a:pt x="6954" y="5168"/>
                  </a:cubicBezTo>
                  <a:lnTo>
                    <a:pt x="6954" y="8859"/>
                  </a:lnTo>
                  <a:cubicBezTo>
                    <a:pt x="6954" y="8954"/>
                    <a:pt x="7025" y="9049"/>
                    <a:pt x="7121" y="9049"/>
                  </a:cubicBezTo>
                  <a:lnTo>
                    <a:pt x="11407" y="9049"/>
                  </a:lnTo>
                  <a:cubicBezTo>
                    <a:pt x="11502" y="9049"/>
                    <a:pt x="11598" y="8954"/>
                    <a:pt x="11598" y="8859"/>
                  </a:cubicBezTo>
                  <a:lnTo>
                    <a:pt x="11598" y="2167"/>
                  </a:lnTo>
                  <a:cubicBezTo>
                    <a:pt x="11598" y="2060"/>
                    <a:pt x="11521" y="1973"/>
                    <a:pt x="11420" y="1973"/>
                  </a:cubicBezTo>
                  <a:close/>
                  <a:moveTo>
                    <a:pt x="4692" y="3382"/>
                  </a:moveTo>
                  <a:cubicBezTo>
                    <a:pt x="4596" y="3382"/>
                    <a:pt x="4525" y="3477"/>
                    <a:pt x="4525" y="3548"/>
                  </a:cubicBezTo>
                  <a:lnTo>
                    <a:pt x="4525" y="4191"/>
                  </a:lnTo>
                  <a:lnTo>
                    <a:pt x="2834" y="4191"/>
                  </a:lnTo>
                  <a:cubicBezTo>
                    <a:pt x="2739" y="4191"/>
                    <a:pt x="2643" y="4263"/>
                    <a:pt x="2643" y="4358"/>
                  </a:cubicBezTo>
                  <a:lnTo>
                    <a:pt x="2643" y="5168"/>
                  </a:lnTo>
                  <a:cubicBezTo>
                    <a:pt x="2643" y="5263"/>
                    <a:pt x="2715" y="5358"/>
                    <a:pt x="2810" y="5358"/>
                  </a:cubicBezTo>
                  <a:cubicBezTo>
                    <a:pt x="2905" y="5358"/>
                    <a:pt x="2977" y="5263"/>
                    <a:pt x="2977" y="5168"/>
                  </a:cubicBezTo>
                  <a:lnTo>
                    <a:pt x="2977" y="4501"/>
                  </a:lnTo>
                  <a:lnTo>
                    <a:pt x="6097" y="4501"/>
                  </a:lnTo>
                  <a:lnTo>
                    <a:pt x="6097" y="9573"/>
                  </a:lnTo>
                  <a:lnTo>
                    <a:pt x="6025" y="9478"/>
                  </a:lnTo>
                  <a:cubicBezTo>
                    <a:pt x="5989" y="9454"/>
                    <a:pt x="5942" y="9442"/>
                    <a:pt x="5897" y="9442"/>
                  </a:cubicBezTo>
                  <a:cubicBezTo>
                    <a:pt x="5852" y="9442"/>
                    <a:pt x="5811" y="9454"/>
                    <a:pt x="5787" y="9478"/>
                  </a:cubicBezTo>
                  <a:cubicBezTo>
                    <a:pt x="5716" y="9550"/>
                    <a:pt x="5716" y="9669"/>
                    <a:pt x="5787" y="9716"/>
                  </a:cubicBezTo>
                  <a:lnTo>
                    <a:pt x="6168" y="10121"/>
                  </a:lnTo>
                  <a:cubicBezTo>
                    <a:pt x="6192" y="10145"/>
                    <a:pt x="6216" y="10169"/>
                    <a:pt x="6287" y="10169"/>
                  </a:cubicBezTo>
                  <a:cubicBezTo>
                    <a:pt x="6311" y="10169"/>
                    <a:pt x="6382" y="10145"/>
                    <a:pt x="6406" y="10121"/>
                  </a:cubicBezTo>
                  <a:lnTo>
                    <a:pt x="6787" y="9716"/>
                  </a:lnTo>
                  <a:cubicBezTo>
                    <a:pt x="6859" y="9669"/>
                    <a:pt x="6859" y="9550"/>
                    <a:pt x="6787" y="9478"/>
                  </a:cubicBezTo>
                  <a:cubicBezTo>
                    <a:pt x="6763" y="9454"/>
                    <a:pt x="6722" y="9442"/>
                    <a:pt x="6677" y="9442"/>
                  </a:cubicBezTo>
                  <a:cubicBezTo>
                    <a:pt x="6632" y="9442"/>
                    <a:pt x="6585" y="9454"/>
                    <a:pt x="6549" y="9478"/>
                  </a:cubicBezTo>
                  <a:lnTo>
                    <a:pt x="6478" y="9573"/>
                  </a:lnTo>
                  <a:lnTo>
                    <a:pt x="6478" y="4501"/>
                  </a:lnTo>
                  <a:lnTo>
                    <a:pt x="9764" y="4501"/>
                  </a:lnTo>
                  <a:lnTo>
                    <a:pt x="9764" y="5144"/>
                  </a:lnTo>
                  <a:cubicBezTo>
                    <a:pt x="9764" y="5239"/>
                    <a:pt x="9859" y="5311"/>
                    <a:pt x="9955" y="5311"/>
                  </a:cubicBezTo>
                  <a:cubicBezTo>
                    <a:pt x="10050" y="5311"/>
                    <a:pt x="10121" y="5239"/>
                    <a:pt x="10121" y="5144"/>
                  </a:cubicBezTo>
                  <a:lnTo>
                    <a:pt x="10074" y="4429"/>
                  </a:lnTo>
                  <a:cubicBezTo>
                    <a:pt x="10074" y="4334"/>
                    <a:pt x="9978" y="4239"/>
                    <a:pt x="9883" y="4239"/>
                  </a:cubicBezTo>
                  <a:lnTo>
                    <a:pt x="9240" y="4239"/>
                  </a:lnTo>
                  <a:lnTo>
                    <a:pt x="9240" y="3596"/>
                  </a:lnTo>
                  <a:cubicBezTo>
                    <a:pt x="9240" y="3477"/>
                    <a:pt x="9145" y="3405"/>
                    <a:pt x="9050" y="3405"/>
                  </a:cubicBezTo>
                  <a:cubicBezTo>
                    <a:pt x="8978" y="3405"/>
                    <a:pt x="8907" y="3501"/>
                    <a:pt x="8907" y="3596"/>
                  </a:cubicBezTo>
                  <a:lnTo>
                    <a:pt x="8907" y="4215"/>
                  </a:lnTo>
                  <a:lnTo>
                    <a:pt x="4858" y="4215"/>
                  </a:lnTo>
                  <a:lnTo>
                    <a:pt x="4858" y="3548"/>
                  </a:lnTo>
                  <a:cubicBezTo>
                    <a:pt x="4858" y="3429"/>
                    <a:pt x="4763" y="3382"/>
                    <a:pt x="4692" y="33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68"/>
          <p:cNvGrpSpPr/>
          <p:nvPr/>
        </p:nvGrpSpPr>
        <p:grpSpPr>
          <a:xfrm>
            <a:off x="7412204" y="2122620"/>
            <a:ext cx="268676" cy="384863"/>
            <a:chOff x="7393434" y="2152477"/>
            <a:chExt cx="268676" cy="384863"/>
          </a:xfrm>
        </p:grpSpPr>
        <p:sp>
          <p:nvSpPr>
            <p:cNvPr id="5497" name="Google Shape;5497;p68"/>
            <p:cNvSpPr/>
            <p:nvPr/>
          </p:nvSpPr>
          <p:spPr>
            <a:xfrm>
              <a:off x="7473786" y="2254206"/>
              <a:ext cx="108734" cy="79675"/>
            </a:xfrm>
            <a:custGeom>
              <a:avLst/>
              <a:gdLst/>
              <a:ahLst/>
              <a:cxnLst/>
              <a:rect l="l" t="t" r="r" b="b"/>
              <a:pathLst>
                <a:path w="3287" h="2406" extrusionOk="0">
                  <a:moveTo>
                    <a:pt x="1" y="0"/>
                  </a:moveTo>
                  <a:lnTo>
                    <a:pt x="3287" y="0"/>
                  </a:lnTo>
                  <a:lnTo>
                    <a:pt x="3287" y="2405"/>
                  </a:lnTo>
                  <a:lnTo>
                    <a:pt x="1" y="2405"/>
                  </a:lnTo>
                  <a:close/>
                </a:path>
              </a:pathLst>
            </a:custGeom>
            <a:solidFill>
              <a:srgbClr val="F1D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8"/>
            <p:cNvSpPr/>
            <p:nvPr/>
          </p:nvSpPr>
          <p:spPr>
            <a:xfrm>
              <a:off x="7559661" y="2258942"/>
              <a:ext cx="22097" cy="70999"/>
            </a:xfrm>
            <a:custGeom>
              <a:avLst/>
              <a:gdLst/>
              <a:ahLst/>
              <a:cxnLst/>
              <a:rect l="l" t="t" r="r" b="b"/>
              <a:pathLst>
                <a:path w="668" h="2144" extrusionOk="0">
                  <a:moveTo>
                    <a:pt x="0" y="0"/>
                  </a:moveTo>
                  <a:lnTo>
                    <a:pt x="667" y="0"/>
                  </a:lnTo>
                  <a:lnTo>
                    <a:pt x="667" y="2143"/>
                  </a:lnTo>
                  <a:lnTo>
                    <a:pt x="0" y="2143"/>
                  </a:lnTo>
                  <a:close/>
                </a:path>
              </a:pathLst>
            </a:custGeom>
            <a:solidFill>
              <a:srgbClr val="F1B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8"/>
            <p:cNvSpPr/>
            <p:nvPr/>
          </p:nvSpPr>
          <p:spPr>
            <a:xfrm>
              <a:off x="7398959" y="2353551"/>
              <a:ext cx="257627" cy="175112"/>
            </a:xfrm>
            <a:custGeom>
              <a:avLst/>
              <a:gdLst/>
              <a:ahLst/>
              <a:cxnLst/>
              <a:rect l="l" t="t" r="r" b="b"/>
              <a:pathLst>
                <a:path w="7788" h="5288" extrusionOk="0">
                  <a:moveTo>
                    <a:pt x="1548" y="1"/>
                  </a:moveTo>
                  <a:lnTo>
                    <a:pt x="6240" y="1"/>
                  </a:lnTo>
                  <a:cubicBezTo>
                    <a:pt x="7097" y="1"/>
                    <a:pt x="7788" y="691"/>
                    <a:pt x="7788" y="1549"/>
                  </a:cubicBezTo>
                  <a:lnTo>
                    <a:pt x="7788" y="5168"/>
                  </a:lnTo>
                  <a:cubicBezTo>
                    <a:pt x="7788" y="5240"/>
                    <a:pt x="7716" y="5288"/>
                    <a:pt x="7668" y="5288"/>
                  </a:cubicBezTo>
                  <a:lnTo>
                    <a:pt x="167" y="5288"/>
                  </a:lnTo>
                  <a:cubicBezTo>
                    <a:pt x="95" y="5288"/>
                    <a:pt x="48" y="5240"/>
                    <a:pt x="48" y="5168"/>
                  </a:cubicBezTo>
                  <a:lnTo>
                    <a:pt x="48" y="1549"/>
                  </a:lnTo>
                  <a:cubicBezTo>
                    <a:pt x="0" y="715"/>
                    <a:pt x="715" y="1"/>
                    <a:pt x="1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8"/>
            <p:cNvSpPr/>
            <p:nvPr/>
          </p:nvSpPr>
          <p:spPr>
            <a:xfrm>
              <a:off x="7582487" y="2353551"/>
              <a:ext cx="72511" cy="175907"/>
            </a:xfrm>
            <a:custGeom>
              <a:avLst/>
              <a:gdLst/>
              <a:ahLst/>
              <a:cxnLst/>
              <a:rect l="l" t="t" r="r" b="b"/>
              <a:pathLst>
                <a:path w="2192" h="5312" extrusionOk="0">
                  <a:moveTo>
                    <a:pt x="1" y="1"/>
                  </a:moveTo>
                  <a:lnTo>
                    <a:pt x="1430" y="1"/>
                  </a:lnTo>
                  <a:cubicBezTo>
                    <a:pt x="1882" y="1"/>
                    <a:pt x="2192" y="358"/>
                    <a:pt x="2192" y="787"/>
                  </a:cubicBezTo>
                  <a:lnTo>
                    <a:pt x="2192" y="5240"/>
                  </a:lnTo>
                  <a:cubicBezTo>
                    <a:pt x="2192" y="5264"/>
                    <a:pt x="2168" y="5311"/>
                    <a:pt x="2144" y="5311"/>
                  </a:cubicBezTo>
                  <a:lnTo>
                    <a:pt x="1430" y="5311"/>
                  </a:lnTo>
                  <a:cubicBezTo>
                    <a:pt x="1477" y="5311"/>
                    <a:pt x="1549" y="5240"/>
                    <a:pt x="1549" y="5192"/>
                  </a:cubicBezTo>
                  <a:lnTo>
                    <a:pt x="1549" y="1549"/>
                  </a:lnTo>
                  <a:cubicBezTo>
                    <a:pt x="1549" y="715"/>
                    <a:pt x="858"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8"/>
            <p:cNvSpPr/>
            <p:nvPr/>
          </p:nvSpPr>
          <p:spPr>
            <a:xfrm>
              <a:off x="7461182" y="2467136"/>
              <a:ext cx="133974" cy="31559"/>
            </a:xfrm>
            <a:custGeom>
              <a:avLst/>
              <a:gdLst/>
              <a:ahLst/>
              <a:cxnLst/>
              <a:rect l="l" t="t" r="r" b="b"/>
              <a:pathLst>
                <a:path w="4050" h="953" extrusionOk="0">
                  <a:moveTo>
                    <a:pt x="1" y="0"/>
                  </a:moveTo>
                  <a:lnTo>
                    <a:pt x="4049" y="0"/>
                  </a:lnTo>
                  <a:lnTo>
                    <a:pt x="4049" y="953"/>
                  </a:lnTo>
                  <a:lnTo>
                    <a:pt x="1" y="953"/>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8"/>
            <p:cNvSpPr/>
            <p:nvPr/>
          </p:nvSpPr>
          <p:spPr>
            <a:xfrm>
              <a:off x="7449373" y="2329112"/>
              <a:ext cx="154417" cy="84410"/>
            </a:xfrm>
            <a:custGeom>
              <a:avLst/>
              <a:gdLst/>
              <a:ahLst/>
              <a:cxnLst/>
              <a:rect l="l" t="t" r="r" b="b"/>
              <a:pathLst>
                <a:path w="4668" h="2549" extrusionOk="0">
                  <a:moveTo>
                    <a:pt x="143" y="0"/>
                  </a:moveTo>
                  <a:lnTo>
                    <a:pt x="4549" y="0"/>
                  </a:lnTo>
                  <a:cubicBezTo>
                    <a:pt x="4620" y="0"/>
                    <a:pt x="4668" y="48"/>
                    <a:pt x="4668" y="120"/>
                  </a:cubicBezTo>
                  <a:lnTo>
                    <a:pt x="4668" y="739"/>
                  </a:lnTo>
                  <a:cubicBezTo>
                    <a:pt x="4668" y="1739"/>
                    <a:pt x="3858" y="2549"/>
                    <a:pt x="2858" y="2549"/>
                  </a:cubicBezTo>
                  <a:lnTo>
                    <a:pt x="1810" y="2549"/>
                  </a:lnTo>
                  <a:cubicBezTo>
                    <a:pt x="834" y="2549"/>
                    <a:pt x="0" y="1763"/>
                    <a:pt x="0" y="739"/>
                  </a:cubicBezTo>
                  <a:lnTo>
                    <a:pt x="0" y="120"/>
                  </a:lnTo>
                  <a:cubicBezTo>
                    <a:pt x="24" y="48"/>
                    <a:pt x="96"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8"/>
            <p:cNvSpPr/>
            <p:nvPr/>
          </p:nvSpPr>
          <p:spPr>
            <a:xfrm>
              <a:off x="7522645" y="2329112"/>
              <a:ext cx="81145" cy="84410"/>
            </a:xfrm>
            <a:custGeom>
              <a:avLst/>
              <a:gdLst/>
              <a:ahLst/>
              <a:cxnLst/>
              <a:rect l="l" t="t" r="r" b="b"/>
              <a:pathLst>
                <a:path w="2453" h="2549" extrusionOk="0">
                  <a:moveTo>
                    <a:pt x="1691" y="0"/>
                  </a:moveTo>
                  <a:lnTo>
                    <a:pt x="2334" y="0"/>
                  </a:lnTo>
                  <a:cubicBezTo>
                    <a:pt x="2405" y="0"/>
                    <a:pt x="2453" y="48"/>
                    <a:pt x="2453" y="120"/>
                  </a:cubicBezTo>
                  <a:lnTo>
                    <a:pt x="2453" y="739"/>
                  </a:lnTo>
                  <a:cubicBezTo>
                    <a:pt x="2453" y="1739"/>
                    <a:pt x="1667" y="2549"/>
                    <a:pt x="643" y="2549"/>
                  </a:cubicBezTo>
                  <a:lnTo>
                    <a:pt x="0" y="2549"/>
                  </a:lnTo>
                  <a:cubicBezTo>
                    <a:pt x="976" y="2549"/>
                    <a:pt x="1810" y="1763"/>
                    <a:pt x="1810" y="739"/>
                  </a:cubicBezTo>
                  <a:lnTo>
                    <a:pt x="1810" y="120"/>
                  </a:lnTo>
                  <a:cubicBezTo>
                    <a:pt x="1834" y="48"/>
                    <a:pt x="1786" y="0"/>
                    <a:pt x="169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8"/>
            <p:cNvSpPr/>
            <p:nvPr/>
          </p:nvSpPr>
          <p:spPr>
            <a:xfrm>
              <a:off x="7454103" y="2157179"/>
              <a:ext cx="147338" cy="80503"/>
            </a:xfrm>
            <a:custGeom>
              <a:avLst/>
              <a:gdLst/>
              <a:ahLst/>
              <a:cxnLst/>
              <a:rect l="l" t="t" r="r" b="b"/>
              <a:pathLst>
                <a:path w="4454" h="2431" extrusionOk="0">
                  <a:moveTo>
                    <a:pt x="2215" y="1"/>
                  </a:moveTo>
                  <a:cubicBezTo>
                    <a:pt x="3430" y="1"/>
                    <a:pt x="4454" y="1025"/>
                    <a:pt x="4454" y="2311"/>
                  </a:cubicBezTo>
                  <a:lnTo>
                    <a:pt x="4454" y="2430"/>
                  </a:lnTo>
                  <a:lnTo>
                    <a:pt x="0" y="2430"/>
                  </a:lnTo>
                  <a:lnTo>
                    <a:pt x="0" y="2311"/>
                  </a:lnTo>
                  <a:cubicBezTo>
                    <a:pt x="0" y="1025"/>
                    <a:pt x="1000" y="1"/>
                    <a:pt x="22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8"/>
            <p:cNvSpPr/>
            <p:nvPr/>
          </p:nvSpPr>
          <p:spPr>
            <a:xfrm>
              <a:off x="7517121" y="2157179"/>
              <a:ext cx="84321" cy="80503"/>
            </a:xfrm>
            <a:custGeom>
              <a:avLst/>
              <a:gdLst/>
              <a:ahLst/>
              <a:cxnLst/>
              <a:rect l="l" t="t" r="r" b="b"/>
              <a:pathLst>
                <a:path w="2549" h="2431" extrusionOk="0">
                  <a:moveTo>
                    <a:pt x="334" y="1"/>
                  </a:moveTo>
                  <a:cubicBezTo>
                    <a:pt x="1548" y="1"/>
                    <a:pt x="2549" y="1025"/>
                    <a:pt x="2549" y="2311"/>
                  </a:cubicBezTo>
                  <a:lnTo>
                    <a:pt x="2549" y="2430"/>
                  </a:lnTo>
                  <a:lnTo>
                    <a:pt x="1882" y="2430"/>
                  </a:lnTo>
                  <a:lnTo>
                    <a:pt x="1882" y="2311"/>
                  </a:lnTo>
                  <a:cubicBezTo>
                    <a:pt x="1882" y="1144"/>
                    <a:pt x="1072" y="215"/>
                    <a:pt x="0" y="49"/>
                  </a:cubicBezTo>
                  <a:cubicBezTo>
                    <a:pt x="96" y="1"/>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8"/>
            <p:cNvSpPr/>
            <p:nvPr/>
          </p:nvSpPr>
          <p:spPr>
            <a:xfrm>
              <a:off x="7438324" y="2156418"/>
              <a:ext cx="177309" cy="101762"/>
            </a:xfrm>
            <a:custGeom>
              <a:avLst/>
              <a:gdLst/>
              <a:ahLst/>
              <a:cxnLst/>
              <a:rect l="l" t="t" r="r" b="b"/>
              <a:pathLst>
                <a:path w="5360" h="3073" extrusionOk="0">
                  <a:moveTo>
                    <a:pt x="453" y="2334"/>
                  </a:moveTo>
                  <a:lnTo>
                    <a:pt x="1787" y="2334"/>
                  </a:lnTo>
                  <a:cubicBezTo>
                    <a:pt x="1787" y="1048"/>
                    <a:pt x="2216" y="0"/>
                    <a:pt x="2692" y="0"/>
                  </a:cubicBezTo>
                  <a:cubicBezTo>
                    <a:pt x="3192" y="0"/>
                    <a:pt x="3573" y="1048"/>
                    <a:pt x="3573" y="2334"/>
                  </a:cubicBezTo>
                  <a:lnTo>
                    <a:pt x="4931" y="2334"/>
                  </a:lnTo>
                  <a:cubicBezTo>
                    <a:pt x="5169" y="2334"/>
                    <a:pt x="5359" y="2572"/>
                    <a:pt x="5288" y="2810"/>
                  </a:cubicBezTo>
                  <a:cubicBezTo>
                    <a:pt x="5240" y="2953"/>
                    <a:pt x="5073" y="3072"/>
                    <a:pt x="4883" y="3072"/>
                  </a:cubicBezTo>
                  <a:lnTo>
                    <a:pt x="453" y="3072"/>
                  </a:lnTo>
                  <a:cubicBezTo>
                    <a:pt x="215" y="3072"/>
                    <a:pt x="1" y="2834"/>
                    <a:pt x="96" y="2596"/>
                  </a:cubicBezTo>
                  <a:cubicBezTo>
                    <a:pt x="120" y="2453"/>
                    <a:pt x="311" y="2334"/>
                    <a:pt x="453" y="2334"/>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8"/>
            <p:cNvSpPr/>
            <p:nvPr/>
          </p:nvSpPr>
          <p:spPr>
            <a:xfrm>
              <a:off x="7518708" y="2157179"/>
              <a:ext cx="96924" cy="101001"/>
            </a:xfrm>
            <a:custGeom>
              <a:avLst/>
              <a:gdLst/>
              <a:ahLst/>
              <a:cxnLst/>
              <a:rect l="l" t="t" r="r" b="b"/>
              <a:pathLst>
                <a:path w="2930" h="3050" extrusionOk="0">
                  <a:moveTo>
                    <a:pt x="0" y="120"/>
                  </a:moveTo>
                  <a:cubicBezTo>
                    <a:pt x="71" y="72"/>
                    <a:pt x="167" y="1"/>
                    <a:pt x="262" y="1"/>
                  </a:cubicBezTo>
                  <a:cubicBezTo>
                    <a:pt x="738" y="1"/>
                    <a:pt x="1143" y="1025"/>
                    <a:pt x="1143" y="2311"/>
                  </a:cubicBezTo>
                  <a:lnTo>
                    <a:pt x="619" y="2311"/>
                  </a:lnTo>
                  <a:cubicBezTo>
                    <a:pt x="619" y="1287"/>
                    <a:pt x="357" y="430"/>
                    <a:pt x="0" y="120"/>
                  </a:cubicBezTo>
                  <a:close/>
                  <a:moveTo>
                    <a:pt x="1929" y="2311"/>
                  </a:moveTo>
                  <a:lnTo>
                    <a:pt x="2501" y="2311"/>
                  </a:lnTo>
                  <a:cubicBezTo>
                    <a:pt x="2739" y="2311"/>
                    <a:pt x="2929" y="2549"/>
                    <a:pt x="2858" y="2787"/>
                  </a:cubicBezTo>
                  <a:cubicBezTo>
                    <a:pt x="2810" y="2930"/>
                    <a:pt x="2643" y="3049"/>
                    <a:pt x="2453" y="3049"/>
                  </a:cubicBezTo>
                  <a:lnTo>
                    <a:pt x="1905" y="3049"/>
                  </a:lnTo>
                  <a:cubicBezTo>
                    <a:pt x="2096" y="3049"/>
                    <a:pt x="2286" y="2859"/>
                    <a:pt x="2286" y="2644"/>
                  </a:cubicBezTo>
                  <a:cubicBezTo>
                    <a:pt x="2310" y="2478"/>
                    <a:pt x="2143" y="2311"/>
                    <a:pt x="1929" y="2311"/>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8"/>
            <p:cNvSpPr/>
            <p:nvPr/>
          </p:nvSpPr>
          <p:spPr>
            <a:xfrm>
              <a:off x="7567534" y="2467136"/>
              <a:ext cx="22097" cy="31559"/>
            </a:xfrm>
            <a:custGeom>
              <a:avLst/>
              <a:gdLst/>
              <a:ahLst/>
              <a:cxnLst/>
              <a:rect l="l" t="t" r="r" b="b"/>
              <a:pathLst>
                <a:path w="668" h="953" extrusionOk="0">
                  <a:moveTo>
                    <a:pt x="1" y="0"/>
                  </a:moveTo>
                  <a:lnTo>
                    <a:pt x="667" y="0"/>
                  </a:lnTo>
                  <a:lnTo>
                    <a:pt x="667" y="953"/>
                  </a:lnTo>
                  <a:lnTo>
                    <a:pt x="1" y="953"/>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8"/>
            <p:cNvSpPr/>
            <p:nvPr/>
          </p:nvSpPr>
          <p:spPr>
            <a:xfrm>
              <a:off x="7461182" y="2258942"/>
              <a:ext cx="132386" cy="44175"/>
            </a:xfrm>
            <a:custGeom>
              <a:avLst/>
              <a:gdLst/>
              <a:ahLst/>
              <a:cxnLst/>
              <a:rect l="l" t="t" r="r" b="b"/>
              <a:pathLst>
                <a:path w="4002" h="1334" extrusionOk="0">
                  <a:moveTo>
                    <a:pt x="786" y="0"/>
                  </a:moveTo>
                  <a:lnTo>
                    <a:pt x="786" y="905"/>
                  </a:lnTo>
                  <a:cubicBezTo>
                    <a:pt x="786" y="1072"/>
                    <a:pt x="620" y="1262"/>
                    <a:pt x="477" y="1286"/>
                  </a:cubicBezTo>
                  <a:cubicBezTo>
                    <a:pt x="239" y="1334"/>
                    <a:pt x="1" y="1143"/>
                    <a:pt x="1" y="905"/>
                  </a:cubicBezTo>
                  <a:lnTo>
                    <a:pt x="1" y="0"/>
                  </a:lnTo>
                  <a:close/>
                  <a:moveTo>
                    <a:pt x="4001" y="0"/>
                  </a:moveTo>
                  <a:lnTo>
                    <a:pt x="4001" y="905"/>
                  </a:lnTo>
                  <a:cubicBezTo>
                    <a:pt x="4001" y="1143"/>
                    <a:pt x="3787" y="1310"/>
                    <a:pt x="3525" y="1286"/>
                  </a:cubicBezTo>
                  <a:cubicBezTo>
                    <a:pt x="3335" y="1262"/>
                    <a:pt x="3216" y="1072"/>
                    <a:pt x="3216" y="905"/>
                  </a:cubicBezTo>
                  <a:lnTo>
                    <a:pt x="3216" y="0"/>
                  </a:ln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8"/>
            <p:cNvSpPr/>
            <p:nvPr/>
          </p:nvSpPr>
          <p:spPr>
            <a:xfrm>
              <a:off x="7393434" y="2152477"/>
              <a:ext cx="268676" cy="384863"/>
            </a:xfrm>
            <a:custGeom>
              <a:avLst/>
              <a:gdLst/>
              <a:ahLst/>
              <a:cxnLst/>
              <a:rect l="l" t="t" r="r" b="b"/>
              <a:pathLst>
                <a:path w="8122" h="11622" extrusionOk="0">
                  <a:moveTo>
                    <a:pt x="4049" y="333"/>
                  </a:moveTo>
                  <a:cubicBezTo>
                    <a:pt x="4216" y="333"/>
                    <a:pt x="4382" y="548"/>
                    <a:pt x="4525" y="905"/>
                  </a:cubicBezTo>
                  <a:cubicBezTo>
                    <a:pt x="4668" y="1262"/>
                    <a:pt x="4763" y="1739"/>
                    <a:pt x="4763" y="2262"/>
                  </a:cubicBezTo>
                  <a:lnTo>
                    <a:pt x="3335" y="2262"/>
                  </a:lnTo>
                  <a:cubicBezTo>
                    <a:pt x="3335" y="1739"/>
                    <a:pt x="3430" y="1262"/>
                    <a:pt x="3573" y="905"/>
                  </a:cubicBezTo>
                  <a:cubicBezTo>
                    <a:pt x="3716" y="548"/>
                    <a:pt x="3858" y="333"/>
                    <a:pt x="4049" y="333"/>
                  </a:cubicBezTo>
                  <a:close/>
                  <a:moveTo>
                    <a:pt x="3454" y="453"/>
                  </a:moveTo>
                  <a:cubicBezTo>
                    <a:pt x="3382" y="548"/>
                    <a:pt x="3335" y="667"/>
                    <a:pt x="3263" y="786"/>
                  </a:cubicBezTo>
                  <a:cubicBezTo>
                    <a:pt x="3120" y="1191"/>
                    <a:pt x="3025" y="1691"/>
                    <a:pt x="3001" y="2286"/>
                  </a:cubicBezTo>
                  <a:lnTo>
                    <a:pt x="2025" y="2286"/>
                  </a:lnTo>
                  <a:cubicBezTo>
                    <a:pt x="2049" y="1762"/>
                    <a:pt x="2287" y="1310"/>
                    <a:pt x="2620" y="953"/>
                  </a:cubicBezTo>
                  <a:cubicBezTo>
                    <a:pt x="2858" y="738"/>
                    <a:pt x="3120" y="548"/>
                    <a:pt x="3454" y="453"/>
                  </a:cubicBezTo>
                  <a:close/>
                  <a:moveTo>
                    <a:pt x="6288" y="2620"/>
                  </a:moveTo>
                  <a:cubicBezTo>
                    <a:pt x="6335" y="2620"/>
                    <a:pt x="6407" y="2643"/>
                    <a:pt x="6430" y="2691"/>
                  </a:cubicBezTo>
                  <a:cubicBezTo>
                    <a:pt x="6454" y="2715"/>
                    <a:pt x="6478" y="2763"/>
                    <a:pt x="6478" y="2834"/>
                  </a:cubicBezTo>
                  <a:cubicBezTo>
                    <a:pt x="6478" y="2882"/>
                    <a:pt x="6454" y="2953"/>
                    <a:pt x="6430" y="2977"/>
                  </a:cubicBezTo>
                  <a:cubicBezTo>
                    <a:pt x="6407" y="3001"/>
                    <a:pt x="6335" y="3048"/>
                    <a:pt x="6288" y="3048"/>
                  </a:cubicBezTo>
                  <a:lnTo>
                    <a:pt x="1834" y="3048"/>
                  </a:lnTo>
                  <a:cubicBezTo>
                    <a:pt x="1787" y="3048"/>
                    <a:pt x="1715" y="3001"/>
                    <a:pt x="1691" y="2977"/>
                  </a:cubicBezTo>
                  <a:cubicBezTo>
                    <a:pt x="1668" y="2929"/>
                    <a:pt x="1644" y="2858"/>
                    <a:pt x="1644" y="2834"/>
                  </a:cubicBezTo>
                  <a:cubicBezTo>
                    <a:pt x="1644" y="2763"/>
                    <a:pt x="1668" y="2715"/>
                    <a:pt x="1691" y="2691"/>
                  </a:cubicBezTo>
                  <a:cubicBezTo>
                    <a:pt x="1715" y="2643"/>
                    <a:pt x="1787" y="2620"/>
                    <a:pt x="1834" y="2620"/>
                  </a:cubicBezTo>
                  <a:close/>
                  <a:moveTo>
                    <a:pt x="3454" y="3667"/>
                  </a:moveTo>
                  <a:cubicBezTo>
                    <a:pt x="3358" y="3667"/>
                    <a:pt x="3263" y="3715"/>
                    <a:pt x="3263" y="3810"/>
                  </a:cubicBezTo>
                  <a:cubicBezTo>
                    <a:pt x="3263" y="3906"/>
                    <a:pt x="3358" y="4001"/>
                    <a:pt x="3454" y="4001"/>
                  </a:cubicBezTo>
                  <a:lnTo>
                    <a:pt x="3501" y="4001"/>
                  </a:lnTo>
                  <a:cubicBezTo>
                    <a:pt x="3597" y="4001"/>
                    <a:pt x="3692" y="3929"/>
                    <a:pt x="3692" y="3834"/>
                  </a:cubicBezTo>
                  <a:cubicBezTo>
                    <a:pt x="3692" y="3763"/>
                    <a:pt x="3597" y="3667"/>
                    <a:pt x="3501" y="3667"/>
                  </a:cubicBezTo>
                  <a:close/>
                  <a:moveTo>
                    <a:pt x="4573" y="3667"/>
                  </a:moveTo>
                  <a:cubicBezTo>
                    <a:pt x="4478" y="3667"/>
                    <a:pt x="4406" y="3715"/>
                    <a:pt x="4406" y="3810"/>
                  </a:cubicBezTo>
                  <a:cubicBezTo>
                    <a:pt x="4406" y="3906"/>
                    <a:pt x="4501" y="4001"/>
                    <a:pt x="4573" y="4001"/>
                  </a:cubicBezTo>
                  <a:lnTo>
                    <a:pt x="4644" y="4001"/>
                  </a:lnTo>
                  <a:cubicBezTo>
                    <a:pt x="4763" y="4001"/>
                    <a:pt x="4811" y="3906"/>
                    <a:pt x="4811" y="3810"/>
                  </a:cubicBezTo>
                  <a:cubicBezTo>
                    <a:pt x="4811" y="3715"/>
                    <a:pt x="4740" y="3667"/>
                    <a:pt x="4644" y="3667"/>
                  </a:cubicBezTo>
                  <a:close/>
                  <a:moveTo>
                    <a:pt x="2644" y="3358"/>
                  </a:moveTo>
                  <a:lnTo>
                    <a:pt x="2644" y="4120"/>
                  </a:lnTo>
                  <a:cubicBezTo>
                    <a:pt x="2644" y="4168"/>
                    <a:pt x="2620" y="4191"/>
                    <a:pt x="2596" y="4263"/>
                  </a:cubicBezTo>
                  <a:cubicBezTo>
                    <a:pt x="2549" y="4287"/>
                    <a:pt x="2501" y="4310"/>
                    <a:pt x="2430" y="4310"/>
                  </a:cubicBezTo>
                  <a:cubicBezTo>
                    <a:pt x="2382" y="4310"/>
                    <a:pt x="2311" y="4287"/>
                    <a:pt x="2287" y="4263"/>
                  </a:cubicBezTo>
                  <a:cubicBezTo>
                    <a:pt x="2263" y="4239"/>
                    <a:pt x="2239" y="4168"/>
                    <a:pt x="2239" y="4120"/>
                  </a:cubicBezTo>
                  <a:lnTo>
                    <a:pt x="2239" y="3358"/>
                  </a:lnTo>
                  <a:close/>
                  <a:moveTo>
                    <a:pt x="5883" y="3358"/>
                  </a:moveTo>
                  <a:lnTo>
                    <a:pt x="5883" y="4120"/>
                  </a:lnTo>
                  <a:cubicBezTo>
                    <a:pt x="5883" y="4168"/>
                    <a:pt x="5859" y="4191"/>
                    <a:pt x="5835" y="4263"/>
                  </a:cubicBezTo>
                  <a:cubicBezTo>
                    <a:pt x="5811" y="4287"/>
                    <a:pt x="5740" y="4310"/>
                    <a:pt x="5692" y="4310"/>
                  </a:cubicBezTo>
                  <a:cubicBezTo>
                    <a:pt x="5621" y="4310"/>
                    <a:pt x="5573" y="4287"/>
                    <a:pt x="5525" y="4263"/>
                  </a:cubicBezTo>
                  <a:cubicBezTo>
                    <a:pt x="5502" y="4239"/>
                    <a:pt x="5478" y="4168"/>
                    <a:pt x="5478" y="4120"/>
                  </a:cubicBezTo>
                  <a:lnTo>
                    <a:pt x="5478" y="3358"/>
                  </a:lnTo>
                  <a:close/>
                  <a:moveTo>
                    <a:pt x="4345" y="4466"/>
                  </a:moveTo>
                  <a:cubicBezTo>
                    <a:pt x="4316" y="4466"/>
                    <a:pt x="4288" y="4476"/>
                    <a:pt x="4263" y="4501"/>
                  </a:cubicBezTo>
                  <a:cubicBezTo>
                    <a:pt x="4216" y="4501"/>
                    <a:pt x="4192" y="4525"/>
                    <a:pt x="4097" y="4549"/>
                  </a:cubicBezTo>
                  <a:lnTo>
                    <a:pt x="3930" y="4549"/>
                  </a:lnTo>
                  <a:cubicBezTo>
                    <a:pt x="3882" y="4525"/>
                    <a:pt x="3858" y="4525"/>
                    <a:pt x="3835" y="4501"/>
                  </a:cubicBezTo>
                  <a:cubicBezTo>
                    <a:pt x="3795" y="4481"/>
                    <a:pt x="3756" y="4470"/>
                    <a:pt x="3720" y="4470"/>
                  </a:cubicBezTo>
                  <a:cubicBezTo>
                    <a:pt x="3669" y="4470"/>
                    <a:pt x="3624" y="4493"/>
                    <a:pt x="3597" y="4549"/>
                  </a:cubicBezTo>
                  <a:cubicBezTo>
                    <a:pt x="3573" y="4644"/>
                    <a:pt x="3573" y="4739"/>
                    <a:pt x="3644" y="4787"/>
                  </a:cubicBezTo>
                  <a:lnTo>
                    <a:pt x="3835" y="4882"/>
                  </a:lnTo>
                  <a:cubicBezTo>
                    <a:pt x="3930" y="4906"/>
                    <a:pt x="3978" y="4906"/>
                    <a:pt x="4049" y="4906"/>
                  </a:cubicBezTo>
                  <a:cubicBezTo>
                    <a:pt x="4144" y="4906"/>
                    <a:pt x="4192" y="4906"/>
                    <a:pt x="4263" y="4882"/>
                  </a:cubicBezTo>
                  <a:lnTo>
                    <a:pt x="4430" y="4787"/>
                  </a:lnTo>
                  <a:cubicBezTo>
                    <a:pt x="4525" y="4739"/>
                    <a:pt x="4549" y="4644"/>
                    <a:pt x="4501" y="4549"/>
                  </a:cubicBezTo>
                  <a:cubicBezTo>
                    <a:pt x="4455" y="4502"/>
                    <a:pt x="4398" y="4466"/>
                    <a:pt x="4345" y="4466"/>
                  </a:cubicBezTo>
                  <a:close/>
                  <a:moveTo>
                    <a:pt x="5121" y="3358"/>
                  </a:moveTo>
                  <a:lnTo>
                    <a:pt x="5121" y="4120"/>
                  </a:lnTo>
                  <a:cubicBezTo>
                    <a:pt x="5121" y="4263"/>
                    <a:pt x="5216" y="4406"/>
                    <a:pt x="5287" y="4501"/>
                  </a:cubicBezTo>
                  <a:cubicBezTo>
                    <a:pt x="5359" y="4549"/>
                    <a:pt x="5454" y="4620"/>
                    <a:pt x="5525" y="4644"/>
                  </a:cubicBezTo>
                  <a:lnTo>
                    <a:pt x="5525" y="5192"/>
                  </a:lnTo>
                  <a:lnTo>
                    <a:pt x="2596" y="5192"/>
                  </a:lnTo>
                  <a:lnTo>
                    <a:pt x="2596" y="4644"/>
                  </a:lnTo>
                  <a:cubicBezTo>
                    <a:pt x="2668" y="4620"/>
                    <a:pt x="2763" y="4549"/>
                    <a:pt x="2834" y="4501"/>
                  </a:cubicBezTo>
                  <a:cubicBezTo>
                    <a:pt x="2954" y="4406"/>
                    <a:pt x="3001" y="4263"/>
                    <a:pt x="3001" y="4120"/>
                  </a:cubicBezTo>
                  <a:lnTo>
                    <a:pt x="3001" y="3358"/>
                  </a:lnTo>
                  <a:close/>
                  <a:moveTo>
                    <a:pt x="3858" y="9669"/>
                  </a:moveTo>
                  <a:lnTo>
                    <a:pt x="3858" y="10312"/>
                  </a:lnTo>
                  <a:lnTo>
                    <a:pt x="2191" y="10312"/>
                  </a:lnTo>
                  <a:lnTo>
                    <a:pt x="2191" y="9669"/>
                  </a:lnTo>
                  <a:close/>
                  <a:moveTo>
                    <a:pt x="5883" y="9669"/>
                  </a:moveTo>
                  <a:lnTo>
                    <a:pt x="5883" y="10312"/>
                  </a:lnTo>
                  <a:lnTo>
                    <a:pt x="4216" y="10312"/>
                  </a:lnTo>
                  <a:lnTo>
                    <a:pt x="4216" y="9669"/>
                  </a:lnTo>
                  <a:close/>
                  <a:moveTo>
                    <a:pt x="3858" y="10621"/>
                  </a:moveTo>
                  <a:lnTo>
                    <a:pt x="3858" y="11264"/>
                  </a:lnTo>
                  <a:lnTo>
                    <a:pt x="2191" y="11264"/>
                  </a:lnTo>
                  <a:lnTo>
                    <a:pt x="2191" y="10621"/>
                  </a:lnTo>
                  <a:close/>
                  <a:moveTo>
                    <a:pt x="5883" y="10621"/>
                  </a:moveTo>
                  <a:lnTo>
                    <a:pt x="5883" y="11264"/>
                  </a:lnTo>
                  <a:lnTo>
                    <a:pt x="4216" y="11264"/>
                  </a:lnTo>
                  <a:lnTo>
                    <a:pt x="4216" y="10621"/>
                  </a:lnTo>
                  <a:close/>
                  <a:moveTo>
                    <a:pt x="6216" y="5477"/>
                  </a:moveTo>
                  <a:lnTo>
                    <a:pt x="6216" y="6073"/>
                  </a:lnTo>
                  <a:cubicBezTo>
                    <a:pt x="6216" y="6263"/>
                    <a:pt x="6216" y="6406"/>
                    <a:pt x="6073" y="6644"/>
                  </a:cubicBezTo>
                  <a:cubicBezTo>
                    <a:pt x="6002" y="6787"/>
                    <a:pt x="5954" y="6930"/>
                    <a:pt x="5859" y="7049"/>
                  </a:cubicBezTo>
                  <a:cubicBezTo>
                    <a:pt x="5835" y="7144"/>
                    <a:pt x="5835" y="7240"/>
                    <a:pt x="5930" y="7287"/>
                  </a:cubicBezTo>
                  <a:cubicBezTo>
                    <a:pt x="5956" y="7296"/>
                    <a:pt x="5986" y="7302"/>
                    <a:pt x="6016" y="7302"/>
                  </a:cubicBezTo>
                  <a:cubicBezTo>
                    <a:pt x="6068" y="7302"/>
                    <a:pt x="6123" y="7285"/>
                    <a:pt x="6168" y="7240"/>
                  </a:cubicBezTo>
                  <a:cubicBezTo>
                    <a:pt x="6240" y="7073"/>
                    <a:pt x="6335" y="6906"/>
                    <a:pt x="6407" y="6716"/>
                  </a:cubicBezTo>
                  <a:cubicBezTo>
                    <a:pt x="6454" y="6597"/>
                    <a:pt x="6478" y="6454"/>
                    <a:pt x="6478" y="6335"/>
                  </a:cubicBezTo>
                  <a:cubicBezTo>
                    <a:pt x="6788" y="6359"/>
                    <a:pt x="7073" y="6525"/>
                    <a:pt x="7288" y="6716"/>
                  </a:cubicBezTo>
                  <a:cubicBezTo>
                    <a:pt x="7550" y="7002"/>
                    <a:pt x="7716" y="7311"/>
                    <a:pt x="7716" y="7716"/>
                  </a:cubicBezTo>
                  <a:lnTo>
                    <a:pt x="7716" y="11312"/>
                  </a:lnTo>
                  <a:lnTo>
                    <a:pt x="6192" y="11312"/>
                  </a:lnTo>
                  <a:lnTo>
                    <a:pt x="6192" y="8573"/>
                  </a:lnTo>
                  <a:cubicBezTo>
                    <a:pt x="6192" y="8476"/>
                    <a:pt x="6128" y="8394"/>
                    <a:pt x="6040" y="8394"/>
                  </a:cubicBezTo>
                  <a:cubicBezTo>
                    <a:pt x="6020" y="8394"/>
                    <a:pt x="5999" y="8398"/>
                    <a:pt x="5978" y="8407"/>
                  </a:cubicBezTo>
                  <a:cubicBezTo>
                    <a:pt x="5930" y="8430"/>
                    <a:pt x="5859" y="8478"/>
                    <a:pt x="5859" y="8573"/>
                  </a:cubicBezTo>
                  <a:lnTo>
                    <a:pt x="5859" y="9383"/>
                  </a:lnTo>
                  <a:lnTo>
                    <a:pt x="4168" y="9383"/>
                  </a:lnTo>
                  <a:lnTo>
                    <a:pt x="4168" y="8097"/>
                  </a:lnTo>
                  <a:lnTo>
                    <a:pt x="4549" y="8097"/>
                  </a:lnTo>
                  <a:cubicBezTo>
                    <a:pt x="4716" y="8097"/>
                    <a:pt x="4906" y="8073"/>
                    <a:pt x="5073" y="8002"/>
                  </a:cubicBezTo>
                  <a:cubicBezTo>
                    <a:pt x="5264" y="7954"/>
                    <a:pt x="5454" y="7859"/>
                    <a:pt x="5597" y="7764"/>
                  </a:cubicBezTo>
                  <a:cubicBezTo>
                    <a:pt x="5692" y="7716"/>
                    <a:pt x="5716" y="7621"/>
                    <a:pt x="5645" y="7525"/>
                  </a:cubicBezTo>
                  <a:cubicBezTo>
                    <a:pt x="5616" y="7468"/>
                    <a:pt x="5569" y="7436"/>
                    <a:pt x="5516" y="7436"/>
                  </a:cubicBezTo>
                  <a:cubicBezTo>
                    <a:pt x="5482" y="7436"/>
                    <a:pt x="5444" y="7450"/>
                    <a:pt x="5406" y="7478"/>
                  </a:cubicBezTo>
                  <a:cubicBezTo>
                    <a:pt x="5287" y="7525"/>
                    <a:pt x="5144" y="7621"/>
                    <a:pt x="5002" y="7644"/>
                  </a:cubicBezTo>
                  <a:cubicBezTo>
                    <a:pt x="4882" y="7668"/>
                    <a:pt x="4692" y="7716"/>
                    <a:pt x="4549" y="7716"/>
                  </a:cubicBezTo>
                  <a:lnTo>
                    <a:pt x="3501" y="7716"/>
                  </a:lnTo>
                  <a:cubicBezTo>
                    <a:pt x="3073" y="7716"/>
                    <a:pt x="2644" y="7525"/>
                    <a:pt x="2358" y="7240"/>
                  </a:cubicBezTo>
                  <a:cubicBezTo>
                    <a:pt x="2049" y="6906"/>
                    <a:pt x="1882" y="6525"/>
                    <a:pt x="1882" y="6073"/>
                  </a:cubicBezTo>
                  <a:lnTo>
                    <a:pt x="1882" y="5477"/>
                  </a:lnTo>
                  <a:close/>
                  <a:moveTo>
                    <a:pt x="4049" y="0"/>
                  </a:moveTo>
                  <a:cubicBezTo>
                    <a:pt x="3382" y="0"/>
                    <a:pt x="2763" y="262"/>
                    <a:pt x="2358" y="715"/>
                  </a:cubicBezTo>
                  <a:cubicBezTo>
                    <a:pt x="1953" y="1096"/>
                    <a:pt x="1691" y="1667"/>
                    <a:pt x="1668" y="2286"/>
                  </a:cubicBezTo>
                  <a:cubicBezTo>
                    <a:pt x="1596" y="2310"/>
                    <a:pt x="1525" y="2382"/>
                    <a:pt x="1453" y="2429"/>
                  </a:cubicBezTo>
                  <a:cubicBezTo>
                    <a:pt x="1358" y="2524"/>
                    <a:pt x="1310" y="2667"/>
                    <a:pt x="1310" y="2834"/>
                  </a:cubicBezTo>
                  <a:cubicBezTo>
                    <a:pt x="1310" y="2977"/>
                    <a:pt x="1358" y="3120"/>
                    <a:pt x="1453" y="3215"/>
                  </a:cubicBezTo>
                  <a:cubicBezTo>
                    <a:pt x="1548" y="3310"/>
                    <a:pt x="1691" y="3358"/>
                    <a:pt x="1834" y="3358"/>
                  </a:cubicBezTo>
                  <a:lnTo>
                    <a:pt x="1882" y="3358"/>
                  </a:lnTo>
                  <a:lnTo>
                    <a:pt x="1882" y="4120"/>
                  </a:lnTo>
                  <a:cubicBezTo>
                    <a:pt x="1906" y="4263"/>
                    <a:pt x="1953" y="4406"/>
                    <a:pt x="2049" y="4501"/>
                  </a:cubicBezTo>
                  <a:cubicBezTo>
                    <a:pt x="2120" y="4549"/>
                    <a:pt x="2168" y="4596"/>
                    <a:pt x="2263" y="4620"/>
                  </a:cubicBezTo>
                  <a:lnTo>
                    <a:pt x="2263" y="5144"/>
                  </a:lnTo>
                  <a:lnTo>
                    <a:pt x="1715" y="5144"/>
                  </a:lnTo>
                  <a:cubicBezTo>
                    <a:pt x="1644" y="5144"/>
                    <a:pt x="1548" y="5239"/>
                    <a:pt x="1548" y="5334"/>
                  </a:cubicBezTo>
                  <a:lnTo>
                    <a:pt x="1548" y="5930"/>
                  </a:lnTo>
                  <a:cubicBezTo>
                    <a:pt x="1215" y="5954"/>
                    <a:pt x="882" y="6073"/>
                    <a:pt x="644" y="6287"/>
                  </a:cubicBezTo>
                  <a:cubicBezTo>
                    <a:pt x="358" y="6478"/>
                    <a:pt x="120" y="6811"/>
                    <a:pt x="24" y="7192"/>
                  </a:cubicBezTo>
                  <a:cubicBezTo>
                    <a:pt x="1" y="7287"/>
                    <a:pt x="48" y="7383"/>
                    <a:pt x="143" y="7406"/>
                  </a:cubicBezTo>
                  <a:cubicBezTo>
                    <a:pt x="160" y="7410"/>
                    <a:pt x="176" y="7412"/>
                    <a:pt x="192" y="7412"/>
                  </a:cubicBezTo>
                  <a:cubicBezTo>
                    <a:pt x="269" y="7412"/>
                    <a:pt x="338" y="7366"/>
                    <a:pt x="358" y="7287"/>
                  </a:cubicBezTo>
                  <a:cubicBezTo>
                    <a:pt x="453" y="7002"/>
                    <a:pt x="620" y="6716"/>
                    <a:pt x="858" y="6549"/>
                  </a:cubicBezTo>
                  <a:cubicBezTo>
                    <a:pt x="1072" y="6406"/>
                    <a:pt x="1287" y="6311"/>
                    <a:pt x="1548" y="6287"/>
                  </a:cubicBezTo>
                  <a:cubicBezTo>
                    <a:pt x="1572" y="6763"/>
                    <a:pt x="1787" y="7168"/>
                    <a:pt x="2120" y="7502"/>
                  </a:cubicBezTo>
                  <a:cubicBezTo>
                    <a:pt x="2477" y="7859"/>
                    <a:pt x="2977" y="8073"/>
                    <a:pt x="3501" y="8073"/>
                  </a:cubicBezTo>
                  <a:lnTo>
                    <a:pt x="3835" y="8073"/>
                  </a:lnTo>
                  <a:lnTo>
                    <a:pt x="3835" y="9335"/>
                  </a:lnTo>
                  <a:lnTo>
                    <a:pt x="2168" y="9335"/>
                  </a:lnTo>
                  <a:lnTo>
                    <a:pt x="2168" y="8549"/>
                  </a:lnTo>
                  <a:cubicBezTo>
                    <a:pt x="2168" y="8443"/>
                    <a:pt x="2091" y="8355"/>
                    <a:pt x="1990" y="8355"/>
                  </a:cubicBezTo>
                  <a:cubicBezTo>
                    <a:pt x="1978" y="8355"/>
                    <a:pt x="1966" y="8356"/>
                    <a:pt x="1953" y="8359"/>
                  </a:cubicBezTo>
                  <a:cubicBezTo>
                    <a:pt x="1906" y="8407"/>
                    <a:pt x="1834" y="8454"/>
                    <a:pt x="1834" y="8549"/>
                  </a:cubicBezTo>
                  <a:lnTo>
                    <a:pt x="1834" y="11264"/>
                  </a:lnTo>
                  <a:lnTo>
                    <a:pt x="334" y="11264"/>
                  </a:lnTo>
                  <a:lnTo>
                    <a:pt x="334" y="8049"/>
                  </a:lnTo>
                  <a:cubicBezTo>
                    <a:pt x="334" y="7906"/>
                    <a:pt x="239" y="7859"/>
                    <a:pt x="143" y="7859"/>
                  </a:cubicBezTo>
                  <a:cubicBezTo>
                    <a:pt x="48" y="7859"/>
                    <a:pt x="1" y="7954"/>
                    <a:pt x="1" y="8049"/>
                  </a:cubicBezTo>
                  <a:lnTo>
                    <a:pt x="1" y="11431"/>
                  </a:lnTo>
                  <a:cubicBezTo>
                    <a:pt x="1" y="11526"/>
                    <a:pt x="96" y="11621"/>
                    <a:pt x="167" y="11621"/>
                  </a:cubicBezTo>
                  <a:lnTo>
                    <a:pt x="7955" y="11621"/>
                  </a:lnTo>
                  <a:cubicBezTo>
                    <a:pt x="8026" y="11621"/>
                    <a:pt x="8121" y="11526"/>
                    <a:pt x="8121" y="11431"/>
                  </a:cubicBezTo>
                  <a:lnTo>
                    <a:pt x="8121" y="7644"/>
                  </a:lnTo>
                  <a:cubicBezTo>
                    <a:pt x="8121" y="7168"/>
                    <a:pt x="7955" y="6740"/>
                    <a:pt x="7621" y="6430"/>
                  </a:cubicBezTo>
                  <a:cubicBezTo>
                    <a:pt x="7359" y="6144"/>
                    <a:pt x="7002" y="5954"/>
                    <a:pt x="6573" y="5930"/>
                  </a:cubicBezTo>
                  <a:lnTo>
                    <a:pt x="6573" y="5334"/>
                  </a:lnTo>
                  <a:cubicBezTo>
                    <a:pt x="6573" y="5239"/>
                    <a:pt x="6478" y="5144"/>
                    <a:pt x="6407" y="5144"/>
                  </a:cubicBezTo>
                  <a:lnTo>
                    <a:pt x="5883" y="5144"/>
                  </a:lnTo>
                  <a:lnTo>
                    <a:pt x="5883" y="4620"/>
                  </a:lnTo>
                  <a:cubicBezTo>
                    <a:pt x="5978" y="4596"/>
                    <a:pt x="6049" y="4549"/>
                    <a:pt x="6097" y="4501"/>
                  </a:cubicBezTo>
                  <a:cubicBezTo>
                    <a:pt x="6192" y="4406"/>
                    <a:pt x="6240" y="4263"/>
                    <a:pt x="6240" y="4120"/>
                  </a:cubicBezTo>
                  <a:lnTo>
                    <a:pt x="6240" y="3358"/>
                  </a:lnTo>
                  <a:lnTo>
                    <a:pt x="6288" y="3358"/>
                  </a:lnTo>
                  <a:cubicBezTo>
                    <a:pt x="6288" y="3358"/>
                    <a:pt x="6573" y="3310"/>
                    <a:pt x="6669" y="3215"/>
                  </a:cubicBezTo>
                  <a:cubicBezTo>
                    <a:pt x="6740" y="3120"/>
                    <a:pt x="6811" y="2977"/>
                    <a:pt x="6811" y="2834"/>
                  </a:cubicBezTo>
                  <a:cubicBezTo>
                    <a:pt x="6811" y="2667"/>
                    <a:pt x="6740" y="2524"/>
                    <a:pt x="6669" y="2429"/>
                  </a:cubicBezTo>
                  <a:cubicBezTo>
                    <a:pt x="6597" y="2382"/>
                    <a:pt x="6550" y="2310"/>
                    <a:pt x="6454" y="2286"/>
                  </a:cubicBezTo>
                  <a:cubicBezTo>
                    <a:pt x="6454" y="2143"/>
                    <a:pt x="6430" y="2000"/>
                    <a:pt x="6383" y="1881"/>
                  </a:cubicBezTo>
                  <a:cubicBezTo>
                    <a:pt x="6359" y="1667"/>
                    <a:pt x="6311" y="1524"/>
                    <a:pt x="6216" y="1334"/>
                  </a:cubicBezTo>
                  <a:cubicBezTo>
                    <a:pt x="6162" y="1261"/>
                    <a:pt x="6107" y="1230"/>
                    <a:pt x="6042" y="1230"/>
                  </a:cubicBezTo>
                  <a:cubicBezTo>
                    <a:pt x="6022" y="1230"/>
                    <a:pt x="6000" y="1233"/>
                    <a:pt x="5978" y="1238"/>
                  </a:cubicBezTo>
                  <a:cubicBezTo>
                    <a:pt x="5883" y="1310"/>
                    <a:pt x="5859" y="1405"/>
                    <a:pt x="5883" y="1477"/>
                  </a:cubicBezTo>
                  <a:cubicBezTo>
                    <a:pt x="5954" y="1643"/>
                    <a:pt x="6002" y="1786"/>
                    <a:pt x="6049" y="1929"/>
                  </a:cubicBezTo>
                  <a:cubicBezTo>
                    <a:pt x="6073" y="2024"/>
                    <a:pt x="6097" y="2143"/>
                    <a:pt x="6097" y="2239"/>
                  </a:cubicBezTo>
                  <a:lnTo>
                    <a:pt x="5121" y="2239"/>
                  </a:lnTo>
                  <a:cubicBezTo>
                    <a:pt x="5121" y="1667"/>
                    <a:pt x="5002" y="1119"/>
                    <a:pt x="4859" y="738"/>
                  </a:cubicBezTo>
                  <a:cubicBezTo>
                    <a:pt x="4787" y="619"/>
                    <a:pt x="4740" y="500"/>
                    <a:pt x="4668" y="405"/>
                  </a:cubicBezTo>
                  <a:lnTo>
                    <a:pt x="4668" y="405"/>
                  </a:lnTo>
                  <a:cubicBezTo>
                    <a:pt x="4740" y="453"/>
                    <a:pt x="4763" y="453"/>
                    <a:pt x="4811" y="476"/>
                  </a:cubicBezTo>
                  <a:cubicBezTo>
                    <a:pt x="5049" y="572"/>
                    <a:pt x="5287" y="738"/>
                    <a:pt x="5478" y="929"/>
                  </a:cubicBezTo>
                  <a:cubicBezTo>
                    <a:pt x="5502" y="953"/>
                    <a:pt x="5543" y="965"/>
                    <a:pt x="5588" y="965"/>
                  </a:cubicBezTo>
                  <a:cubicBezTo>
                    <a:pt x="5633" y="965"/>
                    <a:pt x="5680" y="953"/>
                    <a:pt x="5716" y="929"/>
                  </a:cubicBezTo>
                  <a:cubicBezTo>
                    <a:pt x="5764" y="857"/>
                    <a:pt x="5764" y="738"/>
                    <a:pt x="5716" y="691"/>
                  </a:cubicBezTo>
                  <a:cubicBezTo>
                    <a:pt x="5478" y="476"/>
                    <a:pt x="5240" y="286"/>
                    <a:pt x="4930" y="167"/>
                  </a:cubicBezTo>
                  <a:cubicBezTo>
                    <a:pt x="4668" y="48"/>
                    <a:pt x="4382" y="0"/>
                    <a:pt x="4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68"/>
          <p:cNvGrpSpPr/>
          <p:nvPr/>
        </p:nvGrpSpPr>
        <p:grpSpPr>
          <a:xfrm>
            <a:off x="6777812" y="2730611"/>
            <a:ext cx="231626" cy="385690"/>
            <a:chOff x="6744306" y="2760468"/>
            <a:chExt cx="231626" cy="385690"/>
          </a:xfrm>
        </p:grpSpPr>
        <p:sp>
          <p:nvSpPr>
            <p:cNvPr id="5512" name="Google Shape;5512;p68"/>
            <p:cNvSpPr/>
            <p:nvPr/>
          </p:nvSpPr>
          <p:spPr>
            <a:xfrm>
              <a:off x="6778180" y="3099599"/>
              <a:ext cx="162324" cy="38678"/>
            </a:xfrm>
            <a:custGeom>
              <a:avLst/>
              <a:gdLst/>
              <a:ahLst/>
              <a:cxnLst/>
              <a:rect l="l" t="t" r="r" b="b"/>
              <a:pathLst>
                <a:path w="4907" h="1168" extrusionOk="0">
                  <a:moveTo>
                    <a:pt x="143" y="0"/>
                  </a:moveTo>
                  <a:lnTo>
                    <a:pt x="4787" y="0"/>
                  </a:lnTo>
                  <a:cubicBezTo>
                    <a:pt x="4835" y="0"/>
                    <a:pt x="4906" y="72"/>
                    <a:pt x="4906" y="119"/>
                  </a:cubicBezTo>
                  <a:lnTo>
                    <a:pt x="4906" y="1048"/>
                  </a:lnTo>
                  <a:cubicBezTo>
                    <a:pt x="4906" y="1119"/>
                    <a:pt x="4835" y="1167"/>
                    <a:pt x="4787" y="1167"/>
                  </a:cubicBezTo>
                  <a:lnTo>
                    <a:pt x="143" y="1167"/>
                  </a:lnTo>
                  <a:cubicBezTo>
                    <a:pt x="72" y="1167"/>
                    <a:pt x="24" y="1119"/>
                    <a:pt x="24" y="1048"/>
                  </a:cubicBezTo>
                  <a:lnTo>
                    <a:pt x="24" y="119"/>
                  </a:lnTo>
                  <a:cubicBezTo>
                    <a:pt x="0" y="72"/>
                    <a:pt x="48" y="0"/>
                    <a:pt x="143" y="0"/>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8"/>
            <p:cNvSpPr/>
            <p:nvPr/>
          </p:nvSpPr>
          <p:spPr>
            <a:xfrm>
              <a:off x="6914469" y="3099599"/>
              <a:ext cx="26034" cy="38678"/>
            </a:xfrm>
            <a:custGeom>
              <a:avLst/>
              <a:gdLst/>
              <a:ahLst/>
              <a:cxnLst/>
              <a:rect l="l" t="t" r="r" b="b"/>
              <a:pathLst>
                <a:path w="787" h="1168" extrusionOk="0">
                  <a:moveTo>
                    <a:pt x="0" y="0"/>
                  </a:moveTo>
                  <a:lnTo>
                    <a:pt x="667" y="0"/>
                  </a:lnTo>
                  <a:cubicBezTo>
                    <a:pt x="715" y="0"/>
                    <a:pt x="786" y="72"/>
                    <a:pt x="786" y="119"/>
                  </a:cubicBezTo>
                  <a:lnTo>
                    <a:pt x="786" y="1048"/>
                  </a:lnTo>
                  <a:cubicBezTo>
                    <a:pt x="786" y="1119"/>
                    <a:pt x="715" y="1167"/>
                    <a:pt x="667" y="1167"/>
                  </a:cubicBezTo>
                  <a:lnTo>
                    <a:pt x="0" y="1167"/>
                  </a:lnTo>
                  <a:cubicBezTo>
                    <a:pt x="72" y="1167"/>
                    <a:pt x="119" y="1119"/>
                    <a:pt x="119" y="1048"/>
                  </a:cubicBezTo>
                  <a:lnTo>
                    <a:pt x="119" y="119"/>
                  </a:lnTo>
                  <a:cubicBezTo>
                    <a:pt x="119" y="72"/>
                    <a:pt x="72" y="0"/>
                    <a:pt x="0" y="0"/>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8"/>
            <p:cNvSpPr/>
            <p:nvPr/>
          </p:nvSpPr>
          <p:spPr>
            <a:xfrm>
              <a:off x="6790783" y="2767588"/>
              <a:ext cx="137877" cy="91497"/>
            </a:xfrm>
            <a:custGeom>
              <a:avLst/>
              <a:gdLst/>
              <a:ahLst/>
              <a:cxnLst/>
              <a:rect l="l" t="t" r="r" b="b"/>
              <a:pathLst>
                <a:path w="4168" h="2763" extrusionOk="0">
                  <a:moveTo>
                    <a:pt x="120" y="2763"/>
                  </a:moveTo>
                  <a:lnTo>
                    <a:pt x="4049" y="2763"/>
                  </a:lnTo>
                  <a:cubicBezTo>
                    <a:pt x="4097" y="2763"/>
                    <a:pt x="4168" y="2715"/>
                    <a:pt x="4168" y="2644"/>
                  </a:cubicBezTo>
                  <a:lnTo>
                    <a:pt x="4168" y="119"/>
                  </a:lnTo>
                  <a:cubicBezTo>
                    <a:pt x="4168" y="72"/>
                    <a:pt x="4097" y="0"/>
                    <a:pt x="4049" y="0"/>
                  </a:cubicBezTo>
                  <a:lnTo>
                    <a:pt x="120" y="0"/>
                  </a:lnTo>
                  <a:cubicBezTo>
                    <a:pt x="48" y="0"/>
                    <a:pt x="0" y="72"/>
                    <a:pt x="0" y="119"/>
                  </a:cubicBezTo>
                  <a:lnTo>
                    <a:pt x="0" y="2691"/>
                  </a:lnTo>
                  <a:cubicBezTo>
                    <a:pt x="0" y="2715"/>
                    <a:pt x="24" y="2763"/>
                    <a:pt x="120" y="2763"/>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8"/>
            <p:cNvSpPr/>
            <p:nvPr/>
          </p:nvSpPr>
          <p:spPr>
            <a:xfrm>
              <a:off x="6902660" y="2767588"/>
              <a:ext cx="26001" cy="91497"/>
            </a:xfrm>
            <a:custGeom>
              <a:avLst/>
              <a:gdLst/>
              <a:ahLst/>
              <a:cxnLst/>
              <a:rect l="l" t="t" r="r" b="b"/>
              <a:pathLst>
                <a:path w="786" h="2763" extrusionOk="0">
                  <a:moveTo>
                    <a:pt x="0" y="2763"/>
                  </a:moveTo>
                  <a:lnTo>
                    <a:pt x="667" y="2763"/>
                  </a:lnTo>
                  <a:cubicBezTo>
                    <a:pt x="715" y="2763"/>
                    <a:pt x="786" y="2715"/>
                    <a:pt x="786" y="2644"/>
                  </a:cubicBezTo>
                  <a:lnTo>
                    <a:pt x="786" y="119"/>
                  </a:lnTo>
                  <a:cubicBezTo>
                    <a:pt x="786" y="72"/>
                    <a:pt x="715" y="0"/>
                    <a:pt x="667" y="0"/>
                  </a:cubicBezTo>
                  <a:lnTo>
                    <a:pt x="0" y="0"/>
                  </a:lnTo>
                  <a:cubicBezTo>
                    <a:pt x="72" y="0"/>
                    <a:pt x="119" y="72"/>
                    <a:pt x="119" y="119"/>
                  </a:cubicBezTo>
                  <a:lnTo>
                    <a:pt x="119" y="2691"/>
                  </a:lnTo>
                  <a:cubicBezTo>
                    <a:pt x="119" y="2715"/>
                    <a:pt x="72" y="2763"/>
                    <a:pt x="0" y="2763"/>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8"/>
            <p:cNvSpPr/>
            <p:nvPr/>
          </p:nvSpPr>
          <p:spPr>
            <a:xfrm>
              <a:off x="6749036" y="2850375"/>
              <a:ext cx="222165" cy="267371"/>
            </a:xfrm>
            <a:custGeom>
              <a:avLst/>
              <a:gdLst/>
              <a:ahLst/>
              <a:cxnLst/>
              <a:rect l="l" t="t" r="r" b="b"/>
              <a:pathLst>
                <a:path w="6716" h="8074" extrusionOk="0">
                  <a:moveTo>
                    <a:pt x="905" y="1"/>
                  </a:moveTo>
                  <a:lnTo>
                    <a:pt x="5811" y="1"/>
                  </a:lnTo>
                  <a:cubicBezTo>
                    <a:pt x="6287" y="1"/>
                    <a:pt x="6716" y="382"/>
                    <a:pt x="6716" y="906"/>
                  </a:cubicBezTo>
                  <a:lnTo>
                    <a:pt x="6716" y="2168"/>
                  </a:lnTo>
                  <a:lnTo>
                    <a:pt x="6502" y="4121"/>
                  </a:lnTo>
                  <a:lnTo>
                    <a:pt x="6716" y="5907"/>
                  </a:lnTo>
                  <a:lnTo>
                    <a:pt x="6716" y="7169"/>
                  </a:lnTo>
                  <a:cubicBezTo>
                    <a:pt x="6716" y="7645"/>
                    <a:pt x="6311" y="8074"/>
                    <a:pt x="5811" y="8074"/>
                  </a:cubicBezTo>
                  <a:lnTo>
                    <a:pt x="905" y="8074"/>
                  </a:lnTo>
                  <a:cubicBezTo>
                    <a:pt x="429" y="8074"/>
                    <a:pt x="0" y="7693"/>
                    <a:pt x="0" y="7169"/>
                  </a:cubicBezTo>
                  <a:lnTo>
                    <a:pt x="0" y="5907"/>
                  </a:lnTo>
                  <a:lnTo>
                    <a:pt x="191" y="4025"/>
                  </a:lnTo>
                  <a:lnTo>
                    <a:pt x="0" y="2168"/>
                  </a:lnTo>
                  <a:lnTo>
                    <a:pt x="0" y="906"/>
                  </a:lnTo>
                  <a:cubicBezTo>
                    <a:pt x="0" y="429"/>
                    <a:pt x="429" y="1"/>
                    <a:pt x="905" y="1"/>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8"/>
            <p:cNvSpPr/>
            <p:nvPr/>
          </p:nvSpPr>
          <p:spPr>
            <a:xfrm>
              <a:off x="6919993" y="2850375"/>
              <a:ext cx="49653" cy="267371"/>
            </a:xfrm>
            <a:custGeom>
              <a:avLst/>
              <a:gdLst/>
              <a:ahLst/>
              <a:cxnLst/>
              <a:rect l="l" t="t" r="r" b="b"/>
              <a:pathLst>
                <a:path w="1501" h="8074" extrusionOk="0">
                  <a:moveTo>
                    <a:pt x="0" y="1"/>
                  </a:moveTo>
                  <a:lnTo>
                    <a:pt x="643" y="1"/>
                  </a:lnTo>
                  <a:cubicBezTo>
                    <a:pt x="1119" y="1"/>
                    <a:pt x="1500" y="382"/>
                    <a:pt x="1500" y="906"/>
                  </a:cubicBezTo>
                  <a:lnTo>
                    <a:pt x="1500" y="7169"/>
                  </a:lnTo>
                  <a:cubicBezTo>
                    <a:pt x="1500" y="7645"/>
                    <a:pt x="1119" y="8074"/>
                    <a:pt x="643" y="8074"/>
                  </a:cubicBezTo>
                  <a:lnTo>
                    <a:pt x="0" y="8074"/>
                  </a:lnTo>
                  <a:cubicBezTo>
                    <a:pt x="476" y="8074"/>
                    <a:pt x="857" y="7693"/>
                    <a:pt x="857" y="7169"/>
                  </a:cubicBezTo>
                  <a:lnTo>
                    <a:pt x="857" y="906"/>
                  </a:lnTo>
                  <a:cubicBezTo>
                    <a:pt x="857" y="429"/>
                    <a:pt x="476" y="1"/>
                    <a:pt x="0"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8"/>
            <p:cNvSpPr/>
            <p:nvPr/>
          </p:nvSpPr>
          <p:spPr>
            <a:xfrm>
              <a:off x="6790783" y="2790437"/>
              <a:ext cx="24446" cy="35532"/>
            </a:xfrm>
            <a:custGeom>
              <a:avLst/>
              <a:gdLst/>
              <a:ahLst/>
              <a:cxnLst/>
              <a:rect l="l" t="t" r="r" b="b"/>
              <a:pathLst>
                <a:path w="739" h="1073" extrusionOk="0">
                  <a:moveTo>
                    <a:pt x="0" y="1"/>
                  </a:moveTo>
                  <a:lnTo>
                    <a:pt x="381" y="1"/>
                  </a:lnTo>
                  <a:cubicBezTo>
                    <a:pt x="596" y="1"/>
                    <a:pt x="739" y="168"/>
                    <a:pt x="739" y="358"/>
                  </a:cubicBezTo>
                  <a:lnTo>
                    <a:pt x="739" y="715"/>
                  </a:lnTo>
                  <a:cubicBezTo>
                    <a:pt x="739" y="906"/>
                    <a:pt x="572" y="1073"/>
                    <a:pt x="381" y="1073"/>
                  </a:cubicBezTo>
                  <a:lnTo>
                    <a:pt x="0" y="1073"/>
                  </a:lnTo>
                  <a:close/>
                </a:path>
              </a:pathLst>
            </a:custGeom>
            <a:solidFill>
              <a:srgbClr val="CB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8"/>
            <p:cNvSpPr/>
            <p:nvPr/>
          </p:nvSpPr>
          <p:spPr>
            <a:xfrm>
              <a:off x="6904214" y="2790437"/>
              <a:ext cx="24446" cy="35532"/>
            </a:xfrm>
            <a:custGeom>
              <a:avLst/>
              <a:gdLst/>
              <a:ahLst/>
              <a:cxnLst/>
              <a:rect l="l" t="t" r="r" b="b"/>
              <a:pathLst>
                <a:path w="739" h="1073" extrusionOk="0">
                  <a:moveTo>
                    <a:pt x="739" y="1"/>
                  </a:moveTo>
                  <a:lnTo>
                    <a:pt x="358" y="1"/>
                  </a:lnTo>
                  <a:cubicBezTo>
                    <a:pt x="144" y="1"/>
                    <a:pt x="1" y="168"/>
                    <a:pt x="1" y="358"/>
                  </a:cubicBezTo>
                  <a:lnTo>
                    <a:pt x="1" y="715"/>
                  </a:lnTo>
                  <a:cubicBezTo>
                    <a:pt x="1" y="906"/>
                    <a:pt x="167" y="1073"/>
                    <a:pt x="358" y="1073"/>
                  </a:cubicBezTo>
                  <a:lnTo>
                    <a:pt x="739" y="1073"/>
                  </a:ln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8"/>
            <p:cNvSpPr/>
            <p:nvPr/>
          </p:nvSpPr>
          <p:spPr>
            <a:xfrm>
              <a:off x="6846721" y="2790437"/>
              <a:ext cx="26034" cy="59971"/>
            </a:xfrm>
            <a:custGeom>
              <a:avLst/>
              <a:gdLst/>
              <a:ahLst/>
              <a:cxnLst/>
              <a:rect l="l" t="t" r="r" b="b"/>
              <a:pathLst>
                <a:path w="787" h="1811" extrusionOk="0">
                  <a:moveTo>
                    <a:pt x="0" y="1"/>
                  </a:moveTo>
                  <a:lnTo>
                    <a:pt x="786" y="1"/>
                  </a:lnTo>
                  <a:lnTo>
                    <a:pt x="786" y="1811"/>
                  </a:lnTo>
                  <a:lnTo>
                    <a:pt x="0" y="1811"/>
                  </a:lnTo>
                  <a:close/>
                </a:path>
              </a:pathLst>
            </a:custGeom>
            <a:solidFill>
              <a:srgbClr val="CB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8"/>
            <p:cNvSpPr/>
            <p:nvPr/>
          </p:nvSpPr>
          <p:spPr>
            <a:xfrm>
              <a:off x="6750591" y="2873258"/>
              <a:ext cx="219056" cy="220049"/>
            </a:xfrm>
            <a:custGeom>
              <a:avLst/>
              <a:gdLst/>
              <a:ahLst/>
              <a:cxnLst/>
              <a:rect l="l" t="t" r="r" b="b"/>
              <a:pathLst>
                <a:path w="6622" h="6645" extrusionOk="0">
                  <a:moveTo>
                    <a:pt x="1" y="6645"/>
                  </a:moveTo>
                  <a:lnTo>
                    <a:pt x="1" y="6478"/>
                  </a:lnTo>
                  <a:lnTo>
                    <a:pt x="1" y="5930"/>
                  </a:lnTo>
                  <a:lnTo>
                    <a:pt x="3097" y="5930"/>
                  </a:lnTo>
                  <a:cubicBezTo>
                    <a:pt x="3335" y="5930"/>
                    <a:pt x="3502" y="6121"/>
                    <a:pt x="3454" y="6359"/>
                  </a:cubicBezTo>
                  <a:cubicBezTo>
                    <a:pt x="3406" y="6526"/>
                    <a:pt x="3263" y="6645"/>
                    <a:pt x="3097" y="6645"/>
                  </a:cubicBezTo>
                  <a:close/>
                  <a:moveTo>
                    <a:pt x="6598" y="24"/>
                  </a:moveTo>
                  <a:cubicBezTo>
                    <a:pt x="6598" y="72"/>
                    <a:pt x="6621" y="143"/>
                    <a:pt x="6621" y="167"/>
                  </a:cubicBezTo>
                  <a:lnTo>
                    <a:pt x="6621" y="739"/>
                  </a:lnTo>
                  <a:lnTo>
                    <a:pt x="3502" y="739"/>
                  </a:lnTo>
                  <a:cubicBezTo>
                    <a:pt x="3287" y="739"/>
                    <a:pt x="3144" y="596"/>
                    <a:pt x="3144" y="381"/>
                  </a:cubicBezTo>
                  <a:cubicBezTo>
                    <a:pt x="3144" y="167"/>
                    <a:pt x="3287" y="24"/>
                    <a:pt x="3502" y="0"/>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8"/>
            <p:cNvSpPr/>
            <p:nvPr/>
          </p:nvSpPr>
          <p:spPr>
            <a:xfrm>
              <a:off x="6749036" y="2922136"/>
              <a:ext cx="220611" cy="123850"/>
            </a:xfrm>
            <a:custGeom>
              <a:avLst/>
              <a:gdLst/>
              <a:ahLst/>
              <a:cxnLst/>
              <a:rect l="l" t="t" r="r" b="b"/>
              <a:pathLst>
                <a:path w="6669" h="3740" extrusionOk="0">
                  <a:moveTo>
                    <a:pt x="0" y="1"/>
                  </a:moveTo>
                  <a:lnTo>
                    <a:pt x="6668" y="1"/>
                  </a:lnTo>
                  <a:lnTo>
                    <a:pt x="6668" y="3740"/>
                  </a:lnTo>
                  <a:lnTo>
                    <a:pt x="0" y="3740"/>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8"/>
            <p:cNvSpPr/>
            <p:nvPr/>
          </p:nvSpPr>
          <p:spPr>
            <a:xfrm>
              <a:off x="6948343" y="2922136"/>
              <a:ext cx="21304" cy="123850"/>
            </a:xfrm>
            <a:custGeom>
              <a:avLst/>
              <a:gdLst/>
              <a:ahLst/>
              <a:cxnLst/>
              <a:rect l="l" t="t" r="r" b="b"/>
              <a:pathLst>
                <a:path w="644" h="3740" extrusionOk="0">
                  <a:moveTo>
                    <a:pt x="0" y="1"/>
                  </a:moveTo>
                  <a:lnTo>
                    <a:pt x="643" y="1"/>
                  </a:lnTo>
                  <a:lnTo>
                    <a:pt x="643" y="3740"/>
                  </a:lnTo>
                  <a:lnTo>
                    <a:pt x="0" y="3740"/>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8"/>
            <p:cNvSpPr/>
            <p:nvPr/>
          </p:nvSpPr>
          <p:spPr>
            <a:xfrm>
              <a:off x="6744306" y="2760468"/>
              <a:ext cx="231626" cy="385690"/>
            </a:xfrm>
            <a:custGeom>
              <a:avLst/>
              <a:gdLst/>
              <a:ahLst/>
              <a:cxnLst/>
              <a:rect l="l" t="t" r="r" b="b"/>
              <a:pathLst>
                <a:path w="7002" h="11647" extrusionOk="0">
                  <a:moveTo>
                    <a:pt x="1786" y="1073"/>
                  </a:moveTo>
                  <a:cubicBezTo>
                    <a:pt x="1810" y="1073"/>
                    <a:pt x="1882" y="1096"/>
                    <a:pt x="1929" y="1144"/>
                  </a:cubicBezTo>
                  <a:cubicBezTo>
                    <a:pt x="1977" y="1192"/>
                    <a:pt x="2001" y="1239"/>
                    <a:pt x="2001" y="1287"/>
                  </a:cubicBezTo>
                  <a:lnTo>
                    <a:pt x="2001" y="1620"/>
                  </a:lnTo>
                  <a:cubicBezTo>
                    <a:pt x="2001" y="1668"/>
                    <a:pt x="1977" y="1739"/>
                    <a:pt x="1929" y="1763"/>
                  </a:cubicBezTo>
                  <a:cubicBezTo>
                    <a:pt x="1906" y="1787"/>
                    <a:pt x="1858" y="1835"/>
                    <a:pt x="1786" y="1835"/>
                  </a:cubicBezTo>
                  <a:lnTo>
                    <a:pt x="1548" y="1835"/>
                  </a:lnTo>
                  <a:lnTo>
                    <a:pt x="1548" y="1073"/>
                  </a:lnTo>
                  <a:close/>
                  <a:moveTo>
                    <a:pt x="5430" y="1073"/>
                  </a:moveTo>
                  <a:lnTo>
                    <a:pt x="5430" y="1858"/>
                  </a:lnTo>
                  <a:lnTo>
                    <a:pt x="5192" y="1858"/>
                  </a:lnTo>
                  <a:cubicBezTo>
                    <a:pt x="5120" y="1858"/>
                    <a:pt x="5073" y="1835"/>
                    <a:pt x="5025" y="1787"/>
                  </a:cubicBezTo>
                  <a:cubicBezTo>
                    <a:pt x="5001" y="1739"/>
                    <a:pt x="4978" y="1692"/>
                    <a:pt x="4978" y="1644"/>
                  </a:cubicBezTo>
                  <a:lnTo>
                    <a:pt x="4978" y="1287"/>
                  </a:lnTo>
                  <a:cubicBezTo>
                    <a:pt x="4978" y="1239"/>
                    <a:pt x="5001" y="1168"/>
                    <a:pt x="5025" y="1144"/>
                  </a:cubicBezTo>
                  <a:cubicBezTo>
                    <a:pt x="5073" y="1120"/>
                    <a:pt x="5120" y="1073"/>
                    <a:pt x="5192" y="1073"/>
                  </a:cubicBezTo>
                  <a:close/>
                  <a:moveTo>
                    <a:pt x="3692" y="1073"/>
                  </a:moveTo>
                  <a:lnTo>
                    <a:pt x="3692" y="2549"/>
                  </a:lnTo>
                  <a:lnTo>
                    <a:pt x="3287" y="2549"/>
                  </a:lnTo>
                  <a:lnTo>
                    <a:pt x="3287" y="1073"/>
                  </a:lnTo>
                  <a:close/>
                  <a:moveTo>
                    <a:pt x="5954" y="2882"/>
                  </a:moveTo>
                  <a:cubicBezTo>
                    <a:pt x="6168" y="2882"/>
                    <a:pt x="6335" y="2978"/>
                    <a:pt x="6454" y="3097"/>
                  </a:cubicBezTo>
                  <a:cubicBezTo>
                    <a:pt x="6502" y="3168"/>
                    <a:pt x="6549" y="3216"/>
                    <a:pt x="6573" y="3287"/>
                  </a:cubicBezTo>
                  <a:lnTo>
                    <a:pt x="3692" y="3287"/>
                  </a:lnTo>
                  <a:cubicBezTo>
                    <a:pt x="3549" y="3287"/>
                    <a:pt x="3406" y="3335"/>
                    <a:pt x="3311" y="3430"/>
                  </a:cubicBezTo>
                  <a:cubicBezTo>
                    <a:pt x="3215" y="3549"/>
                    <a:pt x="3168" y="3668"/>
                    <a:pt x="3168" y="3811"/>
                  </a:cubicBezTo>
                  <a:cubicBezTo>
                    <a:pt x="3168" y="3954"/>
                    <a:pt x="3215" y="4121"/>
                    <a:pt x="3311" y="4192"/>
                  </a:cubicBezTo>
                  <a:cubicBezTo>
                    <a:pt x="3430" y="4288"/>
                    <a:pt x="3549" y="4359"/>
                    <a:pt x="3692" y="4359"/>
                  </a:cubicBezTo>
                  <a:lnTo>
                    <a:pt x="4668" y="4359"/>
                  </a:lnTo>
                  <a:cubicBezTo>
                    <a:pt x="4763" y="4359"/>
                    <a:pt x="4859" y="4288"/>
                    <a:pt x="4859" y="4192"/>
                  </a:cubicBezTo>
                  <a:cubicBezTo>
                    <a:pt x="4859" y="4121"/>
                    <a:pt x="4763" y="4026"/>
                    <a:pt x="4668" y="4026"/>
                  </a:cubicBezTo>
                  <a:lnTo>
                    <a:pt x="3668" y="4026"/>
                  </a:lnTo>
                  <a:cubicBezTo>
                    <a:pt x="3596" y="4026"/>
                    <a:pt x="3549" y="4002"/>
                    <a:pt x="3525" y="3954"/>
                  </a:cubicBezTo>
                  <a:cubicBezTo>
                    <a:pt x="3477" y="3907"/>
                    <a:pt x="3453" y="3883"/>
                    <a:pt x="3453" y="3811"/>
                  </a:cubicBezTo>
                  <a:cubicBezTo>
                    <a:pt x="3453" y="3764"/>
                    <a:pt x="3453" y="3692"/>
                    <a:pt x="3525" y="3668"/>
                  </a:cubicBezTo>
                  <a:cubicBezTo>
                    <a:pt x="3573" y="3645"/>
                    <a:pt x="3596" y="3597"/>
                    <a:pt x="3668" y="3597"/>
                  </a:cubicBezTo>
                  <a:lnTo>
                    <a:pt x="6645" y="3597"/>
                  </a:lnTo>
                  <a:lnTo>
                    <a:pt x="6645" y="4002"/>
                  </a:lnTo>
                  <a:lnTo>
                    <a:pt x="5454" y="4002"/>
                  </a:lnTo>
                  <a:cubicBezTo>
                    <a:pt x="5335" y="4002"/>
                    <a:pt x="5263" y="4073"/>
                    <a:pt x="5263" y="4168"/>
                  </a:cubicBezTo>
                  <a:cubicBezTo>
                    <a:pt x="5263" y="4264"/>
                    <a:pt x="5359" y="4335"/>
                    <a:pt x="5454" y="4335"/>
                  </a:cubicBezTo>
                  <a:lnTo>
                    <a:pt x="6645" y="4335"/>
                  </a:lnTo>
                  <a:lnTo>
                    <a:pt x="6645" y="4669"/>
                  </a:lnTo>
                  <a:lnTo>
                    <a:pt x="334" y="4669"/>
                  </a:lnTo>
                  <a:lnTo>
                    <a:pt x="334" y="3597"/>
                  </a:lnTo>
                  <a:cubicBezTo>
                    <a:pt x="334" y="3406"/>
                    <a:pt x="429" y="3216"/>
                    <a:pt x="548" y="3097"/>
                  </a:cubicBezTo>
                  <a:cubicBezTo>
                    <a:pt x="691" y="2978"/>
                    <a:pt x="834" y="2882"/>
                    <a:pt x="1048" y="2882"/>
                  </a:cubicBezTo>
                  <a:close/>
                  <a:moveTo>
                    <a:pt x="3596" y="5907"/>
                  </a:moveTo>
                  <a:lnTo>
                    <a:pt x="3811" y="6859"/>
                  </a:lnTo>
                  <a:lnTo>
                    <a:pt x="3215" y="6859"/>
                  </a:lnTo>
                  <a:lnTo>
                    <a:pt x="3430" y="5907"/>
                  </a:lnTo>
                  <a:close/>
                  <a:moveTo>
                    <a:pt x="1644" y="5574"/>
                  </a:moveTo>
                  <a:cubicBezTo>
                    <a:pt x="1405" y="5574"/>
                    <a:pt x="1191" y="5669"/>
                    <a:pt x="1048" y="5812"/>
                  </a:cubicBezTo>
                  <a:cubicBezTo>
                    <a:pt x="905" y="5955"/>
                    <a:pt x="810" y="6169"/>
                    <a:pt x="810" y="6407"/>
                  </a:cubicBezTo>
                  <a:lnTo>
                    <a:pt x="810" y="7098"/>
                  </a:lnTo>
                  <a:cubicBezTo>
                    <a:pt x="810" y="7336"/>
                    <a:pt x="905" y="7550"/>
                    <a:pt x="1048" y="7693"/>
                  </a:cubicBezTo>
                  <a:cubicBezTo>
                    <a:pt x="1191" y="7836"/>
                    <a:pt x="1405" y="7931"/>
                    <a:pt x="1644" y="7931"/>
                  </a:cubicBezTo>
                  <a:cubicBezTo>
                    <a:pt x="1882" y="7931"/>
                    <a:pt x="2096" y="7836"/>
                    <a:pt x="2239" y="7693"/>
                  </a:cubicBezTo>
                  <a:cubicBezTo>
                    <a:pt x="2382" y="7550"/>
                    <a:pt x="2477" y="7336"/>
                    <a:pt x="2477" y="7098"/>
                  </a:cubicBezTo>
                  <a:lnTo>
                    <a:pt x="2477" y="7026"/>
                  </a:lnTo>
                  <a:cubicBezTo>
                    <a:pt x="2477" y="6907"/>
                    <a:pt x="2382" y="6859"/>
                    <a:pt x="2287" y="6859"/>
                  </a:cubicBezTo>
                  <a:lnTo>
                    <a:pt x="1953" y="6859"/>
                  </a:lnTo>
                  <a:cubicBezTo>
                    <a:pt x="1882" y="6859"/>
                    <a:pt x="1810" y="6883"/>
                    <a:pt x="1786" y="6979"/>
                  </a:cubicBezTo>
                  <a:cubicBezTo>
                    <a:pt x="1786" y="7098"/>
                    <a:pt x="1858" y="7193"/>
                    <a:pt x="1953" y="7193"/>
                  </a:cubicBezTo>
                  <a:lnTo>
                    <a:pt x="2144" y="7193"/>
                  </a:lnTo>
                  <a:cubicBezTo>
                    <a:pt x="2120" y="7312"/>
                    <a:pt x="2048" y="7383"/>
                    <a:pt x="2001" y="7455"/>
                  </a:cubicBezTo>
                  <a:cubicBezTo>
                    <a:pt x="1906" y="7550"/>
                    <a:pt x="1786" y="7598"/>
                    <a:pt x="1644" y="7598"/>
                  </a:cubicBezTo>
                  <a:cubicBezTo>
                    <a:pt x="1477" y="7598"/>
                    <a:pt x="1358" y="7550"/>
                    <a:pt x="1286" y="7455"/>
                  </a:cubicBezTo>
                  <a:cubicBezTo>
                    <a:pt x="1191" y="7360"/>
                    <a:pt x="1120" y="7241"/>
                    <a:pt x="1120" y="7098"/>
                  </a:cubicBezTo>
                  <a:lnTo>
                    <a:pt x="1120" y="6407"/>
                  </a:lnTo>
                  <a:cubicBezTo>
                    <a:pt x="1120" y="6264"/>
                    <a:pt x="1191" y="6145"/>
                    <a:pt x="1286" y="6050"/>
                  </a:cubicBezTo>
                  <a:cubicBezTo>
                    <a:pt x="1358" y="5955"/>
                    <a:pt x="1477" y="5907"/>
                    <a:pt x="1644" y="5907"/>
                  </a:cubicBezTo>
                  <a:cubicBezTo>
                    <a:pt x="1786" y="5907"/>
                    <a:pt x="1906" y="5955"/>
                    <a:pt x="2001" y="6050"/>
                  </a:cubicBezTo>
                  <a:cubicBezTo>
                    <a:pt x="2072" y="6145"/>
                    <a:pt x="2144" y="6264"/>
                    <a:pt x="2144" y="6407"/>
                  </a:cubicBezTo>
                  <a:cubicBezTo>
                    <a:pt x="2144" y="6502"/>
                    <a:pt x="2168" y="6550"/>
                    <a:pt x="2263" y="6598"/>
                  </a:cubicBezTo>
                  <a:cubicBezTo>
                    <a:pt x="2382" y="6598"/>
                    <a:pt x="2477" y="6526"/>
                    <a:pt x="2477" y="6407"/>
                  </a:cubicBezTo>
                  <a:cubicBezTo>
                    <a:pt x="2477" y="6169"/>
                    <a:pt x="2358" y="5955"/>
                    <a:pt x="2239" y="5812"/>
                  </a:cubicBezTo>
                  <a:cubicBezTo>
                    <a:pt x="2096" y="5669"/>
                    <a:pt x="1882" y="5574"/>
                    <a:pt x="1644" y="5574"/>
                  </a:cubicBezTo>
                  <a:close/>
                  <a:moveTo>
                    <a:pt x="5216" y="5550"/>
                  </a:moveTo>
                  <a:cubicBezTo>
                    <a:pt x="5025" y="5550"/>
                    <a:pt x="4859" y="5621"/>
                    <a:pt x="4739" y="5740"/>
                  </a:cubicBezTo>
                  <a:cubicBezTo>
                    <a:pt x="4620" y="5859"/>
                    <a:pt x="4525" y="6050"/>
                    <a:pt x="4525" y="6217"/>
                  </a:cubicBezTo>
                  <a:cubicBezTo>
                    <a:pt x="4525" y="6407"/>
                    <a:pt x="4620" y="6598"/>
                    <a:pt x="4739" y="6717"/>
                  </a:cubicBezTo>
                  <a:cubicBezTo>
                    <a:pt x="4859" y="6812"/>
                    <a:pt x="5025" y="6907"/>
                    <a:pt x="5216" y="6907"/>
                  </a:cubicBezTo>
                  <a:lnTo>
                    <a:pt x="5573" y="6907"/>
                  </a:lnTo>
                  <a:cubicBezTo>
                    <a:pt x="5668" y="6907"/>
                    <a:pt x="5740" y="6955"/>
                    <a:pt x="5811" y="7002"/>
                  </a:cubicBezTo>
                  <a:cubicBezTo>
                    <a:pt x="5859" y="7050"/>
                    <a:pt x="5906" y="7145"/>
                    <a:pt x="5906" y="7241"/>
                  </a:cubicBezTo>
                  <a:cubicBezTo>
                    <a:pt x="5906" y="7336"/>
                    <a:pt x="5859" y="7431"/>
                    <a:pt x="5811" y="7479"/>
                  </a:cubicBezTo>
                  <a:cubicBezTo>
                    <a:pt x="5740" y="7550"/>
                    <a:pt x="5668" y="7574"/>
                    <a:pt x="5573" y="7574"/>
                  </a:cubicBezTo>
                  <a:lnTo>
                    <a:pt x="5216" y="7574"/>
                  </a:lnTo>
                  <a:cubicBezTo>
                    <a:pt x="5120" y="7574"/>
                    <a:pt x="5025" y="7550"/>
                    <a:pt x="4978" y="7479"/>
                  </a:cubicBezTo>
                  <a:cubicBezTo>
                    <a:pt x="4906" y="7431"/>
                    <a:pt x="4882" y="7336"/>
                    <a:pt x="4882" y="7241"/>
                  </a:cubicBezTo>
                  <a:cubicBezTo>
                    <a:pt x="4882" y="7145"/>
                    <a:pt x="4787" y="7050"/>
                    <a:pt x="4716" y="7050"/>
                  </a:cubicBezTo>
                  <a:cubicBezTo>
                    <a:pt x="4620" y="7050"/>
                    <a:pt x="4525" y="7145"/>
                    <a:pt x="4525" y="7241"/>
                  </a:cubicBezTo>
                  <a:cubicBezTo>
                    <a:pt x="4525" y="7455"/>
                    <a:pt x="4597" y="7598"/>
                    <a:pt x="4763" y="7741"/>
                  </a:cubicBezTo>
                  <a:cubicBezTo>
                    <a:pt x="4882" y="7860"/>
                    <a:pt x="5073" y="7955"/>
                    <a:pt x="5240" y="7955"/>
                  </a:cubicBezTo>
                  <a:lnTo>
                    <a:pt x="5597" y="7955"/>
                  </a:lnTo>
                  <a:cubicBezTo>
                    <a:pt x="5787" y="7955"/>
                    <a:pt x="5954" y="7860"/>
                    <a:pt x="6073" y="7741"/>
                  </a:cubicBezTo>
                  <a:cubicBezTo>
                    <a:pt x="6192" y="7622"/>
                    <a:pt x="6287" y="7455"/>
                    <a:pt x="6287" y="7264"/>
                  </a:cubicBezTo>
                  <a:cubicBezTo>
                    <a:pt x="6287" y="7098"/>
                    <a:pt x="6192" y="6907"/>
                    <a:pt x="6073" y="6788"/>
                  </a:cubicBezTo>
                  <a:cubicBezTo>
                    <a:pt x="5954" y="6669"/>
                    <a:pt x="5787" y="6598"/>
                    <a:pt x="5597" y="6598"/>
                  </a:cubicBezTo>
                  <a:lnTo>
                    <a:pt x="5240" y="6598"/>
                  </a:lnTo>
                  <a:cubicBezTo>
                    <a:pt x="5144" y="6598"/>
                    <a:pt x="5073" y="6550"/>
                    <a:pt x="5001" y="6502"/>
                  </a:cubicBezTo>
                  <a:cubicBezTo>
                    <a:pt x="4954" y="6431"/>
                    <a:pt x="4906" y="6359"/>
                    <a:pt x="4906" y="6264"/>
                  </a:cubicBezTo>
                  <a:cubicBezTo>
                    <a:pt x="4906" y="6169"/>
                    <a:pt x="4954" y="6074"/>
                    <a:pt x="5001" y="6026"/>
                  </a:cubicBezTo>
                  <a:cubicBezTo>
                    <a:pt x="5073" y="5955"/>
                    <a:pt x="5144" y="5931"/>
                    <a:pt x="5240" y="5931"/>
                  </a:cubicBezTo>
                  <a:lnTo>
                    <a:pt x="5597" y="5931"/>
                  </a:lnTo>
                  <a:cubicBezTo>
                    <a:pt x="5692" y="5931"/>
                    <a:pt x="5787" y="5955"/>
                    <a:pt x="5835" y="6026"/>
                  </a:cubicBezTo>
                  <a:cubicBezTo>
                    <a:pt x="5906" y="6074"/>
                    <a:pt x="5930" y="6169"/>
                    <a:pt x="5930" y="6264"/>
                  </a:cubicBezTo>
                  <a:cubicBezTo>
                    <a:pt x="5930" y="6347"/>
                    <a:pt x="6002" y="6412"/>
                    <a:pt x="6099" y="6412"/>
                  </a:cubicBezTo>
                  <a:cubicBezTo>
                    <a:pt x="6114" y="6412"/>
                    <a:pt x="6129" y="6410"/>
                    <a:pt x="6145" y="6407"/>
                  </a:cubicBezTo>
                  <a:cubicBezTo>
                    <a:pt x="6192" y="6383"/>
                    <a:pt x="6264" y="6312"/>
                    <a:pt x="6264" y="6217"/>
                  </a:cubicBezTo>
                  <a:cubicBezTo>
                    <a:pt x="6264" y="6050"/>
                    <a:pt x="6168" y="5859"/>
                    <a:pt x="6049" y="5740"/>
                  </a:cubicBezTo>
                  <a:cubicBezTo>
                    <a:pt x="5930" y="5621"/>
                    <a:pt x="5740" y="5550"/>
                    <a:pt x="5573" y="5550"/>
                  </a:cubicBezTo>
                  <a:close/>
                  <a:moveTo>
                    <a:pt x="3311" y="5574"/>
                  </a:moveTo>
                  <a:cubicBezTo>
                    <a:pt x="3215" y="5574"/>
                    <a:pt x="3168" y="5597"/>
                    <a:pt x="3120" y="5693"/>
                  </a:cubicBezTo>
                  <a:cubicBezTo>
                    <a:pt x="2977" y="6336"/>
                    <a:pt x="2810" y="7026"/>
                    <a:pt x="2644" y="7717"/>
                  </a:cubicBezTo>
                  <a:cubicBezTo>
                    <a:pt x="2620" y="7812"/>
                    <a:pt x="2691" y="7884"/>
                    <a:pt x="2763" y="7931"/>
                  </a:cubicBezTo>
                  <a:cubicBezTo>
                    <a:pt x="2779" y="7935"/>
                    <a:pt x="2796" y="7937"/>
                    <a:pt x="2812" y="7937"/>
                  </a:cubicBezTo>
                  <a:cubicBezTo>
                    <a:pt x="2889" y="7937"/>
                    <a:pt x="2957" y="7891"/>
                    <a:pt x="2977" y="7812"/>
                  </a:cubicBezTo>
                  <a:lnTo>
                    <a:pt x="3168" y="7217"/>
                  </a:lnTo>
                  <a:lnTo>
                    <a:pt x="3906" y="7217"/>
                  </a:lnTo>
                  <a:lnTo>
                    <a:pt x="4049" y="7836"/>
                  </a:lnTo>
                  <a:cubicBezTo>
                    <a:pt x="4069" y="7915"/>
                    <a:pt x="4137" y="7961"/>
                    <a:pt x="4215" y="7961"/>
                  </a:cubicBezTo>
                  <a:cubicBezTo>
                    <a:pt x="4230" y="7961"/>
                    <a:pt x="4247" y="7959"/>
                    <a:pt x="4263" y="7955"/>
                  </a:cubicBezTo>
                  <a:cubicBezTo>
                    <a:pt x="4358" y="7931"/>
                    <a:pt x="4406" y="7836"/>
                    <a:pt x="4382" y="7741"/>
                  </a:cubicBezTo>
                  <a:cubicBezTo>
                    <a:pt x="4239" y="7050"/>
                    <a:pt x="4049" y="6407"/>
                    <a:pt x="3906" y="5716"/>
                  </a:cubicBezTo>
                  <a:cubicBezTo>
                    <a:pt x="3882" y="5621"/>
                    <a:pt x="3811" y="5574"/>
                    <a:pt x="3715" y="5574"/>
                  </a:cubicBezTo>
                  <a:close/>
                  <a:moveTo>
                    <a:pt x="6645" y="5026"/>
                  </a:moveTo>
                  <a:lnTo>
                    <a:pt x="6645" y="8407"/>
                  </a:lnTo>
                  <a:lnTo>
                    <a:pt x="3882" y="8407"/>
                  </a:lnTo>
                  <a:cubicBezTo>
                    <a:pt x="3787" y="8407"/>
                    <a:pt x="3692" y="8503"/>
                    <a:pt x="3692" y="8574"/>
                  </a:cubicBezTo>
                  <a:cubicBezTo>
                    <a:pt x="3692" y="8669"/>
                    <a:pt x="3787" y="8765"/>
                    <a:pt x="3882" y="8765"/>
                  </a:cubicBezTo>
                  <a:lnTo>
                    <a:pt x="6668" y="8765"/>
                  </a:lnTo>
                  <a:lnTo>
                    <a:pt x="6668" y="9860"/>
                  </a:lnTo>
                  <a:cubicBezTo>
                    <a:pt x="6668" y="10074"/>
                    <a:pt x="6573" y="10241"/>
                    <a:pt x="6454" y="10360"/>
                  </a:cubicBezTo>
                  <a:cubicBezTo>
                    <a:pt x="6335" y="10479"/>
                    <a:pt x="6168" y="10575"/>
                    <a:pt x="5954" y="10575"/>
                  </a:cubicBezTo>
                  <a:lnTo>
                    <a:pt x="1048" y="10575"/>
                  </a:lnTo>
                  <a:cubicBezTo>
                    <a:pt x="834" y="10575"/>
                    <a:pt x="643" y="10479"/>
                    <a:pt x="524" y="10360"/>
                  </a:cubicBezTo>
                  <a:cubicBezTo>
                    <a:pt x="500" y="10313"/>
                    <a:pt x="453" y="10241"/>
                    <a:pt x="405" y="10194"/>
                  </a:cubicBezTo>
                  <a:lnTo>
                    <a:pt x="1525" y="10194"/>
                  </a:lnTo>
                  <a:cubicBezTo>
                    <a:pt x="1620" y="10194"/>
                    <a:pt x="1691" y="10098"/>
                    <a:pt x="1691" y="10003"/>
                  </a:cubicBezTo>
                  <a:cubicBezTo>
                    <a:pt x="1691" y="9932"/>
                    <a:pt x="1596" y="9836"/>
                    <a:pt x="1525" y="9836"/>
                  </a:cubicBezTo>
                  <a:lnTo>
                    <a:pt x="334" y="9836"/>
                  </a:lnTo>
                  <a:lnTo>
                    <a:pt x="334" y="9455"/>
                  </a:lnTo>
                  <a:lnTo>
                    <a:pt x="3311" y="9455"/>
                  </a:lnTo>
                  <a:cubicBezTo>
                    <a:pt x="3358" y="9455"/>
                    <a:pt x="3430" y="9479"/>
                    <a:pt x="3453" y="9503"/>
                  </a:cubicBezTo>
                  <a:cubicBezTo>
                    <a:pt x="3477" y="9574"/>
                    <a:pt x="3525" y="9598"/>
                    <a:pt x="3525" y="9646"/>
                  </a:cubicBezTo>
                  <a:cubicBezTo>
                    <a:pt x="3525" y="9717"/>
                    <a:pt x="3477" y="9765"/>
                    <a:pt x="3453" y="9812"/>
                  </a:cubicBezTo>
                  <a:cubicBezTo>
                    <a:pt x="3382" y="9836"/>
                    <a:pt x="3358" y="9860"/>
                    <a:pt x="3311" y="9860"/>
                  </a:cubicBezTo>
                  <a:lnTo>
                    <a:pt x="2287" y="9860"/>
                  </a:lnTo>
                  <a:cubicBezTo>
                    <a:pt x="2168" y="9860"/>
                    <a:pt x="2072" y="9955"/>
                    <a:pt x="2120" y="10074"/>
                  </a:cubicBezTo>
                  <a:cubicBezTo>
                    <a:pt x="2144" y="10122"/>
                    <a:pt x="2215" y="10194"/>
                    <a:pt x="2287" y="10194"/>
                  </a:cubicBezTo>
                  <a:lnTo>
                    <a:pt x="3263" y="10194"/>
                  </a:lnTo>
                  <a:cubicBezTo>
                    <a:pt x="3430" y="10194"/>
                    <a:pt x="3573" y="10122"/>
                    <a:pt x="3668" y="10051"/>
                  </a:cubicBezTo>
                  <a:cubicBezTo>
                    <a:pt x="3739" y="9908"/>
                    <a:pt x="3811" y="9812"/>
                    <a:pt x="3811" y="9646"/>
                  </a:cubicBezTo>
                  <a:cubicBezTo>
                    <a:pt x="3811" y="9503"/>
                    <a:pt x="3739" y="9360"/>
                    <a:pt x="3668" y="9265"/>
                  </a:cubicBezTo>
                  <a:cubicBezTo>
                    <a:pt x="3549" y="9169"/>
                    <a:pt x="3430" y="9122"/>
                    <a:pt x="3263" y="9122"/>
                  </a:cubicBezTo>
                  <a:lnTo>
                    <a:pt x="334" y="9122"/>
                  </a:lnTo>
                  <a:lnTo>
                    <a:pt x="334" y="8765"/>
                  </a:lnTo>
                  <a:lnTo>
                    <a:pt x="3096" y="8765"/>
                  </a:lnTo>
                  <a:cubicBezTo>
                    <a:pt x="3215" y="8765"/>
                    <a:pt x="3311" y="8669"/>
                    <a:pt x="3263" y="8550"/>
                  </a:cubicBezTo>
                  <a:cubicBezTo>
                    <a:pt x="3239" y="8503"/>
                    <a:pt x="3192" y="8431"/>
                    <a:pt x="3096" y="8431"/>
                  </a:cubicBezTo>
                  <a:lnTo>
                    <a:pt x="334" y="8431"/>
                  </a:lnTo>
                  <a:lnTo>
                    <a:pt x="334" y="5026"/>
                  </a:lnTo>
                  <a:close/>
                  <a:moveTo>
                    <a:pt x="5787" y="10932"/>
                  </a:moveTo>
                  <a:lnTo>
                    <a:pt x="5787" y="11289"/>
                  </a:lnTo>
                  <a:lnTo>
                    <a:pt x="1191" y="11289"/>
                  </a:lnTo>
                  <a:lnTo>
                    <a:pt x="1191" y="10932"/>
                  </a:lnTo>
                  <a:close/>
                  <a:moveTo>
                    <a:pt x="1405" y="1"/>
                  </a:moveTo>
                  <a:cubicBezTo>
                    <a:pt x="1310" y="1"/>
                    <a:pt x="1215" y="96"/>
                    <a:pt x="1215" y="191"/>
                  </a:cubicBezTo>
                  <a:lnTo>
                    <a:pt x="1215" y="2549"/>
                  </a:lnTo>
                  <a:lnTo>
                    <a:pt x="1048" y="2549"/>
                  </a:lnTo>
                  <a:cubicBezTo>
                    <a:pt x="739" y="2549"/>
                    <a:pt x="477" y="2644"/>
                    <a:pt x="310" y="2835"/>
                  </a:cubicBezTo>
                  <a:cubicBezTo>
                    <a:pt x="119" y="3025"/>
                    <a:pt x="0" y="3287"/>
                    <a:pt x="0" y="3573"/>
                  </a:cubicBezTo>
                  <a:lnTo>
                    <a:pt x="0" y="4859"/>
                  </a:lnTo>
                  <a:lnTo>
                    <a:pt x="0" y="9884"/>
                  </a:lnTo>
                  <a:cubicBezTo>
                    <a:pt x="0" y="10194"/>
                    <a:pt x="119" y="10455"/>
                    <a:pt x="310" y="10646"/>
                  </a:cubicBezTo>
                  <a:cubicBezTo>
                    <a:pt x="453" y="10789"/>
                    <a:pt x="667" y="10908"/>
                    <a:pt x="858" y="10932"/>
                  </a:cubicBezTo>
                  <a:lnTo>
                    <a:pt x="858" y="11479"/>
                  </a:lnTo>
                  <a:cubicBezTo>
                    <a:pt x="858" y="11551"/>
                    <a:pt x="953" y="11646"/>
                    <a:pt x="1048" y="11646"/>
                  </a:cubicBezTo>
                  <a:lnTo>
                    <a:pt x="5930" y="11646"/>
                  </a:lnTo>
                  <a:cubicBezTo>
                    <a:pt x="6025" y="11646"/>
                    <a:pt x="6097" y="11551"/>
                    <a:pt x="6097" y="11479"/>
                  </a:cubicBezTo>
                  <a:lnTo>
                    <a:pt x="6097" y="10932"/>
                  </a:lnTo>
                  <a:cubicBezTo>
                    <a:pt x="6311" y="10884"/>
                    <a:pt x="6526" y="10789"/>
                    <a:pt x="6692" y="10646"/>
                  </a:cubicBezTo>
                  <a:cubicBezTo>
                    <a:pt x="6883" y="10432"/>
                    <a:pt x="7002" y="10194"/>
                    <a:pt x="7002" y="9884"/>
                  </a:cubicBezTo>
                  <a:lnTo>
                    <a:pt x="7002" y="4883"/>
                  </a:lnTo>
                  <a:lnTo>
                    <a:pt x="7002" y="3597"/>
                  </a:lnTo>
                  <a:cubicBezTo>
                    <a:pt x="7002" y="3311"/>
                    <a:pt x="6883" y="3049"/>
                    <a:pt x="6692" y="2859"/>
                  </a:cubicBezTo>
                  <a:cubicBezTo>
                    <a:pt x="6526" y="2692"/>
                    <a:pt x="6264" y="2573"/>
                    <a:pt x="5954" y="2573"/>
                  </a:cubicBezTo>
                  <a:lnTo>
                    <a:pt x="5787" y="2573"/>
                  </a:lnTo>
                  <a:lnTo>
                    <a:pt x="5787" y="191"/>
                  </a:lnTo>
                  <a:cubicBezTo>
                    <a:pt x="5787" y="96"/>
                    <a:pt x="5692" y="1"/>
                    <a:pt x="5597" y="1"/>
                  </a:cubicBezTo>
                  <a:lnTo>
                    <a:pt x="3882" y="1"/>
                  </a:lnTo>
                  <a:cubicBezTo>
                    <a:pt x="3787" y="1"/>
                    <a:pt x="3692" y="96"/>
                    <a:pt x="3692" y="191"/>
                  </a:cubicBezTo>
                  <a:cubicBezTo>
                    <a:pt x="3692" y="263"/>
                    <a:pt x="3787" y="358"/>
                    <a:pt x="3882" y="358"/>
                  </a:cubicBezTo>
                  <a:lnTo>
                    <a:pt x="5430" y="358"/>
                  </a:lnTo>
                  <a:lnTo>
                    <a:pt x="5430" y="763"/>
                  </a:lnTo>
                  <a:lnTo>
                    <a:pt x="5192" y="763"/>
                  </a:lnTo>
                  <a:cubicBezTo>
                    <a:pt x="5025" y="763"/>
                    <a:pt x="4882" y="811"/>
                    <a:pt x="4787" y="906"/>
                  </a:cubicBezTo>
                  <a:cubicBezTo>
                    <a:pt x="4716" y="1025"/>
                    <a:pt x="4644" y="1144"/>
                    <a:pt x="4644" y="1287"/>
                  </a:cubicBezTo>
                  <a:lnTo>
                    <a:pt x="4644" y="1644"/>
                  </a:lnTo>
                  <a:cubicBezTo>
                    <a:pt x="4644" y="1787"/>
                    <a:pt x="4716" y="1954"/>
                    <a:pt x="4787" y="2025"/>
                  </a:cubicBezTo>
                  <a:cubicBezTo>
                    <a:pt x="4882" y="2120"/>
                    <a:pt x="5025" y="2192"/>
                    <a:pt x="5192" y="2192"/>
                  </a:cubicBezTo>
                  <a:lnTo>
                    <a:pt x="5430" y="2192"/>
                  </a:lnTo>
                  <a:lnTo>
                    <a:pt x="5430" y="2501"/>
                  </a:lnTo>
                  <a:lnTo>
                    <a:pt x="4049" y="2501"/>
                  </a:lnTo>
                  <a:lnTo>
                    <a:pt x="4049" y="1049"/>
                  </a:lnTo>
                  <a:lnTo>
                    <a:pt x="4168" y="1049"/>
                  </a:lnTo>
                  <a:cubicBezTo>
                    <a:pt x="4239" y="1049"/>
                    <a:pt x="4263" y="1025"/>
                    <a:pt x="4287" y="1001"/>
                  </a:cubicBezTo>
                  <a:cubicBezTo>
                    <a:pt x="4358" y="882"/>
                    <a:pt x="4263" y="715"/>
                    <a:pt x="4144" y="715"/>
                  </a:cubicBezTo>
                  <a:lnTo>
                    <a:pt x="2810" y="715"/>
                  </a:lnTo>
                  <a:cubicBezTo>
                    <a:pt x="2644" y="715"/>
                    <a:pt x="2572" y="834"/>
                    <a:pt x="2644" y="1001"/>
                  </a:cubicBezTo>
                  <a:cubicBezTo>
                    <a:pt x="2691" y="1025"/>
                    <a:pt x="2715" y="1049"/>
                    <a:pt x="2763" y="1049"/>
                  </a:cubicBezTo>
                  <a:lnTo>
                    <a:pt x="2930" y="1049"/>
                  </a:lnTo>
                  <a:lnTo>
                    <a:pt x="2930" y="2549"/>
                  </a:lnTo>
                  <a:lnTo>
                    <a:pt x="1548" y="2549"/>
                  </a:lnTo>
                  <a:lnTo>
                    <a:pt x="1548" y="2144"/>
                  </a:lnTo>
                  <a:lnTo>
                    <a:pt x="1786" y="2144"/>
                  </a:lnTo>
                  <a:cubicBezTo>
                    <a:pt x="1929" y="2144"/>
                    <a:pt x="2096" y="2097"/>
                    <a:pt x="2168" y="2001"/>
                  </a:cubicBezTo>
                  <a:cubicBezTo>
                    <a:pt x="2263" y="1882"/>
                    <a:pt x="2334" y="1763"/>
                    <a:pt x="2334" y="1620"/>
                  </a:cubicBezTo>
                  <a:lnTo>
                    <a:pt x="2334" y="1263"/>
                  </a:lnTo>
                  <a:cubicBezTo>
                    <a:pt x="2334" y="1096"/>
                    <a:pt x="2263" y="954"/>
                    <a:pt x="2168" y="858"/>
                  </a:cubicBezTo>
                  <a:cubicBezTo>
                    <a:pt x="2096" y="787"/>
                    <a:pt x="1929" y="715"/>
                    <a:pt x="1786" y="715"/>
                  </a:cubicBezTo>
                  <a:lnTo>
                    <a:pt x="1548" y="715"/>
                  </a:lnTo>
                  <a:lnTo>
                    <a:pt x="1548" y="334"/>
                  </a:lnTo>
                  <a:lnTo>
                    <a:pt x="3096" y="334"/>
                  </a:lnTo>
                  <a:cubicBezTo>
                    <a:pt x="3215" y="334"/>
                    <a:pt x="3311" y="239"/>
                    <a:pt x="3287" y="120"/>
                  </a:cubicBezTo>
                  <a:cubicBezTo>
                    <a:pt x="3239" y="72"/>
                    <a:pt x="3192" y="1"/>
                    <a:pt x="3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68"/>
          <p:cNvGrpSpPr/>
          <p:nvPr/>
        </p:nvGrpSpPr>
        <p:grpSpPr>
          <a:xfrm>
            <a:off x="6078135" y="2731406"/>
            <a:ext cx="245024" cy="384101"/>
            <a:chOff x="6097525" y="2761263"/>
            <a:chExt cx="245024" cy="384101"/>
          </a:xfrm>
        </p:grpSpPr>
        <p:sp>
          <p:nvSpPr>
            <p:cNvPr id="5526" name="Google Shape;5526;p68"/>
            <p:cNvSpPr/>
            <p:nvPr/>
          </p:nvSpPr>
          <p:spPr>
            <a:xfrm>
              <a:off x="6125114" y="2767588"/>
              <a:ext cx="194610" cy="154581"/>
            </a:xfrm>
            <a:custGeom>
              <a:avLst/>
              <a:gdLst/>
              <a:ahLst/>
              <a:cxnLst/>
              <a:rect l="l" t="t" r="r" b="b"/>
              <a:pathLst>
                <a:path w="5883" h="4668" extrusionOk="0">
                  <a:moveTo>
                    <a:pt x="5882" y="4406"/>
                  </a:moveTo>
                  <a:lnTo>
                    <a:pt x="5882" y="3453"/>
                  </a:lnTo>
                  <a:cubicBezTo>
                    <a:pt x="5882" y="2144"/>
                    <a:pt x="5025" y="1024"/>
                    <a:pt x="3811" y="619"/>
                  </a:cubicBezTo>
                  <a:cubicBezTo>
                    <a:pt x="3739" y="596"/>
                    <a:pt x="3620" y="596"/>
                    <a:pt x="3572" y="572"/>
                  </a:cubicBezTo>
                  <a:cubicBezTo>
                    <a:pt x="3501" y="500"/>
                    <a:pt x="3501" y="429"/>
                    <a:pt x="3477" y="357"/>
                  </a:cubicBezTo>
                  <a:cubicBezTo>
                    <a:pt x="3382" y="119"/>
                    <a:pt x="3191" y="0"/>
                    <a:pt x="2953" y="0"/>
                  </a:cubicBezTo>
                  <a:cubicBezTo>
                    <a:pt x="2667" y="0"/>
                    <a:pt x="2429" y="191"/>
                    <a:pt x="2382" y="477"/>
                  </a:cubicBezTo>
                  <a:cubicBezTo>
                    <a:pt x="2358" y="619"/>
                    <a:pt x="2310" y="619"/>
                    <a:pt x="2167" y="667"/>
                  </a:cubicBezTo>
                  <a:cubicBezTo>
                    <a:pt x="1905" y="715"/>
                    <a:pt x="1572" y="905"/>
                    <a:pt x="1334" y="1048"/>
                  </a:cubicBezTo>
                  <a:cubicBezTo>
                    <a:pt x="500" y="1572"/>
                    <a:pt x="0" y="2501"/>
                    <a:pt x="0" y="3525"/>
                  </a:cubicBezTo>
                  <a:lnTo>
                    <a:pt x="0" y="4430"/>
                  </a:lnTo>
                  <a:lnTo>
                    <a:pt x="2858" y="4668"/>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8"/>
            <p:cNvSpPr/>
            <p:nvPr/>
          </p:nvSpPr>
          <p:spPr>
            <a:xfrm>
              <a:off x="6140860" y="2941872"/>
              <a:ext cx="162324" cy="160906"/>
            </a:xfrm>
            <a:custGeom>
              <a:avLst/>
              <a:gdLst/>
              <a:ahLst/>
              <a:cxnLst/>
              <a:rect l="l" t="t" r="r" b="b"/>
              <a:pathLst>
                <a:path w="4907" h="4859" extrusionOk="0">
                  <a:moveTo>
                    <a:pt x="4906" y="286"/>
                  </a:moveTo>
                  <a:lnTo>
                    <a:pt x="4906" y="2263"/>
                  </a:lnTo>
                  <a:cubicBezTo>
                    <a:pt x="4906" y="3549"/>
                    <a:pt x="3930" y="4620"/>
                    <a:pt x="2644" y="4739"/>
                  </a:cubicBezTo>
                  <a:cubicBezTo>
                    <a:pt x="1215" y="4858"/>
                    <a:pt x="0" y="3691"/>
                    <a:pt x="0" y="2310"/>
                  </a:cubicBezTo>
                  <a:lnTo>
                    <a:pt x="0" y="286"/>
                  </a:lnTo>
                  <a:lnTo>
                    <a:pt x="2525" y="0"/>
                  </a:lnTo>
                  <a:close/>
                </a:path>
              </a:pathLst>
            </a:custGeom>
            <a:solidFill>
              <a:srgbClr val="F1D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8"/>
            <p:cNvSpPr/>
            <p:nvPr/>
          </p:nvSpPr>
          <p:spPr>
            <a:xfrm>
              <a:off x="6103050" y="2913460"/>
              <a:ext cx="238738" cy="38678"/>
            </a:xfrm>
            <a:custGeom>
              <a:avLst/>
              <a:gdLst/>
              <a:ahLst/>
              <a:cxnLst/>
              <a:rect l="l" t="t" r="r" b="b"/>
              <a:pathLst>
                <a:path w="7217" h="1168" extrusionOk="0">
                  <a:moveTo>
                    <a:pt x="667" y="1"/>
                  </a:moveTo>
                  <a:lnTo>
                    <a:pt x="6549" y="1"/>
                  </a:lnTo>
                  <a:cubicBezTo>
                    <a:pt x="6835" y="1"/>
                    <a:pt x="7073" y="215"/>
                    <a:pt x="7121" y="453"/>
                  </a:cubicBezTo>
                  <a:cubicBezTo>
                    <a:pt x="7216" y="834"/>
                    <a:pt x="6907" y="1168"/>
                    <a:pt x="6549" y="1168"/>
                  </a:cubicBezTo>
                  <a:lnTo>
                    <a:pt x="667" y="1168"/>
                  </a:lnTo>
                  <a:cubicBezTo>
                    <a:pt x="405" y="1168"/>
                    <a:pt x="167" y="954"/>
                    <a:pt x="96" y="715"/>
                  </a:cubicBezTo>
                  <a:cubicBezTo>
                    <a:pt x="0" y="334"/>
                    <a:pt x="310" y="1"/>
                    <a:pt x="667"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8"/>
            <p:cNvSpPr/>
            <p:nvPr/>
          </p:nvSpPr>
          <p:spPr>
            <a:xfrm>
              <a:off x="6298420" y="2913460"/>
              <a:ext cx="43368" cy="38678"/>
            </a:xfrm>
            <a:custGeom>
              <a:avLst/>
              <a:gdLst/>
              <a:ahLst/>
              <a:cxnLst/>
              <a:rect l="l" t="t" r="r" b="b"/>
              <a:pathLst>
                <a:path w="1311" h="1168" extrusionOk="0">
                  <a:moveTo>
                    <a:pt x="0" y="1"/>
                  </a:moveTo>
                  <a:lnTo>
                    <a:pt x="643" y="1"/>
                  </a:lnTo>
                  <a:cubicBezTo>
                    <a:pt x="929" y="1"/>
                    <a:pt x="1167" y="215"/>
                    <a:pt x="1215" y="453"/>
                  </a:cubicBezTo>
                  <a:cubicBezTo>
                    <a:pt x="1310" y="834"/>
                    <a:pt x="1001" y="1168"/>
                    <a:pt x="643" y="1168"/>
                  </a:cubicBezTo>
                  <a:lnTo>
                    <a:pt x="0" y="1168"/>
                  </a:lnTo>
                  <a:cubicBezTo>
                    <a:pt x="334" y="1168"/>
                    <a:pt x="572" y="906"/>
                    <a:pt x="572" y="596"/>
                  </a:cubicBezTo>
                  <a:cubicBezTo>
                    <a:pt x="572" y="239"/>
                    <a:pt x="286" y="1"/>
                    <a:pt x="0" y="1"/>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8"/>
            <p:cNvSpPr/>
            <p:nvPr/>
          </p:nvSpPr>
          <p:spPr>
            <a:xfrm>
              <a:off x="6209402" y="2767588"/>
              <a:ext cx="109528" cy="145905"/>
            </a:xfrm>
            <a:custGeom>
              <a:avLst/>
              <a:gdLst/>
              <a:ahLst/>
              <a:cxnLst/>
              <a:rect l="l" t="t" r="r" b="b"/>
              <a:pathLst>
                <a:path w="3311" h="4406" extrusionOk="0">
                  <a:moveTo>
                    <a:pt x="3311" y="4406"/>
                  </a:moveTo>
                  <a:lnTo>
                    <a:pt x="3311" y="3453"/>
                  </a:lnTo>
                  <a:cubicBezTo>
                    <a:pt x="3311" y="2167"/>
                    <a:pt x="2453" y="1024"/>
                    <a:pt x="1191" y="619"/>
                  </a:cubicBezTo>
                  <a:cubicBezTo>
                    <a:pt x="1143" y="596"/>
                    <a:pt x="1024" y="596"/>
                    <a:pt x="953" y="572"/>
                  </a:cubicBezTo>
                  <a:cubicBezTo>
                    <a:pt x="905" y="500"/>
                    <a:pt x="905" y="429"/>
                    <a:pt x="881" y="357"/>
                  </a:cubicBezTo>
                  <a:cubicBezTo>
                    <a:pt x="786" y="119"/>
                    <a:pt x="572" y="0"/>
                    <a:pt x="334" y="0"/>
                  </a:cubicBezTo>
                  <a:cubicBezTo>
                    <a:pt x="215" y="0"/>
                    <a:pt x="96" y="24"/>
                    <a:pt x="0" y="96"/>
                  </a:cubicBezTo>
                  <a:cubicBezTo>
                    <a:pt x="96" y="143"/>
                    <a:pt x="191" y="238"/>
                    <a:pt x="215" y="357"/>
                  </a:cubicBezTo>
                  <a:cubicBezTo>
                    <a:pt x="238" y="429"/>
                    <a:pt x="238" y="548"/>
                    <a:pt x="310" y="572"/>
                  </a:cubicBezTo>
                  <a:cubicBezTo>
                    <a:pt x="334" y="596"/>
                    <a:pt x="477" y="619"/>
                    <a:pt x="548" y="619"/>
                  </a:cubicBezTo>
                  <a:cubicBezTo>
                    <a:pt x="1786" y="1024"/>
                    <a:pt x="2620" y="2144"/>
                    <a:pt x="2668" y="3453"/>
                  </a:cubicBezTo>
                  <a:lnTo>
                    <a:pt x="2668" y="4382"/>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8"/>
            <p:cNvSpPr/>
            <p:nvPr/>
          </p:nvSpPr>
          <p:spPr>
            <a:xfrm>
              <a:off x="6125114" y="2838553"/>
              <a:ext cx="194610" cy="38678"/>
            </a:xfrm>
            <a:custGeom>
              <a:avLst/>
              <a:gdLst/>
              <a:ahLst/>
              <a:cxnLst/>
              <a:rect l="l" t="t" r="r" b="b"/>
              <a:pathLst>
                <a:path w="5883" h="1168" extrusionOk="0">
                  <a:moveTo>
                    <a:pt x="286" y="1"/>
                  </a:moveTo>
                  <a:cubicBezTo>
                    <a:pt x="119" y="358"/>
                    <a:pt x="24" y="739"/>
                    <a:pt x="0" y="1167"/>
                  </a:cubicBezTo>
                  <a:lnTo>
                    <a:pt x="1524" y="1167"/>
                  </a:lnTo>
                  <a:cubicBezTo>
                    <a:pt x="1786" y="1167"/>
                    <a:pt x="2024" y="953"/>
                    <a:pt x="2072" y="715"/>
                  </a:cubicBezTo>
                  <a:cubicBezTo>
                    <a:pt x="2167" y="334"/>
                    <a:pt x="1882" y="1"/>
                    <a:pt x="1524" y="1"/>
                  </a:cubicBezTo>
                  <a:close/>
                  <a:moveTo>
                    <a:pt x="5597" y="1"/>
                  </a:moveTo>
                  <a:cubicBezTo>
                    <a:pt x="5763" y="358"/>
                    <a:pt x="5859" y="739"/>
                    <a:pt x="5882" y="1167"/>
                  </a:cubicBezTo>
                  <a:lnTo>
                    <a:pt x="4358" y="1167"/>
                  </a:lnTo>
                  <a:cubicBezTo>
                    <a:pt x="4096" y="1167"/>
                    <a:pt x="3858" y="953"/>
                    <a:pt x="3811" y="715"/>
                  </a:cubicBezTo>
                  <a:cubicBezTo>
                    <a:pt x="3715" y="334"/>
                    <a:pt x="4025" y="1"/>
                    <a:pt x="4358"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8"/>
            <p:cNvSpPr/>
            <p:nvPr/>
          </p:nvSpPr>
          <p:spPr>
            <a:xfrm>
              <a:off x="6153464" y="2838553"/>
              <a:ext cx="166260" cy="38678"/>
            </a:xfrm>
            <a:custGeom>
              <a:avLst/>
              <a:gdLst/>
              <a:ahLst/>
              <a:cxnLst/>
              <a:rect l="l" t="t" r="r" b="b"/>
              <a:pathLst>
                <a:path w="5026" h="1168" extrusionOk="0">
                  <a:moveTo>
                    <a:pt x="1" y="1167"/>
                  </a:moveTo>
                  <a:lnTo>
                    <a:pt x="667" y="1167"/>
                  </a:lnTo>
                  <a:cubicBezTo>
                    <a:pt x="929" y="1167"/>
                    <a:pt x="1167" y="953"/>
                    <a:pt x="1215" y="715"/>
                  </a:cubicBezTo>
                  <a:cubicBezTo>
                    <a:pt x="1310" y="334"/>
                    <a:pt x="1025" y="1"/>
                    <a:pt x="667" y="1"/>
                  </a:cubicBezTo>
                  <a:lnTo>
                    <a:pt x="1" y="1"/>
                  </a:lnTo>
                  <a:cubicBezTo>
                    <a:pt x="334" y="1"/>
                    <a:pt x="572" y="263"/>
                    <a:pt x="572" y="572"/>
                  </a:cubicBezTo>
                  <a:cubicBezTo>
                    <a:pt x="596" y="906"/>
                    <a:pt x="334" y="1167"/>
                    <a:pt x="1" y="1167"/>
                  </a:cubicBezTo>
                  <a:close/>
                  <a:moveTo>
                    <a:pt x="4740" y="1"/>
                  </a:moveTo>
                  <a:cubicBezTo>
                    <a:pt x="4906" y="358"/>
                    <a:pt x="5002" y="739"/>
                    <a:pt x="5025" y="1167"/>
                  </a:cubicBezTo>
                  <a:lnTo>
                    <a:pt x="4382" y="1167"/>
                  </a:lnTo>
                  <a:cubicBezTo>
                    <a:pt x="4335" y="739"/>
                    <a:pt x="4263" y="358"/>
                    <a:pt x="4073" y="1"/>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8"/>
            <p:cNvSpPr/>
            <p:nvPr/>
          </p:nvSpPr>
          <p:spPr>
            <a:xfrm>
              <a:off x="6210957" y="2952105"/>
              <a:ext cx="92227" cy="147527"/>
            </a:xfrm>
            <a:custGeom>
              <a:avLst/>
              <a:gdLst/>
              <a:ahLst/>
              <a:cxnLst/>
              <a:rect l="l" t="t" r="r" b="b"/>
              <a:pathLst>
                <a:path w="2788" h="4455" extrusionOk="0">
                  <a:moveTo>
                    <a:pt x="2787" y="1"/>
                  </a:moveTo>
                  <a:lnTo>
                    <a:pt x="2787" y="2025"/>
                  </a:lnTo>
                  <a:cubicBezTo>
                    <a:pt x="2787" y="3359"/>
                    <a:pt x="1692" y="4454"/>
                    <a:pt x="311" y="4454"/>
                  </a:cubicBezTo>
                  <a:cubicBezTo>
                    <a:pt x="191" y="4454"/>
                    <a:pt x="120" y="4454"/>
                    <a:pt x="1" y="4430"/>
                  </a:cubicBezTo>
                  <a:cubicBezTo>
                    <a:pt x="1192" y="4287"/>
                    <a:pt x="2144" y="3240"/>
                    <a:pt x="2144" y="2025"/>
                  </a:cubicBezTo>
                  <a:lnTo>
                    <a:pt x="2144" y="1"/>
                  </a:lnTo>
                  <a:close/>
                </a:path>
              </a:pathLst>
            </a:custGeom>
            <a:solidFill>
              <a:srgbClr val="F1B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8"/>
            <p:cNvSpPr/>
            <p:nvPr/>
          </p:nvSpPr>
          <p:spPr>
            <a:xfrm>
              <a:off x="6162131" y="3001016"/>
              <a:ext cx="120577" cy="97822"/>
            </a:xfrm>
            <a:custGeom>
              <a:avLst/>
              <a:gdLst/>
              <a:ahLst/>
              <a:cxnLst/>
              <a:rect l="l" t="t" r="r" b="b"/>
              <a:pathLst>
                <a:path w="3645" h="2954" extrusionOk="0">
                  <a:moveTo>
                    <a:pt x="3644" y="2144"/>
                  </a:moveTo>
                  <a:cubicBezTo>
                    <a:pt x="3192" y="2668"/>
                    <a:pt x="2549" y="2953"/>
                    <a:pt x="1834" y="2953"/>
                  </a:cubicBezTo>
                  <a:cubicBezTo>
                    <a:pt x="1120" y="2953"/>
                    <a:pt x="453" y="2620"/>
                    <a:pt x="0" y="2144"/>
                  </a:cubicBezTo>
                  <a:lnTo>
                    <a:pt x="834" y="786"/>
                  </a:lnTo>
                  <a:cubicBezTo>
                    <a:pt x="1096" y="310"/>
                    <a:pt x="1286" y="0"/>
                    <a:pt x="1810" y="0"/>
                  </a:cubicBezTo>
                  <a:cubicBezTo>
                    <a:pt x="2382" y="0"/>
                    <a:pt x="2525" y="334"/>
                    <a:pt x="2811" y="786"/>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8"/>
            <p:cNvSpPr/>
            <p:nvPr/>
          </p:nvSpPr>
          <p:spPr>
            <a:xfrm>
              <a:off x="6211751" y="3001016"/>
              <a:ext cx="70957" cy="97822"/>
            </a:xfrm>
            <a:custGeom>
              <a:avLst/>
              <a:gdLst/>
              <a:ahLst/>
              <a:cxnLst/>
              <a:rect l="l" t="t" r="r" b="b"/>
              <a:pathLst>
                <a:path w="2145" h="2954" extrusionOk="0">
                  <a:moveTo>
                    <a:pt x="2144" y="2144"/>
                  </a:moveTo>
                  <a:cubicBezTo>
                    <a:pt x="1692" y="2668"/>
                    <a:pt x="1049" y="2953"/>
                    <a:pt x="334" y="2953"/>
                  </a:cubicBezTo>
                  <a:cubicBezTo>
                    <a:pt x="215" y="2953"/>
                    <a:pt x="120" y="2953"/>
                    <a:pt x="1" y="2930"/>
                  </a:cubicBezTo>
                  <a:cubicBezTo>
                    <a:pt x="501" y="2858"/>
                    <a:pt x="977" y="2620"/>
                    <a:pt x="1334" y="2287"/>
                  </a:cubicBezTo>
                  <a:cubicBezTo>
                    <a:pt x="1430" y="2215"/>
                    <a:pt x="1477" y="2191"/>
                    <a:pt x="1358" y="1977"/>
                  </a:cubicBezTo>
                  <a:lnTo>
                    <a:pt x="644" y="786"/>
                  </a:lnTo>
                  <a:cubicBezTo>
                    <a:pt x="453" y="429"/>
                    <a:pt x="287" y="143"/>
                    <a:pt x="1" y="72"/>
                  </a:cubicBezTo>
                  <a:cubicBezTo>
                    <a:pt x="72" y="24"/>
                    <a:pt x="215" y="0"/>
                    <a:pt x="334" y="0"/>
                  </a:cubicBezTo>
                  <a:cubicBezTo>
                    <a:pt x="882" y="0"/>
                    <a:pt x="1049" y="334"/>
                    <a:pt x="1311" y="786"/>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8"/>
            <p:cNvSpPr/>
            <p:nvPr/>
          </p:nvSpPr>
          <p:spPr>
            <a:xfrm>
              <a:off x="6181052" y="3057775"/>
              <a:ext cx="82733" cy="82854"/>
            </a:xfrm>
            <a:custGeom>
              <a:avLst/>
              <a:gdLst/>
              <a:ahLst/>
              <a:cxnLst/>
              <a:rect l="l" t="t" r="r" b="b"/>
              <a:pathLst>
                <a:path w="2501" h="2502" extrusionOk="0">
                  <a:moveTo>
                    <a:pt x="1262" y="2501"/>
                  </a:moveTo>
                  <a:cubicBezTo>
                    <a:pt x="1929" y="2501"/>
                    <a:pt x="2501" y="1930"/>
                    <a:pt x="2501" y="1239"/>
                  </a:cubicBezTo>
                  <a:cubicBezTo>
                    <a:pt x="2501" y="549"/>
                    <a:pt x="1929" y="1"/>
                    <a:pt x="1262" y="1"/>
                  </a:cubicBezTo>
                  <a:cubicBezTo>
                    <a:pt x="572" y="1"/>
                    <a:pt x="0" y="549"/>
                    <a:pt x="0" y="1239"/>
                  </a:cubicBezTo>
                  <a:cubicBezTo>
                    <a:pt x="0" y="1930"/>
                    <a:pt x="572" y="2501"/>
                    <a:pt x="1262" y="2501"/>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8"/>
            <p:cNvSpPr/>
            <p:nvPr/>
          </p:nvSpPr>
          <p:spPr>
            <a:xfrm>
              <a:off x="6211751" y="3058570"/>
              <a:ext cx="52035" cy="82854"/>
            </a:xfrm>
            <a:custGeom>
              <a:avLst/>
              <a:gdLst/>
              <a:ahLst/>
              <a:cxnLst/>
              <a:rect l="l" t="t" r="r" b="b"/>
              <a:pathLst>
                <a:path w="1573" h="2502" extrusionOk="0">
                  <a:moveTo>
                    <a:pt x="334" y="1"/>
                  </a:moveTo>
                  <a:cubicBezTo>
                    <a:pt x="1001" y="1"/>
                    <a:pt x="1573" y="549"/>
                    <a:pt x="1573" y="1239"/>
                  </a:cubicBezTo>
                  <a:cubicBezTo>
                    <a:pt x="1573" y="1930"/>
                    <a:pt x="1001" y="2501"/>
                    <a:pt x="334" y="2501"/>
                  </a:cubicBezTo>
                  <a:cubicBezTo>
                    <a:pt x="215" y="2501"/>
                    <a:pt x="120" y="2454"/>
                    <a:pt x="1" y="2454"/>
                  </a:cubicBezTo>
                  <a:cubicBezTo>
                    <a:pt x="525" y="2311"/>
                    <a:pt x="930" y="1834"/>
                    <a:pt x="930" y="1263"/>
                  </a:cubicBezTo>
                  <a:cubicBezTo>
                    <a:pt x="930" y="715"/>
                    <a:pt x="525" y="239"/>
                    <a:pt x="1" y="72"/>
                  </a:cubicBezTo>
                  <a:cubicBezTo>
                    <a:pt x="120" y="1"/>
                    <a:pt x="215" y="1"/>
                    <a:pt x="334" y="1"/>
                  </a:cubicBezTo>
                  <a:close/>
                </a:path>
              </a:pathLst>
            </a:custGeom>
            <a:solidFill>
              <a:srgbClr val="2B4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8"/>
            <p:cNvSpPr/>
            <p:nvPr/>
          </p:nvSpPr>
          <p:spPr>
            <a:xfrm>
              <a:off x="6110923" y="2980517"/>
              <a:ext cx="60702" cy="67853"/>
            </a:xfrm>
            <a:custGeom>
              <a:avLst/>
              <a:gdLst/>
              <a:ahLst/>
              <a:cxnLst/>
              <a:rect l="l" t="t" r="r" b="b"/>
              <a:pathLst>
                <a:path w="1835" h="2049" extrusionOk="0">
                  <a:moveTo>
                    <a:pt x="1144" y="72"/>
                  </a:moveTo>
                  <a:lnTo>
                    <a:pt x="1644" y="357"/>
                  </a:lnTo>
                  <a:cubicBezTo>
                    <a:pt x="1763" y="405"/>
                    <a:pt x="1834" y="596"/>
                    <a:pt x="1739" y="715"/>
                  </a:cubicBezTo>
                  <a:lnTo>
                    <a:pt x="1048" y="1881"/>
                  </a:lnTo>
                  <a:cubicBezTo>
                    <a:pt x="1001" y="2001"/>
                    <a:pt x="810" y="2048"/>
                    <a:pt x="691" y="1977"/>
                  </a:cubicBezTo>
                  <a:lnTo>
                    <a:pt x="191" y="1667"/>
                  </a:lnTo>
                  <a:cubicBezTo>
                    <a:pt x="72" y="1620"/>
                    <a:pt x="1" y="1429"/>
                    <a:pt x="96" y="1310"/>
                  </a:cubicBezTo>
                  <a:lnTo>
                    <a:pt x="786" y="143"/>
                  </a:lnTo>
                  <a:cubicBezTo>
                    <a:pt x="834" y="24"/>
                    <a:pt x="1025" y="0"/>
                    <a:pt x="1144" y="72"/>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8"/>
            <p:cNvSpPr/>
            <p:nvPr/>
          </p:nvSpPr>
          <p:spPr>
            <a:xfrm>
              <a:off x="6125114" y="2980517"/>
              <a:ext cx="46510" cy="67853"/>
            </a:xfrm>
            <a:custGeom>
              <a:avLst/>
              <a:gdLst/>
              <a:ahLst/>
              <a:cxnLst/>
              <a:rect l="l" t="t" r="r" b="b"/>
              <a:pathLst>
                <a:path w="1406" h="2049" extrusionOk="0">
                  <a:moveTo>
                    <a:pt x="715" y="72"/>
                  </a:moveTo>
                  <a:lnTo>
                    <a:pt x="1215" y="357"/>
                  </a:lnTo>
                  <a:cubicBezTo>
                    <a:pt x="1334" y="405"/>
                    <a:pt x="1405" y="596"/>
                    <a:pt x="1310" y="715"/>
                  </a:cubicBezTo>
                  <a:lnTo>
                    <a:pt x="619" y="1881"/>
                  </a:lnTo>
                  <a:cubicBezTo>
                    <a:pt x="572" y="2001"/>
                    <a:pt x="381" y="2048"/>
                    <a:pt x="262" y="1977"/>
                  </a:cubicBezTo>
                  <a:lnTo>
                    <a:pt x="0" y="1810"/>
                  </a:lnTo>
                  <a:lnTo>
                    <a:pt x="643" y="715"/>
                  </a:lnTo>
                  <a:cubicBezTo>
                    <a:pt x="715" y="596"/>
                    <a:pt x="691" y="405"/>
                    <a:pt x="572" y="357"/>
                  </a:cubicBezTo>
                  <a:lnTo>
                    <a:pt x="286" y="214"/>
                  </a:lnTo>
                  <a:lnTo>
                    <a:pt x="334" y="143"/>
                  </a:lnTo>
                  <a:cubicBezTo>
                    <a:pt x="405" y="24"/>
                    <a:pt x="596" y="0"/>
                    <a:pt x="715" y="72"/>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8"/>
            <p:cNvSpPr/>
            <p:nvPr/>
          </p:nvSpPr>
          <p:spPr>
            <a:xfrm>
              <a:off x="6273213" y="2980517"/>
              <a:ext cx="60702" cy="67853"/>
            </a:xfrm>
            <a:custGeom>
              <a:avLst/>
              <a:gdLst/>
              <a:ahLst/>
              <a:cxnLst/>
              <a:rect l="l" t="t" r="r" b="b"/>
              <a:pathLst>
                <a:path w="1835" h="2049" extrusionOk="0">
                  <a:moveTo>
                    <a:pt x="691" y="72"/>
                  </a:moveTo>
                  <a:lnTo>
                    <a:pt x="191" y="357"/>
                  </a:lnTo>
                  <a:cubicBezTo>
                    <a:pt x="72" y="405"/>
                    <a:pt x="0" y="596"/>
                    <a:pt x="96" y="715"/>
                  </a:cubicBezTo>
                  <a:lnTo>
                    <a:pt x="786" y="1881"/>
                  </a:lnTo>
                  <a:cubicBezTo>
                    <a:pt x="858" y="2001"/>
                    <a:pt x="1024" y="2048"/>
                    <a:pt x="1143" y="1977"/>
                  </a:cubicBezTo>
                  <a:lnTo>
                    <a:pt x="1644" y="1667"/>
                  </a:lnTo>
                  <a:cubicBezTo>
                    <a:pt x="1763" y="1620"/>
                    <a:pt x="1834" y="1429"/>
                    <a:pt x="1739" y="1310"/>
                  </a:cubicBezTo>
                  <a:lnTo>
                    <a:pt x="1048" y="143"/>
                  </a:lnTo>
                  <a:cubicBezTo>
                    <a:pt x="1001" y="24"/>
                    <a:pt x="810" y="0"/>
                    <a:pt x="691" y="72"/>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8"/>
            <p:cNvSpPr/>
            <p:nvPr/>
          </p:nvSpPr>
          <p:spPr>
            <a:xfrm>
              <a:off x="6287372" y="2980517"/>
              <a:ext cx="45750" cy="67853"/>
            </a:xfrm>
            <a:custGeom>
              <a:avLst/>
              <a:gdLst/>
              <a:ahLst/>
              <a:cxnLst/>
              <a:rect l="l" t="t" r="r" b="b"/>
              <a:pathLst>
                <a:path w="1383" h="2049" extrusionOk="0">
                  <a:moveTo>
                    <a:pt x="263" y="72"/>
                  </a:moveTo>
                  <a:lnTo>
                    <a:pt x="1" y="214"/>
                  </a:lnTo>
                  <a:lnTo>
                    <a:pt x="668" y="1310"/>
                  </a:lnTo>
                  <a:cubicBezTo>
                    <a:pt x="715" y="1429"/>
                    <a:pt x="692" y="1620"/>
                    <a:pt x="573" y="1667"/>
                  </a:cubicBezTo>
                  <a:lnTo>
                    <a:pt x="311" y="1810"/>
                  </a:lnTo>
                  <a:lnTo>
                    <a:pt x="334" y="1881"/>
                  </a:lnTo>
                  <a:cubicBezTo>
                    <a:pt x="382" y="2001"/>
                    <a:pt x="573" y="2048"/>
                    <a:pt x="692" y="1977"/>
                  </a:cubicBezTo>
                  <a:lnTo>
                    <a:pt x="1192" y="1667"/>
                  </a:lnTo>
                  <a:cubicBezTo>
                    <a:pt x="1311" y="1620"/>
                    <a:pt x="1382" y="1429"/>
                    <a:pt x="1287" y="1310"/>
                  </a:cubicBezTo>
                  <a:lnTo>
                    <a:pt x="596" y="143"/>
                  </a:lnTo>
                  <a:cubicBezTo>
                    <a:pt x="573" y="24"/>
                    <a:pt x="382" y="0"/>
                    <a:pt x="263" y="72"/>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8"/>
            <p:cNvSpPr/>
            <p:nvPr/>
          </p:nvSpPr>
          <p:spPr>
            <a:xfrm>
              <a:off x="6150321" y="3012043"/>
              <a:ext cx="39398" cy="38678"/>
            </a:xfrm>
            <a:custGeom>
              <a:avLst/>
              <a:gdLst/>
              <a:ahLst/>
              <a:cxnLst/>
              <a:rect l="l" t="t" r="r" b="b"/>
              <a:pathLst>
                <a:path w="1191" h="1168" extrusionOk="0">
                  <a:moveTo>
                    <a:pt x="429" y="1"/>
                  </a:moveTo>
                  <a:lnTo>
                    <a:pt x="0" y="715"/>
                  </a:lnTo>
                  <a:lnTo>
                    <a:pt x="762" y="1168"/>
                  </a:lnTo>
                  <a:lnTo>
                    <a:pt x="1191" y="453"/>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8"/>
            <p:cNvSpPr/>
            <p:nvPr/>
          </p:nvSpPr>
          <p:spPr>
            <a:xfrm>
              <a:off x="6255085" y="3012043"/>
              <a:ext cx="39431" cy="38678"/>
            </a:xfrm>
            <a:custGeom>
              <a:avLst/>
              <a:gdLst/>
              <a:ahLst/>
              <a:cxnLst/>
              <a:rect l="l" t="t" r="r" b="b"/>
              <a:pathLst>
                <a:path w="1192" h="1168" extrusionOk="0">
                  <a:moveTo>
                    <a:pt x="763" y="1"/>
                  </a:moveTo>
                  <a:lnTo>
                    <a:pt x="1191" y="715"/>
                  </a:lnTo>
                  <a:lnTo>
                    <a:pt x="429" y="1168"/>
                  </a:lnTo>
                  <a:lnTo>
                    <a:pt x="1" y="453"/>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8"/>
            <p:cNvSpPr/>
            <p:nvPr/>
          </p:nvSpPr>
          <p:spPr>
            <a:xfrm>
              <a:off x="6097525" y="2761263"/>
              <a:ext cx="245024" cy="384101"/>
            </a:xfrm>
            <a:custGeom>
              <a:avLst/>
              <a:gdLst/>
              <a:ahLst/>
              <a:cxnLst/>
              <a:rect l="l" t="t" r="r" b="b"/>
              <a:pathLst>
                <a:path w="7407" h="11599" extrusionOk="0">
                  <a:moveTo>
                    <a:pt x="2358" y="2477"/>
                  </a:moveTo>
                  <a:cubicBezTo>
                    <a:pt x="2477" y="2477"/>
                    <a:pt x="2596" y="2525"/>
                    <a:pt x="2644" y="2597"/>
                  </a:cubicBezTo>
                  <a:cubicBezTo>
                    <a:pt x="2716" y="2692"/>
                    <a:pt x="2763" y="2787"/>
                    <a:pt x="2763" y="2906"/>
                  </a:cubicBezTo>
                  <a:cubicBezTo>
                    <a:pt x="2763" y="3025"/>
                    <a:pt x="2716" y="3144"/>
                    <a:pt x="2644" y="3192"/>
                  </a:cubicBezTo>
                  <a:cubicBezTo>
                    <a:pt x="2549" y="3263"/>
                    <a:pt x="2477" y="3311"/>
                    <a:pt x="2358" y="3311"/>
                  </a:cubicBezTo>
                  <a:lnTo>
                    <a:pt x="1001" y="3311"/>
                  </a:lnTo>
                  <a:cubicBezTo>
                    <a:pt x="1072" y="3049"/>
                    <a:pt x="1120" y="2787"/>
                    <a:pt x="1239" y="2525"/>
                  </a:cubicBezTo>
                  <a:lnTo>
                    <a:pt x="1239" y="2477"/>
                  </a:lnTo>
                  <a:close/>
                  <a:moveTo>
                    <a:pt x="6312" y="2549"/>
                  </a:moveTo>
                  <a:cubicBezTo>
                    <a:pt x="6431" y="2787"/>
                    <a:pt x="6502" y="3049"/>
                    <a:pt x="6550" y="3359"/>
                  </a:cubicBezTo>
                  <a:lnTo>
                    <a:pt x="6550" y="3382"/>
                  </a:lnTo>
                  <a:lnTo>
                    <a:pt x="5168" y="3382"/>
                  </a:lnTo>
                  <a:cubicBezTo>
                    <a:pt x="5049" y="3382"/>
                    <a:pt x="4930" y="3359"/>
                    <a:pt x="4883" y="3263"/>
                  </a:cubicBezTo>
                  <a:cubicBezTo>
                    <a:pt x="4811" y="3168"/>
                    <a:pt x="4764" y="3073"/>
                    <a:pt x="4764" y="2954"/>
                  </a:cubicBezTo>
                  <a:cubicBezTo>
                    <a:pt x="4764" y="2835"/>
                    <a:pt x="4811" y="2716"/>
                    <a:pt x="4883" y="2668"/>
                  </a:cubicBezTo>
                  <a:cubicBezTo>
                    <a:pt x="4978" y="2597"/>
                    <a:pt x="5049" y="2549"/>
                    <a:pt x="5168" y="2549"/>
                  </a:cubicBezTo>
                  <a:close/>
                  <a:moveTo>
                    <a:pt x="6073" y="5907"/>
                  </a:moveTo>
                  <a:lnTo>
                    <a:pt x="6073" y="6502"/>
                  </a:lnTo>
                  <a:cubicBezTo>
                    <a:pt x="6050" y="6526"/>
                    <a:pt x="5978" y="6526"/>
                    <a:pt x="5954" y="6574"/>
                  </a:cubicBezTo>
                  <a:lnTo>
                    <a:pt x="5454" y="6859"/>
                  </a:lnTo>
                  <a:cubicBezTo>
                    <a:pt x="5311" y="6931"/>
                    <a:pt x="5264" y="7002"/>
                    <a:pt x="5240" y="7121"/>
                  </a:cubicBezTo>
                  <a:cubicBezTo>
                    <a:pt x="5192" y="7240"/>
                    <a:pt x="5192" y="7359"/>
                    <a:pt x="5264" y="7455"/>
                  </a:cubicBezTo>
                  <a:lnTo>
                    <a:pt x="5288" y="7526"/>
                  </a:lnTo>
                  <a:lnTo>
                    <a:pt x="4811" y="7788"/>
                  </a:lnTo>
                  <a:cubicBezTo>
                    <a:pt x="4549" y="7359"/>
                    <a:pt x="4383" y="7097"/>
                    <a:pt x="3811" y="7097"/>
                  </a:cubicBezTo>
                  <a:cubicBezTo>
                    <a:pt x="3239" y="7097"/>
                    <a:pt x="3025" y="7359"/>
                    <a:pt x="2763" y="7788"/>
                  </a:cubicBezTo>
                  <a:lnTo>
                    <a:pt x="2287" y="7526"/>
                  </a:lnTo>
                  <a:lnTo>
                    <a:pt x="2311" y="7455"/>
                  </a:lnTo>
                  <a:cubicBezTo>
                    <a:pt x="2358" y="7359"/>
                    <a:pt x="2382" y="7240"/>
                    <a:pt x="2358" y="7121"/>
                  </a:cubicBezTo>
                  <a:cubicBezTo>
                    <a:pt x="2311" y="7002"/>
                    <a:pt x="2239" y="6931"/>
                    <a:pt x="2144" y="6859"/>
                  </a:cubicBezTo>
                  <a:lnTo>
                    <a:pt x="1644" y="6574"/>
                  </a:lnTo>
                  <a:cubicBezTo>
                    <a:pt x="1596" y="6526"/>
                    <a:pt x="1549" y="6502"/>
                    <a:pt x="1525" y="6502"/>
                  </a:cubicBezTo>
                  <a:lnTo>
                    <a:pt x="1525" y="5907"/>
                  </a:lnTo>
                  <a:close/>
                  <a:moveTo>
                    <a:pt x="1442" y="6826"/>
                  </a:moveTo>
                  <a:cubicBezTo>
                    <a:pt x="1457" y="6826"/>
                    <a:pt x="1470" y="6829"/>
                    <a:pt x="1477" y="6835"/>
                  </a:cubicBezTo>
                  <a:lnTo>
                    <a:pt x="2001" y="7121"/>
                  </a:lnTo>
                  <a:cubicBezTo>
                    <a:pt x="2025" y="7121"/>
                    <a:pt x="2049" y="7193"/>
                    <a:pt x="2025" y="7240"/>
                  </a:cubicBezTo>
                  <a:lnTo>
                    <a:pt x="1334" y="8407"/>
                  </a:lnTo>
                  <a:cubicBezTo>
                    <a:pt x="1334" y="8424"/>
                    <a:pt x="1312" y="8451"/>
                    <a:pt x="1274" y="8451"/>
                  </a:cubicBezTo>
                  <a:cubicBezTo>
                    <a:pt x="1257" y="8451"/>
                    <a:pt x="1237" y="8446"/>
                    <a:pt x="1215" y="8431"/>
                  </a:cubicBezTo>
                  <a:lnTo>
                    <a:pt x="715" y="8145"/>
                  </a:lnTo>
                  <a:cubicBezTo>
                    <a:pt x="691" y="8145"/>
                    <a:pt x="644" y="8074"/>
                    <a:pt x="691" y="8026"/>
                  </a:cubicBezTo>
                  <a:lnTo>
                    <a:pt x="1358" y="6859"/>
                  </a:lnTo>
                  <a:cubicBezTo>
                    <a:pt x="1358" y="6842"/>
                    <a:pt x="1406" y="6826"/>
                    <a:pt x="1442" y="6826"/>
                  </a:cubicBezTo>
                  <a:close/>
                  <a:moveTo>
                    <a:pt x="2120" y="7812"/>
                  </a:moveTo>
                  <a:lnTo>
                    <a:pt x="2596" y="8074"/>
                  </a:lnTo>
                  <a:lnTo>
                    <a:pt x="2311" y="8502"/>
                  </a:lnTo>
                  <a:lnTo>
                    <a:pt x="1834" y="8241"/>
                  </a:lnTo>
                  <a:lnTo>
                    <a:pt x="2120" y="7812"/>
                  </a:lnTo>
                  <a:close/>
                  <a:moveTo>
                    <a:pt x="5454" y="7812"/>
                  </a:moveTo>
                  <a:lnTo>
                    <a:pt x="5716" y="8241"/>
                  </a:lnTo>
                  <a:lnTo>
                    <a:pt x="5240" y="8502"/>
                  </a:lnTo>
                  <a:lnTo>
                    <a:pt x="4978" y="8074"/>
                  </a:lnTo>
                  <a:lnTo>
                    <a:pt x="5454" y="7812"/>
                  </a:lnTo>
                  <a:close/>
                  <a:moveTo>
                    <a:pt x="6174" y="6844"/>
                  </a:moveTo>
                  <a:cubicBezTo>
                    <a:pt x="6204" y="6844"/>
                    <a:pt x="6226" y="6855"/>
                    <a:pt x="6240" y="6883"/>
                  </a:cubicBezTo>
                  <a:lnTo>
                    <a:pt x="6907" y="8050"/>
                  </a:lnTo>
                  <a:lnTo>
                    <a:pt x="6907" y="8145"/>
                  </a:lnTo>
                  <a:cubicBezTo>
                    <a:pt x="6883" y="8169"/>
                    <a:pt x="6883" y="8193"/>
                    <a:pt x="6835" y="8193"/>
                  </a:cubicBezTo>
                  <a:lnTo>
                    <a:pt x="6335" y="8502"/>
                  </a:lnTo>
                  <a:lnTo>
                    <a:pt x="6288" y="8502"/>
                  </a:lnTo>
                  <a:cubicBezTo>
                    <a:pt x="6240" y="8479"/>
                    <a:pt x="6216" y="8479"/>
                    <a:pt x="6216" y="8431"/>
                  </a:cubicBezTo>
                  <a:lnTo>
                    <a:pt x="5573" y="7288"/>
                  </a:lnTo>
                  <a:cubicBezTo>
                    <a:pt x="5526" y="7240"/>
                    <a:pt x="5526" y="7193"/>
                    <a:pt x="5597" y="7169"/>
                  </a:cubicBezTo>
                  <a:lnTo>
                    <a:pt x="6097" y="6859"/>
                  </a:lnTo>
                  <a:cubicBezTo>
                    <a:pt x="6127" y="6849"/>
                    <a:pt x="6152" y="6844"/>
                    <a:pt x="6174" y="6844"/>
                  </a:cubicBezTo>
                  <a:close/>
                  <a:moveTo>
                    <a:pt x="1692" y="8526"/>
                  </a:moveTo>
                  <a:lnTo>
                    <a:pt x="2144" y="8788"/>
                  </a:lnTo>
                  <a:lnTo>
                    <a:pt x="1953" y="9098"/>
                  </a:lnTo>
                  <a:cubicBezTo>
                    <a:pt x="1834" y="8907"/>
                    <a:pt x="1715" y="8741"/>
                    <a:pt x="1668" y="8550"/>
                  </a:cubicBezTo>
                  <a:lnTo>
                    <a:pt x="1692" y="8526"/>
                  </a:lnTo>
                  <a:close/>
                  <a:moveTo>
                    <a:pt x="5883" y="8526"/>
                  </a:moveTo>
                  <a:lnTo>
                    <a:pt x="5931" y="8550"/>
                  </a:lnTo>
                  <a:cubicBezTo>
                    <a:pt x="5835" y="8764"/>
                    <a:pt x="5740" y="8931"/>
                    <a:pt x="5621" y="9098"/>
                  </a:cubicBezTo>
                  <a:lnTo>
                    <a:pt x="5454" y="8788"/>
                  </a:lnTo>
                  <a:lnTo>
                    <a:pt x="5883" y="8526"/>
                  </a:lnTo>
                  <a:close/>
                  <a:moveTo>
                    <a:pt x="3811" y="7431"/>
                  </a:moveTo>
                  <a:cubicBezTo>
                    <a:pt x="4049" y="7431"/>
                    <a:pt x="4192" y="7526"/>
                    <a:pt x="4311" y="7645"/>
                  </a:cubicBezTo>
                  <a:cubicBezTo>
                    <a:pt x="4406" y="7764"/>
                    <a:pt x="4502" y="7907"/>
                    <a:pt x="4573" y="8050"/>
                  </a:cubicBezTo>
                  <a:cubicBezTo>
                    <a:pt x="4859" y="8479"/>
                    <a:pt x="5121" y="8907"/>
                    <a:pt x="5454" y="9360"/>
                  </a:cubicBezTo>
                  <a:cubicBezTo>
                    <a:pt x="5335" y="9455"/>
                    <a:pt x="5240" y="9550"/>
                    <a:pt x="5121" y="9622"/>
                  </a:cubicBezTo>
                  <a:cubicBezTo>
                    <a:pt x="5026" y="9479"/>
                    <a:pt x="4930" y="9336"/>
                    <a:pt x="4811" y="9217"/>
                  </a:cubicBezTo>
                  <a:cubicBezTo>
                    <a:pt x="4573" y="8955"/>
                    <a:pt x="4216" y="8788"/>
                    <a:pt x="3835" y="8788"/>
                  </a:cubicBezTo>
                  <a:cubicBezTo>
                    <a:pt x="3454" y="8788"/>
                    <a:pt x="3120" y="8955"/>
                    <a:pt x="2858" y="9217"/>
                  </a:cubicBezTo>
                  <a:cubicBezTo>
                    <a:pt x="2739" y="9336"/>
                    <a:pt x="2620" y="9479"/>
                    <a:pt x="2549" y="9622"/>
                  </a:cubicBezTo>
                  <a:cubicBezTo>
                    <a:pt x="2430" y="9550"/>
                    <a:pt x="2311" y="9455"/>
                    <a:pt x="2239" y="9360"/>
                  </a:cubicBezTo>
                  <a:cubicBezTo>
                    <a:pt x="2501" y="8884"/>
                    <a:pt x="2763" y="8431"/>
                    <a:pt x="3073" y="7955"/>
                  </a:cubicBezTo>
                  <a:cubicBezTo>
                    <a:pt x="3263" y="7645"/>
                    <a:pt x="3430" y="7431"/>
                    <a:pt x="3811" y="7431"/>
                  </a:cubicBezTo>
                  <a:close/>
                  <a:moveTo>
                    <a:pt x="3692" y="1"/>
                  </a:moveTo>
                  <a:cubicBezTo>
                    <a:pt x="3478" y="1"/>
                    <a:pt x="3263" y="72"/>
                    <a:pt x="3144" y="215"/>
                  </a:cubicBezTo>
                  <a:cubicBezTo>
                    <a:pt x="3025" y="310"/>
                    <a:pt x="2978" y="453"/>
                    <a:pt x="2954" y="596"/>
                  </a:cubicBezTo>
                  <a:cubicBezTo>
                    <a:pt x="2287" y="787"/>
                    <a:pt x="1692" y="1168"/>
                    <a:pt x="1287" y="1668"/>
                  </a:cubicBezTo>
                  <a:cubicBezTo>
                    <a:pt x="834" y="2216"/>
                    <a:pt x="572" y="2906"/>
                    <a:pt x="572" y="3644"/>
                  </a:cubicBezTo>
                  <a:lnTo>
                    <a:pt x="572" y="4406"/>
                  </a:lnTo>
                  <a:cubicBezTo>
                    <a:pt x="406" y="4454"/>
                    <a:pt x="286" y="4525"/>
                    <a:pt x="215" y="4621"/>
                  </a:cubicBezTo>
                  <a:cubicBezTo>
                    <a:pt x="96" y="4764"/>
                    <a:pt x="1" y="4954"/>
                    <a:pt x="1" y="5168"/>
                  </a:cubicBezTo>
                  <a:cubicBezTo>
                    <a:pt x="1" y="5359"/>
                    <a:pt x="48" y="5550"/>
                    <a:pt x="215" y="5692"/>
                  </a:cubicBezTo>
                  <a:cubicBezTo>
                    <a:pt x="358" y="5811"/>
                    <a:pt x="525" y="5907"/>
                    <a:pt x="739" y="5907"/>
                  </a:cubicBezTo>
                  <a:lnTo>
                    <a:pt x="1072" y="5907"/>
                  </a:lnTo>
                  <a:lnTo>
                    <a:pt x="1072" y="6550"/>
                  </a:lnTo>
                  <a:cubicBezTo>
                    <a:pt x="1049" y="6597"/>
                    <a:pt x="977" y="6645"/>
                    <a:pt x="953" y="6716"/>
                  </a:cubicBezTo>
                  <a:lnTo>
                    <a:pt x="286" y="7860"/>
                  </a:lnTo>
                  <a:cubicBezTo>
                    <a:pt x="239" y="7955"/>
                    <a:pt x="215" y="8074"/>
                    <a:pt x="239" y="8193"/>
                  </a:cubicBezTo>
                  <a:cubicBezTo>
                    <a:pt x="263" y="8312"/>
                    <a:pt x="358" y="8407"/>
                    <a:pt x="453" y="8455"/>
                  </a:cubicBezTo>
                  <a:lnTo>
                    <a:pt x="953" y="8764"/>
                  </a:lnTo>
                  <a:cubicBezTo>
                    <a:pt x="1023" y="8792"/>
                    <a:pt x="1093" y="8804"/>
                    <a:pt x="1163" y="8804"/>
                  </a:cubicBezTo>
                  <a:cubicBezTo>
                    <a:pt x="1212" y="8804"/>
                    <a:pt x="1261" y="8798"/>
                    <a:pt x="1310" y="8788"/>
                  </a:cubicBezTo>
                  <a:cubicBezTo>
                    <a:pt x="1406" y="9026"/>
                    <a:pt x="1549" y="9241"/>
                    <a:pt x="1692" y="9407"/>
                  </a:cubicBezTo>
                  <a:cubicBezTo>
                    <a:pt x="1882" y="9622"/>
                    <a:pt x="2073" y="9812"/>
                    <a:pt x="2311" y="9955"/>
                  </a:cubicBezTo>
                  <a:cubicBezTo>
                    <a:pt x="2287" y="10050"/>
                    <a:pt x="2287" y="10098"/>
                    <a:pt x="2287" y="10193"/>
                  </a:cubicBezTo>
                  <a:cubicBezTo>
                    <a:pt x="2287" y="10574"/>
                    <a:pt x="2430" y="10908"/>
                    <a:pt x="2716" y="11170"/>
                  </a:cubicBezTo>
                  <a:cubicBezTo>
                    <a:pt x="2954" y="11432"/>
                    <a:pt x="3311" y="11598"/>
                    <a:pt x="3692" y="11598"/>
                  </a:cubicBezTo>
                  <a:cubicBezTo>
                    <a:pt x="3859" y="11598"/>
                    <a:pt x="4049" y="11527"/>
                    <a:pt x="4216" y="11479"/>
                  </a:cubicBezTo>
                  <a:cubicBezTo>
                    <a:pt x="4383" y="11408"/>
                    <a:pt x="4549" y="11289"/>
                    <a:pt x="4668" y="11170"/>
                  </a:cubicBezTo>
                  <a:cubicBezTo>
                    <a:pt x="4740" y="11122"/>
                    <a:pt x="4740" y="11003"/>
                    <a:pt x="4668" y="10932"/>
                  </a:cubicBezTo>
                  <a:cubicBezTo>
                    <a:pt x="4645" y="10908"/>
                    <a:pt x="4603" y="10896"/>
                    <a:pt x="4558" y="10896"/>
                  </a:cubicBezTo>
                  <a:cubicBezTo>
                    <a:pt x="4514" y="10896"/>
                    <a:pt x="4466" y="10908"/>
                    <a:pt x="4430" y="10932"/>
                  </a:cubicBezTo>
                  <a:cubicBezTo>
                    <a:pt x="4311" y="11027"/>
                    <a:pt x="4192" y="11122"/>
                    <a:pt x="4073" y="11170"/>
                  </a:cubicBezTo>
                  <a:cubicBezTo>
                    <a:pt x="3954" y="11241"/>
                    <a:pt x="3811" y="11265"/>
                    <a:pt x="3668" y="11265"/>
                  </a:cubicBezTo>
                  <a:cubicBezTo>
                    <a:pt x="3359" y="11265"/>
                    <a:pt x="3097" y="11146"/>
                    <a:pt x="2906" y="10979"/>
                  </a:cubicBezTo>
                  <a:cubicBezTo>
                    <a:pt x="2716" y="10789"/>
                    <a:pt x="2596" y="10527"/>
                    <a:pt x="2596" y="10217"/>
                  </a:cubicBezTo>
                  <a:cubicBezTo>
                    <a:pt x="2596" y="9931"/>
                    <a:pt x="2739" y="9669"/>
                    <a:pt x="2906" y="9479"/>
                  </a:cubicBezTo>
                  <a:cubicBezTo>
                    <a:pt x="3097" y="9288"/>
                    <a:pt x="3359" y="9193"/>
                    <a:pt x="3668" y="9193"/>
                  </a:cubicBezTo>
                  <a:cubicBezTo>
                    <a:pt x="3954" y="9193"/>
                    <a:pt x="4216" y="9288"/>
                    <a:pt x="4406" y="9479"/>
                  </a:cubicBezTo>
                  <a:cubicBezTo>
                    <a:pt x="4621" y="9669"/>
                    <a:pt x="4740" y="9931"/>
                    <a:pt x="4740" y="10217"/>
                  </a:cubicBezTo>
                  <a:lnTo>
                    <a:pt x="4740" y="10408"/>
                  </a:lnTo>
                  <a:cubicBezTo>
                    <a:pt x="4740" y="10527"/>
                    <a:pt x="4787" y="10622"/>
                    <a:pt x="4883" y="10622"/>
                  </a:cubicBezTo>
                  <a:cubicBezTo>
                    <a:pt x="5002" y="10622"/>
                    <a:pt x="5097" y="10551"/>
                    <a:pt x="5097" y="10455"/>
                  </a:cubicBezTo>
                  <a:cubicBezTo>
                    <a:pt x="5121" y="10408"/>
                    <a:pt x="5121" y="10336"/>
                    <a:pt x="5121" y="10265"/>
                  </a:cubicBezTo>
                  <a:cubicBezTo>
                    <a:pt x="5121" y="10170"/>
                    <a:pt x="5097" y="10098"/>
                    <a:pt x="5097" y="10027"/>
                  </a:cubicBezTo>
                  <a:cubicBezTo>
                    <a:pt x="5335" y="9860"/>
                    <a:pt x="5526" y="9693"/>
                    <a:pt x="5716" y="9479"/>
                  </a:cubicBezTo>
                  <a:cubicBezTo>
                    <a:pt x="5859" y="9288"/>
                    <a:pt x="6002" y="9098"/>
                    <a:pt x="6097" y="8860"/>
                  </a:cubicBezTo>
                  <a:cubicBezTo>
                    <a:pt x="6139" y="8877"/>
                    <a:pt x="6185" y="8884"/>
                    <a:pt x="6230" y="8884"/>
                  </a:cubicBezTo>
                  <a:cubicBezTo>
                    <a:pt x="6312" y="8884"/>
                    <a:pt x="6393" y="8858"/>
                    <a:pt x="6454" y="8812"/>
                  </a:cubicBezTo>
                  <a:lnTo>
                    <a:pt x="6955" y="8526"/>
                  </a:lnTo>
                  <a:cubicBezTo>
                    <a:pt x="7050" y="8455"/>
                    <a:pt x="7145" y="8383"/>
                    <a:pt x="7169" y="8264"/>
                  </a:cubicBezTo>
                  <a:cubicBezTo>
                    <a:pt x="7193" y="8145"/>
                    <a:pt x="7169" y="8002"/>
                    <a:pt x="7121" y="7907"/>
                  </a:cubicBezTo>
                  <a:lnTo>
                    <a:pt x="6454" y="6740"/>
                  </a:lnTo>
                  <a:cubicBezTo>
                    <a:pt x="6431" y="6693"/>
                    <a:pt x="6407" y="6621"/>
                    <a:pt x="6335" y="6597"/>
                  </a:cubicBezTo>
                  <a:lnTo>
                    <a:pt x="6335" y="5931"/>
                  </a:lnTo>
                  <a:lnTo>
                    <a:pt x="6669" y="5931"/>
                  </a:lnTo>
                  <a:cubicBezTo>
                    <a:pt x="6883" y="5931"/>
                    <a:pt x="7050" y="5883"/>
                    <a:pt x="7193" y="5740"/>
                  </a:cubicBezTo>
                  <a:cubicBezTo>
                    <a:pt x="7312" y="5573"/>
                    <a:pt x="7407" y="5407"/>
                    <a:pt x="7407" y="5192"/>
                  </a:cubicBezTo>
                  <a:cubicBezTo>
                    <a:pt x="7407" y="4978"/>
                    <a:pt x="7359" y="4811"/>
                    <a:pt x="7193" y="4645"/>
                  </a:cubicBezTo>
                  <a:cubicBezTo>
                    <a:pt x="7121" y="4549"/>
                    <a:pt x="7002" y="4478"/>
                    <a:pt x="6835" y="4454"/>
                  </a:cubicBezTo>
                  <a:lnTo>
                    <a:pt x="6835" y="3668"/>
                  </a:lnTo>
                  <a:cubicBezTo>
                    <a:pt x="6835" y="3216"/>
                    <a:pt x="6716" y="2787"/>
                    <a:pt x="6550" y="2382"/>
                  </a:cubicBezTo>
                  <a:cubicBezTo>
                    <a:pt x="6359" y="1977"/>
                    <a:pt x="6073" y="1620"/>
                    <a:pt x="5740" y="1311"/>
                  </a:cubicBezTo>
                  <a:cubicBezTo>
                    <a:pt x="5723" y="1294"/>
                    <a:pt x="5697" y="1286"/>
                    <a:pt x="5668" y="1286"/>
                  </a:cubicBezTo>
                  <a:cubicBezTo>
                    <a:pt x="5614" y="1286"/>
                    <a:pt x="5548" y="1312"/>
                    <a:pt x="5502" y="1358"/>
                  </a:cubicBezTo>
                  <a:cubicBezTo>
                    <a:pt x="5454" y="1406"/>
                    <a:pt x="5478" y="1525"/>
                    <a:pt x="5526" y="1596"/>
                  </a:cubicBezTo>
                  <a:cubicBezTo>
                    <a:pt x="5740" y="1763"/>
                    <a:pt x="5931" y="1977"/>
                    <a:pt x="6073" y="2216"/>
                  </a:cubicBezTo>
                  <a:lnTo>
                    <a:pt x="5145" y="2216"/>
                  </a:lnTo>
                  <a:cubicBezTo>
                    <a:pt x="4930" y="2216"/>
                    <a:pt x="4764" y="2263"/>
                    <a:pt x="4621" y="2430"/>
                  </a:cubicBezTo>
                  <a:cubicBezTo>
                    <a:pt x="4502" y="2573"/>
                    <a:pt x="4406" y="2763"/>
                    <a:pt x="4406" y="2954"/>
                  </a:cubicBezTo>
                  <a:cubicBezTo>
                    <a:pt x="4406" y="3168"/>
                    <a:pt x="4454" y="3382"/>
                    <a:pt x="4621" y="3501"/>
                  </a:cubicBezTo>
                  <a:cubicBezTo>
                    <a:pt x="4764" y="3621"/>
                    <a:pt x="4930" y="3716"/>
                    <a:pt x="5145" y="3716"/>
                  </a:cubicBezTo>
                  <a:lnTo>
                    <a:pt x="6526" y="3716"/>
                  </a:lnTo>
                  <a:lnTo>
                    <a:pt x="6526" y="4406"/>
                  </a:lnTo>
                  <a:lnTo>
                    <a:pt x="5335" y="4406"/>
                  </a:lnTo>
                  <a:cubicBezTo>
                    <a:pt x="5240" y="4406"/>
                    <a:pt x="5145" y="4478"/>
                    <a:pt x="5145" y="4573"/>
                  </a:cubicBezTo>
                  <a:cubicBezTo>
                    <a:pt x="5145" y="4645"/>
                    <a:pt x="5240" y="4740"/>
                    <a:pt x="5335" y="4740"/>
                  </a:cubicBezTo>
                  <a:lnTo>
                    <a:pt x="6764" y="4740"/>
                  </a:lnTo>
                  <a:cubicBezTo>
                    <a:pt x="6883" y="4740"/>
                    <a:pt x="6955" y="4811"/>
                    <a:pt x="7050" y="4859"/>
                  </a:cubicBezTo>
                  <a:cubicBezTo>
                    <a:pt x="7121" y="4954"/>
                    <a:pt x="7169" y="5049"/>
                    <a:pt x="7169" y="5168"/>
                  </a:cubicBezTo>
                  <a:cubicBezTo>
                    <a:pt x="7169" y="5288"/>
                    <a:pt x="7121" y="5407"/>
                    <a:pt x="7050" y="5454"/>
                  </a:cubicBezTo>
                  <a:cubicBezTo>
                    <a:pt x="6955" y="5526"/>
                    <a:pt x="6883" y="5573"/>
                    <a:pt x="6764" y="5573"/>
                  </a:cubicBezTo>
                  <a:lnTo>
                    <a:pt x="810" y="5573"/>
                  </a:lnTo>
                  <a:cubicBezTo>
                    <a:pt x="691" y="5573"/>
                    <a:pt x="572" y="5526"/>
                    <a:pt x="501" y="5454"/>
                  </a:cubicBezTo>
                  <a:cubicBezTo>
                    <a:pt x="453" y="5359"/>
                    <a:pt x="382" y="5288"/>
                    <a:pt x="382" y="5168"/>
                  </a:cubicBezTo>
                  <a:cubicBezTo>
                    <a:pt x="382" y="5049"/>
                    <a:pt x="406" y="4954"/>
                    <a:pt x="501" y="4859"/>
                  </a:cubicBezTo>
                  <a:cubicBezTo>
                    <a:pt x="596" y="4811"/>
                    <a:pt x="691" y="4740"/>
                    <a:pt x="810" y="4740"/>
                  </a:cubicBezTo>
                  <a:lnTo>
                    <a:pt x="4406" y="4740"/>
                  </a:lnTo>
                  <a:cubicBezTo>
                    <a:pt x="4525" y="4740"/>
                    <a:pt x="4573" y="4645"/>
                    <a:pt x="4573" y="4573"/>
                  </a:cubicBezTo>
                  <a:cubicBezTo>
                    <a:pt x="4573" y="4478"/>
                    <a:pt x="4502" y="4406"/>
                    <a:pt x="4406" y="4406"/>
                  </a:cubicBezTo>
                  <a:lnTo>
                    <a:pt x="858" y="4406"/>
                  </a:lnTo>
                  <a:lnTo>
                    <a:pt x="858" y="3692"/>
                  </a:lnTo>
                  <a:lnTo>
                    <a:pt x="2192" y="3692"/>
                  </a:lnTo>
                  <a:cubicBezTo>
                    <a:pt x="2406" y="3692"/>
                    <a:pt x="2596" y="3644"/>
                    <a:pt x="2739" y="3501"/>
                  </a:cubicBezTo>
                  <a:cubicBezTo>
                    <a:pt x="2858" y="3335"/>
                    <a:pt x="2954" y="3168"/>
                    <a:pt x="2954" y="2954"/>
                  </a:cubicBezTo>
                  <a:cubicBezTo>
                    <a:pt x="2954" y="2739"/>
                    <a:pt x="2882" y="2573"/>
                    <a:pt x="2739" y="2430"/>
                  </a:cubicBezTo>
                  <a:cubicBezTo>
                    <a:pt x="2596" y="2311"/>
                    <a:pt x="2406" y="2216"/>
                    <a:pt x="2192" y="2216"/>
                  </a:cubicBezTo>
                  <a:lnTo>
                    <a:pt x="1287" y="2216"/>
                  </a:lnTo>
                  <a:cubicBezTo>
                    <a:pt x="1334" y="2096"/>
                    <a:pt x="1430" y="2001"/>
                    <a:pt x="1477" y="1906"/>
                  </a:cubicBezTo>
                  <a:cubicBezTo>
                    <a:pt x="1906" y="1406"/>
                    <a:pt x="2477" y="1049"/>
                    <a:pt x="3097" y="930"/>
                  </a:cubicBezTo>
                  <a:cubicBezTo>
                    <a:pt x="3192" y="906"/>
                    <a:pt x="3239" y="834"/>
                    <a:pt x="3239" y="763"/>
                  </a:cubicBezTo>
                  <a:cubicBezTo>
                    <a:pt x="3239" y="644"/>
                    <a:pt x="3263" y="548"/>
                    <a:pt x="3359" y="453"/>
                  </a:cubicBezTo>
                  <a:cubicBezTo>
                    <a:pt x="3454" y="406"/>
                    <a:pt x="3549" y="334"/>
                    <a:pt x="3668" y="334"/>
                  </a:cubicBezTo>
                  <a:cubicBezTo>
                    <a:pt x="3787" y="334"/>
                    <a:pt x="3906" y="406"/>
                    <a:pt x="3954" y="453"/>
                  </a:cubicBezTo>
                  <a:cubicBezTo>
                    <a:pt x="4049" y="525"/>
                    <a:pt x="4073" y="644"/>
                    <a:pt x="4073" y="763"/>
                  </a:cubicBezTo>
                  <a:cubicBezTo>
                    <a:pt x="4073" y="834"/>
                    <a:pt x="4144" y="906"/>
                    <a:pt x="4216" y="930"/>
                  </a:cubicBezTo>
                  <a:cubicBezTo>
                    <a:pt x="4335" y="953"/>
                    <a:pt x="4430" y="1001"/>
                    <a:pt x="4549" y="1025"/>
                  </a:cubicBezTo>
                  <a:cubicBezTo>
                    <a:pt x="4668" y="1049"/>
                    <a:pt x="4764" y="1072"/>
                    <a:pt x="4883" y="1144"/>
                  </a:cubicBezTo>
                  <a:cubicBezTo>
                    <a:pt x="4905" y="1149"/>
                    <a:pt x="4929" y="1152"/>
                    <a:pt x="4953" y="1152"/>
                  </a:cubicBezTo>
                  <a:cubicBezTo>
                    <a:pt x="5029" y="1152"/>
                    <a:pt x="5103" y="1121"/>
                    <a:pt x="5121" y="1049"/>
                  </a:cubicBezTo>
                  <a:cubicBezTo>
                    <a:pt x="5145" y="953"/>
                    <a:pt x="5121" y="834"/>
                    <a:pt x="5026" y="810"/>
                  </a:cubicBezTo>
                  <a:cubicBezTo>
                    <a:pt x="4906" y="763"/>
                    <a:pt x="4787" y="691"/>
                    <a:pt x="4668" y="668"/>
                  </a:cubicBezTo>
                  <a:cubicBezTo>
                    <a:pt x="4621" y="668"/>
                    <a:pt x="4525" y="644"/>
                    <a:pt x="4430" y="596"/>
                  </a:cubicBezTo>
                  <a:cubicBezTo>
                    <a:pt x="4406" y="453"/>
                    <a:pt x="4311" y="334"/>
                    <a:pt x="4216" y="215"/>
                  </a:cubicBezTo>
                  <a:cubicBezTo>
                    <a:pt x="4073" y="96"/>
                    <a:pt x="3906" y="1"/>
                    <a:pt x="3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8"/>
          <p:cNvGrpSpPr/>
          <p:nvPr/>
        </p:nvGrpSpPr>
        <p:grpSpPr>
          <a:xfrm>
            <a:off x="6701381" y="1528430"/>
            <a:ext cx="384489" cy="380856"/>
            <a:chOff x="6666303" y="1571242"/>
            <a:chExt cx="384489" cy="380856"/>
          </a:xfrm>
        </p:grpSpPr>
        <p:sp>
          <p:nvSpPr>
            <p:cNvPr id="5546" name="Google Shape;5546;p68"/>
            <p:cNvSpPr/>
            <p:nvPr/>
          </p:nvSpPr>
          <p:spPr>
            <a:xfrm>
              <a:off x="6743512" y="1577567"/>
              <a:ext cx="230071" cy="373835"/>
            </a:xfrm>
            <a:custGeom>
              <a:avLst/>
              <a:gdLst/>
              <a:ahLst/>
              <a:cxnLst/>
              <a:rect l="l" t="t" r="r" b="b"/>
              <a:pathLst>
                <a:path w="6955" h="11289" extrusionOk="0">
                  <a:moveTo>
                    <a:pt x="5740" y="8526"/>
                  </a:moveTo>
                  <a:lnTo>
                    <a:pt x="5740" y="2691"/>
                  </a:lnTo>
                  <a:cubicBezTo>
                    <a:pt x="6073" y="2239"/>
                    <a:pt x="6430" y="1786"/>
                    <a:pt x="6788" y="1358"/>
                  </a:cubicBezTo>
                  <a:cubicBezTo>
                    <a:pt x="6954" y="1144"/>
                    <a:pt x="6812" y="1120"/>
                    <a:pt x="6597" y="1120"/>
                  </a:cubicBezTo>
                  <a:cubicBezTo>
                    <a:pt x="6550" y="1120"/>
                    <a:pt x="6478" y="1072"/>
                    <a:pt x="6430" y="1072"/>
                  </a:cubicBezTo>
                  <a:cubicBezTo>
                    <a:pt x="5835" y="953"/>
                    <a:pt x="5454" y="762"/>
                    <a:pt x="4930" y="453"/>
                  </a:cubicBezTo>
                  <a:cubicBezTo>
                    <a:pt x="4454" y="191"/>
                    <a:pt x="4097" y="0"/>
                    <a:pt x="3549" y="0"/>
                  </a:cubicBezTo>
                  <a:cubicBezTo>
                    <a:pt x="2620" y="0"/>
                    <a:pt x="2144" y="524"/>
                    <a:pt x="1358" y="834"/>
                  </a:cubicBezTo>
                  <a:cubicBezTo>
                    <a:pt x="1048" y="1001"/>
                    <a:pt x="715" y="1072"/>
                    <a:pt x="358" y="1144"/>
                  </a:cubicBezTo>
                  <a:cubicBezTo>
                    <a:pt x="1" y="1191"/>
                    <a:pt x="167" y="1310"/>
                    <a:pt x="334" y="1501"/>
                  </a:cubicBezTo>
                  <a:cubicBezTo>
                    <a:pt x="644" y="1906"/>
                    <a:pt x="953" y="2334"/>
                    <a:pt x="1287" y="2715"/>
                  </a:cubicBezTo>
                  <a:lnTo>
                    <a:pt x="1287" y="8550"/>
                  </a:lnTo>
                  <a:cubicBezTo>
                    <a:pt x="953" y="8978"/>
                    <a:pt x="644" y="9407"/>
                    <a:pt x="286" y="9836"/>
                  </a:cubicBezTo>
                  <a:cubicBezTo>
                    <a:pt x="263" y="9883"/>
                    <a:pt x="48" y="10074"/>
                    <a:pt x="167" y="10122"/>
                  </a:cubicBezTo>
                  <a:cubicBezTo>
                    <a:pt x="239" y="10169"/>
                    <a:pt x="453" y="10169"/>
                    <a:pt x="524" y="10193"/>
                  </a:cubicBezTo>
                  <a:cubicBezTo>
                    <a:pt x="1072" y="10312"/>
                    <a:pt x="1525" y="10526"/>
                    <a:pt x="2001" y="10788"/>
                  </a:cubicBezTo>
                  <a:cubicBezTo>
                    <a:pt x="2501" y="11074"/>
                    <a:pt x="2882" y="11288"/>
                    <a:pt x="3477" y="11288"/>
                  </a:cubicBezTo>
                  <a:cubicBezTo>
                    <a:pt x="4406" y="11288"/>
                    <a:pt x="4859" y="10788"/>
                    <a:pt x="5621" y="10455"/>
                  </a:cubicBezTo>
                  <a:cubicBezTo>
                    <a:pt x="5978" y="10312"/>
                    <a:pt x="6240" y="10217"/>
                    <a:pt x="6645" y="10169"/>
                  </a:cubicBezTo>
                  <a:cubicBezTo>
                    <a:pt x="6954" y="10098"/>
                    <a:pt x="6835" y="10002"/>
                    <a:pt x="6692" y="9836"/>
                  </a:cubicBezTo>
                  <a:cubicBezTo>
                    <a:pt x="6573" y="9693"/>
                    <a:pt x="6454" y="9502"/>
                    <a:pt x="6335" y="9359"/>
                  </a:cubicBezTo>
                  <a:cubicBezTo>
                    <a:pt x="6121" y="9026"/>
                    <a:pt x="5954" y="8764"/>
                    <a:pt x="5740" y="85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8"/>
            <p:cNvSpPr/>
            <p:nvPr/>
          </p:nvSpPr>
          <p:spPr>
            <a:xfrm>
              <a:off x="6847515" y="1576773"/>
              <a:ext cx="126068" cy="371484"/>
            </a:xfrm>
            <a:custGeom>
              <a:avLst/>
              <a:gdLst/>
              <a:ahLst/>
              <a:cxnLst/>
              <a:rect l="l" t="t" r="r" b="b"/>
              <a:pathLst>
                <a:path w="3811" h="11218" extrusionOk="0">
                  <a:moveTo>
                    <a:pt x="2596" y="8526"/>
                  </a:moveTo>
                  <a:lnTo>
                    <a:pt x="2596" y="2692"/>
                  </a:lnTo>
                  <a:cubicBezTo>
                    <a:pt x="2929" y="2239"/>
                    <a:pt x="3286" y="1787"/>
                    <a:pt x="3644" y="1334"/>
                  </a:cubicBezTo>
                  <a:cubicBezTo>
                    <a:pt x="3810" y="1144"/>
                    <a:pt x="3668" y="1096"/>
                    <a:pt x="3453" y="1096"/>
                  </a:cubicBezTo>
                  <a:cubicBezTo>
                    <a:pt x="3406" y="1096"/>
                    <a:pt x="3334" y="1072"/>
                    <a:pt x="3286" y="1072"/>
                  </a:cubicBezTo>
                  <a:cubicBezTo>
                    <a:pt x="2691" y="953"/>
                    <a:pt x="2310" y="739"/>
                    <a:pt x="1786" y="453"/>
                  </a:cubicBezTo>
                  <a:cubicBezTo>
                    <a:pt x="1310" y="191"/>
                    <a:pt x="953" y="1"/>
                    <a:pt x="405" y="1"/>
                  </a:cubicBezTo>
                  <a:cubicBezTo>
                    <a:pt x="286" y="1"/>
                    <a:pt x="167" y="1"/>
                    <a:pt x="72" y="24"/>
                  </a:cubicBezTo>
                  <a:cubicBezTo>
                    <a:pt x="453" y="96"/>
                    <a:pt x="786" y="239"/>
                    <a:pt x="1143" y="477"/>
                  </a:cubicBezTo>
                  <a:cubicBezTo>
                    <a:pt x="1643" y="786"/>
                    <a:pt x="2024" y="977"/>
                    <a:pt x="2620" y="1096"/>
                  </a:cubicBezTo>
                  <a:cubicBezTo>
                    <a:pt x="2691" y="1096"/>
                    <a:pt x="2739" y="1120"/>
                    <a:pt x="2810" y="1120"/>
                  </a:cubicBezTo>
                  <a:cubicBezTo>
                    <a:pt x="3025" y="1168"/>
                    <a:pt x="3144" y="1168"/>
                    <a:pt x="2977" y="1382"/>
                  </a:cubicBezTo>
                  <a:cubicBezTo>
                    <a:pt x="2620" y="1787"/>
                    <a:pt x="2310" y="2263"/>
                    <a:pt x="1953" y="2715"/>
                  </a:cubicBezTo>
                  <a:lnTo>
                    <a:pt x="1953" y="8550"/>
                  </a:lnTo>
                  <a:cubicBezTo>
                    <a:pt x="2143" y="8812"/>
                    <a:pt x="2334" y="9050"/>
                    <a:pt x="2548" y="9312"/>
                  </a:cubicBezTo>
                  <a:cubicBezTo>
                    <a:pt x="2667" y="9455"/>
                    <a:pt x="2786" y="9645"/>
                    <a:pt x="2905" y="9788"/>
                  </a:cubicBezTo>
                  <a:cubicBezTo>
                    <a:pt x="3048" y="9979"/>
                    <a:pt x="3191" y="10098"/>
                    <a:pt x="2834" y="10122"/>
                  </a:cubicBezTo>
                  <a:cubicBezTo>
                    <a:pt x="2453" y="10169"/>
                    <a:pt x="2191" y="10265"/>
                    <a:pt x="1834" y="10384"/>
                  </a:cubicBezTo>
                  <a:cubicBezTo>
                    <a:pt x="1143" y="10693"/>
                    <a:pt x="715" y="11098"/>
                    <a:pt x="0" y="11193"/>
                  </a:cubicBezTo>
                  <a:cubicBezTo>
                    <a:pt x="95" y="11217"/>
                    <a:pt x="214" y="11217"/>
                    <a:pt x="333" y="11217"/>
                  </a:cubicBezTo>
                  <a:cubicBezTo>
                    <a:pt x="1262" y="11217"/>
                    <a:pt x="1715" y="10717"/>
                    <a:pt x="2477" y="10384"/>
                  </a:cubicBezTo>
                  <a:cubicBezTo>
                    <a:pt x="2834" y="10241"/>
                    <a:pt x="3096" y="10146"/>
                    <a:pt x="3501" y="10122"/>
                  </a:cubicBezTo>
                  <a:cubicBezTo>
                    <a:pt x="3810" y="10050"/>
                    <a:pt x="3691" y="9979"/>
                    <a:pt x="3548" y="9788"/>
                  </a:cubicBezTo>
                  <a:cubicBezTo>
                    <a:pt x="3429" y="9645"/>
                    <a:pt x="3310" y="9503"/>
                    <a:pt x="3191" y="9312"/>
                  </a:cubicBezTo>
                  <a:cubicBezTo>
                    <a:pt x="2977" y="9050"/>
                    <a:pt x="2810" y="8788"/>
                    <a:pt x="2596" y="852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8"/>
            <p:cNvSpPr/>
            <p:nvPr/>
          </p:nvSpPr>
          <p:spPr>
            <a:xfrm>
              <a:off x="6674176" y="1647738"/>
              <a:ext cx="372679" cy="231904"/>
            </a:xfrm>
            <a:custGeom>
              <a:avLst/>
              <a:gdLst/>
              <a:ahLst/>
              <a:cxnLst/>
              <a:rect l="l" t="t" r="r" b="b"/>
              <a:pathLst>
                <a:path w="11266" h="7003" extrusionOk="0">
                  <a:moveTo>
                    <a:pt x="2692" y="5716"/>
                  </a:moveTo>
                  <a:lnTo>
                    <a:pt x="8526" y="5716"/>
                  </a:lnTo>
                  <a:cubicBezTo>
                    <a:pt x="8931" y="6050"/>
                    <a:pt x="9360" y="6336"/>
                    <a:pt x="9765" y="6669"/>
                  </a:cubicBezTo>
                  <a:cubicBezTo>
                    <a:pt x="9836" y="6693"/>
                    <a:pt x="10003" y="6907"/>
                    <a:pt x="10074" y="6812"/>
                  </a:cubicBezTo>
                  <a:cubicBezTo>
                    <a:pt x="10098" y="6764"/>
                    <a:pt x="10098" y="6621"/>
                    <a:pt x="10122" y="6526"/>
                  </a:cubicBezTo>
                  <a:cubicBezTo>
                    <a:pt x="10217" y="5954"/>
                    <a:pt x="10455" y="5454"/>
                    <a:pt x="10765" y="4930"/>
                  </a:cubicBezTo>
                  <a:cubicBezTo>
                    <a:pt x="11051" y="4430"/>
                    <a:pt x="11265" y="4073"/>
                    <a:pt x="11265" y="3454"/>
                  </a:cubicBezTo>
                  <a:cubicBezTo>
                    <a:pt x="11265" y="2525"/>
                    <a:pt x="10765" y="2097"/>
                    <a:pt x="10432" y="1311"/>
                  </a:cubicBezTo>
                  <a:cubicBezTo>
                    <a:pt x="10289" y="953"/>
                    <a:pt x="10193" y="668"/>
                    <a:pt x="10122" y="263"/>
                  </a:cubicBezTo>
                  <a:cubicBezTo>
                    <a:pt x="10122" y="215"/>
                    <a:pt x="10098" y="25"/>
                    <a:pt x="10003" y="96"/>
                  </a:cubicBezTo>
                  <a:cubicBezTo>
                    <a:pt x="9955" y="120"/>
                    <a:pt x="9860" y="215"/>
                    <a:pt x="9812" y="263"/>
                  </a:cubicBezTo>
                  <a:cubicBezTo>
                    <a:pt x="9384" y="596"/>
                    <a:pt x="8979" y="906"/>
                    <a:pt x="8550" y="1215"/>
                  </a:cubicBezTo>
                  <a:lnTo>
                    <a:pt x="2716" y="1215"/>
                  </a:lnTo>
                  <a:cubicBezTo>
                    <a:pt x="2430" y="977"/>
                    <a:pt x="2120" y="763"/>
                    <a:pt x="1835" y="525"/>
                  </a:cubicBezTo>
                  <a:lnTo>
                    <a:pt x="1382" y="168"/>
                  </a:lnTo>
                  <a:cubicBezTo>
                    <a:pt x="1144" y="1"/>
                    <a:pt x="1168" y="215"/>
                    <a:pt x="1144" y="382"/>
                  </a:cubicBezTo>
                  <a:cubicBezTo>
                    <a:pt x="1073" y="930"/>
                    <a:pt x="811" y="1477"/>
                    <a:pt x="525" y="1954"/>
                  </a:cubicBezTo>
                  <a:cubicBezTo>
                    <a:pt x="215" y="2478"/>
                    <a:pt x="1" y="2835"/>
                    <a:pt x="1" y="3454"/>
                  </a:cubicBezTo>
                  <a:cubicBezTo>
                    <a:pt x="1" y="4383"/>
                    <a:pt x="525" y="4811"/>
                    <a:pt x="834" y="5597"/>
                  </a:cubicBezTo>
                  <a:cubicBezTo>
                    <a:pt x="1001" y="5954"/>
                    <a:pt x="1049" y="6193"/>
                    <a:pt x="1120" y="6574"/>
                  </a:cubicBezTo>
                  <a:cubicBezTo>
                    <a:pt x="1168" y="7002"/>
                    <a:pt x="1287" y="6812"/>
                    <a:pt x="1501" y="6645"/>
                  </a:cubicBezTo>
                  <a:cubicBezTo>
                    <a:pt x="1596" y="6574"/>
                    <a:pt x="1644" y="6526"/>
                    <a:pt x="1739" y="6455"/>
                  </a:cubicBezTo>
                  <a:cubicBezTo>
                    <a:pt x="2025" y="6216"/>
                    <a:pt x="2359" y="5954"/>
                    <a:pt x="2692" y="571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8"/>
            <p:cNvSpPr/>
            <p:nvPr/>
          </p:nvSpPr>
          <p:spPr>
            <a:xfrm>
              <a:off x="6987741" y="1648533"/>
              <a:ext cx="59114" cy="227964"/>
            </a:xfrm>
            <a:custGeom>
              <a:avLst/>
              <a:gdLst/>
              <a:ahLst/>
              <a:cxnLst/>
              <a:rect l="l" t="t" r="r" b="b"/>
              <a:pathLst>
                <a:path w="1787" h="6884" extrusionOk="0">
                  <a:moveTo>
                    <a:pt x="0" y="6407"/>
                  </a:moveTo>
                  <a:cubicBezTo>
                    <a:pt x="95" y="6502"/>
                    <a:pt x="214" y="6550"/>
                    <a:pt x="286" y="6645"/>
                  </a:cubicBezTo>
                  <a:cubicBezTo>
                    <a:pt x="357" y="6669"/>
                    <a:pt x="524" y="6883"/>
                    <a:pt x="595" y="6788"/>
                  </a:cubicBezTo>
                  <a:cubicBezTo>
                    <a:pt x="619" y="6740"/>
                    <a:pt x="619" y="6597"/>
                    <a:pt x="643" y="6502"/>
                  </a:cubicBezTo>
                  <a:cubicBezTo>
                    <a:pt x="738" y="5930"/>
                    <a:pt x="976" y="5430"/>
                    <a:pt x="1286" y="4930"/>
                  </a:cubicBezTo>
                  <a:cubicBezTo>
                    <a:pt x="1572" y="4406"/>
                    <a:pt x="1786" y="4049"/>
                    <a:pt x="1786" y="3430"/>
                  </a:cubicBezTo>
                  <a:cubicBezTo>
                    <a:pt x="1786" y="2501"/>
                    <a:pt x="1286" y="2073"/>
                    <a:pt x="953" y="1287"/>
                  </a:cubicBezTo>
                  <a:cubicBezTo>
                    <a:pt x="810" y="929"/>
                    <a:pt x="714" y="644"/>
                    <a:pt x="643" y="239"/>
                  </a:cubicBezTo>
                  <a:cubicBezTo>
                    <a:pt x="643" y="191"/>
                    <a:pt x="619" y="1"/>
                    <a:pt x="524" y="72"/>
                  </a:cubicBezTo>
                  <a:cubicBezTo>
                    <a:pt x="476" y="96"/>
                    <a:pt x="381" y="191"/>
                    <a:pt x="333" y="239"/>
                  </a:cubicBezTo>
                  <a:cubicBezTo>
                    <a:pt x="238" y="334"/>
                    <a:pt x="143" y="406"/>
                    <a:pt x="24" y="453"/>
                  </a:cubicBezTo>
                  <a:cubicBezTo>
                    <a:pt x="95" y="763"/>
                    <a:pt x="167" y="1001"/>
                    <a:pt x="286" y="1287"/>
                  </a:cubicBezTo>
                  <a:cubicBezTo>
                    <a:pt x="619" y="2073"/>
                    <a:pt x="1119" y="2501"/>
                    <a:pt x="1119" y="3430"/>
                  </a:cubicBezTo>
                  <a:cubicBezTo>
                    <a:pt x="1119" y="4049"/>
                    <a:pt x="929" y="4406"/>
                    <a:pt x="619" y="4930"/>
                  </a:cubicBezTo>
                  <a:cubicBezTo>
                    <a:pt x="333" y="5407"/>
                    <a:pt x="95" y="5883"/>
                    <a:pt x="0" y="640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8"/>
            <p:cNvSpPr/>
            <p:nvPr/>
          </p:nvSpPr>
          <p:spPr>
            <a:xfrm>
              <a:off x="6737226" y="1639857"/>
              <a:ext cx="244230" cy="244521"/>
            </a:xfrm>
            <a:custGeom>
              <a:avLst/>
              <a:gdLst/>
              <a:ahLst/>
              <a:cxnLst/>
              <a:rect l="l" t="t" r="r" b="b"/>
              <a:pathLst>
                <a:path w="7383" h="7384" extrusionOk="0">
                  <a:moveTo>
                    <a:pt x="3691" y="7383"/>
                  </a:moveTo>
                  <a:cubicBezTo>
                    <a:pt x="5716" y="7383"/>
                    <a:pt x="7383" y="5716"/>
                    <a:pt x="7383" y="3692"/>
                  </a:cubicBezTo>
                  <a:cubicBezTo>
                    <a:pt x="7383" y="1668"/>
                    <a:pt x="5716" y="1"/>
                    <a:pt x="3691" y="1"/>
                  </a:cubicBezTo>
                  <a:cubicBezTo>
                    <a:pt x="1667" y="1"/>
                    <a:pt x="0" y="1668"/>
                    <a:pt x="0" y="3692"/>
                  </a:cubicBezTo>
                  <a:cubicBezTo>
                    <a:pt x="0" y="5740"/>
                    <a:pt x="1667" y="7383"/>
                    <a:pt x="3691" y="73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8"/>
            <p:cNvSpPr/>
            <p:nvPr/>
          </p:nvSpPr>
          <p:spPr>
            <a:xfrm>
              <a:off x="6849070" y="1640651"/>
              <a:ext cx="132386" cy="244521"/>
            </a:xfrm>
            <a:custGeom>
              <a:avLst/>
              <a:gdLst/>
              <a:ahLst/>
              <a:cxnLst/>
              <a:rect l="l" t="t" r="r" b="b"/>
              <a:pathLst>
                <a:path w="4002" h="7384" extrusionOk="0">
                  <a:moveTo>
                    <a:pt x="310" y="1"/>
                  </a:moveTo>
                  <a:cubicBezTo>
                    <a:pt x="2335" y="1"/>
                    <a:pt x="4002" y="1644"/>
                    <a:pt x="4002" y="3692"/>
                  </a:cubicBezTo>
                  <a:cubicBezTo>
                    <a:pt x="4002" y="5764"/>
                    <a:pt x="2382" y="7383"/>
                    <a:pt x="310" y="7383"/>
                  </a:cubicBezTo>
                  <a:lnTo>
                    <a:pt x="1" y="7383"/>
                  </a:lnTo>
                  <a:cubicBezTo>
                    <a:pt x="1858" y="7216"/>
                    <a:pt x="3359" y="5645"/>
                    <a:pt x="3359" y="3739"/>
                  </a:cubicBezTo>
                  <a:cubicBezTo>
                    <a:pt x="3359" y="1834"/>
                    <a:pt x="1858" y="215"/>
                    <a:pt x="1" y="72"/>
                  </a:cubicBezTo>
                  <a:cubicBezTo>
                    <a:pt x="72" y="1"/>
                    <a:pt x="191" y="1"/>
                    <a:pt x="31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8"/>
            <p:cNvSpPr/>
            <p:nvPr/>
          </p:nvSpPr>
          <p:spPr>
            <a:xfrm>
              <a:off x="6673415" y="1726618"/>
              <a:ext cx="371058" cy="73383"/>
            </a:xfrm>
            <a:custGeom>
              <a:avLst/>
              <a:gdLst/>
              <a:ahLst/>
              <a:cxnLst/>
              <a:rect l="l" t="t" r="r" b="b"/>
              <a:pathLst>
                <a:path w="11217" h="2216" extrusionOk="0">
                  <a:moveTo>
                    <a:pt x="9145" y="0"/>
                  </a:moveTo>
                  <a:cubicBezTo>
                    <a:pt x="9264" y="358"/>
                    <a:pt x="9312" y="715"/>
                    <a:pt x="9312" y="1096"/>
                  </a:cubicBezTo>
                  <a:cubicBezTo>
                    <a:pt x="9312" y="1501"/>
                    <a:pt x="9264" y="1858"/>
                    <a:pt x="9145" y="2215"/>
                  </a:cubicBezTo>
                  <a:lnTo>
                    <a:pt x="10955" y="2215"/>
                  </a:lnTo>
                  <a:cubicBezTo>
                    <a:pt x="11098" y="1882"/>
                    <a:pt x="11217" y="1548"/>
                    <a:pt x="11217" y="1096"/>
                  </a:cubicBezTo>
                  <a:cubicBezTo>
                    <a:pt x="11217" y="667"/>
                    <a:pt x="11098" y="334"/>
                    <a:pt x="10955" y="0"/>
                  </a:cubicBezTo>
                  <a:close/>
                  <a:moveTo>
                    <a:pt x="262" y="0"/>
                  </a:moveTo>
                  <a:cubicBezTo>
                    <a:pt x="119" y="334"/>
                    <a:pt x="0" y="667"/>
                    <a:pt x="0" y="1096"/>
                  </a:cubicBezTo>
                  <a:cubicBezTo>
                    <a:pt x="0" y="1548"/>
                    <a:pt x="119" y="1882"/>
                    <a:pt x="262" y="2215"/>
                  </a:cubicBezTo>
                  <a:lnTo>
                    <a:pt x="2096" y="2215"/>
                  </a:lnTo>
                  <a:cubicBezTo>
                    <a:pt x="1977" y="1858"/>
                    <a:pt x="1905" y="1501"/>
                    <a:pt x="1905" y="1096"/>
                  </a:cubicBezTo>
                  <a:cubicBezTo>
                    <a:pt x="1905" y="715"/>
                    <a:pt x="1977" y="358"/>
                    <a:pt x="2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8"/>
            <p:cNvSpPr/>
            <p:nvPr/>
          </p:nvSpPr>
          <p:spPr>
            <a:xfrm>
              <a:off x="7015297" y="1725823"/>
              <a:ext cx="30764" cy="72588"/>
            </a:xfrm>
            <a:custGeom>
              <a:avLst/>
              <a:gdLst/>
              <a:ahLst/>
              <a:cxnLst/>
              <a:rect l="l" t="t" r="r" b="b"/>
              <a:pathLst>
                <a:path w="930" h="2192" extrusionOk="0">
                  <a:moveTo>
                    <a:pt x="1" y="2191"/>
                  </a:moveTo>
                  <a:lnTo>
                    <a:pt x="644" y="2191"/>
                  </a:lnTo>
                  <a:cubicBezTo>
                    <a:pt x="810" y="1882"/>
                    <a:pt x="929" y="1548"/>
                    <a:pt x="929" y="1096"/>
                  </a:cubicBezTo>
                  <a:cubicBezTo>
                    <a:pt x="929" y="644"/>
                    <a:pt x="810" y="334"/>
                    <a:pt x="644" y="1"/>
                  </a:cubicBezTo>
                  <a:lnTo>
                    <a:pt x="1" y="1"/>
                  </a:lnTo>
                  <a:cubicBezTo>
                    <a:pt x="143" y="334"/>
                    <a:pt x="263" y="644"/>
                    <a:pt x="263" y="1096"/>
                  </a:cubicBezTo>
                  <a:cubicBezTo>
                    <a:pt x="263" y="1572"/>
                    <a:pt x="143" y="1906"/>
                    <a:pt x="1" y="219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8"/>
            <p:cNvSpPr/>
            <p:nvPr/>
          </p:nvSpPr>
          <p:spPr>
            <a:xfrm>
              <a:off x="6822308" y="1576773"/>
              <a:ext cx="72478" cy="371484"/>
            </a:xfrm>
            <a:custGeom>
              <a:avLst/>
              <a:gdLst/>
              <a:ahLst/>
              <a:cxnLst/>
              <a:rect l="l" t="t" r="r" b="b"/>
              <a:pathLst>
                <a:path w="2191" h="11218" extrusionOk="0">
                  <a:moveTo>
                    <a:pt x="2191" y="9145"/>
                  </a:moveTo>
                  <a:cubicBezTo>
                    <a:pt x="1834" y="9264"/>
                    <a:pt x="1477" y="9312"/>
                    <a:pt x="1095" y="9312"/>
                  </a:cubicBezTo>
                  <a:cubicBezTo>
                    <a:pt x="714" y="9312"/>
                    <a:pt x="357" y="9264"/>
                    <a:pt x="0" y="9145"/>
                  </a:cubicBezTo>
                  <a:lnTo>
                    <a:pt x="0" y="10955"/>
                  </a:lnTo>
                  <a:cubicBezTo>
                    <a:pt x="310" y="11098"/>
                    <a:pt x="643" y="11217"/>
                    <a:pt x="1095" y="11217"/>
                  </a:cubicBezTo>
                  <a:cubicBezTo>
                    <a:pt x="1548" y="11217"/>
                    <a:pt x="1881" y="11098"/>
                    <a:pt x="2191" y="10955"/>
                  </a:cubicBezTo>
                  <a:close/>
                  <a:moveTo>
                    <a:pt x="2191" y="263"/>
                  </a:moveTo>
                  <a:cubicBezTo>
                    <a:pt x="1881" y="120"/>
                    <a:pt x="1548" y="1"/>
                    <a:pt x="1095" y="1"/>
                  </a:cubicBezTo>
                  <a:cubicBezTo>
                    <a:pt x="643" y="1"/>
                    <a:pt x="310" y="120"/>
                    <a:pt x="0" y="263"/>
                  </a:cubicBezTo>
                  <a:lnTo>
                    <a:pt x="0" y="2096"/>
                  </a:lnTo>
                  <a:cubicBezTo>
                    <a:pt x="357" y="1977"/>
                    <a:pt x="714" y="1906"/>
                    <a:pt x="1095" y="1906"/>
                  </a:cubicBezTo>
                  <a:cubicBezTo>
                    <a:pt x="1477" y="1906"/>
                    <a:pt x="1834" y="1977"/>
                    <a:pt x="2191" y="20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8"/>
            <p:cNvSpPr/>
            <p:nvPr/>
          </p:nvSpPr>
          <p:spPr>
            <a:xfrm>
              <a:off x="6874277" y="1577567"/>
              <a:ext cx="22097" cy="369895"/>
            </a:xfrm>
            <a:custGeom>
              <a:avLst/>
              <a:gdLst/>
              <a:ahLst/>
              <a:cxnLst/>
              <a:rect l="l" t="t" r="r" b="b"/>
              <a:pathLst>
                <a:path w="668" h="11170" extrusionOk="0">
                  <a:moveTo>
                    <a:pt x="668" y="9121"/>
                  </a:moveTo>
                  <a:cubicBezTo>
                    <a:pt x="453" y="9169"/>
                    <a:pt x="239" y="9240"/>
                    <a:pt x="1" y="9264"/>
                  </a:cubicBezTo>
                  <a:lnTo>
                    <a:pt x="1" y="11169"/>
                  </a:lnTo>
                  <a:cubicBezTo>
                    <a:pt x="239" y="11122"/>
                    <a:pt x="453" y="11050"/>
                    <a:pt x="668" y="10931"/>
                  </a:cubicBezTo>
                  <a:close/>
                  <a:moveTo>
                    <a:pt x="1" y="1906"/>
                  </a:moveTo>
                  <a:lnTo>
                    <a:pt x="1" y="0"/>
                  </a:lnTo>
                  <a:cubicBezTo>
                    <a:pt x="239" y="72"/>
                    <a:pt x="453" y="119"/>
                    <a:pt x="668" y="239"/>
                  </a:cubicBezTo>
                  <a:lnTo>
                    <a:pt x="668" y="2072"/>
                  </a:lnTo>
                  <a:cubicBezTo>
                    <a:pt x="453" y="2001"/>
                    <a:pt x="215" y="1953"/>
                    <a:pt x="1" y="190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8"/>
            <p:cNvSpPr/>
            <p:nvPr/>
          </p:nvSpPr>
          <p:spPr>
            <a:xfrm>
              <a:off x="6715956" y="1726618"/>
              <a:ext cx="27589" cy="73383"/>
            </a:xfrm>
            <a:custGeom>
              <a:avLst/>
              <a:gdLst/>
              <a:ahLst/>
              <a:cxnLst/>
              <a:rect l="l" t="t" r="r" b="b"/>
              <a:pathLst>
                <a:path w="834" h="2216" extrusionOk="0">
                  <a:moveTo>
                    <a:pt x="834" y="0"/>
                  </a:moveTo>
                  <a:lnTo>
                    <a:pt x="167" y="0"/>
                  </a:lnTo>
                  <a:cubicBezTo>
                    <a:pt x="48" y="358"/>
                    <a:pt x="0" y="715"/>
                    <a:pt x="0" y="1096"/>
                  </a:cubicBezTo>
                  <a:cubicBezTo>
                    <a:pt x="0" y="1501"/>
                    <a:pt x="48" y="1858"/>
                    <a:pt x="167" y="2215"/>
                  </a:cubicBezTo>
                  <a:lnTo>
                    <a:pt x="834" y="2215"/>
                  </a:lnTo>
                  <a:cubicBezTo>
                    <a:pt x="714" y="1858"/>
                    <a:pt x="643" y="1501"/>
                    <a:pt x="643" y="1096"/>
                  </a:cubicBezTo>
                  <a:cubicBezTo>
                    <a:pt x="643" y="715"/>
                    <a:pt x="714" y="358"/>
                    <a:pt x="8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8"/>
            <p:cNvSpPr/>
            <p:nvPr/>
          </p:nvSpPr>
          <p:spPr>
            <a:xfrm>
              <a:off x="6721447" y="1677707"/>
              <a:ext cx="41780" cy="169582"/>
            </a:xfrm>
            <a:custGeom>
              <a:avLst/>
              <a:gdLst/>
              <a:ahLst/>
              <a:cxnLst/>
              <a:rect l="l" t="t" r="r" b="b"/>
              <a:pathLst>
                <a:path w="1263" h="5121" extrusionOk="0">
                  <a:moveTo>
                    <a:pt x="668" y="3644"/>
                  </a:moveTo>
                  <a:lnTo>
                    <a:pt x="1" y="3644"/>
                  </a:lnTo>
                  <a:cubicBezTo>
                    <a:pt x="191" y="4216"/>
                    <a:pt x="477" y="4692"/>
                    <a:pt x="858" y="5121"/>
                  </a:cubicBezTo>
                  <a:lnTo>
                    <a:pt x="1263" y="4811"/>
                  </a:lnTo>
                  <a:cubicBezTo>
                    <a:pt x="1001" y="4454"/>
                    <a:pt x="787" y="4073"/>
                    <a:pt x="668" y="3644"/>
                  </a:cubicBezTo>
                  <a:close/>
                  <a:moveTo>
                    <a:pt x="668" y="1454"/>
                  </a:moveTo>
                  <a:cubicBezTo>
                    <a:pt x="787" y="1025"/>
                    <a:pt x="1001" y="644"/>
                    <a:pt x="1263" y="287"/>
                  </a:cubicBezTo>
                  <a:lnTo>
                    <a:pt x="882" y="1"/>
                  </a:lnTo>
                  <a:cubicBezTo>
                    <a:pt x="477" y="406"/>
                    <a:pt x="191" y="882"/>
                    <a:pt x="1" y="145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8"/>
            <p:cNvSpPr/>
            <p:nvPr/>
          </p:nvSpPr>
          <p:spPr>
            <a:xfrm>
              <a:off x="6778973" y="1672972"/>
              <a:ext cx="156799" cy="179053"/>
            </a:xfrm>
            <a:custGeom>
              <a:avLst/>
              <a:gdLst/>
              <a:ahLst/>
              <a:cxnLst/>
              <a:rect l="l" t="t" r="r" b="b"/>
              <a:pathLst>
                <a:path w="4740" h="5407" extrusionOk="0">
                  <a:moveTo>
                    <a:pt x="1524" y="5169"/>
                  </a:moveTo>
                  <a:cubicBezTo>
                    <a:pt x="643" y="4764"/>
                    <a:pt x="0" y="3978"/>
                    <a:pt x="215" y="2954"/>
                  </a:cubicBezTo>
                  <a:cubicBezTo>
                    <a:pt x="262" y="2692"/>
                    <a:pt x="405" y="2359"/>
                    <a:pt x="572" y="2168"/>
                  </a:cubicBezTo>
                  <a:cubicBezTo>
                    <a:pt x="762" y="1835"/>
                    <a:pt x="738" y="2216"/>
                    <a:pt x="738" y="2335"/>
                  </a:cubicBezTo>
                  <a:cubicBezTo>
                    <a:pt x="762" y="2597"/>
                    <a:pt x="881" y="3025"/>
                    <a:pt x="1096" y="3192"/>
                  </a:cubicBezTo>
                  <a:cubicBezTo>
                    <a:pt x="1120" y="3240"/>
                    <a:pt x="1239" y="3311"/>
                    <a:pt x="1239" y="3240"/>
                  </a:cubicBezTo>
                  <a:lnTo>
                    <a:pt x="1239" y="3025"/>
                  </a:lnTo>
                  <a:cubicBezTo>
                    <a:pt x="1239" y="2692"/>
                    <a:pt x="1286" y="2335"/>
                    <a:pt x="1334" y="2049"/>
                  </a:cubicBezTo>
                  <a:cubicBezTo>
                    <a:pt x="1548" y="1144"/>
                    <a:pt x="2001" y="430"/>
                    <a:pt x="2858" y="96"/>
                  </a:cubicBezTo>
                  <a:cubicBezTo>
                    <a:pt x="2882" y="72"/>
                    <a:pt x="3120" y="1"/>
                    <a:pt x="3072" y="144"/>
                  </a:cubicBezTo>
                  <a:cubicBezTo>
                    <a:pt x="3025" y="215"/>
                    <a:pt x="2977" y="287"/>
                    <a:pt x="2953" y="382"/>
                  </a:cubicBezTo>
                  <a:cubicBezTo>
                    <a:pt x="2787" y="763"/>
                    <a:pt x="2882" y="1215"/>
                    <a:pt x="3096" y="1573"/>
                  </a:cubicBezTo>
                  <a:cubicBezTo>
                    <a:pt x="3310" y="1930"/>
                    <a:pt x="3668" y="2525"/>
                    <a:pt x="3572" y="2954"/>
                  </a:cubicBezTo>
                  <a:cubicBezTo>
                    <a:pt x="3549" y="3073"/>
                    <a:pt x="3501" y="3168"/>
                    <a:pt x="3668" y="3049"/>
                  </a:cubicBezTo>
                  <a:cubicBezTo>
                    <a:pt x="3787" y="2954"/>
                    <a:pt x="3906" y="2787"/>
                    <a:pt x="3977" y="2668"/>
                  </a:cubicBezTo>
                  <a:cubicBezTo>
                    <a:pt x="4072" y="2454"/>
                    <a:pt x="4096" y="2359"/>
                    <a:pt x="4096" y="2120"/>
                  </a:cubicBezTo>
                  <a:cubicBezTo>
                    <a:pt x="4096" y="1882"/>
                    <a:pt x="4168" y="1954"/>
                    <a:pt x="4263" y="2120"/>
                  </a:cubicBezTo>
                  <a:cubicBezTo>
                    <a:pt x="4430" y="2454"/>
                    <a:pt x="4549" y="2692"/>
                    <a:pt x="4644" y="3049"/>
                  </a:cubicBezTo>
                  <a:cubicBezTo>
                    <a:pt x="4739" y="3406"/>
                    <a:pt x="4739" y="3740"/>
                    <a:pt x="4620" y="4097"/>
                  </a:cubicBezTo>
                  <a:cubicBezTo>
                    <a:pt x="4430" y="4597"/>
                    <a:pt x="4025" y="4978"/>
                    <a:pt x="3572" y="5240"/>
                  </a:cubicBezTo>
                  <a:cubicBezTo>
                    <a:pt x="3430" y="5312"/>
                    <a:pt x="3310" y="5359"/>
                    <a:pt x="3144" y="5407"/>
                  </a:cubicBezTo>
                  <a:cubicBezTo>
                    <a:pt x="2977" y="5312"/>
                    <a:pt x="2667" y="5312"/>
                    <a:pt x="2477" y="5312"/>
                  </a:cubicBezTo>
                  <a:cubicBezTo>
                    <a:pt x="2191" y="5312"/>
                    <a:pt x="2001" y="5312"/>
                    <a:pt x="1691" y="5335"/>
                  </a:cubicBezTo>
                  <a:cubicBezTo>
                    <a:pt x="1643" y="5216"/>
                    <a:pt x="1572" y="5192"/>
                    <a:pt x="1524" y="516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8"/>
            <p:cNvSpPr/>
            <p:nvPr/>
          </p:nvSpPr>
          <p:spPr>
            <a:xfrm>
              <a:off x="6847515" y="1672210"/>
              <a:ext cx="88257" cy="177463"/>
            </a:xfrm>
            <a:custGeom>
              <a:avLst/>
              <a:gdLst/>
              <a:ahLst/>
              <a:cxnLst/>
              <a:rect l="l" t="t" r="r" b="b"/>
              <a:pathLst>
                <a:path w="2668" h="5359" extrusionOk="0">
                  <a:moveTo>
                    <a:pt x="1500" y="2953"/>
                  </a:moveTo>
                  <a:cubicBezTo>
                    <a:pt x="1596" y="2548"/>
                    <a:pt x="1238" y="1905"/>
                    <a:pt x="1024" y="1548"/>
                  </a:cubicBezTo>
                  <a:cubicBezTo>
                    <a:pt x="810" y="1191"/>
                    <a:pt x="715" y="762"/>
                    <a:pt x="881" y="357"/>
                  </a:cubicBezTo>
                  <a:cubicBezTo>
                    <a:pt x="905" y="286"/>
                    <a:pt x="953" y="191"/>
                    <a:pt x="1000" y="119"/>
                  </a:cubicBezTo>
                  <a:cubicBezTo>
                    <a:pt x="1048" y="0"/>
                    <a:pt x="810" y="95"/>
                    <a:pt x="786" y="95"/>
                  </a:cubicBezTo>
                  <a:cubicBezTo>
                    <a:pt x="476" y="214"/>
                    <a:pt x="238" y="357"/>
                    <a:pt x="72" y="548"/>
                  </a:cubicBezTo>
                  <a:cubicBezTo>
                    <a:pt x="0" y="881"/>
                    <a:pt x="95" y="1262"/>
                    <a:pt x="286" y="1548"/>
                  </a:cubicBezTo>
                  <a:cubicBezTo>
                    <a:pt x="453" y="1881"/>
                    <a:pt x="834" y="2334"/>
                    <a:pt x="881" y="2739"/>
                  </a:cubicBezTo>
                  <a:cubicBezTo>
                    <a:pt x="905" y="3334"/>
                    <a:pt x="1429" y="3167"/>
                    <a:pt x="1500" y="3048"/>
                  </a:cubicBezTo>
                  <a:cubicBezTo>
                    <a:pt x="1477" y="3048"/>
                    <a:pt x="1477" y="2977"/>
                    <a:pt x="1500" y="2953"/>
                  </a:cubicBezTo>
                  <a:close/>
                  <a:moveTo>
                    <a:pt x="1834" y="3025"/>
                  </a:moveTo>
                  <a:cubicBezTo>
                    <a:pt x="1905" y="3382"/>
                    <a:pt x="1905" y="3691"/>
                    <a:pt x="1786" y="4049"/>
                  </a:cubicBezTo>
                  <a:cubicBezTo>
                    <a:pt x="1619" y="4572"/>
                    <a:pt x="1191" y="4954"/>
                    <a:pt x="762" y="5215"/>
                  </a:cubicBezTo>
                  <a:cubicBezTo>
                    <a:pt x="691" y="5239"/>
                    <a:pt x="667" y="5239"/>
                    <a:pt x="595" y="5287"/>
                  </a:cubicBezTo>
                  <a:cubicBezTo>
                    <a:pt x="786" y="5287"/>
                    <a:pt x="953" y="5311"/>
                    <a:pt x="1072" y="5358"/>
                  </a:cubicBezTo>
                  <a:cubicBezTo>
                    <a:pt x="1238" y="5335"/>
                    <a:pt x="1358" y="5287"/>
                    <a:pt x="1500" y="5215"/>
                  </a:cubicBezTo>
                  <a:cubicBezTo>
                    <a:pt x="1953" y="4954"/>
                    <a:pt x="2358" y="4596"/>
                    <a:pt x="2548" y="4049"/>
                  </a:cubicBezTo>
                  <a:cubicBezTo>
                    <a:pt x="2667" y="3739"/>
                    <a:pt x="2667" y="3382"/>
                    <a:pt x="2572" y="3025"/>
                  </a:cubicBezTo>
                  <a:cubicBezTo>
                    <a:pt x="2477" y="2667"/>
                    <a:pt x="2358" y="2429"/>
                    <a:pt x="2191" y="2096"/>
                  </a:cubicBezTo>
                  <a:cubicBezTo>
                    <a:pt x="2096" y="1953"/>
                    <a:pt x="2024" y="1858"/>
                    <a:pt x="2024" y="2096"/>
                  </a:cubicBezTo>
                  <a:cubicBezTo>
                    <a:pt x="2024" y="2334"/>
                    <a:pt x="2000" y="2429"/>
                    <a:pt x="1905" y="2620"/>
                  </a:cubicBezTo>
                  <a:cubicBezTo>
                    <a:pt x="1881" y="2691"/>
                    <a:pt x="1834" y="2786"/>
                    <a:pt x="1762" y="2834"/>
                  </a:cubicBezTo>
                  <a:cubicBezTo>
                    <a:pt x="1786" y="2905"/>
                    <a:pt x="1786" y="2953"/>
                    <a:pt x="1834" y="302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8"/>
            <p:cNvSpPr/>
            <p:nvPr/>
          </p:nvSpPr>
          <p:spPr>
            <a:xfrm>
              <a:off x="6830942" y="1774734"/>
              <a:ext cx="55177" cy="78880"/>
            </a:xfrm>
            <a:custGeom>
              <a:avLst/>
              <a:gdLst/>
              <a:ahLst/>
              <a:cxnLst/>
              <a:rect l="l" t="t" r="r" b="b"/>
              <a:pathLst>
                <a:path w="1668" h="2382" extrusionOk="0">
                  <a:moveTo>
                    <a:pt x="1573" y="2239"/>
                  </a:moveTo>
                  <a:cubicBezTo>
                    <a:pt x="1668" y="1953"/>
                    <a:pt x="1573" y="1500"/>
                    <a:pt x="1335" y="1191"/>
                  </a:cubicBezTo>
                  <a:cubicBezTo>
                    <a:pt x="1144" y="953"/>
                    <a:pt x="1144" y="572"/>
                    <a:pt x="1216" y="286"/>
                  </a:cubicBezTo>
                  <a:cubicBezTo>
                    <a:pt x="1216" y="214"/>
                    <a:pt x="1287" y="167"/>
                    <a:pt x="1287" y="95"/>
                  </a:cubicBezTo>
                  <a:cubicBezTo>
                    <a:pt x="1287" y="0"/>
                    <a:pt x="1168" y="71"/>
                    <a:pt x="1144" y="71"/>
                  </a:cubicBezTo>
                  <a:cubicBezTo>
                    <a:pt x="334" y="333"/>
                    <a:pt x="1" y="905"/>
                    <a:pt x="72" y="1738"/>
                  </a:cubicBezTo>
                  <a:cubicBezTo>
                    <a:pt x="72" y="1858"/>
                    <a:pt x="120" y="2000"/>
                    <a:pt x="191" y="2143"/>
                  </a:cubicBezTo>
                  <a:cubicBezTo>
                    <a:pt x="620" y="2358"/>
                    <a:pt x="1096" y="2381"/>
                    <a:pt x="1573" y="223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8"/>
            <p:cNvSpPr/>
            <p:nvPr/>
          </p:nvSpPr>
          <p:spPr>
            <a:xfrm>
              <a:off x="6845133" y="1774734"/>
              <a:ext cx="40986" cy="77290"/>
            </a:xfrm>
            <a:custGeom>
              <a:avLst/>
              <a:gdLst/>
              <a:ahLst/>
              <a:cxnLst/>
              <a:rect l="l" t="t" r="r" b="b"/>
              <a:pathLst>
                <a:path w="1239" h="2334" extrusionOk="0">
                  <a:moveTo>
                    <a:pt x="1144" y="2239"/>
                  </a:moveTo>
                  <a:cubicBezTo>
                    <a:pt x="1239" y="1953"/>
                    <a:pt x="1144" y="1500"/>
                    <a:pt x="906" y="1191"/>
                  </a:cubicBezTo>
                  <a:cubicBezTo>
                    <a:pt x="715" y="953"/>
                    <a:pt x="715" y="572"/>
                    <a:pt x="787" y="286"/>
                  </a:cubicBezTo>
                  <a:cubicBezTo>
                    <a:pt x="787" y="214"/>
                    <a:pt x="858" y="167"/>
                    <a:pt x="858" y="95"/>
                  </a:cubicBezTo>
                  <a:cubicBezTo>
                    <a:pt x="858" y="0"/>
                    <a:pt x="739" y="71"/>
                    <a:pt x="715" y="71"/>
                  </a:cubicBezTo>
                  <a:cubicBezTo>
                    <a:pt x="405" y="167"/>
                    <a:pt x="191" y="310"/>
                    <a:pt x="24" y="476"/>
                  </a:cubicBezTo>
                  <a:cubicBezTo>
                    <a:pt x="1" y="762"/>
                    <a:pt x="24" y="1048"/>
                    <a:pt x="191" y="1238"/>
                  </a:cubicBezTo>
                  <a:cubicBezTo>
                    <a:pt x="429" y="1524"/>
                    <a:pt x="525" y="1977"/>
                    <a:pt x="477" y="2310"/>
                  </a:cubicBezTo>
                  <a:cubicBezTo>
                    <a:pt x="667" y="2334"/>
                    <a:pt x="906" y="2310"/>
                    <a:pt x="1144" y="223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8"/>
            <p:cNvSpPr/>
            <p:nvPr/>
          </p:nvSpPr>
          <p:spPr>
            <a:xfrm>
              <a:off x="6666303" y="1571242"/>
              <a:ext cx="384489" cy="380856"/>
            </a:xfrm>
            <a:custGeom>
              <a:avLst/>
              <a:gdLst/>
              <a:ahLst/>
              <a:cxnLst/>
              <a:rect l="l" t="t" r="r" b="b"/>
              <a:pathLst>
                <a:path w="11623" h="11501" extrusionOk="0">
                  <a:moveTo>
                    <a:pt x="5835" y="310"/>
                  </a:moveTo>
                  <a:cubicBezTo>
                    <a:pt x="6193" y="310"/>
                    <a:pt x="6502" y="406"/>
                    <a:pt x="6764" y="525"/>
                  </a:cubicBezTo>
                  <a:lnTo>
                    <a:pt x="6764" y="2025"/>
                  </a:lnTo>
                  <a:cubicBezTo>
                    <a:pt x="6478" y="1954"/>
                    <a:pt x="6169" y="1930"/>
                    <a:pt x="5835" y="1906"/>
                  </a:cubicBezTo>
                  <a:cubicBezTo>
                    <a:pt x="5502" y="1906"/>
                    <a:pt x="5216" y="1954"/>
                    <a:pt x="4907" y="2025"/>
                  </a:cubicBezTo>
                  <a:lnTo>
                    <a:pt x="4907" y="525"/>
                  </a:lnTo>
                  <a:cubicBezTo>
                    <a:pt x="5192" y="406"/>
                    <a:pt x="5478" y="310"/>
                    <a:pt x="5835" y="310"/>
                  </a:cubicBezTo>
                  <a:close/>
                  <a:moveTo>
                    <a:pt x="4597" y="692"/>
                  </a:moveTo>
                  <a:lnTo>
                    <a:pt x="4597" y="2144"/>
                  </a:lnTo>
                  <a:cubicBezTo>
                    <a:pt x="4240" y="2263"/>
                    <a:pt x="3930" y="2406"/>
                    <a:pt x="3644" y="2597"/>
                  </a:cubicBezTo>
                  <a:lnTo>
                    <a:pt x="2739" y="1406"/>
                  </a:lnTo>
                  <a:cubicBezTo>
                    <a:pt x="3549" y="1287"/>
                    <a:pt x="4025" y="1001"/>
                    <a:pt x="4478" y="763"/>
                  </a:cubicBezTo>
                  <a:cubicBezTo>
                    <a:pt x="4502" y="763"/>
                    <a:pt x="4573" y="739"/>
                    <a:pt x="4597" y="692"/>
                  </a:cubicBezTo>
                  <a:close/>
                  <a:moveTo>
                    <a:pt x="7097" y="715"/>
                  </a:moveTo>
                  <a:cubicBezTo>
                    <a:pt x="7145" y="739"/>
                    <a:pt x="7193" y="763"/>
                    <a:pt x="7217" y="763"/>
                  </a:cubicBezTo>
                  <a:cubicBezTo>
                    <a:pt x="7669" y="1001"/>
                    <a:pt x="8145" y="1311"/>
                    <a:pt x="8931" y="1430"/>
                  </a:cubicBezTo>
                  <a:lnTo>
                    <a:pt x="8050" y="2620"/>
                  </a:lnTo>
                  <a:cubicBezTo>
                    <a:pt x="7740" y="2406"/>
                    <a:pt x="7431" y="2263"/>
                    <a:pt x="7097" y="2144"/>
                  </a:cubicBezTo>
                  <a:lnTo>
                    <a:pt x="7097" y="715"/>
                  </a:lnTo>
                  <a:close/>
                  <a:moveTo>
                    <a:pt x="1501" y="2668"/>
                  </a:moveTo>
                  <a:lnTo>
                    <a:pt x="2692" y="3573"/>
                  </a:lnTo>
                  <a:cubicBezTo>
                    <a:pt x="2477" y="3859"/>
                    <a:pt x="2335" y="4192"/>
                    <a:pt x="2215" y="4526"/>
                  </a:cubicBezTo>
                  <a:lnTo>
                    <a:pt x="787" y="4526"/>
                  </a:lnTo>
                  <a:cubicBezTo>
                    <a:pt x="787" y="4478"/>
                    <a:pt x="810" y="4430"/>
                    <a:pt x="834" y="4407"/>
                  </a:cubicBezTo>
                  <a:cubicBezTo>
                    <a:pt x="1072" y="3954"/>
                    <a:pt x="1382" y="3478"/>
                    <a:pt x="1501" y="2668"/>
                  </a:cubicBezTo>
                  <a:close/>
                  <a:moveTo>
                    <a:pt x="2096" y="4835"/>
                  </a:moveTo>
                  <a:cubicBezTo>
                    <a:pt x="2025" y="5145"/>
                    <a:pt x="1977" y="5478"/>
                    <a:pt x="1977" y="5764"/>
                  </a:cubicBezTo>
                  <a:cubicBezTo>
                    <a:pt x="1977" y="6097"/>
                    <a:pt x="2025" y="6383"/>
                    <a:pt x="2096" y="6693"/>
                  </a:cubicBezTo>
                  <a:lnTo>
                    <a:pt x="596" y="6693"/>
                  </a:lnTo>
                  <a:cubicBezTo>
                    <a:pt x="477" y="6431"/>
                    <a:pt x="406" y="6121"/>
                    <a:pt x="406" y="5764"/>
                  </a:cubicBezTo>
                  <a:cubicBezTo>
                    <a:pt x="406" y="5407"/>
                    <a:pt x="477" y="5121"/>
                    <a:pt x="596" y="4835"/>
                  </a:cubicBezTo>
                  <a:close/>
                  <a:moveTo>
                    <a:pt x="11074" y="4835"/>
                  </a:moveTo>
                  <a:cubicBezTo>
                    <a:pt x="11194" y="5121"/>
                    <a:pt x="11289" y="5407"/>
                    <a:pt x="11289" y="5764"/>
                  </a:cubicBezTo>
                  <a:cubicBezTo>
                    <a:pt x="11289" y="6121"/>
                    <a:pt x="11194" y="6431"/>
                    <a:pt x="11074" y="6693"/>
                  </a:cubicBezTo>
                  <a:lnTo>
                    <a:pt x="9598" y="6693"/>
                  </a:lnTo>
                  <a:cubicBezTo>
                    <a:pt x="9646" y="6383"/>
                    <a:pt x="9717" y="6097"/>
                    <a:pt x="9717" y="5764"/>
                  </a:cubicBezTo>
                  <a:cubicBezTo>
                    <a:pt x="9717" y="5431"/>
                    <a:pt x="9646" y="5145"/>
                    <a:pt x="9598" y="4835"/>
                  </a:cubicBezTo>
                  <a:close/>
                  <a:moveTo>
                    <a:pt x="6002" y="6502"/>
                  </a:moveTo>
                  <a:cubicBezTo>
                    <a:pt x="5954" y="6669"/>
                    <a:pt x="5931" y="6812"/>
                    <a:pt x="5954" y="6955"/>
                  </a:cubicBezTo>
                  <a:cubicBezTo>
                    <a:pt x="6002" y="7145"/>
                    <a:pt x="6050" y="7288"/>
                    <a:pt x="6169" y="7431"/>
                  </a:cubicBezTo>
                  <a:cubicBezTo>
                    <a:pt x="6288" y="7574"/>
                    <a:pt x="6359" y="7693"/>
                    <a:pt x="6407" y="7883"/>
                  </a:cubicBezTo>
                  <a:cubicBezTo>
                    <a:pt x="6431" y="8003"/>
                    <a:pt x="6431" y="8122"/>
                    <a:pt x="6431" y="8241"/>
                  </a:cubicBezTo>
                  <a:cubicBezTo>
                    <a:pt x="6288" y="8264"/>
                    <a:pt x="6121" y="8288"/>
                    <a:pt x="5954" y="8288"/>
                  </a:cubicBezTo>
                  <a:cubicBezTo>
                    <a:pt x="5716" y="8288"/>
                    <a:pt x="5478" y="8264"/>
                    <a:pt x="5240" y="8169"/>
                  </a:cubicBezTo>
                  <a:cubicBezTo>
                    <a:pt x="5240" y="8122"/>
                    <a:pt x="5216" y="8098"/>
                    <a:pt x="5216" y="8050"/>
                  </a:cubicBezTo>
                  <a:cubicBezTo>
                    <a:pt x="5121" y="7741"/>
                    <a:pt x="5192" y="7264"/>
                    <a:pt x="5359" y="6979"/>
                  </a:cubicBezTo>
                  <a:cubicBezTo>
                    <a:pt x="5478" y="6788"/>
                    <a:pt x="5692" y="6621"/>
                    <a:pt x="6002" y="6502"/>
                  </a:cubicBezTo>
                  <a:close/>
                  <a:moveTo>
                    <a:pt x="6589" y="2868"/>
                  </a:moveTo>
                  <a:cubicBezTo>
                    <a:pt x="6568" y="2868"/>
                    <a:pt x="6546" y="2872"/>
                    <a:pt x="6526" y="2882"/>
                  </a:cubicBezTo>
                  <a:cubicBezTo>
                    <a:pt x="6169" y="2954"/>
                    <a:pt x="5907" y="3073"/>
                    <a:pt x="5669" y="3263"/>
                  </a:cubicBezTo>
                  <a:cubicBezTo>
                    <a:pt x="5430" y="3406"/>
                    <a:pt x="5216" y="3621"/>
                    <a:pt x="5073" y="3835"/>
                  </a:cubicBezTo>
                  <a:cubicBezTo>
                    <a:pt x="5002" y="3930"/>
                    <a:pt x="5002" y="4049"/>
                    <a:pt x="5097" y="4097"/>
                  </a:cubicBezTo>
                  <a:cubicBezTo>
                    <a:pt x="5141" y="4130"/>
                    <a:pt x="5191" y="4148"/>
                    <a:pt x="5236" y="4148"/>
                  </a:cubicBezTo>
                  <a:cubicBezTo>
                    <a:pt x="5287" y="4148"/>
                    <a:pt x="5333" y="4124"/>
                    <a:pt x="5359" y="4073"/>
                  </a:cubicBezTo>
                  <a:cubicBezTo>
                    <a:pt x="5526" y="3883"/>
                    <a:pt x="5669" y="3716"/>
                    <a:pt x="5931" y="3525"/>
                  </a:cubicBezTo>
                  <a:cubicBezTo>
                    <a:pt x="6026" y="3478"/>
                    <a:pt x="6097" y="3406"/>
                    <a:pt x="6216" y="3359"/>
                  </a:cubicBezTo>
                  <a:lnTo>
                    <a:pt x="6216" y="3359"/>
                  </a:lnTo>
                  <a:cubicBezTo>
                    <a:pt x="6145" y="3644"/>
                    <a:pt x="6097" y="4097"/>
                    <a:pt x="6407" y="4645"/>
                  </a:cubicBezTo>
                  <a:cubicBezTo>
                    <a:pt x="6645" y="5050"/>
                    <a:pt x="6764" y="5359"/>
                    <a:pt x="6812" y="5550"/>
                  </a:cubicBezTo>
                  <a:cubicBezTo>
                    <a:pt x="6883" y="5740"/>
                    <a:pt x="6859" y="5883"/>
                    <a:pt x="6812" y="6026"/>
                  </a:cubicBezTo>
                  <a:cubicBezTo>
                    <a:pt x="6788" y="6145"/>
                    <a:pt x="6859" y="6240"/>
                    <a:pt x="6931" y="6264"/>
                  </a:cubicBezTo>
                  <a:cubicBezTo>
                    <a:pt x="6954" y="6276"/>
                    <a:pt x="6975" y="6280"/>
                    <a:pt x="6995" y="6280"/>
                  </a:cubicBezTo>
                  <a:cubicBezTo>
                    <a:pt x="7059" y="6280"/>
                    <a:pt x="7109" y="6235"/>
                    <a:pt x="7145" y="6216"/>
                  </a:cubicBezTo>
                  <a:cubicBezTo>
                    <a:pt x="7288" y="6121"/>
                    <a:pt x="7598" y="5883"/>
                    <a:pt x="7717" y="5431"/>
                  </a:cubicBezTo>
                  <a:lnTo>
                    <a:pt x="7717" y="5431"/>
                  </a:lnTo>
                  <a:cubicBezTo>
                    <a:pt x="8050" y="6097"/>
                    <a:pt x="8336" y="7217"/>
                    <a:pt x="6978" y="8003"/>
                  </a:cubicBezTo>
                  <a:cubicBezTo>
                    <a:pt x="6931" y="8026"/>
                    <a:pt x="6883" y="8026"/>
                    <a:pt x="6859" y="8050"/>
                  </a:cubicBezTo>
                  <a:cubicBezTo>
                    <a:pt x="6859" y="7979"/>
                    <a:pt x="6859" y="7860"/>
                    <a:pt x="6812" y="7764"/>
                  </a:cubicBezTo>
                  <a:cubicBezTo>
                    <a:pt x="6764" y="7550"/>
                    <a:pt x="6669" y="7336"/>
                    <a:pt x="6526" y="7193"/>
                  </a:cubicBezTo>
                  <a:cubicBezTo>
                    <a:pt x="6431" y="7145"/>
                    <a:pt x="6407" y="7026"/>
                    <a:pt x="6383" y="6907"/>
                  </a:cubicBezTo>
                  <a:cubicBezTo>
                    <a:pt x="6383" y="6788"/>
                    <a:pt x="6383" y="6669"/>
                    <a:pt x="6407" y="6550"/>
                  </a:cubicBezTo>
                  <a:cubicBezTo>
                    <a:pt x="6431" y="6478"/>
                    <a:pt x="6478" y="6431"/>
                    <a:pt x="6478" y="6359"/>
                  </a:cubicBezTo>
                  <a:cubicBezTo>
                    <a:pt x="6502" y="6216"/>
                    <a:pt x="6407" y="6145"/>
                    <a:pt x="6288" y="6121"/>
                  </a:cubicBezTo>
                  <a:cubicBezTo>
                    <a:pt x="6270" y="6117"/>
                    <a:pt x="6252" y="6115"/>
                    <a:pt x="6233" y="6115"/>
                  </a:cubicBezTo>
                  <a:cubicBezTo>
                    <a:pt x="6150" y="6115"/>
                    <a:pt x="6060" y="6154"/>
                    <a:pt x="6002" y="6193"/>
                  </a:cubicBezTo>
                  <a:cubicBezTo>
                    <a:pt x="5621" y="6336"/>
                    <a:pt x="5359" y="6526"/>
                    <a:pt x="5192" y="6812"/>
                  </a:cubicBezTo>
                  <a:cubicBezTo>
                    <a:pt x="5026" y="7026"/>
                    <a:pt x="4978" y="7217"/>
                    <a:pt x="4954" y="7502"/>
                  </a:cubicBezTo>
                  <a:cubicBezTo>
                    <a:pt x="4907" y="7645"/>
                    <a:pt x="4907" y="7836"/>
                    <a:pt x="4954" y="8003"/>
                  </a:cubicBezTo>
                  <a:cubicBezTo>
                    <a:pt x="4835" y="7907"/>
                    <a:pt x="4716" y="7836"/>
                    <a:pt x="4597" y="7764"/>
                  </a:cubicBezTo>
                  <a:cubicBezTo>
                    <a:pt x="4311" y="7550"/>
                    <a:pt x="4049" y="7288"/>
                    <a:pt x="3930" y="6931"/>
                  </a:cubicBezTo>
                  <a:cubicBezTo>
                    <a:pt x="3811" y="6574"/>
                    <a:pt x="3787" y="6145"/>
                    <a:pt x="4025" y="5669"/>
                  </a:cubicBezTo>
                  <a:cubicBezTo>
                    <a:pt x="4049" y="5645"/>
                    <a:pt x="4049" y="5573"/>
                    <a:pt x="4073" y="5550"/>
                  </a:cubicBezTo>
                  <a:cubicBezTo>
                    <a:pt x="4144" y="5931"/>
                    <a:pt x="4311" y="6455"/>
                    <a:pt x="4716" y="6526"/>
                  </a:cubicBezTo>
                  <a:cubicBezTo>
                    <a:pt x="4835" y="6526"/>
                    <a:pt x="4907" y="6478"/>
                    <a:pt x="4954" y="6383"/>
                  </a:cubicBezTo>
                  <a:cubicBezTo>
                    <a:pt x="4978" y="6336"/>
                    <a:pt x="4954" y="6240"/>
                    <a:pt x="4954" y="6193"/>
                  </a:cubicBezTo>
                  <a:cubicBezTo>
                    <a:pt x="4907" y="5954"/>
                    <a:pt x="4907" y="5383"/>
                    <a:pt x="5097" y="4788"/>
                  </a:cubicBezTo>
                  <a:cubicBezTo>
                    <a:pt x="5121" y="4692"/>
                    <a:pt x="5073" y="4573"/>
                    <a:pt x="4978" y="4549"/>
                  </a:cubicBezTo>
                  <a:cubicBezTo>
                    <a:pt x="4962" y="4545"/>
                    <a:pt x="4945" y="4543"/>
                    <a:pt x="4927" y="4543"/>
                  </a:cubicBezTo>
                  <a:cubicBezTo>
                    <a:pt x="4845" y="4543"/>
                    <a:pt x="4760" y="4590"/>
                    <a:pt x="4740" y="4669"/>
                  </a:cubicBezTo>
                  <a:cubicBezTo>
                    <a:pt x="4597" y="5121"/>
                    <a:pt x="4549" y="5550"/>
                    <a:pt x="4549" y="5883"/>
                  </a:cubicBezTo>
                  <a:cubicBezTo>
                    <a:pt x="4430" y="5550"/>
                    <a:pt x="4406" y="5073"/>
                    <a:pt x="4406" y="5002"/>
                  </a:cubicBezTo>
                  <a:cubicBezTo>
                    <a:pt x="4406" y="4930"/>
                    <a:pt x="4383" y="4859"/>
                    <a:pt x="4311" y="4835"/>
                  </a:cubicBezTo>
                  <a:cubicBezTo>
                    <a:pt x="4279" y="4814"/>
                    <a:pt x="4237" y="4802"/>
                    <a:pt x="4195" y="4802"/>
                  </a:cubicBezTo>
                  <a:cubicBezTo>
                    <a:pt x="4142" y="4802"/>
                    <a:pt x="4089" y="4820"/>
                    <a:pt x="4049" y="4859"/>
                  </a:cubicBezTo>
                  <a:cubicBezTo>
                    <a:pt x="3883" y="5073"/>
                    <a:pt x="3763" y="5288"/>
                    <a:pt x="3668" y="5502"/>
                  </a:cubicBezTo>
                  <a:cubicBezTo>
                    <a:pt x="3382" y="6050"/>
                    <a:pt x="3406" y="6597"/>
                    <a:pt x="3549" y="7002"/>
                  </a:cubicBezTo>
                  <a:cubicBezTo>
                    <a:pt x="3740" y="7431"/>
                    <a:pt x="4025" y="7788"/>
                    <a:pt x="4359" y="8026"/>
                  </a:cubicBezTo>
                  <a:cubicBezTo>
                    <a:pt x="4526" y="8169"/>
                    <a:pt x="4716" y="8264"/>
                    <a:pt x="4883" y="8360"/>
                  </a:cubicBezTo>
                  <a:cubicBezTo>
                    <a:pt x="5240" y="8526"/>
                    <a:pt x="5597" y="8622"/>
                    <a:pt x="6002" y="8622"/>
                  </a:cubicBezTo>
                  <a:cubicBezTo>
                    <a:pt x="6312" y="8622"/>
                    <a:pt x="6836" y="8526"/>
                    <a:pt x="7121" y="8360"/>
                  </a:cubicBezTo>
                  <a:cubicBezTo>
                    <a:pt x="9455" y="7002"/>
                    <a:pt x="7788" y="4859"/>
                    <a:pt x="7693" y="4788"/>
                  </a:cubicBezTo>
                  <a:cubicBezTo>
                    <a:pt x="7621" y="4740"/>
                    <a:pt x="7574" y="4716"/>
                    <a:pt x="7502" y="4716"/>
                  </a:cubicBezTo>
                  <a:cubicBezTo>
                    <a:pt x="7383" y="4716"/>
                    <a:pt x="7336" y="4835"/>
                    <a:pt x="7336" y="4930"/>
                  </a:cubicBezTo>
                  <a:cubicBezTo>
                    <a:pt x="7359" y="5288"/>
                    <a:pt x="7288" y="5526"/>
                    <a:pt x="7193" y="5693"/>
                  </a:cubicBezTo>
                  <a:cubicBezTo>
                    <a:pt x="7193" y="5669"/>
                    <a:pt x="7145" y="5621"/>
                    <a:pt x="7145" y="5550"/>
                  </a:cubicBezTo>
                  <a:cubicBezTo>
                    <a:pt x="7097" y="5288"/>
                    <a:pt x="6931" y="4978"/>
                    <a:pt x="6669" y="4502"/>
                  </a:cubicBezTo>
                  <a:cubicBezTo>
                    <a:pt x="6264" y="3764"/>
                    <a:pt x="6645" y="3263"/>
                    <a:pt x="6693" y="3192"/>
                  </a:cubicBezTo>
                  <a:cubicBezTo>
                    <a:pt x="6764" y="3144"/>
                    <a:pt x="6788" y="3073"/>
                    <a:pt x="6764" y="3025"/>
                  </a:cubicBezTo>
                  <a:cubicBezTo>
                    <a:pt x="6745" y="2932"/>
                    <a:pt x="6668" y="2868"/>
                    <a:pt x="6589" y="2868"/>
                  </a:cubicBezTo>
                  <a:close/>
                  <a:moveTo>
                    <a:pt x="10908" y="7050"/>
                  </a:moveTo>
                  <a:cubicBezTo>
                    <a:pt x="10884" y="7074"/>
                    <a:pt x="10884" y="7098"/>
                    <a:pt x="10836" y="7169"/>
                  </a:cubicBezTo>
                  <a:cubicBezTo>
                    <a:pt x="10598" y="7598"/>
                    <a:pt x="10312" y="8098"/>
                    <a:pt x="10193" y="8884"/>
                  </a:cubicBezTo>
                  <a:lnTo>
                    <a:pt x="9003" y="8003"/>
                  </a:lnTo>
                  <a:cubicBezTo>
                    <a:pt x="9217" y="7693"/>
                    <a:pt x="9360" y="7383"/>
                    <a:pt x="9479" y="7050"/>
                  </a:cubicBezTo>
                  <a:close/>
                  <a:moveTo>
                    <a:pt x="5811" y="2263"/>
                  </a:moveTo>
                  <a:cubicBezTo>
                    <a:pt x="6788" y="2263"/>
                    <a:pt x="7693" y="2668"/>
                    <a:pt x="8312" y="3287"/>
                  </a:cubicBezTo>
                  <a:cubicBezTo>
                    <a:pt x="8979" y="3930"/>
                    <a:pt x="9360" y="4811"/>
                    <a:pt x="9360" y="5788"/>
                  </a:cubicBezTo>
                  <a:cubicBezTo>
                    <a:pt x="9360" y="6788"/>
                    <a:pt x="8931" y="7669"/>
                    <a:pt x="8312" y="8288"/>
                  </a:cubicBezTo>
                  <a:cubicBezTo>
                    <a:pt x="7669" y="8955"/>
                    <a:pt x="6788" y="9336"/>
                    <a:pt x="5811" y="9336"/>
                  </a:cubicBezTo>
                  <a:cubicBezTo>
                    <a:pt x="4835" y="9336"/>
                    <a:pt x="3930" y="8931"/>
                    <a:pt x="3311" y="8288"/>
                  </a:cubicBezTo>
                  <a:cubicBezTo>
                    <a:pt x="2668" y="7645"/>
                    <a:pt x="2263" y="6788"/>
                    <a:pt x="2263" y="5788"/>
                  </a:cubicBezTo>
                  <a:cubicBezTo>
                    <a:pt x="2263" y="4811"/>
                    <a:pt x="2692" y="3930"/>
                    <a:pt x="3311" y="3287"/>
                  </a:cubicBezTo>
                  <a:cubicBezTo>
                    <a:pt x="3978" y="2644"/>
                    <a:pt x="4835" y="2263"/>
                    <a:pt x="5811" y="2263"/>
                  </a:cubicBezTo>
                  <a:close/>
                  <a:moveTo>
                    <a:pt x="3644" y="8955"/>
                  </a:moveTo>
                  <a:cubicBezTo>
                    <a:pt x="3930" y="9169"/>
                    <a:pt x="4264" y="9312"/>
                    <a:pt x="4597" y="9431"/>
                  </a:cubicBezTo>
                  <a:lnTo>
                    <a:pt x="4597" y="10860"/>
                  </a:lnTo>
                  <a:cubicBezTo>
                    <a:pt x="4526" y="10836"/>
                    <a:pt x="4502" y="10789"/>
                    <a:pt x="4478" y="10789"/>
                  </a:cubicBezTo>
                  <a:cubicBezTo>
                    <a:pt x="4025" y="10551"/>
                    <a:pt x="3549" y="10265"/>
                    <a:pt x="2739" y="10146"/>
                  </a:cubicBezTo>
                  <a:lnTo>
                    <a:pt x="3644" y="8955"/>
                  </a:lnTo>
                  <a:close/>
                  <a:moveTo>
                    <a:pt x="8050" y="8955"/>
                  </a:moveTo>
                  <a:lnTo>
                    <a:pt x="8931" y="10146"/>
                  </a:lnTo>
                  <a:cubicBezTo>
                    <a:pt x="8145" y="10265"/>
                    <a:pt x="7669" y="10551"/>
                    <a:pt x="7217" y="10789"/>
                  </a:cubicBezTo>
                  <a:cubicBezTo>
                    <a:pt x="7193" y="10789"/>
                    <a:pt x="7121" y="10836"/>
                    <a:pt x="7097" y="10860"/>
                  </a:cubicBezTo>
                  <a:lnTo>
                    <a:pt x="7097" y="9431"/>
                  </a:lnTo>
                  <a:cubicBezTo>
                    <a:pt x="7455" y="9312"/>
                    <a:pt x="7740" y="9122"/>
                    <a:pt x="8050" y="8955"/>
                  </a:cubicBezTo>
                  <a:close/>
                  <a:moveTo>
                    <a:pt x="6764" y="9527"/>
                  </a:moveTo>
                  <a:lnTo>
                    <a:pt x="6764" y="11003"/>
                  </a:lnTo>
                  <a:cubicBezTo>
                    <a:pt x="6502" y="11122"/>
                    <a:pt x="6193" y="11217"/>
                    <a:pt x="5835" y="11217"/>
                  </a:cubicBezTo>
                  <a:cubicBezTo>
                    <a:pt x="5478" y="11217"/>
                    <a:pt x="5192" y="11122"/>
                    <a:pt x="4930" y="11003"/>
                  </a:cubicBezTo>
                  <a:lnTo>
                    <a:pt x="4930" y="9527"/>
                  </a:lnTo>
                  <a:cubicBezTo>
                    <a:pt x="5216" y="9598"/>
                    <a:pt x="5526" y="9646"/>
                    <a:pt x="5835" y="9646"/>
                  </a:cubicBezTo>
                  <a:cubicBezTo>
                    <a:pt x="6169" y="9646"/>
                    <a:pt x="6478" y="9574"/>
                    <a:pt x="6764" y="9527"/>
                  </a:cubicBezTo>
                  <a:close/>
                  <a:moveTo>
                    <a:pt x="5788" y="1"/>
                  </a:moveTo>
                  <a:cubicBezTo>
                    <a:pt x="5121" y="1"/>
                    <a:pt x="4740" y="191"/>
                    <a:pt x="4240" y="501"/>
                  </a:cubicBezTo>
                  <a:cubicBezTo>
                    <a:pt x="3787" y="763"/>
                    <a:pt x="3263" y="1073"/>
                    <a:pt x="2358" y="1144"/>
                  </a:cubicBezTo>
                  <a:cubicBezTo>
                    <a:pt x="2335" y="1144"/>
                    <a:pt x="2311" y="1144"/>
                    <a:pt x="2263" y="1192"/>
                  </a:cubicBezTo>
                  <a:cubicBezTo>
                    <a:pt x="2215" y="1239"/>
                    <a:pt x="2192" y="1358"/>
                    <a:pt x="2239" y="1430"/>
                  </a:cubicBezTo>
                  <a:lnTo>
                    <a:pt x="3311" y="2811"/>
                  </a:lnTo>
                  <a:lnTo>
                    <a:pt x="3073" y="3049"/>
                  </a:lnTo>
                  <a:cubicBezTo>
                    <a:pt x="2978" y="3121"/>
                    <a:pt x="2906" y="3216"/>
                    <a:pt x="2835" y="3287"/>
                  </a:cubicBezTo>
                  <a:lnTo>
                    <a:pt x="1430" y="2216"/>
                  </a:lnTo>
                  <a:cubicBezTo>
                    <a:pt x="1406" y="2216"/>
                    <a:pt x="1382" y="2192"/>
                    <a:pt x="1358" y="2192"/>
                  </a:cubicBezTo>
                  <a:cubicBezTo>
                    <a:pt x="1263" y="2192"/>
                    <a:pt x="1168" y="2263"/>
                    <a:pt x="1168" y="2335"/>
                  </a:cubicBezTo>
                  <a:cubicBezTo>
                    <a:pt x="1072" y="3240"/>
                    <a:pt x="787" y="3740"/>
                    <a:pt x="525" y="4216"/>
                  </a:cubicBezTo>
                  <a:cubicBezTo>
                    <a:pt x="215" y="4716"/>
                    <a:pt x="1" y="5145"/>
                    <a:pt x="1" y="5764"/>
                  </a:cubicBezTo>
                  <a:cubicBezTo>
                    <a:pt x="1" y="6431"/>
                    <a:pt x="215" y="6812"/>
                    <a:pt x="525" y="7312"/>
                  </a:cubicBezTo>
                  <a:cubicBezTo>
                    <a:pt x="596" y="7455"/>
                    <a:pt x="668" y="7621"/>
                    <a:pt x="763" y="7764"/>
                  </a:cubicBezTo>
                  <a:cubicBezTo>
                    <a:pt x="799" y="7837"/>
                    <a:pt x="863" y="7868"/>
                    <a:pt x="934" y="7868"/>
                  </a:cubicBezTo>
                  <a:cubicBezTo>
                    <a:pt x="956" y="7868"/>
                    <a:pt x="978" y="7865"/>
                    <a:pt x="1001" y="7860"/>
                  </a:cubicBezTo>
                  <a:cubicBezTo>
                    <a:pt x="1072" y="7788"/>
                    <a:pt x="1120" y="7693"/>
                    <a:pt x="1072" y="7621"/>
                  </a:cubicBezTo>
                  <a:cubicBezTo>
                    <a:pt x="1025" y="7455"/>
                    <a:pt x="930" y="7312"/>
                    <a:pt x="834" y="7169"/>
                  </a:cubicBezTo>
                  <a:cubicBezTo>
                    <a:pt x="834" y="7145"/>
                    <a:pt x="810" y="7074"/>
                    <a:pt x="787" y="7050"/>
                  </a:cubicBezTo>
                  <a:lnTo>
                    <a:pt x="2215" y="7050"/>
                  </a:lnTo>
                  <a:cubicBezTo>
                    <a:pt x="2335" y="7407"/>
                    <a:pt x="2477" y="7693"/>
                    <a:pt x="2692" y="8003"/>
                  </a:cubicBezTo>
                  <a:lnTo>
                    <a:pt x="1525" y="8884"/>
                  </a:lnTo>
                  <a:cubicBezTo>
                    <a:pt x="1525" y="8836"/>
                    <a:pt x="1501" y="8812"/>
                    <a:pt x="1501" y="8741"/>
                  </a:cubicBezTo>
                  <a:cubicBezTo>
                    <a:pt x="1477" y="8598"/>
                    <a:pt x="1430" y="8479"/>
                    <a:pt x="1406" y="8360"/>
                  </a:cubicBezTo>
                  <a:cubicBezTo>
                    <a:pt x="1386" y="8281"/>
                    <a:pt x="1317" y="8235"/>
                    <a:pt x="1240" y="8235"/>
                  </a:cubicBezTo>
                  <a:cubicBezTo>
                    <a:pt x="1224" y="8235"/>
                    <a:pt x="1208" y="8237"/>
                    <a:pt x="1191" y="8241"/>
                  </a:cubicBezTo>
                  <a:cubicBezTo>
                    <a:pt x="1120" y="8264"/>
                    <a:pt x="1049" y="8360"/>
                    <a:pt x="1072" y="8431"/>
                  </a:cubicBezTo>
                  <a:lnTo>
                    <a:pt x="1168" y="8788"/>
                  </a:lnTo>
                  <a:cubicBezTo>
                    <a:pt x="1191" y="8955"/>
                    <a:pt x="1239" y="9074"/>
                    <a:pt x="1239" y="9217"/>
                  </a:cubicBezTo>
                  <a:cubicBezTo>
                    <a:pt x="1239" y="9241"/>
                    <a:pt x="1239" y="9289"/>
                    <a:pt x="1263" y="9312"/>
                  </a:cubicBezTo>
                  <a:cubicBezTo>
                    <a:pt x="1292" y="9342"/>
                    <a:pt x="1349" y="9362"/>
                    <a:pt x="1405" y="9362"/>
                  </a:cubicBezTo>
                  <a:cubicBezTo>
                    <a:pt x="1440" y="9362"/>
                    <a:pt x="1474" y="9354"/>
                    <a:pt x="1501" y="9336"/>
                  </a:cubicBezTo>
                  <a:lnTo>
                    <a:pt x="2906" y="8264"/>
                  </a:lnTo>
                  <a:lnTo>
                    <a:pt x="3144" y="8503"/>
                  </a:lnTo>
                  <a:cubicBezTo>
                    <a:pt x="3192" y="8598"/>
                    <a:pt x="3287" y="8693"/>
                    <a:pt x="3382" y="8741"/>
                  </a:cubicBezTo>
                  <a:lnTo>
                    <a:pt x="2311" y="10146"/>
                  </a:lnTo>
                  <a:cubicBezTo>
                    <a:pt x="2239" y="10241"/>
                    <a:pt x="2263" y="10313"/>
                    <a:pt x="2335" y="10384"/>
                  </a:cubicBezTo>
                  <a:cubicBezTo>
                    <a:pt x="2358" y="10408"/>
                    <a:pt x="2382" y="10408"/>
                    <a:pt x="2430" y="10408"/>
                  </a:cubicBezTo>
                  <a:cubicBezTo>
                    <a:pt x="3311" y="10503"/>
                    <a:pt x="3811" y="10789"/>
                    <a:pt x="4287" y="11075"/>
                  </a:cubicBezTo>
                  <a:cubicBezTo>
                    <a:pt x="4731" y="11296"/>
                    <a:pt x="5089" y="11501"/>
                    <a:pt x="5564" y="11501"/>
                  </a:cubicBezTo>
                  <a:cubicBezTo>
                    <a:pt x="5650" y="11501"/>
                    <a:pt x="5740" y="11494"/>
                    <a:pt x="5835" y="11479"/>
                  </a:cubicBezTo>
                  <a:cubicBezTo>
                    <a:pt x="6502" y="11479"/>
                    <a:pt x="6883" y="11265"/>
                    <a:pt x="7383" y="10979"/>
                  </a:cubicBezTo>
                  <a:cubicBezTo>
                    <a:pt x="7836" y="10717"/>
                    <a:pt x="8383" y="10408"/>
                    <a:pt x="9265" y="10313"/>
                  </a:cubicBezTo>
                  <a:cubicBezTo>
                    <a:pt x="9360" y="10313"/>
                    <a:pt x="9407" y="10241"/>
                    <a:pt x="9407" y="10146"/>
                  </a:cubicBezTo>
                  <a:cubicBezTo>
                    <a:pt x="9407" y="10098"/>
                    <a:pt x="9407" y="10074"/>
                    <a:pt x="9384" y="10051"/>
                  </a:cubicBezTo>
                  <a:lnTo>
                    <a:pt x="8312" y="8646"/>
                  </a:lnTo>
                  <a:lnTo>
                    <a:pt x="8550" y="8407"/>
                  </a:lnTo>
                  <a:cubicBezTo>
                    <a:pt x="8645" y="8360"/>
                    <a:pt x="8717" y="8264"/>
                    <a:pt x="8788" y="8169"/>
                  </a:cubicBezTo>
                  <a:lnTo>
                    <a:pt x="10193" y="9241"/>
                  </a:lnTo>
                  <a:cubicBezTo>
                    <a:pt x="10220" y="9267"/>
                    <a:pt x="10249" y="9277"/>
                    <a:pt x="10279" y="9277"/>
                  </a:cubicBezTo>
                  <a:cubicBezTo>
                    <a:pt x="10332" y="9277"/>
                    <a:pt x="10386" y="9247"/>
                    <a:pt x="10431" y="9217"/>
                  </a:cubicBezTo>
                  <a:cubicBezTo>
                    <a:pt x="10455" y="9193"/>
                    <a:pt x="10455" y="9146"/>
                    <a:pt x="10455" y="9122"/>
                  </a:cubicBezTo>
                  <a:cubicBezTo>
                    <a:pt x="10551" y="8241"/>
                    <a:pt x="10836" y="7717"/>
                    <a:pt x="11122" y="7240"/>
                  </a:cubicBezTo>
                  <a:cubicBezTo>
                    <a:pt x="11408" y="6740"/>
                    <a:pt x="11622" y="6336"/>
                    <a:pt x="11622" y="5693"/>
                  </a:cubicBezTo>
                  <a:cubicBezTo>
                    <a:pt x="11622" y="5050"/>
                    <a:pt x="11408" y="4669"/>
                    <a:pt x="11122" y="4145"/>
                  </a:cubicBezTo>
                  <a:cubicBezTo>
                    <a:pt x="11051" y="4073"/>
                    <a:pt x="11003" y="3954"/>
                    <a:pt x="10932" y="3859"/>
                  </a:cubicBezTo>
                  <a:cubicBezTo>
                    <a:pt x="10898" y="3825"/>
                    <a:pt x="10840" y="3791"/>
                    <a:pt x="10776" y="3791"/>
                  </a:cubicBezTo>
                  <a:cubicBezTo>
                    <a:pt x="10749" y="3791"/>
                    <a:pt x="10721" y="3797"/>
                    <a:pt x="10693" y="3811"/>
                  </a:cubicBezTo>
                  <a:cubicBezTo>
                    <a:pt x="10646" y="3859"/>
                    <a:pt x="10598" y="3954"/>
                    <a:pt x="10646" y="4049"/>
                  </a:cubicBezTo>
                  <a:cubicBezTo>
                    <a:pt x="10693" y="4168"/>
                    <a:pt x="10765" y="4264"/>
                    <a:pt x="10813" y="4359"/>
                  </a:cubicBezTo>
                  <a:cubicBezTo>
                    <a:pt x="10813" y="4407"/>
                    <a:pt x="10836" y="4454"/>
                    <a:pt x="10884" y="4478"/>
                  </a:cubicBezTo>
                  <a:lnTo>
                    <a:pt x="9455" y="4478"/>
                  </a:lnTo>
                  <a:cubicBezTo>
                    <a:pt x="9336" y="4121"/>
                    <a:pt x="9169" y="3835"/>
                    <a:pt x="8979" y="3525"/>
                  </a:cubicBezTo>
                  <a:lnTo>
                    <a:pt x="10122" y="2644"/>
                  </a:lnTo>
                  <a:cubicBezTo>
                    <a:pt x="10122" y="2740"/>
                    <a:pt x="10122" y="2811"/>
                    <a:pt x="10170" y="2882"/>
                  </a:cubicBezTo>
                  <a:cubicBezTo>
                    <a:pt x="10193" y="3025"/>
                    <a:pt x="10217" y="3168"/>
                    <a:pt x="10289" y="3335"/>
                  </a:cubicBezTo>
                  <a:cubicBezTo>
                    <a:pt x="10309" y="3397"/>
                    <a:pt x="10383" y="3459"/>
                    <a:pt x="10449" y="3459"/>
                  </a:cubicBezTo>
                  <a:cubicBezTo>
                    <a:pt x="10460" y="3459"/>
                    <a:pt x="10470" y="3457"/>
                    <a:pt x="10479" y="3454"/>
                  </a:cubicBezTo>
                  <a:cubicBezTo>
                    <a:pt x="10574" y="3406"/>
                    <a:pt x="10646" y="3335"/>
                    <a:pt x="10598" y="3240"/>
                  </a:cubicBezTo>
                  <a:cubicBezTo>
                    <a:pt x="10551" y="3121"/>
                    <a:pt x="10527" y="2978"/>
                    <a:pt x="10479" y="2811"/>
                  </a:cubicBezTo>
                  <a:cubicBezTo>
                    <a:pt x="10455" y="2668"/>
                    <a:pt x="10431" y="2525"/>
                    <a:pt x="10408" y="2335"/>
                  </a:cubicBezTo>
                  <a:cubicBezTo>
                    <a:pt x="10408" y="2263"/>
                    <a:pt x="10312" y="2192"/>
                    <a:pt x="10217" y="2192"/>
                  </a:cubicBezTo>
                  <a:cubicBezTo>
                    <a:pt x="10193" y="2192"/>
                    <a:pt x="10170" y="2192"/>
                    <a:pt x="10122" y="2216"/>
                  </a:cubicBezTo>
                  <a:lnTo>
                    <a:pt x="8741" y="3287"/>
                  </a:lnTo>
                  <a:lnTo>
                    <a:pt x="8503" y="3049"/>
                  </a:lnTo>
                  <a:cubicBezTo>
                    <a:pt x="8431" y="2978"/>
                    <a:pt x="8336" y="2882"/>
                    <a:pt x="8264" y="2811"/>
                  </a:cubicBezTo>
                  <a:lnTo>
                    <a:pt x="9336" y="1430"/>
                  </a:lnTo>
                  <a:cubicBezTo>
                    <a:pt x="9336" y="1382"/>
                    <a:pt x="9360" y="1358"/>
                    <a:pt x="9360" y="1335"/>
                  </a:cubicBezTo>
                  <a:cubicBezTo>
                    <a:pt x="9360" y="1239"/>
                    <a:pt x="9288" y="1144"/>
                    <a:pt x="9217" y="1144"/>
                  </a:cubicBezTo>
                  <a:cubicBezTo>
                    <a:pt x="8312" y="1073"/>
                    <a:pt x="7812" y="763"/>
                    <a:pt x="7336" y="501"/>
                  </a:cubicBezTo>
                  <a:cubicBezTo>
                    <a:pt x="6836" y="191"/>
                    <a:pt x="6407" y="1"/>
                    <a:pt x="5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68"/>
          <p:cNvGrpSpPr/>
          <p:nvPr/>
        </p:nvGrpSpPr>
        <p:grpSpPr>
          <a:xfrm>
            <a:off x="7451602" y="1526277"/>
            <a:ext cx="189879" cy="386253"/>
            <a:chOff x="7433627" y="1569090"/>
            <a:chExt cx="189879" cy="386253"/>
          </a:xfrm>
        </p:grpSpPr>
        <p:sp>
          <p:nvSpPr>
            <p:cNvPr id="5564" name="Google Shape;5564;p68"/>
            <p:cNvSpPr/>
            <p:nvPr/>
          </p:nvSpPr>
          <p:spPr>
            <a:xfrm>
              <a:off x="7439912" y="1717942"/>
              <a:ext cx="44162" cy="230315"/>
            </a:xfrm>
            <a:custGeom>
              <a:avLst/>
              <a:gdLst/>
              <a:ahLst/>
              <a:cxnLst/>
              <a:rect l="l" t="t" r="r" b="b"/>
              <a:pathLst>
                <a:path w="1335" h="6955" extrusionOk="0">
                  <a:moveTo>
                    <a:pt x="120" y="6954"/>
                  </a:moveTo>
                  <a:cubicBezTo>
                    <a:pt x="24" y="6954"/>
                    <a:pt x="1" y="6930"/>
                    <a:pt x="1" y="6835"/>
                  </a:cubicBezTo>
                  <a:lnTo>
                    <a:pt x="644" y="96"/>
                  </a:lnTo>
                  <a:lnTo>
                    <a:pt x="1001" y="0"/>
                  </a:lnTo>
                  <a:lnTo>
                    <a:pt x="1334" y="96"/>
                  </a:lnTo>
                  <a:lnTo>
                    <a:pt x="667" y="6835"/>
                  </a:lnTo>
                  <a:cubicBezTo>
                    <a:pt x="667" y="6930"/>
                    <a:pt x="620" y="6954"/>
                    <a:pt x="524" y="695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8"/>
            <p:cNvSpPr/>
            <p:nvPr/>
          </p:nvSpPr>
          <p:spPr>
            <a:xfrm>
              <a:off x="7571471" y="1717147"/>
              <a:ext cx="44162" cy="231110"/>
            </a:xfrm>
            <a:custGeom>
              <a:avLst/>
              <a:gdLst/>
              <a:ahLst/>
              <a:cxnLst/>
              <a:rect l="l" t="t" r="r" b="b"/>
              <a:pathLst>
                <a:path w="1335" h="6979" extrusionOk="0">
                  <a:moveTo>
                    <a:pt x="1" y="120"/>
                  </a:moveTo>
                  <a:lnTo>
                    <a:pt x="667" y="6859"/>
                  </a:lnTo>
                  <a:cubicBezTo>
                    <a:pt x="667" y="6954"/>
                    <a:pt x="715" y="6978"/>
                    <a:pt x="810" y="6978"/>
                  </a:cubicBezTo>
                  <a:lnTo>
                    <a:pt x="1215" y="6978"/>
                  </a:lnTo>
                  <a:cubicBezTo>
                    <a:pt x="1310" y="6978"/>
                    <a:pt x="1334" y="6931"/>
                    <a:pt x="1334" y="6859"/>
                  </a:cubicBezTo>
                  <a:lnTo>
                    <a:pt x="691" y="12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8"/>
            <p:cNvSpPr/>
            <p:nvPr/>
          </p:nvSpPr>
          <p:spPr>
            <a:xfrm>
              <a:off x="7457246" y="1615418"/>
              <a:ext cx="141053" cy="82059"/>
            </a:xfrm>
            <a:custGeom>
              <a:avLst/>
              <a:gdLst/>
              <a:ahLst/>
              <a:cxnLst/>
              <a:rect l="l" t="t" r="r" b="b"/>
              <a:pathLst>
                <a:path w="4264" h="2478" extrusionOk="0">
                  <a:moveTo>
                    <a:pt x="0" y="1"/>
                  </a:moveTo>
                  <a:lnTo>
                    <a:pt x="4263" y="1"/>
                  </a:lnTo>
                  <a:lnTo>
                    <a:pt x="4263" y="2477"/>
                  </a:lnTo>
                  <a:lnTo>
                    <a:pt x="0" y="247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8"/>
            <p:cNvSpPr/>
            <p:nvPr/>
          </p:nvSpPr>
          <p:spPr>
            <a:xfrm>
              <a:off x="7576201" y="1617007"/>
              <a:ext cx="22097" cy="77290"/>
            </a:xfrm>
            <a:custGeom>
              <a:avLst/>
              <a:gdLst/>
              <a:ahLst/>
              <a:cxnLst/>
              <a:rect l="l" t="t" r="r" b="b"/>
              <a:pathLst>
                <a:path w="668" h="2334" extrusionOk="0">
                  <a:moveTo>
                    <a:pt x="0" y="0"/>
                  </a:moveTo>
                  <a:lnTo>
                    <a:pt x="667" y="0"/>
                  </a:lnTo>
                  <a:lnTo>
                    <a:pt x="667" y="2334"/>
                  </a:lnTo>
                  <a:lnTo>
                    <a:pt x="0" y="2334"/>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8"/>
            <p:cNvSpPr/>
            <p:nvPr/>
          </p:nvSpPr>
          <p:spPr>
            <a:xfrm>
              <a:off x="7445436" y="1694265"/>
              <a:ext cx="164672" cy="25267"/>
            </a:xfrm>
            <a:custGeom>
              <a:avLst/>
              <a:gdLst/>
              <a:ahLst/>
              <a:cxnLst/>
              <a:rect l="l" t="t" r="r" b="b"/>
              <a:pathLst>
                <a:path w="4978" h="763" extrusionOk="0">
                  <a:moveTo>
                    <a:pt x="143" y="1"/>
                  </a:moveTo>
                  <a:lnTo>
                    <a:pt x="4858" y="1"/>
                  </a:lnTo>
                  <a:cubicBezTo>
                    <a:pt x="4906" y="1"/>
                    <a:pt x="4978" y="49"/>
                    <a:pt x="4978" y="120"/>
                  </a:cubicBezTo>
                  <a:lnTo>
                    <a:pt x="4978" y="644"/>
                  </a:lnTo>
                  <a:cubicBezTo>
                    <a:pt x="4978" y="715"/>
                    <a:pt x="4906" y="763"/>
                    <a:pt x="4858" y="763"/>
                  </a:cubicBezTo>
                  <a:lnTo>
                    <a:pt x="143" y="763"/>
                  </a:lnTo>
                  <a:cubicBezTo>
                    <a:pt x="96" y="763"/>
                    <a:pt x="24" y="715"/>
                    <a:pt x="24" y="644"/>
                  </a:cubicBezTo>
                  <a:lnTo>
                    <a:pt x="24" y="144"/>
                  </a:lnTo>
                  <a:cubicBezTo>
                    <a:pt x="0" y="49"/>
                    <a:pt x="72"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8"/>
            <p:cNvSpPr/>
            <p:nvPr/>
          </p:nvSpPr>
          <p:spPr>
            <a:xfrm>
              <a:off x="7583281" y="1694265"/>
              <a:ext cx="26034" cy="25267"/>
            </a:xfrm>
            <a:custGeom>
              <a:avLst/>
              <a:gdLst/>
              <a:ahLst/>
              <a:cxnLst/>
              <a:rect l="l" t="t" r="r" b="b"/>
              <a:pathLst>
                <a:path w="787" h="763" extrusionOk="0">
                  <a:moveTo>
                    <a:pt x="1" y="1"/>
                  </a:moveTo>
                  <a:lnTo>
                    <a:pt x="668" y="1"/>
                  </a:lnTo>
                  <a:cubicBezTo>
                    <a:pt x="715" y="1"/>
                    <a:pt x="787" y="49"/>
                    <a:pt x="787" y="120"/>
                  </a:cubicBezTo>
                  <a:lnTo>
                    <a:pt x="787" y="644"/>
                  </a:lnTo>
                  <a:cubicBezTo>
                    <a:pt x="787" y="715"/>
                    <a:pt x="715" y="763"/>
                    <a:pt x="668" y="763"/>
                  </a:cubicBezTo>
                  <a:lnTo>
                    <a:pt x="1" y="763"/>
                  </a:lnTo>
                  <a:cubicBezTo>
                    <a:pt x="72" y="763"/>
                    <a:pt x="120" y="715"/>
                    <a:pt x="120" y="644"/>
                  </a:cubicBezTo>
                  <a:lnTo>
                    <a:pt x="120" y="144"/>
                  </a:lnTo>
                  <a:cubicBezTo>
                    <a:pt x="144" y="49"/>
                    <a:pt x="96"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8"/>
            <p:cNvSpPr/>
            <p:nvPr/>
          </p:nvSpPr>
          <p:spPr>
            <a:xfrm>
              <a:off x="7448579" y="1576773"/>
              <a:ext cx="158387" cy="40268"/>
            </a:xfrm>
            <a:custGeom>
              <a:avLst/>
              <a:gdLst/>
              <a:ahLst/>
              <a:cxnLst/>
              <a:rect l="l" t="t" r="r" b="b"/>
              <a:pathLst>
                <a:path w="4788" h="1216" extrusionOk="0">
                  <a:moveTo>
                    <a:pt x="2501" y="24"/>
                  </a:moveTo>
                  <a:lnTo>
                    <a:pt x="4763" y="1168"/>
                  </a:lnTo>
                  <a:cubicBezTo>
                    <a:pt x="4787" y="1191"/>
                    <a:pt x="4787" y="1215"/>
                    <a:pt x="4763" y="1215"/>
                  </a:cubicBezTo>
                  <a:lnTo>
                    <a:pt x="48" y="1215"/>
                  </a:lnTo>
                  <a:cubicBezTo>
                    <a:pt x="24" y="1215"/>
                    <a:pt x="1" y="1191"/>
                    <a:pt x="48" y="1168"/>
                  </a:cubicBezTo>
                  <a:lnTo>
                    <a:pt x="2311" y="24"/>
                  </a:lnTo>
                  <a:cubicBezTo>
                    <a:pt x="2358" y="1"/>
                    <a:pt x="2430" y="1"/>
                    <a:pt x="2501" y="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8"/>
            <p:cNvSpPr/>
            <p:nvPr/>
          </p:nvSpPr>
          <p:spPr>
            <a:xfrm>
              <a:off x="7517121" y="1576773"/>
              <a:ext cx="89845" cy="40268"/>
            </a:xfrm>
            <a:custGeom>
              <a:avLst/>
              <a:gdLst/>
              <a:ahLst/>
              <a:cxnLst/>
              <a:rect l="l" t="t" r="r" b="b"/>
              <a:pathLst>
                <a:path w="2716" h="1216" extrusionOk="0">
                  <a:moveTo>
                    <a:pt x="429" y="24"/>
                  </a:moveTo>
                  <a:lnTo>
                    <a:pt x="2691" y="1168"/>
                  </a:lnTo>
                  <a:cubicBezTo>
                    <a:pt x="2715" y="1191"/>
                    <a:pt x="2715" y="1215"/>
                    <a:pt x="2691" y="1215"/>
                  </a:cubicBezTo>
                  <a:lnTo>
                    <a:pt x="2025" y="1215"/>
                  </a:lnTo>
                  <a:cubicBezTo>
                    <a:pt x="2072" y="1215"/>
                    <a:pt x="2096" y="1191"/>
                    <a:pt x="2025" y="1168"/>
                  </a:cubicBezTo>
                  <a:lnTo>
                    <a:pt x="0" y="143"/>
                  </a:lnTo>
                  <a:lnTo>
                    <a:pt x="215" y="24"/>
                  </a:lnTo>
                  <a:cubicBezTo>
                    <a:pt x="286" y="1"/>
                    <a:pt x="358" y="1"/>
                    <a:pt x="429" y="2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8"/>
            <p:cNvSpPr/>
            <p:nvPr/>
          </p:nvSpPr>
          <p:spPr>
            <a:xfrm>
              <a:off x="7457246" y="1639062"/>
              <a:ext cx="141053" cy="33181"/>
            </a:xfrm>
            <a:custGeom>
              <a:avLst/>
              <a:gdLst/>
              <a:ahLst/>
              <a:cxnLst/>
              <a:rect l="l" t="t" r="r" b="b"/>
              <a:pathLst>
                <a:path w="4264" h="1002" extrusionOk="0">
                  <a:moveTo>
                    <a:pt x="0" y="1"/>
                  </a:moveTo>
                  <a:lnTo>
                    <a:pt x="4263" y="1"/>
                  </a:lnTo>
                  <a:lnTo>
                    <a:pt x="4263" y="1001"/>
                  </a:lnTo>
                  <a:lnTo>
                    <a:pt x="0" y="100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8"/>
            <p:cNvSpPr/>
            <p:nvPr/>
          </p:nvSpPr>
          <p:spPr>
            <a:xfrm>
              <a:off x="7576201" y="1639062"/>
              <a:ext cx="22097" cy="33181"/>
            </a:xfrm>
            <a:custGeom>
              <a:avLst/>
              <a:gdLst/>
              <a:ahLst/>
              <a:cxnLst/>
              <a:rect l="l" t="t" r="r" b="b"/>
              <a:pathLst>
                <a:path w="668" h="1002" extrusionOk="0">
                  <a:moveTo>
                    <a:pt x="0" y="1"/>
                  </a:moveTo>
                  <a:lnTo>
                    <a:pt x="667" y="1"/>
                  </a:lnTo>
                  <a:lnTo>
                    <a:pt x="667" y="1001"/>
                  </a:lnTo>
                  <a:lnTo>
                    <a:pt x="0" y="100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8"/>
            <p:cNvSpPr/>
            <p:nvPr/>
          </p:nvSpPr>
          <p:spPr>
            <a:xfrm>
              <a:off x="7433627" y="1569090"/>
              <a:ext cx="189879" cy="386253"/>
            </a:xfrm>
            <a:custGeom>
              <a:avLst/>
              <a:gdLst/>
              <a:ahLst/>
              <a:cxnLst/>
              <a:rect l="l" t="t" r="r" b="b"/>
              <a:pathLst>
                <a:path w="5740" h="11664" extrusionOk="0">
                  <a:moveTo>
                    <a:pt x="4834" y="1614"/>
                  </a:moveTo>
                  <a:lnTo>
                    <a:pt x="4834" y="1923"/>
                  </a:lnTo>
                  <a:lnTo>
                    <a:pt x="905" y="1923"/>
                  </a:lnTo>
                  <a:lnTo>
                    <a:pt x="905" y="1614"/>
                  </a:lnTo>
                  <a:close/>
                  <a:moveTo>
                    <a:pt x="4834" y="2257"/>
                  </a:moveTo>
                  <a:lnTo>
                    <a:pt x="4834" y="2947"/>
                  </a:lnTo>
                  <a:lnTo>
                    <a:pt x="3239" y="2947"/>
                  </a:lnTo>
                  <a:cubicBezTo>
                    <a:pt x="3120" y="2947"/>
                    <a:pt x="3048" y="3019"/>
                    <a:pt x="3072" y="3138"/>
                  </a:cubicBezTo>
                  <a:cubicBezTo>
                    <a:pt x="3096" y="3209"/>
                    <a:pt x="3167" y="3281"/>
                    <a:pt x="3239" y="3281"/>
                  </a:cubicBezTo>
                  <a:lnTo>
                    <a:pt x="4834" y="3281"/>
                  </a:lnTo>
                  <a:lnTo>
                    <a:pt x="4834" y="3590"/>
                  </a:lnTo>
                  <a:lnTo>
                    <a:pt x="905" y="3590"/>
                  </a:lnTo>
                  <a:lnTo>
                    <a:pt x="905" y="3281"/>
                  </a:lnTo>
                  <a:lnTo>
                    <a:pt x="2453" y="3281"/>
                  </a:lnTo>
                  <a:cubicBezTo>
                    <a:pt x="2572" y="3281"/>
                    <a:pt x="2643" y="3186"/>
                    <a:pt x="2620" y="3067"/>
                  </a:cubicBezTo>
                  <a:cubicBezTo>
                    <a:pt x="2596" y="2995"/>
                    <a:pt x="2524" y="2947"/>
                    <a:pt x="2453" y="2947"/>
                  </a:cubicBezTo>
                  <a:lnTo>
                    <a:pt x="905" y="2947"/>
                  </a:lnTo>
                  <a:lnTo>
                    <a:pt x="905" y="2257"/>
                  </a:lnTo>
                  <a:close/>
                  <a:moveTo>
                    <a:pt x="5144" y="3948"/>
                  </a:moveTo>
                  <a:lnTo>
                    <a:pt x="5144" y="4400"/>
                  </a:lnTo>
                  <a:lnTo>
                    <a:pt x="548" y="4400"/>
                  </a:lnTo>
                  <a:lnTo>
                    <a:pt x="548" y="3948"/>
                  </a:lnTo>
                  <a:close/>
                  <a:moveTo>
                    <a:pt x="3644" y="4734"/>
                  </a:moveTo>
                  <a:lnTo>
                    <a:pt x="2834" y="5305"/>
                  </a:lnTo>
                  <a:lnTo>
                    <a:pt x="2024" y="4734"/>
                  </a:lnTo>
                  <a:close/>
                  <a:moveTo>
                    <a:pt x="1643" y="4876"/>
                  </a:moveTo>
                  <a:lnTo>
                    <a:pt x="2572" y="5496"/>
                  </a:lnTo>
                  <a:lnTo>
                    <a:pt x="1524" y="6210"/>
                  </a:lnTo>
                  <a:lnTo>
                    <a:pt x="1643" y="4876"/>
                  </a:lnTo>
                  <a:close/>
                  <a:moveTo>
                    <a:pt x="4049" y="4876"/>
                  </a:moveTo>
                  <a:lnTo>
                    <a:pt x="4168" y="6210"/>
                  </a:lnTo>
                  <a:lnTo>
                    <a:pt x="3167" y="5496"/>
                  </a:lnTo>
                  <a:lnTo>
                    <a:pt x="4049" y="4876"/>
                  </a:lnTo>
                  <a:close/>
                  <a:moveTo>
                    <a:pt x="2834" y="5710"/>
                  </a:moveTo>
                  <a:lnTo>
                    <a:pt x="4049" y="6567"/>
                  </a:lnTo>
                  <a:lnTo>
                    <a:pt x="2834" y="7329"/>
                  </a:lnTo>
                  <a:lnTo>
                    <a:pt x="1619" y="6567"/>
                  </a:lnTo>
                  <a:lnTo>
                    <a:pt x="2834" y="5710"/>
                  </a:lnTo>
                  <a:close/>
                  <a:moveTo>
                    <a:pt x="4263" y="6853"/>
                  </a:moveTo>
                  <a:lnTo>
                    <a:pt x="4382" y="8234"/>
                  </a:lnTo>
                  <a:lnTo>
                    <a:pt x="3191" y="7496"/>
                  </a:lnTo>
                  <a:lnTo>
                    <a:pt x="4263" y="6853"/>
                  </a:lnTo>
                  <a:close/>
                  <a:moveTo>
                    <a:pt x="1453" y="6877"/>
                  </a:moveTo>
                  <a:lnTo>
                    <a:pt x="2524" y="7520"/>
                  </a:lnTo>
                  <a:lnTo>
                    <a:pt x="1334" y="8282"/>
                  </a:lnTo>
                  <a:lnTo>
                    <a:pt x="1453" y="6877"/>
                  </a:lnTo>
                  <a:close/>
                  <a:moveTo>
                    <a:pt x="2858" y="7710"/>
                  </a:moveTo>
                  <a:lnTo>
                    <a:pt x="4263" y="8568"/>
                  </a:lnTo>
                  <a:lnTo>
                    <a:pt x="2858" y="9496"/>
                  </a:lnTo>
                  <a:lnTo>
                    <a:pt x="1453" y="8568"/>
                  </a:lnTo>
                  <a:lnTo>
                    <a:pt x="2858" y="7710"/>
                  </a:lnTo>
                  <a:close/>
                  <a:moveTo>
                    <a:pt x="1262" y="8877"/>
                  </a:moveTo>
                  <a:lnTo>
                    <a:pt x="2524" y="9711"/>
                  </a:lnTo>
                  <a:lnTo>
                    <a:pt x="1072" y="10663"/>
                  </a:lnTo>
                  <a:lnTo>
                    <a:pt x="1262" y="8877"/>
                  </a:lnTo>
                  <a:close/>
                  <a:moveTo>
                    <a:pt x="4406" y="8877"/>
                  </a:moveTo>
                  <a:lnTo>
                    <a:pt x="4596" y="10663"/>
                  </a:lnTo>
                  <a:lnTo>
                    <a:pt x="3120" y="9711"/>
                  </a:lnTo>
                  <a:lnTo>
                    <a:pt x="4406" y="8877"/>
                  </a:lnTo>
                  <a:close/>
                  <a:moveTo>
                    <a:pt x="2828" y="0"/>
                  </a:moveTo>
                  <a:cubicBezTo>
                    <a:pt x="2804" y="0"/>
                    <a:pt x="2774" y="6"/>
                    <a:pt x="2739" y="18"/>
                  </a:cubicBezTo>
                  <a:lnTo>
                    <a:pt x="262" y="1280"/>
                  </a:lnTo>
                  <a:cubicBezTo>
                    <a:pt x="214" y="1304"/>
                    <a:pt x="191" y="1376"/>
                    <a:pt x="191" y="1447"/>
                  </a:cubicBezTo>
                  <a:cubicBezTo>
                    <a:pt x="214" y="1542"/>
                    <a:pt x="262" y="1614"/>
                    <a:pt x="357" y="1614"/>
                  </a:cubicBezTo>
                  <a:lnTo>
                    <a:pt x="548" y="1614"/>
                  </a:lnTo>
                  <a:lnTo>
                    <a:pt x="548" y="3590"/>
                  </a:lnTo>
                  <a:lnTo>
                    <a:pt x="357" y="3590"/>
                  </a:lnTo>
                  <a:cubicBezTo>
                    <a:pt x="262" y="3590"/>
                    <a:pt x="191" y="3686"/>
                    <a:pt x="167" y="3781"/>
                  </a:cubicBezTo>
                  <a:lnTo>
                    <a:pt x="167" y="4591"/>
                  </a:lnTo>
                  <a:cubicBezTo>
                    <a:pt x="167" y="4662"/>
                    <a:pt x="262" y="4757"/>
                    <a:pt x="357" y="4757"/>
                  </a:cubicBezTo>
                  <a:lnTo>
                    <a:pt x="667" y="4757"/>
                  </a:lnTo>
                  <a:lnTo>
                    <a:pt x="143" y="9758"/>
                  </a:lnTo>
                  <a:cubicBezTo>
                    <a:pt x="119" y="9854"/>
                    <a:pt x="214" y="9949"/>
                    <a:pt x="286" y="9949"/>
                  </a:cubicBezTo>
                  <a:cubicBezTo>
                    <a:pt x="381" y="9949"/>
                    <a:pt x="476" y="9877"/>
                    <a:pt x="476" y="9782"/>
                  </a:cubicBezTo>
                  <a:lnTo>
                    <a:pt x="976" y="4757"/>
                  </a:lnTo>
                  <a:lnTo>
                    <a:pt x="1310" y="4757"/>
                  </a:lnTo>
                  <a:cubicBezTo>
                    <a:pt x="1096" y="6924"/>
                    <a:pt x="905" y="9139"/>
                    <a:pt x="691" y="11306"/>
                  </a:cubicBezTo>
                  <a:lnTo>
                    <a:pt x="357" y="11306"/>
                  </a:lnTo>
                  <a:lnTo>
                    <a:pt x="429" y="10568"/>
                  </a:lnTo>
                  <a:cubicBezTo>
                    <a:pt x="429" y="10473"/>
                    <a:pt x="357" y="10378"/>
                    <a:pt x="262" y="10378"/>
                  </a:cubicBezTo>
                  <a:cubicBezTo>
                    <a:pt x="167" y="10378"/>
                    <a:pt x="95" y="10449"/>
                    <a:pt x="95" y="10544"/>
                  </a:cubicBezTo>
                  <a:lnTo>
                    <a:pt x="0" y="11449"/>
                  </a:lnTo>
                  <a:cubicBezTo>
                    <a:pt x="0" y="11544"/>
                    <a:pt x="72" y="11663"/>
                    <a:pt x="191" y="11663"/>
                  </a:cubicBezTo>
                  <a:lnTo>
                    <a:pt x="857" y="11663"/>
                  </a:lnTo>
                  <a:cubicBezTo>
                    <a:pt x="953" y="11663"/>
                    <a:pt x="1048" y="11616"/>
                    <a:pt x="1048" y="11521"/>
                  </a:cubicBezTo>
                  <a:lnTo>
                    <a:pt x="1072" y="11140"/>
                  </a:lnTo>
                  <a:lnTo>
                    <a:pt x="2858" y="9949"/>
                  </a:lnTo>
                  <a:lnTo>
                    <a:pt x="4644" y="11140"/>
                  </a:lnTo>
                  <a:lnTo>
                    <a:pt x="4668" y="11521"/>
                  </a:lnTo>
                  <a:cubicBezTo>
                    <a:pt x="4715" y="11568"/>
                    <a:pt x="4763" y="11663"/>
                    <a:pt x="4858" y="11663"/>
                  </a:cubicBezTo>
                  <a:lnTo>
                    <a:pt x="5549" y="11663"/>
                  </a:lnTo>
                  <a:cubicBezTo>
                    <a:pt x="5668" y="11663"/>
                    <a:pt x="5739" y="11544"/>
                    <a:pt x="5716" y="11449"/>
                  </a:cubicBezTo>
                  <a:lnTo>
                    <a:pt x="5215" y="6210"/>
                  </a:lnTo>
                  <a:cubicBezTo>
                    <a:pt x="5215" y="6139"/>
                    <a:pt x="5120" y="6067"/>
                    <a:pt x="5025" y="6067"/>
                  </a:cubicBezTo>
                  <a:cubicBezTo>
                    <a:pt x="4953" y="6067"/>
                    <a:pt x="4882" y="6162"/>
                    <a:pt x="4882" y="6258"/>
                  </a:cubicBezTo>
                  <a:lnTo>
                    <a:pt x="5358" y="11306"/>
                  </a:lnTo>
                  <a:lnTo>
                    <a:pt x="5025" y="11306"/>
                  </a:lnTo>
                  <a:cubicBezTo>
                    <a:pt x="4834" y="9139"/>
                    <a:pt x="4620" y="6924"/>
                    <a:pt x="4406" y="4757"/>
                  </a:cubicBezTo>
                  <a:lnTo>
                    <a:pt x="4739" y="4757"/>
                  </a:lnTo>
                  <a:lnTo>
                    <a:pt x="4787" y="5472"/>
                  </a:lnTo>
                  <a:cubicBezTo>
                    <a:pt x="4787" y="5567"/>
                    <a:pt x="4882" y="5615"/>
                    <a:pt x="4977" y="5615"/>
                  </a:cubicBezTo>
                  <a:cubicBezTo>
                    <a:pt x="5073" y="5615"/>
                    <a:pt x="5120" y="5543"/>
                    <a:pt x="5120" y="5448"/>
                  </a:cubicBezTo>
                  <a:lnTo>
                    <a:pt x="5073" y="4757"/>
                  </a:lnTo>
                  <a:lnTo>
                    <a:pt x="5335" y="4757"/>
                  </a:lnTo>
                  <a:cubicBezTo>
                    <a:pt x="5430" y="4757"/>
                    <a:pt x="5501" y="4662"/>
                    <a:pt x="5501" y="4591"/>
                  </a:cubicBezTo>
                  <a:lnTo>
                    <a:pt x="5501" y="3781"/>
                  </a:lnTo>
                  <a:cubicBezTo>
                    <a:pt x="5501" y="3686"/>
                    <a:pt x="5406" y="3590"/>
                    <a:pt x="5335" y="3590"/>
                  </a:cubicBezTo>
                  <a:lnTo>
                    <a:pt x="5144" y="3590"/>
                  </a:lnTo>
                  <a:lnTo>
                    <a:pt x="5144" y="1614"/>
                  </a:lnTo>
                  <a:lnTo>
                    <a:pt x="5335" y="1614"/>
                  </a:lnTo>
                  <a:cubicBezTo>
                    <a:pt x="5382" y="1614"/>
                    <a:pt x="5454" y="1566"/>
                    <a:pt x="5477" y="1519"/>
                  </a:cubicBezTo>
                  <a:cubicBezTo>
                    <a:pt x="5501" y="1423"/>
                    <a:pt x="5477" y="1304"/>
                    <a:pt x="5382" y="1280"/>
                  </a:cubicBezTo>
                  <a:lnTo>
                    <a:pt x="4191" y="685"/>
                  </a:lnTo>
                  <a:cubicBezTo>
                    <a:pt x="4175" y="679"/>
                    <a:pt x="4155" y="676"/>
                    <a:pt x="4134" y="676"/>
                  </a:cubicBezTo>
                  <a:cubicBezTo>
                    <a:pt x="4068" y="676"/>
                    <a:pt x="3990" y="708"/>
                    <a:pt x="3953" y="780"/>
                  </a:cubicBezTo>
                  <a:cubicBezTo>
                    <a:pt x="3929" y="852"/>
                    <a:pt x="3953" y="971"/>
                    <a:pt x="4049" y="1018"/>
                  </a:cubicBezTo>
                  <a:lnTo>
                    <a:pt x="4620" y="1280"/>
                  </a:lnTo>
                  <a:lnTo>
                    <a:pt x="1072" y="1280"/>
                  </a:lnTo>
                  <a:lnTo>
                    <a:pt x="2834" y="375"/>
                  </a:lnTo>
                  <a:lnTo>
                    <a:pt x="3334" y="661"/>
                  </a:lnTo>
                  <a:cubicBezTo>
                    <a:pt x="3357" y="667"/>
                    <a:pt x="3380" y="670"/>
                    <a:pt x="3404" y="670"/>
                  </a:cubicBezTo>
                  <a:cubicBezTo>
                    <a:pt x="3480" y="670"/>
                    <a:pt x="3554" y="639"/>
                    <a:pt x="3572" y="566"/>
                  </a:cubicBezTo>
                  <a:cubicBezTo>
                    <a:pt x="3596" y="471"/>
                    <a:pt x="3572" y="352"/>
                    <a:pt x="3477" y="328"/>
                  </a:cubicBezTo>
                  <a:lnTo>
                    <a:pt x="2882" y="18"/>
                  </a:lnTo>
                  <a:cubicBezTo>
                    <a:pt x="2870" y="6"/>
                    <a:pt x="2852" y="0"/>
                    <a:pt x="2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68"/>
          <p:cNvGrpSpPr/>
          <p:nvPr/>
        </p:nvGrpSpPr>
        <p:grpSpPr>
          <a:xfrm>
            <a:off x="6706508" y="2122620"/>
            <a:ext cx="374234" cy="383273"/>
            <a:chOff x="6672621" y="2152477"/>
            <a:chExt cx="374234" cy="383273"/>
          </a:xfrm>
        </p:grpSpPr>
        <p:sp>
          <p:nvSpPr>
            <p:cNvPr id="5576" name="Google Shape;5576;p68"/>
            <p:cNvSpPr/>
            <p:nvPr/>
          </p:nvSpPr>
          <p:spPr>
            <a:xfrm>
              <a:off x="6676558" y="2158769"/>
              <a:ext cx="126068" cy="136467"/>
            </a:xfrm>
            <a:custGeom>
              <a:avLst/>
              <a:gdLst/>
              <a:ahLst/>
              <a:cxnLst/>
              <a:rect l="l" t="t" r="r" b="b"/>
              <a:pathLst>
                <a:path w="3811" h="4121" extrusionOk="0">
                  <a:moveTo>
                    <a:pt x="1905" y="1"/>
                  </a:moveTo>
                  <a:cubicBezTo>
                    <a:pt x="2953" y="263"/>
                    <a:pt x="3811" y="1096"/>
                    <a:pt x="3811" y="2144"/>
                  </a:cubicBezTo>
                  <a:lnTo>
                    <a:pt x="3811" y="3859"/>
                  </a:lnTo>
                  <a:cubicBezTo>
                    <a:pt x="3811" y="4001"/>
                    <a:pt x="3692" y="4120"/>
                    <a:pt x="3549" y="4120"/>
                  </a:cubicBezTo>
                  <a:lnTo>
                    <a:pt x="262" y="4120"/>
                  </a:lnTo>
                  <a:cubicBezTo>
                    <a:pt x="119" y="4120"/>
                    <a:pt x="0" y="4001"/>
                    <a:pt x="0" y="3859"/>
                  </a:cubicBezTo>
                  <a:lnTo>
                    <a:pt x="0" y="2144"/>
                  </a:lnTo>
                  <a:cubicBezTo>
                    <a:pt x="0" y="1096"/>
                    <a:pt x="858" y="239"/>
                    <a:pt x="19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8"/>
            <p:cNvSpPr/>
            <p:nvPr/>
          </p:nvSpPr>
          <p:spPr>
            <a:xfrm>
              <a:off x="6728560" y="2158769"/>
              <a:ext cx="73272" cy="136467"/>
            </a:xfrm>
            <a:custGeom>
              <a:avLst/>
              <a:gdLst/>
              <a:ahLst/>
              <a:cxnLst/>
              <a:rect l="l" t="t" r="r" b="b"/>
              <a:pathLst>
                <a:path w="2215" h="4121" extrusionOk="0">
                  <a:moveTo>
                    <a:pt x="333" y="1"/>
                  </a:moveTo>
                  <a:cubicBezTo>
                    <a:pt x="1381" y="263"/>
                    <a:pt x="2215" y="1096"/>
                    <a:pt x="2215" y="2144"/>
                  </a:cubicBezTo>
                  <a:lnTo>
                    <a:pt x="2215" y="3859"/>
                  </a:lnTo>
                  <a:cubicBezTo>
                    <a:pt x="2215" y="4001"/>
                    <a:pt x="2096" y="4120"/>
                    <a:pt x="1929" y="4120"/>
                  </a:cubicBezTo>
                  <a:lnTo>
                    <a:pt x="1286" y="4120"/>
                  </a:lnTo>
                  <a:cubicBezTo>
                    <a:pt x="1429" y="4120"/>
                    <a:pt x="1548" y="4001"/>
                    <a:pt x="1548" y="3859"/>
                  </a:cubicBezTo>
                  <a:lnTo>
                    <a:pt x="1548" y="2144"/>
                  </a:lnTo>
                  <a:cubicBezTo>
                    <a:pt x="1548" y="1215"/>
                    <a:pt x="857" y="429"/>
                    <a:pt x="0" y="72"/>
                  </a:cubicBezTo>
                  <a:cubicBezTo>
                    <a:pt x="119" y="48"/>
                    <a:pt x="214" y="1"/>
                    <a:pt x="333"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8"/>
            <p:cNvSpPr/>
            <p:nvPr/>
          </p:nvSpPr>
          <p:spPr>
            <a:xfrm>
              <a:off x="6727766" y="2329112"/>
              <a:ext cx="23652" cy="154614"/>
            </a:xfrm>
            <a:custGeom>
              <a:avLst/>
              <a:gdLst/>
              <a:ahLst/>
              <a:cxnLst/>
              <a:rect l="l" t="t" r="r" b="b"/>
              <a:pathLst>
                <a:path w="715" h="4669" extrusionOk="0">
                  <a:moveTo>
                    <a:pt x="0" y="0"/>
                  </a:moveTo>
                  <a:lnTo>
                    <a:pt x="715" y="0"/>
                  </a:lnTo>
                  <a:lnTo>
                    <a:pt x="715" y="4668"/>
                  </a:lnTo>
                  <a:lnTo>
                    <a:pt x="0" y="4668"/>
                  </a:ln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8"/>
            <p:cNvSpPr/>
            <p:nvPr/>
          </p:nvSpPr>
          <p:spPr>
            <a:xfrm>
              <a:off x="6717511" y="2247881"/>
              <a:ext cx="41780" cy="283928"/>
            </a:xfrm>
            <a:custGeom>
              <a:avLst/>
              <a:gdLst/>
              <a:ahLst/>
              <a:cxnLst/>
              <a:rect l="l" t="t" r="r" b="b"/>
              <a:pathLst>
                <a:path w="1263" h="8574" extrusionOk="0">
                  <a:moveTo>
                    <a:pt x="286" y="7026"/>
                  </a:moveTo>
                  <a:lnTo>
                    <a:pt x="1001" y="7026"/>
                  </a:lnTo>
                  <a:cubicBezTo>
                    <a:pt x="1144" y="7026"/>
                    <a:pt x="1263" y="7145"/>
                    <a:pt x="1263" y="7312"/>
                  </a:cubicBezTo>
                  <a:lnTo>
                    <a:pt x="1263" y="8312"/>
                  </a:lnTo>
                  <a:cubicBezTo>
                    <a:pt x="1263" y="8455"/>
                    <a:pt x="1144" y="8574"/>
                    <a:pt x="1001" y="8574"/>
                  </a:cubicBezTo>
                  <a:lnTo>
                    <a:pt x="286" y="8574"/>
                  </a:lnTo>
                  <a:cubicBezTo>
                    <a:pt x="120" y="8574"/>
                    <a:pt x="1" y="8455"/>
                    <a:pt x="1" y="8312"/>
                  </a:cubicBezTo>
                  <a:lnTo>
                    <a:pt x="1" y="7312"/>
                  </a:lnTo>
                  <a:cubicBezTo>
                    <a:pt x="48" y="7145"/>
                    <a:pt x="167" y="7026"/>
                    <a:pt x="286" y="7026"/>
                  </a:cubicBezTo>
                  <a:close/>
                  <a:moveTo>
                    <a:pt x="286" y="1"/>
                  </a:moveTo>
                  <a:lnTo>
                    <a:pt x="1001" y="1"/>
                  </a:lnTo>
                  <a:cubicBezTo>
                    <a:pt x="1144" y="1"/>
                    <a:pt x="1263" y="120"/>
                    <a:pt x="1263" y="286"/>
                  </a:cubicBezTo>
                  <a:lnTo>
                    <a:pt x="1263" y="2334"/>
                  </a:lnTo>
                  <a:cubicBezTo>
                    <a:pt x="1263" y="2477"/>
                    <a:pt x="1144" y="2596"/>
                    <a:pt x="1001" y="2596"/>
                  </a:cubicBezTo>
                  <a:lnTo>
                    <a:pt x="286" y="2596"/>
                  </a:lnTo>
                  <a:cubicBezTo>
                    <a:pt x="120" y="2596"/>
                    <a:pt x="1" y="2477"/>
                    <a:pt x="1" y="2334"/>
                  </a:cubicBezTo>
                  <a:lnTo>
                    <a:pt x="1" y="286"/>
                  </a:lnTo>
                  <a:cubicBezTo>
                    <a:pt x="48" y="120"/>
                    <a:pt x="167" y="1"/>
                    <a:pt x="286" y="1"/>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8"/>
            <p:cNvSpPr/>
            <p:nvPr/>
          </p:nvSpPr>
          <p:spPr>
            <a:xfrm>
              <a:off x="6729320" y="2247881"/>
              <a:ext cx="30764" cy="283928"/>
            </a:xfrm>
            <a:custGeom>
              <a:avLst/>
              <a:gdLst/>
              <a:ahLst/>
              <a:cxnLst/>
              <a:rect l="l" t="t" r="r" b="b"/>
              <a:pathLst>
                <a:path w="930" h="8574" extrusionOk="0">
                  <a:moveTo>
                    <a:pt x="1" y="7026"/>
                  </a:moveTo>
                  <a:lnTo>
                    <a:pt x="668" y="7026"/>
                  </a:lnTo>
                  <a:cubicBezTo>
                    <a:pt x="811" y="7026"/>
                    <a:pt x="930" y="7145"/>
                    <a:pt x="930" y="7312"/>
                  </a:cubicBezTo>
                  <a:lnTo>
                    <a:pt x="930" y="8312"/>
                  </a:lnTo>
                  <a:cubicBezTo>
                    <a:pt x="930" y="8455"/>
                    <a:pt x="811" y="8574"/>
                    <a:pt x="668" y="8574"/>
                  </a:cubicBezTo>
                  <a:lnTo>
                    <a:pt x="1" y="8574"/>
                  </a:lnTo>
                  <a:cubicBezTo>
                    <a:pt x="168" y="8574"/>
                    <a:pt x="287" y="8455"/>
                    <a:pt x="287" y="8312"/>
                  </a:cubicBezTo>
                  <a:lnTo>
                    <a:pt x="287" y="7312"/>
                  </a:lnTo>
                  <a:cubicBezTo>
                    <a:pt x="287" y="7145"/>
                    <a:pt x="168" y="7026"/>
                    <a:pt x="1" y="7026"/>
                  </a:cubicBezTo>
                  <a:close/>
                  <a:moveTo>
                    <a:pt x="1" y="1"/>
                  </a:moveTo>
                  <a:lnTo>
                    <a:pt x="668" y="1"/>
                  </a:lnTo>
                  <a:cubicBezTo>
                    <a:pt x="811" y="1"/>
                    <a:pt x="930" y="120"/>
                    <a:pt x="930" y="286"/>
                  </a:cubicBezTo>
                  <a:lnTo>
                    <a:pt x="930" y="2334"/>
                  </a:lnTo>
                  <a:cubicBezTo>
                    <a:pt x="930" y="2477"/>
                    <a:pt x="811" y="2596"/>
                    <a:pt x="668" y="2596"/>
                  </a:cubicBezTo>
                  <a:lnTo>
                    <a:pt x="1" y="2596"/>
                  </a:lnTo>
                  <a:cubicBezTo>
                    <a:pt x="168" y="2596"/>
                    <a:pt x="287" y="2477"/>
                    <a:pt x="287" y="2334"/>
                  </a:cubicBezTo>
                  <a:lnTo>
                    <a:pt x="287" y="286"/>
                  </a:lnTo>
                  <a:cubicBezTo>
                    <a:pt x="287" y="120"/>
                    <a:pt x="168"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8"/>
            <p:cNvSpPr/>
            <p:nvPr/>
          </p:nvSpPr>
          <p:spPr>
            <a:xfrm>
              <a:off x="6827006" y="2284175"/>
              <a:ext cx="216674" cy="246376"/>
            </a:xfrm>
            <a:custGeom>
              <a:avLst/>
              <a:gdLst/>
              <a:ahLst/>
              <a:cxnLst/>
              <a:rect l="l" t="t" r="r" b="b"/>
              <a:pathLst>
                <a:path w="6550" h="7440" extrusionOk="0">
                  <a:moveTo>
                    <a:pt x="715" y="0"/>
                  </a:moveTo>
                  <a:cubicBezTo>
                    <a:pt x="263" y="0"/>
                    <a:pt x="1" y="548"/>
                    <a:pt x="215" y="1000"/>
                  </a:cubicBezTo>
                  <a:lnTo>
                    <a:pt x="668" y="2072"/>
                  </a:lnTo>
                  <a:lnTo>
                    <a:pt x="1406" y="3501"/>
                  </a:lnTo>
                  <a:lnTo>
                    <a:pt x="1549" y="4120"/>
                  </a:lnTo>
                  <a:lnTo>
                    <a:pt x="2811" y="7073"/>
                  </a:lnTo>
                  <a:cubicBezTo>
                    <a:pt x="2905" y="7320"/>
                    <a:pt x="3098" y="7439"/>
                    <a:pt x="3295" y="7439"/>
                  </a:cubicBezTo>
                  <a:cubicBezTo>
                    <a:pt x="3497" y="7439"/>
                    <a:pt x="3703" y="7314"/>
                    <a:pt x="3811" y="7073"/>
                  </a:cubicBezTo>
                  <a:lnTo>
                    <a:pt x="5073" y="4120"/>
                  </a:lnTo>
                  <a:lnTo>
                    <a:pt x="5026" y="3882"/>
                  </a:lnTo>
                  <a:lnTo>
                    <a:pt x="5931" y="2072"/>
                  </a:lnTo>
                  <a:lnTo>
                    <a:pt x="6383" y="1000"/>
                  </a:lnTo>
                  <a:cubicBezTo>
                    <a:pt x="6550" y="524"/>
                    <a:pt x="6288" y="0"/>
                    <a:pt x="5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8"/>
            <p:cNvSpPr/>
            <p:nvPr/>
          </p:nvSpPr>
          <p:spPr>
            <a:xfrm>
              <a:off x="6925485" y="2283380"/>
              <a:ext cx="118989" cy="247998"/>
            </a:xfrm>
            <a:custGeom>
              <a:avLst/>
              <a:gdLst/>
              <a:ahLst/>
              <a:cxnLst/>
              <a:rect l="l" t="t" r="r" b="b"/>
              <a:pathLst>
                <a:path w="3597" h="7489" extrusionOk="0">
                  <a:moveTo>
                    <a:pt x="2239" y="0"/>
                  </a:moveTo>
                  <a:cubicBezTo>
                    <a:pt x="2644" y="0"/>
                    <a:pt x="2930" y="548"/>
                    <a:pt x="2739" y="1000"/>
                  </a:cubicBezTo>
                  <a:lnTo>
                    <a:pt x="2287" y="2096"/>
                  </a:lnTo>
                  <a:lnTo>
                    <a:pt x="2954" y="2096"/>
                  </a:lnTo>
                  <a:lnTo>
                    <a:pt x="3406" y="1000"/>
                  </a:lnTo>
                  <a:cubicBezTo>
                    <a:pt x="3597" y="548"/>
                    <a:pt x="3311" y="0"/>
                    <a:pt x="2882" y="0"/>
                  </a:cubicBezTo>
                  <a:close/>
                  <a:moveTo>
                    <a:pt x="1430" y="4168"/>
                  </a:moveTo>
                  <a:lnTo>
                    <a:pt x="191" y="7121"/>
                  </a:lnTo>
                  <a:cubicBezTo>
                    <a:pt x="144" y="7216"/>
                    <a:pt x="72" y="7311"/>
                    <a:pt x="1" y="7359"/>
                  </a:cubicBezTo>
                  <a:cubicBezTo>
                    <a:pt x="97" y="7446"/>
                    <a:pt x="215" y="7489"/>
                    <a:pt x="334" y="7489"/>
                  </a:cubicBezTo>
                  <a:cubicBezTo>
                    <a:pt x="539" y="7489"/>
                    <a:pt x="744" y="7362"/>
                    <a:pt x="834" y="7121"/>
                  </a:cubicBezTo>
                  <a:lnTo>
                    <a:pt x="2096" y="416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8"/>
            <p:cNvSpPr/>
            <p:nvPr/>
          </p:nvSpPr>
          <p:spPr>
            <a:xfrm>
              <a:off x="6849864" y="2352756"/>
              <a:ext cx="173339" cy="67853"/>
            </a:xfrm>
            <a:custGeom>
              <a:avLst/>
              <a:gdLst/>
              <a:ahLst/>
              <a:cxnLst/>
              <a:rect l="l" t="t" r="r" b="b"/>
              <a:pathLst>
                <a:path w="5240" h="2049" extrusionOk="0">
                  <a:moveTo>
                    <a:pt x="5240" y="1"/>
                  </a:moveTo>
                  <a:lnTo>
                    <a:pt x="1" y="1"/>
                  </a:lnTo>
                  <a:lnTo>
                    <a:pt x="858" y="2049"/>
                  </a:lnTo>
                  <a:lnTo>
                    <a:pt x="4359" y="2049"/>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8"/>
            <p:cNvSpPr/>
            <p:nvPr/>
          </p:nvSpPr>
          <p:spPr>
            <a:xfrm>
              <a:off x="6972756" y="2352756"/>
              <a:ext cx="50447" cy="67853"/>
            </a:xfrm>
            <a:custGeom>
              <a:avLst/>
              <a:gdLst/>
              <a:ahLst/>
              <a:cxnLst/>
              <a:rect l="l" t="t" r="r" b="b"/>
              <a:pathLst>
                <a:path w="1525" h="2049" extrusionOk="0">
                  <a:moveTo>
                    <a:pt x="1525" y="1"/>
                  </a:moveTo>
                  <a:lnTo>
                    <a:pt x="858" y="1"/>
                  </a:lnTo>
                  <a:lnTo>
                    <a:pt x="1" y="2049"/>
                  </a:lnTo>
                  <a:lnTo>
                    <a:pt x="667" y="2049"/>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8"/>
            <p:cNvSpPr/>
            <p:nvPr/>
          </p:nvSpPr>
          <p:spPr>
            <a:xfrm>
              <a:off x="6672621" y="2152477"/>
              <a:ext cx="374234" cy="383273"/>
            </a:xfrm>
            <a:custGeom>
              <a:avLst/>
              <a:gdLst/>
              <a:ahLst/>
              <a:cxnLst/>
              <a:rect l="l" t="t" r="r" b="b"/>
              <a:pathLst>
                <a:path w="11313" h="11574" extrusionOk="0">
                  <a:moveTo>
                    <a:pt x="2406" y="3072"/>
                  </a:moveTo>
                  <a:cubicBezTo>
                    <a:pt x="2453" y="3072"/>
                    <a:pt x="2501" y="3096"/>
                    <a:pt x="2501" y="3167"/>
                  </a:cubicBezTo>
                  <a:lnTo>
                    <a:pt x="2501" y="4310"/>
                  </a:lnTo>
                  <a:lnTo>
                    <a:pt x="2501" y="5215"/>
                  </a:lnTo>
                  <a:cubicBezTo>
                    <a:pt x="2501" y="5263"/>
                    <a:pt x="2477" y="5311"/>
                    <a:pt x="2406" y="5311"/>
                  </a:cubicBezTo>
                  <a:lnTo>
                    <a:pt x="1691" y="5311"/>
                  </a:lnTo>
                  <a:cubicBezTo>
                    <a:pt x="1643" y="5311"/>
                    <a:pt x="1596" y="5239"/>
                    <a:pt x="1596" y="5215"/>
                  </a:cubicBezTo>
                  <a:lnTo>
                    <a:pt x="1596" y="4310"/>
                  </a:lnTo>
                  <a:lnTo>
                    <a:pt x="1596" y="3167"/>
                  </a:lnTo>
                  <a:cubicBezTo>
                    <a:pt x="1596" y="3096"/>
                    <a:pt x="1643" y="3072"/>
                    <a:pt x="1691" y="3072"/>
                  </a:cubicBezTo>
                  <a:close/>
                  <a:moveTo>
                    <a:pt x="10598" y="4168"/>
                  </a:moveTo>
                  <a:cubicBezTo>
                    <a:pt x="10741" y="4168"/>
                    <a:pt x="10836" y="4239"/>
                    <a:pt x="10931" y="4382"/>
                  </a:cubicBezTo>
                  <a:cubicBezTo>
                    <a:pt x="10979" y="4453"/>
                    <a:pt x="11003" y="4549"/>
                    <a:pt x="11003" y="4668"/>
                  </a:cubicBezTo>
                  <a:cubicBezTo>
                    <a:pt x="11003" y="4763"/>
                    <a:pt x="10979" y="4811"/>
                    <a:pt x="10955" y="4906"/>
                  </a:cubicBezTo>
                  <a:lnTo>
                    <a:pt x="10526" y="5882"/>
                  </a:lnTo>
                  <a:lnTo>
                    <a:pt x="5478" y="5882"/>
                  </a:lnTo>
                  <a:lnTo>
                    <a:pt x="5049" y="4930"/>
                  </a:lnTo>
                  <a:cubicBezTo>
                    <a:pt x="5025" y="4858"/>
                    <a:pt x="5001" y="4763"/>
                    <a:pt x="5001" y="4668"/>
                  </a:cubicBezTo>
                  <a:cubicBezTo>
                    <a:pt x="5001" y="4549"/>
                    <a:pt x="5025" y="4477"/>
                    <a:pt x="5097" y="4382"/>
                  </a:cubicBezTo>
                  <a:cubicBezTo>
                    <a:pt x="5120" y="4287"/>
                    <a:pt x="5168" y="4239"/>
                    <a:pt x="5263" y="4191"/>
                  </a:cubicBezTo>
                  <a:cubicBezTo>
                    <a:pt x="5335" y="4168"/>
                    <a:pt x="5359" y="4168"/>
                    <a:pt x="5406" y="4168"/>
                  </a:cubicBezTo>
                  <a:close/>
                  <a:moveTo>
                    <a:pt x="10360" y="6216"/>
                  </a:moveTo>
                  <a:lnTo>
                    <a:pt x="9645" y="7954"/>
                  </a:lnTo>
                  <a:lnTo>
                    <a:pt x="6359" y="7954"/>
                  </a:lnTo>
                  <a:lnTo>
                    <a:pt x="5644" y="6216"/>
                  </a:lnTo>
                  <a:close/>
                  <a:moveTo>
                    <a:pt x="2406" y="10074"/>
                  </a:moveTo>
                  <a:cubicBezTo>
                    <a:pt x="2477" y="10074"/>
                    <a:pt x="2501" y="10121"/>
                    <a:pt x="2501" y="10145"/>
                  </a:cubicBezTo>
                  <a:lnTo>
                    <a:pt x="2501" y="11169"/>
                  </a:lnTo>
                  <a:cubicBezTo>
                    <a:pt x="2501" y="11217"/>
                    <a:pt x="2477" y="11264"/>
                    <a:pt x="2406" y="11264"/>
                  </a:cubicBezTo>
                  <a:lnTo>
                    <a:pt x="1691" y="11264"/>
                  </a:lnTo>
                  <a:cubicBezTo>
                    <a:pt x="1643" y="11264"/>
                    <a:pt x="1596" y="11217"/>
                    <a:pt x="1596" y="11169"/>
                  </a:cubicBezTo>
                  <a:lnTo>
                    <a:pt x="1596" y="10145"/>
                  </a:lnTo>
                  <a:cubicBezTo>
                    <a:pt x="1596" y="10097"/>
                    <a:pt x="1643" y="10074"/>
                    <a:pt x="1691" y="10074"/>
                  </a:cubicBezTo>
                  <a:close/>
                  <a:moveTo>
                    <a:pt x="2024" y="0"/>
                  </a:moveTo>
                  <a:cubicBezTo>
                    <a:pt x="1453" y="143"/>
                    <a:pt x="929" y="453"/>
                    <a:pt x="572" y="857"/>
                  </a:cubicBezTo>
                  <a:cubicBezTo>
                    <a:pt x="238" y="1286"/>
                    <a:pt x="0" y="1786"/>
                    <a:pt x="0" y="2334"/>
                  </a:cubicBezTo>
                  <a:lnTo>
                    <a:pt x="0" y="4049"/>
                  </a:lnTo>
                  <a:cubicBezTo>
                    <a:pt x="24" y="4287"/>
                    <a:pt x="453" y="4477"/>
                    <a:pt x="453" y="4477"/>
                  </a:cubicBezTo>
                  <a:lnTo>
                    <a:pt x="1310" y="4477"/>
                  </a:lnTo>
                  <a:lnTo>
                    <a:pt x="1310" y="5215"/>
                  </a:lnTo>
                  <a:cubicBezTo>
                    <a:pt x="1310" y="5382"/>
                    <a:pt x="1405" y="5549"/>
                    <a:pt x="1548" y="5596"/>
                  </a:cubicBezTo>
                  <a:lnTo>
                    <a:pt x="1548" y="7287"/>
                  </a:lnTo>
                  <a:cubicBezTo>
                    <a:pt x="1548" y="7394"/>
                    <a:pt x="1625" y="7481"/>
                    <a:pt x="1726" y="7481"/>
                  </a:cubicBezTo>
                  <a:cubicBezTo>
                    <a:pt x="1738" y="7481"/>
                    <a:pt x="1750" y="7480"/>
                    <a:pt x="1763" y="7478"/>
                  </a:cubicBezTo>
                  <a:cubicBezTo>
                    <a:pt x="1810" y="7454"/>
                    <a:pt x="1882" y="7383"/>
                    <a:pt x="1882" y="7287"/>
                  </a:cubicBezTo>
                  <a:lnTo>
                    <a:pt x="1882" y="5620"/>
                  </a:lnTo>
                  <a:lnTo>
                    <a:pt x="2263" y="5620"/>
                  </a:lnTo>
                  <a:lnTo>
                    <a:pt x="2263" y="9740"/>
                  </a:lnTo>
                  <a:lnTo>
                    <a:pt x="1739" y="9740"/>
                  </a:lnTo>
                  <a:lnTo>
                    <a:pt x="1739" y="8002"/>
                  </a:lnTo>
                  <a:cubicBezTo>
                    <a:pt x="1739" y="7904"/>
                    <a:pt x="1691" y="7822"/>
                    <a:pt x="1608" y="7822"/>
                  </a:cubicBezTo>
                  <a:cubicBezTo>
                    <a:pt x="1590" y="7822"/>
                    <a:pt x="1570" y="7826"/>
                    <a:pt x="1548" y="7835"/>
                  </a:cubicBezTo>
                  <a:cubicBezTo>
                    <a:pt x="1477" y="7859"/>
                    <a:pt x="1429" y="7906"/>
                    <a:pt x="1429" y="8002"/>
                  </a:cubicBezTo>
                  <a:lnTo>
                    <a:pt x="1429" y="9693"/>
                  </a:lnTo>
                  <a:cubicBezTo>
                    <a:pt x="1262" y="9764"/>
                    <a:pt x="1191" y="9907"/>
                    <a:pt x="1191" y="10097"/>
                  </a:cubicBezTo>
                  <a:lnTo>
                    <a:pt x="1191" y="11098"/>
                  </a:lnTo>
                  <a:cubicBezTo>
                    <a:pt x="1191" y="11336"/>
                    <a:pt x="1358" y="11526"/>
                    <a:pt x="1596" y="11526"/>
                  </a:cubicBezTo>
                  <a:lnTo>
                    <a:pt x="2334" y="11526"/>
                  </a:lnTo>
                  <a:cubicBezTo>
                    <a:pt x="2572" y="11526"/>
                    <a:pt x="2763" y="11336"/>
                    <a:pt x="2763" y="11098"/>
                  </a:cubicBezTo>
                  <a:lnTo>
                    <a:pt x="2763" y="10097"/>
                  </a:lnTo>
                  <a:cubicBezTo>
                    <a:pt x="2763" y="9907"/>
                    <a:pt x="2667" y="9764"/>
                    <a:pt x="2525" y="9693"/>
                  </a:cubicBezTo>
                  <a:lnTo>
                    <a:pt x="2525" y="5525"/>
                  </a:lnTo>
                  <a:cubicBezTo>
                    <a:pt x="2667" y="5477"/>
                    <a:pt x="2763" y="5334"/>
                    <a:pt x="2763" y="5144"/>
                  </a:cubicBezTo>
                  <a:lnTo>
                    <a:pt x="2763" y="4430"/>
                  </a:lnTo>
                  <a:lnTo>
                    <a:pt x="3596" y="4430"/>
                  </a:lnTo>
                  <a:cubicBezTo>
                    <a:pt x="3596" y="4430"/>
                    <a:pt x="4001" y="4263"/>
                    <a:pt x="4001" y="4025"/>
                  </a:cubicBezTo>
                  <a:lnTo>
                    <a:pt x="4001" y="2286"/>
                  </a:lnTo>
                  <a:cubicBezTo>
                    <a:pt x="4001" y="2120"/>
                    <a:pt x="3977" y="1953"/>
                    <a:pt x="3953" y="1786"/>
                  </a:cubicBezTo>
                  <a:cubicBezTo>
                    <a:pt x="3930" y="1643"/>
                    <a:pt x="3858" y="1453"/>
                    <a:pt x="3763" y="1310"/>
                  </a:cubicBezTo>
                  <a:cubicBezTo>
                    <a:pt x="3729" y="1276"/>
                    <a:pt x="3672" y="1243"/>
                    <a:pt x="3607" y="1243"/>
                  </a:cubicBezTo>
                  <a:cubicBezTo>
                    <a:pt x="3581" y="1243"/>
                    <a:pt x="3553" y="1248"/>
                    <a:pt x="3525" y="1262"/>
                  </a:cubicBezTo>
                  <a:cubicBezTo>
                    <a:pt x="3477" y="1310"/>
                    <a:pt x="3453" y="1405"/>
                    <a:pt x="3477" y="1500"/>
                  </a:cubicBezTo>
                  <a:cubicBezTo>
                    <a:pt x="3525" y="1643"/>
                    <a:pt x="3596" y="1762"/>
                    <a:pt x="3620" y="1905"/>
                  </a:cubicBezTo>
                  <a:cubicBezTo>
                    <a:pt x="3692" y="2024"/>
                    <a:pt x="3692" y="2167"/>
                    <a:pt x="3692" y="2334"/>
                  </a:cubicBezTo>
                  <a:lnTo>
                    <a:pt x="3692" y="4049"/>
                  </a:lnTo>
                  <a:cubicBezTo>
                    <a:pt x="3692" y="4072"/>
                    <a:pt x="3596" y="4144"/>
                    <a:pt x="3596" y="4144"/>
                  </a:cubicBezTo>
                  <a:lnTo>
                    <a:pt x="2763" y="4144"/>
                  </a:lnTo>
                  <a:lnTo>
                    <a:pt x="2763" y="3120"/>
                  </a:lnTo>
                  <a:cubicBezTo>
                    <a:pt x="2763" y="2882"/>
                    <a:pt x="2572" y="2715"/>
                    <a:pt x="2334" y="2715"/>
                  </a:cubicBezTo>
                  <a:lnTo>
                    <a:pt x="1620" y="2715"/>
                  </a:lnTo>
                  <a:cubicBezTo>
                    <a:pt x="1382" y="2715"/>
                    <a:pt x="1215" y="2882"/>
                    <a:pt x="1215" y="3120"/>
                  </a:cubicBezTo>
                  <a:lnTo>
                    <a:pt x="1215" y="4144"/>
                  </a:lnTo>
                  <a:lnTo>
                    <a:pt x="381" y="4144"/>
                  </a:lnTo>
                  <a:cubicBezTo>
                    <a:pt x="381" y="4144"/>
                    <a:pt x="286" y="4120"/>
                    <a:pt x="286" y="4049"/>
                  </a:cubicBezTo>
                  <a:lnTo>
                    <a:pt x="286" y="2334"/>
                  </a:lnTo>
                  <a:cubicBezTo>
                    <a:pt x="334" y="1881"/>
                    <a:pt x="500" y="1429"/>
                    <a:pt x="810" y="1096"/>
                  </a:cubicBezTo>
                  <a:cubicBezTo>
                    <a:pt x="1120" y="738"/>
                    <a:pt x="1572" y="476"/>
                    <a:pt x="2048" y="357"/>
                  </a:cubicBezTo>
                  <a:cubicBezTo>
                    <a:pt x="2263" y="381"/>
                    <a:pt x="2429" y="476"/>
                    <a:pt x="2620" y="572"/>
                  </a:cubicBezTo>
                  <a:cubicBezTo>
                    <a:pt x="2787" y="667"/>
                    <a:pt x="2977" y="786"/>
                    <a:pt x="3120" y="929"/>
                  </a:cubicBezTo>
                  <a:cubicBezTo>
                    <a:pt x="3156" y="953"/>
                    <a:pt x="3203" y="965"/>
                    <a:pt x="3248" y="965"/>
                  </a:cubicBezTo>
                  <a:cubicBezTo>
                    <a:pt x="3293" y="965"/>
                    <a:pt x="3334" y="953"/>
                    <a:pt x="3358" y="929"/>
                  </a:cubicBezTo>
                  <a:cubicBezTo>
                    <a:pt x="3430" y="857"/>
                    <a:pt x="3430" y="738"/>
                    <a:pt x="3358" y="691"/>
                  </a:cubicBezTo>
                  <a:cubicBezTo>
                    <a:pt x="3191" y="500"/>
                    <a:pt x="2977" y="381"/>
                    <a:pt x="2763" y="262"/>
                  </a:cubicBezTo>
                  <a:cubicBezTo>
                    <a:pt x="2548" y="143"/>
                    <a:pt x="2334" y="48"/>
                    <a:pt x="2120" y="0"/>
                  </a:cubicBezTo>
                  <a:close/>
                  <a:moveTo>
                    <a:pt x="7907" y="24"/>
                  </a:moveTo>
                  <a:cubicBezTo>
                    <a:pt x="7168" y="24"/>
                    <a:pt x="6478" y="333"/>
                    <a:pt x="5978" y="834"/>
                  </a:cubicBezTo>
                  <a:cubicBezTo>
                    <a:pt x="5478" y="1334"/>
                    <a:pt x="5168" y="2024"/>
                    <a:pt x="5168" y="2763"/>
                  </a:cubicBezTo>
                  <a:lnTo>
                    <a:pt x="5168" y="3858"/>
                  </a:lnTo>
                  <a:cubicBezTo>
                    <a:pt x="5144" y="3858"/>
                    <a:pt x="5097" y="3858"/>
                    <a:pt x="5049" y="3906"/>
                  </a:cubicBezTo>
                  <a:cubicBezTo>
                    <a:pt x="4930" y="3953"/>
                    <a:pt x="4811" y="4072"/>
                    <a:pt x="4716" y="4215"/>
                  </a:cubicBezTo>
                  <a:cubicBezTo>
                    <a:pt x="4644" y="4334"/>
                    <a:pt x="4620" y="4525"/>
                    <a:pt x="4620" y="4668"/>
                  </a:cubicBezTo>
                  <a:cubicBezTo>
                    <a:pt x="4620" y="4787"/>
                    <a:pt x="4644" y="4930"/>
                    <a:pt x="4692" y="5049"/>
                  </a:cubicBezTo>
                  <a:cubicBezTo>
                    <a:pt x="5311" y="6478"/>
                    <a:pt x="5906" y="7954"/>
                    <a:pt x="6549" y="9383"/>
                  </a:cubicBezTo>
                  <a:cubicBezTo>
                    <a:pt x="6566" y="9434"/>
                    <a:pt x="6621" y="9474"/>
                    <a:pt x="6685" y="9474"/>
                  </a:cubicBezTo>
                  <a:cubicBezTo>
                    <a:pt x="6710" y="9474"/>
                    <a:pt x="6737" y="9468"/>
                    <a:pt x="6764" y="9454"/>
                  </a:cubicBezTo>
                  <a:cubicBezTo>
                    <a:pt x="6835" y="9431"/>
                    <a:pt x="6883" y="9335"/>
                    <a:pt x="6835" y="9264"/>
                  </a:cubicBezTo>
                  <a:lnTo>
                    <a:pt x="6430" y="8264"/>
                  </a:lnTo>
                  <a:lnTo>
                    <a:pt x="9431" y="8264"/>
                  </a:lnTo>
                  <a:lnTo>
                    <a:pt x="8312" y="10979"/>
                  </a:lnTo>
                  <a:cubicBezTo>
                    <a:pt x="8240" y="11098"/>
                    <a:pt x="8145" y="11193"/>
                    <a:pt x="8073" y="11217"/>
                  </a:cubicBezTo>
                  <a:cubicBezTo>
                    <a:pt x="8026" y="11264"/>
                    <a:pt x="7978" y="11264"/>
                    <a:pt x="7954" y="11264"/>
                  </a:cubicBezTo>
                  <a:cubicBezTo>
                    <a:pt x="7907" y="11264"/>
                    <a:pt x="7859" y="11264"/>
                    <a:pt x="7835" y="11217"/>
                  </a:cubicBezTo>
                  <a:cubicBezTo>
                    <a:pt x="7740" y="11193"/>
                    <a:pt x="7669" y="11098"/>
                    <a:pt x="7621" y="10979"/>
                  </a:cubicBezTo>
                  <a:lnTo>
                    <a:pt x="7192" y="9978"/>
                  </a:lnTo>
                  <a:cubicBezTo>
                    <a:pt x="7174" y="9906"/>
                    <a:pt x="7114" y="9874"/>
                    <a:pt x="7055" y="9874"/>
                  </a:cubicBezTo>
                  <a:cubicBezTo>
                    <a:pt x="7037" y="9874"/>
                    <a:pt x="7019" y="9877"/>
                    <a:pt x="7002" y="9883"/>
                  </a:cubicBezTo>
                  <a:cubicBezTo>
                    <a:pt x="6906" y="9907"/>
                    <a:pt x="6883" y="10002"/>
                    <a:pt x="6906" y="10097"/>
                  </a:cubicBezTo>
                  <a:lnTo>
                    <a:pt x="7311" y="11098"/>
                  </a:lnTo>
                  <a:cubicBezTo>
                    <a:pt x="7407" y="11312"/>
                    <a:pt x="7549" y="11455"/>
                    <a:pt x="7740" y="11526"/>
                  </a:cubicBezTo>
                  <a:cubicBezTo>
                    <a:pt x="7835" y="11550"/>
                    <a:pt x="7907" y="11574"/>
                    <a:pt x="8002" y="11574"/>
                  </a:cubicBezTo>
                  <a:cubicBezTo>
                    <a:pt x="8097" y="11574"/>
                    <a:pt x="8192" y="11550"/>
                    <a:pt x="8264" y="11526"/>
                  </a:cubicBezTo>
                  <a:cubicBezTo>
                    <a:pt x="8454" y="11455"/>
                    <a:pt x="8597" y="11312"/>
                    <a:pt x="8693" y="11098"/>
                  </a:cubicBezTo>
                  <a:cubicBezTo>
                    <a:pt x="9526" y="9073"/>
                    <a:pt x="10383" y="7049"/>
                    <a:pt x="11241" y="5025"/>
                  </a:cubicBezTo>
                  <a:cubicBezTo>
                    <a:pt x="11288" y="4906"/>
                    <a:pt x="11312" y="4787"/>
                    <a:pt x="11312" y="4668"/>
                  </a:cubicBezTo>
                  <a:cubicBezTo>
                    <a:pt x="11312" y="4501"/>
                    <a:pt x="11288" y="4358"/>
                    <a:pt x="11193" y="4191"/>
                  </a:cubicBezTo>
                  <a:cubicBezTo>
                    <a:pt x="11098" y="4049"/>
                    <a:pt x="10979" y="3929"/>
                    <a:pt x="10836" y="3882"/>
                  </a:cubicBezTo>
                  <a:cubicBezTo>
                    <a:pt x="10812" y="3882"/>
                    <a:pt x="10764" y="3834"/>
                    <a:pt x="10741" y="3834"/>
                  </a:cubicBezTo>
                  <a:lnTo>
                    <a:pt x="10741" y="2739"/>
                  </a:lnTo>
                  <a:cubicBezTo>
                    <a:pt x="10741" y="2477"/>
                    <a:pt x="10717" y="2239"/>
                    <a:pt x="10645" y="2000"/>
                  </a:cubicBezTo>
                  <a:cubicBezTo>
                    <a:pt x="10598" y="1762"/>
                    <a:pt x="10479" y="1524"/>
                    <a:pt x="10360" y="1310"/>
                  </a:cubicBezTo>
                  <a:cubicBezTo>
                    <a:pt x="10316" y="1252"/>
                    <a:pt x="10273" y="1221"/>
                    <a:pt x="10224" y="1221"/>
                  </a:cubicBezTo>
                  <a:cubicBezTo>
                    <a:pt x="10193" y="1221"/>
                    <a:pt x="10159" y="1234"/>
                    <a:pt x="10121" y="1262"/>
                  </a:cubicBezTo>
                  <a:cubicBezTo>
                    <a:pt x="10026" y="1310"/>
                    <a:pt x="10002" y="1405"/>
                    <a:pt x="10050" y="1500"/>
                  </a:cubicBezTo>
                  <a:cubicBezTo>
                    <a:pt x="10169" y="1667"/>
                    <a:pt x="10264" y="1881"/>
                    <a:pt x="10336" y="2096"/>
                  </a:cubicBezTo>
                  <a:cubicBezTo>
                    <a:pt x="10383" y="2286"/>
                    <a:pt x="10407" y="2501"/>
                    <a:pt x="10407" y="2739"/>
                  </a:cubicBezTo>
                  <a:lnTo>
                    <a:pt x="10407" y="3834"/>
                  </a:lnTo>
                  <a:lnTo>
                    <a:pt x="5501" y="3858"/>
                  </a:lnTo>
                  <a:lnTo>
                    <a:pt x="5501" y="2763"/>
                  </a:lnTo>
                  <a:cubicBezTo>
                    <a:pt x="5501" y="2120"/>
                    <a:pt x="5763" y="1524"/>
                    <a:pt x="6216" y="1072"/>
                  </a:cubicBezTo>
                  <a:cubicBezTo>
                    <a:pt x="6668" y="619"/>
                    <a:pt x="7264" y="357"/>
                    <a:pt x="7907" y="357"/>
                  </a:cubicBezTo>
                  <a:cubicBezTo>
                    <a:pt x="8216" y="357"/>
                    <a:pt x="8478" y="405"/>
                    <a:pt x="8740" y="500"/>
                  </a:cubicBezTo>
                  <a:cubicBezTo>
                    <a:pt x="9026" y="619"/>
                    <a:pt x="9288" y="762"/>
                    <a:pt x="9502" y="953"/>
                  </a:cubicBezTo>
                  <a:cubicBezTo>
                    <a:pt x="9522" y="993"/>
                    <a:pt x="9555" y="1008"/>
                    <a:pt x="9592" y="1008"/>
                  </a:cubicBezTo>
                  <a:cubicBezTo>
                    <a:pt x="9642" y="1008"/>
                    <a:pt x="9699" y="980"/>
                    <a:pt x="9740" y="953"/>
                  </a:cubicBezTo>
                  <a:cubicBezTo>
                    <a:pt x="9788" y="881"/>
                    <a:pt x="9764" y="762"/>
                    <a:pt x="9693" y="715"/>
                  </a:cubicBezTo>
                  <a:cubicBezTo>
                    <a:pt x="9455" y="500"/>
                    <a:pt x="9169" y="333"/>
                    <a:pt x="8859" y="214"/>
                  </a:cubicBezTo>
                  <a:cubicBezTo>
                    <a:pt x="8573" y="95"/>
                    <a:pt x="8240" y="24"/>
                    <a:pt x="7907"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68"/>
          <p:cNvGrpSpPr/>
          <p:nvPr/>
        </p:nvGrpSpPr>
        <p:grpSpPr>
          <a:xfrm>
            <a:off x="6007625" y="2140734"/>
            <a:ext cx="386044" cy="349396"/>
            <a:chOff x="6030572" y="2170591"/>
            <a:chExt cx="386044" cy="349396"/>
          </a:xfrm>
        </p:grpSpPr>
        <p:sp>
          <p:nvSpPr>
            <p:cNvPr id="5587" name="Google Shape;5587;p68"/>
            <p:cNvSpPr/>
            <p:nvPr/>
          </p:nvSpPr>
          <p:spPr>
            <a:xfrm>
              <a:off x="6104638" y="2247086"/>
              <a:ext cx="241881" cy="102557"/>
            </a:xfrm>
            <a:custGeom>
              <a:avLst/>
              <a:gdLst/>
              <a:ahLst/>
              <a:cxnLst/>
              <a:rect l="l" t="t" r="r" b="b"/>
              <a:pathLst>
                <a:path w="7312" h="3097" extrusionOk="0">
                  <a:moveTo>
                    <a:pt x="0" y="1"/>
                  </a:moveTo>
                  <a:lnTo>
                    <a:pt x="7311" y="1"/>
                  </a:lnTo>
                  <a:lnTo>
                    <a:pt x="7311" y="3097"/>
                  </a:lnTo>
                  <a:lnTo>
                    <a:pt x="0" y="3097"/>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8"/>
            <p:cNvSpPr/>
            <p:nvPr/>
          </p:nvSpPr>
          <p:spPr>
            <a:xfrm>
              <a:off x="6036096" y="2259703"/>
              <a:ext cx="41780" cy="77324"/>
            </a:xfrm>
            <a:custGeom>
              <a:avLst/>
              <a:gdLst/>
              <a:ahLst/>
              <a:cxnLst/>
              <a:rect l="l" t="t" r="r" b="b"/>
              <a:pathLst>
                <a:path w="1263" h="2335" extrusionOk="0">
                  <a:moveTo>
                    <a:pt x="1167" y="2335"/>
                  </a:moveTo>
                  <a:cubicBezTo>
                    <a:pt x="500" y="2335"/>
                    <a:pt x="0" y="1787"/>
                    <a:pt x="0" y="1168"/>
                  </a:cubicBezTo>
                  <a:cubicBezTo>
                    <a:pt x="0" y="525"/>
                    <a:pt x="548" y="1"/>
                    <a:pt x="1167" y="1"/>
                  </a:cubicBezTo>
                  <a:lnTo>
                    <a:pt x="1262" y="1144"/>
                  </a:ln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8"/>
            <p:cNvSpPr/>
            <p:nvPr/>
          </p:nvSpPr>
          <p:spPr>
            <a:xfrm>
              <a:off x="6074700" y="2192678"/>
              <a:ext cx="30731" cy="209817"/>
            </a:xfrm>
            <a:custGeom>
              <a:avLst/>
              <a:gdLst/>
              <a:ahLst/>
              <a:cxnLst/>
              <a:rect l="l" t="t" r="r" b="b"/>
              <a:pathLst>
                <a:path w="929" h="6336" extrusionOk="0">
                  <a:moveTo>
                    <a:pt x="119" y="1"/>
                  </a:moveTo>
                  <a:lnTo>
                    <a:pt x="810" y="1"/>
                  </a:lnTo>
                  <a:cubicBezTo>
                    <a:pt x="857" y="1"/>
                    <a:pt x="929" y="72"/>
                    <a:pt x="929" y="120"/>
                  </a:cubicBezTo>
                  <a:lnTo>
                    <a:pt x="929" y="6240"/>
                  </a:lnTo>
                  <a:cubicBezTo>
                    <a:pt x="929" y="6288"/>
                    <a:pt x="857" y="6335"/>
                    <a:pt x="810" y="6335"/>
                  </a:cubicBezTo>
                  <a:lnTo>
                    <a:pt x="119" y="6335"/>
                  </a:lnTo>
                  <a:cubicBezTo>
                    <a:pt x="48" y="6335"/>
                    <a:pt x="0" y="6288"/>
                    <a:pt x="0" y="6240"/>
                  </a:cubicBezTo>
                  <a:lnTo>
                    <a:pt x="0" y="120"/>
                  </a:lnTo>
                  <a:cubicBezTo>
                    <a:pt x="0" y="72"/>
                    <a:pt x="72" y="1"/>
                    <a:pt x="119" y="1"/>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8"/>
            <p:cNvSpPr/>
            <p:nvPr/>
          </p:nvSpPr>
          <p:spPr>
            <a:xfrm>
              <a:off x="6366962" y="2259703"/>
              <a:ext cx="41780" cy="77324"/>
            </a:xfrm>
            <a:custGeom>
              <a:avLst/>
              <a:gdLst/>
              <a:ahLst/>
              <a:cxnLst/>
              <a:rect l="l" t="t" r="r" b="b"/>
              <a:pathLst>
                <a:path w="1263" h="2335" extrusionOk="0">
                  <a:moveTo>
                    <a:pt x="96" y="2335"/>
                  </a:moveTo>
                  <a:cubicBezTo>
                    <a:pt x="762" y="2335"/>
                    <a:pt x="1262" y="1787"/>
                    <a:pt x="1262" y="1168"/>
                  </a:cubicBezTo>
                  <a:cubicBezTo>
                    <a:pt x="1262" y="525"/>
                    <a:pt x="715" y="1"/>
                    <a:pt x="96" y="1"/>
                  </a:cubicBezTo>
                  <a:lnTo>
                    <a:pt x="0" y="1072"/>
                  </a:ln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8"/>
            <p:cNvSpPr/>
            <p:nvPr/>
          </p:nvSpPr>
          <p:spPr>
            <a:xfrm>
              <a:off x="6338579" y="2192678"/>
              <a:ext cx="31558" cy="209817"/>
            </a:xfrm>
            <a:custGeom>
              <a:avLst/>
              <a:gdLst/>
              <a:ahLst/>
              <a:cxnLst/>
              <a:rect l="l" t="t" r="r" b="b"/>
              <a:pathLst>
                <a:path w="954" h="6336" extrusionOk="0">
                  <a:moveTo>
                    <a:pt x="144" y="1"/>
                  </a:moveTo>
                  <a:lnTo>
                    <a:pt x="834" y="1"/>
                  </a:lnTo>
                  <a:cubicBezTo>
                    <a:pt x="906" y="1"/>
                    <a:pt x="954" y="72"/>
                    <a:pt x="954" y="120"/>
                  </a:cubicBezTo>
                  <a:lnTo>
                    <a:pt x="954" y="6240"/>
                  </a:lnTo>
                  <a:cubicBezTo>
                    <a:pt x="954" y="6288"/>
                    <a:pt x="882" y="6335"/>
                    <a:pt x="834" y="6335"/>
                  </a:cubicBezTo>
                  <a:lnTo>
                    <a:pt x="144" y="6335"/>
                  </a:lnTo>
                  <a:cubicBezTo>
                    <a:pt x="96" y="6335"/>
                    <a:pt x="25" y="6288"/>
                    <a:pt x="25" y="6240"/>
                  </a:cubicBezTo>
                  <a:lnTo>
                    <a:pt x="25" y="120"/>
                  </a:lnTo>
                  <a:cubicBezTo>
                    <a:pt x="1" y="72"/>
                    <a:pt x="72" y="1"/>
                    <a:pt x="144" y="1"/>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8"/>
            <p:cNvSpPr/>
            <p:nvPr/>
          </p:nvSpPr>
          <p:spPr>
            <a:xfrm>
              <a:off x="6144797" y="2176121"/>
              <a:ext cx="194610" cy="231110"/>
            </a:xfrm>
            <a:custGeom>
              <a:avLst/>
              <a:gdLst/>
              <a:ahLst/>
              <a:cxnLst/>
              <a:rect l="l" t="t" r="r" b="b"/>
              <a:pathLst>
                <a:path w="5883" h="6979" extrusionOk="0">
                  <a:moveTo>
                    <a:pt x="3501" y="5621"/>
                  </a:moveTo>
                  <a:cubicBezTo>
                    <a:pt x="3477" y="5930"/>
                    <a:pt x="3239" y="6168"/>
                    <a:pt x="2954" y="6168"/>
                  </a:cubicBezTo>
                  <a:cubicBezTo>
                    <a:pt x="2620" y="6192"/>
                    <a:pt x="2358" y="5906"/>
                    <a:pt x="2358" y="5573"/>
                  </a:cubicBezTo>
                  <a:lnTo>
                    <a:pt x="2358" y="1763"/>
                  </a:lnTo>
                  <a:cubicBezTo>
                    <a:pt x="2358" y="1453"/>
                    <a:pt x="2120" y="1191"/>
                    <a:pt x="1810" y="1167"/>
                  </a:cubicBezTo>
                  <a:cubicBezTo>
                    <a:pt x="1477" y="1144"/>
                    <a:pt x="1191" y="1406"/>
                    <a:pt x="1191" y="1763"/>
                  </a:cubicBezTo>
                  <a:lnTo>
                    <a:pt x="1191" y="6978"/>
                  </a:lnTo>
                  <a:lnTo>
                    <a:pt x="1" y="6978"/>
                  </a:lnTo>
                  <a:lnTo>
                    <a:pt x="1" y="1763"/>
                  </a:lnTo>
                  <a:cubicBezTo>
                    <a:pt x="1" y="810"/>
                    <a:pt x="763" y="1"/>
                    <a:pt x="1763" y="1"/>
                  </a:cubicBezTo>
                  <a:cubicBezTo>
                    <a:pt x="2715" y="1"/>
                    <a:pt x="3477" y="786"/>
                    <a:pt x="3501" y="1691"/>
                  </a:cubicBezTo>
                  <a:cubicBezTo>
                    <a:pt x="3549" y="1406"/>
                    <a:pt x="3763" y="1167"/>
                    <a:pt x="4097" y="1167"/>
                  </a:cubicBezTo>
                  <a:cubicBezTo>
                    <a:pt x="4406" y="1167"/>
                    <a:pt x="4668" y="1406"/>
                    <a:pt x="4692" y="1691"/>
                  </a:cubicBezTo>
                  <a:cubicBezTo>
                    <a:pt x="4740" y="1406"/>
                    <a:pt x="4954" y="1167"/>
                    <a:pt x="5287" y="1167"/>
                  </a:cubicBezTo>
                  <a:cubicBezTo>
                    <a:pt x="5621" y="1167"/>
                    <a:pt x="5883" y="1429"/>
                    <a:pt x="5883" y="1763"/>
                  </a:cubicBezTo>
                  <a:lnTo>
                    <a:pt x="5883" y="5597"/>
                  </a:lnTo>
                  <a:cubicBezTo>
                    <a:pt x="5883" y="5930"/>
                    <a:pt x="5621" y="6192"/>
                    <a:pt x="5287" y="6192"/>
                  </a:cubicBezTo>
                  <a:cubicBezTo>
                    <a:pt x="5002" y="6192"/>
                    <a:pt x="4740" y="5954"/>
                    <a:pt x="4740" y="5645"/>
                  </a:cubicBezTo>
                  <a:cubicBezTo>
                    <a:pt x="4692" y="5954"/>
                    <a:pt x="4454" y="6192"/>
                    <a:pt x="4144" y="6192"/>
                  </a:cubicBezTo>
                  <a:cubicBezTo>
                    <a:pt x="3811" y="6192"/>
                    <a:pt x="3549" y="5954"/>
                    <a:pt x="3501" y="56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8"/>
            <p:cNvSpPr/>
            <p:nvPr/>
          </p:nvSpPr>
          <p:spPr>
            <a:xfrm>
              <a:off x="6145591" y="2424550"/>
              <a:ext cx="38637" cy="87556"/>
            </a:xfrm>
            <a:custGeom>
              <a:avLst/>
              <a:gdLst/>
              <a:ahLst/>
              <a:cxnLst/>
              <a:rect l="l" t="t" r="r" b="b"/>
              <a:pathLst>
                <a:path w="1168" h="2644" extrusionOk="0">
                  <a:moveTo>
                    <a:pt x="358" y="2643"/>
                  </a:moveTo>
                  <a:lnTo>
                    <a:pt x="810" y="2643"/>
                  </a:lnTo>
                  <a:cubicBezTo>
                    <a:pt x="882" y="2643"/>
                    <a:pt x="953" y="2596"/>
                    <a:pt x="953" y="2524"/>
                  </a:cubicBezTo>
                  <a:lnTo>
                    <a:pt x="1167" y="71"/>
                  </a:lnTo>
                  <a:lnTo>
                    <a:pt x="572" y="0"/>
                  </a:lnTo>
                  <a:lnTo>
                    <a:pt x="0" y="71"/>
                  </a:lnTo>
                  <a:lnTo>
                    <a:pt x="215" y="2524"/>
                  </a:lnTo>
                  <a:cubicBezTo>
                    <a:pt x="215" y="2620"/>
                    <a:pt x="262" y="2643"/>
                    <a:pt x="358" y="26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8"/>
            <p:cNvSpPr/>
            <p:nvPr/>
          </p:nvSpPr>
          <p:spPr>
            <a:xfrm>
              <a:off x="6136130" y="2404018"/>
              <a:ext cx="56765" cy="21326"/>
            </a:xfrm>
            <a:custGeom>
              <a:avLst/>
              <a:gdLst/>
              <a:ahLst/>
              <a:cxnLst/>
              <a:rect l="l" t="t" r="r" b="b"/>
              <a:pathLst>
                <a:path w="1716" h="644" extrusionOk="0">
                  <a:moveTo>
                    <a:pt x="120" y="1"/>
                  </a:moveTo>
                  <a:lnTo>
                    <a:pt x="1596" y="1"/>
                  </a:lnTo>
                  <a:cubicBezTo>
                    <a:pt x="1668" y="1"/>
                    <a:pt x="1715" y="48"/>
                    <a:pt x="1715" y="120"/>
                  </a:cubicBezTo>
                  <a:lnTo>
                    <a:pt x="1715" y="525"/>
                  </a:lnTo>
                  <a:cubicBezTo>
                    <a:pt x="1715" y="596"/>
                    <a:pt x="1644" y="644"/>
                    <a:pt x="1596" y="644"/>
                  </a:cubicBezTo>
                  <a:lnTo>
                    <a:pt x="120" y="644"/>
                  </a:lnTo>
                  <a:cubicBezTo>
                    <a:pt x="48" y="644"/>
                    <a:pt x="1" y="596"/>
                    <a:pt x="1" y="525"/>
                  </a:cubicBezTo>
                  <a:lnTo>
                    <a:pt x="1" y="120"/>
                  </a:lnTo>
                  <a:cubicBezTo>
                    <a:pt x="1" y="48"/>
                    <a:pt x="48" y="1"/>
                    <a:pt x="120" y="1"/>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8"/>
            <p:cNvSpPr/>
            <p:nvPr/>
          </p:nvSpPr>
          <p:spPr>
            <a:xfrm>
              <a:off x="6369311" y="2259703"/>
              <a:ext cx="38637" cy="77324"/>
            </a:xfrm>
            <a:custGeom>
              <a:avLst/>
              <a:gdLst/>
              <a:ahLst/>
              <a:cxnLst/>
              <a:rect l="l" t="t" r="r" b="b"/>
              <a:pathLst>
                <a:path w="1168" h="2335" extrusionOk="0">
                  <a:moveTo>
                    <a:pt x="1" y="2335"/>
                  </a:moveTo>
                  <a:cubicBezTo>
                    <a:pt x="644" y="2335"/>
                    <a:pt x="1168" y="1787"/>
                    <a:pt x="1168" y="1168"/>
                  </a:cubicBezTo>
                  <a:cubicBezTo>
                    <a:pt x="1168" y="525"/>
                    <a:pt x="620" y="1"/>
                    <a:pt x="1" y="1"/>
                  </a:cubicBezTo>
                  <a:lnTo>
                    <a:pt x="1" y="215"/>
                  </a:lnTo>
                  <a:cubicBezTo>
                    <a:pt x="286" y="429"/>
                    <a:pt x="501" y="787"/>
                    <a:pt x="501" y="1168"/>
                  </a:cubicBezTo>
                  <a:cubicBezTo>
                    <a:pt x="501" y="1549"/>
                    <a:pt x="286" y="1906"/>
                    <a:pt x="1" y="212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8"/>
            <p:cNvSpPr/>
            <p:nvPr/>
          </p:nvSpPr>
          <p:spPr>
            <a:xfrm>
              <a:off x="6052636" y="2259703"/>
              <a:ext cx="22097" cy="77324"/>
            </a:xfrm>
            <a:custGeom>
              <a:avLst/>
              <a:gdLst/>
              <a:ahLst/>
              <a:cxnLst/>
              <a:rect l="l" t="t" r="r" b="b"/>
              <a:pathLst>
                <a:path w="668" h="2335" extrusionOk="0">
                  <a:moveTo>
                    <a:pt x="667" y="1"/>
                  </a:moveTo>
                  <a:cubicBezTo>
                    <a:pt x="429" y="1"/>
                    <a:pt x="191" y="96"/>
                    <a:pt x="0" y="215"/>
                  </a:cubicBezTo>
                  <a:lnTo>
                    <a:pt x="0" y="2120"/>
                  </a:lnTo>
                  <a:cubicBezTo>
                    <a:pt x="191" y="2239"/>
                    <a:pt x="429" y="2335"/>
                    <a:pt x="667" y="233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8"/>
            <p:cNvSpPr/>
            <p:nvPr/>
          </p:nvSpPr>
          <p:spPr>
            <a:xfrm>
              <a:off x="6318897" y="2214766"/>
              <a:ext cx="19716" cy="167231"/>
            </a:xfrm>
            <a:custGeom>
              <a:avLst/>
              <a:gdLst/>
              <a:ahLst/>
              <a:cxnLst/>
              <a:rect l="l" t="t" r="r" b="b"/>
              <a:pathLst>
                <a:path w="596" h="5050" extrusionOk="0">
                  <a:moveTo>
                    <a:pt x="596" y="596"/>
                  </a:moveTo>
                  <a:cubicBezTo>
                    <a:pt x="596" y="262"/>
                    <a:pt x="334" y="0"/>
                    <a:pt x="1" y="0"/>
                  </a:cubicBezTo>
                  <a:lnTo>
                    <a:pt x="1" y="5049"/>
                  </a:lnTo>
                  <a:cubicBezTo>
                    <a:pt x="334" y="5049"/>
                    <a:pt x="596" y="4787"/>
                    <a:pt x="596" y="445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8"/>
            <p:cNvSpPr/>
            <p:nvPr/>
          </p:nvSpPr>
          <p:spPr>
            <a:xfrm>
              <a:off x="6280292" y="2214766"/>
              <a:ext cx="19749" cy="167231"/>
            </a:xfrm>
            <a:custGeom>
              <a:avLst/>
              <a:gdLst/>
              <a:ahLst/>
              <a:cxnLst/>
              <a:rect l="l" t="t" r="r" b="b"/>
              <a:pathLst>
                <a:path w="597" h="5050" extrusionOk="0">
                  <a:moveTo>
                    <a:pt x="596" y="596"/>
                  </a:moveTo>
                  <a:cubicBezTo>
                    <a:pt x="596" y="262"/>
                    <a:pt x="334" y="0"/>
                    <a:pt x="1" y="0"/>
                  </a:cubicBezTo>
                  <a:lnTo>
                    <a:pt x="1" y="5049"/>
                  </a:lnTo>
                  <a:cubicBezTo>
                    <a:pt x="334" y="5049"/>
                    <a:pt x="596" y="4787"/>
                    <a:pt x="596" y="445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8"/>
            <p:cNvSpPr/>
            <p:nvPr/>
          </p:nvSpPr>
          <p:spPr>
            <a:xfrm>
              <a:off x="6242482" y="2190327"/>
              <a:ext cx="19716" cy="191670"/>
            </a:xfrm>
            <a:custGeom>
              <a:avLst/>
              <a:gdLst/>
              <a:ahLst/>
              <a:cxnLst/>
              <a:rect l="l" t="t" r="r" b="b"/>
              <a:pathLst>
                <a:path w="596" h="5788" extrusionOk="0">
                  <a:moveTo>
                    <a:pt x="1" y="5787"/>
                  </a:moveTo>
                  <a:cubicBezTo>
                    <a:pt x="310" y="5787"/>
                    <a:pt x="548" y="5549"/>
                    <a:pt x="596" y="5239"/>
                  </a:cubicBezTo>
                  <a:lnTo>
                    <a:pt x="596" y="1262"/>
                  </a:lnTo>
                  <a:cubicBezTo>
                    <a:pt x="596" y="762"/>
                    <a:pt x="358" y="31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8"/>
            <p:cNvSpPr/>
            <p:nvPr/>
          </p:nvSpPr>
          <p:spPr>
            <a:xfrm>
              <a:off x="6030572" y="2170591"/>
              <a:ext cx="386044" cy="349396"/>
            </a:xfrm>
            <a:custGeom>
              <a:avLst/>
              <a:gdLst/>
              <a:ahLst/>
              <a:cxnLst/>
              <a:rect l="l" t="t" r="r" b="b"/>
              <a:pathLst>
                <a:path w="11670" h="10551" extrusionOk="0">
                  <a:moveTo>
                    <a:pt x="5240" y="1501"/>
                  </a:moveTo>
                  <a:cubicBezTo>
                    <a:pt x="5359" y="1501"/>
                    <a:pt x="5454" y="1549"/>
                    <a:pt x="5525" y="1620"/>
                  </a:cubicBezTo>
                  <a:cubicBezTo>
                    <a:pt x="5597" y="1715"/>
                    <a:pt x="5644" y="1811"/>
                    <a:pt x="5644" y="1930"/>
                  </a:cubicBezTo>
                  <a:lnTo>
                    <a:pt x="5644" y="2144"/>
                  </a:lnTo>
                  <a:lnTo>
                    <a:pt x="4811" y="2144"/>
                  </a:lnTo>
                  <a:lnTo>
                    <a:pt x="4811" y="1930"/>
                  </a:lnTo>
                  <a:cubicBezTo>
                    <a:pt x="4811" y="1811"/>
                    <a:pt x="4859" y="1715"/>
                    <a:pt x="4930" y="1620"/>
                  </a:cubicBezTo>
                  <a:cubicBezTo>
                    <a:pt x="5025" y="1573"/>
                    <a:pt x="5121" y="1501"/>
                    <a:pt x="5240" y="1501"/>
                  </a:cubicBezTo>
                  <a:close/>
                  <a:moveTo>
                    <a:pt x="1167" y="2859"/>
                  </a:moveTo>
                  <a:lnTo>
                    <a:pt x="1167" y="4811"/>
                  </a:lnTo>
                  <a:cubicBezTo>
                    <a:pt x="953" y="4787"/>
                    <a:pt x="763" y="4692"/>
                    <a:pt x="620" y="4549"/>
                  </a:cubicBezTo>
                  <a:cubicBezTo>
                    <a:pt x="453" y="4359"/>
                    <a:pt x="334" y="4121"/>
                    <a:pt x="334" y="3835"/>
                  </a:cubicBezTo>
                  <a:cubicBezTo>
                    <a:pt x="334" y="3525"/>
                    <a:pt x="453" y="3287"/>
                    <a:pt x="620" y="3120"/>
                  </a:cubicBezTo>
                  <a:cubicBezTo>
                    <a:pt x="763" y="3001"/>
                    <a:pt x="953" y="2882"/>
                    <a:pt x="1167" y="2859"/>
                  </a:cubicBezTo>
                  <a:close/>
                  <a:moveTo>
                    <a:pt x="10407" y="2882"/>
                  </a:moveTo>
                  <a:cubicBezTo>
                    <a:pt x="10622" y="2906"/>
                    <a:pt x="10812" y="3001"/>
                    <a:pt x="10955" y="3144"/>
                  </a:cubicBezTo>
                  <a:cubicBezTo>
                    <a:pt x="11122" y="3335"/>
                    <a:pt x="11241" y="3597"/>
                    <a:pt x="11241" y="3859"/>
                  </a:cubicBezTo>
                  <a:cubicBezTo>
                    <a:pt x="11241" y="4168"/>
                    <a:pt x="11122" y="4406"/>
                    <a:pt x="10955" y="4573"/>
                  </a:cubicBezTo>
                  <a:cubicBezTo>
                    <a:pt x="10812" y="4692"/>
                    <a:pt x="10622" y="4811"/>
                    <a:pt x="10407" y="4835"/>
                  </a:cubicBezTo>
                  <a:lnTo>
                    <a:pt x="10407" y="2882"/>
                  </a:lnTo>
                  <a:close/>
                  <a:moveTo>
                    <a:pt x="5644" y="2501"/>
                  </a:moveTo>
                  <a:lnTo>
                    <a:pt x="5644" y="5216"/>
                  </a:lnTo>
                  <a:lnTo>
                    <a:pt x="4811" y="5216"/>
                  </a:lnTo>
                  <a:lnTo>
                    <a:pt x="4811" y="2501"/>
                  </a:lnTo>
                  <a:close/>
                  <a:moveTo>
                    <a:pt x="7597" y="1501"/>
                  </a:moveTo>
                  <a:cubicBezTo>
                    <a:pt x="7716" y="1501"/>
                    <a:pt x="7788" y="1525"/>
                    <a:pt x="7883" y="1620"/>
                  </a:cubicBezTo>
                  <a:cubicBezTo>
                    <a:pt x="7931" y="1715"/>
                    <a:pt x="8002" y="1811"/>
                    <a:pt x="8002" y="1930"/>
                  </a:cubicBezTo>
                  <a:lnTo>
                    <a:pt x="8002" y="5764"/>
                  </a:lnTo>
                  <a:cubicBezTo>
                    <a:pt x="8002" y="5883"/>
                    <a:pt x="7978" y="5978"/>
                    <a:pt x="7883" y="6073"/>
                  </a:cubicBezTo>
                  <a:cubicBezTo>
                    <a:pt x="7788" y="6121"/>
                    <a:pt x="7716" y="6169"/>
                    <a:pt x="7597" y="6169"/>
                  </a:cubicBezTo>
                  <a:cubicBezTo>
                    <a:pt x="7478" y="6169"/>
                    <a:pt x="7383" y="6145"/>
                    <a:pt x="7288" y="6073"/>
                  </a:cubicBezTo>
                  <a:cubicBezTo>
                    <a:pt x="7192" y="5978"/>
                    <a:pt x="7169" y="5859"/>
                    <a:pt x="7169" y="5740"/>
                  </a:cubicBezTo>
                  <a:lnTo>
                    <a:pt x="7169" y="4478"/>
                  </a:lnTo>
                  <a:cubicBezTo>
                    <a:pt x="7169" y="3644"/>
                    <a:pt x="7192" y="2787"/>
                    <a:pt x="7169" y="1954"/>
                  </a:cubicBezTo>
                  <a:cubicBezTo>
                    <a:pt x="7169" y="1835"/>
                    <a:pt x="7192" y="1739"/>
                    <a:pt x="7288" y="1620"/>
                  </a:cubicBezTo>
                  <a:cubicBezTo>
                    <a:pt x="7383" y="1573"/>
                    <a:pt x="7478" y="1501"/>
                    <a:pt x="7597" y="1501"/>
                  </a:cubicBezTo>
                  <a:close/>
                  <a:moveTo>
                    <a:pt x="8717" y="1501"/>
                  </a:moveTo>
                  <a:cubicBezTo>
                    <a:pt x="8836" y="1501"/>
                    <a:pt x="8931" y="1549"/>
                    <a:pt x="9026" y="1620"/>
                  </a:cubicBezTo>
                  <a:cubicBezTo>
                    <a:pt x="9074" y="1715"/>
                    <a:pt x="9145" y="1811"/>
                    <a:pt x="9145" y="1930"/>
                  </a:cubicBezTo>
                  <a:lnTo>
                    <a:pt x="9145" y="5788"/>
                  </a:lnTo>
                  <a:cubicBezTo>
                    <a:pt x="9145" y="5907"/>
                    <a:pt x="9098" y="6002"/>
                    <a:pt x="9026" y="6097"/>
                  </a:cubicBezTo>
                  <a:cubicBezTo>
                    <a:pt x="8931" y="6145"/>
                    <a:pt x="8836" y="6216"/>
                    <a:pt x="8717" y="6216"/>
                  </a:cubicBezTo>
                  <a:cubicBezTo>
                    <a:pt x="8597" y="6216"/>
                    <a:pt x="8502" y="6193"/>
                    <a:pt x="8407" y="6097"/>
                  </a:cubicBezTo>
                  <a:cubicBezTo>
                    <a:pt x="8359" y="6002"/>
                    <a:pt x="8312" y="5907"/>
                    <a:pt x="8312" y="5788"/>
                  </a:cubicBezTo>
                  <a:lnTo>
                    <a:pt x="8312" y="1930"/>
                  </a:lnTo>
                  <a:cubicBezTo>
                    <a:pt x="8312" y="1811"/>
                    <a:pt x="8336" y="1715"/>
                    <a:pt x="8407" y="1620"/>
                  </a:cubicBezTo>
                  <a:cubicBezTo>
                    <a:pt x="8502" y="1573"/>
                    <a:pt x="8597" y="1501"/>
                    <a:pt x="8717" y="1501"/>
                  </a:cubicBezTo>
                  <a:close/>
                  <a:moveTo>
                    <a:pt x="5240" y="334"/>
                  </a:moveTo>
                  <a:cubicBezTo>
                    <a:pt x="5644" y="334"/>
                    <a:pt x="6026" y="525"/>
                    <a:pt x="6335" y="787"/>
                  </a:cubicBezTo>
                  <a:cubicBezTo>
                    <a:pt x="6621" y="1096"/>
                    <a:pt x="6811" y="1477"/>
                    <a:pt x="6811" y="1882"/>
                  </a:cubicBezTo>
                  <a:lnTo>
                    <a:pt x="6811" y="1930"/>
                  </a:lnTo>
                  <a:lnTo>
                    <a:pt x="6811" y="5740"/>
                  </a:lnTo>
                  <a:cubicBezTo>
                    <a:pt x="6811" y="5859"/>
                    <a:pt x="6788" y="5931"/>
                    <a:pt x="6692" y="6026"/>
                  </a:cubicBezTo>
                  <a:cubicBezTo>
                    <a:pt x="6597" y="6097"/>
                    <a:pt x="6526" y="6145"/>
                    <a:pt x="6407" y="6145"/>
                  </a:cubicBezTo>
                  <a:cubicBezTo>
                    <a:pt x="6287" y="6145"/>
                    <a:pt x="6168" y="6097"/>
                    <a:pt x="6097" y="6026"/>
                  </a:cubicBezTo>
                  <a:cubicBezTo>
                    <a:pt x="6049" y="5931"/>
                    <a:pt x="5978" y="5859"/>
                    <a:pt x="5978" y="5740"/>
                  </a:cubicBezTo>
                  <a:lnTo>
                    <a:pt x="5978" y="5383"/>
                  </a:lnTo>
                  <a:lnTo>
                    <a:pt x="5978" y="2335"/>
                  </a:lnTo>
                  <a:lnTo>
                    <a:pt x="5978" y="1954"/>
                  </a:lnTo>
                  <a:cubicBezTo>
                    <a:pt x="5978" y="1739"/>
                    <a:pt x="5930" y="1573"/>
                    <a:pt x="5764" y="1406"/>
                  </a:cubicBezTo>
                  <a:cubicBezTo>
                    <a:pt x="5621" y="1287"/>
                    <a:pt x="5430" y="1215"/>
                    <a:pt x="5240" y="1215"/>
                  </a:cubicBezTo>
                  <a:cubicBezTo>
                    <a:pt x="5025" y="1215"/>
                    <a:pt x="4859" y="1263"/>
                    <a:pt x="4692" y="1406"/>
                  </a:cubicBezTo>
                  <a:cubicBezTo>
                    <a:pt x="4573" y="1573"/>
                    <a:pt x="4501" y="1739"/>
                    <a:pt x="4501" y="1954"/>
                  </a:cubicBezTo>
                  <a:lnTo>
                    <a:pt x="4501" y="6883"/>
                  </a:lnTo>
                  <a:lnTo>
                    <a:pt x="3692" y="6883"/>
                  </a:lnTo>
                  <a:lnTo>
                    <a:pt x="3692" y="4240"/>
                  </a:lnTo>
                  <a:cubicBezTo>
                    <a:pt x="3692" y="4142"/>
                    <a:pt x="3628" y="4061"/>
                    <a:pt x="3539" y="4061"/>
                  </a:cubicBezTo>
                  <a:cubicBezTo>
                    <a:pt x="3520" y="4061"/>
                    <a:pt x="3499" y="4064"/>
                    <a:pt x="3477" y="4073"/>
                  </a:cubicBezTo>
                  <a:cubicBezTo>
                    <a:pt x="3382" y="4097"/>
                    <a:pt x="3334" y="4145"/>
                    <a:pt x="3334" y="4240"/>
                  </a:cubicBezTo>
                  <a:lnTo>
                    <a:pt x="3334" y="5216"/>
                  </a:lnTo>
                  <a:lnTo>
                    <a:pt x="2453" y="5216"/>
                  </a:lnTo>
                  <a:lnTo>
                    <a:pt x="2453" y="2501"/>
                  </a:lnTo>
                  <a:lnTo>
                    <a:pt x="3334" y="2501"/>
                  </a:lnTo>
                  <a:lnTo>
                    <a:pt x="3334" y="3478"/>
                  </a:lnTo>
                  <a:cubicBezTo>
                    <a:pt x="3334" y="3573"/>
                    <a:pt x="3382" y="3644"/>
                    <a:pt x="3477" y="3644"/>
                  </a:cubicBezTo>
                  <a:cubicBezTo>
                    <a:pt x="3573" y="3644"/>
                    <a:pt x="3644" y="3573"/>
                    <a:pt x="3644" y="3478"/>
                  </a:cubicBezTo>
                  <a:lnTo>
                    <a:pt x="3644" y="1930"/>
                  </a:lnTo>
                  <a:cubicBezTo>
                    <a:pt x="3644" y="1501"/>
                    <a:pt x="3835" y="1120"/>
                    <a:pt x="4120" y="811"/>
                  </a:cubicBezTo>
                  <a:cubicBezTo>
                    <a:pt x="4406" y="525"/>
                    <a:pt x="4787" y="334"/>
                    <a:pt x="5240" y="334"/>
                  </a:cubicBezTo>
                  <a:close/>
                  <a:moveTo>
                    <a:pt x="4763" y="7217"/>
                  </a:moveTo>
                  <a:lnTo>
                    <a:pt x="4763" y="7550"/>
                  </a:lnTo>
                  <a:lnTo>
                    <a:pt x="3358" y="7550"/>
                  </a:lnTo>
                  <a:lnTo>
                    <a:pt x="3358" y="7217"/>
                  </a:lnTo>
                  <a:close/>
                  <a:moveTo>
                    <a:pt x="5240" y="1"/>
                  </a:moveTo>
                  <a:cubicBezTo>
                    <a:pt x="4740" y="1"/>
                    <a:pt x="4263" y="191"/>
                    <a:pt x="3906" y="549"/>
                  </a:cubicBezTo>
                  <a:cubicBezTo>
                    <a:pt x="3549" y="906"/>
                    <a:pt x="3334" y="1382"/>
                    <a:pt x="3334" y="1930"/>
                  </a:cubicBezTo>
                  <a:lnTo>
                    <a:pt x="3334" y="2144"/>
                  </a:lnTo>
                  <a:lnTo>
                    <a:pt x="2477" y="2144"/>
                  </a:lnTo>
                  <a:lnTo>
                    <a:pt x="2477" y="644"/>
                  </a:lnTo>
                  <a:cubicBezTo>
                    <a:pt x="2477" y="549"/>
                    <a:pt x="2382" y="477"/>
                    <a:pt x="2287" y="477"/>
                  </a:cubicBezTo>
                  <a:lnTo>
                    <a:pt x="1334" y="477"/>
                  </a:lnTo>
                  <a:cubicBezTo>
                    <a:pt x="1239" y="477"/>
                    <a:pt x="1167" y="549"/>
                    <a:pt x="1167" y="644"/>
                  </a:cubicBezTo>
                  <a:lnTo>
                    <a:pt x="1167" y="2525"/>
                  </a:lnTo>
                  <a:cubicBezTo>
                    <a:pt x="858" y="2573"/>
                    <a:pt x="596" y="2692"/>
                    <a:pt x="381" y="2906"/>
                  </a:cubicBezTo>
                  <a:cubicBezTo>
                    <a:pt x="143" y="3144"/>
                    <a:pt x="0" y="3502"/>
                    <a:pt x="0" y="3859"/>
                  </a:cubicBezTo>
                  <a:cubicBezTo>
                    <a:pt x="0" y="4240"/>
                    <a:pt x="143" y="4573"/>
                    <a:pt x="381" y="4811"/>
                  </a:cubicBezTo>
                  <a:cubicBezTo>
                    <a:pt x="596" y="5026"/>
                    <a:pt x="858" y="5169"/>
                    <a:pt x="1167" y="5192"/>
                  </a:cubicBezTo>
                  <a:lnTo>
                    <a:pt x="1167" y="5764"/>
                  </a:lnTo>
                  <a:cubicBezTo>
                    <a:pt x="1167" y="5871"/>
                    <a:pt x="1225" y="5958"/>
                    <a:pt x="1322" y="5958"/>
                  </a:cubicBezTo>
                  <a:cubicBezTo>
                    <a:pt x="1334" y="5958"/>
                    <a:pt x="1345" y="5957"/>
                    <a:pt x="1358" y="5954"/>
                  </a:cubicBezTo>
                  <a:cubicBezTo>
                    <a:pt x="1429" y="5907"/>
                    <a:pt x="1477" y="5859"/>
                    <a:pt x="1477" y="5764"/>
                  </a:cubicBezTo>
                  <a:lnTo>
                    <a:pt x="1477" y="5073"/>
                  </a:lnTo>
                  <a:lnTo>
                    <a:pt x="1477" y="2763"/>
                  </a:lnTo>
                  <a:lnTo>
                    <a:pt x="1477" y="906"/>
                  </a:lnTo>
                  <a:lnTo>
                    <a:pt x="2120" y="906"/>
                  </a:lnTo>
                  <a:lnTo>
                    <a:pt x="2120" y="6931"/>
                  </a:lnTo>
                  <a:lnTo>
                    <a:pt x="1477" y="6931"/>
                  </a:lnTo>
                  <a:lnTo>
                    <a:pt x="1477" y="6550"/>
                  </a:lnTo>
                  <a:cubicBezTo>
                    <a:pt x="1477" y="6443"/>
                    <a:pt x="1401" y="6356"/>
                    <a:pt x="1299" y="6356"/>
                  </a:cubicBezTo>
                  <a:cubicBezTo>
                    <a:pt x="1287" y="6356"/>
                    <a:pt x="1275" y="6357"/>
                    <a:pt x="1263" y="6359"/>
                  </a:cubicBezTo>
                  <a:cubicBezTo>
                    <a:pt x="1215" y="6383"/>
                    <a:pt x="1167" y="6455"/>
                    <a:pt x="1167" y="6550"/>
                  </a:cubicBezTo>
                  <a:lnTo>
                    <a:pt x="1167" y="7097"/>
                  </a:lnTo>
                  <a:cubicBezTo>
                    <a:pt x="1167" y="7193"/>
                    <a:pt x="1239" y="7288"/>
                    <a:pt x="1334" y="7288"/>
                  </a:cubicBezTo>
                  <a:lnTo>
                    <a:pt x="2239" y="7288"/>
                  </a:lnTo>
                  <a:cubicBezTo>
                    <a:pt x="2310" y="7288"/>
                    <a:pt x="2406" y="7193"/>
                    <a:pt x="2406" y="7097"/>
                  </a:cubicBezTo>
                  <a:lnTo>
                    <a:pt x="2406" y="5621"/>
                  </a:lnTo>
                  <a:lnTo>
                    <a:pt x="3263" y="5621"/>
                  </a:lnTo>
                  <a:lnTo>
                    <a:pt x="3263" y="6931"/>
                  </a:lnTo>
                  <a:lnTo>
                    <a:pt x="3144" y="6931"/>
                  </a:lnTo>
                  <a:cubicBezTo>
                    <a:pt x="3073" y="6931"/>
                    <a:pt x="2977" y="7026"/>
                    <a:pt x="2977" y="7097"/>
                  </a:cubicBezTo>
                  <a:lnTo>
                    <a:pt x="2977" y="7788"/>
                  </a:lnTo>
                  <a:cubicBezTo>
                    <a:pt x="2977" y="7883"/>
                    <a:pt x="3073" y="7979"/>
                    <a:pt x="3144" y="7979"/>
                  </a:cubicBezTo>
                  <a:lnTo>
                    <a:pt x="3263" y="7979"/>
                  </a:lnTo>
                  <a:lnTo>
                    <a:pt x="3477" y="10408"/>
                  </a:lnTo>
                  <a:cubicBezTo>
                    <a:pt x="3501" y="10503"/>
                    <a:pt x="3573" y="10551"/>
                    <a:pt x="3668" y="10551"/>
                  </a:cubicBezTo>
                  <a:lnTo>
                    <a:pt x="4382" y="10551"/>
                  </a:lnTo>
                  <a:cubicBezTo>
                    <a:pt x="4454" y="10551"/>
                    <a:pt x="4549" y="10503"/>
                    <a:pt x="4549" y="10408"/>
                  </a:cubicBezTo>
                  <a:lnTo>
                    <a:pt x="4644" y="9479"/>
                  </a:lnTo>
                  <a:cubicBezTo>
                    <a:pt x="4644" y="9407"/>
                    <a:pt x="4573" y="9312"/>
                    <a:pt x="4501" y="9312"/>
                  </a:cubicBezTo>
                  <a:cubicBezTo>
                    <a:pt x="4406" y="9312"/>
                    <a:pt x="4311" y="9360"/>
                    <a:pt x="4311" y="9455"/>
                  </a:cubicBezTo>
                  <a:lnTo>
                    <a:pt x="4263" y="10193"/>
                  </a:lnTo>
                  <a:lnTo>
                    <a:pt x="3835" y="10193"/>
                  </a:lnTo>
                  <a:lnTo>
                    <a:pt x="3668" y="7979"/>
                  </a:lnTo>
                  <a:lnTo>
                    <a:pt x="4454" y="7979"/>
                  </a:lnTo>
                  <a:lnTo>
                    <a:pt x="4406" y="8693"/>
                  </a:lnTo>
                  <a:cubicBezTo>
                    <a:pt x="4406" y="8764"/>
                    <a:pt x="4454" y="8860"/>
                    <a:pt x="4549" y="8860"/>
                  </a:cubicBezTo>
                  <a:cubicBezTo>
                    <a:pt x="4644" y="8860"/>
                    <a:pt x="4740" y="8812"/>
                    <a:pt x="4740" y="8717"/>
                  </a:cubicBezTo>
                  <a:lnTo>
                    <a:pt x="4787" y="7979"/>
                  </a:lnTo>
                  <a:lnTo>
                    <a:pt x="4930" y="7979"/>
                  </a:lnTo>
                  <a:cubicBezTo>
                    <a:pt x="5025" y="7979"/>
                    <a:pt x="5121" y="7883"/>
                    <a:pt x="5121" y="7788"/>
                  </a:cubicBezTo>
                  <a:lnTo>
                    <a:pt x="5121" y="7097"/>
                  </a:lnTo>
                  <a:cubicBezTo>
                    <a:pt x="5121" y="7002"/>
                    <a:pt x="5025" y="6931"/>
                    <a:pt x="4930" y="6931"/>
                  </a:cubicBezTo>
                  <a:lnTo>
                    <a:pt x="4811" y="6931"/>
                  </a:lnTo>
                  <a:lnTo>
                    <a:pt x="4811" y="5621"/>
                  </a:lnTo>
                  <a:lnTo>
                    <a:pt x="5644" y="5621"/>
                  </a:lnTo>
                  <a:lnTo>
                    <a:pt x="5644" y="5812"/>
                  </a:lnTo>
                  <a:cubicBezTo>
                    <a:pt x="5644" y="6026"/>
                    <a:pt x="5716" y="6216"/>
                    <a:pt x="5859" y="6359"/>
                  </a:cubicBezTo>
                  <a:cubicBezTo>
                    <a:pt x="6002" y="6478"/>
                    <a:pt x="6192" y="6574"/>
                    <a:pt x="6407" y="6574"/>
                  </a:cubicBezTo>
                  <a:cubicBezTo>
                    <a:pt x="6645" y="6574"/>
                    <a:pt x="6835" y="6478"/>
                    <a:pt x="7002" y="6312"/>
                  </a:cubicBezTo>
                  <a:cubicBezTo>
                    <a:pt x="7145" y="6478"/>
                    <a:pt x="7359" y="6574"/>
                    <a:pt x="7597" y="6574"/>
                  </a:cubicBezTo>
                  <a:cubicBezTo>
                    <a:pt x="7835" y="6574"/>
                    <a:pt x="8026" y="6478"/>
                    <a:pt x="8193" y="6312"/>
                  </a:cubicBezTo>
                  <a:cubicBezTo>
                    <a:pt x="8336" y="6478"/>
                    <a:pt x="8550" y="6574"/>
                    <a:pt x="8788" y="6574"/>
                  </a:cubicBezTo>
                  <a:cubicBezTo>
                    <a:pt x="8931" y="6574"/>
                    <a:pt x="9074" y="6550"/>
                    <a:pt x="9193" y="6455"/>
                  </a:cubicBezTo>
                  <a:lnTo>
                    <a:pt x="9193" y="7097"/>
                  </a:lnTo>
                  <a:cubicBezTo>
                    <a:pt x="9193" y="7193"/>
                    <a:pt x="9288" y="7288"/>
                    <a:pt x="9383" y="7288"/>
                  </a:cubicBezTo>
                  <a:lnTo>
                    <a:pt x="10336" y="7288"/>
                  </a:lnTo>
                  <a:cubicBezTo>
                    <a:pt x="10336" y="7288"/>
                    <a:pt x="10503" y="7193"/>
                    <a:pt x="10503" y="7097"/>
                  </a:cubicBezTo>
                  <a:lnTo>
                    <a:pt x="10503" y="5216"/>
                  </a:lnTo>
                  <a:cubicBezTo>
                    <a:pt x="10812" y="5192"/>
                    <a:pt x="11074" y="5049"/>
                    <a:pt x="11289" y="4835"/>
                  </a:cubicBezTo>
                  <a:cubicBezTo>
                    <a:pt x="11527" y="4597"/>
                    <a:pt x="11670" y="4240"/>
                    <a:pt x="11670" y="3883"/>
                  </a:cubicBezTo>
                  <a:cubicBezTo>
                    <a:pt x="11670" y="3502"/>
                    <a:pt x="11527" y="3168"/>
                    <a:pt x="11289" y="2930"/>
                  </a:cubicBezTo>
                  <a:cubicBezTo>
                    <a:pt x="11074" y="2716"/>
                    <a:pt x="10479" y="2549"/>
                    <a:pt x="10479" y="2549"/>
                  </a:cubicBezTo>
                  <a:lnTo>
                    <a:pt x="10479" y="2073"/>
                  </a:lnTo>
                  <a:cubicBezTo>
                    <a:pt x="10479" y="1975"/>
                    <a:pt x="10399" y="1893"/>
                    <a:pt x="10317" y="1893"/>
                  </a:cubicBezTo>
                  <a:cubicBezTo>
                    <a:pt x="10300" y="1893"/>
                    <a:pt x="10282" y="1897"/>
                    <a:pt x="10265" y="1906"/>
                  </a:cubicBezTo>
                  <a:cubicBezTo>
                    <a:pt x="10217" y="1906"/>
                    <a:pt x="10145" y="1954"/>
                    <a:pt x="10145" y="2049"/>
                  </a:cubicBezTo>
                  <a:lnTo>
                    <a:pt x="10145" y="6859"/>
                  </a:lnTo>
                  <a:lnTo>
                    <a:pt x="9526" y="6859"/>
                  </a:lnTo>
                  <a:lnTo>
                    <a:pt x="9526" y="858"/>
                  </a:lnTo>
                  <a:lnTo>
                    <a:pt x="10145" y="858"/>
                  </a:lnTo>
                  <a:lnTo>
                    <a:pt x="10145" y="1263"/>
                  </a:lnTo>
                  <a:cubicBezTo>
                    <a:pt x="10145" y="1382"/>
                    <a:pt x="10241" y="1453"/>
                    <a:pt x="10336" y="1453"/>
                  </a:cubicBezTo>
                  <a:cubicBezTo>
                    <a:pt x="10407" y="1453"/>
                    <a:pt x="10479" y="1358"/>
                    <a:pt x="10479" y="1263"/>
                  </a:cubicBezTo>
                  <a:lnTo>
                    <a:pt x="10479" y="644"/>
                  </a:lnTo>
                  <a:cubicBezTo>
                    <a:pt x="10479" y="549"/>
                    <a:pt x="10384" y="477"/>
                    <a:pt x="10288" y="477"/>
                  </a:cubicBezTo>
                  <a:lnTo>
                    <a:pt x="9336" y="477"/>
                  </a:lnTo>
                  <a:cubicBezTo>
                    <a:pt x="9264" y="477"/>
                    <a:pt x="9169" y="549"/>
                    <a:pt x="9169" y="644"/>
                  </a:cubicBezTo>
                  <a:lnTo>
                    <a:pt x="9169" y="1311"/>
                  </a:lnTo>
                  <a:cubicBezTo>
                    <a:pt x="9050" y="1239"/>
                    <a:pt x="8907" y="1192"/>
                    <a:pt x="8740" y="1192"/>
                  </a:cubicBezTo>
                  <a:cubicBezTo>
                    <a:pt x="8502" y="1192"/>
                    <a:pt x="8312" y="1263"/>
                    <a:pt x="8145" y="1453"/>
                  </a:cubicBezTo>
                  <a:cubicBezTo>
                    <a:pt x="8002" y="1263"/>
                    <a:pt x="7788" y="1192"/>
                    <a:pt x="7550" y="1192"/>
                  </a:cubicBezTo>
                  <a:cubicBezTo>
                    <a:pt x="7359" y="1192"/>
                    <a:pt x="7169" y="1239"/>
                    <a:pt x="7050" y="1358"/>
                  </a:cubicBezTo>
                  <a:cubicBezTo>
                    <a:pt x="6954" y="1072"/>
                    <a:pt x="6788" y="763"/>
                    <a:pt x="6573" y="549"/>
                  </a:cubicBezTo>
                  <a:cubicBezTo>
                    <a:pt x="6240" y="191"/>
                    <a:pt x="5764" y="1"/>
                    <a:pt x="5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1" name="Google Shape;5601;p68"/>
          <p:cNvGrpSpPr/>
          <p:nvPr/>
        </p:nvGrpSpPr>
        <p:grpSpPr>
          <a:xfrm>
            <a:off x="6008800" y="1548961"/>
            <a:ext cx="383695" cy="339925"/>
            <a:chOff x="6030572" y="1591774"/>
            <a:chExt cx="383695" cy="339925"/>
          </a:xfrm>
        </p:grpSpPr>
        <p:sp>
          <p:nvSpPr>
            <p:cNvPr id="5602" name="Google Shape;5602;p68"/>
            <p:cNvSpPr/>
            <p:nvPr/>
          </p:nvSpPr>
          <p:spPr>
            <a:xfrm>
              <a:off x="6050254" y="1778675"/>
              <a:ext cx="104037" cy="47321"/>
            </a:xfrm>
            <a:custGeom>
              <a:avLst/>
              <a:gdLst/>
              <a:ahLst/>
              <a:cxnLst/>
              <a:rect l="l" t="t" r="r" b="b"/>
              <a:pathLst>
                <a:path w="3145" h="1429" extrusionOk="0">
                  <a:moveTo>
                    <a:pt x="1" y="0"/>
                  </a:moveTo>
                  <a:lnTo>
                    <a:pt x="3144" y="0"/>
                  </a:lnTo>
                  <a:lnTo>
                    <a:pt x="3144" y="1429"/>
                  </a:lnTo>
                  <a:lnTo>
                    <a:pt x="1" y="142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8"/>
            <p:cNvSpPr/>
            <p:nvPr/>
          </p:nvSpPr>
          <p:spPr>
            <a:xfrm>
              <a:off x="6050254" y="1597271"/>
              <a:ext cx="166260" cy="188524"/>
            </a:xfrm>
            <a:custGeom>
              <a:avLst/>
              <a:gdLst/>
              <a:ahLst/>
              <a:cxnLst/>
              <a:rect l="l" t="t" r="r" b="b"/>
              <a:pathLst>
                <a:path w="5026" h="5693" extrusionOk="0">
                  <a:moveTo>
                    <a:pt x="382" y="1382"/>
                  </a:moveTo>
                  <a:cubicBezTo>
                    <a:pt x="596" y="1382"/>
                    <a:pt x="763" y="1549"/>
                    <a:pt x="763" y="1763"/>
                  </a:cubicBezTo>
                  <a:lnTo>
                    <a:pt x="763" y="1001"/>
                  </a:lnTo>
                  <a:cubicBezTo>
                    <a:pt x="763" y="787"/>
                    <a:pt x="953" y="596"/>
                    <a:pt x="1144" y="596"/>
                  </a:cubicBezTo>
                  <a:cubicBezTo>
                    <a:pt x="1358" y="596"/>
                    <a:pt x="1549" y="787"/>
                    <a:pt x="1549" y="1001"/>
                  </a:cubicBezTo>
                  <a:lnTo>
                    <a:pt x="1549" y="453"/>
                  </a:lnTo>
                  <a:cubicBezTo>
                    <a:pt x="1549" y="215"/>
                    <a:pt x="1787" y="1"/>
                    <a:pt x="2025" y="72"/>
                  </a:cubicBezTo>
                  <a:cubicBezTo>
                    <a:pt x="2192" y="96"/>
                    <a:pt x="2335" y="263"/>
                    <a:pt x="2335" y="453"/>
                  </a:cubicBezTo>
                  <a:lnTo>
                    <a:pt x="2335" y="834"/>
                  </a:lnTo>
                  <a:cubicBezTo>
                    <a:pt x="2335" y="596"/>
                    <a:pt x="2573" y="406"/>
                    <a:pt x="2811" y="453"/>
                  </a:cubicBezTo>
                  <a:cubicBezTo>
                    <a:pt x="3001" y="477"/>
                    <a:pt x="3144" y="668"/>
                    <a:pt x="3144" y="834"/>
                  </a:cubicBezTo>
                  <a:lnTo>
                    <a:pt x="3144" y="3382"/>
                  </a:lnTo>
                  <a:cubicBezTo>
                    <a:pt x="3144" y="3454"/>
                    <a:pt x="3216" y="3454"/>
                    <a:pt x="3263" y="3430"/>
                  </a:cubicBezTo>
                  <a:lnTo>
                    <a:pt x="4192" y="2811"/>
                  </a:lnTo>
                  <a:cubicBezTo>
                    <a:pt x="4597" y="2501"/>
                    <a:pt x="5026" y="2930"/>
                    <a:pt x="4764" y="3311"/>
                  </a:cubicBezTo>
                  <a:lnTo>
                    <a:pt x="3168" y="5692"/>
                  </a:lnTo>
                  <a:lnTo>
                    <a:pt x="25" y="5692"/>
                  </a:lnTo>
                  <a:lnTo>
                    <a:pt x="25" y="1763"/>
                  </a:lnTo>
                  <a:cubicBezTo>
                    <a:pt x="1" y="1525"/>
                    <a:pt x="168" y="1382"/>
                    <a:pt x="382" y="1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8"/>
            <p:cNvSpPr/>
            <p:nvPr/>
          </p:nvSpPr>
          <p:spPr>
            <a:xfrm>
              <a:off x="6132193" y="1680091"/>
              <a:ext cx="82766" cy="105703"/>
            </a:xfrm>
            <a:custGeom>
              <a:avLst/>
              <a:gdLst/>
              <a:ahLst/>
              <a:cxnLst/>
              <a:rect l="l" t="t" r="r" b="b"/>
              <a:pathLst>
                <a:path w="2502" h="3192" extrusionOk="0">
                  <a:moveTo>
                    <a:pt x="1596" y="357"/>
                  </a:moveTo>
                  <a:lnTo>
                    <a:pt x="1668" y="310"/>
                  </a:lnTo>
                  <a:cubicBezTo>
                    <a:pt x="2072" y="0"/>
                    <a:pt x="2501" y="429"/>
                    <a:pt x="2215" y="810"/>
                  </a:cubicBezTo>
                  <a:lnTo>
                    <a:pt x="644" y="3191"/>
                  </a:lnTo>
                  <a:lnTo>
                    <a:pt x="1" y="3191"/>
                  </a:lnTo>
                  <a:lnTo>
                    <a:pt x="1572" y="810"/>
                  </a:lnTo>
                  <a:cubicBezTo>
                    <a:pt x="1691" y="667"/>
                    <a:pt x="1691" y="477"/>
                    <a:pt x="1596" y="35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8"/>
            <p:cNvSpPr/>
            <p:nvPr/>
          </p:nvSpPr>
          <p:spPr>
            <a:xfrm>
              <a:off x="6288959" y="1778675"/>
              <a:ext cx="104797" cy="47321"/>
            </a:xfrm>
            <a:custGeom>
              <a:avLst/>
              <a:gdLst/>
              <a:ahLst/>
              <a:cxnLst/>
              <a:rect l="l" t="t" r="r" b="b"/>
              <a:pathLst>
                <a:path w="3168" h="1429" extrusionOk="0">
                  <a:moveTo>
                    <a:pt x="1" y="0"/>
                  </a:moveTo>
                  <a:lnTo>
                    <a:pt x="3168" y="0"/>
                  </a:lnTo>
                  <a:lnTo>
                    <a:pt x="3168" y="1429"/>
                  </a:lnTo>
                  <a:lnTo>
                    <a:pt x="1" y="142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8"/>
            <p:cNvSpPr/>
            <p:nvPr/>
          </p:nvSpPr>
          <p:spPr>
            <a:xfrm>
              <a:off x="6227530" y="1597271"/>
              <a:ext cx="166227" cy="188524"/>
            </a:xfrm>
            <a:custGeom>
              <a:avLst/>
              <a:gdLst/>
              <a:ahLst/>
              <a:cxnLst/>
              <a:rect l="l" t="t" r="r" b="b"/>
              <a:pathLst>
                <a:path w="5025" h="5693" extrusionOk="0">
                  <a:moveTo>
                    <a:pt x="4644" y="1382"/>
                  </a:moveTo>
                  <a:cubicBezTo>
                    <a:pt x="4430" y="1382"/>
                    <a:pt x="4263" y="1549"/>
                    <a:pt x="4263" y="1763"/>
                  </a:cubicBezTo>
                  <a:lnTo>
                    <a:pt x="4263" y="1001"/>
                  </a:lnTo>
                  <a:cubicBezTo>
                    <a:pt x="4263" y="763"/>
                    <a:pt x="4072" y="572"/>
                    <a:pt x="3834" y="596"/>
                  </a:cubicBezTo>
                  <a:cubicBezTo>
                    <a:pt x="3620" y="644"/>
                    <a:pt x="3477" y="787"/>
                    <a:pt x="3477" y="1001"/>
                  </a:cubicBezTo>
                  <a:lnTo>
                    <a:pt x="3477" y="453"/>
                  </a:lnTo>
                  <a:cubicBezTo>
                    <a:pt x="3477" y="287"/>
                    <a:pt x="3358" y="96"/>
                    <a:pt x="3191" y="72"/>
                  </a:cubicBezTo>
                  <a:cubicBezTo>
                    <a:pt x="2905" y="1"/>
                    <a:pt x="2667" y="191"/>
                    <a:pt x="2667" y="453"/>
                  </a:cubicBezTo>
                  <a:lnTo>
                    <a:pt x="2667" y="834"/>
                  </a:lnTo>
                  <a:cubicBezTo>
                    <a:pt x="2667" y="596"/>
                    <a:pt x="2429" y="406"/>
                    <a:pt x="2191" y="453"/>
                  </a:cubicBezTo>
                  <a:cubicBezTo>
                    <a:pt x="2024" y="477"/>
                    <a:pt x="1858" y="668"/>
                    <a:pt x="1858" y="834"/>
                  </a:cubicBezTo>
                  <a:lnTo>
                    <a:pt x="1858" y="3382"/>
                  </a:lnTo>
                  <a:cubicBezTo>
                    <a:pt x="1858" y="3430"/>
                    <a:pt x="1810" y="3454"/>
                    <a:pt x="1762" y="3430"/>
                  </a:cubicBezTo>
                  <a:lnTo>
                    <a:pt x="834" y="2811"/>
                  </a:lnTo>
                  <a:cubicBezTo>
                    <a:pt x="405" y="2501"/>
                    <a:pt x="0" y="2930"/>
                    <a:pt x="262" y="3311"/>
                  </a:cubicBezTo>
                  <a:lnTo>
                    <a:pt x="1834" y="5692"/>
                  </a:lnTo>
                  <a:lnTo>
                    <a:pt x="5001" y="5692"/>
                  </a:lnTo>
                  <a:lnTo>
                    <a:pt x="5001" y="1763"/>
                  </a:lnTo>
                  <a:cubicBezTo>
                    <a:pt x="5025" y="1525"/>
                    <a:pt x="4858" y="1382"/>
                    <a:pt x="4644" y="1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8"/>
            <p:cNvSpPr/>
            <p:nvPr/>
          </p:nvSpPr>
          <p:spPr>
            <a:xfrm>
              <a:off x="6131399" y="1626445"/>
              <a:ext cx="22891" cy="93086"/>
            </a:xfrm>
            <a:custGeom>
              <a:avLst/>
              <a:gdLst/>
              <a:ahLst/>
              <a:cxnLst/>
              <a:rect l="l" t="t" r="r" b="b"/>
              <a:pathLst>
                <a:path w="692" h="2811" extrusionOk="0">
                  <a:moveTo>
                    <a:pt x="1" y="1"/>
                  </a:moveTo>
                  <a:lnTo>
                    <a:pt x="1" y="2501"/>
                  </a:lnTo>
                  <a:cubicBezTo>
                    <a:pt x="1" y="2668"/>
                    <a:pt x="191" y="2811"/>
                    <a:pt x="382" y="2811"/>
                  </a:cubicBezTo>
                  <a:cubicBezTo>
                    <a:pt x="548" y="2811"/>
                    <a:pt x="691" y="2668"/>
                    <a:pt x="691" y="2501"/>
                  </a:cubicBezTo>
                  <a:lnTo>
                    <a:pt x="691" y="25"/>
                  </a:lnTo>
                  <a:lnTo>
                    <a:pt x="691"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8"/>
            <p:cNvSpPr/>
            <p:nvPr/>
          </p:nvSpPr>
          <p:spPr>
            <a:xfrm>
              <a:off x="6372453" y="1670621"/>
              <a:ext cx="21304" cy="115174"/>
            </a:xfrm>
            <a:custGeom>
              <a:avLst/>
              <a:gdLst/>
              <a:ahLst/>
              <a:cxnLst/>
              <a:rect l="l" t="t" r="r" b="b"/>
              <a:pathLst>
                <a:path w="644" h="3478" extrusionOk="0">
                  <a:moveTo>
                    <a:pt x="1" y="1"/>
                  </a:moveTo>
                  <a:lnTo>
                    <a:pt x="1" y="3477"/>
                  </a:lnTo>
                  <a:lnTo>
                    <a:pt x="644" y="3477"/>
                  </a:lnTo>
                  <a:lnTo>
                    <a:pt x="644"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8"/>
            <p:cNvSpPr/>
            <p:nvPr/>
          </p:nvSpPr>
          <p:spPr>
            <a:xfrm>
              <a:off x="6035302" y="1819671"/>
              <a:ext cx="132386" cy="104908"/>
            </a:xfrm>
            <a:custGeom>
              <a:avLst/>
              <a:gdLst/>
              <a:ahLst/>
              <a:cxnLst/>
              <a:rect l="l" t="t" r="r" b="b"/>
              <a:pathLst>
                <a:path w="4002" h="3168" extrusionOk="0">
                  <a:moveTo>
                    <a:pt x="453" y="0"/>
                  </a:moveTo>
                  <a:lnTo>
                    <a:pt x="3573" y="0"/>
                  </a:lnTo>
                  <a:lnTo>
                    <a:pt x="4001" y="3049"/>
                  </a:lnTo>
                  <a:cubicBezTo>
                    <a:pt x="4001" y="3144"/>
                    <a:pt x="3954" y="3168"/>
                    <a:pt x="3882" y="3168"/>
                  </a:cubicBezTo>
                  <a:lnTo>
                    <a:pt x="119" y="3168"/>
                  </a:lnTo>
                  <a:cubicBezTo>
                    <a:pt x="24" y="3168"/>
                    <a:pt x="0" y="3144"/>
                    <a:pt x="0" y="30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8"/>
            <p:cNvSpPr/>
            <p:nvPr/>
          </p:nvSpPr>
          <p:spPr>
            <a:xfrm>
              <a:off x="6131399" y="1819671"/>
              <a:ext cx="36289" cy="104908"/>
            </a:xfrm>
            <a:custGeom>
              <a:avLst/>
              <a:gdLst/>
              <a:ahLst/>
              <a:cxnLst/>
              <a:rect l="l" t="t" r="r" b="b"/>
              <a:pathLst>
                <a:path w="1097" h="3168" extrusionOk="0">
                  <a:moveTo>
                    <a:pt x="1" y="0"/>
                  </a:moveTo>
                  <a:lnTo>
                    <a:pt x="668" y="0"/>
                  </a:lnTo>
                  <a:lnTo>
                    <a:pt x="1096" y="3049"/>
                  </a:lnTo>
                  <a:cubicBezTo>
                    <a:pt x="1096" y="3144"/>
                    <a:pt x="1049" y="3168"/>
                    <a:pt x="977" y="3168"/>
                  </a:cubicBezTo>
                  <a:lnTo>
                    <a:pt x="310" y="3168"/>
                  </a:lnTo>
                  <a:cubicBezTo>
                    <a:pt x="406" y="3168"/>
                    <a:pt x="429" y="3144"/>
                    <a:pt x="429" y="304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8"/>
            <p:cNvSpPr/>
            <p:nvPr/>
          </p:nvSpPr>
          <p:spPr>
            <a:xfrm>
              <a:off x="6372453" y="1819671"/>
              <a:ext cx="35495" cy="104908"/>
            </a:xfrm>
            <a:custGeom>
              <a:avLst/>
              <a:gdLst/>
              <a:ahLst/>
              <a:cxnLst/>
              <a:rect l="l" t="t" r="r" b="b"/>
              <a:pathLst>
                <a:path w="1073" h="3168" extrusionOk="0">
                  <a:moveTo>
                    <a:pt x="1" y="0"/>
                  </a:moveTo>
                  <a:lnTo>
                    <a:pt x="644" y="0"/>
                  </a:lnTo>
                  <a:lnTo>
                    <a:pt x="1073" y="3049"/>
                  </a:lnTo>
                  <a:cubicBezTo>
                    <a:pt x="1073" y="3144"/>
                    <a:pt x="1025" y="3168"/>
                    <a:pt x="954" y="3168"/>
                  </a:cubicBezTo>
                  <a:lnTo>
                    <a:pt x="287" y="3168"/>
                  </a:lnTo>
                  <a:cubicBezTo>
                    <a:pt x="382" y="3168"/>
                    <a:pt x="406" y="3144"/>
                    <a:pt x="406" y="3049"/>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8"/>
            <p:cNvSpPr/>
            <p:nvPr/>
          </p:nvSpPr>
          <p:spPr>
            <a:xfrm>
              <a:off x="6276356" y="1819671"/>
              <a:ext cx="132386" cy="104908"/>
            </a:xfrm>
            <a:custGeom>
              <a:avLst/>
              <a:gdLst/>
              <a:ahLst/>
              <a:cxnLst/>
              <a:rect l="l" t="t" r="r" b="b"/>
              <a:pathLst>
                <a:path w="4002" h="3168" extrusionOk="0">
                  <a:moveTo>
                    <a:pt x="3549" y="0"/>
                  </a:moveTo>
                  <a:lnTo>
                    <a:pt x="429" y="0"/>
                  </a:lnTo>
                  <a:lnTo>
                    <a:pt x="1" y="3049"/>
                  </a:lnTo>
                  <a:cubicBezTo>
                    <a:pt x="1" y="3144"/>
                    <a:pt x="48" y="3168"/>
                    <a:pt x="120" y="3168"/>
                  </a:cubicBezTo>
                  <a:lnTo>
                    <a:pt x="3882" y="3168"/>
                  </a:lnTo>
                  <a:cubicBezTo>
                    <a:pt x="3978" y="3168"/>
                    <a:pt x="4001" y="3144"/>
                    <a:pt x="4001" y="30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8"/>
            <p:cNvSpPr/>
            <p:nvPr/>
          </p:nvSpPr>
          <p:spPr>
            <a:xfrm>
              <a:off x="6372453" y="1819671"/>
              <a:ext cx="35495" cy="104908"/>
            </a:xfrm>
            <a:custGeom>
              <a:avLst/>
              <a:gdLst/>
              <a:ahLst/>
              <a:cxnLst/>
              <a:rect l="l" t="t" r="r" b="b"/>
              <a:pathLst>
                <a:path w="1073" h="3168" extrusionOk="0">
                  <a:moveTo>
                    <a:pt x="644" y="0"/>
                  </a:moveTo>
                  <a:lnTo>
                    <a:pt x="1" y="0"/>
                  </a:lnTo>
                  <a:lnTo>
                    <a:pt x="406" y="3049"/>
                  </a:lnTo>
                  <a:cubicBezTo>
                    <a:pt x="406" y="3144"/>
                    <a:pt x="382" y="3168"/>
                    <a:pt x="287" y="3168"/>
                  </a:cubicBezTo>
                  <a:lnTo>
                    <a:pt x="954" y="3168"/>
                  </a:lnTo>
                  <a:cubicBezTo>
                    <a:pt x="1025" y="3168"/>
                    <a:pt x="1073" y="3144"/>
                    <a:pt x="1073" y="304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8"/>
            <p:cNvSpPr/>
            <p:nvPr/>
          </p:nvSpPr>
          <p:spPr>
            <a:xfrm>
              <a:off x="6075461" y="1722677"/>
              <a:ext cx="53623" cy="63117"/>
            </a:xfrm>
            <a:custGeom>
              <a:avLst/>
              <a:gdLst/>
              <a:ahLst/>
              <a:cxnLst/>
              <a:rect l="l" t="t" r="r" b="b"/>
              <a:pathLst>
                <a:path w="1621" h="1906" extrusionOk="0">
                  <a:moveTo>
                    <a:pt x="477" y="0"/>
                  </a:moveTo>
                  <a:lnTo>
                    <a:pt x="1168" y="0"/>
                  </a:lnTo>
                  <a:cubicBezTo>
                    <a:pt x="1406" y="0"/>
                    <a:pt x="1620" y="215"/>
                    <a:pt x="1620" y="453"/>
                  </a:cubicBezTo>
                  <a:lnTo>
                    <a:pt x="1620" y="1905"/>
                  </a:lnTo>
                  <a:lnTo>
                    <a:pt x="49" y="1905"/>
                  </a:lnTo>
                  <a:lnTo>
                    <a:pt x="49" y="453"/>
                  </a:lnTo>
                  <a:cubicBezTo>
                    <a:pt x="1" y="215"/>
                    <a:pt x="215" y="0"/>
                    <a:pt x="4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8"/>
            <p:cNvSpPr/>
            <p:nvPr/>
          </p:nvSpPr>
          <p:spPr>
            <a:xfrm>
              <a:off x="6091240" y="1722677"/>
              <a:ext cx="37050" cy="63117"/>
            </a:xfrm>
            <a:custGeom>
              <a:avLst/>
              <a:gdLst/>
              <a:ahLst/>
              <a:cxnLst/>
              <a:rect l="l" t="t" r="r" b="b"/>
              <a:pathLst>
                <a:path w="1120" h="1906" extrusionOk="0">
                  <a:moveTo>
                    <a:pt x="0" y="0"/>
                  </a:moveTo>
                  <a:lnTo>
                    <a:pt x="667" y="0"/>
                  </a:lnTo>
                  <a:cubicBezTo>
                    <a:pt x="905" y="0"/>
                    <a:pt x="1119" y="215"/>
                    <a:pt x="1119" y="453"/>
                  </a:cubicBezTo>
                  <a:lnTo>
                    <a:pt x="1119" y="1905"/>
                  </a:lnTo>
                  <a:lnTo>
                    <a:pt x="453" y="1905"/>
                  </a:lnTo>
                  <a:lnTo>
                    <a:pt x="453" y="453"/>
                  </a:lnTo>
                  <a:cubicBezTo>
                    <a:pt x="453" y="215"/>
                    <a:pt x="238" y="0"/>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8"/>
            <p:cNvSpPr/>
            <p:nvPr/>
          </p:nvSpPr>
          <p:spPr>
            <a:xfrm>
              <a:off x="6314960" y="1722677"/>
              <a:ext cx="52035" cy="63117"/>
            </a:xfrm>
            <a:custGeom>
              <a:avLst/>
              <a:gdLst/>
              <a:ahLst/>
              <a:cxnLst/>
              <a:rect l="l" t="t" r="r" b="b"/>
              <a:pathLst>
                <a:path w="1573" h="1906" extrusionOk="0">
                  <a:moveTo>
                    <a:pt x="1144" y="0"/>
                  </a:moveTo>
                  <a:lnTo>
                    <a:pt x="453" y="0"/>
                  </a:lnTo>
                  <a:cubicBezTo>
                    <a:pt x="215" y="0"/>
                    <a:pt x="0" y="215"/>
                    <a:pt x="0" y="453"/>
                  </a:cubicBezTo>
                  <a:lnTo>
                    <a:pt x="0" y="1905"/>
                  </a:lnTo>
                  <a:lnTo>
                    <a:pt x="1572" y="1905"/>
                  </a:lnTo>
                  <a:lnTo>
                    <a:pt x="1572" y="453"/>
                  </a:lnTo>
                  <a:cubicBezTo>
                    <a:pt x="1572" y="215"/>
                    <a:pt x="1406" y="0"/>
                    <a:pt x="1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8"/>
            <p:cNvSpPr/>
            <p:nvPr/>
          </p:nvSpPr>
          <p:spPr>
            <a:xfrm>
              <a:off x="6330706" y="1722677"/>
              <a:ext cx="36289" cy="63117"/>
            </a:xfrm>
            <a:custGeom>
              <a:avLst/>
              <a:gdLst/>
              <a:ahLst/>
              <a:cxnLst/>
              <a:rect l="l" t="t" r="r" b="b"/>
              <a:pathLst>
                <a:path w="1097" h="1906" extrusionOk="0">
                  <a:moveTo>
                    <a:pt x="1" y="0"/>
                  </a:moveTo>
                  <a:lnTo>
                    <a:pt x="668" y="0"/>
                  </a:lnTo>
                  <a:cubicBezTo>
                    <a:pt x="906" y="0"/>
                    <a:pt x="1096" y="215"/>
                    <a:pt x="1096" y="453"/>
                  </a:cubicBezTo>
                  <a:lnTo>
                    <a:pt x="1096" y="1905"/>
                  </a:lnTo>
                  <a:lnTo>
                    <a:pt x="453" y="1905"/>
                  </a:lnTo>
                  <a:lnTo>
                    <a:pt x="453" y="453"/>
                  </a:lnTo>
                  <a:cubicBezTo>
                    <a:pt x="453" y="215"/>
                    <a:pt x="263" y="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8"/>
            <p:cNvSpPr/>
            <p:nvPr/>
          </p:nvSpPr>
          <p:spPr>
            <a:xfrm>
              <a:off x="6128257" y="1610682"/>
              <a:ext cx="26034" cy="29207"/>
            </a:xfrm>
            <a:custGeom>
              <a:avLst/>
              <a:gdLst/>
              <a:ahLst/>
              <a:cxnLst/>
              <a:rect l="l" t="t" r="r" b="b"/>
              <a:pathLst>
                <a:path w="787" h="882" extrusionOk="0">
                  <a:moveTo>
                    <a:pt x="786" y="882"/>
                  </a:moveTo>
                  <a:lnTo>
                    <a:pt x="786" y="429"/>
                  </a:lnTo>
                  <a:cubicBezTo>
                    <a:pt x="786" y="263"/>
                    <a:pt x="643" y="72"/>
                    <a:pt x="477" y="48"/>
                  </a:cubicBezTo>
                  <a:cubicBezTo>
                    <a:pt x="191" y="1"/>
                    <a:pt x="0" y="191"/>
                    <a:pt x="0" y="429"/>
                  </a:cubicBezTo>
                  <a:lnTo>
                    <a:pt x="0" y="88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8"/>
            <p:cNvSpPr/>
            <p:nvPr/>
          </p:nvSpPr>
          <p:spPr>
            <a:xfrm>
              <a:off x="6288959" y="1610682"/>
              <a:ext cx="26828" cy="29207"/>
            </a:xfrm>
            <a:custGeom>
              <a:avLst/>
              <a:gdLst/>
              <a:ahLst/>
              <a:cxnLst/>
              <a:rect l="l" t="t" r="r" b="b"/>
              <a:pathLst>
                <a:path w="811" h="882" extrusionOk="0">
                  <a:moveTo>
                    <a:pt x="1" y="882"/>
                  </a:moveTo>
                  <a:lnTo>
                    <a:pt x="1" y="429"/>
                  </a:lnTo>
                  <a:cubicBezTo>
                    <a:pt x="1" y="263"/>
                    <a:pt x="167" y="72"/>
                    <a:pt x="334" y="48"/>
                  </a:cubicBezTo>
                  <a:cubicBezTo>
                    <a:pt x="596" y="1"/>
                    <a:pt x="810" y="191"/>
                    <a:pt x="810" y="429"/>
                  </a:cubicBezTo>
                  <a:lnTo>
                    <a:pt x="810" y="88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8"/>
            <p:cNvSpPr/>
            <p:nvPr/>
          </p:nvSpPr>
          <p:spPr>
            <a:xfrm>
              <a:off x="6101462" y="1597271"/>
              <a:ext cx="26828" cy="30002"/>
            </a:xfrm>
            <a:custGeom>
              <a:avLst/>
              <a:gdLst/>
              <a:ahLst/>
              <a:cxnLst/>
              <a:rect l="l" t="t" r="r" b="b"/>
              <a:pathLst>
                <a:path w="811" h="906" extrusionOk="0">
                  <a:moveTo>
                    <a:pt x="810" y="906"/>
                  </a:moveTo>
                  <a:lnTo>
                    <a:pt x="810" y="453"/>
                  </a:lnTo>
                  <a:cubicBezTo>
                    <a:pt x="810" y="287"/>
                    <a:pt x="644" y="96"/>
                    <a:pt x="477" y="72"/>
                  </a:cubicBezTo>
                  <a:cubicBezTo>
                    <a:pt x="215" y="1"/>
                    <a:pt x="1" y="215"/>
                    <a:pt x="1" y="453"/>
                  </a:cubicBezTo>
                  <a:lnTo>
                    <a:pt x="1"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8"/>
            <p:cNvSpPr/>
            <p:nvPr/>
          </p:nvSpPr>
          <p:spPr>
            <a:xfrm>
              <a:off x="6315754" y="1597271"/>
              <a:ext cx="26795" cy="30002"/>
            </a:xfrm>
            <a:custGeom>
              <a:avLst/>
              <a:gdLst/>
              <a:ahLst/>
              <a:cxnLst/>
              <a:rect l="l" t="t" r="r" b="b"/>
              <a:pathLst>
                <a:path w="810" h="906" extrusionOk="0">
                  <a:moveTo>
                    <a:pt x="0" y="906"/>
                  </a:moveTo>
                  <a:lnTo>
                    <a:pt x="0" y="453"/>
                  </a:lnTo>
                  <a:cubicBezTo>
                    <a:pt x="0" y="287"/>
                    <a:pt x="167" y="96"/>
                    <a:pt x="334" y="72"/>
                  </a:cubicBezTo>
                  <a:cubicBezTo>
                    <a:pt x="596" y="1"/>
                    <a:pt x="810" y="215"/>
                    <a:pt x="810" y="453"/>
                  </a:cubicBezTo>
                  <a:lnTo>
                    <a:pt x="810"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8"/>
            <p:cNvSpPr/>
            <p:nvPr/>
          </p:nvSpPr>
          <p:spPr>
            <a:xfrm>
              <a:off x="6075461" y="1616213"/>
              <a:ext cx="26828" cy="30002"/>
            </a:xfrm>
            <a:custGeom>
              <a:avLst/>
              <a:gdLst/>
              <a:ahLst/>
              <a:cxnLst/>
              <a:rect l="l" t="t" r="r" b="b"/>
              <a:pathLst>
                <a:path w="811" h="906" extrusionOk="0">
                  <a:moveTo>
                    <a:pt x="811" y="905"/>
                  </a:moveTo>
                  <a:lnTo>
                    <a:pt x="811" y="453"/>
                  </a:lnTo>
                  <a:cubicBezTo>
                    <a:pt x="811" y="262"/>
                    <a:pt x="668" y="96"/>
                    <a:pt x="477" y="72"/>
                  </a:cubicBezTo>
                  <a:cubicBezTo>
                    <a:pt x="215" y="0"/>
                    <a:pt x="1" y="215"/>
                    <a:pt x="1" y="453"/>
                  </a:cubicBezTo>
                  <a:lnTo>
                    <a:pt x="1" y="9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8"/>
            <p:cNvSpPr/>
            <p:nvPr/>
          </p:nvSpPr>
          <p:spPr>
            <a:xfrm>
              <a:off x="6341755" y="1616213"/>
              <a:ext cx="26795" cy="30002"/>
            </a:xfrm>
            <a:custGeom>
              <a:avLst/>
              <a:gdLst/>
              <a:ahLst/>
              <a:cxnLst/>
              <a:rect l="l" t="t" r="r" b="b"/>
              <a:pathLst>
                <a:path w="810" h="906" extrusionOk="0">
                  <a:moveTo>
                    <a:pt x="0" y="905"/>
                  </a:moveTo>
                  <a:lnTo>
                    <a:pt x="0" y="453"/>
                  </a:lnTo>
                  <a:cubicBezTo>
                    <a:pt x="0" y="262"/>
                    <a:pt x="143" y="96"/>
                    <a:pt x="334" y="72"/>
                  </a:cubicBezTo>
                  <a:cubicBezTo>
                    <a:pt x="596" y="0"/>
                    <a:pt x="810" y="215"/>
                    <a:pt x="810" y="453"/>
                  </a:cubicBezTo>
                  <a:lnTo>
                    <a:pt x="810" y="9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8"/>
            <p:cNvSpPr/>
            <p:nvPr/>
          </p:nvSpPr>
          <p:spPr>
            <a:xfrm>
              <a:off x="6049493" y="1640651"/>
              <a:ext cx="26001" cy="30002"/>
            </a:xfrm>
            <a:custGeom>
              <a:avLst/>
              <a:gdLst/>
              <a:ahLst/>
              <a:cxnLst/>
              <a:rect l="l" t="t" r="r" b="b"/>
              <a:pathLst>
                <a:path w="786" h="906" extrusionOk="0">
                  <a:moveTo>
                    <a:pt x="786" y="906"/>
                  </a:moveTo>
                  <a:lnTo>
                    <a:pt x="786" y="453"/>
                  </a:lnTo>
                  <a:cubicBezTo>
                    <a:pt x="786" y="286"/>
                    <a:pt x="643" y="96"/>
                    <a:pt x="476" y="72"/>
                  </a:cubicBezTo>
                  <a:cubicBezTo>
                    <a:pt x="191" y="1"/>
                    <a:pt x="0" y="215"/>
                    <a:pt x="0" y="453"/>
                  </a:cubicBezTo>
                  <a:lnTo>
                    <a:pt x="0"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8"/>
            <p:cNvSpPr/>
            <p:nvPr/>
          </p:nvSpPr>
          <p:spPr>
            <a:xfrm>
              <a:off x="6366962" y="1640651"/>
              <a:ext cx="26795" cy="30002"/>
            </a:xfrm>
            <a:custGeom>
              <a:avLst/>
              <a:gdLst/>
              <a:ahLst/>
              <a:cxnLst/>
              <a:rect l="l" t="t" r="r" b="b"/>
              <a:pathLst>
                <a:path w="810" h="906" extrusionOk="0">
                  <a:moveTo>
                    <a:pt x="0" y="906"/>
                  </a:moveTo>
                  <a:lnTo>
                    <a:pt x="0" y="453"/>
                  </a:lnTo>
                  <a:cubicBezTo>
                    <a:pt x="0" y="286"/>
                    <a:pt x="167" y="96"/>
                    <a:pt x="334" y="72"/>
                  </a:cubicBezTo>
                  <a:cubicBezTo>
                    <a:pt x="596" y="1"/>
                    <a:pt x="810" y="215"/>
                    <a:pt x="810" y="453"/>
                  </a:cubicBezTo>
                  <a:lnTo>
                    <a:pt x="810"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8"/>
            <p:cNvSpPr/>
            <p:nvPr/>
          </p:nvSpPr>
          <p:spPr>
            <a:xfrm>
              <a:off x="6131399" y="1785761"/>
              <a:ext cx="22097" cy="33943"/>
            </a:xfrm>
            <a:custGeom>
              <a:avLst/>
              <a:gdLst/>
              <a:ahLst/>
              <a:cxnLst/>
              <a:rect l="l" t="t" r="r" b="b"/>
              <a:pathLst>
                <a:path w="668" h="1025" extrusionOk="0">
                  <a:moveTo>
                    <a:pt x="1" y="0"/>
                  </a:moveTo>
                  <a:lnTo>
                    <a:pt x="668" y="0"/>
                  </a:lnTo>
                  <a:lnTo>
                    <a:pt x="668" y="1024"/>
                  </a:lnTo>
                  <a:lnTo>
                    <a:pt x="1" y="1024"/>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8"/>
            <p:cNvSpPr/>
            <p:nvPr/>
          </p:nvSpPr>
          <p:spPr>
            <a:xfrm>
              <a:off x="6372453" y="1785761"/>
              <a:ext cx="21304" cy="33943"/>
            </a:xfrm>
            <a:custGeom>
              <a:avLst/>
              <a:gdLst/>
              <a:ahLst/>
              <a:cxnLst/>
              <a:rect l="l" t="t" r="r" b="b"/>
              <a:pathLst>
                <a:path w="644" h="1025" extrusionOk="0">
                  <a:moveTo>
                    <a:pt x="1" y="0"/>
                  </a:moveTo>
                  <a:lnTo>
                    <a:pt x="644" y="0"/>
                  </a:lnTo>
                  <a:lnTo>
                    <a:pt x="644" y="1024"/>
                  </a:lnTo>
                  <a:lnTo>
                    <a:pt x="1" y="1024"/>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8"/>
            <p:cNvSpPr/>
            <p:nvPr/>
          </p:nvSpPr>
          <p:spPr>
            <a:xfrm>
              <a:off x="6030572" y="1591774"/>
              <a:ext cx="383695" cy="339925"/>
            </a:xfrm>
            <a:custGeom>
              <a:avLst/>
              <a:gdLst/>
              <a:ahLst/>
              <a:cxnLst/>
              <a:rect l="l" t="t" r="r" b="b"/>
              <a:pathLst>
                <a:path w="11599" h="10265" extrusionOk="0">
                  <a:moveTo>
                    <a:pt x="2572" y="381"/>
                  </a:moveTo>
                  <a:cubicBezTo>
                    <a:pt x="2644" y="381"/>
                    <a:pt x="2691" y="405"/>
                    <a:pt x="2739" y="453"/>
                  </a:cubicBezTo>
                  <a:cubicBezTo>
                    <a:pt x="2763" y="476"/>
                    <a:pt x="2787" y="524"/>
                    <a:pt x="2787" y="595"/>
                  </a:cubicBezTo>
                  <a:lnTo>
                    <a:pt x="2787" y="881"/>
                  </a:lnTo>
                  <a:lnTo>
                    <a:pt x="2382" y="881"/>
                  </a:lnTo>
                  <a:lnTo>
                    <a:pt x="2382" y="595"/>
                  </a:lnTo>
                  <a:cubicBezTo>
                    <a:pt x="2382" y="524"/>
                    <a:pt x="2406" y="476"/>
                    <a:pt x="2430" y="453"/>
                  </a:cubicBezTo>
                  <a:cubicBezTo>
                    <a:pt x="2453" y="405"/>
                    <a:pt x="2525" y="381"/>
                    <a:pt x="2572" y="381"/>
                  </a:cubicBezTo>
                  <a:close/>
                  <a:moveTo>
                    <a:pt x="9026" y="381"/>
                  </a:moveTo>
                  <a:cubicBezTo>
                    <a:pt x="9074" y="381"/>
                    <a:pt x="9145" y="405"/>
                    <a:pt x="9169" y="453"/>
                  </a:cubicBezTo>
                  <a:cubicBezTo>
                    <a:pt x="9193" y="476"/>
                    <a:pt x="9217" y="524"/>
                    <a:pt x="9217" y="595"/>
                  </a:cubicBezTo>
                  <a:lnTo>
                    <a:pt x="9217" y="881"/>
                  </a:lnTo>
                  <a:lnTo>
                    <a:pt x="8812" y="881"/>
                  </a:lnTo>
                  <a:lnTo>
                    <a:pt x="8812" y="595"/>
                  </a:lnTo>
                  <a:cubicBezTo>
                    <a:pt x="8812" y="524"/>
                    <a:pt x="8836" y="476"/>
                    <a:pt x="8859" y="453"/>
                  </a:cubicBezTo>
                  <a:cubicBezTo>
                    <a:pt x="8907" y="405"/>
                    <a:pt x="8955" y="381"/>
                    <a:pt x="9026" y="381"/>
                  </a:cubicBezTo>
                  <a:close/>
                  <a:moveTo>
                    <a:pt x="3358" y="810"/>
                  </a:moveTo>
                  <a:cubicBezTo>
                    <a:pt x="3430" y="810"/>
                    <a:pt x="3477" y="834"/>
                    <a:pt x="3501" y="857"/>
                  </a:cubicBezTo>
                  <a:cubicBezTo>
                    <a:pt x="3549" y="881"/>
                    <a:pt x="3573" y="953"/>
                    <a:pt x="3573" y="1000"/>
                  </a:cubicBezTo>
                  <a:lnTo>
                    <a:pt x="3573" y="1310"/>
                  </a:lnTo>
                  <a:lnTo>
                    <a:pt x="3144" y="1310"/>
                  </a:lnTo>
                  <a:lnTo>
                    <a:pt x="3144" y="1072"/>
                  </a:lnTo>
                  <a:lnTo>
                    <a:pt x="3144" y="1000"/>
                  </a:lnTo>
                  <a:cubicBezTo>
                    <a:pt x="3144" y="953"/>
                    <a:pt x="3168" y="881"/>
                    <a:pt x="3215" y="857"/>
                  </a:cubicBezTo>
                  <a:cubicBezTo>
                    <a:pt x="3239" y="834"/>
                    <a:pt x="3287" y="810"/>
                    <a:pt x="3358" y="810"/>
                  </a:cubicBezTo>
                  <a:close/>
                  <a:moveTo>
                    <a:pt x="8240" y="810"/>
                  </a:moveTo>
                  <a:cubicBezTo>
                    <a:pt x="8312" y="810"/>
                    <a:pt x="8359" y="834"/>
                    <a:pt x="8383" y="857"/>
                  </a:cubicBezTo>
                  <a:cubicBezTo>
                    <a:pt x="8407" y="881"/>
                    <a:pt x="8455" y="953"/>
                    <a:pt x="8455" y="1000"/>
                  </a:cubicBezTo>
                  <a:lnTo>
                    <a:pt x="8455" y="1072"/>
                  </a:lnTo>
                  <a:lnTo>
                    <a:pt x="8455" y="1310"/>
                  </a:lnTo>
                  <a:lnTo>
                    <a:pt x="8026" y="1310"/>
                  </a:lnTo>
                  <a:lnTo>
                    <a:pt x="8026" y="1000"/>
                  </a:lnTo>
                  <a:cubicBezTo>
                    <a:pt x="8026" y="953"/>
                    <a:pt x="8050" y="881"/>
                    <a:pt x="8097" y="857"/>
                  </a:cubicBezTo>
                  <a:cubicBezTo>
                    <a:pt x="8121" y="834"/>
                    <a:pt x="8169" y="810"/>
                    <a:pt x="8240" y="810"/>
                  </a:cubicBezTo>
                  <a:close/>
                  <a:moveTo>
                    <a:pt x="1787" y="953"/>
                  </a:moveTo>
                  <a:cubicBezTo>
                    <a:pt x="1834" y="953"/>
                    <a:pt x="1906" y="976"/>
                    <a:pt x="1929" y="1000"/>
                  </a:cubicBezTo>
                  <a:cubicBezTo>
                    <a:pt x="1953" y="1048"/>
                    <a:pt x="2001" y="1096"/>
                    <a:pt x="2001" y="1167"/>
                  </a:cubicBezTo>
                  <a:lnTo>
                    <a:pt x="2001" y="1453"/>
                  </a:lnTo>
                  <a:lnTo>
                    <a:pt x="1572" y="1453"/>
                  </a:lnTo>
                  <a:lnTo>
                    <a:pt x="1572" y="1167"/>
                  </a:lnTo>
                  <a:cubicBezTo>
                    <a:pt x="1572" y="1096"/>
                    <a:pt x="1596" y="1048"/>
                    <a:pt x="1644" y="1000"/>
                  </a:cubicBezTo>
                  <a:cubicBezTo>
                    <a:pt x="1667" y="976"/>
                    <a:pt x="1715" y="953"/>
                    <a:pt x="1787" y="953"/>
                  </a:cubicBezTo>
                  <a:close/>
                  <a:moveTo>
                    <a:pt x="9812" y="953"/>
                  </a:moveTo>
                  <a:cubicBezTo>
                    <a:pt x="9883" y="953"/>
                    <a:pt x="9931" y="976"/>
                    <a:pt x="9979" y="1000"/>
                  </a:cubicBezTo>
                  <a:cubicBezTo>
                    <a:pt x="10003" y="1048"/>
                    <a:pt x="10026" y="1096"/>
                    <a:pt x="10026" y="1167"/>
                  </a:cubicBezTo>
                  <a:lnTo>
                    <a:pt x="10026" y="1453"/>
                  </a:lnTo>
                  <a:lnTo>
                    <a:pt x="9622" y="1453"/>
                  </a:lnTo>
                  <a:lnTo>
                    <a:pt x="9622" y="1167"/>
                  </a:lnTo>
                  <a:cubicBezTo>
                    <a:pt x="9622" y="1096"/>
                    <a:pt x="9645" y="1048"/>
                    <a:pt x="9669" y="1000"/>
                  </a:cubicBezTo>
                  <a:cubicBezTo>
                    <a:pt x="9693" y="976"/>
                    <a:pt x="9764" y="953"/>
                    <a:pt x="9812" y="953"/>
                  </a:cubicBezTo>
                  <a:close/>
                  <a:moveTo>
                    <a:pt x="977" y="1715"/>
                  </a:moveTo>
                  <a:cubicBezTo>
                    <a:pt x="1048" y="1715"/>
                    <a:pt x="1096" y="1762"/>
                    <a:pt x="1120" y="1786"/>
                  </a:cubicBezTo>
                  <a:cubicBezTo>
                    <a:pt x="1167" y="1810"/>
                    <a:pt x="1191" y="1881"/>
                    <a:pt x="1191" y="1929"/>
                  </a:cubicBezTo>
                  <a:lnTo>
                    <a:pt x="1191" y="2239"/>
                  </a:lnTo>
                  <a:lnTo>
                    <a:pt x="763" y="2239"/>
                  </a:lnTo>
                  <a:lnTo>
                    <a:pt x="763" y="1929"/>
                  </a:lnTo>
                  <a:cubicBezTo>
                    <a:pt x="763" y="1881"/>
                    <a:pt x="786" y="1810"/>
                    <a:pt x="834" y="1786"/>
                  </a:cubicBezTo>
                  <a:cubicBezTo>
                    <a:pt x="858" y="1762"/>
                    <a:pt x="905" y="1715"/>
                    <a:pt x="977" y="1715"/>
                  </a:cubicBezTo>
                  <a:close/>
                  <a:moveTo>
                    <a:pt x="10598" y="1715"/>
                  </a:moveTo>
                  <a:cubicBezTo>
                    <a:pt x="10646" y="1715"/>
                    <a:pt x="10717" y="1762"/>
                    <a:pt x="10741" y="1786"/>
                  </a:cubicBezTo>
                  <a:cubicBezTo>
                    <a:pt x="10765" y="1810"/>
                    <a:pt x="10812" y="1881"/>
                    <a:pt x="10812" y="1929"/>
                  </a:cubicBezTo>
                  <a:lnTo>
                    <a:pt x="10812" y="2239"/>
                  </a:lnTo>
                  <a:lnTo>
                    <a:pt x="10384" y="2239"/>
                  </a:lnTo>
                  <a:lnTo>
                    <a:pt x="10384" y="1929"/>
                  </a:lnTo>
                  <a:cubicBezTo>
                    <a:pt x="10384" y="1881"/>
                    <a:pt x="10407" y="1810"/>
                    <a:pt x="10431" y="1786"/>
                  </a:cubicBezTo>
                  <a:cubicBezTo>
                    <a:pt x="10479" y="1762"/>
                    <a:pt x="10526" y="1715"/>
                    <a:pt x="10598" y="1715"/>
                  </a:cubicBezTo>
                  <a:close/>
                  <a:moveTo>
                    <a:pt x="2501" y="4096"/>
                  </a:moveTo>
                  <a:cubicBezTo>
                    <a:pt x="2596" y="4096"/>
                    <a:pt x="2644" y="4144"/>
                    <a:pt x="2715" y="4191"/>
                  </a:cubicBezTo>
                  <a:cubicBezTo>
                    <a:pt x="2763" y="4239"/>
                    <a:pt x="2787" y="4310"/>
                    <a:pt x="2787" y="4406"/>
                  </a:cubicBezTo>
                  <a:lnTo>
                    <a:pt x="2787" y="5692"/>
                  </a:lnTo>
                  <a:lnTo>
                    <a:pt x="1525" y="5692"/>
                  </a:lnTo>
                  <a:lnTo>
                    <a:pt x="1525" y="4406"/>
                  </a:lnTo>
                  <a:cubicBezTo>
                    <a:pt x="1525" y="4310"/>
                    <a:pt x="1548" y="4239"/>
                    <a:pt x="1596" y="4191"/>
                  </a:cubicBezTo>
                  <a:cubicBezTo>
                    <a:pt x="1667" y="4120"/>
                    <a:pt x="1715" y="4096"/>
                    <a:pt x="1810" y="4096"/>
                  </a:cubicBezTo>
                  <a:close/>
                  <a:moveTo>
                    <a:pt x="9741" y="4096"/>
                  </a:moveTo>
                  <a:cubicBezTo>
                    <a:pt x="9812" y="4096"/>
                    <a:pt x="9907" y="4168"/>
                    <a:pt x="9931" y="4191"/>
                  </a:cubicBezTo>
                  <a:cubicBezTo>
                    <a:pt x="10003" y="4263"/>
                    <a:pt x="10026" y="4310"/>
                    <a:pt x="10026" y="4406"/>
                  </a:cubicBezTo>
                  <a:lnTo>
                    <a:pt x="10026" y="5692"/>
                  </a:lnTo>
                  <a:lnTo>
                    <a:pt x="8788" y="5692"/>
                  </a:lnTo>
                  <a:lnTo>
                    <a:pt x="8788" y="4406"/>
                  </a:lnTo>
                  <a:cubicBezTo>
                    <a:pt x="8788" y="4310"/>
                    <a:pt x="8812" y="4263"/>
                    <a:pt x="8859" y="4191"/>
                  </a:cubicBezTo>
                  <a:cubicBezTo>
                    <a:pt x="8931" y="4144"/>
                    <a:pt x="8979" y="4096"/>
                    <a:pt x="9074" y="4096"/>
                  </a:cubicBezTo>
                  <a:close/>
                  <a:moveTo>
                    <a:pt x="3573" y="6001"/>
                  </a:moveTo>
                  <a:lnTo>
                    <a:pt x="3573" y="6692"/>
                  </a:lnTo>
                  <a:lnTo>
                    <a:pt x="763" y="6692"/>
                  </a:lnTo>
                  <a:lnTo>
                    <a:pt x="763" y="6001"/>
                  </a:lnTo>
                  <a:close/>
                  <a:moveTo>
                    <a:pt x="10812" y="6001"/>
                  </a:moveTo>
                  <a:lnTo>
                    <a:pt x="10812" y="6692"/>
                  </a:lnTo>
                  <a:lnTo>
                    <a:pt x="8002" y="6692"/>
                  </a:lnTo>
                  <a:lnTo>
                    <a:pt x="8002" y="6001"/>
                  </a:lnTo>
                  <a:close/>
                  <a:moveTo>
                    <a:pt x="2572" y="48"/>
                  </a:moveTo>
                  <a:cubicBezTo>
                    <a:pt x="2430" y="48"/>
                    <a:pt x="2287" y="143"/>
                    <a:pt x="2191" y="238"/>
                  </a:cubicBezTo>
                  <a:cubicBezTo>
                    <a:pt x="2072" y="333"/>
                    <a:pt x="2025" y="476"/>
                    <a:pt x="2025" y="619"/>
                  </a:cubicBezTo>
                  <a:lnTo>
                    <a:pt x="2025" y="643"/>
                  </a:lnTo>
                  <a:cubicBezTo>
                    <a:pt x="1929" y="619"/>
                    <a:pt x="1858" y="595"/>
                    <a:pt x="1787" y="595"/>
                  </a:cubicBezTo>
                  <a:cubicBezTo>
                    <a:pt x="1644" y="595"/>
                    <a:pt x="1477" y="667"/>
                    <a:pt x="1406" y="762"/>
                  </a:cubicBezTo>
                  <a:cubicBezTo>
                    <a:pt x="1286" y="857"/>
                    <a:pt x="1215" y="1000"/>
                    <a:pt x="1215" y="1167"/>
                  </a:cubicBezTo>
                  <a:lnTo>
                    <a:pt x="1215" y="1453"/>
                  </a:lnTo>
                  <a:cubicBezTo>
                    <a:pt x="1120" y="1429"/>
                    <a:pt x="1072" y="1405"/>
                    <a:pt x="977" y="1405"/>
                  </a:cubicBezTo>
                  <a:cubicBezTo>
                    <a:pt x="834" y="1405"/>
                    <a:pt x="691" y="1477"/>
                    <a:pt x="596" y="1572"/>
                  </a:cubicBezTo>
                  <a:cubicBezTo>
                    <a:pt x="477" y="1667"/>
                    <a:pt x="405" y="1810"/>
                    <a:pt x="405" y="1953"/>
                  </a:cubicBezTo>
                  <a:lnTo>
                    <a:pt x="405" y="3691"/>
                  </a:lnTo>
                  <a:cubicBezTo>
                    <a:pt x="405" y="3774"/>
                    <a:pt x="495" y="3839"/>
                    <a:pt x="597" y="3839"/>
                  </a:cubicBezTo>
                  <a:cubicBezTo>
                    <a:pt x="612" y="3839"/>
                    <a:pt x="628" y="3837"/>
                    <a:pt x="643" y="3834"/>
                  </a:cubicBezTo>
                  <a:cubicBezTo>
                    <a:pt x="715" y="3810"/>
                    <a:pt x="763" y="3739"/>
                    <a:pt x="763" y="3667"/>
                  </a:cubicBezTo>
                  <a:lnTo>
                    <a:pt x="786" y="3667"/>
                  </a:lnTo>
                  <a:lnTo>
                    <a:pt x="786" y="2477"/>
                  </a:lnTo>
                  <a:lnTo>
                    <a:pt x="1215" y="2477"/>
                  </a:lnTo>
                  <a:lnTo>
                    <a:pt x="1215" y="3120"/>
                  </a:lnTo>
                  <a:cubicBezTo>
                    <a:pt x="1215" y="3239"/>
                    <a:pt x="1310" y="3310"/>
                    <a:pt x="1382" y="3310"/>
                  </a:cubicBezTo>
                  <a:cubicBezTo>
                    <a:pt x="1477" y="3310"/>
                    <a:pt x="1548" y="3215"/>
                    <a:pt x="1548" y="3120"/>
                  </a:cubicBezTo>
                  <a:lnTo>
                    <a:pt x="1548" y="1881"/>
                  </a:lnTo>
                  <a:lnTo>
                    <a:pt x="1548" y="1762"/>
                  </a:lnTo>
                  <a:lnTo>
                    <a:pt x="1977" y="1762"/>
                  </a:lnTo>
                  <a:lnTo>
                    <a:pt x="1977" y="3144"/>
                  </a:lnTo>
                  <a:cubicBezTo>
                    <a:pt x="1977" y="3239"/>
                    <a:pt x="2072" y="3334"/>
                    <a:pt x="2168" y="3334"/>
                  </a:cubicBezTo>
                  <a:cubicBezTo>
                    <a:pt x="2263" y="3334"/>
                    <a:pt x="2358" y="3239"/>
                    <a:pt x="2358" y="3144"/>
                  </a:cubicBezTo>
                  <a:lnTo>
                    <a:pt x="2358" y="1572"/>
                  </a:lnTo>
                  <a:lnTo>
                    <a:pt x="2358" y="1215"/>
                  </a:lnTo>
                  <a:lnTo>
                    <a:pt x="2787" y="1215"/>
                  </a:lnTo>
                  <a:lnTo>
                    <a:pt x="2787" y="3120"/>
                  </a:lnTo>
                  <a:cubicBezTo>
                    <a:pt x="2787" y="3239"/>
                    <a:pt x="2882" y="3310"/>
                    <a:pt x="2977" y="3310"/>
                  </a:cubicBezTo>
                  <a:cubicBezTo>
                    <a:pt x="3049" y="3310"/>
                    <a:pt x="3120" y="3215"/>
                    <a:pt x="3120" y="3120"/>
                  </a:cubicBezTo>
                  <a:lnTo>
                    <a:pt x="3120" y="1596"/>
                  </a:lnTo>
                  <a:lnTo>
                    <a:pt x="3573" y="1596"/>
                  </a:lnTo>
                  <a:lnTo>
                    <a:pt x="3573" y="3667"/>
                  </a:lnTo>
                  <a:cubicBezTo>
                    <a:pt x="3573" y="3739"/>
                    <a:pt x="3620" y="3810"/>
                    <a:pt x="3692" y="3834"/>
                  </a:cubicBezTo>
                  <a:cubicBezTo>
                    <a:pt x="3706" y="3841"/>
                    <a:pt x="3722" y="3844"/>
                    <a:pt x="3738" y="3844"/>
                  </a:cubicBezTo>
                  <a:cubicBezTo>
                    <a:pt x="3777" y="3844"/>
                    <a:pt x="3818" y="3827"/>
                    <a:pt x="3835" y="3810"/>
                  </a:cubicBezTo>
                  <a:lnTo>
                    <a:pt x="4859" y="3096"/>
                  </a:lnTo>
                  <a:cubicBezTo>
                    <a:pt x="4912" y="3042"/>
                    <a:pt x="4979" y="3016"/>
                    <a:pt x="5039" y="3016"/>
                  </a:cubicBezTo>
                  <a:cubicBezTo>
                    <a:pt x="5060" y="3016"/>
                    <a:pt x="5079" y="3019"/>
                    <a:pt x="5097" y="3024"/>
                  </a:cubicBezTo>
                  <a:cubicBezTo>
                    <a:pt x="5121" y="3024"/>
                    <a:pt x="5144" y="3024"/>
                    <a:pt x="5168" y="3072"/>
                  </a:cubicBezTo>
                  <a:cubicBezTo>
                    <a:pt x="5216" y="3096"/>
                    <a:pt x="5240" y="3120"/>
                    <a:pt x="5240" y="3144"/>
                  </a:cubicBezTo>
                  <a:cubicBezTo>
                    <a:pt x="5240" y="3215"/>
                    <a:pt x="5240" y="3263"/>
                    <a:pt x="5168" y="3358"/>
                  </a:cubicBezTo>
                  <a:lnTo>
                    <a:pt x="3620" y="5644"/>
                  </a:lnTo>
                  <a:lnTo>
                    <a:pt x="3096" y="5644"/>
                  </a:lnTo>
                  <a:lnTo>
                    <a:pt x="3096" y="4382"/>
                  </a:lnTo>
                  <a:cubicBezTo>
                    <a:pt x="3096" y="4191"/>
                    <a:pt x="3025" y="4049"/>
                    <a:pt x="2906" y="3929"/>
                  </a:cubicBezTo>
                  <a:cubicBezTo>
                    <a:pt x="2787" y="3810"/>
                    <a:pt x="2644" y="3739"/>
                    <a:pt x="2477" y="3739"/>
                  </a:cubicBezTo>
                  <a:lnTo>
                    <a:pt x="1810" y="3739"/>
                  </a:lnTo>
                  <a:cubicBezTo>
                    <a:pt x="1644" y="3739"/>
                    <a:pt x="1477" y="3810"/>
                    <a:pt x="1358" y="3929"/>
                  </a:cubicBezTo>
                  <a:cubicBezTo>
                    <a:pt x="1239" y="4049"/>
                    <a:pt x="1191" y="4191"/>
                    <a:pt x="1191" y="4382"/>
                  </a:cubicBezTo>
                  <a:lnTo>
                    <a:pt x="1191" y="5644"/>
                  </a:lnTo>
                  <a:lnTo>
                    <a:pt x="739" y="5644"/>
                  </a:lnTo>
                  <a:lnTo>
                    <a:pt x="739" y="4430"/>
                  </a:lnTo>
                  <a:cubicBezTo>
                    <a:pt x="739" y="4334"/>
                    <a:pt x="667" y="4263"/>
                    <a:pt x="596" y="4263"/>
                  </a:cubicBezTo>
                  <a:cubicBezTo>
                    <a:pt x="501" y="4263"/>
                    <a:pt x="405" y="4334"/>
                    <a:pt x="405" y="4430"/>
                  </a:cubicBezTo>
                  <a:lnTo>
                    <a:pt x="405" y="5835"/>
                  </a:lnTo>
                  <a:lnTo>
                    <a:pt x="405" y="6835"/>
                  </a:lnTo>
                  <a:lnTo>
                    <a:pt x="262" y="8026"/>
                  </a:lnTo>
                  <a:cubicBezTo>
                    <a:pt x="262" y="8121"/>
                    <a:pt x="334" y="8216"/>
                    <a:pt x="405" y="8216"/>
                  </a:cubicBezTo>
                  <a:cubicBezTo>
                    <a:pt x="501" y="8216"/>
                    <a:pt x="596" y="8145"/>
                    <a:pt x="596" y="8073"/>
                  </a:cubicBezTo>
                  <a:lnTo>
                    <a:pt x="739" y="7001"/>
                  </a:lnTo>
                  <a:lnTo>
                    <a:pt x="3573" y="7001"/>
                  </a:lnTo>
                  <a:lnTo>
                    <a:pt x="3954" y="9883"/>
                  </a:lnTo>
                  <a:lnTo>
                    <a:pt x="358" y="9883"/>
                  </a:lnTo>
                  <a:lnTo>
                    <a:pt x="501" y="8835"/>
                  </a:lnTo>
                  <a:cubicBezTo>
                    <a:pt x="501" y="8740"/>
                    <a:pt x="429" y="8669"/>
                    <a:pt x="358" y="8669"/>
                  </a:cubicBezTo>
                  <a:cubicBezTo>
                    <a:pt x="262" y="8669"/>
                    <a:pt x="167" y="8716"/>
                    <a:pt x="167" y="8811"/>
                  </a:cubicBezTo>
                  <a:lnTo>
                    <a:pt x="24" y="10026"/>
                  </a:lnTo>
                  <a:cubicBezTo>
                    <a:pt x="0" y="10097"/>
                    <a:pt x="24" y="10145"/>
                    <a:pt x="48" y="10169"/>
                  </a:cubicBezTo>
                  <a:cubicBezTo>
                    <a:pt x="72" y="10216"/>
                    <a:pt x="120" y="10240"/>
                    <a:pt x="167" y="10240"/>
                  </a:cubicBezTo>
                  <a:lnTo>
                    <a:pt x="4168" y="10240"/>
                  </a:lnTo>
                  <a:cubicBezTo>
                    <a:pt x="4216" y="10240"/>
                    <a:pt x="4239" y="10216"/>
                    <a:pt x="4287" y="10169"/>
                  </a:cubicBezTo>
                  <a:cubicBezTo>
                    <a:pt x="4335" y="10145"/>
                    <a:pt x="4335" y="10097"/>
                    <a:pt x="4335" y="10026"/>
                  </a:cubicBezTo>
                  <a:lnTo>
                    <a:pt x="3930" y="6835"/>
                  </a:lnTo>
                  <a:lnTo>
                    <a:pt x="3930" y="5858"/>
                  </a:lnTo>
                  <a:lnTo>
                    <a:pt x="5478" y="3548"/>
                  </a:lnTo>
                  <a:cubicBezTo>
                    <a:pt x="5597" y="3382"/>
                    <a:pt x="5597" y="3215"/>
                    <a:pt x="5549" y="3072"/>
                  </a:cubicBezTo>
                  <a:cubicBezTo>
                    <a:pt x="5525" y="2977"/>
                    <a:pt x="5478" y="2882"/>
                    <a:pt x="5406" y="2834"/>
                  </a:cubicBezTo>
                  <a:cubicBezTo>
                    <a:pt x="5359" y="2763"/>
                    <a:pt x="5263" y="2739"/>
                    <a:pt x="5168" y="2715"/>
                  </a:cubicBezTo>
                  <a:cubicBezTo>
                    <a:pt x="5131" y="2703"/>
                    <a:pt x="5091" y="2697"/>
                    <a:pt x="5049" y="2697"/>
                  </a:cubicBezTo>
                  <a:cubicBezTo>
                    <a:pt x="4928" y="2697"/>
                    <a:pt x="4792" y="2746"/>
                    <a:pt x="4668" y="2834"/>
                  </a:cubicBezTo>
                  <a:lnTo>
                    <a:pt x="3930" y="3358"/>
                  </a:lnTo>
                  <a:lnTo>
                    <a:pt x="3930" y="1000"/>
                  </a:lnTo>
                  <a:cubicBezTo>
                    <a:pt x="3930" y="857"/>
                    <a:pt x="3835" y="715"/>
                    <a:pt x="3739" y="619"/>
                  </a:cubicBezTo>
                  <a:cubicBezTo>
                    <a:pt x="3644" y="500"/>
                    <a:pt x="3501" y="453"/>
                    <a:pt x="3358" y="453"/>
                  </a:cubicBezTo>
                  <a:cubicBezTo>
                    <a:pt x="3263" y="453"/>
                    <a:pt x="3168" y="476"/>
                    <a:pt x="3120" y="500"/>
                  </a:cubicBezTo>
                  <a:cubicBezTo>
                    <a:pt x="3096" y="405"/>
                    <a:pt x="3049" y="333"/>
                    <a:pt x="2977" y="238"/>
                  </a:cubicBezTo>
                  <a:cubicBezTo>
                    <a:pt x="2882" y="119"/>
                    <a:pt x="2739" y="48"/>
                    <a:pt x="2572" y="48"/>
                  </a:cubicBezTo>
                  <a:close/>
                  <a:moveTo>
                    <a:pt x="9002" y="0"/>
                  </a:moveTo>
                  <a:cubicBezTo>
                    <a:pt x="8859" y="0"/>
                    <a:pt x="8717" y="72"/>
                    <a:pt x="8621" y="167"/>
                  </a:cubicBezTo>
                  <a:cubicBezTo>
                    <a:pt x="8574" y="238"/>
                    <a:pt x="8502" y="310"/>
                    <a:pt x="8478" y="429"/>
                  </a:cubicBezTo>
                  <a:cubicBezTo>
                    <a:pt x="8407" y="405"/>
                    <a:pt x="8336" y="381"/>
                    <a:pt x="8240" y="381"/>
                  </a:cubicBezTo>
                  <a:cubicBezTo>
                    <a:pt x="8097" y="381"/>
                    <a:pt x="7931" y="476"/>
                    <a:pt x="7859" y="548"/>
                  </a:cubicBezTo>
                  <a:cubicBezTo>
                    <a:pt x="7740" y="643"/>
                    <a:pt x="7669" y="786"/>
                    <a:pt x="7669" y="953"/>
                  </a:cubicBezTo>
                  <a:lnTo>
                    <a:pt x="7669" y="2072"/>
                  </a:lnTo>
                  <a:cubicBezTo>
                    <a:pt x="7669" y="2179"/>
                    <a:pt x="7764" y="2266"/>
                    <a:pt x="7853" y="2266"/>
                  </a:cubicBezTo>
                  <a:cubicBezTo>
                    <a:pt x="7863" y="2266"/>
                    <a:pt x="7873" y="2265"/>
                    <a:pt x="7883" y="2262"/>
                  </a:cubicBezTo>
                  <a:cubicBezTo>
                    <a:pt x="7931" y="2262"/>
                    <a:pt x="8002" y="2191"/>
                    <a:pt x="8002" y="2096"/>
                  </a:cubicBezTo>
                  <a:lnTo>
                    <a:pt x="8002" y="1596"/>
                  </a:lnTo>
                  <a:lnTo>
                    <a:pt x="8455" y="1596"/>
                  </a:lnTo>
                  <a:lnTo>
                    <a:pt x="8455" y="3120"/>
                  </a:lnTo>
                  <a:cubicBezTo>
                    <a:pt x="8455" y="3239"/>
                    <a:pt x="8550" y="3286"/>
                    <a:pt x="8621" y="3286"/>
                  </a:cubicBezTo>
                  <a:cubicBezTo>
                    <a:pt x="8717" y="3286"/>
                    <a:pt x="8788" y="3215"/>
                    <a:pt x="8788" y="3120"/>
                  </a:cubicBezTo>
                  <a:lnTo>
                    <a:pt x="8788" y="1215"/>
                  </a:lnTo>
                  <a:lnTo>
                    <a:pt x="9169" y="1215"/>
                  </a:lnTo>
                  <a:lnTo>
                    <a:pt x="9169" y="3144"/>
                  </a:lnTo>
                  <a:cubicBezTo>
                    <a:pt x="9169" y="3239"/>
                    <a:pt x="9264" y="3334"/>
                    <a:pt x="9336" y="3334"/>
                  </a:cubicBezTo>
                  <a:cubicBezTo>
                    <a:pt x="9431" y="3334"/>
                    <a:pt x="9526" y="3239"/>
                    <a:pt x="9526" y="3144"/>
                  </a:cubicBezTo>
                  <a:lnTo>
                    <a:pt x="9526" y="1739"/>
                  </a:lnTo>
                  <a:lnTo>
                    <a:pt x="9979" y="1739"/>
                  </a:lnTo>
                  <a:lnTo>
                    <a:pt x="9979" y="1858"/>
                  </a:lnTo>
                  <a:lnTo>
                    <a:pt x="9979" y="3144"/>
                  </a:lnTo>
                  <a:cubicBezTo>
                    <a:pt x="9979" y="3263"/>
                    <a:pt x="10050" y="3334"/>
                    <a:pt x="10145" y="3334"/>
                  </a:cubicBezTo>
                  <a:cubicBezTo>
                    <a:pt x="10241" y="3334"/>
                    <a:pt x="10288" y="3239"/>
                    <a:pt x="10288" y="3144"/>
                  </a:cubicBezTo>
                  <a:lnTo>
                    <a:pt x="10288" y="2524"/>
                  </a:lnTo>
                  <a:lnTo>
                    <a:pt x="10717" y="2524"/>
                  </a:lnTo>
                  <a:lnTo>
                    <a:pt x="10717" y="5692"/>
                  </a:lnTo>
                  <a:lnTo>
                    <a:pt x="10265" y="5692"/>
                  </a:lnTo>
                  <a:lnTo>
                    <a:pt x="10265" y="4406"/>
                  </a:lnTo>
                  <a:cubicBezTo>
                    <a:pt x="10265" y="4215"/>
                    <a:pt x="10217" y="4072"/>
                    <a:pt x="10098" y="3953"/>
                  </a:cubicBezTo>
                  <a:cubicBezTo>
                    <a:pt x="9979" y="3834"/>
                    <a:pt x="9812" y="3787"/>
                    <a:pt x="9645" y="3787"/>
                  </a:cubicBezTo>
                  <a:lnTo>
                    <a:pt x="8979" y="3787"/>
                  </a:lnTo>
                  <a:cubicBezTo>
                    <a:pt x="8812" y="3787"/>
                    <a:pt x="8669" y="3834"/>
                    <a:pt x="8550" y="3953"/>
                  </a:cubicBezTo>
                  <a:cubicBezTo>
                    <a:pt x="8431" y="4072"/>
                    <a:pt x="8359" y="4215"/>
                    <a:pt x="8359" y="4406"/>
                  </a:cubicBezTo>
                  <a:lnTo>
                    <a:pt x="8359" y="5692"/>
                  </a:lnTo>
                  <a:lnTo>
                    <a:pt x="7835" y="5692"/>
                  </a:lnTo>
                  <a:lnTo>
                    <a:pt x="6311" y="3429"/>
                  </a:lnTo>
                  <a:cubicBezTo>
                    <a:pt x="6240" y="3334"/>
                    <a:pt x="6216" y="3263"/>
                    <a:pt x="6240" y="3215"/>
                  </a:cubicBezTo>
                  <a:cubicBezTo>
                    <a:pt x="6287" y="3191"/>
                    <a:pt x="6287" y="3144"/>
                    <a:pt x="6311" y="3120"/>
                  </a:cubicBezTo>
                  <a:cubicBezTo>
                    <a:pt x="6335" y="3120"/>
                    <a:pt x="6359" y="3096"/>
                    <a:pt x="6407" y="3096"/>
                  </a:cubicBezTo>
                  <a:cubicBezTo>
                    <a:pt x="6421" y="3082"/>
                    <a:pt x="6439" y="3076"/>
                    <a:pt x="6459" y="3076"/>
                  </a:cubicBezTo>
                  <a:cubicBezTo>
                    <a:pt x="6510" y="3076"/>
                    <a:pt x="6577" y="3110"/>
                    <a:pt x="6645" y="3144"/>
                  </a:cubicBezTo>
                  <a:lnTo>
                    <a:pt x="7645" y="3858"/>
                  </a:lnTo>
                  <a:cubicBezTo>
                    <a:pt x="7669" y="3906"/>
                    <a:pt x="7716" y="3906"/>
                    <a:pt x="7764" y="3906"/>
                  </a:cubicBezTo>
                  <a:cubicBezTo>
                    <a:pt x="7859" y="3906"/>
                    <a:pt x="7907" y="3810"/>
                    <a:pt x="7907" y="3715"/>
                  </a:cubicBezTo>
                  <a:lnTo>
                    <a:pt x="7907" y="2953"/>
                  </a:lnTo>
                  <a:cubicBezTo>
                    <a:pt x="7907" y="2834"/>
                    <a:pt x="7812" y="2763"/>
                    <a:pt x="7740" y="2763"/>
                  </a:cubicBezTo>
                  <a:cubicBezTo>
                    <a:pt x="7645" y="2763"/>
                    <a:pt x="7597" y="2858"/>
                    <a:pt x="7597" y="2953"/>
                  </a:cubicBezTo>
                  <a:lnTo>
                    <a:pt x="7597" y="3453"/>
                  </a:lnTo>
                  <a:lnTo>
                    <a:pt x="6835" y="2953"/>
                  </a:lnTo>
                  <a:cubicBezTo>
                    <a:pt x="6712" y="2865"/>
                    <a:pt x="6575" y="2816"/>
                    <a:pt x="6454" y="2816"/>
                  </a:cubicBezTo>
                  <a:cubicBezTo>
                    <a:pt x="6412" y="2816"/>
                    <a:pt x="6372" y="2822"/>
                    <a:pt x="6335" y="2834"/>
                  </a:cubicBezTo>
                  <a:cubicBezTo>
                    <a:pt x="6240" y="2834"/>
                    <a:pt x="6168" y="2882"/>
                    <a:pt x="6097" y="2953"/>
                  </a:cubicBezTo>
                  <a:cubicBezTo>
                    <a:pt x="6002" y="3001"/>
                    <a:pt x="5978" y="3096"/>
                    <a:pt x="5954" y="3191"/>
                  </a:cubicBezTo>
                  <a:cubicBezTo>
                    <a:pt x="5930" y="3334"/>
                    <a:pt x="5930" y="3477"/>
                    <a:pt x="6026" y="3667"/>
                  </a:cubicBezTo>
                  <a:lnTo>
                    <a:pt x="7597" y="5954"/>
                  </a:lnTo>
                  <a:lnTo>
                    <a:pt x="7597" y="6906"/>
                  </a:lnTo>
                  <a:lnTo>
                    <a:pt x="7431" y="8097"/>
                  </a:lnTo>
                  <a:cubicBezTo>
                    <a:pt x="7431" y="8168"/>
                    <a:pt x="7502" y="8264"/>
                    <a:pt x="7597" y="8264"/>
                  </a:cubicBezTo>
                  <a:cubicBezTo>
                    <a:pt x="7669" y="8264"/>
                    <a:pt x="7764" y="8216"/>
                    <a:pt x="7764" y="8121"/>
                  </a:cubicBezTo>
                  <a:lnTo>
                    <a:pt x="7907" y="7049"/>
                  </a:lnTo>
                  <a:lnTo>
                    <a:pt x="10765" y="7049"/>
                  </a:lnTo>
                  <a:lnTo>
                    <a:pt x="11169" y="9931"/>
                  </a:lnTo>
                  <a:lnTo>
                    <a:pt x="7526" y="9931"/>
                  </a:lnTo>
                  <a:lnTo>
                    <a:pt x="7669" y="8883"/>
                  </a:lnTo>
                  <a:cubicBezTo>
                    <a:pt x="7669" y="8811"/>
                    <a:pt x="7621" y="8716"/>
                    <a:pt x="7526" y="8716"/>
                  </a:cubicBezTo>
                  <a:cubicBezTo>
                    <a:pt x="7431" y="8716"/>
                    <a:pt x="7335" y="8764"/>
                    <a:pt x="7335" y="8859"/>
                  </a:cubicBezTo>
                  <a:lnTo>
                    <a:pt x="7169" y="10074"/>
                  </a:lnTo>
                  <a:cubicBezTo>
                    <a:pt x="7169" y="10169"/>
                    <a:pt x="7264" y="10264"/>
                    <a:pt x="7335" y="10264"/>
                  </a:cubicBezTo>
                  <a:lnTo>
                    <a:pt x="11408" y="10264"/>
                  </a:lnTo>
                  <a:cubicBezTo>
                    <a:pt x="11527" y="10264"/>
                    <a:pt x="11598" y="10169"/>
                    <a:pt x="11574" y="10050"/>
                  </a:cubicBezTo>
                  <a:lnTo>
                    <a:pt x="11169" y="6882"/>
                  </a:lnTo>
                  <a:lnTo>
                    <a:pt x="11193" y="6882"/>
                  </a:lnTo>
                  <a:lnTo>
                    <a:pt x="11193" y="1834"/>
                  </a:lnTo>
                  <a:cubicBezTo>
                    <a:pt x="11193" y="1691"/>
                    <a:pt x="11098" y="1548"/>
                    <a:pt x="11003" y="1453"/>
                  </a:cubicBezTo>
                  <a:cubicBezTo>
                    <a:pt x="10907" y="1334"/>
                    <a:pt x="10765" y="1262"/>
                    <a:pt x="10622" y="1262"/>
                  </a:cubicBezTo>
                  <a:cubicBezTo>
                    <a:pt x="10526" y="1262"/>
                    <a:pt x="10431" y="1310"/>
                    <a:pt x="10384" y="1334"/>
                  </a:cubicBezTo>
                  <a:lnTo>
                    <a:pt x="10384" y="1096"/>
                  </a:lnTo>
                  <a:cubicBezTo>
                    <a:pt x="10384" y="953"/>
                    <a:pt x="10288" y="786"/>
                    <a:pt x="10193" y="715"/>
                  </a:cubicBezTo>
                  <a:cubicBezTo>
                    <a:pt x="10122" y="595"/>
                    <a:pt x="9955" y="524"/>
                    <a:pt x="9812" y="524"/>
                  </a:cubicBezTo>
                  <a:cubicBezTo>
                    <a:pt x="9717" y="524"/>
                    <a:pt x="9645" y="548"/>
                    <a:pt x="9574" y="595"/>
                  </a:cubicBezTo>
                  <a:cubicBezTo>
                    <a:pt x="9574" y="429"/>
                    <a:pt x="9526" y="286"/>
                    <a:pt x="9407" y="167"/>
                  </a:cubicBezTo>
                  <a:cubicBezTo>
                    <a:pt x="9312" y="48"/>
                    <a:pt x="9169" y="0"/>
                    <a:pt x="9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8"/>
          <p:cNvGrpSpPr/>
          <p:nvPr/>
        </p:nvGrpSpPr>
        <p:grpSpPr>
          <a:xfrm>
            <a:off x="6700604" y="3361518"/>
            <a:ext cx="386044" cy="385657"/>
            <a:chOff x="6668685" y="3391375"/>
            <a:chExt cx="386044" cy="385657"/>
          </a:xfrm>
        </p:grpSpPr>
        <p:sp>
          <p:nvSpPr>
            <p:cNvPr id="5630" name="Google Shape;5630;p68"/>
            <p:cNvSpPr/>
            <p:nvPr/>
          </p:nvSpPr>
          <p:spPr>
            <a:xfrm>
              <a:off x="6672621" y="3396905"/>
              <a:ext cx="196197" cy="372246"/>
            </a:xfrm>
            <a:custGeom>
              <a:avLst/>
              <a:gdLst/>
              <a:ahLst/>
              <a:cxnLst/>
              <a:rect l="l" t="t" r="r" b="b"/>
              <a:pathLst>
                <a:path w="5931" h="11241" extrusionOk="0">
                  <a:moveTo>
                    <a:pt x="143" y="0"/>
                  </a:moveTo>
                  <a:lnTo>
                    <a:pt x="5525" y="0"/>
                  </a:lnTo>
                  <a:cubicBezTo>
                    <a:pt x="5597" y="0"/>
                    <a:pt x="5644" y="48"/>
                    <a:pt x="5644" y="119"/>
                  </a:cubicBezTo>
                  <a:lnTo>
                    <a:pt x="5644" y="1310"/>
                  </a:lnTo>
                  <a:lnTo>
                    <a:pt x="5930" y="3048"/>
                  </a:lnTo>
                  <a:lnTo>
                    <a:pt x="5644" y="5382"/>
                  </a:lnTo>
                  <a:lnTo>
                    <a:pt x="5644" y="11241"/>
                  </a:lnTo>
                  <a:lnTo>
                    <a:pt x="119" y="11241"/>
                  </a:lnTo>
                  <a:cubicBezTo>
                    <a:pt x="48" y="11241"/>
                    <a:pt x="0" y="11169"/>
                    <a:pt x="0" y="11121"/>
                  </a:cubicBezTo>
                  <a:lnTo>
                    <a:pt x="0" y="143"/>
                  </a:lnTo>
                  <a:cubicBezTo>
                    <a:pt x="0" y="48"/>
                    <a:pt x="48" y="0"/>
                    <a:pt x="143" y="0"/>
                  </a:cubicBezTo>
                  <a:close/>
                </a:path>
              </a:pathLst>
            </a:custGeom>
            <a:solidFill>
              <a:srgbClr val="F6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8"/>
            <p:cNvSpPr/>
            <p:nvPr/>
          </p:nvSpPr>
          <p:spPr>
            <a:xfrm>
              <a:off x="6834118" y="3396905"/>
              <a:ext cx="25240" cy="372246"/>
            </a:xfrm>
            <a:custGeom>
              <a:avLst/>
              <a:gdLst/>
              <a:ahLst/>
              <a:cxnLst/>
              <a:rect l="l" t="t" r="r" b="b"/>
              <a:pathLst>
                <a:path w="763" h="11241" extrusionOk="0">
                  <a:moveTo>
                    <a:pt x="0" y="0"/>
                  </a:moveTo>
                  <a:lnTo>
                    <a:pt x="643" y="0"/>
                  </a:lnTo>
                  <a:cubicBezTo>
                    <a:pt x="715" y="0"/>
                    <a:pt x="762" y="48"/>
                    <a:pt x="762" y="119"/>
                  </a:cubicBezTo>
                  <a:lnTo>
                    <a:pt x="762" y="11241"/>
                  </a:lnTo>
                  <a:lnTo>
                    <a:pt x="119" y="11241"/>
                  </a:lnTo>
                  <a:lnTo>
                    <a:pt x="119" y="119"/>
                  </a:lnTo>
                  <a:cubicBezTo>
                    <a:pt x="143" y="48"/>
                    <a:pt x="95" y="0"/>
                    <a:pt x="0" y="0"/>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8"/>
            <p:cNvSpPr/>
            <p:nvPr/>
          </p:nvSpPr>
          <p:spPr>
            <a:xfrm>
              <a:off x="6860880" y="3611391"/>
              <a:ext cx="185182" cy="158555"/>
            </a:xfrm>
            <a:custGeom>
              <a:avLst/>
              <a:gdLst/>
              <a:ahLst/>
              <a:cxnLst/>
              <a:rect l="l" t="t" r="r" b="b"/>
              <a:pathLst>
                <a:path w="5598" h="4788" extrusionOk="0">
                  <a:moveTo>
                    <a:pt x="5597" y="4644"/>
                  </a:moveTo>
                  <a:lnTo>
                    <a:pt x="5597" y="120"/>
                  </a:lnTo>
                  <a:cubicBezTo>
                    <a:pt x="5597" y="72"/>
                    <a:pt x="5526" y="1"/>
                    <a:pt x="5478" y="1"/>
                  </a:cubicBezTo>
                  <a:lnTo>
                    <a:pt x="1" y="1"/>
                  </a:lnTo>
                  <a:lnTo>
                    <a:pt x="1" y="4644"/>
                  </a:lnTo>
                  <a:lnTo>
                    <a:pt x="1" y="4764"/>
                  </a:lnTo>
                  <a:lnTo>
                    <a:pt x="5478" y="4764"/>
                  </a:lnTo>
                  <a:cubicBezTo>
                    <a:pt x="5526" y="4787"/>
                    <a:pt x="5597" y="4740"/>
                    <a:pt x="5597" y="4644"/>
                  </a:cubicBezTo>
                  <a:close/>
                </a:path>
              </a:pathLst>
            </a:custGeom>
            <a:solidFill>
              <a:srgbClr val="DDE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8"/>
            <p:cNvSpPr/>
            <p:nvPr/>
          </p:nvSpPr>
          <p:spPr>
            <a:xfrm>
              <a:off x="7020027" y="3611391"/>
              <a:ext cx="26034" cy="158555"/>
            </a:xfrm>
            <a:custGeom>
              <a:avLst/>
              <a:gdLst/>
              <a:ahLst/>
              <a:cxnLst/>
              <a:rect l="l" t="t" r="r" b="b"/>
              <a:pathLst>
                <a:path w="787" h="4788" extrusionOk="0">
                  <a:moveTo>
                    <a:pt x="786" y="4644"/>
                  </a:moveTo>
                  <a:lnTo>
                    <a:pt x="786" y="120"/>
                  </a:lnTo>
                  <a:cubicBezTo>
                    <a:pt x="786" y="72"/>
                    <a:pt x="715" y="1"/>
                    <a:pt x="667" y="1"/>
                  </a:cubicBezTo>
                  <a:lnTo>
                    <a:pt x="0" y="1"/>
                  </a:lnTo>
                  <a:cubicBezTo>
                    <a:pt x="72" y="1"/>
                    <a:pt x="120" y="72"/>
                    <a:pt x="120" y="120"/>
                  </a:cubicBezTo>
                  <a:lnTo>
                    <a:pt x="120" y="4644"/>
                  </a:lnTo>
                  <a:cubicBezTo>
                    <a:pt x="120" y="4716"/>
                    <a:pt x="72" y="4764"/>
                    <a:pt x="0" y="4764"/>
                  </a:cubicBezTo>
                  <a:lnTo>
                    <a:pt x="667" y="4764"/>
                  </a:lnTo>
                  <a:cubicBezTo>
                    <a:pt x="715" y="4787"/>
                    <a:pt x="786" y="4740"/>
                    <a:pt x="786" y="4644"/>
                  </a:cubicBezTo>
                  <a:close/>
                </a:path>
              </a:pathLst>
            </a:custGeom>
            <a:solidFill>
              <a:srgbClr val="CB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8"/>
            <p:cNvSpPr/>
            <p:nvPr/>
          </p:nvSpPr>
          <p:spPr>
            <a:xfrm>
              <a:off x="6726972" y="3698153"/>
              <a:ext cx="78797" cy="70999"/>
            </a:xfrm>
            <a:custGeom>
              <a:avLst/>
              <a:gdLst/>
              <a:ahLst/>
              <a:cxnLst/>
              <a:rect l="l" t="t" r="r" b="b"/>
              <a:pathLst>
                <a:path w="2382" h="2144" extrusionOk="0">
                  <a:moveTo>
                    <a:pt x="143" y="0"/>
                  </a:moveTo>
                  <a:lnTo>
                    <a:pt x="2263" y="0"/>
                  </a:lnTo>
                  <a:cubicBezTo>
                    <a:pt x="2310" y="0"/>
                    <a:pt x="2382" y="72"/>
                    <a:pt x="2382" y="119"/>
                  </a:cubicBezTo>
                  <a:lnTo>
                    <a:pt x="2382" y="2144"/>
                  </a:lnTo>
                  <a:lnTo>
                    <a:pt x="0" y="2144"/>
                  </a:lnTo>
                  <a:lnTo>
                    <a:pt x="0" y="119"/>
                  </a:lnTo>
                  <a:cubicBezTo>
                    <a:pt x="24" y="72"/>
                    <a:pt x="72" y="0"/>
                    <a:pt x="143"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8"/>
            <p:cNvSpPr/>
            <p:nvPr/>
          </p:nvSpPr>
          <p:spPr>
            <a:xfrm>
              <a:off x="6912881" y="3698153"/>
              <a:ext cx="78830" cy="70999"/>
            </a:xfrm>
            <a:custGeom>
              <a:avLst/>
              <a:gdLst/>
              <a:ahLst/>
              <a:cxnLst/>
              <a:rect l="l" t="t" r="r" b="b"/>
              <a:pathLst>
                <a:path w="2383" h="2144" extrusionOk="0">
                  <a:moveTo>
                    <a:pt x="144" y="0"/>
                  </a:moveTo>
                  <a:lnTo>
                    <a:pt x="2263" y="0"/>
                  </a:lnTo>
                  <a:cubicBezTo>
                    <a:pt x="2311" y="0"/>
                    <a:pt x="2382" y="72"/>
                    <a:pt x="2382" y="119"/>
                  </a:cubicBezTo>
                  <a:lnTo>
                    <a:pt x="2382" y="2144"/>
                  </a:lnTo>
                  <a:lnTo>
                    <a:pt x="1" y="2144"/>
                  </a:lnTo>
                  <a:lnTo>
                    <a:pt x="1" y="119"/>
                  </a:lnTo>
                  <a:cubicBezTo>
                    <a:pt x="24" y="72"/>
                    <a:pt x="96" y="0"/>
                    <a:pt x="144"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8"/>
            <p:cNvSpPr/>
            <p:nvPr/>
          </p:nvSpPr>
          <p:spPr>
            <a:xfrm>
              <a:off x="6965677" y="3698153"/>
              <a:ext cx="26034" cy="70999"/>
            </a:xfrm>
            <a:custGeom>
              <a:avLst/>
              <a:gdLst/>
              <a:ahLst/>
              <a:cxnLst/>
              <a:rect l="l" t="t" r="r" b="b"/>
              <a:pathLst>
                <a:path w="787" h="2144" extrusionOk="0">
                  <a:moveTo>
                    <a:pt x="0" y="0"/>
                  </a:moveTo>
                  <a:lnTo>
                    <a:pt x="667" y="0"/>
                  </a:lnTo>
                  <a:cubicBezTo>
                    <a:pt x="715" y="0"/>
                    <a:pt x="786" y="72"/>
                    <a:pt x="786" y="119"/>
                  </a:cubicBezTo>
                  <a:lnTo>
                    <a:pt x="786" y="2144"/>
                  </a:lnTo>
                  <a:lnTo>
                    <a:pt x="167" y="2144"/>
                  </a:lnTo>
                  <a:lnTo>
                    <a:pt x="167" y="119"/>
                  </a:lnTo>
                  <a:cubicBezTo>
                    <a:pt x="167" y="72"/>
                    <a:pt x="96" y="0"/>
                    <a:pt x="0" y="0"/>
                  </a:cubicBezTo>
                  <a:close/>
                </a:path>
              </a:pathLst>
            </a:custGeom>
            <a:solidFill>
              <a:srgbClr val="2B4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8"/>
            <p:cNvSpPr/>
            <p:nvPr/>
          </p:nvSpPr>
          <p:spPr>
            <a:xfrm>
              <a:off x="6779767" y="3698153"/>
              <a:ext cx="26001" cy="70999"/>
            </a:xfrm>
            <a:custGeom>
              <a:avLst/>
              <a:gdLst/>
              <a:ahLst/>
              <a:cxnLst/>
              <a:rect l="l" t="t" r="r" b="b"/>
              <a:pathLst>
                <a:path w="786" h="2144" extrusionOk="0">
                  <a:moveTo>
                    <a:pt x="0" y="0"/>
                  </a:moveTo>
                  <a:lnTo>
                    <a:pt x="667" y="0"/>
                  </a:lnTo>
                  <a:cubicBezTo>
                    <a:pt x="714" y="0"/>
                    <a:pt x="786" y="72"/>
                    <a:pt x="786" y="119"/>
                  </a:cubicBezTo>
                  <a:lnTo>
                    <a:pt x="786" y="2144"/>
                  </a:lnTo>
                  <a:lnTo>
                    <a:pt x="119" y="2144"/>
                  </a:lnTo>
                  <a:lnTo>
                    <a:pt x="119" y="119"/>
                  </a:lnTo>
                  <a:cubicBezTo>
                    <a:pt x="143" y="72"/>
                    <a:pt x="95" y="0"/>
                    <a:pt x="0" y="0"/>
                  </a:cubicBezTo>
                  <a:close/>
                </a:path>
              </a:pathLst>
            </a:custGeom>
            <a:solidFill>
              <a:srgbClr val="2B4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8"/>
            <p:cNvSpPr/>
            <p:nvPr/>
          </p:nvSpPr>
          <p:spPr>
            <a:xfrm>
              <a:off x="6884532" y="3635830"/>
              <a:ext cx="137877" cy="38678"/>
            </a:xfrm>
            <a:custGeom>
              <a:avLst/>
              <a:gdLst/>
              <a:ahLst/>
              <a:cxnLst/>
              <a:rect l="l" t="t" r="r" b="b"/>
              <a:pathLst>
                <a:path w="4168" h="1168" extrusionOk="0">
                  <a:moveTo>
                    <a:pt x="119" y="1"/>
                  </a:moveTo>
                  <a:lnTo>
                    <a:pt x="762" y="1"/>
                  </a:lnTo>
                  <a:cubicBezTo>
                    <a:pt x="834" y="1"/>
                    <a:pt x="881" y="72"/>
                    <a:pt x="881" y="120"/>
                  </a:cubicBezTo>
                  <a:lnTo>
                    <a:pt x="881" y="1049"/>
                  </a:lnTo>
                  <a:cubicBezTo>
                    <a:pt x="881" y="1120"/>
                    <a:pt x="834" y="1168"/>
                    <a:pt x="762" y="1168"/>
                  </a:cubicBezTo>
                  <a:lnTo>
                    <a:pt x="119" y="1168"/>
                  </a:lnTo>
                  <a:cubicBezTo>
                    <a:pt x="48" y="1168"/>
                    <a:pt x="0" y="1120"/>
                    <a:pt x="0" y="1049"/>
                  </a:cubicBezTo>
                  <a:lnTo>
                    <a:pt x="0" y="120"/>
                  </a:lnTo>
                  <a:cubicBezTo>
                    <a:pt x="0" y="72"/>
                    <a:pt x="48" y="1"/>
                    <a:pt x="119" y="1"/>
                  </a:cubicBezTo>
                  <a:close/>
                  <a:moveTo>
                    <a:pt x="3382" y="1"/>
                  </a:moveTo>
                  <a:lnTo>
                    <a:pt x="4049" y="1"/>
                  </a:lnTo>
                  <a:cubicBezTo>
                    <a:pt x="4096" y="1"/>
                    <a:pt x="4168" y="72"/>
                    <a:pt x="4168" y="120"/>
                  </a:cubicBezTo>
                  <a:lnTo>
                    <a:pt x="4168" y="1049"/>
                  </a:lnTo>
                  <a:cubicBezTo>
                    <a:pt x="4168" y="1120"/>
                    <a:pt x="4096" y="1168"/>
                    <a:pt x="4049" y="1168"/>
                  </a:cubicBezTo>
                  <a:lnTo>
                    <a:pt x="3382" y="1168"/>
                  </a:lnTo>
                  <a:cubicBezTo>
                    <a:pt x="3334" y="1168"/>
                    <a:pt x="3263" y="1120"/>
                    <a:pt x="3263" y="1049"/>
                  </a:cubicBezTo>
                  <a:lnTo>
                    <a:pt x="3263" y="120"/>
                  </a:lnTo>
                  <a:cubicBezTo>
                    <a:pt x="3263" y="72"/>
                    <a:pt x="3334" y="1"/>
                    <a:pt x="3382" y="1"/>
                  </a:cubicBezTo>
                  <a:close/>
                  <a:moveTo>
                    <a:pt x="1739" y="1"/>
                  </a:moveTo>
                  <a:lnTo>
                    <a:pt x="2406" y="1"/>
                  </a:lnTo>
                  <a:cubicBezTo>
                    <a:pt x="2453" y="1"/>
                    <a:pt x="2525" y="72"/>
                    <a:pt x="2525" y="120"/>
                  </a:cubicBezTo>
                  <a:lnTo>
                    <a:pt x="2525" y="1049"/>
                  </a:lnTo>
                  <a:cubicBezTo>
                    <a:pt x="2525" y="1120"/>
                    <a:pt x="2453" y="1168"/>
                    <a:pt x="2406" y="1168"/>
                  </a:cubicBezTo>
                  <a:lnTo>
                    <a:pt x="1739" y="1168"/>
                  </a:lnTo>
                  <a:cubicBezTo>
                    <a:pt x="1691" y="1168"/>
                    <a:pt x="1620" y="1120"/>
                    <a:pt x="1620" y="1049"/>
                  </a:cubicBezTo>
                  <a:lnTo>
                    <a:pt x="1620" y="120"/>
                  </a:lnTo>
                  <a:cubicBezTo>
                    <a:pt x="1667" y="72"/>
                    <a:pt x="1691" y="1"/>
                    <a:pt x="1739"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8"/>
            <p:cNvSpPr/>
            <p:nvPr/>
          </p:nvSpPr>
          <p:spPr>
            <a:xfrm>
              <a:off x="6693098" y="3462341"/>
              <a:ext cx="138671" cy="212168"/>
            </a:xfrm>
            <a:custGeom>
              <a:avLst/>
              <a:gdLst/>
              <a:ahLst/>
              <a:cxnLst/>
              <a:rect l="l" t="t" r="r" b="b"/>
              <a:pathLst>
                <a:path w="4192" h="6407" extrusionOk="0">
                  <a:moveTo>
                    <a:pt x="1763" y="5240"/>
                  </a:moveTo>
                  <a:lnTo>
                    <a:pt x="2406" y="5240"/>
                  </a:lnTo>
                  <a:cubicBezTo>
                    <a:pt x="2477" y="5240"/>
                    <a:pt x="2525" y="5311"/>
                    <a:pt x="2525" y="5359"/>
                  </a:cubicBezTo>
                  <a:lnTo>
                    <a:pt x="2525" y="6288"/>
                  </a:lnTo>
                  <a:cubicBezTo>
                    <a:pt x="2525" y="6359"/>
                    <a:pt x="2477" y="6407"/>
                    <a:pt x="2406" y="6407"/>
                  </a:cubicBezTo>
                  <a:lnTo>
                    <a:pt x="1763" y="6407"/>
                  </a:lnTo>
                  <a:cubicBezTo>
                    <a:pt x="1691" y="6407"/>
                    <a:pt x="1644" y="6359"/>
                    <a:pt x="1644" y="6288"/>
                  </a:cubicBezTo>
                  <a:lnTo>
                    <a:pt x="1644" y="5359"/>
                  </a:lnTo>
                  <a:cubicBezTo>
                    <a:pt x="1667" y="5311"/>
                    <a:pt x="1691" y="5240"/>
                    <a:pt x="1763" y="5240"/>
                  </a:cubicBezTo>
                  <a:close/>
                  <a:moveTo>
                    <a:pt x="120" y="1"/>
                  </a:moveTo>
                  <a:lnTo>
                    <a:pt x="786" y="1"/>
                  </a:lnTo>
                  <a:cubicBezTo>
                    <a:pt x="834" y="1"/>
                    <a:pt x="905" y="72"/>
                    <a:pt x="905" y="120"/>
                  </a:cubicBezTo>
                  <a:lnTo>
                    <a:pt x="905" y="1049"/>
                  </a:lnTo>
                  <a:cubicBezTo>
                    <a:pt x="905" y="1120"/>
                    <a:pt x="834" y="1168"/>
                    <a:pt x="786" y="1168"/>
                  </a:cubicBezTo>
                  <a:lnTo>
                    <a:pt x="120" y="1168"/>
                  </a:lnTo>
                  <a:cubicBezTo>
                    <a:pt x="72" y="1168"/>
                    <a:pt x="0" y="1120"/>
                    <a:pt x="0" y="1049"/>
                  </a:cubicBezTo>
                  <a:lnTo>
                    <a:pt x="0" y="120"/>
                  </a:lnTo>
                  <a:cubicBezTo>
                    <a:pt x="24" y="72"/>
                    <a:pt x="72" y="1"/>
                    <a:pt x="120" y="1"/>
                  </a:cubicBezTo>
                  <a:close/>
                  <a:moveTo>
                    <a:pt x="3430" y="1"/>
                  </a:moveTo>
                  <a:lnTo>
                    <a:pt x="4073" y="1"/>
                  </a:lnTo>
                  <a:cubicBezTo>
                    <a:pt x="4144" y="1"/>
                    <a:pt x="4192" y="72"/>
                    <a:pt x="4192" y="120"/>
                  </a:cubicBezTo>
                  <a:lnTo>
                    <a:pt x="4192" y="1049"/>
                  </a:lnTo>
                  <a:cubicBezTo>
                    <a:pt x="4192" y="1120"/>
                    <a:pt x="4144" y="1168"/>
                    <a:pt x="4073" y="1168"/>
                  </a:cubicBezTo>
                  <a:lnTo>
                    <a:pt x="3430" y="1168"/>
                  </a:lnTo>
                  <a:cubicBezTo>
                    <a:pt x="3358" y="1168"/>
                    <a:pt x="3311" y="1120"/>
                    <a:pt x="3311" y="1049"/>
                  </a:cubicBezTo>
                  <a:lnTo>
                    <a:pt x="3311" y="120"/>
                  </a:lnTo>
                  <a:cubicBezTo>
                    <a:pt x="3311" y="72"/>
                    <a:pt x="3358" y="1"/>
                    <a:pt x="3430" y="1"/>
                  </a:cubicBezTo>
                  <a:close/>
                  <a:moveTo>
                    <a:pt x="1763" y="1"/>
                  </a:moveTo>
                  <a:lnTo>
                    <a:pt x="2406" y="1"/>
                  </a:lnTo>
                  <a:cubicBezTo>
                    <a:pt x="2477" y="1"/>
                    <a:pt x="2525" y="72"/>
                    <a:pt x="2525" y="120"/>
                  </a:cubicBezTo>
                  <a:lnTo>
                    <a:pt x="2525" y="1049"/>
                  </a:lnTo>
                  <a:cubicBezTo>
                    <a:pt x="2525" y="1120"/>
                    <a:pt x="2477" y="1168"/>
                    <a:pt x="2406" y="1168"/>
                  </a:cubicBezTo>
                  <a:lnTo>
                    <a:pt x="1763" y="1168"/>
                  </a:lnTo>
                  <a:cubicBezTo>
                    <a:pt x="1691" y="1168"/>
                    <a:pt x="1644" y="1120"/>
                    <a:pt x="1644" y="1049"/>
                  </a:cubicBezTo>
                  <a:lnTo>
                    <a:pt x="1644" y="120"/>
                  </a:lnTo>
                  <a:cubicBezTo>
                    <a:pt x="1667" y="72"/>
                    <a:pt x="1691" y="1"/>
                    <a:pt x="1763" y="1"/>
                  </a:cubicBezTo>
                  <a:close/>
                  <a:moveTo>
                    <a:pt x="120" y="2668"/>
                  </a:moveTo>
                  <a:lnTo>
                    <a:pt x="786" y="2668"/>
                  </a:lnTo>
                  <a:cubicBezTo>
                    <a:pt x="834" y="2668"/>
                    <a:pt x="905" y="2716"/>
                    <a:pt x="905" y="2787"/>
                  </a:cubicBezTo>
                  <a:lnTo>
                    <a:pt x="905" y="3692"/>
                  </a:lnTo>
                  <a:cubicBezTo>
                    <a:pt x="905" y="3763"/>
                    <a:pt x="834" y="3811"/>
                    <a:pt x="786" y="3811"/>
                  </a:cubicBezTo>
                  <a:lnTo>
                    <a:pt x="120" y="3811"/>
                  </a:lnTo>
                  <a:cubicBezTo>
                    <a:pt x="72" y="3811"/>
                    <a:pt x="0" y="3763"/>
                    <a:pt x="0" y="3692"/>
                  </a:cubicBezTo>
                  <a:lnTo>
                    <a:pt x="0" y="2787"/>
                  </a:lnTo>
                  <a:cubicBezTo>
                    <a:pt x="24" y="2692"/>
                    <a:pt x="72" y="2668"/>
                    <a:pt x="120" y="2668"/>
                  </a:cubicBezTo>
                  <a:close/>
                  <a:moveTo>
                    <a:pt x="3430" y="2668"/>
                  </a:moveTo>
                  <a:lnTo>
                    <a:pt x="4073" y="2668"/>
                  </a:lnTo>
                  <a:cubicBezTo>
                    <a:pt x="4144" y="2668"/>
                    <a:pt x="4192" y="2716"/>
                    <a:pt x="4192" y="2787"/>
                  </a:cubicBezTo>
                  <a:lnTo>
                    <a:pt x="4192" y="3692"/>
                  </a:lnTo>
                  <a:cubicBezTo>
                    <a:pt x="4192" y="3763"/>
                    <a:pt x="4144" y="3811"/>
                    <a:pt x="4073" y="3811"/>
                  </a:cubicBezTo>
                  <a:lnTo>
                    <a:pt x="3430" y="3811"/>
                  </a:lnTo>
                  <a:cubicBezTo>
                    <a:pt x="3358" y="3811"/>
                    <a:pt x="3311" y="3763"/>
                    <a:pt x="3311" y="3692"/>
                  </a:cubicBezTo>
                  <a:lnTo>
                    <a:pt x="3311" y="2787"/>
                  </a:lnTo>
                  <a:cubicBezTo>
                    <a:pt x="3311" y="2692"/>
                    <a:pt x="3358" y="2668"/>
                    <a:pt x="3430" y="2668"/>
                  </a:cubicBezTo>
                  <a:close/>
                  <a:moveTo>
                    <a:pt x="1763" y="2668"/>
                  </a:moveTo>
                  <a:lnTo>
                    <a:pt x="2406" y="2668"/>
                  </a:lnTo>
                  <a:cubicBezTo>
                    <a:pt x="2477" y="2668"/>
                    <a:pt x="2525" y="2716"/>
                    <a:pt x="2525" y="2787"/>
                  </a:cubicBezTo>
                  <a:lnTo>
                    <a:pt x="2525" y="3692"/>
                  </a:lnTo>
                  <a:cubicBezTo>
                    <a:pt x="2525" y="3763"/>
                    <a:pt x="2477" y="3811"/>
                    <a:pt x="2406" y="3811"/>
                  </a:cubicBezTo>
                  <a:lnTo>
                    <a:pt x="1763" y="3811"/>
                  </a:lnTo>
                  <a:cubicBezTo>
                    <a:pt x="1691" y="3811"/>
                    <a:pt x="1644" y="3763"/>
                    <a:pt x="1644" y="3692"/>
                  </a:cubicBezTo>
                  <a:lnTo>
                    <a:pt x="1644" y="2787"/>
                  </a:lnTo>
                  <a:cubicBezTo>
                    <a:pt x="1667" y="2692"/>
                    <a:pt x="1691" y="2668"/>
                    <a:pt x="1763" y="2668"/>
                  </a:cubicBezTo>
                  <a:close/>
                  <a:moveTo>
                    <a:pt x="120" y="5240"/>
                  </a:moveTo>
                  <a:lnTo>
                    <a:pt x="786" y="5240"/>
                  </a:lnTo>
                  <a:cubicBezTo>
                    <a:pt x="834" y="5240"/>
                    <a:pt x="905" y="5311"/>
                    <a:pt x="905" y="5359"/>
                  </a:cubicBezTo>
                  <a:lnTo>
                    <a:pt x="905" y="6288"/>
                  </a:lnTo>
                  <a:cubicBezTo>
                    <a:pt x="905" y="6359"/>
                    <a:pt x="834" y="6407"/>
                    <a:pt x="786" y="6407"/>
                  </a:cubicBezTo>
                  <a:lnTo>
                    <a:pt x="120" y="6407"/>
                  </a:lnTo>
                  <a:cubicBezTo>
                    <a:pt x="72" y="6407"/>
                    <a:pt x="0" y="6359"/>
                    <a:pt x="0" y="6288"/>
                  </a:cubicBezTo>
                  <a:lnTo>
                    <a:pt x="0" y="5359"/>
                  </a:lnTo>
                  <a:cubicBezTo>
                    <a:pt x="24" y="5311"/>
                    <a:pt x="72" y="5240"/>
                    <a:pt x="120" y="5240"/>
                  </a:cubicBezTo>
                  <a:close/>
                  <a:moveTo>
                    <a:pt x="3430" y="5240"/>
                  </a:moveTo>
                  <a:lnTo>
                    <a:pt x="4073" y="5240"/>
                  </a:lnTo>
                  <a:cubicBezTo>
                    <a:pt x="4144" y="5240"/>
                    <a:pt x="4192" y="5311"/>
                    <a:pt x="4192" y="5359"/>
                  </a:cubicBezTo>
                  <a:lnTo>
                    <a:pt x="4192" y="6288"/>
                  </a:lnTo>
                  <a:cubicBezTo>
                    <a:pt x="4192" y="6359"/>
                    <a:pt x="4144" y="6407"/>
                    <a:pt x="4073" y="6407"/>
                  </a:cubicBezTo>
                  <a:lnTo>
                    <a:pt x="3430" y="6407"/>
                  </a:lnTo>
                  <a:cubicBezTo>
                    <a:pt x="3358" y="6407"/>
                    <a:pt x="3311" y="6359"/>
                    <a:pt x="3311" y="6288"/>
                  </a:cubicBezTo>
                  <a:lnTo>
                    <a:pt x="3311" y="5359"/>
                  </a:lnTo>
                  <a:cubicBezTo>
                    <a:pt x="3311" y="5311"/>
                    <a:pt x="3358" y="5240"/>
                    <a:pt x="3430" y="5240"/>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8"/>
            <p:cNvSpPr/>
            <p:nvPr/>
          </p:nvSpPr>
          <p:spPr>
            <a:xfrm>
              <a:off x="6860880" y="3426080"/>
              <a:ext cx="126895" cy="159316"/>
            </a:xfrm>
            <a:custGeom>
              <a:avLst/>
              <a:gdLst/>
              <a:ahLst/>
              <a:cxnLst/>
              <a:rect l="l" t="t" r="r" b="b"/>
              <a:pathLst>
                <a:path w="3836" h="4811" extrusionOk="0">
                  <a:moveTo>
                    <a:pt x="1" y="453"/>
                  </a:moveTo>
                  <a:cubicBezTo>
                    <a:pt x="144" y="357"/>
                    <a:pt x="311" y="262"/>
                    <a:pt x="501" y="215"/>
                  </a:cubicBezTo>
                  <a:cubicBezTo>
                    <a:pt x="620" y="167"/>
                    <a:pt x="739" y="119"/>
                    <a:pt x="858" y="96"/>
                  </a:cubicBezTo>
                  <a:cubicBezTo>
                    <a:pt x="954" y="72"/>
                    <a:pt x="977" y="72"/>
                    <a:pt x="1001" y="96"/>
                  </a:cubicBezTo>
                  <a:cubicBezTo>
                    <a:pt x="1025" y="119"/>
                    <a:pt x="1001" y="143"/>
                    <a:pt x="1001" y="215"/>
                  </a:cubicBezTo>
                  <a:cubicBezTo>
                    <a:pt x="977" y="262"/>
                    <a:pt x="977" y="310"/>
                    <a:pt x="977" y="357"/>
                  </a:cubicBezTo>
                  <a:cubicBezTo>
                    <a:pt x="954" y="429"/>
                    <a:pt x="858" y="953"/>
                    <a:pt x="906" y="953"/>
                  </a:cubicBezTo>
                  <a:cubicBezTo>
                    <a:pt x="954" y="953"/>
                    <a:pt x="1073" y="834"/>
                    <a:pt x="1096" y="810"/>
                  </a:cubicBezTo>
                  <a:cubicBezTo>
                    <a:pt x="1215" y="691"/>
                    <a:pt x="1382" y="572"/>
                    <a:pt x="1549" y="453"/>
                  </a:cubicBezTo>
                  <a:cubicBezTo>
                    <a:pt x="1787" y="310"/>
                    <a:pt x="2025" y="191"/>
                    <a:pt x="2263" y="119"/>
                  </a:cubicBezTo>
                  <a:cubicBezTo>
                    <a:pt x="2740" y="0"/>
                    <a:pt x="3121" y="0"/>
                    <a:pt x="3597" y="167"/>
                  </a:cubicBezTo>
                  <a:cubicBezTo>
                    <a:pt x="3621" y="215"/>
                    <a:pt x="3835" y="262"/>
                    <a:pt x="3811" y="334"/>
                  </a:cubicBezTo>
                  <a:cubicBezTo>
                    <a:pt x="3764" y="357"/>
                    <a:pt x="3645" y="381"/>
                    <a:pt x="3621" y="429"/>
                  </a:cubicBezTo>
                  <a:cubicBezTo>
                    <a:pt x="3406" y="500"/>
                    <a:pt x="3216" y="667"/>
                    <a:pt x="3049" y="834"/>
                  </a:cubicBezTo>
                  <a:cubicBezTo>
                    <a:pt x="2882" y="1024"/>
                    <a:pt x="2763" y="1215"/>
                    <a:pt x="2763" y="1477"/>
                  </a:cubicBezTo>
                  <a:cubicBezTo>
                    <a:pt x="2740" y="1953"/>
                    <a:pt x="2525" y="2286"/>
                    <a:pt x="2144" y="2548"/>
                  </a:cubicBezTo>
                  <a:cubicBezTo>
                    <a:pt x="1930" y="2715"/>
                    <a:pt x="2097" y="2715"/>
                    <a:pt x="2263" y="2667"/>
                  </a:cubicBezTo>
                  <a:cubicBezTo>
                    <a:pt x="2311" y="2667"/>
                    <a:pt x="2382" y="2667"/>
                    <a:pt x="2430" y="2644"/>
                  </a:cubicBezTo>
                  <a:cubicBezTo>
                    <a:pt x="2621" y="2620"/>
                    <a:pt x="2763" y="2548"/>
                    <a:pt x="2906" y="2477"/>
                  </a:cubicBezTo>
                  <a:cubicBezTo>
                    <a:pt x="3025" y="2406"/>
                    <a:pt x="3097" y="2358"/>
                    <a:pt x="3168" y="2263"/>
                  </a:cubicBezTo>
                  <a:cubicBezTo>
                    <a:pt x="3335" y="2120"/>
                    <a:pt x="3335" y="2167"/>
                    <a:pt x="3287" y="2358"/>
                  </a:cubicBezTo>
                  <a:cubicBezTo>
                    <a:pt x="3216" y="2787"/>
                    <a:pt x="3097" y="3144"/>
                    <a:pt x="2859" y="3549"/>
                  </a:cubicBezTo>
                  <a:cubicBezTo>
                    <a:pt x="2763" y="3715"/>
                    <a:pt x="2621" y="3858"/>
                    <a:pt x="2501" y="4025"/>
                  </a:cubicBezTo>
                  <a:cubicBezTo>
                    <a:pt x="1811" y="4739"/>
                    <a:pt x="906" y="4811"/>
                    <a:pt x="25" y="4454"/>
                  </a:cubicBezTo>
                  <a:lnTo>
                    <a:pt x="25" y="4287"/>
                  </a:lnTo>
                  <a:lnTo>
                    <a:pt x="120" y="3310"/>
                  </a:lnTo>
                  <a:lnTo>
                    <a:pt x="25" y="2382"/>
                  </a:lnTo>
                  <a:lnTo>
                    <a:pt x="25" y="453"/>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8"/>
            <p:cNvSpPr/>
            <p:nvPr/>
          </p:nvSpPr>
          <p:spPr>
            <a:xfrm>
              <a:off x="6860880" y="3500986"/>
              <a:ext cx="44162" cy="69442"/>
            </a:xfrm>
            <a:custGeom>
              <a:avLst/>
              <a:gdLst/>
              <a:ahLst/>
              <a:cxnLst/>
              <a:rect l="l" t="t" r="r" b="b"/>
              <a:pathLst>
                <a:path w="1335" h="2097" extrusionOk="0">
                  <a:moveTo>
                    <a:pt x="1" y="144"/>
                  </a:moveTo>
                  <a:cubicBezTo>
                    <a:pt x="358" y="1"/>
                    <a:pt x="739" y="1"/>
                    <a:pt x="1192" y="215"/>
                  </a:cubicBezTo>
                  <a:cubicBezTo>
                    <a:pt x="1215" y="239"/>
                    <a:pt x="1335" y="263"/>
                    <a:pt x="1263" y="334"/>
                  </a:cubicBezTo>
                  <a:cubicBezTo>
                    <a:pt x="1239" y="358"/>
                    <a:pt x="1144" y="382"/>
                    <a:pt x="1120" y="429"/>
                  </a:cubicBezTo>
                  <a:cubicBezTo>
                    <a:pt x="977" y="501"/>
                    <a:pt x="858" y="620"/>
                    <a:pt x="739" y="739"/>
                  </a:cubicBezTo>
                  <a:cubicBezTo>
                    <a:pt x="644" y="858"/>
                    <a:pt x="620" y="953"/>
                    <a:pt x="620" y="1096"/>
                  </a:cubicBezTo>
                  <a:cubicBezTo>
                    <a:pt x="620" y="1334"/>
                    <a:pt x="525" y="1572"/>
                    <a:pt x="382" y="1787"/>
                  </a:cubicBezTo>
                  <a:cubicBezTo>
                    <a:pt x="287" y="1930"/>
                    <a:pt x="144" y="2049"/>
                    <a:pt x="1" y="2096"/>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8"/>
            <p:cNvSpPr/>
            <p:nvPr/>
          </p:nvSpPr>
          <p:spPr>
            <a:xfrm>
              <a:off x="6668685" y="3391375"/>
              <a:ext cx="386044" cy="385657"/>
            </a:xfrm>
            <a:custGeom>
              <a:avLst/>
              <a:gdLst/>
              <a:ahLst/>
              <a:cxnLst/>
              <a:rect l="l" t="t" r="r" b="b"/>
              <a:pathLst>
                <a:path w="11670" h="11646" extrusionOk="0">
                  <a:moveTo>
                    <a:pt x="762" y="1048"/>
                  </a:moveTo>
                  <a:cubicBezTo>
                    <a:pt x="667" y="1048"/>
                    <a:pt x="596" y="1120"/>
                    <a:pt x="596" y="1191"/>
                  </a:cubicBezTo>
                  <a:cubicBezTo>
                    <a:pt x="596" y="1286"/>
                    <a:pt x="691" y="1382"/>
                    <a:pt x="762" y="1382"/>
                  </a:cubicBezTo>
                  <a:lnTo>
                    <a:pt x="1643" y="1382"/>
                  </a:lnTo>
                  <a:cubicBezTo>
                    <a:pt x="1762" y="1382"/>
                    <a:pt x="1810" y="1286"/>
                    <a:pt x="1810" y="1191"/>
                  </a:cubicBezTo>
                  <a:cubicBezTo>
                    <a:pt x="1810" y="1120"/>
                    <a:pt x="1715" y="1048"/>
                    <a:pt x="1643" y="1048"/>
                  </a:cubicBezTo>
                  <a:close/>
                  <a:moveTo>
                    <a:pt x="2405" y="1048"/>
                  </a:moveTo>
                  <a:cubicBezTo>
                    <a:pt x="2310" y="1048"/>
                    <a:pt x="2239" y="1120"/>
                    <a:pt x="2239" y="1191"/>
                  </a:cubicBezTo>
                  <a:cubicBezTo>
                    <a:pt x="2239" y="1286"/>
                    <a:pt x="2310" y="1382"/>
                    <a:pt x="2405" y="1382"/>
                  </a:cubicBezTo>
                  <a:lnTo>
                    <a:pt x="3263" y="1382"/>
                  </a:lnTo>
                  <a:cubicBezTo>
                    <a:pt x="3382" y="1382"/>
                    <a:pt x="3477" y="1286"/>
                    <a:pt x="3453" y="1167"/>
                  </a:cubicBezTo>
                  <a:cubicBezTo>
                    <a:pt x="3429" y="1120"/>
                    <a:pt x="3358" y="1048"/>
                    <a:pt x="3263" y="1048"/>
                  </a:cubicBezTo>
                  <a:close/>
                  <a:moveTo>
                    <a:pt x="4049" y="1024"/>
                  </a:moveTo>
                  <a:cubicBezTo>
                    <a:pt x="3953" y="1024"/>
                    <a:pt x="3858" y="1120"/>
                    <a:pt x="3858" y="1191"/>
                  </a:cubicBezTo>
                  <a:cubicBezTo>
                    <a:pt x="3858" y="1286"/>
                    <a:pt x="3953" y="1382"/>
                    <a:pt x="4049" y="1382"/>
                  </a:cubicBezTo>
                  <a:lnTo>
                    <a:pt x="4049" y="1334"/>
                  </a:lnTo>
                  <a:lnTo>
                    <a:pt x="4906" y="1334"/>
                  </a:lnTo>
                  <a:cubicBezTo>
                    <a:pt x="5025" y="1334"/>
                    <a:pt x="5120" y="1263"/>
                    <a:pt x="5096" y="1144"/>
                  </a:cubicBezTo>
                  <a:cubicBezTo>
                    <a:pt x="5049" y="1072"/>
                    <a:pt x="5001" y="1024"/>
                    <a:pt x="4906" y="1024"/>
                  </a:cubicBezTo>
                  <a:close/>
                  <a:moveTo>
                    <a:pt x="1453" y="2358"/>
                  </a:moveTo>
                  <a:lnTo>
                    <a:pt x="1453" y="3168"/>
                  </a:lnTo>
                  <a:lnTo>
                    <a:pt x="929" y="3168"/>
                  </a:lnTo>
                  <a:lnTo>
                    <a:pt x="929" y="2358"/>
                  </a:lnTo>
                  <a:close/>
                  <a:moveTo>
                    <a:pt x="3120" y="2358"/>
                  </a:moveTo>
                  <a:lnTo>
                    <a:pt x="3120" y="3168"/>
                  </a:lnTo>
                  <a:lnTo>
                    <a:pt x="2596" y="3168"/>
                  </a:lnTo>
                  <a:lnTo>
                    <a:pt x="2596" y="2358"/>
                  </a:lnTo>
                  <a:close/>
                  <a:moveTo>
                    <a:pt x="4739" y="2358"/>
                  </a:moveTo>
                  <a:lnTo>
                    <a:pt x="4739" y="3168"/>
                  </a:lnTo>
                  <a:lnTo>
                    <a:pt x="4192" y="3168"/>
                  </a:lnTo>
                  <a:lnTo>
                    <a:pt x="4192" y="2358"/>
                  </a:lnTo>
                  <a:close/>
                  <a:moveTo>
                    <a:pt x="2525" y="2001"/>
                  </a:moveTo>
                  <a:cubicBezTo>
                    <a:pt x="2358" y="2001"/>
                    <a:pt x="2239" y="2120"/>
                    <a:pt x="2263" y="2263"/>
                  </a:cubicBezTo>
                  <a:lnTo>
                    <a:pt x="2263" y="3192"/>
                  </a:lnTo>
                  <a:cubicBezTo>
                    <a:pt x="2263" y="3334"/>
                    <a:pt x="2382" y="3454"/>
                    <a:pt x="2525" y="3454"/>
                  </a:cubicBezTo>
                  <a:lnTo>
                    <a:pt x="3191" y="3454"/>
                  </a:lnTo>
                  <a:cubicBezTo>
                    <a:pt x="3334" y="3454"/>
                    <a:pt x="3453" y="3334"/>
                    <a:pt x="3453" y="3192"/>
                  </a:cubicBezTo>
                  <a:lnTo>
                    <a:pt x="3453" y="2263"/>
                  </a:lnTo>
                  <a:cubicBezTo>
                    <a:pt x="3453" y="2120"/>
                    <a:pt x="3334" y="2001"/>
                    <a:pt x="3191" y="2001"/>
                  </a:cubicBezTo>
                  <a:close/>
                  <a:moveTo>
                    <a:pt x="858" y="2025"/>
                  </a:moveTo>
                  <a:cubicBezTo>
                    <a:pt x="715" y="2025"/>
                    <a:pt x="596" y="2144"/>
                    <a:pt x="596" y="2310"/>
                  </a:cubicBezTo>
                  <a:lnTo>
                    <a:pt x="596" y="3215"/>
                  </a:lnTo>
                  <a:cubicBezTo>
                    <a:pt x="596" y="3382"/>
                    <a:pt x="715" y="3501"/>
                    <a:pt x="858" y="3501"/>
                  </a:cubicBezTo>
                  <a:lnTo>
                    <a:pt x="1524" y="3501"/>
                  </a:lnTo>
                  <a:cubicBezTo>
                    <a:pt x="1667" y="3501"/>
                    <a:pt x="1786" y="3382"/>
                    <a:pt x="1786" y="3215"/>
                  </a:cubicBezTo>
                  <a:lnTo>
                    <a:pt x="1786" y="2310"/>
                  </a:lnTo>
                  <a:cubicBezTo>
                    <a:pt x="1786" y="2144"/>
                    <a:pt x="1667" y="2025"/>
                    <a:pt x="1524" y="2025"/>
                  </a:cubicBezTo>
                  <a:close/>
                  <a:moveTo>
                    <a:pt x="4144" y="2025"/>
                  </a:moveTo>
                  <a:cubicBezTo>
                    <a:pt x="3977" y="2025"/>
                    <a:pt x="3858" y="2144"/>
                    <a:pt x="3858" y="2310"/>
                  </a:cubicBezTo>
                  <a:lnTo>
                    <a:pt x="3906" y="2310"/>
                  </a:lnTo>
                  <a:lnTo>
                    <a:pt x="3906" y="3263"/>
                  </a:lnTo>
                  <a:cubicBezTo>
                    <a:pt x="3906" y="3406"/>
                    <a:pt x="4025" y="3525"/>
                    <a:pt x="4168" y="3525"/>
                  </a:cubicBezTo>
                  <a:lnTo>
                    <a:pt x="4811" y="3525"/>
                  </a:lnTo>
                  <a:cubicBezTo>
                    <a:pt x="4977" y="3525"/>
                    <a:pt x="5096" y="3406"/>
                    <a:pt x="5096" y="3263"/>
                  </a:cubicBezTo>
                  <a:lnTo>
                    <a:pt x="5096" y="2334"/>
                  </a:lnTo>
                  <a:cubicBezTo>
                    <a:pt x="5096" y="2239"/>
                    <a:pt x="5049" y="2191"/>
                    <a:pt x="5001" y="2120"/>
                  </a:cubicBezTo>
                  <a:cubicBezTo>
                    <a:pt x="4930" y="2072"/>
                    <a:pt x="4882" y="2025"/>
                    <a:pt x="4787" y="2025"/>
                  </a:cubicBezTo>
                  <a:close/>
                  <a:moveTo>
                    <a:pt x="6255" y="3539"/>
                  </a:moveTo>
                  <a:cubicBezTo>
                    <a:pt x="6301" y="3539"/>
                    <a:pt x="6350" y="3542"/>
                    <a:pt x="6406" y="3549"/>
                  </a:cubicBezTo>
                  <a:cubicBezTo>
                    <a:pt x="6549" y="3549"/>
                    <a:pt x="6668" y="3573"/>
                    <a:pt x="6811" y="3644"/>
                  </a:cubicBezTo>
                  <a:cubicBezTo>
                    <a:pt x="6764" y="3668"/>
                    <a:pt x="6692" y="3692"/>
                    <a:pt x="6644" y="3763"/>
                  </a:cubicBezTo>
                  <a:cubicBezTo>
                    <a:pt x="6549" y="3811"/>
                    <a:pt x="6478" y="3882"/>
                    <a:pt x="6430" y="3977"/>
                  </a:cubicBezTo>
                  <a:cubicBezTo>
                    <a:pt x="6359" y="4025"/>
                    <a:pt x="6335" y="4120"/>
                    <a:pt x="6311" y="4168"/>
                  </a:cubicBezTo>
                  <a:cubicBezTo>
                    <a:pt x="6240" y="4358"/>
                    <a:pt x="6240" y="4525"/>
                    <a:pt x="6192" y="4716"/>
                  </a:cubicBezTo>
                  <a:cubicBezTo>
                    <a:pt x="6121" y="4787"/>
                    <a:pt x="6097" y="4882"/>
                    <a:pt x="6049" y="4978"/>
                  </a:cubicBezTo>
                  <a:cubicBezTo>
                    <a:pt x="6049" y="5001"/>
                    <a:pt x="6001" y="5049"/>
                    <a:pt x="5978" y="5073"/>
                  </a:cubicBezTo>
                  <a:lnTo>
                    <a:pt x="5978" y="3573"/>
                  </a:lnTo>
                  <a:cubicBezTo>
                    <a:pt x="6062" y="3556"/>
                    <a:pt x="6146" y="3539"/>
                    <a:pt x="6255" y="3539"/>
                  </a:cubicBezTo>
                  <a:close/>
                  <a:moveTo>
                    <a:pt x="1548" y="4954"/>
                  </a:moveTo>
                  <a:lnTo>
                    <a:pt x="1548" y="5764"/>
                  </a:lnTo>
                  <a:lnTo>
                    <a:pt x="1000" y="5764"/>
                  </a:lnTo>
                  <a:lnTo>
                    <a:pt x="1000" y="4954"/>
                  </a:lnTo>
                  <a:close/>
                  <a:moveTo>
                    <a:pt x="3191" y="4954"/>
                  </a:moveTo>
                  <a:lnTo>
                    <a:pt x="3191" y="5764"/>
                  </a:lnTo>
                  <a:lnTo>
                    <a:pt x="2644" y="5764"/>
                  </a:lnTo>
                  <a:lnTo>
                    <a:pt x="2644" y="4954"/>
                  </a:lnTo>
                  <a:close/>
                  <a:moveTo>
                    <a:pt x="4811" y="4954"/>
                  </a:moveTo>
                  <a:lnTo>
                    <a:pt x="4811" y="5764"/>
                  </a:lnTo>
                  <a:lnTo>
                    <a:pt x="4287" y="5764"/>
                  </a:lnTo>
                  <a:lnTo>
                    <a:pt x="4287" y="4954"/>
                  </a:lnTo>
                  <a:close/>
                  <a:moveTo>
                    <a:pt x="953" y="4620"/>
                  </a:moveTo>
                  <a:cubicBezTo>
                    <a:pt x="810" y="4620"/>
                    <a:pt x="691" y="4740"/>
                    <a:pt x="691" y="4882"/>
                  </a:cubicBezTo>
                  <a:lnTo>
                    <a:pt x="691" y="5811"/>
                  </a:lnTo>
                  <a:cubicBezTo>
                    <a:pt x="691" y="5954"/>
                    <a:pt x="810" y="6073"/>
                    <a:pt x="953" y="6073"/>
                  </a:cubicBezTo>
                  <a:lnTo>
                    <a:pt x="1596" y="6073"/>
                  </a:lnTo>
                  <a:cubicBezTo>
                    <a:pt x="1762" y="6073"/>
                    <a:pt x="1882" y="5954"/>
                    <a:pt x="1882" y="5811"/>
                  </a:cubicBezTo>
                  <a:lnTo>
                    <a:pt x="1882" y="4882"/>
                  </a:lnTo>
                  <a:cubicBezTo>
                    <a:pt x="1882" y="4740"/>
                    <a:pt x="1762" y="4620"/>
                    <a:pt x="1596" y="4620"/>
                  </a:cubicBezTo>
                  <a:close/>
                  <a:moveTo>
                    <a:pt x="2620" y="4620"/>
                  </a:moveTo>
                  <a:cubicBezTo>
                    <a:pt x="2429" y="4620"/>
                    <a:pt x="2310" y="4740"/>
                    <a:pt x="2310" y="4859"/>
                  </a:cubicBezTo>
                  <a:lnTo>
                    <a:pt x="2310" y="5787"/>
                  </a:lnTo>
                  <a:cubicBezTo>
                    <a:pt x="2310" y="5883"/>
                    <a:pt x="2358" y="5930"/>
                    <a:pt x="2405" y="5978"/>
                  </a:cubicBezTo>
                  <a:cubicBezTo>
                    <a:pt x="2477" y="6049"/>
                    <a:pt x="2525" y="6073"/>
                    <a:pt x="2620" y="6073"/>
                  </a:cubicBezTo>
                  <a:lnTo>
                    <a:pt x="3263" y="6073"/>
                  </a:lnTo>
                  <a:cubicBezTo>
                    <a:pt x="3429" y="6073"/>
                    <a:pt x="3549" y="5954"/>
                    <a:pt x="3549" y="5811"/>
                  </a:cubicBezTo>
                  <a:lnTo>
                    <a:pt x="3549" y="4882"/>
                  </a:lnTo>
                  <a:cubicBezTo>
                    <a:pt x="3549" y="4740"/>
                    <a:pt x="3429" y="4620"/>
                    <a:pt x="3263" y="4620"/>
                  </a:cubicBezTo>
                  <a:close/>
                  <a:moveTo>
                    <a:pt x="4215" y="4620"/>
                  </a:moveTo>
                  <a:cubicBezTo>
                    <a:pt x="4072" y="4620"/>
                    <a:pt x="3953" y="4740"/>
                    <a:pt x="3953" y="4882"/>
                  </a:cubicBezTo>
                  <a:lnTo>
                    <a:pt x="3953" y="5811"/>
                  </a:lnTo>
                  <a:cubicBezTo>
                    <a:pt x="3953" y="5954"/>
                    <a:pt x="4072" y="6073"/>
                    <a:pt x="4215" y="6073"/>
                  </a:cubicBezTo>
                  <a:lnTo>
                    <a:pt x="4882" y="6073"/>
                  </a:lnTo>
                  <a:cubicBezTo>
                    <a:pt x="5025" y="6073"/>
                    <a:pt x="5144" y="5954"/>
                    <a:pt x="5144" y="5811"/>
                  </a:cubicBezTo>
                  <a:lnTo>
                    <a:pt x="5144" y="4882"/>
                  </a:lnTo>
                  <a:cubicBezTo>
                    <a:pt x="5144" y="4740"/>
                    <a:pt x="5025" y="4620"/>
                    <a:pt x="4882" y="4620"/>
                  </a:cubicBezTo>
                  <a:close/>
                  <a:moveTo>
                    <a:pt x="1643" y="7573"/>
                  </a:moveTo>
                  <a:lnTo>
                    <a:pt x="1643" y="8383"/>
                  </a:lnTo>
                  <a:lnTo>
                    <a:pt x="1096" y="8383"/>
                  </a:lnTo>
                  <a:lnTo>
                    <a:pt x="1096" y="7573"/>
                  </a:lnTo>
                  <a:close/>
                  <a:moveTo>
                    <a:pt x="3263" y="7573"/>
                  </a:moveTo>
                  <a:lnTo>
                    <a:pt x="3263" y="8383"/>
                  </a:lnTo>
                  <a:lnTo>
                    <a:pt x="2739" y="8383"/>
                  </a:lnTo>
                  <a:lnTo>
                    <a:pt x="2739" y="7573"/>
                  </a:lnTo>
                  <a:close/>
                  <a:moveTo>
                    <a:pt x="4906" y="7573"/>
                  </a:moveTo>
                  <a:lnTo>
                    <a:pt x="4906" y="8383"/>
                  </a:lnTo>
                  <a:lnTo>
                    <a:pt x="4382" y="8383"/>
                  </a:lnTo>
                  <a:lnTo>
                    <a:pt x="4382" y="7573"/>
                  </a:lnTo>
                  <a:close/>
                  <a:moveTo>
                    <a:pt x="7240" y="7573"/>
                  </a:moveTo>
                  <a:lnTo>
                    <a:pt x="7240" y="8383"/>
                  </a:lnTo>
                  <a:lnTo>
                    <a:pt x="6692" y="8383"/>
                  </a:lnTo>
                  <a:lnTo>
                    <a:pt x="6692" y="7573"/>
                  </a:lnTo>
                  <a:close/>
                  <a:moveTo>
                    <a:pt x="8835" y="7573"/>
                  </a:moveTo>
                  <a:lnTo>
                    <a:pt x="8835" y="8383"/>
                  </a:lnTo>
                  <a:lnTo>
                    <a:pt x="8311" y="8383"/>
                  </a:lnTo>
                  <a:lnTo>
                    <a:pt x="8311" y="7573"/>
                  </a:lnTo>
                  <a:close/>
                  <a:moveTo>
                    <a:pt x="10502" y="7573"/>
                  </a:moveTo>
                  <a:lnTo>
                    <a:pt x="10502" y="8383"/>
                  </a:lnTo>
                  <a:lnTo>
                    <a:pt x="9978" y="8383"/>
                  </a:lnTo>
                  <a:lnTo>
                    <a:pt x="9978" y="7573"/>
                  </a:lnTo>
                  <a:close/>
                  <a:moveTo>
                    <a:pt x="1048" y="7240"/>
                  </a:moveTo>
                  <a:cubicBezTo>
                    <a:pt x="881" y="7240"/>
                    <a:pt x="762" y="7359"/>
                    <a:pt x="762" y="7502"/>
                  </a:cubicBezTo>
                  <a:lnTo>
                    <a:pt x="762" y="8431"/>
                  </a:lnTo>
                  <a:cubicBezTo>
                    <a:pt x="762" y="8574"/>
                    <a:pt x="881" y="8693"/>
                    <a:pt x="1048" y="8693"/>
                  </a:cubicBezTo>
                  <a:lnTo>
                    <a:pt x="1691" y="8693"/>
                  </a:lnTo>
                  <a:cubicBezTo>
                    <a:pt x="1834" y="8693"/>
                    <a:pt x="1953" y="8574"/>
                    <a:pt x="1953" y="8431"/>
                  </a:cubicBezTo>
                  <a:lnTo>
                    <a:pt x="1953" y="7502"/>
                  </a:lnTo>
                  <a:cubicBezTo>
                    <a:pt x="1953" y="7359"/>
                    <a:pt x="1834" y="7240"/>
                    <a:pt x="1691" y="7240"/>
                  </a:cubicBezTo>
                  <a:close/>
                  <a:moveTo>
                    <a:pt x="2715" y="7240"/>
                  </a:moveTo>
                  <a:cubicBezTo>
                    <a:pt x="2548" y="7240"/>
                    <a:pt x="2405" y="7359"/>
                    <a:pt x="2429" y="7502"/>
                  </a:cubicBezTo>
                  <a:lnTo>
                    <a:pt x="2429" y="8431"/>
                  </a:lnTo>
                  <a:cubicBezTo>
                    <a:pt x="2429" y="8574"/>
                    <a:pt x="2548" y="8693"/>
                    <a:pt x="2715" y="8693"/>
                  </a:cubicBezTo>
                  <a:lnTo>
                    <a:pt x="3358" y="8693"/>
                  </a:lnTo>
                  <a:cubicBezTo>
                    <a:pt x="3501" y="8693"/>
                    <a:pt x="3620" y="8574"/>
                    <a:pt x="3620" y="8431"/>
                  </a:cubicBezTo>
                  <a:lnTo>
                    <a:pt x="3620" y="7502"/>
                  </a:lnTo>
                  <a:cubicBezTo>
                    <a:pt x="3620" y="7359"/>
                    <a:pt x="3501" y="7240"/>
                    <a:pt x="3358" y="7240"/>
                  </a:cubicBezTo>
                  <a:close/>
                  <a:moveTo>
                    <a:pt x="4311" y="7240"/>
                  </a:moveTo>
                  <a:cubicBezTo>
                    <a:pt x="4168" y="7240"/>
                    <a:pt x="4049" y="7359"/>
                    <a:pt x="4049" y="7502"/>
                  </a:cubicBezTo>
                  <a:lnTo>
                    <a:pt x="4049" y="8431"/>
                  </a:lnTo>
                  <a:cubicBezTo>
                    <a:pt x="4049" y="8574"/>
                    <a:pt x="4168" y="8693"/>
                    <a:pt x="4311" y="8693"/>
                  </a:cubicBezTo>
                  <a:lnTo>
                    <a:pt x="4977" y="8693"/>
                  </a:lnTo>
                  <a:cubicBezTo>
                    <a:pt x="5120" y="8693"/>
                    <a:pt x="5239" y="8574"/>
                    <a:pt x="5239" y="8431"/>
                  </a:cubicBezTo>
                  <a:lnTo>
                    <a:pt x="5239" y="7502"/>
                  </a:lnTo>
                  <a:cubicBezTo>
                    <a:pt x="5239" y="7359"/>
                    <a:pt x="5120" y="7240"/>
                    <a:pt x="4977" y="7240"/>
                  </a:cubicBezTo>
                  <a:close/>
                  <a:moveTo>
                    <a:pt x="6644" y="7240"/>
                  </a:moveTo>
                  <a:cubicBezTo>
                    <a:pt x="6478" y="7240"/>
                    <a:pt x="6359" y="7359"/>
                    <a:pt x="6359" y="7502"/>
                  </a:cubicBezTo>
                  <a:lnTo>
                    <a:pt x="6359" y="8431"/>
                  </a:lnTo>
                  <a:cubicBezTo>
                    <a:pt x="6359" y="8574"/>
                    <a:pt x="6478" y="8693"/>
                    <a:pt x="6644" y="8693"/>
                  </a:cubicBezTo>
                  <a:lnTo>
                    <a:pt x="7287" y="8693"/>
                  </a:lnTo>
                  <a:cubicBezTo>
                    <a:pt x="7430" y="8693"/>
                    <a:pt x="7549" y="8574"/>
                    <a:pt x="7549" y="8431"/>
                  </a:cubicBezTo>
                  <a:lnTo>
                    <a:pt x="7549" y="7502"/>
                  </a:lnTo>
                  <a:cubicBezTo>
                    <a:pt x="7549" y="7359"/>
                    <a:pt x="7430" y="7240"/>
                    <a:pt x="7287" y="7240"/>
                  </a:cubicBezTo>
                  <a:close/>
                  <a:moveTo>
                    <a:pt x="8264" y="7240"/>
                  </a:moveTo>
                  <a:cubicBezTo>
                    <a:pt x="8121" y="7240"/>
                    <a:pt x="8002" y="7359"/>
                    <a:pt x="8002" y="7502"/>
                  </a:cubicBezTo>
                  <a:lnTo>
                    <a:pt x="8002" y="8431"/>
                  </a:lnTo>
                  <a:cubicBezTo>
                    <a:pt x="8002" y="8574"/>
                    <a:pt x="8121" y="8693"/>
                    <a:pt x="8264" y="8693"/>
                  </a:cubicBezTo>
                  <a:lnTo>
                    <a:pt x="8931" y="8693"/>
                  </a:lnTo>
                  <a:cubicBezTo>
                    <a:pt x="9074" y="8693"/>
                    <a:pt x="9193" y="8574"/>
                    <a:pt x="9193" y="8431"/>
                  </a:cubicBezTo>
                  <a:lnTo>
                    <a:pt x="9193" y="7502"/>
                  </a:lnTo>
                  <a:cubicBezTo>
                    <a:pt x="9193" y="7359"/>
                    <a:pt x="9074" y="7240"/>
                    <a:pt x="8931" y="7240"/>
                  </a:cubicBezTo>
                  <a:close/>
                  <a:moveTo>
                    <a:pt x="9907" y="7240"/>
                  </a:moveTo>
                  <a:cubicBezTo>
                    <a:pt x="9764" y="7240"/>
                    <a:pt x="9645" y="7359"/>
                    <a:pt x="9645" y="7502"/>
                  </a:cubicBezTo>
                  <a:lnTo>
                    <a:pt x="9645" y="8431"/>
                  </a:lnTo>
                  <a:cubicBezTo>
                    <a:pt x="9645" y="8574"/>
                    <a:pt x="9764" y="8693"/>
                    <a:pt x="9907" y="8693"/>
                  </a:cubicBezTo>
                  <a:lnTo>
                    <a:pt x="10574" y="8693"/>
                  </a:lnTo>
                  <a:cubicBezTo>
                    <a:pt x="10717" y="8693"/>
                    <a:pt x="10836" y="8574"/>
                    <a:pt x="10836" y="8431"/>
                  </a:cubicBezTo>
                  <a:lnTo>
                    <a:pt x="10836" y="7502"/>
                  </a:lnTo>
                  <a:cubicBezTo>
                    <a:pt x="10836" y="7359"/>
                    <a:pt x="10717" y="7240"/>
                    <a:pt x="10574" y="7240"/>
                  </a:cubicBezTo>
                  <a:close/>
                  <a:moveTo>
                    <a:pt x="2786" y="9455"/>
                  </a:moveTo>
                  <a:lnTo>
                    <a:pt x="2786" y="11265"/>
                  </a:lnTo>
                  <a:lnTo>
                    <a:pt x="1929" y="11265"/>
                  </a:lnTo>
                  <a:lnTo>
                    <a:pt x="1929" y="9455"/>
                  </a:lnTo>
                  <a:close/>
                  <a:moveTo>
                    <a:pt x="4025" y="9455"/>
                  </a:moveTo>
                  <a:lnTo>
                    <a:pt x="4025" y="11265"/>
                  </a:lnTo>
                  <a:lnTo>
                    <a:pt x="3144" y="11265"/>
                  </a:lnTo>
                  <a:lnTo>
                    <a:pt x="3144" y="9455"/>
                  </a:lnTo>
                  <a:close/>
                  <a:moveTo>
                    <a:pt x="8431" y="9455"/>
                  </a:moveTo>
                  <a:lnTo>
                    <a:pt x="8431" y="11265"/>
                  </a:lnTo>
                  <a:lnTo>
                    <a:pt x="7549" y="11265"/>
                  </a:lnTo>
                  <a:lnTo>
                    <a:pt x="7549" y="9455"/>
                  </a:lnTo>
                  <a:close/>
                  <a:moveTo>
                    <a:pt x="9621" y="9455"/>
                  </a:moveTo>
                  <a:lnTo>
                    <a:pt x="9621" y="11265"/>
                  </a:lnTo>
                  <a:lnTo>
                    <a:pt x="8740" y="11265"/>
                  </a:lnTo>
                  <a:lnTo>
                    <a:pt x="8740" y="9455"/>
                  </a:lnTo>
                  <a:close/>
                  <a:moveTo>
                    <a:pt x="167" y="0"/>
                  </a:moveTo>
                  <a:cubicBezTo>
                    <a:pt x="72" y="0"/>
                    <a:pt x="0" y="96"/>
                    <a:pt x="0" y="191"/>
                  </a:cubicBezTo>
                  <a:lnTo>
                    <a:pt x="0" y="4978"/>
                  </a:lnTo>
                  <a:cubicBezTo>
                    <a:pt x="0" y="5084"/>
                    <a:pt x="77" y="5172"/>
                    <a:pt x="178" y="5172"/>
                  </a:cubicBezTo>
                  <a:cubicBezTo>
                    <a:pt x="190" y="5172"/>
                    <a:pt x="202" y="5171"/>
                    <a:pt x="215" y="5168"/>
                  </a:cubicBezTo>
                  <a:cubicBezTo>
                    <a:pt x="262" y="5121"/>
                    <a:pt x="334" y="5073"/>
                    <a:pt x="334" y="4978"/>
                  </a:cubicBezTo>
                  <a:lnTo>
                    <a:pt x="405" y="4978"/>
                  </a:lnTo>
                  <a:lnTo>
                    <a:pt x="405" y="358"/>
                  </a:lnTo>
                  <a:lnTo>
                    <a:pt x="5739" y="358"/>
                  </a:lnTo>
                  <a:lnTo>
                    <a:pt x="5739" y="1501"/>
                  </a:lnTo>
                  <a:lnTo>
                    <a:pt x="5739" y="3501"/>
                  </a:lnTo>
                  <a:lnTo>
                    <a:pt x="5739" y="5382"/>
                  </a:lnTo>
                  <a:lnTo>
                    <a:pt x="5739" y="5573"/>
                  </a:lnTo>
                  <a:lnTo>
                    <a:pt x="5739" y="6668"/>
                  </a:lnTo>
                  <a:lnTo>
                    <a:pt x="5739" y="11288"/>
                  </a:lnTo>
                  <a:lnTo>
                    <a:pt x="4430" y="11288"/>
                  </a:lnTo>
                  <a:lnTo>
                    <a:pt x="4430" y="9288"/>
                  </a:lnTo>
                  <a:cubicBezTo>
                    <a:pt x="4430" y="9217"/>
                    <a:pt x="4334" y="9121"/>
                    <a:pt x="4239" y="9121"/>
                  </a:cubicBezTo>
                  <a:lnTo>
                    <a:pt x="1858" y="9121"/>
                  </a:lnTo>
                  <a:cubicBezTo>
                    <a:pt x="1786" y="9121"/>
                    <a:pt x="1691" y="9217"/>
                    <a:pt x="1691" y="9288"/>
                  </a:cubicBezTo>
                  <a:lnTo>
                    <a:pt x="1691" y="11288"/>
                  </a:lnTo>
                  <a:lnTo>
                    <a:pt x="405" y="11288"/>
                  </a:lnTo>
                  <a:lnTo>
                    <a:pt x="405" y="5787"/>
                  </a:lnTo>
                  <a:cubicBezTo>
                    <a:pt x="405" y="5692"/>
                    <a:pt x="310" y="5597"/>
                    <a:pt x="238" y="5597"/>
                  </a:cubicBezTo>
                  <a:cubicBezTo>
                    <a:pt x="143" y="5597"/>
                    <a:pt x="72" y="5692"/>
                    <a:pt x="72" y="5787"/>
                  </a:cubicBezTo>
                  <a:lnTo>
                    <a:pt x="72" y="11479"/>
                  </a:lnTo>
                  <a:cubicBezTo>
                    <a:pt x="48" y="11550"/>
                    <a:pt x="238" y="11646"/>
                    <a:pt x="238" y="11646"/>
                  </a:cubicBezTo>
                  <a:lnTo>
                    <a:pt x="11479" y="11646"/>
                  </a:lnTo>
                  <a:cubicBezTo>
                    <a:pt x="11479" y="11646"/>
                    <a:pt x="11669" y="11550"/>
                    <a:pt x="11669" y="11479"/>
                  </a:cubicBezTo>
                  <a:lnTo>
                    <a:pt x="11669" y="9479"/>
                  </a:lnTo>
                  <a:cubicBezTo>
                    <a:pt x="11669" y="9383"/>
                    <a:pt x="11574" y="9288"/>
                    <a:pt x="11479" y="9288"/>
                  </a:cubicBezTo>
                  <a:cubicBezTo>
                    <a:pt x="11384" y="9288"/>
                    <a:pt x="11336" y="9383"/>
                    <a:pt x="11336" y="9479"/>
                  </a:cubicBezTo>
                  <a:lnTo>
                    <a:pt x="11336" y="11288"/>
                  </a:lnTo>
                  <a:lnTo>
                    <a:pt x="10050" y="11288"/>
                  </a:lnTo>
                  <a:lnTo>
                    <a:pt x="10050" y="9288"/>
                  </a:lnTo>
                  <a:cubicBezTo>
                    <a:pt x="10050" y="9217"/>
                    <a:pt x="9955" y="9121"/>
                    <a:pt x="9883" y="9121"/>
                  </a:cubicBezTo>
                  <a:lnTo>
                    <a:pt x="7502" y="9121"/>
                  </a:lnTo>
                  <a:cubicBezTo>
                    <a:pt x="7406" y="9121"/>
                    <a:pt x="7311" y="9217"/>
                    <a:pt x="7311" y="9288"/>
                  </a:cubicBezTo>
                  <a:lnTo>
                    <a:pt x="7311" y="11288"/>
                  </a:lnTo>
                  <a:lnTo>
                    <a:pt x="6025" y="11288"/>
                  </a:lnTo>
                  <a:lnTo>
                    <a:pt x="6025" y="6883"/>
                  </a:lnTo>
                  <a:lnTo>
                    <a:pt x="11312" y="6883"/>
                  </a:lnTo>
                  <a:lnTo>
                    <a:pt x="11312" y="8740"/>
                  </a:lnTo>
                  <a:cubicBezTo>
                    <a:pt x="11312" y="8859"/>
                    <a:pt x="11384" y="8907"/>
                    <a:pt x="11479" y="8907"/>
                  </a:cubicBezTo>
                  <a:cubicBezTo>
                    <a:pt x="11574" y="8907"/>
                    <a:pt x="11622" y="8812"/>
                    <a:pt x="11622" y="8740"/>
                  </a:cubicBezTo>
                  <a:lnTo>
                    <a:pt x="11622" y="6740"/>
                  </a:lnTo>
                  <a:cubicBezTo>
                    <a:pt x="11622" y="6645"/>
                    <a:pt x="11550" y="6549"/>
                    <a:pt x="11455" y="6549"/>
                  </a:cubicBezTo>
                  <a:lnTo>
                    <a:pt x="6025" y="6549"/>
                  </a:lnTo>
                  <a:lnTo>
                    <a:pt x="6025" y="5883"/>
                  </a:lnTo>
                  <a:cubicBezTo>
                    <a:pt x="6293" y="5957"/>
                    <a:pt x="6552" y="5994"/>
                    <a:pt x="6807" y="5994"/>
                  </a:cubicBezTo>
                  <a:cubicBezTo>
                    <a:pt x="6960" y="5994"/>
                    <a:pt x="7112" y="5981"/>
                    <a:pt x="7264" y="5954"/>
                  </a:cubicBezTo>
                  <a:cubicBezTo>
                    <a:pt x="7740" y="5883"/>
                    <a:pt x="8121" y="5668"/>
                    <a:pt x="8454" y="5311"/>
                  </a:cubicBezTo>
                  <a:cubicBezTo>
                    <a:pt x="8597" y="5168"/>
                    <a:pt x="8716" y="4978"/>
                    <a:pt x="8835" y="4811"/>
                  </a:cubicBezTo>
                  <a:cubicBezTo>
                    <a:pt x="8954" y="4597"/>
                    <a:pt x="9074" y="4382"/>
                    <a:pt x="9121" y="4168"/>
                  </a:cubicBezTo>
                  <a:cubicBezTo>
                    <a:pt x="9216" y="3977"/>
                    <a:pt x="9240" y="3763"/>
                    <a:pt x="9312" y="3525"/>
                  </a:cubicBezTo>
                  <a:cubicBezTo>
                    <a:pt x="9335" y="3382"/>
                    <a:pt x="9335" y="3263"/>
                    <a:pt x="9288" y="3192"/>
                  </a:cubicBezTo>
                  <a:cubicBezTo>
                    <a:pt x="9254" y="3158"/>
                    <a:pt x="9217" y="3142"/>
                    <a:pt x="9178" y="3142"/>
                  </a:cubicBezTo>
                  <a:cubicBezTo>
                    <a:pt x="9105" y="3142"/>
                    <a:pt x="9023" y="3195"/>
                    <a:pt x="8931" y="3287"/>
                  </a:cubicBezTo>
                  <a:cubicBezTo>
                    <a:pt x="8859" y="3311"/>
                    <a:pt x="8835" y="3334"/>
                    <a:pt x="8812" y="3382"/>
                  </a:cubicBezTo>
                  <a:cubicBezTo>
                    <a:pt x="8716" y="3454"/>
                    <a:pt x="8597" y="3525"/>
                    <a:pt x="8478" y="3549"/>
                  </a:cubicBezTo>
                  <a:cubicBezTo>
                    <a:pt x="8454" y="3549"/>
                    <a:pt x="8383" y="3573"/>
                    <a:pt x="8359" y="3573"/>
                  </a:cubicBezTo>
                  <a:cubicBezTo>
                    <a:pt x="8454" y="3501"/>
                    <a:pt x="8502" y="3382"/>
                    <a:pt x="8573" y="3287"/>
                  </a:cubicBezTo>
                  <a:cubicBezTo>
                    <a:pt x="8645" y="3144"/>
                    <a:pt x="8716" y="2953"/>
                    <a:pt x="8740" y="2739"/>
                  </a:cubicBezTo>
                  <a:cubicBezTo>
                    <a:pt x="8764" y="2572"/>
                    <a:pt x="8740" y="2477"/>
                    <a:pt x="8835" y="2310"/>
                  </a:cubicBezTo>
                  <a:cubicBezTo>
                    <a:pt x="8859" y="2215"/>
                    <a:pt x="8931" y="2120"/>
                    <a:pt x="9002" y="2025"/>
                  </a:cubicBezTo>
                  <a:cubicBezTo>
                    <a:pt x="9074" y="1953"/>
                    <a:pt x="9169" y="1882"/>
                    <a:pt x="9240" y="1834"/>
                  </a:cubicBezTo>
                  <a:cubicBezTo>
                    <a:pt x="9335" y="1739"/>
                    <a:pt x="9431" y="1667"/>
                    <a:pt x="9526" y="1644"/>
                  </a:cubicBezTo>
                  <a:cubicBezTo>
                    <a:pt x="9597" y="1620"/>
                    <a:pt x="9717" y="1596"/>
                    <a:pt x="9788" y="1501"/>
                  </a:cubicBezTo>
                  <a:cubicBezTo>
                    <a:pt x="9883" y="1382"/>
                    <a:pt x="9812" y="1286"/>
                    <a:pt x="9693" y="1191"/>
                  </a:cubicBezTo>
                  <a:cubicBezTo>
                    <a:pt x="9645" y="1167"/>
                    <a:pt x="9550" y="1144"/>
                    <a:pt x="9478" y="1120"/>
                  </a:cubicBezTo>
                  <a:cubicBezTo>
                    <a:pt x="9312" y="1024"/>
                    <a:pt x="9169" y="1001"/>
                    <a:pt x="8978" y="953"/>
                  </a:cubicBezTo>
                  <a:cubicBezTo>
                    <a:pt x="8883" y="953"/>
                    <a:pt x="8767" y="942"/>
                    <a:pt x="8650" y="942"/>
                  </a:cubicBezTo>
                  <a:cubicBezTo>
                    <a:pt x="8592" y="942"/>
                    <a:pt x="8534" y="945"/>
                    <a:pt x="8478" y="953"/>
                  </a:cubicBezTo>
                  <a:cubicBezTo>
                    <a:pt x="8383" y="953"/>
                    <a:pt x="8335" y="1048"/>
                    <a:pt x="8335" y="1144"/>
                  </a:cubicBezTo>
                  <a:cubicBezTo>
                    <a:pt x="8335" y="1239"/>
                    <a:pt x="8407" y="1286"/>
                    <a:pt x="8502" y="1286"/>
                  </a:cubicBezTo>
                  <a:cubicBezTo>
                    <a:pt x="8562" y="1275"/>
                    <a:pt x="8627" y="1269"/>
                    <a:pt x="8698" y="1269"/>
                  </a:cubicBezTo>
                  <a:cubicBezTo>
                    <a:pt x="8770" y="1269"/>
                    <a:pt x="8847" y="1275"/>
                    <a:pt x="8931" y="1286"/>
                  </a:cubicBezTo>
                  <a:cubicBezTo>
                    <a:pt x="9050" y="1286"/>
                    <a:pt x="9169" y="1358"/>
                    <a:pt x="9288" y="1382"/>
                  </a:cubicBezTo>
                  <a:cubicBezTo>
                    <a:pt x="9193" y="1405"/>
                    <a:pt x="9121" y="1477"/>
                    <a:pt x="9050" y="1525"/>
                  </a:cubicBezTo>
                  <a:cubicBezTo>
                    <a:pt x="8931" y="1596"/>
                    <a:pt x="8835" y="1667"/>
                    <a:pt x="8740" y="1763"/>
                  </a:cubicBezTo>
                  <a:cubicBezTo>
                    <a:pt x="8645" y="1882"/>
                    <a:pt x="8573" y="2001"/>
                    <a:pt x="8502" y="2120"/>
                  </a:cubicBezTo>
                  <a:cubicBezTo>
                    <a:pt x="8407" y="2358"/>
                    <a:pt x="8407" y="2477"/>
                    <a:pt x="8383" y="2691"/>
                  </a:cubicBezTo>
                  <a:cubicBezTo>
                    <a:pt x="8359" y="2834"/>
                    <a:pt x="8288" y="2953"/>
                    <a:pt x="8240" y="3072"/>
                  </a:cubicBezTo>
                  <a:cubicBezTo>
                    <a:pt x="8145" y="3215"/>
                    <a:pt x="8026" y="3382"/>
                    <a:pt x="7859" y="3501"/>
                  </a:cubicBezTo>
                  <a:cubicBezTo>
                    <a:pt x="7461" y="3766"/>
                    <a:pt x="7699" y="3909"/>
                    <a:pt x="8021" y="3909"/>
                  </a:cubicBezTo>
                  <a:cubicBezTo>
                    <a:pt x="8046" y="3909"/>
                    <a:pt x="8071" y="3908"/>
                    <a:pt x="8097" y="3906"/>
                  </a:cubicBezTo>
                  <a:cubicBezTo>
                    <a:pt x="8264" y="3906"/>
                    <a:pt x="8407" y="3882"/>
                    <a:pt x="8573" y="3811"/>
                  </a:cubicBezTo>
                  <a:cubicBezTo>
                    <a:pt x="8692" y="3763"/>
                    <a:pt x="8764" y="3692"/>
                    <a:pt x="8883" y="3644"/>
                  </a:cubicBezTo>
                  <a:lnTo>
                    <a:pt x="8883" y="3644"/>
                  </a:lnTo>
                  <a:lnTo>
                    <a:pt x="8812" y="4001"/>
                  </a:lnTo>
                  <a:cubicBezTo>
                    <a:pt x="8740" y="4168"/>
                    <a:pt x="8645" y="4358"/>
                    <a:pt x="8526" y="4525"/>
                  </a:cubicBezTo>
                  <a:cubicBezTo>
                    <a:pt x="8454" y="4716"/>
                    <a:pt x="8335" y="4835"/>
                    <a:pt x="8216" y="4978"/>
                  </a:cubicBezTo>
                  <a:cubicBezTo>
                    <a:pt x="7907" y="5311"/>
                    <a:pt x="7549" y="5478"/>
                    <a:pt x="7192" y="5549"/>
                  </a:cubicBezTo>
                  <a:cubicBezTo>
                    <a:pt x="7079" y="5564"/>
                    <a:pt x="6966" y="5572"/>
                    <a:pt x="6852" y="5572"/>
                  </a:cubicBezTo>
                  <a:cubicBezTo>
                    <a:pt x="6606" y="5572"/>
                    <a:pt x="6357" y="5535"/>
                    <a:pt x="6097" y="5454"/>
                  </a:cubicBezTo>
                  <a:cubicBezTo>
                    <a:pt x="6192" y="5382"/>
                    <a:pt x="6311" y="5311"/>
                    <a:pt x="6359" y="5192"/>
                  </a:cubicBezTo>
                  <a:cubicBezTo>
                    <a:pt x="6430" y="5073"/>
                    <a:pt x="6502" y="4954"/>
                    <a:pt x="6549" y="4835"/>
                  </a:cubicBezTo>
                  <a:cubicBezTo>
                    <a:pt x="6597" y="4644"/>
                    <a:pt x="6597" y="4454"/>
                    <a:pt x="6668" y="4287"/>
                  </a:cubicBezTo>
                  <a:cubicBezTo>
                    <a:pt x="6692" y="4216"/>
                    <a:pt x="6787" y="4120"/>
                    <a:pt x="6859" y="4025"/>
                  </a:cubicBezTo>
                  <a:cubicBezTo>
                    <a:pt x="6930" y="4001"/>
                    <a:pt x="6978" y="3930"/>
                    <a:pt x="7049" y="3906"/>
                  </a:cubicBezTo>
                  <a:cubicBezTo>
                    <a:pt x="7073" y="3882"/>
                    <a:pt x="7145" y="3858"/>
                    <a:pt x="7192" y="3811"/>
                  </a:cubicBezTo>
                  <a:cubicBezTo>
                    <a:pt x="7311" y="3739"/>
                    <a:pt x="7287" y="3620"/>
                    <a:pt x="7216" y="3525"/>
                  </a:cubicBezTo>
                  <a:cubicBezTo>
                    <a:pt x="7168" y="3430"/>
                    <a:pt x="6930" y="3334"/>
                    <a:pt x="6835" y="3311"/>
                  </a:cubicBezTo>
                  <a:cubicBezTo>
                    <a:pt x="6692" y="3263"/>
                    <a:pt x="6549" y="3215"/>
                    <a:pt x="6382" y="3215"/>
                  </a:cubicBezTo>
                  <a:cubicBezTo>
                    <a:pt x="6240" y="3215"/>
                    <a:pt x="6097" y="3215"/>
                    <a:pt x="5978" y="3263"/>
                  </a:cubicBezTo>
                  <a:lnTo>
                    <a:pt x="5978" y="1620"/>
                  </a:lnTo>
                  <a:cubicBezTo>
                    <a:pt x="6025" y="1596"/>
                    <a:pt x="6073" y="1596"/>
                    <a:pt x="6121" y="1548"/>
                  </a:cubicBezTo>
                  <a:cubicBezTo>
                    <a:pt x="6311" y="1477"/>
                    <a:pt x="6430" y="1429"/>
                    <a:pt x="6597" y="1382"/>
                  </a:cubicBezTo>
                  <a:lnTo>
                    <a:pt x="6597" y="1382"/>
                  </a:lnTo>
                  <a:cubicBezTo>
                    <a:pt x="6573" y="1477"/>
                    <a:pt x="6573" y="1596"/>
                    <a:pt x="6549" y="1667"/>
                  </a:cubicBezTo>
                  <a:cubicBezTo>
                    <a:pt x="6502" y="1763"/>
                    <a:pt x="6502" y="1858"/>
                    <a:pt x="6502" y="1906"/>
                  </a:cubicBezTo>
                  <a:cubicBezTo>
                    <a:pt x="6502" y="2072"/>
                    <a:pt x="6573" y="2215"/>
                    <a:pt x="6716" y="2215"/>
                  </a:cubicBezTo>
                  <a:cubicBezTo>
                    <a:pt x="6835" y="2215"/>
                    <a:pt x="6930" y="2120"/>
                    <a:pt x="6978" y="2072"/>
                  </a:cubicBezTo>
                  <a:cubicBezTo>
                    <a:pt x="7049" y="2001"/>
                    <a:pt x="7145" y="1953"/>
                    <a:pt x="7192" y="1882"/>
                  </a:cubicBezTo>
                  <a:cubicBezTo>
                    <a:pt x="7311" y="1787"/>
                    <a:pt x="7454" y="1715"/>
                    <a:pt x="7621" y="1620"/>
                  </a:cubicBezTo>
                  <a:lnTo>
                    <a:pt x="7788" y="1525"/>
                  </a:lnTo>
                  <a:cubicBezTo>
                    <a:pt x="7883" y="1477"/>
                    <a:pt x="7907" y="1382"/>
                    <a:pt x="7883" y="1286"/>
                  </a:cubicBezTo>
                  <a:cubicBezTo>
                    <a:pt x="7828" y="1214"/>
                    <a:pt x="7774" y="1183"/>
                    <a:pt x="7708" y="1183"/>
                  </a:cubicBezTo>
                  <a:cubicBezTo>
                    <a:pt x="7688" y="1183"/>
                    <a:pt x="7667" y="1186"/>
                    <a:pt x="7645" y="1191"/>
                  </a:cubicBezTo>
                  <a:lnTo>
                    <a:pt x="7454" y="1286"/>
                  </a:lnTo>
                  <a:cubicBezTo>
                    <a:pt x="7311" y="1382"/>
                    <a:pt x="7168" y="1477"/>
                    <a:pt x="7025" y="1596"/>
                  </a:cubicBezTo>
                  <a:lnTo>
                    <a:pt x="6930" y="1667"/>
                  </a:lnTo>
                  <a:cubicBezTo>
                    <a:pt x="6930" y="1596"/>
                    <a:pt x="6954" y="1501"/>
                    <a:pt x="6954" y="1477"/>
                  </a:cubicBezTo>
                  <a:cubicBezTo>
                    <a:pt x="6954" y="1382"/>
                    <a:pt x="7025" y="1310"/>
                    <a:pt x="7025" y="1239"/>
                  </a:cubicBezTo>
                  <a:cubicBezTo>
                    <a:pt x="7025" y="1167"/>
                    <a:pt x="7002" y="1120"/>
                    <a:pt x="6954" y="1048"/>
                  </a:cubicBezTo>
                  <a:cubicBezTo>
                    <a:pt x="6930" y="1001"/>
                    <a:pt x="6859" y="953"/>
                    <a:pt x="6787" y="953"/>
                  </a:cubicBezTo>
                  <a:cubicBezTo>
                    <a:pt x="6692" y="953"/>
                    <a:pt x="6597" y="977"/>
                    <a:pt x="6549" y="1024"/>
                  </a:cubicBezTo>
                  <a:cubicBezTo>
                    <a:pt x="6359" y="1072"/>
                    <a:pt x="6192" y="1144"/>
                    <a:pt x="6001" y="1215"/>
                  </a:cubicBezTo>
                  <a:lnTo>
                    <a:pt x="6001" y="191"/>
                  </a:lnTo>
                  <a:cubicBezTo>
                    <a:pt x="6001" y="96"/>
                    <a:pt x="5930" y="0"/>
                    <a:pt x="5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68"/>
          <p:cNvGrpSpPr/>
          <p:nvPr/>
        </p:nvGrpSpPr>
        <p:grpSpPr>
          <a:xfrm>
            <a:off x="5359706" y="3361518"/>
            <a:ext cx="383695" cy="385657"/>
            <a:chOff x="5374330" y="3391375"/>
            <a:chExt cx="383695" cy="385657"/>
          </a:xfrm>
        </p:grpSpPr>
        <p:sp>
          <p:nvSpPr>
            <p:cNvPr id="5644" name="Google Shape;5644;p68"/>
            <p:cNvSpPr/>
            <p:nvPr/>
          </p:nvSpPr>
          <p:spPr>
            <a:xfrm>
              <a:off x="5404268" y="3432372"/>
              <a:ext cx="322265" cy="337574"/>
            </a:xfrm>
            <a:custGeom>
              <a:avLst/>
              <a:gdLst/>
              <a:ahLst/>
              <a:cxnLst/>
              <a:rect l="l" t="t" r="r" b="b"/>
              <a:pathLst>
                <a:path w="9742" h="10194" extrusionOk="0">
                  <a:moveTo>
                    <a:pt x="168" y="72"/>
                  </a:moveTo>
                  <a:lnTo>
                    <a:pt x="9551" y="72"/>
                  </a:lnTo>
                  <a:cubicBezTo>
                    <a:pt x="9646" y="72"/>
                    <a:pt x="9741" y="167"/>
                    <a:pt x="9741" y="263"/>
                  </a:cubicBezTo>
                  <a:lnTo>
                    <a:pt x="9741" y="10027"/>
                  </a:lnTo>
                  <a:cubicBezTo>
                    <a:pt x="9741" y="10122"/>
                    <a:pt x="9646" y="10193"/>
                    <a:pt x="9551" y="10193"/>
                  </a:cubicBezTo>
                  <a:lnTo>
                    <a:pt x="168" y="10193"/>
                  </a:lnTo>
                  <a:cubicBezTo>
                    <a:pt x="96" y="10193"/>
                    <a:pt x="1" y="10122"/>
                    <a:pt x="1" y="10027"/>
                  </a:cubicBezTo>
                  <a:lnTo>
                    <a:pt x="1" y="144"/>
                  </a:lnTo>
                  <a:cubicBezTo>
                    <a:pt x="1" y="25"/>
                    <a:pt x="120" y="1"/>
                    <a:pt x="168" y="7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8"/>
            <p:cNvSpPr/>
            <p:nvPr/>
          </p:nvSpPr>
          <p:spPr>
            <a:xfrm>
              <a:off x="5698118" y="3434756"/>
              <a:ext cx="28416" cy="335190"/>
            </a:xfrm>
            <a:custGeom>
              <a:avLst/>
              <a:gdLst/>
              <a:ahLst/>
              <a:cxnLst/>
              <a:rect l="l" t="t" r="r" b="b"/>
              <a:pathLst>
                <a:path w="859" h="10122" extrusionOk="0">
                  <a:moveTo>
                    <a:pt x="1" y="0"/>
                  </a:moveTo>
                  <a:lnTo>
                    <a:pt x="668" y="0"/>
                  </a:lnTo>
                  <a:cubicBezTo>
                    <a:pt x="763" y="0"/>
                    <a:pt x="858" y="95"/>
                    <a:pt x="858" y="191"/>
                  </a:cubicBezTo>
                  <a:lnTo>
                    <a:pt x="858" y="9955"/>
                  </a:lnTo>
                  <a:cubicBezTo>
                    <a:pt x="858" y="10050"/>
                    <a:pt x="763" y="10121"/>
                    <a:pt x="668" y="10121"/>
                  </a:cubicBezTo>
                  <a:lnTo>
                    <a:pt x="1" y="10121"/>
                  </a:lnTo>
                  <a:cubicBezTo>
                    <a:pt x="96" y="10121"/>
                    <a:pt x="191" y="10050"/>
                    <a:pt x="191" y="9955"/>
                  </a:cubicBezTo>
                  <a:lnTo>
                    <a:pt x="191" y="191"/>
                  </a:lnTo>
                  <a:cubicBezTo>
                    <a:pt x="191" y="72"/>
                    <a:pt x="96"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8"/>
            <p:cNvSpPr/>
            <p:nvPr/>
          </p:nvSpPr>
          <p:spPr>
            <a:xfrm>
              <a:off x="5377506" y="3396905"/>
              <a:ext cx="374234" cy="49706"/>
            </a:xfrm>
            <a:custGeom>
              <a:avLst/>
              <a:gdLst/>
              <a:ahLst/>
              <a:cxnLst/>
              <a:rect l="l" t="t" r="r" b="b"/>
              <a:pathLst>
                <a:path w="11313" h="1501" extrusionOk="0">
                  <a:moveTo>
                    <a:pt x="24" y="786"/>
                  </a:moveTo>
                  <a:cubicBezTo>
                    <a:pt x="0" y="357"/>
                    <a:pt x="357" y="0"/>
                    <a:pt x="810" y="0"/>
                  </a:cubicBezTo>
                  <a:lnTo>
                    <a:pt x="10502" y="0"/>
                  </a:lnTo>
                  <a:cubicBezTo>
                    <a:pt x="10931" y="0"/>
                    <a:pt x="11265" y="310"/>
                    <a:pt x="11288" y="715"/>
                  </a:cubicBezTo>
                  <a:cubicBezTo>
                    <a:pt x="11312" y="1143"/>
                    <a:pt x="10955" y="1500"/>
                    <a:pt x="10502" y="1500"/>
                  </a:cubicBezTo>
                  <a:lnTo>
                    <a:pt x="810" y="1500"/>
                  </a:lnTo>
                  <a:cubicBezTo>
                    <a:pt x="381" y="1500"/>
                    <a:pt x="72" y="1215"/>
                    <a:pt x="24" y="7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8"/>
            <p:cNvSpPr/>
            <p:nvPr/>
          </p:nvSpPr>
          <p:spPr>
            <a:xfrm>
              <a:off x="5704436" y="3396905"/>
              <a:ext cx="47304" cy="49706"/>
            </a:xfrm>
            <a:custGeom>
              <a:avLst/>
              <a:gdLst/>
              <a:ahLst/>
              <a:cxnLst/>
              <a:rect l="l" t="t" r="r" b="b"/>
              <a:pathLst>
                <a:path w="1430" h="1501" extrusionOk="0">
                  <a:moveTo>
                    <a:pt x="0" y="0"/>
                  </a:moveTo>
                  <a:lnTo>
                    <a:pt x="667" y="0"/>
                  </a:lnTo>
                  <a:cubicBezTo>
                    <a:pt x="1048" y="0"/>
                    <a:pt x="1405" y="310"/>
                    <a:pt x="1405" y="715"/>
                  </a:cubicBezTo>
                  <a:cubicBezTo>
                    <a:pt x="1429" y="1143"/>
                    <a:pt x="1072" y="1500"/>
                    <a:pt x="619" y="1500"/>
                  </a:cubicBezTo>
                  <a:lnTo>
                    <a:pt x="0" y="1500"/>
                  </a:lnTo>
                  <a:cubicBezTo>
                    <a:pt x="405" y="1500"/>
                    <a:pt x="739" y="1167"/>
                    <a:pt x="739" y="762"/>
                  </a:cubicBezTo>
                  <a:cubicBezTo>
                    <a:pt x="739" y="357"/>
                    <a:pt x="405"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8"/>
            <p:cNvSpPr/>
            <p:nvPr/>
          </p:nvSpPr>
          <p:spPr>
            <a:xfrm>
              <a:off x="5428714" y="3590098"/>
              <a:ext cx="297819" cy="144348"/>
            </a:xfrm>
            <a:custGeom>
              <a:avLst/>
              <a:gdLst/>
              <a:ahLst/>
              <a:cxnLst/>
              <a:rect l="l" t="t" r="r" b="b"/>
              <a:pathLst>
                <a:path w="9003" h="4359" extrusionOk="0">
                  <a:moveTo>
                    <a:pt x="2167" y="1"/>
                  </a:moveTo>
                  <a:lnTo>
                    <a:pt x="2739" y="1"/>
                  </a:lnTo>
                  <a:lnTo>
                    <a:pt x="2739" y="715"/>
                  </a:lnTo>
                  <a:lnTo>
                    <a:pt x="2215" y="715"/>
                  </a:lnTo>
                  <a:cubicBezTo>
                    <a:pt x="1429" y="715"/>
                    <a:pt x="738" y="1310"/>
                    <a:pt x="715" y="2096"/>
                  </a:cubicBezTo>
                  <a:cubicBezTo>
                    <a:pt x="691" y="2930"/>
                    <a:pt x="1334" y="3644"/>
                    <a:pt x="2167" y="3644"/>
                  </a:cubicBezTo>
                  <a:lnTo>
                    <a:pt x="9002" y="3644"/>
                  </a:lnTo>
                  <a:lnTo>
                    <a:pt x="9002" y="4359"/>
                  </a:lnTo>
                  <a:lnTo>
                    <a:pt x="2167" y="4359"/>
                  </a:lnTo>
                  <a:cubicBezTo>
                    <a:pt x="977" y="4359"/>
                    <a:pt x="0" y="3382"/>
                    <a:pt x="0" y="2192"/>
                  </a:cubicBezTo>
                  <a:cubicBezTo>
                    <a:pt x="0" y="977"/>
                    <a:pt x="977" y="1"/>
                    <a:pt x="2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8"/>
            <p:cNvSpPr/>
            <p:nvPr/>
          </p:nvSpPr>
          <p:spPr>
            <a:xfrm>
              <a:off x="5503541" y="3571190"/>
              <a:ext cx="45717" cy="59938"/>
            </a:xfrm>
            <a:custGeom>
              <a:avLst/>
              <a:gdLst/>
              <a:ahLst/>
              <a:cxnLst/>
              <a:rect l="l" t="t" r="r" b="b"/>
              <a:pathLst>
                <a:path w="1382" h="1810" extrusionOk="0">
                  <a:moveTo>
                    <a:pt x="929" y="0"/>
                  </a:moveTo>
                  <a:lnTo>
                    <a:pt x="1287" y="0"/>
                  </a:lnTo>
                  <a:cubicBezTo>
                    <a:pt x="1334" y="0"/>
                    <a:pt x="1382" y="24"/>
                    <a:pt x="1382" y="95"/>
                  </a:cubicBezTo>
                  <a:lnTo>
                    <a:pt x="1382" y="1715"/>
                  </a:lnTo>
                  <a:cubicBezTo>
                    <a:pt x="1382" y="1786"/>
                    <a:pt x="1334" y="1810"/>
                    <a:pt x="1287" y="1810"/>
                  </a:cubicBezTo>
                  <a:lnTo>
                    <a:pt x="929" y="1810"/>
                  </a:lnTo>
                  <a:cubicBezTo>
                    <a:pt x="429" y="1810"/>
                    <a:pt x="1" y="1429"/>
                    <a:pt x="1" y="929"/>
                  </a:cubicBezTo>
                  <a:cubicBezTo>
                    <a:pt x="1" y="405"/>
                    <a:pt x="429" y="0"/>
                    <a:pt x="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8"/>
            <p:cNvSpPr/>
            <p:nvPr/>
          </p:nvSpPr>
          <p:spPr>
            <a:xfrm>
              <a:off x="5527193" y="3571190"/>
              <a:ext cx="22064" cy="59938"/>
            </a:xfrm>
            <a:custGeom>
              <a:avLst/>
              <a:gdLst/>
              <a:ahLst/>
              <a:cxnLst/>
              <a:rect l="l" t="t" r="r" b="b"/>
              <a:pathLst>
                <a:path w="667" h="1810" extrusionOk="0">
                  <a:moveTo>
                    <a:pt x="214" y="0"/>
                  </a:moveTo>
                  <a:lnTo>
                    <a:pt x="572" y="0"/>
                  </a:lnTo>
                  <a:cubicBezTo>
                    <a:pt x="619" y="0"/>
                    <a:pt x="667" y="24"/>
                    <a:pt x="667" y="95"/>
                  </a:cubicBezTo>
                  <a:lnTo>
                    <a:pt x="667" y="1715"/>
                  </a:lnTo>
                  <a:cubicBezTo>
                    <a:pt x="667" y="1786"/>
                    <a:pt x="619" y="1810"/>
                    <a:pt x="572" y="1810"/>
                  </a:cubicBezTo>
                  <a:lnTo>
                    <a:pt x="214" y="1810"/>
                  </a:lnTo>
                  <a:cubicBezTo>
                    <a:pt x="119" y="1810"/>
                    <a:pt x="71" y="1810"/>
                    <a:pt x="0" y="1786"/>
                  </a:cubicBezTo>
                  <a:cubicBezTo>
                    <a:pt x="0" y="1739"/>
                    <a:pt x="24" y="1739"/>
                    <a:pt x="24" y="1715"/>
                  </a:cubicBezTo>
                  <a:lnTo>
                    <a:pt x="24" y="95"/>
                  </a:lnTo>
                  <a:cubicBezTo>
                    <a:pt x="24" y="48"/>
                    <a:pt x="24" y="48"/>
                    <a:pt x="0" y="24"/>
                  </a:cubicBezTo>
                  <a:cubicBezTo>
                    <a:pt x="71" y="0"/>
                    <a:pt x="119" y="0"/>
                    <a:pt x="21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8"/>
            <p:cNvSpPr/>
            <p:nvPr/>
          </p:nvSpPr>
          <p:spPr>
            <a:xfrm>
              <a:off x="5594147" y="3560129"/>
              <a:ext cx="111116" cy="82854"/>
            </a:xfrm>
            <a:custGeom>
              <a:avLst/>
              <a:gdLst/>
              <a:ahLst/>
              <a:cxnLst/>
              <a:rect l="l" t="t" r="r" b="b"/>
              <a:pathLst>
                <a:path w="3359" h="2502" extrusionOk="0">
                  <a:moveTo>
                    <a:pt x="596" y="1"/>
                  </a:moveTo>
                  <a:lnTo>
                    <a:pt x="2763" y="1"/>
                  </a:lnTo>
                  <a:cubicBezTo>
                    <a:pt x="2858" y="1"/>
                    <a:pt x="2858" y="1"/>
                    <a:pt x="2953" y="72"/>
                  </a:cubicBezTo>
                  <a:cubicBezTo>
                    <a:pt x="3191" y="310"/>
                    <a:pt x="3358" y="739"/>
                    <a:pt x="3358" y="1263"/>
                  </a:cubicBezTo>
                  <a:cubicBezTo>
                    <a:pt x="3358" y="1763"/>
                    <a:pt x="3191" y="2215"/>
                    <a:pt x="2953" y="2454"/>
                  </a:cubicBezTo>
                  <a:cubicBezTo>
                    <a:pt x="2882" y="2501"/>
                    <a:pt x="2858" y="2501"/>
                    <a:pt x="2763" y="2501"/>
                  </a:cubicBezTo>
                  <a:lnTo>
                    <a:pt x="596" y="2501"/>
                  </a:lnTo>
                  <a:cubicBezTo>
                    <a:pt x="500" y="2501"/>
                    <a:pt x="477" y="2501"/>
                    <a:pt x="429" y="2454"/>
                  </a:cubicBezTo>
                  <a:cubicBezTo>
                    <a:pt x="191" y="2215"/>
                    <a:pt x="0" y="1763"/>
                    <a:pt x="0" y="1263"/>
                  </a:cubicBezTo>
                  <a:cubicBezTo>
                    <a:pt x="0" y="739"/>
                    <a:pt x="191" y="310"/>
                    <a:pt x="429" y="72"/>
                  </a:cubicBezTo>
                  <a:cubicBezTo>
                    <a:pt x="500" y="1"/>
                    <a:pt x="500"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8"/>
            <p:cNvSpPr/>
            <p:nvPr/>
          </p:nvSpPr>
          <p:spPr>
            <a:xfrm>
              <a:off x="5664244" y="3560129"/>
              <a:ext cx="41019" cy="82854"/>
            </a:xfrm>
            <a:custGeom>
              <a:avLst/>
              <a:gdLst/>
              <a:ahLst/>
              <a:cxnLst/>
              <a:rect l="l" t="t" r="r" b="b"/>
              <a:pathLst>
                <a:path w="1240" h="2502" extrusionOk="0">
                  <a:moveTo>
                    <a:pt x="1" y="1"/>
                  </a:moveTo>
                  <a:lnTo>
                    <a:pt x="644" y="1"/>
                  </a:lnTo>
                  <a:cubicBezTo>
                    <a:pt x="739" y="1"/>
                    <a:pt x="739" y="1"/>
                    <a:pt x="834" y="72"/>
                  </a:cubicBezTo>
                  <a:cubicBezTo>
                    <a:pt x="1072" y="310"/>
                    <a:pt x="1239" y="739"/>
                    <a:pt x="1239" y="1263"/>
                  </a:cubicBezTo>
                  <a:cubicBezTo>
                    <a:pt x="1239" y="1763"/>
                    <a:pt x="1072" y="2215"/>
                    <a:pt x="834" y="2454"/>
                  </a:cubicBezTo>
                  <a:cubicBezTo>
                    <a:pt x="763" y="2501"/>
                    <a:pt x="739" y="2501"/>
                    <a:pt x="644" y="2501"/>
                  </a:cubicBezTo>
                  <a:lnTo>
                    <a:pt x="1" y="2501"/>
                  </a:lnTo>
                  <a:cubicBezTo>
                    <a:pt x="72" y="2501"/>
                    <a:pt x="120" y="2501"/>
                    <a:pt x="167" y="2454"/>
                  </a:cubicBezTo>
                  <a:cubicBezTo>
                    <a:pt x="406" y="2215"/>
                    <a:pt x="596" y="1763"/>
                    <a:pt x="596" y="1263"/>
                  </a:cubicBezTo>
                  <a:cubicBezTo>
                    <a:pt x="596" y="739"/>
                    <a:pt x="406" y="310"/>
                    <a:pt x="167" y="72"/>
                  </a:cubicBezTo>
                  <a:cubicBezTo>
                    <a:pt x="96" y="1"/>
                    <a:pt x="96"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8"/>
            <p:cNvSpPr/>
            <p:nvPr/>
          </p:nvSpPr>
          <p:spPr>
            <a:xfrm>
              <a:off x="5704436" y="3710769"/>
              <a:ext cx="22097" cy="23677"/>
            </a:xfrm>
            <a:custGeom>
              <a:avLst/>
              <a:gdLst/>
              <a:ahLst/>
              <a:cxnLst/>
              <a:rect l="l" t="t" r="r" b="b"/>
              <a:pathLst>
                <a:path w="668" h="715" extrusionOk="0">
                  <a:moveTo>
                    <a:pt x="0" y="0"/>
                  </a:moveTo>
                  <a:lnTo>
                    <a:pt x="667" y="0"/>
                  </a:lnTo>
                  <a:lnTo>
                    <a:pt x="667" y="715"/>
                  </a:lnTo>
                  <a:lnTo>
                    <a:pt x="0" y="715"/>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8"/>
            <p:cNvSpPr/>
            <p:nvPr/>
          </p:nvSpPr>
          <p:spPr>
            <a:xfrm>
              <a:off x="5374330" y="3391375"/>
              <a:ext cx="383695" cy="385657"/>
            </a:xfrm>
            <a:custGeom>
              <a:avLst/>
              <a:gdLst/>
              <a:ahLst/>
              <a:cxnLst/>
              <a:rect l="l" t="t" r="r" b="b"/>
              <a:pathLst>
                <a:path w="11599" h="11646" extrusionOk="0">
                  <a:moveTo>
                    <a:pt x="10646" y="334"/>
                  </a:moveTo>
                  <a:cubicBezTo>
                    <a:pt x="10789" y="334"/>
                    <a:pt x="10932" y="405"/>
                    <a:pt x="11051" y="524"/>
                  </a:cubicBezTo>
                  <a:cubicBezTo>
                    <a:pt x="11170" y="643"/>
                    <a:pt x="11241" y="786"/>
                    <a:pt x="11241" y="929"/>
                  </a:cubicBezTo>
                  <a:cubicBezTo>
                    <a:pt x="11241" y="1072"/>
                    <a:pt x="11170" y="1239"/>
                    <a:pt x="11051" y="1358"/>
                  </a:cubicBezTo>
                  <a:cubicBezTo>
                    <a:pt x="10932" y="1477"/>
                    <a:pt x="10789" y="1525"/>
                    <a:pt x="10646" y="1525"/>
                  </a:cubicBezTo>
                  <a:lnTo>
                    <a:pt x="906" y="1525"/>
                  </a:lnTo>
                  <a:cubicBezTo>
                    <a:pt x="763" y="1525"/>
                    <a:pt x="596" y="1477"/>
                    <a:pt x="477" y="1358"/>
                  </a:cubicBezTo>
                  <a:cubicBezTo>
                    <a:pt x="358" y="1263"/>
                    <a:pt x="311" y="1120"/>
                    <a:pt x="311" y="929"/>
                  </a:cubicBezTo>
                  <a:cubicBezTo>
                    <a:pt x="311" y="786"/>
                    <a:pt x="358" y="643"/>
                    <a:pt x="477" y="524"/>
                  </a:cubicBezTo>
                  <a:cubicBezTo>
                    <a:pt x="596" y="405"/>
                    <a:pt x="763" y="334"/>
                    <a:pt x="906" y="334"/>
                  </a:cubicBezTo>
                  <a:close/>
                  <a:moveTo>
                    <a:pt x="4831" y="2945"/>
                  </a:moveTo>
                  <a:cubicBezTo>
                    <a:pt x="4809" y="2945"/>
                    <a:pt x="4786" y="2948"/>
                    <a:pt x="4764" y="2953"/>
                  </a:cubicBezTo>
                  <a:cubicBezTo>
                    <a:pt x="4669" y="3001"/>
                    <a:pt x="4645" y="3096"/>
                    <a:pt x="4669" y="3192"/>
                  </a:cubicBezTo>
                  <a:lnTo>
                    <a:pt x="4907" y="3739"/>
                  </a:lnTo>
                  <a:cubicBezTo>
                    <a:pt x="4788" y="3739"/>
                    <a:pt x="4645" y="3692"/>
                    <a:pt x="4526" y="3692"/>
                  </a:cubicBezTo>
                  <a:lnTo>
                    <a:pt x="4430" y="3692"/>
                  </a:lnTo>
                  <a:cubicBezTo>
                    <a:pt x="4359" y="3715"/>
                    <a:pt x="4335" y="3811"/>
                    <a:pt x="4359" y="3906"/>
                  </a:cubicBezTo>
                  <a:lnTo>
                    <a:pt x="4716" y="4740"/>
                  </a:lnTo>
                  <a:cubicBezTo>
                    <a:pt x="4734" y="4812"/>
                    <a:pt x="4794" y="4843"/>
                    <a:pt x="4864" y="4843"/>
                  </a:cubicBezTo>
                  <a:cubicBezTo>
                    <a:pt x="4886" y="4843"/>
                    <a:pt x="4908" y="4840"/>
                    <a:pt x="4931" y="4835"/>
                  </a:cubicBezTo>
                  <a:cubicBezTo>
                    <a:pt x="5002" y="4811"/>
                    <a:pt x="5050" y="4716"/>
                    <a:pt x="5002" y="4620"/>
                  </a:cubicBezTo>
                  <a:lnTo>
                    <a:pt x="4788" y="4049"/>
                  </a:lnTo>
                  <a:lnTo>
                    <a:pt x="5193" y="4097"/>
                  </a:lnTo>
                  <a:cubicBezTo>
                    <a:pt x="5264" y="4097"/>
                    <a:pt x="5359" y="4025"/>
                    <a:pt x="5359" y="3930"/>
                  </a:cubicBezTo>
                  <a:cubicBezTo>
                    <a:pt x="5383" y="3906"/>
                    <a:pt x="5359" y="3882"/>
                    <a:pt x="5359" y="3858"/>
                  </a:cubicBezTo>
                  <a:lnTo>
                    <a:pt x="5002" y="3049"/>
                  </a:lnTo>
                  <a:cubicBezTo>
                    <a:pt x="4966" y="2976"/>
                    <a:pt x="4901" y="2945"/>
                    <a:pt x="4831" y="2945"/>
                  </a:cubicBezTo>
                  <a:close/>
                  <a:moveTo>
                    <a:pt x="7211" y="3064"/>
                  </a:moveTo>
                  <a:cubicBezTo>
                    <a:pt x="7152" y="3064"/>
                    <a:pt x="7092" y="3095"/>
                    <a:pt x="7074" y="3168"/>
                  </a:cubicBezTo>
                  <a:lnTo>
                    <a:pt x="6764" y="3977"/>
                  </a:lnTo>
                  <a:lnTo>
                    <a:pt x="6383" y="3501"/>
                  </a:lnTo>
                  <a:cubicBezTo>
                    <a:pt x="6383" y="3454"/>
                    <a:pt x="6359" y="3430"/>
                    <a:pt x="6312" y="3430"/>
                  </a:cubicBezTo>
                  <a:cubicBezTo>
                    <a:pt x="6289" y="3424"/>
                    <a:pt x="6268" y="3421"/>
                    <a:pt x="6249" y="3421"/>
                  </a:cubicBezTo>
                  <a:cubicBezTo>
                    <a:pt x="6186" y="3421"/>
                    <a:pt x="6140" y="3452"/>
                    <a:pt x="6121" y="3525"/>
                  </a:cubicBezTo>
                  <a:lnTo>
                    <a:pt x="5669" y="4644"/>
                  </a:lnTo>
                  <a:cubicBezTo>
                    <a:pt x="5621" y="4740"/>
                    <a:pt x="5669" y="4835"/>
                    <a:pt x="5740" y="4859"/>
                  </a:cubicBezTo>
                  <a:cubicBezTo>
                    <a:pt x="5763" y="4864"/>
                    <a:pt x="5785" y="4867"/>
                    <a:pt x="5807" y="4867"/>
                  </a:cubicBezTo>
                  <a:cubicBezTo>
                    <a:pt x="5877" y="4867"/>
                    <a:pt x="5936" y="4836"/>
                    <a:pt x="5955" y="4763"/>
                  </a:cubicBezTo>
                  <a:lnTo>
                    <a:pt x="6240" y="3930"/>
                  </a:lnTo>
                  <a:lnTo>
                    <a:pt x="6645" y="4406"/>
                  </a:lnTo>
                  <a:cubicBezTo>
                    <a:pt x="6687" y="4462"/>
                    <a:pt x="6737" y="4485"/>
                    <a:pt x="6786" y="4485"/>
                  </a:cubicBezTo>
                  <a:cubicBezTo>
                    <a:pt x="6820" y="4485"/>
                    <a:pt x="6854" y="4473"/>
                    <a:pt x="6883" y="4454"/>
                  </a:cubicBezTo>
                  <a:cubicBezTo>
                    <a:pt x="6907" y="4454"/>
                    <a:pt x="6955" y="4406"/>
                    <a:pt x="6955" y="4382"/>
                  </a:cubicBezTo>
                  <a:lnTo>
                    <a:pt x="7360" y="3287"/>
                  </a:lnTo>
                  <a:cubicBezTo>
                    <a:pt x="7383" y="3192"/>
                    <a:pt x="7360" y="3096"/>
                    <a:pt x="7264" y="3072"/>
                  </a:cubicBezTo>
                  <a:cubicBezTo>
                    <a:pt x="7248" y="3067"/>
                    <a:pt x="7229" y="3064"/>
                    <a:pt x="7211" y="3064"/>
                  </a:cubicBezTo>
                  <a:close/>
                  <a:moveTo>
                    <a:pt x="7717" y="5644"/>
                  </a:moveTo>
                  <a:cubicBezTo>
                    <a:pt x="7622" y="5644"/>
                    <a:pt x="7550" y="5716"/>
                    <a:pt x="7550" y="5811"/>
                  </a:cubicBezTo>
                  <a:lnTo>
                    <a:pt x="7550" y="6597"/>
                  </a:lnTo>
                  <a:cubicBezTo>
                    <a:pt x="7550" y="6701"/>
                    <a:pt x="7604" y="6768"/>
                    <a:pt x="7697" y="6768"/>
                  </a:cubicBezTo>
                  <a:cubicBezTo>
                    <a:pt x="7711" y="6768"/>
                    <a:pt x="7725" y="6767"/>
                    <a:pt x="7741" y="6764"/>
                  </a:cubicBezTo>
                  <a:cubicBezTo>
                    <a:pt x="7812" y="6740"/>
                    <a:pt x="7860" y="6668"/>
                    <a:pt x="7860" y="6597"/>
                  </a:cubicBezTo>
                  <a:lnTo>
                    <a:pt x="7860" y="5811"/>
                  </a:lnTo>
                  <a:cubicBezTo>
                    <a:pt x="7860" y="5716"/>
                    <a:pt x="7812" y="5644"/>
                    <a:pt x="7717" y="5644"/>
                  </a:cubicBezTo>
                  <a:close/>
                  <a:moveTo>
                    <a:pt x="8860" y="5644"/>
                  </a:moveTo>
                  <a:cubicBezTo>
                    <a:pt x="8765" y="5644"/>
                    <a:pt x="8669" y="5716"/>
                    <a:pt x="8669" y="5811"/>
                  </a:cubicBezTo>
                  <a:lnTo>
                    <a:pt x="8669" y="6597"/>
                  </a:lnTo>
                  <a:cubicBezTo>
                    <a:pt x="8669" y="6701"/>
                    <a:pt x="8742" y="6768"/>
                    <a:pt x="8839" y="6768"/>
                  </a:cubicBezTo>
                  <a:cubicBezTo>
                    <a:pt x="8853" y="6768"/>
                    <a:pt x="8868" y="6767"/>
                    <a:pt x="8884" y="6764"/>
                  </a:cubicBezTo>
                  <a:cubicBezTo>
                    <a:pt x="8931" y="6740"/>
                    <a:pt x="9003" y="6668"/>
                    <a:pt x="9003" y="6597"/>
                  </a:cubicBezTo>
                  <a:lnTo>
                    <a:pt x="9003" y="5811"/>
                  </a:lnTo>
                  <a:cubicBezTo>
                    <a:pt x="9003" y="5716"/>
                    <a:pt x="8931" y="5644"/>
                    <a:pt x="8860" y="5644"/>
                  </a:cubicBezTo>
                  <a:close/>
                  <a:moveTo>
                    <a:pt x="5121" y="5597"/>
                  </a:moveTo>
                  <a:lnTo>
                    <a:pt x="5121" y="5787"/>
                  </a:lnTo>
                  <a:lnTo>
                    <a:pt x="5121" y="6835"/>
                  </a:lnTo>
                  <a:lnTo>
                    <a:pt x="5121" y="7026"/>
                  </a:lnTo>
                  <a:lnTo>
                    <a:pt x="4835" y="7026"/>
                  </a:lnTo>
                  <a:cubicBezTo>
                    <a:pt x="4645" y="7026"/>
                    <a:pt x="4430" y="6930"/>
                    <a:pt x="4335" y="6835"/>
                  </a:cubicBezTo>
                  <a:cubicBezTo>
                    <a:pt x="4192" y="6716"/>
                    <a:pt x="4121" y="6526"/>
                    <a:pt x="4121" y="6311"/>
                  </a:cubicBezTo>
                  <a:cubicBezTo>
                    <a:pt x="4121" y="6145"/>
                    <a:pt x="4216" y="5930"/>
                    <a:pt x="4335" y="5811"/>
                  </a:cubicBezTo>
                  <a:cubicBezTo>
                    <a:pt x="4454" y="5692"/>
                    <a:pt x="4621" y="5597"/>
                    <a:pt x="4835" y="5597"/>
                  </a:cubicBezTo>
                  <a:close/>
                  <a:moveTo>
                    <a:pt x="8217" y="6859"/>
                  </a:moveTo>
                  <a:cubicBezTo>
                    <a:pt x="8122" y="6859"/>
                    <a:pt x="8074" y="6883"/>
                    <a:pt x="8050" y="6978"/>
                  </a:cubicBezTo>
                  <a:cubicBezTo>
                    <a:pt x="8050" y="7097"/>
                    <a:pt x="8098" y="7192"/>
                    <a:pt x="8217" y="7192"/>
                  </a:cubicBezTo>
                  <a:lnTo>
                    <a:pt x="8384" y="7192"/>
                  </a:lnTo>
                  <a:cubicBezTo>
                    <a:pt x="8503" y="7192"/>
                    <a:pt x="8574" y="7097"/>
                    <a:pt x="8550" y="6978"/>
                  </a:cubicBezTo>
                  <a:cubicBezTo>
                    <a:pt x="8527" y="6907"/>
                    <a:pt x="8455" y="6859"/>
                    <a:pt x="8384" y="6859"/>
                  </a:cubicBezTo>
                  <a:close/>
                  <a:moveTo>
                    <a:pt x="9360" y="5240"/>
                  </a:moveTo>
                  <a:cubicBezTo>
                    <a:pt x="9479" y="5335"/>
                    <a:pt x="9574" y="5478"/>
                    <a:pt x="9622" y="5644"/>
                  </a:cubicBezTo>
                  <a:cubicBezTo>
                    <a:pt x="9670" y="5811"/>
                    <a:pt x="9741" y="6049"/>
                    <a:pt x="9741" y="6311"/>
                  </a:cubicBezTo>
                  <a:cubicBezTo>
                    <a:pt x="9741" y="6549"/>
                    <a:pt x="9717" y="6788"/>
                    <a:pt x="9622" y="7002"/>
                  </a:cubicBezTo>
                  <a:cubicBezTo>
                    <a:pt x="9574" y="7145"/>
                    <a:pt x="9479" y="7311"/>
                    <a:pt x="9360" y="7383"/>
                  </a:cubicBezTo>
                  <a:lnTo>
                    <a:pt x="7217" y="7383"/>
                  </a:lnTo>
                  <a:cubicBezTo>
                    <a:pt x="7098" y="7311"/>
                    <a:pt x="7002" y="7192"/>
                    <a:pt x="6931" y="7002"/>
                  </a:cubicBezTo>
                  <a:cubicBezTo>
                    <a:pt x="6883" y="6835"/>
                    <a:pt x="6812" y="6597"/>
                    <a:pt x="6812" y="6311"/>
                  </a:cubicBezTo>
                  <a:cubicBezTo>
                    <a:pt x="6812" y="6073"/>
                    <a:pt x="6860" y="5835"/>
                    <a:pt x="6931" y="5644"/>
                  </a:cubicBezTo>
                  <a:cubicBezTo>
                    <a:pt x="7002" y="5478"/>
                    <a:pt x="7098" y="5335"/>
                    <a:pt x="7217" y="5240"/>
                  </a:cubicBezTo>
                  <a:close/>
                  <a:moveTo>
                    <a:pt x="7145" y="4930"/>
                  </a:moveTo>
                  <a:cubicBezTo>
                    <a:pt x="7122" y="4930"/>
                    <a:pt x="7098" y="4930"/>
                    <a:pt x="7074" y="4954"/>
                  </a:cubicBezTo>
                  <a:cubicBezTo>
                    <a:pt x="6883" y="5097"/>
                    <a:pt x="6740" y="5311"/>
                    <a:pt x="6645" y="5549"/>
                  </a:cubicBezTo>
                  <a:cubicBezTo>
                    <a:pt x="6550" y="5787"/>
                    <a:pt x="6502" y="6049"/>
                    <a:pt x="6502" y="6359"/>
                  </a:cubicBezTo>
                  <a:cubicBezTo>
                    <a:pt x="6502" y="6645"/>
                    <a:pt x="6550" y="6907"/>
                    <a:pt x="6645" y="7145"/>
                  </a:cubicBezTo>
                  <a:cubicBezTo>
                    <a:pt x="6740" y="7383"/>
                    <a:pt x="6883" y="7597"/>
                    <a:pt x="7074" y="7716"/>
                  </a:cubicBezTo>
                  <a:cubicBezTo>
                    <a:pt x="7098" y="7740"/>
                    <a:pt x="7145" y="7740"/>
                    <a:pt x="7193" y="7740"/>
                  </a:cubicBezTo>
                  <a:lnTo>
                    <a:pt x="9455" y="7740"/>
                  </a:lnTo>
                  <a:cubicBezTo>
                    <a:pt x="9479" y="7740"/>
                    <a:pt x="9503" y="7740"/>
                    <a:pt x="9527" y="7716"/>
                  </a:cubicBezTo>
                  <a:cubicBezTo>
                    <a:pt x="9717" y="7573"/>
                    <a:pt x="9860" y="7383"/>
                    <a:pt x="9955" y="7121"/>
                  </a:cubicBezTo>
                  <a:cubicBezTo>
                    <a:pt x="10027" y="6883"/>
                    <a:pt x="10098" y="6621"/>
                    <a:pt x="10098" y="6311"/>
                  </a:cubicBezTo>
                  <a:cubicBezTo>
                    <a:pt x="10098" y="6025"/>
                    <a:pt x="10027" y="5764"/>
                    <a:pt x="9955" y="5525"/>
                  </a:cubicBezTo>
                  <a:cubicBezTo>
                    <a:pt x="9860" y="5287"/>
                    <a:pt x="9717" y="5073"/>
                    <a:pt x="9527" y="4954"/>
                  </a:cubicBezTo>
                  <a:cubicBezTo>
                    <a:pt x="9503" y="4954"/>
                    <a:pt x="9455" y="4930"/>
                    <a:pt x="9408" y="4930"/>
                  </a:cubicBezTo>
                  <a:close/>
                  <a:moveTo>
                    <a:pt x="5044" y="7732"/>
                  </a:moveTo>
                  <a:cubicBezTo>
                    <a:pt x="4984" y="7732"/>
                    <a:pt x="4919" y="7763"/>
                    <a:pt x="4883" y="7835"/>
                  </a:cubicBezTo>
                  <a:lnTo>
                    <a:pt x="4597" y="8455"/>
                  </a:lnTo>
                  <a:cubicBezTo>
                    <a:pt x="4573" y="8526"/>
                    <a:pt x="4597" y="8645"/>
                    <a:pt x="4692" y="8669"/>
                  </a:cubicBezTo>
                  <a:lnTo>
                    <a:pt x="4764" y="8669"/>
                  </a:lnTo>
                  <a:cubicBezTo>
                    <a:pt x="4835" y="8645"/>
                    <a:pt x="4931" y="8645"/>
                    <a:pt x="4978" y="8645"/>
                  </a:cubicBezTo>
                  <a:lnTo>
                    <a:pt x="4835" y="8931"/>
                  </a:lnTo>
                  <a:cubicBezTo>
                    <a:pt x="4812" y="9026"/>
                    <a:pt x="4835" y="9145"/>
                    <a:pt x="4931" y="9169"/>
                  </a:cubicBezTo>
                  <a:cubicBezTo>
                    <a:pt x="4947" y="9175"/>
                    <a:pt x="4967" y="9178"/>
                    <a:pt x="4988" y="9178"/>
                  </a:cubicBezTo>
                  <a:cubicBezTo>
                    <a:pt x="5054" y="9178"/>
                    <a:pt x="5132" y="9146"/>
                    <a:pt x="5169" y="9074"/>
                  </a:cubicBezTo>
                  <a:lnTo>
                    <a:pt x="5431" y="8526"/>
                  </a:lnTo>
                  <a:lnTo>
                    <a:pt x="5431" y="8431"/>
                  </a:lnTo>
                  <a:cubicBezTo>
                    <a:pt x="5431" y="8335"/>
                    <a:pt x="5335" y="8288"/>
                    <a:pt x="5240" y="8288"/>
                  </a:cubicBezTo>
                  <a:lnTo>
                    <a:pt x="5026" y="8312"/>
                  </a:lnTo>
                  <a:lnTo>
                    <a:pt x="5193" y="7954"/>
                  </a:lnTo>
                  <a:cubicBezTo>
                    <a:pt x="5216" y="7907"/>
                    <a:pt x="5193" y="7788"/>
                    <a:pt x="5097" y="7740"/>
                  </a:cubicBezTo>
                  <a:cubicBezTo>
                    <a:pt x="5080" y="7734"/>
                    <a:pt x="5062" y="7732"/>
                    <a:pt x="5044" y="7732"/>
                  </a:cubicBezTo>
                  <a:close/>
                  <a:moveTo>
                    <a:pt x="5819" y="7769"/>
                  </a:moveTo>
                  <a:cubicBezTo>
                    <a:pt x="5793" y="7769"/>
                    <a:pt x="5767" y="7774"/>
                    <a:pt x="5740" y="7788"/>
                  </a:cubicBezTo>
                  <a:cubicBezTo>
                    <a:pt x="5669" y="7812"/>
                    <a:pt x="5621" y="7907"/>
                    <a:pt x="5669" y="7978"/>
                  </a:cubicBezTo>
                  <a:lnTo>
                    <a:pt x="5978" y="8836"/>
                  </a:lnTo>
                  <a:cubicBezTo>
                    <a:pt x="6015" y="8908"/>
                    <a:pt x="6079" y="8939"/>
                    <a:pt x="6139" y="8939"/>
                  </a:cubicBezTo>
                  <a:cubicBezTo>
                    <a:pt x="6158" y="8939"/>
                    <a:pt x="6176" y="8936"/>
                    <a:pt x="6193" y="8931"/>
                  </a:cubicBezTo>
                  <a:lnTo>
                    <a:pt x="6264" y="8883"/>
                  </a:lnTo>
                  <a:lnTo>
                    <a:pt x="6502" y="8574"/>
                  </a:lnTo>
                  <a:lnTo>
                    <a:pt x="6717" y="9074"/>
                  </a:lnTo>
                  <a:cubicBezTo>
                    <a:pt x="6734" y="9143"/>
                    <a:pt x="6790" y="9188"/>
                    <a:pt x="6846" y="9188"/>
                  </a:cubicBezTo>
                  <a:cubicBezTo>
                    <a:pt x="6867" y="9188"/>
                    <a:pt x="6888" y="9182"/>
                    <a:pt x="6907" y="9169"/>
                  </a:cubicBezTo>
                  <a:cubicBezTo>
                    <a:pt x="7002" y="9145"/>
                    <a:pt x="7026" y="9050"/>
                    <a:pt x="7002" y="8955"/>
                  </a:cubicBezTo>
                  <a:lnTo>
                    <a:pt x="6717" y="8169"/>
                  </a:lnTo>
                  <a:lnTo>
                    <a:pt x="6645" y="8097"/>
                  </a:lnTo>
                  <a:cubicBezTo>
                    <a:pt x="6628" y="8080"/>
                    <a:pt x="6603" y="8073"/>
                    <a:pt x="6573" y="8073"/>
                  </a:cubicBezTo>
                  <a:cubicBezTo>
                    <a:pt x="6519" y="8073"/>
                    <a:pt x="6453" y="8099"/>
                    <a:pt x="6407" y="8145"/>
                  </a:cubicBezTo>
                  <a:lnTo>
                    <a:pt x="6169" y="8431"/>
                  </a:lnTo>
                  <a:lnTo>
                    <a:pt x="5955" y="7859"/>
                  </a:lnTo>
                  <a:cubicBezTo>
                    <a:pt x="5937" y="7808"/>
                    <a:pt x="5883" y="7769"/>
                    <a:pt x="5819" y="7769"/>
                  </a:cubicBezTo>
                  <a:close/>
                  <a:moveTo>
                    <a:pt x="930" y="0"/>
                  </a:moveTo>
                  <a:cubicBezTo>
                    <a:pt x="692" y="0"/>
                    <a:pt x="453" y="96"/>
                    <a:pt x="263" y="286"/>
                  </a:cubicBezTo>
                  <a:cubicBezTo>
                    <a:pt x="120" y="453"/>
                    <a:pt x="1" y="667"/>
                    <a:pt x="1" y="929"/>
                  </a:cubicBezTo>
                  <a:cubicBezTo>
                    <a:pt x="1" y="1191"/>
                    <a:pt x="96" y="1405"/>
                    <a:pt x="263" y="1596"/>
                  </a:cubicBezTo>
                  <a:cubicBezTo>
                    <a:pt x="382" y="1739"/>
                    <a:pt x="573" y="1810"/>
                    <a:pt x="763" y="1858"/>
                  </a:cubicBezTo>
                  <a:lnTo>
                    <a:pt x="763" y="9407"/>
                  </a:lnTo>
                  <a:cubicBezTo>
                    <a:pt x="763" y="9526"/>
                    <a:pt x="835" y="9598"/>
                    <a:pt x="930" y="9598"/>
                  </a:cubicBezTo>
                  <a:cubicBezTo>
                    <a:pt x="1025" y="9598"/>
                    <a:pt x="1073" y="9502"/>
                    <a:pt x="1073" y="9407"/>
                  </a:cubicBezTo>
                  <a:lnTo>
                    <a:pt x="1073" y="1858"/>
                  </a:lnTo>
                  <a:lnTo>
                    <a:pt x="10479" y="1858"/>
                  </a:lnTo>
                  <a:lnTo>
                    <a:pt x="10479" y="2739"/>
                  </a:lnTo>
                  <a:cubicBezTo>
                    <a:pt x="10479" y="2834"/>
                    <a:pt x="10551" y="2930"/>
                    <a:pt x="10646" y="2930"/>
                  </a:cubicBezTo>
                  <a:cubicBezTo>
                    <a:pt x="10718" y="2930"/>
                    <a:pt x="10813" y="2834"/>
                    <a:pt x="10813" y="2739"/>
                  </a:cubicBezTo>
                  <a:lnTo>
                    <a:pt x="10813" y="1858"/>
                  </a:lnTo>
                  <a:cubicBezTo>
                    <a:pt x="10979" y="1834"/>
                    <a:pt x="11170" y="1739"/>
                    <a:pt x="11313" y="1596"/>
                  </a:cubicBezTo>
                  <a:cubicBezTo>
                    <a:pt x="11480" y="1405"/>
                    <a:pt x="11599" y="1191"/>
                    <a:pt x="11599" y="929"/>
                  </a:cubicBezTo>
                  <a:cubicBezTo>
                    <a:pt x="11599" y="667"/>
                    <a:pt x="11503" y="453"/>
                    <a:pt x="11313" y="286"/>
                  </a:cubicBezTo>
                  <a:cubicBezTo>
                    <a:pt x="11146" y="120"/>
                    <a:pt x="10932" y="0"/>
                    <a:pt x="10670" y="0"/>
                  </a:cubicBezTo>
                  <a:close/>
                  <a:moveTo>
                    <a:pt x="3764" y="6168"/>
                  </a:moveTo>
                  <a:cubicBezTo>
                    <a:pt x="3764" y="6240"/>
                    <a:pt x="3764" y="6287"/>
                    <a:pt x="3740" y="6407"/>
                  </a:cubicBezTo>
                  <a:cubicBezTo>
                    <a:pt x="3740" y="6478"/>
                    <a:pt x="3764" y="6526"/>
                    <a:pt x="3764" y="6597"/>
                  </a:cubicBezTo>
                  <a:cubicBezTo>
                    <a:pt x="3335" y="6597"/>
                    <a:pt x="2954" y="6764"/>
                    <a:pt x="2668" y="7073"/>
                  </a:cubicBezTo>
                  <a:cubicBezTo>
                    <a:pt x="2359" y="7359"/>
                    <a:pt x="2192" y="7788"/>
                    <a:pt x="2192" y="8216"/>
                  </a:cubicBezTo>
                  <a:cubicBezTo>
                    <a:pt x="2192" y="8669"/>
                    <a:pt x="2359" y="9098"/>
                    <a:pt x="2668" y="9383"/>
                  </a:cubicBezTo>
                  <a:cubicBezTo>
                    <a:pt x="2954" y="9693"/>
                    <a:pt x="3383" y="9860"/>
                    <a:pt x="3811" y="9860"/>
                  </a:cubicBezTo>
                  <a:lnTo>
                    <a:pt x="10456" y="9860"/>
                  </a:lnTo>
                  <a:lnTo>
                    <a:pt x="10456" y="10217"/>
                  </a:lnTo>
                  <a:lnTo>
                    <a:pt x="3811" y="10217"/>
                  </a:lnTo>
                  <a:cubicBezTo>
                    <a:pt x="3240" y="10217"/>
                    <a:pt x="2740" y="9979"/>
                    <a:pt x="2382" y="9621"/>
                  </a:cubicBezTo>
                  <a:cubicBezTo>
                    <a:pt x="2025" y="9264"/>
                    <a:pt x="1787" y="8764"/>
                    <a:pt x="1787" y="8193"/>
                  </a:cubicBezTo>
                  <a:cubicBezTo>
                    <a:pt x="1787" y="7621"/>
                    <a:pt x="2025" y="7121"/>
                    <a:pt x="2382" y="6764"/>
                  </a:cubicBezTo>
                  <a:cubicBezTo>
                    <a:pt x="2740" y="6407"/>
                    <a:pt x="3216" y="6168"/>
                    <a:pt x="3764" y="6168"/>
                  </a:cubicBezTo>
                  <a:close/>
                  <a:moveTo>
                    <a:pt x="10646" y="3382"/>
                  </a:moveTo>
                  <a:cubicBezTo>
                    <a:pt x="10551" y="3382"/>
                    <a:pt x="10456" y="3454"/>
                    <a:pt x="10456" y="3549"/>
                  </a:cubicBezTo>
                  <a:lnTo>
                    <a:pt x="10456" y="9502"/>
                  </a:lnTo>
                  <a:lnTo>
                    <a:pt x="3811" y="9502"/>
                  </a:lnTo>
                  <a:cubicBezTo>
                    <a:pt x="3454" y="9502"/>
                    <a:pt x="3145" y="9359"/>
                    <a:pt x="2906" y="9121"/>
                  </a:cubicBezTo>
                  <a:cubicBezTo>
                    <a:pt x="2668" y="8883"/>
                    <a:pt x="2502" y="8550"/>
                    <a:pt x="2502" y="8193"/>
                  </a:cubicBezTo>
                  <a:cubicBezTo>
                    <a:pt x="2502" y="7835"/>
                    <a:pt x="2668" y="7502"/>
                    <a:pt x="2906" y="7264"/>
                  </a:cubicBezTo>
                  <a:cubicBezTo>
                    <a:pt x="3145" y="7026"/>
                    <a:pt x="3454" y="6883"/>
                    <a:pt x="3811" y="6883"/>
                  </a:cubicBezTo>
                  <a:lnTo>
                    <a:pt x="3907" y="6883"/>
                  </a:lnTo>
                  <a:cubicBezTo>
                    <a:pt x="3978" y="6978"/>
                    <a:pt x="4026" y="7026"/>
                    <a:pt x="4097" y="7121"/>
                  </a:cubicBezTo>
                  <a:cubicBezTo>
                    <a:pt x="4264" y="7288"/>
                    <a:pt x="4526" y="7407"/>
                    <a:pt x="4835" y="7407"/>
                  </a:cubicBezTo>
                  <a:lnTo>
                    <a:pt x="5288" y="7407"/>
                  </a:lnTo>
                  <a:cubicBezTo>
                    <a:pt x="5359" y="7407"/>
                    <a:pt x="5455" y="7335"/>
                    <a:pt x="5455" y="7240"/>
                  </a:cubicBezTo>
                  <a:lnTo>
                    <a:pt x="5455" y="7026"/>
                  </a:lnTo>
                  <a:lnTo>
                    <a:pt x="5955" y="7026"/>
                  </a:lnTo>
                  <a:cubicBezTo>
                    <a:pt x="6074" y="7026"/>
                    <a:pt x="6169" y="6930"/>
                    <a:pt x="6145" y="6811"/>
                  </a:cubicBezTo>
                  <a:cubicBezTo>
                    <a:pt x="6121" y="6764"/>
                    <a:pt x="6050" y="6692"/>
                    <a:pt x="5955" y="6692"/>
                  </a:cubicBezTo>
                  <a:lnTo>
                    <a:pt x="5455" y="6692"/>
                  </a:lnTo>
                  <a:lnTo>
                    <a:pt x="5455" y="5978"/>
                  </a:lnTo>
                  <a:lnTo>
                    <a:pt x="5955" y="5978"/>
                  </a:lnTo>
                  <a:cubicBezTo>
                    <a:pt x="6074" y="5978"/>
                    <a:pt x="6169" y="5906"/>
                    <a:pt x="6145" y="5787"/>
                  </a:cubicBezTo>
                  <a:cubicBezTo>
                    <a:pt x="6121" y="5716"/>
                    <a:pt x="6050" y="5668"/>
                    <a:pt x="5955" y="5668"/>
                  </a:cubicBezTo>
                  <a:lnTo>
                    <a:pt x="5455" y="5668"/>
                  </a:lnTo>
                  <a:lnTo>
                    <a:pt x="5455" y="5454"/>
                  </a:lnTo>
                  <a:cubicBezTo>
                    <a:pt x="5455" y="5359"/>
                    <a:pt x="5359" y="5263"/>
                    <a:pt x="5288" y="5263"/>
                  </a:cubicBezTo>
                  <a:lnTo>
                    <a:pt x="4835" y="5263"/>
                  </a:lnTo>
                  <a:cubicBezTo>
                    <a:pt x="4526" y="5263"/>
                    <a:pt x="4264" y="5382"/>
                    <a:pt x="4097" y="5573"/>
                  </a:cubicBezTo>
                  <a:cubicBezTo>
                    <a:pt x="4026" y="5668"/>
                    <a:pt x="3978" y="5716"/>
                    <a:pt x="3907" y="5811"/>
                  </a:cubicBezTo>
                  <a:lnTo>
                    <a:pt x="3811" y="5811"/>
                  </a:lnTo>
                  <a:cubicBezTo>
                    <a:pt x="3168" y="5811"/>
                    <a:pt x="2573" y="6073"/>
                    <a:pt x="2144" y="6502"/>
                  </a:cubicBezTo>
                  <a:cubicBezTo>
                    <a:pt x="1739" y="6907"/>
                    <a:pt x="1477" y="7502"/>
                    <a:pt x="1477" y="8169"/>
                  </a:cubicBezTo>
                  <a:cubicBezTo>
                    <a:pt x="1477" y="8812"/>
                    <a:pt x="1739" y="9407"/>
                    <a:pt x="2144" y="9836"/>
                  </a:cubicBezTo>
                  <a:cubicBezTo>
                    <a:pt x="2573" y="10241"/>
                    <a:pt x="3168" y="10526"/>
                    <a:pt x="3811" y="10526"/>
                  </a:cubicBezTo>
                  <a:lnTo>
                    <a:pt x="10456" y="10526"/>
                  </a:lnTo>
                  <a:lnTo>
                    <a:pt x="10456" y="11288"/>
                  </a:lnTo>
                  <a:lnTo>
                    <a:pt x="1025" y="11288"/>
                  </a:lnTo>
                  <a:lnTo>
                    <a:pt x="1025" y="10288"/>
                  </a:lnTo>
                  <a:cubicBezTo>
                    <a:pt x="1025" y="10169"/>
                    <a:pt x="930" y="10098"/>
                    <a:pt x="835" y="10098"/>
                  </a:cubicBezTo>
                  <a:cubicBezTo>
                    <a:pt x="763" y="10098"/>
                    <a:pt x="692" y="10193"/>
                    <a:pt x="692" y="10288"/>
                  </a:cubicBezTo>
                  <a:lnTo>
                    <a:pt x="692" y="11479"/>
                  </a:lnTo>
                  <a:cubicBezTo>
                    <a:pt x="692" y="11550"/>
                    <a:pt x="787" y="11646"/>
                    <a:pt x="858" y="11646"/>
                  </a:cubicBezTo>
                  <a:lnTo>
                    <a:pt x="10598" y="11646"/>
                  </a:lnTo>
                  <a:cubicBezTo>
                    <a:pt x="10694" y="11646"/>
                    <a:pt x="10789" y="11550"/>
                    <a:pt x="10789" y="11479"/>
                  </a:cubicBezTo>
                  <a:lnTo>
                    <a:pt x="10789" y="10407"/>
                  </a:lnTo>
                  <a:lnTo>
                    <a:pt x="10789" y="9693"/>
                  </a:lnTo>
                  <a:lnTo>
                    <a:pt x="10789" y="3549"/>
                  </a:lnTo>
                  <a:cubicBezTo>
                    <a:pt x="10789" y="3454"/>
                    <a:pt x="10718" y="3382"/>
                    <a:pt x="10646" y="33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8"/>
          <p:cNvGrpSpPr/>
          <p:nvPr/>
        </p:nvGrpSpPr>
        <p:grpSpPr>
          <a:xfrm>
            <a:off x="7365330" y="3361518"/>
            <a:ext cx="362424" cy="384863"/>
            <a:chOff x="7346957" y="3391375"/>
            <a:chExt cx="362424" cy="384863"/>
          </a:xfrm>
        </p:grpSpPr>
        <p:sp>
          <p:nvSpPr>
            <p:cNvPr id="5656" name="Google Shape;5656;p68"/>
            <p:cNvSpPr/>
            <p:nvPr/>
          </p:nvSpPr>
          <p:spPr>
            <a:xfrm>
              <a:off x="7538391" y="3426875"/>
              <a:ext cx="28383" cy="30764"/>
            </a:xfrm>
            <a:custGeom>
              <a:avLst/>
              <a:gdLst/>
              <a:ahLst/>
              <a:cxnLst/>
              <a:rect l="l" t="t" r="r" b="b"/>
              <a:pathLst>
                <a:path w="858" h="929" extrusionOk="0">
                  <a:moveTo>
                    <a:pt x="858" y="476"/>
                  </a:moveTo>
                  <a:lnTo>
                    <a:pt x="858" y="929"/>
                  </a:lnTo>
                  <a:lnTo>
                    <a:pt x="0" y="929"/>
                  </a:lnTo>
                  <a:lnTo>
                    <a:pt x="0" y="476"/>
                  </a:lnTo>
                  <a:cubicBezTo>
                    <a:pt x="0" y="214"/>
                    <a:pt x="239" y="0"/>
                    <a:pt x="500" y="72"/>
                  </a:cubicBezTo>
                  <a:cubicBezTo>
                    <a:pt x="715" y="95"/>
                    <a:pt x="858" y="286"/>
                    <a:pt x="858" y="476"/>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8"/>
            <p:cNvSpPr/>
            <p:nvPr/>
          </p:nvSpPr>
          <p:spPr>
            <a:xfrm>
              <a:off x="7496644" y="3453665"/>
              <a:ext cx="111116" cy="24505"/>
            </a:xfrm>
            <a:custGeom>
              <a:avLst/>
              <a:gdLst/>
              <a:ahLst/>
              <a:cxnLst/>
              <a:rect l="l" t="t" r="r" b="b"/>
              <a:pathLst>
                <a:path w="3359" h="740" extrusionOk="0">
                  <a:moveTo>
                    <a:pt x="3358" y="620"/>
                  </a:moveTo>
                  <a:cubicBezTo>
                    <a:pt x="3358" y="263"/>
                    <a:pt x="3096" y="1"/>
                    <a:pt x="2739" y="1"/>
                  </a:cubicBezTo>
                  <a:lnTo>
                    <a:pt x="619" y="1"/>
                  </a:lnTo>
                  <a:cubicBezTo>
                    <a:pt x="262" y="1"/>
                    <a:pt x="0" y="263"/>
                    <a:pt x="0" y="620"/>
                  </a:cubicBezTo>
                  <a:lnTo>
                    <a:pt x="1667" y="739"/>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8"/>
            <p:cNvSpPr/>
            <p:nvPr/>
          </p:nvSpPr>
          <p:spPr>
            <a:xfrm>
              <a:off x="7564392" y="3453665"/>
              <a:ext cx="43368" cy="20531"/>
            </a:xfrm>
            <a:custGeom>
              <a:avLst/>
              <a:gdLst/>
              <a:ahLst/>
              <a:cxnLst/>
              <a:rect l="l" t="t" r="r" b="b"/>
              <a:pathLst>
                <a:path w="1311" h="620" extrusionOk="0">
                  <a:moveTo>
                    <a:pt x="1310" y="620"/>
                  </a:moveTo>
                  <a:cubicBezTo>
                    <a:pt x="1310" y="263"/>
                    <a:pt x="1024" y="1"/>
                    <a:pt x="691" y="1"/>
                  </a:cubicBezTo>
                  <a:lnTo>
                    <a:pt x="0" y="1"/>
                  </a:lnTo>
                  <a:cubicBezTo>
                    <a:pt x="357" y="1"/>
                    <a:pt x="643" y="310"/>
                    <a:pt x="643" y="620"/>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8"/>
            <p:cNvSpPr/>
            <p:nvPr/>
          </p:nvSpPr>
          <p:spPr>
            <a:xfrm>
              <a:off x="7351687" y="3444988"/>
              <a:ext cx="308835" cy="115969"/>
            </a:xfrm>
            <a:custGeom>
              <a:avLst/>
              <a:gdLst/>
              <a:ahLst/>
              <a:cxnLst/>
              <a:rect l="l" t="t" r="r" b="b"/>
              <a:pathLst>
                <a:path w="9336" h="3502" extrusionOk="0">
                  <a:moveTo>
                    <a:pt x="7716" y="882"/>
                  </a:moveTo>
                  <a:lnTo>
                    <a:pt x="1548" y="882"/>
                  </a:lnTo>
                  <a:cubicBezTo>
                    <a:pt x="1477" y="882"/>
                    <a:pt x="1405" y="858"/>
                    <a:pt x="1382" y="763"/>
                  </a:cubicBezTo>
                  <a:lnTo>
                    <a:pt x="1167" y="144"/>
                  </a:lnTo>
                  <a:cubicBezTo>
                    <a:pt x="1143" y="48"/>
                    <a:pt x="1096" y="1"/>
                    <a:pt x="1024" y="1"/>
                  </a:cubicBezTo>
                  <a:lnTo>
                    <a:pt x="191" y="1"/>
                  </a:lnTo>
                  <a:cubicBezTo>
                    <a:pt x="72" y="1"/>
                    <a:pt x="0" y="48"/>
                    <a:pt x="48" y="215"/>
                  </a:cubicBezTo>
                  <a:lnTo>
                    <a:pt x="429" y="1406"/>
                  </a:lnTo>
                  <a:cubicBezTo>
                    <a:pt x="453" y="1453"/>
                    <a:pt x="500" y="1549"/>
                    <a:pt x="572" y="1549"/>
                  </a:cubicBezTo>
                  <a:lnTo>
                    <a:pt x="4239" y="1954"/>
                  </a:lnTo>
                  <a:cubicBezTo>
                    <a:pt x="4430" y="2001"/>
                    <a:pt x="4525" y="2073"/>
                    <a:pt x="4525" y="2287"/>
                  </a:cubicBezTo>
                  <a:lnTo>
                    <a:pt x="4525" y="2859"/>
                  </a:lnTo>
                  <a:cubicBezTo>
                    <a:pt x="4525" y="3216"/>
                    <a:pt x="4835" y="3502"/>
                    <a:pt x="5192" y="3502"/>
                  </a:cubicBezTo>
                  <a:lnTo>
                    <a:pt x="8669" y="3502"/>
                  </a:lnTo>
                  <a:cubicBezTo>
                    <a:pt x="9026" y="3502"/>
                    <a:pt x="9336" y="3216"/>
                    <a:pt x="9336" y="2859"/>
                  </a:cubicBezTo>
                  <a:lnTo>
                    <a:pt x="9336" y="2549"/>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8"/>
            <p:cNvSpPr/>
            <p:nvPr/>
          </p:nvSpPr>
          <p:spPr>
            <a:xfrm>
              <a:off x="7606933" y="3474163"/>
              <a:ext cx="52002" cy="56825"/>
            </a:xfrm>
            <a:custGeom>
              <a:avLst/>
              <a:gdLst/>
              <a:ahLst/>
              <a:cxnLst/>
              <a:rect l="l" t="t" r="r" b="b"/>
              <a:pathLst>
                <a:path w="1572" h="1716" extrusionOk="0">
                  <a:moveTo>
                    <a:pt x="191" y="1"/>
                  </a:moveTo>
                  <a:lnTo>
                    <a:pt x="0" y="1"/>
                  </a:lnTo>
                  <a:lnTo>
                    <a:pt x="0" y="1192"/>
                  </a:lnTo>
                  <a:cubicBezTo>
                    <a:pt x="0" y="1477"/>
                    <a:pt x="215" y="1716"/>
                    <a:pt x="500" y="1716"/>
                  </a:cubicBezTo>
                  <a:lnTo>
                    <a:pt x="1572" y="1716"/>
                  </a:lnTo>
                  <a:lnTo>
                    <a:pt x="1572" y="1406"/>
                  </a:lnTo>
                  <a:cubicBezTo>
                    <a:pt x="1572" y="644"/>
                    <a:pt x="953" y="1"/>
                    <a:pt x="191"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8"/>
            <p:cNvSpPr/>
            <p:nvPr/>
          </p:nvSpPr>
          <p:spPr>
            <a:xfrm>
              <a:off x="7607727" y="3474163"/>
              <a:ext cx="51208" cy="56825"/>
            </a:xfrm>
            <a:custGeom>
              <a:avLst/>
              <a:gdLst/>
              <a:ahLst/>
              <a:cxnLst/>
              <a:rect l="l" t="t" r="r" b="b"/>
              <a:pathLst>
                <a:path w="1548" h="1716" extrusionOk="0">
                  <a:moveTo>
                    <a:pt x="191" y="1"/>
                  </a:moveTo>
                  <a:lnTo>
                    <a:pt x="0" y="1"/>
                  </a:lnTo>
                  <a:lnTo>
                    <a:pt x="0" y="96"/>
                  </a:lnTo>
                  <a:cubicBezTo>
                    <a:pt x="548" y="311"/>
                    <a:pt x="905" y="811"/>
                    <a:pt x="905" y="1406"/>
                  </a:cubicBezTo>
                  <a:lnTo>
                    <a:pt x="905" y="1716"/>
                  </a:lnTo>
                  <a:lnTo>
                    <a:pt x="1548" y="1716"/>
                  </a:lnTo>
                  <a:lnTo>
                    <a:pt x="1548" y="1406"/>
                  </a:lnTo>
                  <a:cubicBezTo>
                    <a:pt x="1548" y="644"/>
                    <a:pt x="929" y="1"/>
                    <a:pt x="191" y="1"/>
                  </a:cubicBezTo>
                  <a:close/>
                </a:path>
              </a:pathLst>
            </a:custGeom>
            <a:solidFill>
              <a:srgbClr val="80B4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8"/>
            <p:cNvSpPr/>
            <p:nvPr/>
          </p:nvSpPr>
          <p:spPr>
            <a:xfrm>
              <a:off x="7404450" y="3396905"/>
              <a:ext cx="126101" cy="28413"/>
            </a:xfrm>
            <a:custGeom>
              <a:avLst/>
              <a:gdLst/>
              <a:ahLst/>
              <a:cxnLst/>
              <a:rect l="l" t="t" r="r" b="b"/>
              <a:pathLst>
                <a:path w="3812" h="858" extrusionOk="0">
                  <a:moveTo>
                    <a:pt x="3811" y="167"/>
                  </a:moveTo>
                  <a:cubicBezTo>
                    <a:pt x="3811" y="548"/>
                    <a:pt x="3406" y="857"/>
                    <a:pt x="2978" y="857"/>
                  </a:cubicBezTo>
                  <a:lnTo>
                    <a:pt x="834" y="857"/>
                  </a:lnTo>
                  <a:cubicBezTo>
                    <a:pt x="382" y="857"/>
                    <a:pt x="1" y="548"/>
                    <a:pt x="1" y="167"/>
                  </a:cubicBezTo>
                  <a:cubicBezTo>
                    <a:pt x="1" y="72"/>
                    <a:pt x="49" y="0"/>
                    <a:pt x="168" y="0"/>
                  </a:cubicBezTo>
                  <a:lnTo>
                    <a:pt x="3645" y="0"/>
                  </a:lnTo>
                  <a:cubicBezTo>
                    <a:pt x="3716" y="24"/>
                    <a:pt x="3811" y="72"/>
                    <a:pt x="3811" y="167"/>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8"/>
            <p:cNvSpPr/>
            <p:nvPr/>
          </p:nvSpPr>
          <p:spPr>
            <a:xfrm>
              <a:off x="7480865" y="3396905"/>
              <a:ext cx="49686" cy="28413"/>
            </a:xfrm>
            <a:custGeom>
              <a:avLst/>
              <a:gdLst/>
              <a:ahLst/>
              <a:cxnLst/>
              <a:rect l="l" t="t" r="r" b="b"/>
              <a:pathLst>
                <a:path w="1502" h="858" extrusionOk="0">
                  <a:moveTo>
                    <a:pt x="1501" y="167"/>
                  </a:moveTo>
                  <a:cubicBezTo>
                    <a:pt x="1501" y="548"/>
                    <a:pt x="1096" y="857"/>
                    <a:pt x="668" y="857"/>
                  </a:cubicBezTo>
                  <a:lnTo>
                    <a:pt x="1" y="857"/>
                  </a:lnTo>
                  <a:cubicBezTo>
                    <a:pt x="453" y="857"/>
                    <a:pt x="834" y="548"/>
                    <a:pt x="834" y="167"/>
                  </a:cubicBezTo>
                  <a:cubicBezTo>
                    <a:pt x="834" y="72"/>
                    <a:pt x="763" y="0"/>
                    <a:pt x="644" y="0"/>
                  </a:cubicBezTo>
                  <a:lnTo>
                    <a:pt x="1311" y="0"/>
                  </a:lnTo>
                  <a:cubicBezTo>
                    <a:pt x="1430" y="24"/>
                    <a:pt x="1501" y="72"/>
                    <a:pt x="1501" y="167"/>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8"/>
            <p:cNvSpPr/>
            <p:nvPr/>
          </p:nvSpPr>
          <p:spPr>
            <a:xfrm>
              <a:off x="7574614" y="3396905"/>
              <a:ext cx="126101" cy="28413"/>
            </a:xfrm>
            <a:custGeom>
              <a:avLst/>
              <a:gdLst/>
              <a:ahLst/>
              <a:cxnLst/>
              <a:rect l="l" t="t" r="r" b="b"/>
              <a:pathLst>
                <a:path w="3812" h="858" extrusionOk="0">
                  <a:moveTo>
                    <a:pt x="3811" y="167"/>
                  </a:moveTo>
                  <a:cubicBezTo>
                    <a:pt x="3811" y="548"/>
                    <a:pt x="3430" y="857"/>
                    <a:pt x="2978" y="857"/>
                  </a:cubicBezTo>
                  <a:lnTo>
                    <a:pt x="834" y="857"/>
                  </a:lnTo>
                  <a:cubicBezTo>
                    <a:pt x="382" y="857"/>
                    <a:pt x="1" y="548"/>
                    <a:pt x="1" y="167"/>
                  </a:cubicBezTo>
                  <a:cubicBezTo>
                    <a:pt x="1" y="72"/>
                    <a:pt x="48" y="0"/>
                    <a:pt x="168" y="0"/>
                  </a:cubicBezTo>
                  <a:lnTo>
                    <a:pt x="3668" y="0"/>
                  </a:lnTo>
                  <a:cubicBezTo>
                    <a:pt x="3716" y="24"/>
                    <a:pt x="3811" y="72"/>
                    <a:pt x="3811" y="167"/>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8"/>
            <p:cNvSpPr/>
            <p:nvPr/>
          </p:nvSpPr>
          <p:spPr>
            <a:xfrm>
              <a:off x="7501374" y="3606656"/>
              <a:ext cx="126068" cy="52885"/>
            </a:xfrm>
            <a:custGeom>
              <a:avLst/>
              <a:gdLst/>
              <a:ahLst/>
              <a:cxnLst/>
              <a:rect l="l" t="t" r="r" b="b"/>
              <a:pathLst>
                <a:path w="3811" h="1597" extrusionOk="0">
                  <a:moveTo>
                    <a:pt x="453" y="1"/>
                  </a:moveTo>
                  <a:lnTo>
                    <a:pt x="953" y="1"/>
                  </a:lnTo>
                  <a:lnTo>
                    <a:pt x="1905" y="167"/>
                  </a:lnTo>
                  <a:lnTo>
                    <a:pt x="2858" y="1"/>
                  </a:lnTo>
                  <a:lnTo>
                    <a:pt x="3382" y="1"/>
                  </a:lnTo>
                  <a:cubicBezTo>
                    <a:pt x="3620" y="1"/>
                    <a:pt x="3810" y="215"/>
                    <a:pt x="3810" y="453"/>
                  </a:cubicBezTo>
                  <a:lnTo>
                    <a:pt x="3810" y="1168"/>
                  </a:lnTo>
                  <a:cubicBezTo>
                    <a:pt x="3810" y="1406"/>
                    <a:pt x="3620" y="1596"/>
                    <a:pt x="3382" y="1596"/>
                  </a:cubicBezTo>
                  <a:lnTo>
                    <a:pt x="476" y="1596"/>
                  </a:lnTo>
                  <a:cubicBezTo>
                    <a:pt x="238" y="1596"/>
                    <a:pt x="48" y="1406"/>
                    <a:pt x="48" y="1168"/>
                  </a:cubicBezTo>
                  <a:lnTo>
                    <a:pt x="48" y="453"/>
                  </a:lnTo>
                  <a:cubicBezTo>
                    <a:pt x="0" y="215"/>
                    <a:pt x="214" y="1"/>
                    <a:pt x="453" y="1"/>
                  </a:cubicBez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8"/>
            <p:cNvSpPr/>
            <p:nvPr/>
          </p:nvSpPr>
          <p:spPr>
            <a:xfrm>
              <a:off x="7591154" y="3606656"/>
              <a:ext cx="36289" cy="52885"/>
            </a:xfrm>
            <a:custGeom>
              <a:avLst/>
              <a:gdLst/>
              <a:ahLst/>
              <a:cxnLst/>
              <a:rect l="l" t="t" r="r" b="b"/>
              <a:pathLst>
                <a:path w="1097" h="1597" extrusionOk="0">
                  <a:moveTo>
                    <a:pt x="1" y="1"/>
                  </a:moveTo>
                  <a:lnTo>
                    <a:pt x="668" y="1"/>
                  </a:lnTo>
                  <a:cubicBezTo>
                    <a:pt x="906" y="1"/>
                    <a:pt x="1096" y="215"/>
                    <a:pt x="1096" y="453"/>
                  </a:cubicBezTo>
                  <a:lnTo>
                    <a:pt x="1096" y="1168"/>
                  </a:lnTo>
                  <a:cubicBezTo>
                    <a:pt x="1096" y="1406"/>
                    <a:pt x="906" y="1596"/>
                    <a:pt x="668" y="1596"/>
                  </a:cubicBezTo>
                  <a:lnTo>
                    <a:pt x="1" y="1596"/>
                  </a:lnTo>
                  <a:cubicBezTo>
                    <a:pt x="239" y="1596"/>
                    <a:pt x="453" y="1406"/>
                    <a:pt x="453" y="1168"/>
                  </a:cubicBezTo>
                  <a:lnTo>
                    <a:pt x="453" y="453"/>
                  </a:lnTo>
                  <a:cubicBezTo>
                    <a:pt x="430" y="215"/>
                    <a:pt x="239" y="1"/>
                    <a:pt x="1" y="1"/>
                  </a:cubicBezTo>
                  <a:close/>
                </a:path>
              </a:pathLst>
            </a:custGeom>
            <a:solidFill>
              <a:srgbClr val="78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8"/>
            <p:cNvSpPr/>
            <p:nvPr/>
          </p:nvSpPr>
          <p:spPr>
            <a:xfrm>
              <a:off x="7521057" y="3500986"/>
              <a:ext cx="74860" cy="137262"/>
            </a:xfrm>
            <a:custGeom>
              <a:avLst/>
              <a:gdLst/>
              <a:ahLst/>
              <a:cxnLst/>
              <a:rect l="l" t="t" r="r" b="b"/>
              <a:pathLst>
                <a:path w="2263" h="4145" extrusionOk="0">
                  <a:moveTo>
                    <a:pt x="2263" y="3192"/>
                  </a:moveTo>
                  <a:cubicBezTo>
                    <a:pt x="2263" y="3716"/>
                    <a:pt x="1858" y="4144"/>
                    <a:pt x="1310" y="4144"/>
                  </a:cubicBezTo>
                  <a:cubicBezTo>
                    <a:pt x="786" y="4144"/>
                    <a:pt x="358" y="3716"/>
                    <a:pt x="358" y="3192"/>
                  </a:cubicBezTo>
                  <a:close/>
                  <a:moveTo>
                    <a:pt x="1501" y="906"/>
                  </a:moveTo>
                  <a:lnTo>
                    <a:pt x="524" y="906"/>
                  </a:lnTo>
                  <a:cubicBezTo>
                    <a:pt x="310" y="906"/>
                    <a:pt x="120" y="787"/>
                    <a:pt x="96" y="572"/>
                  </a:cubicBezTo>
                  <a:cubicBezTo>
                    <a:pt x="0" y="263"/>
                    <a:pt x="239" y="1"/>
                    <a:pt x="524" y="1"/>
                  </a:cubicBezTo>
                  <a:lnTo>
                    <a:pt x="1501" y="1"/>
                  </a:lnTo>
                  <a:cubicBezTo>
                    <a:pt x="1715" y="1"/>
                    <a:pt x="1882" y="120"/>
                    <a:pt x="1906" y="334"/>
                  </a:cubicBezTo>
                  <a:cubicBezTo>
                    <a:pt x="2001" y="620"/>
                    <a:pt x="1787" y="906"/>
                    <a:pt x="1501" y="906"/>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8"/>
            <p:cNvSpPr/>
            <p:nvPr/>
          </p:nvSpPr>
          <p:spPr>
            <a:xfrm>
              <a:off x="7548613" y="3500986"/>
              <a:ext cx="47304" cy="137262"/>
            </a:xfrm>
            <a:custGeom>
              <a:avLst/>
              <a:gdLst/>
              <a:ahLst/>
              <a:cxnLst/>
              <a:rect l="l" t="t" r="r" b="b"/>
              <a:pathLst>
                <a:path w="1430" h="4145" extrusionOk="0">
                  <a:moveTo>
                    <a:pt x="1430" y="3192"/>
                  </a:moveTo>
                  <a:cubicBezTo>
                    <a:pt x="1430" y="3716"/>
                    <a:pt x="1025" y="4144"/>
                    <a:pt x="477" y="4144"/>
                  </a:cubicBezTo>
                  <a:cubicBezTo>
                    <a:pt x="358" y="4144"/>
                    <a:pt x="239" y="4121"/>
                    <a:pt x="168" y="4073"/>
                  </a:cubicBezTo>
                  <a:cubicBezTo>
                    <a:pt x="525" y="3954"/>
                    <a:pt x="787" y="3597"/>
                    <a:pt x="787" y="3192"/>
                  </a:cubicBezTo>
                  <a:close/>
                  <a:moveTo>
                    <a:pt x="1073" y="572"/>
                  </a:moveTo>
                  <a:cubicBezTo>
                    <a:pt x="1025" y="739"/>
                    <a:pt x="834" y="906"/>
                    <a:pt x="668" y="906"/>
                  </a:cubicBezTo>
                  <a:lnTo>
                    <a:pt x="1" y="906"/>
                  </a:lnTo>
                  <a:cubicBezTo>
                    <a:pt x="239" y="906"/>
                    <a:pt x="453" y="691"/>
                    <a:pt x="453" y="453"/>
                  </a:cubicBezTo>
                  <a:cubicBezTo>
                    <a:pt x="453" y="215"/>
                    <a:pt x="239" y="1"/>
                    <a:pt x="1" y="1"/>
                  </a:cubicBezTo>
                  <a:lnTo>
                    <a:pt x="668" y="1"/>
                  </a:lnTo>
                  <a:cubicBezTo>
                    <a:pt x="930" y="1"/>
                    <a:pt x="1168" y="263"/>
                    <a:pt x="1073" y="572"/>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8"/>
            <p:cNvSpPr/>
            <p:nvPr/>
          </p:nvSpPr>
          <p:spPr>
            <a:xfrm>
              <a:off x="7402895" y="3397667"/>
              <a:ext cx="38637" cy="28446"/>
            </a:xfrm>
            <a:custGeom>
              <a:avLst/>
              <a:gdLst/>
              <a:ahLst/>
              <a:cxnLst/>
              <a:rect l="l" t="t" r="r" b="b"/>
              <a:pathLst>
                <a:path w="1168" h="859" extrusionOk="0">
                  <a:moveTo>
                    <a:pt x="1167" y="1"/>
                  </a:moveTo>
                  <a:lnTo>
                    <a:pt x="191" y="1"/>
                  </a:lnTo>
                  <a:cubicBezTo>
                    <a:pt x="96" y="1"/>
                    <a:pt x="0" y="96"/>
                    <a:pt x="0" y="168"/>
                  </a:cubicBezTo>
                  <a:cubicBezTo>
                    <a:pt x="0" y="501"/>
                    <a:pt x="310" y="811"/>
                    <a:pt x="667" y="858"/>
                  </a:cubicBezTo>
                  <a:cubicBezTo>
                    <a:pt x="1001" y="644"/>
                    <a:pt x="1167" y="358"/>
                    <a:pt x="1167"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8"/>
            <p:cNvSpPr/>
            <p:nvPr/>
          </p:nvSpPr>
          <p:spPr>
            <a:xfrm>
              <a:off x="7662077" y="3397667"/>
              <a:ext cx="38637" cy="28446"/>
            </a:xfrm>
            <a:custGeom>
              <a:avLst/>
              <a:gdLst/>
              <a:ahLst/>
              <a:cxnLst/>
              <a:rect l="l" t="t" r="r" b="b"/>
              <a:pathLst>
                <a:path w="1168" h="859" extrusionOk="0">
                  <a:moveTo>
                    <a:pt x="0" y="1"/>
                  </a:moveTo>
                  <a:lnTo>
                    <a:pt x="977" y="1"/>
                  </a:lnTo>
                  <a:cubicBezTo>
                    <a:pt x="1072" y="1"/>
                    <a:pt x="1167" y="96"/>
                    <a:pt x="1167" y="168"/>
                  </a:cubicBezTo>
                  <a:cubicBezTo>
                    <a:pt x="1167" y="501"/>
                    <a:pt x="858" y="811"/>
                    <a:pt x="500" y="858"/>
                  </a:cubicBezTo>
                  <a:cubicBezTo>
                    <a:pt x="215" y="644"/>
                    <a:pt x="0" y="358"/>
                    <a:pt x="0"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8"/>
            <p:cNvSpPr/>
            <p:nvPr/>
          </p:nvSpPr>
          <p:spPr>
            <a:xfrm>
              <a:off x="7616394" y="3530160"/>
              <a:ext cx="42541" cy="30797"/>
            </a:xfrm>
            <a:custGeom>
              <a:avLst/>
              <a:gdLst/>
              <a:ahLst/>
              <a:cxnLst/>
              <a:rect l="l" t="t" r="r" b="b"/>
              <a:pathLst>
                <a:path w="1286" h="930" extrusionOk="0">
                  <a:moveTo>
                    <a:pt x="667" y="930"/>
                  </a:moveTo>
                  <a:cubicBezTo>
                    <a:pt x="1024" y="930"/>
                    <a:pt x="1286" y="644"/>
                    <a:pt x="1286" y="310"/>
                  </a:cubicBezTo>
                  <a:lnTo>
                    <a:pt x="1286" y="1"/>
                  </a:lnTo>
                  <a:lnTo>
                    <a:pt x="643" y="1"/>
                  </a:lnTo>
                  <a:lnTo>
                    <a:pt x="643" y="310"/>
                  </a:lnTo>
                  <a:cubicBezTo>
                    <a:pt x="643" y="668"/>
                    <a:pt x="333" y="930"/>
                    <a:pt x="0" y="930"/>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8"/>
            <p:cNvSpPr/>
            <p:nvPr/>
          </p:nvSpPr>
          <p:spPr>
            <a:xfrm>
              <a:off x="7640807" y="3398462"/>
              <a:ext cx="37050" cy="27651"/>
            </a:xfrm>
            <a:custGeom>
              <a:avLst/>
              <a:gdLst/>
              <a:ahLst/>
              <a:cxnLst/>
              <a:rect l="l" t="t" r="r" b="b"/>
              <a:pathLst>
                <a:path w="1120" h="835" extrusionOk="0">
                  <a:moveTo>
                    <a:pt x="238" y="834"/>
                  </a:moveTo>
                  <a:lnTo>
                    <a:pt x="953" y="834"/>
                  </a:lnTo>
                  <a:lnTo>
                    <a:pt x="1120" y="834"/>
                  </a:lnTo>
                  <a:cubicBezTo>
                    <a:pt x="834" y="668"/>
                    <a:pt x="643" y="358"/>
                    <a:pt x="643" y="1"/>
                  </a:cubicBezTo>
                  <a:lnTo>
                    <a:pt x="0" y="1"/>
                  </a:lnTo>
                  <a:cubicBezTo>
                    <a:pt x="0" y="263"/>
                    <a:pt x="72" y="572"/>
                    <a:pt x="238" y="834"/>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8"/>
            <p:cNvSpPr/>
            <p:nvPr/>
          </p:nvSpPr>
          <p:spPr>
            <a:xfrm>
              <a:off x="7363497" y="3444988"/>
              <a:ext cx="39431" cy="29207"/>
            </a:xfrm>
            <a:custGeom>
              <a:avLst/>
              <a:gdLst/>
              <a:ahLst/>
              <a:cxnLst/>
              <a:rect l="l" t="t" r="r" b="b"/>
              <a:pathLst>
                <a:path w="1192" h="882" extrusionOk="0">
                  <a:moveTo>
                    <a:pt x="1025" y="763"/>
                  </a:moveTo>
                  <a:lnTo>
                    <a:pt x="810" y="144"/>
                  </a:lnTo>
                  <a:cubicBezTo>
                    <a:pt x="786" y="48"/>
                    <a:pt x="739" y="1"/>
                    <a:pt x="667" y="1"/>
                  </a:cubicBezTo>
                  <a:lnTo>
                    <a:pt x="1" y="1"/>
                  </a:lnTo>
                  <a:cubicBezTo>
                    <a:pt x="96" y="1"/>
                    <a:pt x="143" y="96"/>
                    <a:pt x="143" y="144"/>
                  </a:cubicBezTo>
                  <a:lnTo>
                    <a:pt x="358" y="763"/>
                  </a:lnTo>
                  <a:cubicBezTo>
                    <a:pt x="405" y="858"/>
                    <a:pt x="453" y="882"/>
                    <a:pt x="548" y="882"/>
                  </a:cubicBezTo>
                  <a:lnTo>
                    <a:pt x="1191" y="882"/>
                  </a:lnTo>
                  <a:cubicBezTo>
                    <a:pt x="1120" y="882"/>
                    <a:pt x="1048" y="858"/>
                    <a:pt x="1025" y="763"/>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8"/>
            <p:cNvSpPr/>
            <p:nvPr/>
          </p:nvSpPr>
          <p:spPr>
            <a:xfrm>
              <a:off x="7346957" y="3391375"/>
              <a:ext cx="362424" cy="384863"/>
            </a:xfrm>
            <a:custGeom>
              <a:avLst/>
              <a:gdLst/>
              <a:ahLst/>
              <a:cxnLst/>
              <a:rect l="l" t="t" r="r" b="b"/>
              <a:pathLst>
                <a:path w="10956" h="11622" extrusionOk="0">
                  <a:moveTo>
                    <a:pt x="10503" y="334"/>
                  </a:moveTo>
                  <a:cubicBezTo>
                    <a:pt x="10550" y="596"/>
                    <a:pt x="10265" y="786"/>
                    <a:pt x="10026" y="834"/>
                  </a:cubicBezTo>
                  <a:cubicBezTo>
                    <a:pt x="9931" y="786"/>
                    <a:pt x="9860" y="691"/>
                    <a:pt x="9788" y="572"/>
                  </a:cubicBezTo>
                  <a:cubicBezTo>
                    <a:pt x="9764" y="524"/>
                    <a:pt x="9741" y="429"/>
                    <a:pt x="9717" y="334"/>
                  </a:cubicBezTo>
                  <a:close/>
                  <a:moveTo>
                    <a:pt x="2692" y="358"/>
                  </a:moveTo>
                  <a:cubicBezTo>
                    <a:pt x="2692" y="453"/>
                    <a:pt x="2644" y="524"/>
                    <a:pt x="2596" y="596"/>
                  </a:cubicBezTo>
                  <a:cubicBezTo>
                    <a:pt x="2525" y="715"/>
                    <a:pt x="2453" y="810"/>
                    <a:pt x="2358" y="882"/>
                  </a:cubicBezTo>
                  <a:cubicBezTo>
                    <a:pt x="2120" y="810"/>
                    <a:pt x="1882" y="620"/>
                    <a:pt x="1882" y="358"/>
                  </a:cubicBezTo>
                  <a:close/>
                  <a:moveTo>
                    <a:pt x="5359" y="358"/>
                  </a:moveTo>
                  <a:cubicBezTo>
                    <a:pt x="5359" y="691"/>
                    <a:pt x="5002" y="882"/>
                    <a:pt x="4668" y="882"/>
                  </a:cubicBezTo>
                  <a:lnTo>
                    <a:pt x="2811" y="882"/>
                  </a:lnTo>
                  <a:cubicBezTo>
                    <a:pt x="2834" y="834"/>
                    <a:pt x="2858" y="786"/>
                    <a:pt x="2882" y="763"/>
                  </a:cubicBezTo>
                  <a:cubicBezTo>
                    <a:pt x="2977" y="620"/>
                    <a:pt x="3001" y="524"/>
                    <a:pt x="3049" y="358"/>
                  </a:cubicBezTo>
                  <a:close/>
                  <a:moveTo>
                    <a:pt x="9360" y="358"/>
                  </a:moveTo>
                  <a:cubicBezTo>
                    <a:pt x="9383" y="524"/>
                    <a:pt x="9431" y="667"/>
                    <a:pt x="9502" y="786"/>
                  </a:cubicBezTo>
                  <a:cubicBezTo>
                    <a:pt x="9526" y="810"/>
                    <a:pt x="9550" y="882"/>
                    <a:pt x="9598" y="905"/>
                  </a:cubicBezTo>
                  <a:lnTo>
                    <a:pt x="7693" y="905"/>
                  </a:lnTo>
                  <a:cubicBezTo>
                    <a:pt x="7383" y="905"/>
                    <a:pt x="7026" y="691"/>
                    <a:pt x="7026" y="358"/>
                  </a:cubicBezTo>
                  <a:close/>
                  <a:moveTo>
                    <a:pt x="6216" y="1263"/>
                  </a:moveTo>
                  <a:cubicBezTo>
                    <a:pt x="6287" y="1263"/>
                    <a:pt x="6335" y="1286"/>
                    <a:pt x="6407" y="1358"/>
                  </a:cubicBezTo>
                  <a:lnTo>
                    <a:pt x="6502" y="1525"/>
                  </a:lnTo>
                  <a:lnTo>
                    <a:pt x="6502" y="1715"/>
                  </a:lnTo>
                  <a:lnTo>
                    <a:pt x="5954" y="1715"/>
                  </a:lnTo>
                  <a:lnTo>
                    <a:pt x="5954" y="1525"/>
                  </a:lnTo>
                  <a:cubicBezTo>
                    <a:pt x="5954" y="1477"/>
                    <a:pt x="5978" y="1405"/>
                    <a:pt x="6049" y="1358"/>
                  </a:cubicBezTo>
                  <a:cubicBezTo>
                    <a:pt x="6073" y="1286"/>
                    <a:pt x="6168" y="1263"/>
                    <a:pt x="6216" y="1263"/>
                  </a:cubicBezTo>
                  <a:close/>
                  <a:moveTo>
                    <a:pt x="7264" y="2072"/>
                  </a:moveTo>
                  <a:cubicBezTo>
                    <a:pt x="7383" y="2072"/>
                    <a:pt x="7502" y="2120"/>
                    <a:pt x="7597" y="2215"/>
                  </a:cubicBezTo>
                  <a:cubicBezTo>
                    <a:pt x="7621" y="2239"/>
                    <a:pt x="7645" y="2310"/>
                    <a:pt x="7693" y="2358"/>
                  </a:cubicBezTo>
                  <a:lnTo>
                    <a:pt x="4740" y="2358"/>
                  </a:lnTo>
                  <a:cubicBezTo>
                    <a:pt x="4763" y="2310"/>
                    <a:pt x="4787" y="2239"/>
                    <a:pt x="4835" y="2215"/>
                  </a:cubicBezTo>
                  <a:cubicBezTo>
                    <a:pt x="4906" y="2120"/>
                    <a:pt x="5025" y="2072"/>
                    <a:pt x="5144" y="2072"/>
                  </a:cubicBezTo>
                  <a:close/>
                  <a:moveTo>
                    <a:pt x="8074" y="2691"/>
                  </a:moveTo>
                  <a:cubicBezTo>
                    <a:pt x="8407" y="2691"/>
                    <a:pt x="8693" y="2834"/>
                    <a:pt x="8931" y="3049"/>
                  </a:cubicBezTo>
                  <a:cubicBezTo>
                    <a:pt x="9145" y="3287"/>
                    <a:pt x="9288" y="3573"/>
                    <a:pt x="9288" y="3906"/>
                  </a:cubicBezTo>
                  <a:lnTo>
                    <a:pt x="9288" y="4025"/>
                  </a:lnTo>
                  <a:lnTo>
                    <a:pt x="8383" y="4025"/>
                  </a:lnTo>
                  <a:cubicBezTo>
                    <a:pt x="8312" y="4025"/>
                    <a:pt x="8216" y="4001"/>
                    <a:pt x="8145" y="3930"/>
                  </a:cubicBezTo>
                  <a:cubicBezTo>
                    <a:pt x="8097" y="3882"/>
                    <a:pt x="8074" y="3787"/>
                    <a:pt x="8074" y="3692"/>
                  </a:cubicBezTo>
                  <a:lnTo>
                    <a:pt x="8074" y="2691"/>
                  </a:lnTo>
                  <a:close/>
                  <a:moveTo>
                    <a:pt x="5811" y="3120"/>
                  </a:moveTo>
                  <a:cubicBezTo>
                    <a:pt x="5621" y="3120"/>
                    <a:pt x="5478" y="3192"/>
                    <a:pt x="5359" y="3311"/>
                  </a:cubicBezTo>
                  <a:cubicBezTo>
                    <a:pt x="5240" y="3430"/>
                    <a:pt x="5192" y="3573"/>
                    <a:pt x="5192" y="3763"/>
                  </a:cubicBezTo>
                  <a:cubicBezTo>
                    <a:pt x="5192" y="3930"/>
                    <a:pt x="5240" y="4097"/>
                    <a:pt x="5359" y="4192"/>
                  </a:cubicBezTo>
                  <a:cubicBezTo>
                    <a:pt x="5478" y="4335"/>
                    <a:pt x="5621" y="4382"/>
                    <a:pt x="5811" y="4382"/>
                  </a:cubicBezTo>
                  <a:lnTo>
                    <a:pt x="5906" y="4382"/>
                  </a:lnTo>
                  <a:cubicBezTo>
                    <a:pt x="6026" y="4382"/>
                    <a:pt x="6097" y="4287"/>
                    <a:pt x="6073" y="4168"/>
                  </a:cubicBezTo>
                  <a:cubicBezTo>
                    <a:pt x="6073" y="4097"/>
                    <a:pt x="5978" y="4025"/>
                    <a:pt x="5906" y="4025"/>
                  </a:cubicBezTo>
                  <a:lnTo>
                    <a:pt x="5835" y="4025"/>
                  </a:lnTo>
                  <a:cubicBezTo>
                    <a:pt x="5787" y="4025"/>
                    <a:pt x="5716" y="4001"/>
                    <a:pt x="5668" y="3930"/>
                  </a:cubicBezTo>
                  <a:cubicBezTo>
                    <a:pt x="5597" y="3906"/>
                    <a:pt x="5573" y="3811"/>
                    <a:pt x="5573" y="3763"/>
                  </a:cubicBezTo>
                  <a:cubicBezTo>
                    <a:pt x="5573" y="3692"/>
                    <a:pt x="5597" y="3644"/>
                    <a:pt x="5668" y="3573"/>
                  </a:cubicBezTo>
                  <a:cubicBezTo>
                    <a:pt x="5692" y="3525"/>
                    <a:pt x="5787" y="3477"/>
                    <a:pt x="5835" y="3477"/>
                  </a:cubicBezTo>
                  <a:lnTo>
                    <a:pt x="6811" y="3477"/>
                  </a:lnTo>
                  <a:cubicBezTo>
                    <a:pt x="6883" y="3477"/>
                    <a:pt x="6930" y="3525"/>
                    <a:pt x="7002" y="3573"/>
                  </a:cubicBezTo>
                  <a:cubicBezTo>
                    <a:pt x="7050" y="3596"/>
                    <a:pt x="7097" y="3692"/>
                    <a:pt x="7097" y="3763"/>
                  </a:cubicBezTo>
                  <a:cubicBezTo>
                    <a:pt x="7097" y="3811"/>
                    <a:pt x="7050" y="3882"/>
                    <a:pt x="7002" y="3930"/>
                  </a:cubicBezTo>
                  <a:cubicBezTo>
                    <a:pt x="6978" y="4001"/>
                    <a:pt x="6883" y="4025"/>
                    <a:pt x="6811" y="4025"/>
                  </a:cubicBezTo>
                  <a:lnTo>
                    <a:pt x="6692" y="4025"/>
                  </a:lnTo>
                  <a:cubicBezTo>
                    <a:pt x="6573" y="4025"/>
                    <a:pt x="6502" y="4120"/>
                    <a:pt x="6526" y="4239"/>
                  </a:cubicBezTo>
                  <a:cubicBezTo>
                    <a:pt x="6526" y="4335"/>
                    <a:pt x="6621" y="4382"/>
                    <a:pt x="6692" y="4382"/>
                  </a:cubicBezTo>
                  <a:lnTo>
                    <a:pt x="6788" y="4382"/>
                  </a:lnTo>
                  <a:cubicBezTo>
                    <a:pt x="6978" y="4382"/>
                    <a:pt x="7121" y="4311"/>
                    <a:pt x="7240" y="4192"/>
                  </a:cubicBezTo>
                  <a:cubicBezTo>
                    <a:pt x="7359" y="4097"/>
                    <a:pt x="7407" y="3930"/>
                    <a:pt x="7407" y="3763"/>
                  </a:cubicBezTo>
                  <a:cubicBezTo>
                    <a:pt x="7407" y="3573"/>
                    <a:pt x="7359" y="3430"/>
                    <a:pt x="7240" y="3311"/>
                  </a:cubicBezTo>
                  <a:cubicBezTo>
                    <a:pt x="7121" y="3192"/>
                    <a:pt x="6978" y="3120"/>
                    <a:pt x="6788" y="3120"/>
                  </a:cubicBezTo>
                  <a:close/>
                  <a:moveTo>
                    <a:pt x="7645" y="5311"/>
                  </a:moveTo>
                  <a:lnTo>
                    <a:pt x="7645" y="5692"/>
                  </a:lnTo>
                  <a:lnTo>
                    <a:pt x="5502" y="5692"/>
                  </a:lnTo>
                  <a:lnTo>
                    <a:pt x="5502" y="5311"/>
                  </a:lnTo>
                  <a:close/>
                  <a:moveTo>
                    <a:pt x="7359" y="6668"/>
                  </a:moveTo>
                  <a:cubicBezTo>
                    <a:pt x="7335" y="6835"/>
                    <a:pt x="7240" y="6978"/>
                    <a:pt x="7145" y="7073"/>
                  </a:cubicBezTo>
                  <a:cubicBezTo>
                    <a:pt x="7002" y="7192"/>
                    <a:pt x="6788" y="7264"/>
                    <a:pt x="6621" y="7311"/>
                  </a:cubicBezTo>
                  <a:cubicBezTo>
                    <a:pt x="6407" y="7311"/>
                    <a:pt x="6216" y="7216"/>
                    <a:pt x="6073" y="7073"/>
                  </a:cubicBezTo>
                  <a:cubicBezTo>
                    <a:pt x="5978" y="6930"/>
                    <a:pt x="5906" y="6835"/>
                    <a:pt x="5859" y="6668"/>
                  </a:cubicBezTo>
                  <a:close/>
                  <a:moveTo>
                    <a:pt x="10503" y="0"/>
                  </a:moveTo>
                  <a:lnTo>
                    <a:pt x="10503" y="24"/>
                  </a:lnTo>
                  <a:lnTo>
                    <a:pt x="1929" y="24"/>
                  </a:lnTo>
                  <a:cubicBezTo>
                    <a:pt x="1763" y="24"/>
                    <a:pt x="1620" y="215"/>
                    <a:pt x="1620" y="381"/>
                  </a:cubicBezTo>
                  <a:cubicBezTo>
                    <a:pt x="1644" y="929"/>
                    <a:pt x="2144" y="1263"/>
                    <a:pt x="2620" y="1263"/>
                  </a:cubicBezTo>
                  <a:lnTo>
                    <a:pt x="4763" y="1263"/>
                  </a:lnTo>
                  <a:cubicBezTo>
                    <a:pt x="5311" y="1263"/>
                    <a:pt x="5740" y="929"/>
                    <a:pt x="5787" y="381"/>
                  </a:cubicBezTo>
                  <a:lnTo>
                    <a:pt x="6097" y="381"/>
                  </a:lnTo>
                  <a:lnTo>
                    <a:pt x="6097" y="1024"/>
                  </a:lnTo>
                  <a:cubicBezTo>
                    <a:pt x="5978" y="1048"/>
                    <a:pt x="5906" y="1096"/>
                    <a:pt x="5835" y="1167"/>
                  </a:cubicBezTo>
                  <a:cubicBezTo>
                    <a:pt x="5716" y="1286"/>
                    <a:pt x="5668" y="1429"/>
                    <a:pt x="5668" y="1572"/>
                  </a:cubicBezTo>
                  <a:lnTo>
                    <a:pt x="5668" y="1763"/>
                  </a:lnTo>
                  <a:lnTo>
                    <a:pt x="5216" y="1763"/>
                  </a:lnTo>
                  <a:cubicBezTo>
                    <a:pt x="4978" y="1763"/>
                    <a:pt x="4787" y="1858"/>
                    <a:pt x="4644" y="2001"/>
                  </a:cubicBezTo>
                  <a:cubicBezTo>
                    <a:pt x="4549" y="2120"/>
                    <a:pt x="4478" y="2239"/>
                    <a:pt x="4430" y="2382"/>
                  </a:cubicBezTo>
                  <a:lnTo>
                    <a:pt x="1691" y="2382"/>
                  </a:lnTo>
                  <a:lnTo>
                    <a:pt x="1501" y="1763"/>
                  </a:lnTo>
                  <a:lnTo>
                    <a:pt x="1406" y="1572"/>
                  </a:lnTo>
                  <a:cubicBezTo>
                    <a:pt x="1334" y="1501"/>
                    <a:pt x="1263" y="1453"/>
                    <a:pt x="1167" y="1453"/>
                  </a:cubicBezTo>
                  <a:lnTo>
                    <a:pt x="334" y="1453"/>
                  </a:lnTo>
                  <a:cubicBezTo>
                    <a:pt x="334" y="1453"/>
                    <a:pt x="120" y="1501"/>
                    <a:pt x="72" y="1572"/>
                  </a:cubicBezTo>
                  <a:cubicBezTo>
                    <a:pt x="0" y="1691"/>
                    <a:pt x="0" y="1787"/>
                    <a:pt x="24" y="1906"/>
                  </a:cubicBezTo>
                  <a:lnTo>
                    <a:pt x="429" y="3120"/>
                  </a:lnTo>
                  <a:cubicBezTo>
                    <a:pt x="453" y="3239"/>
                    <a:pt x="596" y="3358"/>
                    <a:pt x="715" y="3406"/>
                  </a:cubicBezTo>
                  <a:lnTo>
                    <a:pt x="2168" y="3573"/>
                  </a:lnTo>
                  <a:cubicBezTo>
                    <a:pt x="2263" y="3573"/>
                    <a:pt x="2358" y="3525"/>
                    <a:pt x="2358" y="3430"/>
                  </a:cubicBezTo>
                  <a:cubicBezTo>
                    <a:pt x="2358" y="3334"/>
                    <a:pt x="2287" y="3239"/>
                    <a:pt x="2215" y="3239"/>
                  </a:cubicBezTo>
                  <a:lnTo>
                    <a:pt x="810" y="3096"/>
                  </a:lnTo>
                  <a:cubicBezTo>
                    <a:pt x="786" y="3096"/>
                    <a:pt x="739" y="3072"/>
                    <a:pt x="739" y="3049"/>
                  </a:cubicBezTo>
                  <a:lnTo>
                    <a:pt x="358" y="1858"/>
                  </a:lnTo>
                  <a:lnTo>
                    <a:pt x="1215" y="1858"/>
                  </a:lnTo>
                  <a:cubicBezTo>
                    <a:pt x="1310" y="1977"/>
                    <a:pt x="1406" y="2382"/>
                    <a:pt x="1453" y="2525"/>
                  </a:cubicBezTo>
                  <a:cubicBezTo>
                    <a:pt x="1453" y="2620"/>
                    <a:pt x="1525" y="2691"/>
                    <a:pt x="1572" y="2715"/>
                  </a:cubicBezTo>
                  <a:cubicBezTo>
                    <a:pt x="1644" y="2739"/>
                    <a:pt x="1691" y="2763"/>
                    <a:pt x="1787" y="2763"/>
                  </a:cubicBezTo>
                  <a:lnTo>
                    <a:pt x="7740" y="2763"/>
                  </a:lnTo>
                  <a:lnTo>
                    <a:pt x="7740" y="3787"/>
                  </a:lnTo>
                  <a:cubicBezTo>
                    <a:pt x="7740" y="3954"/>
                    <a:pt x="7835" y="4120"/>
                    <a:pt x="7955" y="4239"/>
                  </a:cubicBezTo>
                  <a:cubicBezTo>
                    <a:pt x="8074" y="4358"/>
                    <a:pt x="8240" y="4406"/>
                    <a:pt x="8431" y="4406"/>
                  </a:cubicBezTo>
                  <a:lnTo>
                    <a:pt x="9312" y="4406"/>
                  </a:lnTo>
                  <a:lnTo>
                    <a:pt x="9312" y="4525"/>
                  </a:lnTo>
                  <a:cubicBezTo>
                    <a:pt x="9312" y="4644"/>
                    <a:pt x="9264" y="4763"/>
                    <a:pt x="9169" y="4859"/>
                  </a:cubicBezTo>
                  <a:cubicBezTo>
                    <a:pt x="9074" y="4954"/>
                    <a:pt x="8955" y="5001"/>
                    <a:pt x="8836" y="5001"/>
                  </a:cubicBezTo>
                  <a:lnTo>
                    <a:pt x="5359" y="5001"/>
                  </a:lnTo>
                  <a:cubicBezTo>
                    <a:pt x="5240" y="5001"/>
                    <a:pt x="5121" y="4954"/>
                    <a:pt x="5025" y="4859"/>
                  </a:cubicBezTo>
                  <a:cubicBezTo>
                    <a:pt x="4954" y="4763"/>
                    <a:pt x="4882" y="4644"/>
                    <a:pt x="4882" y="4525"/>
                  </a:cubicBezTo>
                  <a:lnTo>
                    <a:pt x="4882" y="4001"/>
                  </a:lnTo>
                  <a:cubicBezTo>
                    <a:pt x="4882" y="3835"/>
                    <a:pt x="4835" y="3715"/>
                    <a:pt x="4763" y="3644"/>
                  </a:cubicBezTo>
                  <a:cubicBezTo>
                    <a:pt x="4716" y="3549"/>
                    <a:pt x="4597" y="3525"/>
                    <a:pt x="4430" y="3477"/>
                  </a:cubicBezTo>
                  <a:lnTo>
                    <a:pt x="2977" y="3311"/>
                  </a:lnTo>
                  <a:cubicBezTo>
                    <a:pt x="2882" y="3311"/>
                    <a:pt x="2811" y="3358"/>
                    <a:pt x="2811" y="3454"/>
                  </a:cubicBezTo>
                  <a:cubicBezTo>
                    <a:pt x="2811" y="3549"/>
                    <a:pt x="2858" y="3644"/>
                    <a:pt x="2953" y="3644"/>
                  </a:cubicBezTo>
                  <a:lnTo>
                    <a:pt x="4406" y="3811"/>
                  </a:lnTo>
                  <a:cubicBezTo>
                    <a:pt x="4478" y="3811"/>
                    <a:pt x="4501" y="3811"/>
                    <a:pt x="4525" y="3835"/>
                  </a:cubicBezTo>
                  <a:cubicBezTo>
                    <a:pt x="4549" y="3882"/>
                    <a:pt x="4549" y="3930"/>
                    <a:pt x="4549" y="4001"/>
                  </a:cubicBezTo>
                  <a:lnTo>
                    <a:pt x="4549" y="4525"/>
                  </a:lnTo>
                  <a:cubicBezTo>
                    <a:pt x="4549" y="4740"/>
                    <a:pt x="4644" y="4954"/>
                    <a:pt x="4787" y="5097"/>
                  </a:cubicBezTo>
                  <a:cubicBezTo>
                    <a:pt x="4882" y="5192"/>
                    <a:pt x="5025" y="5263"/>
                    <a:pt x="5192" y="5311"/>
                  </a:cubicBezTo>
                  <a:lnTo>
                    <a:pt x="5192" y="5692"/>
                  </a:lnTo>
                  <a:lnTo>
                    <a:pt x="4716" y="5692"/>
                  </a:lnTo>
                  <a:cubicBezTo>
                    <a:pt x="4597" y="5692"/>
                    <a:pt x="4525" y="5787"/>
                    <a:pt x="4525" y="5859"/>
                  </a:cubicBezTo>
                  <a:cubicBezTo>
                    <a:pt x="4525" y="5954"/>
                    <a:pt x="4620" y="6025"/>
                    <a:pt x="4716" y="6025"/>
                  </a:cubicBezTo>
                  <a:lnTo>
                    <a:pt x="6335" y="6025"/>
                  </a:lnTo>
                  <a:lnTo>
                    <a:pt x="6335" y="6335"/>
                  </a:lnTo>
                  <a:lnTo>
                    <a:pt x="5049" y="6335"/>
                  </a:lnTo>
                  <a:cubicBezTo>
                    <a:pt x="4906" y="6335"/>
                    <a:pt x="4763" y="6407"/>
                    <a:pt x="4644" y="6526"/>
                  </a:cubicBezTo>
                  <a:cubicBezTo>
                    <a:pt x="4525" y="6645"/>
                    <a:pt x="4454" y="6788"/>
                    <a:pt x="4454" y="6978"/>
                  </a:cubicBezTo>
                  <a:lnTo>
                    <a:pt x="4454" y="7669"/>
                  </a:lnTo>
                  <a:cubicBezTo>
                    <a:pt x="4454" y="7812"/>
                    <a:pt x="4525" y="7954"/>
                    <a:pt x="4644" y="8074"/>
                  </a:cubicBezTo>
                  <a:cubicBezTo>
                    <a:pt x="4740" y="8193"/>
                    <a:pt x="4882" y="8264"/>
                    <a:pt x="5049" y="8264"/>
                  </a:cubicBezTo>
                  <a:lnTo>
                    <a:pt x="6121" y="8264"/>
                  </a:lnTo>
                  <a:cubicBezTo>
                    <a:pt x="6240" y="8264"/>
                    <a:pt x="6335" y="8169"/>
                    <a:pt x="6311" y="8050"/>
                  </a:cubicBezTo>
                  <a:cubicBezTo>
                    <a:pt x="6287" y="7978"/>
                    <a:pt x="6216" y="7931"/>
                    <a:pt x="6121" y="7931"/>
                  </a:cubicBezTo>
                  <a:lnTo>
                    <a:pt x="5049" y="7931"/>
                  </a:lnTo>
                  <a:cubicBezTo>
                    <a:pt x="5002" y="7931"/>
                    <a:pt x="4930" y="7907"/>
                    <a:pt x="4882" y="7835"/>
                  </a:cubicBezTo>
                  <a:cubicBezTo>
                    <a:pt x="4811" y="7812"/>
                    <a:pt x="4787" y="7740"/>
                    <a:pt x="4787" y="7669"/>
                  </a:cubicBezTo>
                  <a:lnTo>
                    <a:pt x="4787" y="6954"/>
                  </a:lnTo>
                  <a:cubicBezTo>
                    <a:pt x="4787" y="6883"/>
                    <a:pt x="4811" y="6835"/>
                    <a:pt x="4882" y="6764"/>
                  </a:cubicBezTo>
                  <a:cubicBezTo>
                    <a:pt x="4906" y="6716"/>
                    <a:pt x="5002" y="6668"/>
                    <a:pt x="5049" y="6668"/>
                  </a:cubicBezTo>
                  <a:lnTo>
                    <a:pt x="5406" y="6668"/>
                  </a:lnTo>
                  <a:cubicBezTo>
                    <a:pt x="5478" y="6907"/>
                    <a:pt x="5573" y="7121"/>
                    <a:pt x="5740" y="7311"/>
                  </a:cubicBezTo>
                  <a:cubicBezTo>
                    <a:pt x="5954" y="7502"/>
                    <a:pt x="6264" y="7621"/>
                    <a:pt x="6549" y="7621"/>
                  </a:cubicBezTo>
                  <a:cubicBezTo>
                    <a:pt x="6883" y="7621"/>
                    <a:pt x="7145" y="7502"/>
                    <a:pt x="7359" y="7311"/>
                  </a:cubicBezTo>
                  <a:cubicBezTo>
                    <a:pt x="7526" y="7121"/>
                    <a:pt x="7645" y="6907"/>
                    <a:pt x="7693" y="6668"/>
                  </a:cubicBezTo>
                  <a:lnTo>
                    <a:pt x="8121" y="6668"/>
                  </a:lnTo>
                  <a:cubicBezTo>
                    <a:pt x="8193" y="6668"/>
                    <a:pt x="8240" y="6716"/>
                    <a:pt x="8312" y="6764"/>
                  </a:cubicBezTo>
                  <a:cubicBezTo>
                    <a:pt x="8359" y="6788"/>
                    <a:pt x="8383" y="6859"/>
                    <a:pt x="8383" y="6954"/>
                  </a:cubicBezTo>
                  <a:lnTo>
                    <a:pt x="8383" y="7597"/>
                  </a:lnTo>
                  <a:cubicBezTo>
                    <a:pt x="8383" y="7669"/>
                    <a:pt x="8359" y="7716"/>
                    <a:pt x="8312" y="7788"/>
                  </a:cubicBezTo>
                  <a:cubicBezTo>
                    <a:pt x="8264" y="7835"/>
                    <a:pt x="8193" y="7859"/>
                    <a:pt x="8121" y="7859"/>
                  </a:cubicBezTo>
                  <a:lnTo>
                    <a:pt x="7050" y="7859"/>
                  </a:lnTo>
                  <a:cubicBezTo>
                    <a:pt x="6930" y="7859"/>
                    <a:pt x="6835" y="7954"/>
                    <a:pt x="6883" y="8074"/>
                  </a:cubicBezTo>
                  <a:cubicBezTo>
                    <a:pt x="6907" y="8145"/>
                    <a:pt x="6954" y="8193"/>
                    <a:pt x="7050" y="8193"/>
                  </a:cubicBezTo>
                  <a:lnTo>
                    <a:pt x="8121" y="8193"/>
                  </a:lnTo>
                  <a:cubicBezTo>
                    <a:pt x="8264" y="8193"/>
                    <a:pt x="8431" y="8145"/>
                    <a:pt x="8550" y="8026"/>
                  </a:cubicBezTo>
                  <a:cubicBezTo>
                    <a:pt x="8669" y="7931"/>
                    <a:pt x="8717" y="7788"/>
                    <a:pt x="8717" y="7597"/>
                  </a:cubicBezTo>
                  <a:lnTo>
                    <a:pt x="8717" y="6907"/>
                  </a:lnTo>
                  <a:cubicBezTo>
                    <a:pt x="8717" y="6740"/>
                    <a:pt x="8669" y="6597"/>
                    <a:pt x="8550" y="6478"/>
                  </a:cubicBezTo>
                  <a:cubicBezTo>
                    <a:pt x="8455" y="6359"/>
                    <a:pt x="8312" y="6287"/>
                    <a:pt x="8121" y="6287"/>
                  </a:cubicBezTo>
                  <a:lnTo>
                    <a:pt x="6859" y="6287"/>
                  </a:lnTo>
                  <a:lnTo>
                    <a:pt x="6859" y="5954"/>
                  </a:lnTo>
                  <a:lnTo>
                    <a:pt x="8550" y="5954"/>
                  </a:lnTo>
                  <a:cubicBezTo>
                    <a:pt x="8645" y="5954"/>
                    <a:pt x="8717" y="5906"/>
                    <a:pt x="8717" y="5811"/>
                  </a:cubicBezTo>
                  <a:cubicBezTo>
                    <a:pt x="8717" y="5716"/>
                    <a:pt x="8645" y="5644"/>
                    <a:pt x="8550" y="5644"/>
                  </a:cubicBezTo>
                  <a:lnTo>
                    <a:pt x="8074" y="5644"/>
                  </a:lnTo>
                  <a:lnTo>
                    <a:pt x="8074" y="5240"/>
                  </a:lnTo>
                  <a:lnTo>
                    <a:pt x="8883" y="5240"/>
                  </a:lnTo>
                  <a:cubicBezTo>
                    <a:pt x="9074" y="5240"/>
                    <a:pt x="9288" y="5168"/>
                    <a:pt x="9431" y="5001"/>
                  </a:cubicBezTo>
                  <a:cubicBezTo>
                    <a:pt x="9598" y="4859"/>
                    <a:pt x="9669" y="4644"/>
                    <a:pt x="9669" y="4454"/>
                  </a:cubicBezTo>
                  <a:lnTo>
                    <a:pt x="9669" y="3858"/>
                  </a:lnTo>
                  <a:cubicBezTo>
                    <a:pt x="9669" y="3430"/>
                    <a:pt x="9502" y="3025"/>
                    <a:pt x="9240" y="2739"/>
                  </a:cubicBezTo>
                  <a:cubicBezTo>
                    <a:pt x="8907" y="2453"/>
                    <a:pt x="8526" y="2310"/>
                    <a:pt x="8097" y="2310"/>
                  </a:cubicBezTo>
                  <a:cubicBezTo>
                    <a:pt x="8074" y="2144"/>
                    <a:pt x="8002" y="2025"/>
                    <a:pt x="7883" y="1906"/>
                  </a:cubicBezTo>
                  <a:cubicBezTo>
                    <a:pt x="7740" y="1763"/>
                    <a:pt x="7526" y="1667"/>
                    <a:pt x="7335" y="1667"/>
                  </a:cubicBezTo>
                  <a:lnTo>
                    <a:pt x="6883" y="1667"/>
                  </a:lnTo>
                  <a:lnTo>
                    <a:pt x="6883" y="1501"/>
                  </a:lnTo>
                  <a:cubicBezTo>
                    <a:pt x="6883" y="1358"/>
                    <a:pt x="6811" y="1191"/>
                    <a:pt x="6692" y="1072"/>
                  </a:cubicBezTo>
                  <a:cubicBezTo>
                    <a:pt x="6621" y="1024"/>
                    <a:pt x="6526" y="953"/>
                    <a:pt x="6430" y="929"/>
                  </a:cubicBezTo>
                  <a:lnTo>
                    <a:pt x="6430" y="310"/>
                  </a:lnTo>
                  <a:lnTo>
                    <a:pt x="6740" y="310"/>
                  </a:lnTo>
                  <a:cubicBezTo>
                    <a:pt x="6764" y="882"/>
                    <a:pt x="7216" y="1191"/>
                    <a:pt x="7740" y="1191"/>
                  </a:cubicBezTo>
                  <a:lnTo>
                    <a:pt x="9860" y="1191"/>
                  </a:lnTo>
                  <a:cubicBezTo>
                    <a:pt x="10122" y="1191"/>
                    <a:pt x="10360" y="1120"/>
                    <a:pt x="10574" y="929"/>
                  </a:cubicBezTo>
                  <a:cubicBezTo>
                    <a:pt x="10717" y="786"/>
                    <a:pt x="10836" y="572"/>
                    <a:pt x="10836" y="334"/>
                  </a:cubicBezTo>
                  <a:cubicBezTo>
                    <a:pt x="10836" y="239"/>
                    <a:pt x="10812" y="167"/>
                    <a:pt x="10741" y="96"/>
                  </a:cubicBezTo>
                  <a:cubicBezTo>
                    <a:pt x="10693" y="48"/>
                    <a:pt x="10598" y="0"/>
                    <a:pt x="10503" y="0"/>
                  </a:cubicBezTo>
                  <a:close/>
                  <a:moveTo>
                    <a:pt x="4891" y="8752"/>
                  </a:moveTo>
                  <a:cubicBezTo>
                    <a:pt x="4847" y="8752"/>
                    <a:pt x="4799" y="8764"/>
                    <a:pt x="4763" y="8788"/>
                  </a:cubicBezTo>
                  <a:lnTo>
                    <a:pt x="4549" y="9002"/>
                  </a:lnTo>
                  <a:cubicBezTo>
                    <a:pt x="4501" y="9050"/>
                    <a:pt x="4501" y="9169"/>
                    <a:pt x="4549" y="9240"/>
                  </a:cubicBezTo>
                  <a:cubicBezTo>
                    <a:pt x="4585" y="9264"/>
                    <a:pt x="4632" y="9276"/>
                    <a:pt x="4677" y="9276"/>
                  </a:cubicBezTo>
                  <a:cubicBezTo>
                    <a:pt x="4722" y="9276"/>
                    <a:pt x="4763" y="9264"/>
                    <a:pt x="4787" y="9240"/>
                  </a:cubicBezTo>
                  <a:lnTo>
                    <a:pt x="5002" y="9026"/>
                  </a:lnTo>
                  <a:cubicBezTo>
                    <a:pt x="5073" y="8978"/>
                    <a:pt x="5073" y="8859"/>
                    <a:pt x="5002" y="8788"/>
                  </a:cubicBezTo>
                  <a:cubicBezTo>
                    <a:pt x="4978" y="8764"/>
                    <a:pt x="4936" y="8752"/>
                    <a:pt x="4891" y="8752"/>
                  </a:cubicBezTo>
                  <a:close/>
                  <a:moveTo>
                    <a:pt x="8279" y="8752"/>
                  </a:moveTo>
                  <a:cubicBezTo>
                    <a:pt x="8234" y="8752"/>
                    <a:pt x="8193" y="8764"/>
                    <a:pt x="8169" y="8788"/>
                  </a:cubicBezTo>
                  <a:cubicBezTo>
                    <a:pt x="8097" y="8859"/>
                    <a:pt x="8097" y="8978"/>
                    <a:pt x="8169" y="9026"/>
                  </a:cubicBezTo>
                  <a:lnTo>
                    <a:pt x="8359" y="9240"/>
                  </a:lnTo>
                  <a:cubicBezTo>
                    <a:pt x="8395" y="9264"/>
                    <a:pt x="8443" y="9276"/>
                    <a:pt x="8487" y="9276"/>
                  </a:cubicBezTo>
                  <a:cubicBezTo>
                    <a:pt x="8532" y="9276"/>
                    <a:pt x="8574" y="9264"/>
                    <a:pt x="8597" y="9240"/>
                  </a:cubicBezTo>
                  <a:cubicBezTo>
                    <a:pt x="8669" y="9169"/>
                    <a:pt x="8669" y="9050"/>
                    <a:pt x="8597" y="9002"/>
                  </a:cubicBezTo>
                  <a:lnTo>
                    <a:pt x="8407" y="8788"/>
                  </a:lnTo>
                  <a:cubicBezTo>
                    <a:pt x="8371" y="8764"/>
                    <a:pt x="8324" y="8752"/>
                    <a:pt x="8279" y="8752"/>
                  </a:cubicBezTo>
                  <a:close/>
                  <a:moveTo>
                    <a:pt x="7581" y="8723"/>
                  </a:moveTo>
                  <a:cubicBezTo>
                    <a:pt x="7550" y="8723"/>
                    <a:pt x="7516" y="8736"/>
                    <a:pt x="7478" y="8764"/>
                  </a:cubicBezTo>
                  <a:cubicBezTo>
                    <a:pt x="7383" y="8812"/>
                    <a:pt x="7359" y="8907"/>
                    <a:pt x="7407" y="9002"/>
                  </a:cubicBezTo>
                  <a:lnTo>
                    <a:pt x="7526" y="9217"/>
                  </a:lnTo>
                  <a:cubicBezTo>
                    <a:pt x="7572" y="9263"/>
                    <a:pt x="7628" y="9289"/>
                    <a:pt x="7681" y="9289"/>
                  </a:cubicBezTo>
                  <a:cubicBezTo>
                    <a:pt x="7710" y="9289"/>
                    <a:pt x="7739" y="9281"/>
                    <a:pt x="7764" y="9264"/>
                  </a:cubicBezTo>
                  <a:cubicBezTo>
                    <a:pt x="7859" y="9217"/>
                    <a:pt x="7883" y="9121"/>
                    <a:pt x="7835" y="9026"/>
                  </a:cubicBezTo>
                  <a:lnTo>
                    <a:pt x="7716" y="8812"/>
                  </a:lnTo>
                  <a:cubicBezTo>
                    <a:pt x="7673" y="8754"/>
                    <a:pt x="7630" y="8723"/>
                    <a:pt x="7581" y="8723"/>
                  </a:cubicBezTo>
                  <a:close/>
                  <a:moveTo>
                    <a:pt x="6264" y="8758"/>
                  </a:moveTo>
                  <a:cubicBezTo>
                    <a:pt x="6192" y="8758"/>
                    <a:pt x="6136" y="8804"/>
                    <a:pt x="6097" y="8883"/>
                  </a:cubicBezTo>
                  <a:lnTo>
                    <a:pt x="6049" y="9098"/>
                  </a:lnTo>
                  <a:cubicBezTo>
                    <a:pt x="6026" y="9169"/>
                    <a:pt x="6073" y="9264"/>
                    <a:pt x="6168" y="9288"/>
                  </a:cubicBezTo>
                  <a:cubicBezTo>
                    <a:pt x="6189" y="9298"/>
                    <a:pt x="6209" y="9303"/>
                    <a:pt x="6228" y="9303"/>
                  </a:cubicBezTo>
                  <a:cubicBezTo>
                    <a:pt x="6294" y="9303"/>
                    <a:pt x="6346" y="9243"/>
                    <a:pt x="6383" y="9169"/>
                  </a:cubicBezTo>
                  <a:lnTo>
                    <a:pt x="6430" y="8978"/>
                  </a:lnTo>
                  <a:cubicBezTo>
                    <a:pt x="6454" y="8883"/>
                    <a:pt x="6407" y="8788"/>
                    <a:pt x="6311" y="8764"/>
                  </a:cubicBezTo>
                  <a:cubicBezTo>
                    <a:pt x="6295" y="8760"/>
                    <a:pt x="6279" y="8758"/>
                    <a:pt x="6264" y="8758"/>
                  </a:cubicBezTo>
                  <a:close/>
                  <a:moveTo>
                    <a:pt x="6897" y="8758"/>
                  </a:moveTo>
                  <a:cubicBezTo>
                    <a:pt x="6884" y="8758"/>
                    <a:pt x="6871" y="8760"/>
                    <a:pt x="6859" y="8764"/>
                  </a:cubicBezTo>
                  <a:cubicBezTo>
                    <a:pt x="6764" y="8788"/>
                    <a:pt x="6692" y="8883"/>
                    <a:pt x="6740" y="8978"/>
                  </a:cubicBezTo>
                  <a:lnTo>
                    <a:pt x="6788" y="9169"/>
                  </a:lnTo>
                  <a:cubicBezTo>
                    <a:pt x="6806" y="9243"/>
                    <a:pt x="6868" y="9303"/>
                    <a:pt x="6940" y="9303"/>
                  </a:cubicBezTo>
                  <a:cubicBezTo>
                    <a:pt x="6960" y="9303"/>
                    <a:pt x="6981" y="9298"/>
                    <a:pt x="7002" y="9288"/>
                  </a:cubicBezTo>
                  <a:cubicBezTo>
                    <a:pt x="7097" y="9264"/>
                    <a:pt x="7145" y="9169"/>
                    <a:pt x="7121" y="9098"/>
                  </a:cubicBezTo>
                  <a:lnTo>
                    <a:pt x="7050" y="8883"/>
                  </a:lnTo>
                  <a:cubicBezTo>
                    <a:pt x="7030" y="8804"/>
                    <a:pt x="6961" y="8758"/>
                    <a:pt x="6897" y="8758"/>
                  </a:cubicBezTo>
                  <a:close/>
                  <a:moveTo>
                    <a:pt x="5599" y="8764"/>
                  </a:moveTo>
                  <a:cubicBezTo>
                    <a:pt x="5539" y="8764"/>
                    <a:pt x="5486" y="8796"/>
                    <a:pt x="5454" y="8859"/>
                  </a:cubicBezTo>
                  <a:lnTo>
                    <a:pt x="5335" y="9050"/>
                  </a:lnTo>
                  <a:cubicBezTo>
                    <a:pt x="5263" y="9145"/>
                    <a:pt x="5311" y="9240"/>
                    <a:pt x="5383" y="9288"/>
                  </a:cubicBezTo>
                  <a:cubicBezTo>
                    <a:pt x="5420" y="9316"/>
                    <a:pt x="5458" y="9330"/>
                    <a:pt x="5492" y="9330"/>
                  </a:cubicBezTo>
                  <a:cubicBezTo>
                    <a:pt x="5546" y="9330"/>
                    <a:pt x="5592" y="9298"/>
                    <a:pt x="5621" y="9240"/>
                  </a:cubicBezTo>
                  <a:lnTo>
                    <a:pt x="5740" y="9026"/>
                  </a:lnTo>
                  <a:cubicBezTo>
                    <a:pt x="5811" y="8931"/>
                    <a:pt x="5764" y="8859"/>
                    <a:pt x="5692" y="8788"/>
                  </a:cubicBezTo>
                  <a:cubicBezTo>
                    <a:pt x="5660" y="8772"/>
                    <a:pt x="5629" y="8764"/>
                    <a:pt x="5599" y="8764"/>
                  </a:cubicBezTo>
                  <a:close/>
                  <a:moveTo>
                    <a:pt x="4111" y="9520"/>
                  </a:moveTo>
                  <a:cubicBezTo>
                    <a:pt x="4067" y="9520"/>
                    <a:pt x="4025" y="9538"/>
                    <a:pt x="4001" y="9574"/>
                  </a:cubicBezTo>
                  <a:lnTo>
                    <a:pt x="3787" y="9764"/>
                  </a:lnTo>
                  <a:cubicBezTo>
                    <a:pt x="3716" y="9836"/>
                    <a:pt x="3716" y="9955"/>
                    <a:pt x="3787" y="10002"/>
                  </a:cubicBezTo>
                  <a:cubicBezTo>
                    <a:pt x="3811" y="10038"/>
                    <a:pt x="3852" y="10056"/>
                    <a:pt x="3897" y="10056"/>
                  </a:cubicBezTo>
                  <a:cubicBezTo>
                    <a:pt x="3942" y="10056"/>
                    <a:pt x="3989" y="10038"/>
                    <a:pt x="4025" y="10002"/>
                  </a:cubicBezTo>
                  <a:lnTo>
                    <a:pt x="4239" y="9812"/>
                  </a:lnTo>
                  <a:cubicBezTo>
                    <a:pt x="4287" y="9741"/>
                    <a:pt x="4287" y="9621"/>
                    <a:pt x="4239" y="9574"/>
                  </a:cubicBezTo>
                  <a:cubicBezTo>
                    <a:pt x="4204" y="9538"/>
                    <a:pt x="4156" y="9520"/>
                    <a:pt x="4111" y="9520"/>
                  </a:cubicBezTo>
                  <a:close/>
                  <a:moveTo>
                    <a:pt x="9059" y="9520"/>
                  </a:moveTo>
                  <a:cubicBezTo>
                    <a:pt x="9014" y="9520"/>
                    <a:pt x="8967" y="9538"/>
                    <a:pt x="8931" y="9574"/>
                  </a:cubicBezTo>
                  <a:cubicBezTo>
                    <a:pt x="8883" y="9621"/>
                    <a:pt x="8883" y="9741"/>
                    <a:pt x="8931" y="9812"/>
                  </a:cubicBezTo>
                  <a:lnTo>
                    <a:pt x="9145" y="10002"/>
                  </a:lnTo>
                  <a:cubicBezTo>
                    <a:pt x="9169" y="10038"/>
                    <a:pt x="9211" y="10056"/>
                    <a:pt x="9255" y="10056"/>
                  </a:cubicBezTo>
                  <a:cubicBezTo>
                    <a:pt x="9300" y="10056"/>
                    <a:pt x="9348" y="10038"/>
                    <a:pt x="9383" y="10002"/>
                  </a:cubicBezTo>
                  <a:cubicBezTo>
                    <a:pt x="9431" y="9955"/>
                    <a:pt x="9431" y="9836"/>
                    <a:pt x="9383" y="9764"/>
                  </a:cubicBezTo>
                  <a:lnTo>
                    <a:pt x="9169" y="9574"/>
                  </a:lnTo>
                  <a:cubicBezTo>
                    <a:pt x="9145" y="9538"/>
                    <a:pt x="9104" y="9520"/>
                    <a:pt x="9059" y="9520"/>
                  </a:cubicBezTo>
                  <a:close/>
                  <a:moveTo>
                    <a:pt x="5151" y="9502"/>
                  </a:moveTo>
                  <a:cubicBezTo>
                    <a:pt x="5097" y="9502"/>
                    <a:pt x="5049" y="9534"/>
                    <a:pt x="5002" y="9598"/>
                  </a:cubicBezTo>
                  <a:lnTo>
                    <a:pt x="4882" y="9812"/>
                  </a:lnTo>
                  <a:cubicBezTo>
                    <a:pt x="4835" y="9883"/>
                    <a:pt x="4859" y="9979"/>
                    <a:pt x="4954" y="10050"/>
                  </a:cubicBezTo>
                  <a:cubicBezTo>
                    <a:pt x="4978" y="10066"/>
                    <a:pt x="5004" y="10074"/>
                    <a:pt x="5031" y="10074"/>
                  </a:cubicBezTo>
                  <a:cubicBezTo>
                    <a:pt x="5086" y="10074"/>
                    <a:pt x="5144" y="10042"/>
                    <a:pt x="5192" y="9979"/>
                  </a:cubicBezTo>
                  <a:lnTo>
                    <a:pt x="5311" y="9764"/>
                  </a:lnTo>
                  <a:cubicBezTo>
                    <a:pt x="5359" y="9693"/>
                    <a:pt x="5335" y="9598"/>
                    <a:pt x="5240" y="9526"/>
                  </a:cubicBezTo>
                  <a:cubicBezTo>
                    <a:pt x="5208" y="9510"/>
                    <a:pt x="5179" y="9502"/>
                    <a:pt x="5151" y="9502"/>
                  </a:cubicBezTo>
                  <a:close/>
                  <a:moveTo>
                    <a:pt x="8008" y="9502"/>
                  </a:moveTo>
                  <a:cubicBezTo>
                    <a:pt x="7981" y="9502"/>
                    <a:pt x="7955" y="9510"/>
                    <a:pt x="7931" y="9526"/>
                  </a:cubicBezTo>
                  <a:cubicBezTo>
                    <a:pt x="7835" y="9598"/>
                    <a:pt x="7812" y="9693"/>
                    <a:pt x="7859" y="9764"/>
                  </a:cubicBezTo>
                  <a:lnTo>
                    <a:pt x="7978" y="9979"/>
                  </a:lnTo>
                  <a:cubicBezTo>
                    <a:pt x="8026" y="10042"/>
                    <a:pt x="8074" y="10074"/>
                    <a:pt x="8128" y="10074"/>
                  </a:cubicBezTo>
                  <a:cubicBezTo>
                    <a:pt x="8156" y="10074"/>
                    <a:pt x="8185" y="10066"/>
                    <a:pt x="8216" y="10050"/>
                  </a:cubicBezTo>
                  <a:cubicBezTo>
                    <a:pt x="8312" y="9979"/>
                    <a:pt x="8336" y="9883"/>
                    <a:pt x="8288" y="9812"/>
                  </a:cubicBezTo>
                  <a:lnTo>
                    <a:pt x="8169" y="9598"/>
                  </a:lnTo>
                  <a:cubicBezTo>
                    <a:pt x="8121" y="9534"/>
                    <a:pt x="8063" y="9502"/>
                    <a:pt x="8008" y="9502"/>
                  </a:cubicBezTo>
                  <a:close/>
                  <a:moveTo>
                    <a:pt x="7064" y="9522"/>
                  </a:moveTo>
                  <a:cubicBezTo>
                    <a:pt x="7051" y="9522"/>
                    <a:pt x="7039" y="9523"/>
                    <a:pt x="7026" y="9526"/>
                  </a:cubicBezTo>
                  <a:cubicBezTo>
                    <a:pt x="6930" y="9550"/>
                    <a:pt x="6883" y="9645"/>
                    <a:pt x="6907" y="9741"/>
                  </a:cubicBezTo>
                  <a:lnTo>
                    <a:pt x="6978" y="9955"/>
                  </a:lnTo>
                  <a:cubicBezTo>
                    <a:pt x="6999" y="10017"/>
                    <a:pt x="7073" y="10079"/>
                    <a:pt x="7139" y="10079"/>
                  </a:cubicBezTo>
                  <a:cubicBezTo>
                    <a:pt x="7149" y="10079"/>
                    <a:pt x="7159" y="10077"/>
                    <a:pt x="7169" y="10074"/>
                  </a:cubicBezTo>
                  <a:cubicBezTo>
                    <a:pt x="7264" y="10050"/>
                    <a:pt x="7335" y="9955"/>
                    <a:pt x="7288" y="9860"/>
                  </a:cubicBezTo>
                  <a:lnTo>
                    <a:pt x="7240" y="9645"/>
                  </a:lnTo>
                  <a:cubicBezTo>
                    <a:pt x="7219" y="9583"/>
                    <a:pt x="7145" y="9522"/>
                    <a:pt x="7064" y="9522"/>
                  </a:cubicBezTo>
                  <a:close/>
                  <a:moveTo>
                    <a:pt x="6106" y="9522"/>
                  </a:moveTo>
                  <a:cubicBezTo>
                    <a:pt x="6025" y="9522"/>
                    <a:pt x="5951" y="9583"/>
                    <a:pt x="5930" y="9645"/>
                  </a:cubicBezTo>
                  <a:lnTo>
                    <a:pt x="5859" y="9860"/>
                  </a:lnTo>
                  <a:cubicBezTo>
                    <a:pt x="5835" y="9955"/>
                    <a:pt x="5906" y="10050"/>
                    <a:pt x="5978" y="10074"/>
                  </a:cubicBezTo>
                  <a:cubicBezTo>
                    <a:pt x="5994" y="10078"/>
                    <a:pt x="6011" y="10080"/>
                    <a:pt x="6027" y="10080"/>
                  </a:cubicBezTo>
                  <a:cubicBezTo>
                    <a:pt x="6104" y="10080"/>
                    <a:pt x="6173" y="10034"/>
                    <a:pt x="6192" y="9955"/>
                  </a:cubicBezTo>
                  <a:lnTo>
                    <a:pt x="6264" y="9741"/>
                  </a:lnTo>
                  <a:cubicBezTo>
                    <a:pt x="6287" y="9645"/>
                    <a:pt x="6216" y="9574"/>
                    <a:pt x="6145" y="9526"/>
                  </a:cubicBezTo>
                  <a:cubicBezTo>
                    <a:pt x="6132" y="9523"/>
                    <a:pt x="6119" y="9522"/>
                    <a:pt x="6106" y="9522"/>
                  </a:cubicBezTo>
                  <a:close/>
                  <a:moveTo>
                    <a:pt x="7299" y="10273"/>
                  </a:moveTo>
                  <a:cubicBezTo>
                    <a:pt x="7281" y="10273"/>
                    <a:pt x="7261" y="10278"/>
                    <a:pt x="7240" y="10288"/>
                  </a:cubicBezTo>
                  <a:cubicBezTo>
                    <a:pt x="7145" y="10312"/>
                    <a:pt x="7097" y="10407"/>
                    <a:pt x="7121" y="10479"/>
                  </a:cubicBezTo>
                  <a:lnTo>
                    <a:pt x="7169" y="10693"/>
                  </a:lnTo>
                  <a:cubicBezTo>
                    <a:pt x="7208" y="10772"/>
                    <a:pt x="7264" y="10818"/>
                    <a:pt x="7336" y="10818"/>
                  </a:cubicBezTo>
                  <a:cubicBezTo>
                    <a:pt x="7351" y="10818"/>
                    <a:pt x="7367" y="10816"/>
                    <a:pt x="7383" y="10812"/>
                  </a:cubicBezTo>
                  <a:cubicBezTo>
                    <a:pt x="7478" y="10788"/>
                    <a:pt x="7526" y="10693"/>
                    <a:pt x="7502" y="10598"/>
                  </a:cubicBezTo>
                  <a:lnTo>
                    <a:pt x="7454" y="10407"/>
                  </a:lnTo>
                  <a:cubicBezTo>
                    <a:pt x="7417" y="10333"/>
                    <a:pt x="7366" y="10273"/>
                    <a:pt x="7299" y="10273"/>
                  </a:cubicBezTo>
                  <a:close/>
                  <a:moveTo>
                    <a:pt x="3367" y="10300"/>
                  </a:moveTo>
                  <a:cubicBezTo>
                    <a:pt x="3323" y="10300"/>
                    <a:pt x="3275" y="10312"/>
                    <a:pt x="3239" y="10336"/>
                  </a:cubicBezTo>
                  <a:lnTo>
                    <a:pt x="3049" y="10550"/>
                  </a:lnTo>
                  <a:cubicBezTo>
                    <a:pt x="2977" y="10598"/>
                    <a:pt x="2977" y="10717"/>
                    <a:pt x="3049" y="10788"/>
                  </a:cubicBezTo>
                  <a:cubicBezTo>
                    <a:pt x="3073" y="10812"/>
                    <a:pt x="3114" y="10824"/>
                    <a:pt x="3159" y="10824"/>
                  </a:cubicBezTo>
                  <a:cubicBezTo>
                    <a:pt x="3204" y="10824"/>
                    <a:pt x="3251" y="10812"/>
                    <a:pt x="3287" y="10788"/>
                  </a:cubicBezTo>
                  <a:lnTo>
                    <a:pt x="3477" y="10574"/>
                  </a:lnTo>
                  <a:cubicBezTo>
                    <a:pt x="3549" y="10526"/>
                    <a:pt x="3549" y="10407"/>
                    <a:pt x="3477" y="10336"/>
                  </a:cubicBezTo>
                  <a:cubicBezTo>
                    <a:pt x="3454" y="10312"/>
                    <a:pt x="3412" y="10300"/>
                    <a:pt x="3367" y="10300"/>
                  </a:cubicBezTo>
                  <a:close/>
                  <a:moveTo>
                    <a:pt x="9797" y="10300"/>
                  </a:moveTo>
                  <a:cubicBezTo>
                    <a:pt x="9752" y="10300"/>
                    <a:pt x="9705" y="10312"/>
                    <a:pt x="9669" y="10336"/>
                  </a:cubicBezTo>
                  <a:cubicBezTo>
                    <a:pt x="9622" y="10407"/>
                    <a:pt x="9622" y="10526"/>
                    <a:pt x="9669" y="10574"/>
                  </a:cubicBezTo>
                  <a:lnTo>
                    <a:pt x="9883" y="10788"/>
                  </a:lnTo>
                  <a:cubicBezTo>
                    <a:pt x="9919" y="10812"/>
                    <a:pt x="9967" y="10824"/>
                    <a:pt x="10011" y="10824"/>
                  </a:cubicBezTo>
                  <a:cubicBezTo>
                    <a:pt x="10056" y="10824"/>
                    <a:pt x="10098" y="10812"/>
                    <a:pt x="10122" y="10788"/>
                  </a:cubicBezTo>
                  <a:cubicBezTo>
                    <a:pt x="10193" y="10717"/>
                    <a:pt x="10193" y="10598"/>
                    <a:pt x="10122" y="10550"/>
                  </a:cubicBezTo>
                  <a:lnTo>
                    <a:pt x="9907" y="10336"/>
                  </a:lnTo>
                  <a:cubicBezTo>
                    <a:pt x="9883" y="10312"/>
                    <a:pt x="9842" y="10300"/>
                    <a:pt x="9797" y="10300"/>
                  </a:cubicBezTo>
                  <a:close/>
                  <a:moveTo>
                    <a:pt x="4706" y="10277"/>
                  </a:moveTo>
                  <a:cubicBezTo>
                    <a:pt x="4652" y="10277"/>
                    <a:pt x="4596" y="10313"/>
                    <a:pt x="4549" y="10360"/>
                  </a:cubicBezTo>
                  <a:lnTo>
                    <a:pt x="4430" y="10574"/>
                  </a:lnTo>
                  <a:cubicBezTo>
                    <a:pt x="4382" y="10669"/>
                    <a:pt x="4406" y="10765"/>
                    <a:pt x="4501" y="10812"/>
                  </a:cubicBezTo>
                  <a:cubicBezTo>
                    <a:pt x="4535" y="10837"/>
                    <a:pt x="4565" y="10848"/>
                    <a:pt x="4593" y="10848"/>
                  </a:cubicBezTo>
                  <a:cubicBezTo>
                    <a:pt x="4646" y="10848"/>
                    <a:pt x="4693" y="10811"/>
                    <a:pt x="4740" y="10765"/>
                  </a:cubicBezTo>
                  <a:lnTo>
                    <a:pt x="4859" y="10550"/>
                  </a:lnTo>
                  <a:cubicBezTo>
                    <a:pt x="4906" y="10455"/>
                    <a:pt x="4882" y="10360"/>
                    <a:pt x="4787" y="10312"/>
                  </a:cubicBezTo>
                  <a:cubicBezTo>
                    <a:pt x="4762" y="10287"/>
                    <a:pt x="4734" y="10277"/>
                    <a:pt x="4706" y="10277"/>
                  </a:cubicBezTo>
                  <a:close/>
                  <a:moveTo>
                    <a:pt x="8457" y="10277"/>
                  </a:moveTo>
                  <a:cubicBezTo>
                    <a:pt x="8426" y="10277"/>
                    <a:pt x="8393" y="10287"/>
                    <a:pt x="8359" y="10312"/>
                  </a:cubicBezTo>
                  <a:cubicBezTo>
                    <a:pt x="8288" y="10360"/>
                    <a:pt x="8240" y="10455"/>
                    <a:pt x="8312" y="10550"/>
                  </a:cubicBezTo>
                  <a:lnTo>
                    <a:pt x="8431" y="10765"/>
                  </a:lnTo>
                  <a:cubicBezTo>
                    <a:pt x="8462" y="10811"/>
                    <a:pt x="8513" y="10848"/>
                    <a:pt x="8571" y="10848"/>
                  </a:cubicBezTo>
                  <a:cubicBezTo>
                    <a:pt x="8603" y="10848"/>
                    <a:pt x="8636" y="10837"/>
                    <a:pt x="8669" y="10812"/>
                  </a:cubicBezTo>
                  <a:cubicBezTo>
                    <a:pt x="8764" y="10765"/>
                    <a:pt x="8788" y="10669"/>
                    <a:pt x="8717" y="10574"/>
                  </a:cubicBezTo>
                  <a:lnTo>
                    <a:pt x="8597" y="10360"/>
                  </a:lnTo>
                  <a:cubicBezTo>
                    <a:pt x="8566" y="10313"/>
                    <a:pt x="8515" y="10277"/>
                    <a:pt x="8457" y="10277"/>
                  </a:cubicBezTo>
                  <a:close/>
                  <a:moveTo>
                    <a:pt x="5882" y="10306"/>
                  </a:moveTo>
                  <a:cubicBezTo>
                    <a:pt x="5804" y="10306"/>
                    <a:pt x="5736" y="10352"/>
                    <a:pt x="5716" y="10431"/>
                  </a:cubicBezTo>
                  <a:lnTo>
                    <a:pt x="5668" y="10645"/>
                  </a:lnTo>
                  <a:cubicBezTo>
                    <a:pt x="5621" y="10717"/>
                    <a:pt x="5692" y="10812"/>
                    <a:pt x="5764" y="10836"/>
                  </a:cubicBezTo>
                  <a:cubicBezTo>
                    <a:pt x="5784" y="10846"/>
                    <a:pt x="5805" y="10851"/>
                    <a:pt x="5825" y="10851"/>
                  </a:cubicBezTo>
                  <a:cubicBezTo>
                    <a:pt x="5897" y="10851"/>
                    <a:pt x="5959" y="10791"/>
                    <a:pt x="5978" y="10717"/>
                  </a:cubicBezTo>
                  <a:lnTo>
                    <a:pt x="6049" y="10526"/>
                  </a:lnTo>
                  <a:cubicBezTo>
                    <a:pt x="6073" y="10431"/>
                    <a:pt x="6026" y="10336"/>
                    <a:pt x="5930" y="10312"/>
                  </a:cubicBezTo>
                  <a:cubicBezTo>
                    <a:pt x="5914" y="10308"/>
                    <a:pt x="5898" y="10306"/>
                    <a:pt x="5882" y="10306"/>
                  </a:cubicBezTo>
                  <a:close/>
                  <a:moveTo>
                    <a:pt x="5701" y="11044"/>
                  </a:moveTo>
                  <a:cubicBezTo>
                    <a:pt x="5638" y="11044"/>
                    <a:pt x="5569" y="11090"/>
                    <a:pt x="5549" y="11169"/>
                  </a:cubicBezTo>
                  <a:lnTo>
                    <a:pt x="5478" y="11384"/>
                  </a:lnTo>
                  <a:cubicBezTo>
                    <a:pt x="5454" y="11479"/>
                    <a:pt x="5502" y="11550"/>
                    <a:pt x="5597" y="11598"/>
                  </a:cubicBezTo>
                  <a:cubicBezTo>
                    <a:pt x="5610" y="11601"/>
                    <a:pt x="5622" y="11603"/>
                    <a:pt x="5634" y="11603"/>
                  </a:cubicBezTo>
                  <a:cubicBezTo>
                    <a:pt x="5711" y="11603"/>
                    <a:pt x="5770" y="11541"/>
                    <a:pt x="5811" y="11479"/>
                  </a:cubicBezTo>
                  <a:lnTo>
                    <a:pt x="5859" y="11265"/>
                  </a:lnTo>
                  <a:cubicBezTo>
                    <a:pt x="5906" y="11169"/>
                    <a:pt x="5835" y="11074"/>
                    <a:pt x="5740" y="11050"/>
                  </a:cubicBezTo>
                  <a:cubicBezTo>
                    <a:pt x="5727" y="11046"/>
                    <a:pt x="5715" y="11044"/>
                    <a:pt x="5701" y="11044"/>
                  </a:cubicBezTo>
                  <a:close/>
                  <a:moveTo>
                    <a:pt x="7455" y="11044"/>
                  </a:moveTo>
                  <a:cubicBezTo>
                    <a:pt x="7439" y="11044"/>
                    <a:pt x="7423" y="11046"/>
                    <a:pt x="7407" y="11050"/>
                  </a:cubicBezTo>
                  <a:cubicBezTo>
                    <a:pt x="7335" y="11074"/>
                    <a:pt x="7264" y="11169"/>
                    <a:pt x="7288" y="11265"/>
                  </a:cubicBezTo>
                  <a:lnTo>
                    <a:pt x="7359" y="11479"/>
                  </a:lnTo>
                  <a:cubicBezTo>
                    <a:pt x="7380" y="11541"/>
                    <a:pt x="7454" y="11603"/>
                    <a:pt x="7535" y="11603"/>
                  </a:cubicBezTo>
                  <a:cubicBezTo>
                    <a:pt x="7548" y="11603"/>
                    <a:pt x="7561" y="11601"/>
                    <a:pt x="7573" y="11598"/>
                  </a:cubicBezTo>
                  <a:cubicBezTo>
                    <a:pt x="7645" y="11550"/>
                    <a:pt x="7716" y="11479"/>
                    <a:pt x="7693" y="11384"/>
                  </a:cubicBezTo>
                  <a:lnTo>
                    <a:pt x="7621" y="11169"/>
                  </a:lnTo>
                  <a:cubicBezTo>
                    <a:pt x="7601" y="11090"/>
                    <a:pt x="7533" y="11044"/>
                    <a:pt x="7455" y="11044"/>
                  </a:cubicBezTo>
                  <a:close/>
                  <a:moveTo>
                    <a:pt x="2587" y="11068"/>
                  </a:moveTo>
                  <a:cubicBezTo>
                    <a:pt x="2543" y="11068"/>
                    <a:pt x="2501" y="11086"/>
                    <a:pt x="2477" y="11122"/>
                  </a:cubicBezTo>
                  <a:lnTo>
                    <a:pt x="2263" y="11312"/>
                  </a:lnTo>
                  <a:cubicBezTo>
                    <a:pt x="2191" y="11384"/>
                    <a:pt x="2191" y="11503"/>
                    <a:pt x="2263" y="11550"/>
                  </a:cubicBezTo>
                  <a:cubicBezTo>
                    <a:pt x="2287" y="11586"/>
                    <a:pt x="2328" y="11604"/>
                    <a:pt x="2373" y="11604"/>
                  </a:cubicBezTo>
                  <a:cubicBezTo>
                    <a:pt x="2418" y="11604"/>
                    <a:pt x="2465" y="11586"/>
                    <a:pt x="2501" y="11550"/>
                  </a:cubicBezTo>
                  <a:lnTo>
                    <a:pt x="2715" y="11360"/>
                  </a:lnTo>
                  <a:cubicBezTo>
                    <a:pt x="2763" y="11288"/>
                    <a:pt x="2763" y="11169"/>
                    <a:pt x="2715" y="11122"/>
                  </a:cubicBezTo>
                  <a:cubicBezTo>
                    <a:pt x="2680" y="11086"/>
                    <a:pt x="2632" y="11068"/>
                    <a:pt x="2587" y="11068"/>
                  </a:cubicBezTo>
                  <a:close/>
                  <a:moveTo>
                    <a:pt x="10565" y="11068"/>
                  </a:moveTo>
                  <a:cubicBezTo>
                    <a:pt x="10521" y="11068"/>
                    <a:pt x="10479" y="11086"/>
                    <a:pt x="10455" y="11122"/>
                  </a:cubicBezTo>
                  <a:cubicBezTo>
                    <a:pt x="10384" y="11169"/>
                    <a:pt x="10384" y="11288"/>
                    <a:pt x="10455" y="11360"/>
                  </a:cubicBezTo>
                  <a:lnTo>
                    <a:pt x="10669" y="11550"/>
                  </a:lnTo>
                  <a:cubicBezTo>
                    <a:pt x="10693" y="11586"/>
                    <a:pt x="10735" y="11604"/>
                    <a:pt x="10779" y="11604"/>
                  </a:cubicBezTo>
                  <a:cubicBezTo>
                    <a:pt x="10824" y="11604"/>
                    <a:pt x="10872" y="11586"/>
                    <a:pt x="10908" y="11550"/>
                  </a:cubicBezTo>
                  <a:cubicBezTo>
                    <a:pt x="10955" y="11503"/>
                    <a:pt x="10955" y="11384"/>
                    <a:pt x="10908" y="11312"/>
                  </a:cubicBezTo>
                  <a:lnTo>
                    <a:pt x="10693" y="11122"/>
                  </a:lnTo>
                  <a:cubicBezTo>
                    <a:pt x="10657" y="11086"/>
                    <a:pt x="10610" y="11068"/>
                    <a:pt x="10565" y="11068"/>
                  </a:cubicBezTo>
                  <a:close/>
                  <a:moveTo>
                    <a:pt x="4265" y="11050"/>
                  </a:moveTo>
                  <a:cubicBezTo>
                    <a:pt x="4205" y="11050"/>
                    <a:pt x="4152" y="11082"/>
                    <a:pt x="4120" y="11146"/>
                  </a:cubicBezTo>
                  <a:lnTo>
                    <a:pt x="4001" y="11360"/>
                  </a:lnTo>
                  <a:cubicBezTo>
                    <a:pt x="3930" y="11431"/>
                    <a:pt x="3954" y="11527"/>
                    <a:pt x="4049" y="11598"/>
                  </a:cubicBezTo>
                  <a:cubicBezTo>
                    <a:pt x="4081" y="11614"/>
                    <a:pt x="4112" y="11622"/>
                    <a:pt x="4142" y="11622"/>
                  </a:cubicBezTo>
                  <a:cubicBezTo>
                    <a:pt x="4202" y="11622"/>
                    <a:pt x="4255" y="11590"/>
                    <a:pt x="4287" y="11527"/>
                  </a:cubicBezTo>
                  <a:lnTo>
                    <a:pt x="4406" y="11312"/>
                  </a:lnTo>
                  <a:cubicBezTo>
                    <a:pt x="4478" y="11241"/>
                    <a:pt x="4430" y="11146"/>
                    <a:pt x="4359" y="11074"/>
                  </a:cubicBezTo>
                  <a:cubicBezTo>
                    <a:pt x="4327" y="11058"/>
                    <a:pt x="4295" y="11050"/>
                    <a:pt x="4265" y="11050"/>
                  </a:cubicBezTo>
                  <a:close/>
                  <a:moveTo>
                    <a:pt x="8929" y="11050"/>
                  </a:moveTo>
                  <a:cubicBezTo>
                    <a:pt x="8899" y="11050"/>
                    <a:pt x="8867" y="11058"/>
                    <a:pt x="8836" y="11074"/>
                  </a:cubicBezTo>
                  <a:cubicBezTo>
                    <a:pt x="8764" y="11146"/>
                    <a:pt x="8717" y="11241"/>
                    <a:pt x="8788" y="11312"/>
                  </a:cubicBezTo>
                  <a:lnTo>
                    <a:pt x="8907" y="11527"/>
                  </a:lnTo>
                  <a:cubicBezTo>
                    <a:pt x="8939" y="11590"/>
                    <a:pt x="8992" y="11622"/>
                    <a:pt x="9052" y="11622"/>
                  </a:cubicBezTo>
                  <a:cubicBezTo>
                    <a:pt x="9082" y="11622"/>
                    <a:pt x="9113" y="11614"/>
                    <a:pt x="9145" y="11598"/>
                  </a:cubicBezTo>
                  <a:cubicBezTo>
                    <a:pt x="9240" y="11527"/>
                    <a:pt x="9264" y="11431"/>
                    <a:pt x="9193" y="11336"/>
                  </a:cubicBezTo>
                  <a:lnTo>
                    <a:pt x="9074" y="11146"/>
                  </a:lnTo>
                  <a:cubicBezTo>
                    <a:pt x="9042" y="11082"/>
                    <a:pt x="8989" y="11050"/>
                    <a:pt x="8929" y="110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68"/>
          <p:cNvGrpSpPr/>
          <p:nvPr/>
        </p:nvGrpSpPr>
        <p:grpSpPr>
          <a:xfrm>
            <a:off x="5359706" y="2732996"/>
            <a:ext cx="383695" cy="386452"/>
            <a:chOff x="5372776" y="2762853"/>
            <a:chExt cx="383695" cy="386452"/>
          </a:xfrm>
        </p:grpSpPr>
        <p:sp>
          <p:nvSpPr>
            <p:cNvPr id="5676" name="Google Shape;5676;p68"/>
            <p:cNvSpPr/>
            <p:nvPr/>
          </p:nvSpPr>
          <p:spPr>
            <a:xfrm>
              <a:off x="5378300" y="3030190"/>
              <a:ext cx="254484" cy="110439"/>
            </a:xfrm>
            <a:custGeom>
              <a:avLst/>
              <a:gdLst/>
              <a:ahLst/>
              <a:cxnLst/>
              <a:rect l="l" t="t" r="r" b="b"/>
              <a:pathLst>
                <a:path w="7693" h="3335" extrusionOk="0">
                  <a:moveTo>
                    <a:pt x="119" y="3334"/>
                  </a:moveTo>
                  <a:lnTo>
                    <a:pt x="7692" y="3334"/>
                  </a:lnTo>
                  <a:lnTo>
                    <a:pt x="7692" y="0"/>
                  </a:lnTo>
                  <a:lnTo>
                    <a:pt x="0" y="0"/>
                  </a:lnTo>
                  <a:lnTo>
                    <a:pt x="0" y="3168"/>
                  </a:lnTo>
                  <a:cubicBezTo>
                    <a:pt x="0" y="3263"/>
                    <a:pt x="48" y="3287"/>
                    <a:pt x="119" y="3334"/>
                  </a:cubicBezTo>
                  <a:close/>
                </a:path>
              </a:pathLst>
            </a:custGeom>
            <a:solidFill>
              <a:srgbClr val="F6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8"/>
            <p:cNvSpPr/>
            <p:nvPr/>
          </p:nvSpPr>
          <p:spPr>
            <a:xfrm>
              <a:off x="5624878" y="3007307"/>
              <a:ext cx="126862" cy="133321"/>
            </a:xfrm>
            <a:custGeom>
              <a:avLst/>
              <a:gdLst/>
              <a:ahLst/>
              <a:cxnLst/>
              <a:rect l="l" t="t" r="r" b="b"/>
              <a:pathLst>
                <a:path w="3835" h="4026" extrusionOk="0">
                  <a:moveTo>
                    <a:pt x="0" y="1"/>
                  </a:moveTo>
                  <a:lnTo>
                    <a:pt x="3834" y="1"/>
                  </a:lnTo>
                  <a:lnTo>
                    <a:pt x="3834" y="3859"/>
                  </a:lnTo>
                  <a:cubicBezTo>
                    <a:pt x="3834" y="3954"/>
                    <a:pt x="3763" y="4025"/>
                    <a:pt x="3715" y="4025"/>
                  </a:cubicBezTo>
                  <a:lnTo>
                    <a:pt x="24" y="4025"/>
                  </a:lnTo>
                  <a:lnTo>
                    <a:pt x="24" y="1"/>
                  </a:lnTo>
                  <a:close/>
                </a:path>
              </a:pathLst>
            </a:custGeom>
            <a:solidFill>
              <a:srgbClr val="F6E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8"/>
            <p:cNvSpPr/>
            <p:nvPr/>
          </p:nvSpPr>
          <p:spPr>
            <a:xfrm>
              <a:off x="5724912" y="3007307"/>
              <a:ext cx="26034" cy="133321"/>
            </a:xfrm>
            <a:custGeom>
              <a:avLst/>
              <a:gdLst/>
              <a:ahLst/>
              <a:cxnLst/>
              <a:rect l="l" t="t" r="r" b="b"/>
              <a:pathLst>
                <a:path w="787" h="4026" extrusionOk="0">
                  <a:moveTo>
                    <a:pt x="120" y="1"/>
                  </a:moveTo>
                  <a:lnTo>
                    <a:pt x="786" y="1"/>
                  </a:lnTo>
                  <a:lnTo>
                    <a:pt x="786" y="3859"/>
                  </a:lnTo>
                  <a:cubicBezTo>
                    <a:pt x="786" y="3954"/>
                    <a:pt x="715" y="4025"/>
                    <a:pt x="667" y="4025"/>
                  </a:cubicBezTo>
                  <a:lnTo>
                    <a:pt x="0" y="4025"/>
                  </a:lnTo>
                  <a:cubicBezTo>
                    <a:pt x="96" y="4025"/>
                    <a:pt x="120" y="3954"/>
                    <a:pt x="120" y="3859"/>
                  </a:cubicBez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8"/>
            <p:cNvSpPr/>
            <p:nvPr/>
          </p:nvSpPr>
          <p:spPr>
            <a:xfrm>
              <a:off x="5650085" y="2784145"/>
              <a:ext cx="74066" cy="192464"/>
            </a:xfrm>
            <a:custGeom>
              <a:avLst/>
              <a:gdLst/>
              <a:ahLst/>
              <a:cxnLst/>
              <a:rect l="l" t="t" r="r" b="b"/>
              <a:pathLst>
                <a:path w="2239" h="5812" extrusionOk="0">
                  <a:moveTo>
                    <a:pt x="453" y="96"/>
                  </a:moveTo>
                  <a:lnTo>
                    <a:pt x="1024" y="0"/>
                  </a:lnTo>
                  <a:lnTo>
                    <a:pt x="1786" y="96"/>
                  </a:lnTo>
                  <a:lnTo>
                    <a:pt x="2239" y="5740"/>
                  </a:lnTo>
                  <a:lnTo>
                    <a:pt x="1167" y="5811"/>
                  </a:lnTo>
                  <a:lnTo>
                    <a:pt x="0" y="5740"/>
                  </a:lnTo>
                  <a:close/>
                </a:path>
              </a:pathLst>
            </a:custGeom>
            <a:solidFill>
              <a:srgbClr val="F6E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8"/>
            <p:cNvSpPr/>
            <p:nvPr/>
          </p:nvSpPr>
          <p:spPr>
            <a:xfrm>
              <a:off x="5624084" y="2974192"/>
              <a:ext cx="126862" cy="34738"/>
            </a:xfrm>
            <a:custGeom>
              <a:avLst/>
              <a:gdLst/>
              <a:ahLst/>
              <a:cxnLst/>
              <a:rect l="l" t="t" r="r" b="b"/>
              <a:pathLst>
                <a:path w="3835" h="1049" extrusionOk="0">
                  <a:moveTo>
                    <a:pt x="3834" y="1048"/>
                  </a:moveTo>
                  <a:lnTo>
                    <a:pt x="3834" y="596"/>
                  </a:lnTo>
                  <a:cubicBezTo>
                    <a:pt x="3834" y="286"/>
                    <a:pt x="3572" y="1"/>
                    <a:pt x="3239" y="1"/>
                  </a:cubicBezTo>
                  <a:lnTo>
                    <a:pt x="596" y="1"/>
                  </a:lnTo>
                  <a:cubicBezTo>
                    <a:pt x="262" y="1"/>
                    <a:pt x="0" y="286"/>
                    <a:pt x="0" y="596"/>
                  </a:cubicBezTo>
                  <a:lnTo>
                    <a:pt x="0" y="1048"/>
                  </a:ln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8"/>
            <p:cNvSpPr/>
            <p:nvPr/>
          </p:nvSpPr>
          <p:spPr>
            <a:xfrm>
              <a:off x="5710721" y="2974192"/>
              <a:ext cx="40225" cy="34738"/>
            </a:xfrm>
            <a:custGeom>
              <a:avLst/>
              <a:gdLst/>
              <a:ahLst/>
              <a:cxnLst/>
              <a:rect l="l" t="t" r="r" b="b"/>
              <a:pathLst>
                <a:path w="1216" h="1049" extrusionOk="0">
                  <a:moveTo>
                    <a:pt x="1215" y="1048"/>
                  </a:moveTo>
                  <a:lnTo>
                    <a:pt x="1215" y="596"/>
                  </a:lnTo>
                  <a:cubicBezTo>
                    <a:pt x="1215" y="286"/>
                    <a:pt x="953" y="1"/>
                    <a:pt x="620" y="1"/>
                  </a:cubicBezTo>
                  <a:lnTo>
                    <a:pt x="1" y="1"/>
                  </a:lnTo>
                  <a:cubicBezTo>
                    <a:pt x="310" y="1"/>
                    <a:pt x="596" y="286"/>
                    <a:pt x="596" y="596"/>
                  </a:cubicBezTo>
                  <a:lnTo>
                    <a:pt x="596" y="1048"/>
                  </a:lnTo>
                  <a:close/>
                </a:path>
              </a:pathLst>
            </a:custGeom>
            <a:solidFill>
              <a:srgbClr val="78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8"/>
            <p:cNvSpPr/>
            <p:nvPr/>
          </p:nvSpPr>
          <p:spPr>
            <a:xfrm>
              <a:off x="5687896" y="2788086"/>
              <a:ext cx="36256" cy="187729"/>
            </a:xfrm>
            <a:custGeom>
              <a:avLst/>
              <a:gdLst/>
              <a:ahLst/>
              <a:cxnLst/>
              <a:rect l="l" t="t" r="r" b="b"/>
              <a:pathLst>
                <a:path w="1096" h="5669" extrusionOk="0">
                  <a:moveTo>
                    <a:pt x="0" y="0"/>
                  </a:moveTo>
                  <a:lnTo>
                    <a:pt x="643" y="0"/>
                  </a:lnTo>
                  <a:lnTo>
                    <a:pt x="1096" y="5668"/>
                  </a:lnTo>
                  <a:lnTo>
                    <a:pt x="453" y="5668"/>
                  </a:ln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8"/>
            <p:cNvSpPr/>
            <p:nvPr/>
          </p:nvSpPr>
          <p:spPr>
            <a:xfrm>
              <a:off x="5654022" y="2766793"/>
              <a:ext cx="66987" cy="21326"/>
            </a:xfrm>
            <a:custGeom>
              <a:avLst/>
              <a:gdLst/>
              <a:ahLst/>
              <a:cxnLst/>
              <a:rect l="l" t="t" r="r" b="b"/>
              <a:pathLst>
                <a:path w="2025" h="644" extrusionOk="0">
                  <a:moveTo>
                    <a:pt x="334" y="643"/>
                  </a:moveTo>
                  <a:lnTo>
                    <a:pt x="1715" y="643"/>
                  </a:lnTo>
                  <a:cubicBezTo>
                    <a:pt x="1881" y="643"/>
                    <a:pt x="2024" y="501"/>
                    <a:pt x="2024" y="310"/>
                  </a:cubicBezTo>
                  <a:cubicBezTo>
                    <a:pt x="2024" y="143"/>
                    <a:pt x="1881" y="0"/>
                    <a:pt x="1715" y="0"/>
                  </a:cubicBezTo>
                  <a:lnTo>
                    <a:pt x="334" y="0"/>
                  </a:lnTo>
                  <a:cubicBezTo>
                    <a:pt x="143" y="0"/>
                    <a:pt x="0" y="143"/>
                    <a:pt x="0" y="310"/>
                  </a:cubicBezTo>
                  <a:cubicBezTo>
                    <a:pt x="48" y="501"/>
                    <a:pt x="143" y="643"/>
                    <a:pt x="334" y="643"/>
                  </a:cubicBezTo>
                  <a:close/>
                </a:path>
              </a:pathLst>
            </a:custGeom>
            <a:solidFill>
              <a:srgbClr val="5E5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8"/>
            <p:cNvSpPr/>
            <p:nvPr/>
          </p:nvSpPr>
          <p:spPr>
            <a:xfrm>
              <a:off x="5405856" y="3058570"/>
              <a:ext cx="62257" cy="51295"/>
            </a:xfrm>
            <a:custGeom>
              <a:avLst/>
              <a:gdLst/>
              <a:ahLst/>
              <a:cxnLst/>
              <a:rect l="l" t="t" r="r" b="b"/>
              <a:pathLst>
                <a:path w="1882" h="1549" extrusionOk="0">
                  <a:moveTo>
                    <a:pt x="167" y="1"/>
                  </a:moveTo>
                  <a:lnTo>
                    <a:pt x="1763" y="1"/>
                  </a:lnTo>
                  <a:cubicBezTo>
                    <a:pt x="1834" y="1"/>
                    <a:pt x="1882" y="48"/>
                    <a:pt x="1882" y="120"/>
                  </a:cubicBezTo>
                  <a:lnTo>
                    <a:pt x="1882" y="1430"/>
                  </a:lnTo>
                  <a:cubicBezTo>
                    <a:pt x="1882" y="1477"/>
                    <a:pt x="1810" y="1549"/>
                    <a:pt x="1763" y="1549"/>
                  </a:cubicBezTo>
                  <a:lnTo>
                    <a:pt x="167" y="1549"/>
                  </a:lnTo>
                  <a:cubicBezTo>
                    <a:pt x="96" y="1549"/>
                    <a:pt x="48" y="1477"/>
                    <a:pt x="48" y="1430"/>
                  </a:cubicBezTo>
                  <a:lnTo>
                    <a:pt x="48" y="120"/>
                  </a:lnTo>
                  <a:cubicBezTo>
                    <a:pt x="1" y="48"/>
                    <a:pt x="72" y="1"/>
                    <a:pt x="167"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8"/>
            <p:cNvSpPr/>
            <p:nvPr/>
          </p:nvSpPr>
          <p:spPr>
            <a:xfrm>
              <a:off x="5529542" y="3058570"/>
              <a:ext cx="60702" cy="51295"/>
            </a:xfrm>
            <a:custGeom>
              <a:avLst/>
              <a:gdLst/>
              <a:ahLst/>
              <a:cxnLst/>
              <a:rect l="l" t="t" r="r" b="b"/>
              <a:pathLst>
                <a:path w="1835" h="1549" extrusionOk="0">
                  <a:moveTo>
                    <a:pt x="120" y="1"/>
                  </a:moveTo>
                  <a:lnTo>
                    <a:pt x="1715" y="1"/>
                  </a:lnTo>
                  <a:cubicBezTo>
                    <a:pt x="1787" y="1"/>
                    <a:pt x="1834" y="48"/>
                    <a:pt x="1834" y="120"/>
                  </a:cubicBezTo>
                  <a:lnTo>
                    <a:pt x="1834" y="1430"/>
                  </a:lnTo>
                  <a:cubicBezTo>
                    <a:pt x="1834" y="1477"/>
                    <a:pt x="1763" y="1549"/>
                    <a:pt x="1715" y="1549"/>
                  </a:cubicBezTo>
                  <a:lnTo>
                    <a:pt x="120" y="1549"/>
                  </a:lnTo>
                  <a:cubicBezTo>
                    <a:pt x="48" y="1549"/>
                    <a:pt x="0" y="1477"/>
                    <a:pt x="0" y="1430"/>
                  </a:cubicBezTo>
                  <a:lnTo>
                    <a:pt x="0" y="120"/>
                  </a:lnTo>
                  <a:cubicBezTo>
                    <a:pt x="0" y="48"/>
                    <a:pt x="48" y="1"/>
                    <a:pt x="120"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8"/>
            <p:cNvSpPr/>
            <p:nvPr/>
          </p:nvSpPr>
          <p:spPr>
            <a:xfrm>
              <a:off x="5436587" y="3058570"/>
              <a:ext cx="30764" cy="51295"/>
            </a:xfrm>
            <a:custGeom>
              <a:avLst/>
              <a:gdLst/>
              <a:ahLst/>
              <a:cxnLst/>
              <a:rect l="l" t="t" r="r" b="b"/>
              <a:pathLst>
                <a:path w="930" h="1549" extrusionOk="0">
                  <a:moveTo>
                    <a:pt x="0" y="1"/>
                  </a:moveTo>
                  <a:lnTo>
                    <a:pt x="810" y="1"/>
                  </a:lnTo>
                  <a:cubicBezTo>
                    <a:pt x="858" y="1"/>
                    <a:pt x="929" y="48"/>
                    <a:pt x="929" y="120"/>
                  </a:cubicBezTo>
                  <a:lnTo>
                    <a:pt x="929" y="1430"/>
                  </a:lnTo>
                  <a:cubicBezTo>
                    <a:pt x="929" y="1477"/>
                    <a:pt x="858" y="1549"/>
                    <a:pt x="810" y="1549"/>
                  </a:cubicBezTo>
                  <a:lnTo>
                    <a:pt x="0" y="1549"/>
                  </a:ln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8"/>
            <p:cNvSpPr/>
            <p:nvPr/>
          </p:nvSpPr>
          <p:spPr>
            <a:xfrm>
              <a:off x="5559479" y="3058570"/>
              <a:ext cx="30764" cy="51295"/>
            </a:xfrm>
            <a:custGeom>
              <a:avLst/>
              <a:gdLst/>
              <a:ahLst/>
              <a:cxnLst/>
              <a:rect l="l" t="t" r="r" b="b"/>
              <a:pathLst>
                <a:path w="930" h="1549" extrusionOk="0">
                  <a:moveTo>
                    <a:pt x="0" y="1"/>
                  </a:moveTo>
                  <a:lnTo>
                    <a:pt x="810" y="1"/>
                  </a:lnTo>
                  <a:cubicBezTo>
                    <a:pt x="882" y="1"/>
                    <a:pt x="929" y="48"/>
                    <a:pt x="929" y="120"/>
                  </a:cubicBezTo>
                  <a:lnTo>
                    <a:pt x="929" y="1430"/>
                  </a:lnTo>
                  <a:cubicBezTo>
                    <a:pt x="929" y="1477"/>
                    <a:pt x="882" y="1549"/>
                    <a:pt x="810" y="1549"/>
                  </a:cubicBezTo>
                  <a:lnTo>
                    <a:pt x="0" y="1549"/>
                  </a:ln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8"/>
            <p:cNvSpPr/>
            <p:nvPr/>
          </p:nvSpPr>
          <p:spPr>
            <a:xfrm>
              <a:off x="5660307" y="3042807"/>
              <a:ext cx="55177" cy="97822"/>
            </a:xfrm>
            <a:custGeom>
              <a:avLst/>
              <a:gdLst/>
              <a:ahLst/>
              <a:cxnLst/>
              <a:rect l="l" t="t" r="r" b="b"/>
              <a:pathLst>
                <a:path w="1668" h="2954" extrusionOk="0">
                  <a:moveTo>
                    <a:pt x="1668" y="882"/>
                  </a:moveTo>
                  <a:lnTo>
                    <a:pt x="1668" y="2953"/>
                  </a:lnTo>
                  <a:lnTo>
                    <a:pt x="1" y="2953"/>
                  </a:lnTo>
                  <a:lnTo>
                    <a:pt x="1" y="882"/>
                  </a:lnTo>
                  <a:cubicBezTo>
                    <a:pt x="1" y="382"/>
                    <a:pt x="477" y="0"/>
                    <a:pt x="977" y="96"/>
                  </a:cubicBezTo>
                  <a:cubicBezTo>
                    <a:pt x="1358" y="143"/>
                    <a:pt x="1668" y="501"/>
                    <a:pt x="1668" y="882"/>
                  </a:cubicBez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8"/>
            <p:cNvSpPr/>
            <p:nvPr/>
          </p:nvSpPr>
          <p:spPr>
            <a:xfrm>
              <a:off x="5677641" y="3044396"/>
              <a:ext cx="37844" cy="96232"/>
            </a:xfrm>
            <a:custGeom>
              <a:avLst/>
              <a:gdLst/>
              <a:ahLst/>
              <a:cxnLst/>
              <a:rect l="l" t="t" r="r" b="b"/>
              <a:pathLst>
                <a:path w="1144" h="2906" extrusionOk="0">
                  <a:moveTo>
                    <a:pt x="1144" y="834"/>
                  </a:moveTo>
                  <a:lnTo>
                    <a:pt x="1144" y="2905"/>
                  </a:lnTo>
                  <a:lnTo>
                    <a:pt x="477" y="2905"/>
                  </a:lnTo>
                  <a:lnTo>
                    <a:pt x="477" y="834"/>
                  </a:lnTo>
                  <a:cubicBezTo>
                    <a:pt x="477" y="524"/>
                    <a:pt x="263" y="214"/>
                    <a:pt x="1" y="95"/>
                  </a:cubicBezTo>
                  <a:cubicBezTo>
                    <a:pt x="143" y="48"/>
                    <a:pt x="310" y="0"/>
                    <a:pt x="477" y="48"/>
                  </a:cubicBezTo>
                  <a:cubicBezTo>
                    <a:pt x="834" y="72"/>
                    <a:pt x="1144" y="429"/>
                    <a:pt x="1144" y="834"/>
                  </a:cubicBezTo>
                  <a:close/>
                </a:path>
              </a:pathLst>
            </a:custGeom>
            <a:solidFill>
              <a:srgbClr val="78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8"/>
            <p:cNvSpPr/>
            <p:nvPr/>
          </p:nvSpPr>
          <p:spPr>
            <a:xfrm>
              <a:off x="5378300" y="2992340"/>
              <a:ext cx="245024" cy="37884"/>
            </a:xfrm>
            <a:custGeom>
              <a:avLst/>
              <a:gdLst/>
              <a:ahLst/>
              <a:cxnLst/>
              <a:rect l="l" t="t" r="r" b="b"/>
              <a:pathLst>
                <a:path w="7407" h="1144" extrusionOk="0">
                  <a:moveTo>
                    <a:pt x="0" y="1143"/>
                  </a:moveTo>
                  <a:lnTo>
                    <a:pt x="2763" y="1143"/>
                  </a:lnTo>
                  <a:lnTo>
                    <a:pt x="3715" y="977"/>
                  </a:lnTo>
                  <a:lnTo>
                    <a:pt x="4644" y="1143"/>
                  </a:lnTo>
                  <a:lnTo>
                    <a:pt x="7406" y="1143"/>
                  </a:lnTo>
                  <a:lnTo>
                    <a:pt x="6740" y="119"/>
                  </a:lnTo>
                  <a:cubicBezTo>
                    <a:pt x="6668" y="72"/>
                    <a:pt x="6620" y="0"/>
                    <a:pt x="6525" y="0"/>
                  </a:cubicBezTo>
                  <a:lnTo>
                    <a:pt x="905" y="0"/>
                  </a:lnTo>
                  <a:cubicBezTo>
                    <a:pt x="810" y="0"/>
                    <a:pt x="738" y="24"/>
                    <a:pt x="691" y="119"/>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8"/>
            <p:cNvSpPr/>
            <p:nvPr/>
          </p:nvSpPr>
          <p:spPr>
            <a:xfrm>
              <a:off x="5572877" y="2992340"/>
              <a:ext cx="52002" cy="37884"/>
            </a:xfrm>
            <a:custGeom>
              <a:avLst/>
              <a:gdLst/>
              <a:ahLst/>
              <a:cxnLst/>
              <a:rect l="l" t="t" r="r" b="b"/>
              <a:pathLst>
                <a:path w="1572" h="1144" extrusionOk="0">
                  <a:moveTo>
                    <a:pt x="905" y="1143"/>
                  </a:moveTo>
                  <a:lnTo>
                    <a:pt x="1572" y="1143"/>
                  </a:lnTo>
                  <a:lnTo>
                    <a:pt x="881" y="119"/>
                  </a:lnTo>
                  <a:cubicBezTo>
                    <a:pt x="834" y="72"/>
                    <a:pt x="762" y="0"/>
                    <a:pt x="667" y="0"/>
                  </a:cubicBezTo>
                  <a:lnTo>
                    <a:pt x="0" y="0"/>
                  </a:lnTo>
                  <a:cubicBezTo>
                    <a:pt x="72" y="0"/>
                    <a:pt x="143" y="24"/>
                    <a:pt x="191" y="119"/>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8"/>
            <p:cNvSpPr/>
            <p:nvPr/>
          </p:nvSpPr>
          <p:spPr>
            <a:xfrm>
              <a:off x="5409792" y="2810969"/>
              <a:ext cx="179657" cy="219254"/>
            </a:xfrm>
            <a:custGeom>
              <a:avLst/>
              <a:gdLst/>
              <a:ahLst/>
              <a:cxnLst/>
              <a:rect l="l" t="t" r="r" b="b"/>
              <a:pathLst>
                <a:path w="5431" h="6621" extrusionOk="0">
                  <a:moveTo>
                    <a:pt x="1834" y="6620"/>
                  </a:moveTo>
                  <a:cubicBezTo>
                    <a:pt x="1596" y="6501"/>
                    <a:pt x="1310" y="6263"/>
                    <a:pt x="1144" y="6073"/>
                  </a:cubicBezTo>
                  <a:cubicBezTo>
                    <a:pt x="191" y="5120"/>
                    <a:pt x="1" y="3929"/>
                    <a:pt x="572" y="2691"/>
                  </a:cubicBezTo>
                  <a:cubicBezTo>
                    <a:pt x="644" y="2572"/>
                    <a:pt x="691" y="2453"/>
                    <a:pt x="763" y="2286"/>
                  </a:cubicBezTo>
                  <a:cubicBezTo>
                    <a:pt x="810" y="2215"/>
                    <a:pt x="834" y="2167"/>
                    <a:pt x="882" y="2167"/>
                  </a:cubicBezTo>
                  <a:cubicBezTo>
                    <a:pt x="906" y="2167"/>
                    <a:pt x="929" y="2239"/>
                    <a:pt x="953" y="2286"/>
                  </a:cubicBezTo>
                  <a:cubicBezTo>
                    <a:pt x="1001" y="2358"/>
                    <a:pt x="1025" y="2382"/>
                    <a:pt x="1048" y="2453"/>
                  </a:cubicBezTo>
                  <a:cubicBezTo>
                    <a:pt x="1120" y="2501"/>
                    <a:pt x="1430" y="3048"/>
                    <a:pt x="1501" y="2977"/>
                  </a:cubicBezTo>
                  <a:cubicBezTo>
                    <a:pt x="1525" y="2953"/>
                    <a:pt x="1525" y="2763"/>
                    <a:pt x="1525" y="2715"/>
                  </a:cubicBezTo>
                  <a:cubicBezTo>
                    <a:pt x="1525" y="2501"/>
                    <a:pt x="1596" y="2262"/>
                    <a:pt x="1620" y="2048"/>
                  </a:cubicBezTo>
                  <a:cubicBezTo>
                    <a:pt x="1668" y="1762"/>
                    <a:pt x="1787" y="1453"/>
                    <a:pt x="1953" y="1191"/>
                  </a:cubicBezTo>
                  <a:cubicBezTo>
                    <a:pt x="2215" y="715"/>
                    <a:pt x="2573" y="381"/>
                    <a:pt x="3097" y="143"/>
                  </a:cubicBezTo>
                  <a:cubicBezTo>
                    <a:pt x="3168" y="119"/>
                    <a:pt x="3358" y="0"/>
                    <a:pt x="3406" y="95"/>
                  </a:cubicBezTo>
                  <a:cubicBezTo>
                    <a:pt x="3406" y="143"/>
                    <a:pt x="3335" y="262"/>
                    <a:pt x="3311" y="333"/>
                  </a:cubicBezTo>
                  <a:cubicBezTo>
                    <a:pt x="3216" y="572"/>
                    <a:pt x="3168" y="857"/>
                    <a:pt x="3192" y="1143"/>
                  </a:cubicBezTo>
                  <a:cubicBezTo>
                    <a:pt x="3192" y="1429"/>
                    <a:pt x="3287" y="1691"/>
                    <a:pt x="3501" y="1929"/>
                  </a:cubicBezTo>
                  <a:cubicBezTo>
                    <a:pt x="3859" y="2358"/>
                    <a:pt x="3978" y="2810"/>
                    <a:pt x="3882" y="3334"/>
                  </a:cubicBezTo>
                  <a:cubicBezTo>
                    <a:pt x="3811" y="3644"/>
                    <a:pt x="3954" y="3453"/>
                    <a:pt x="4049" y="3334"/>
                  </a:cubicBezTo>
                  <a:cubicBezTo>
                    <a:pt x="4121" y="3286"/>
                    <a:pt x="4144" y="3215"/>
                    <a:pt x="4168" y="3167"/>
                  </a:cubicBezTo>
                  <a:cubicBezTo>
                    <a:pt x="4287" y="2977"/>
                    <a:pt x="4383" y="2834"/>
                    <a:pt x="4454" y="2620"/>
                  </a:cubicBezTo>
                  <a:cubicBezTo>
                    <a:pt x="4478" y="2477"/>
                    <a:pt x="4502" y="2382"/>
                    <a:pt x="4502" y="2239"/>
                  </a:cubicBezTo>
                  <a:cubicBezTo>
                    <a:pt x="4502" y="2000"/>
                    <a:pt x="4573" y="2024"/>
                    <a:pt x="4692" y="2215"/>
                  </a:cubicBezTo>
                  <a:cubicBezTo>
                    <a:pt x="4978" y="2643"/>
                    <a:pt x="5192" y="3048"/>
                    <a:pt x="5311" y="3548"/>
                  </a:cubicBezTo>
                  <a:cubicBezTo>
                    <a:pt x="5359" y="3739"/>
                    <a:pt x="5407" y="4001"/>
                    <a:pt x="5407" y="4239"/>
                  </a:cubicBezTo>
                  <a:cubicBezTo>
                    <a:pt x="5430" y="5382"/>
                    <a:pt x="4764" y="6168"/>
                    <a:pt x="3740" y="6620"/>
                  </a:cubicBezTo>
                  <a:lnTo>
                    <a:pt x="3525" y="6620"/>
                  </a:lnTo>
                  <a:lnTo>
                    <a:pt x="2811" y="6549"/>
                  </a:lnTo>
                  <a:lnTo>
                    <a:pt x="2073" y="6620"/>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8"/>
            <p:cNvSpPr/>
            <p:nvPr/>
          </p:nvSpPr>
          <p:spPr>
            <a:xfrm>
              <a:off x="5514557" y="2875609"/>
              <a:ext cx="74893" cy="153024"/>
            </a:xfrm>
            <a:custGeom>
              <a:avLst/>
              <a:gdLst/>
              <a:ahLst/>
              <a:cxnLst/>
              <a:rect l="l" t="t" r="r" b="b"/>
              <a:pathLst>
                <a:path w="2264" h="4621" extrusionOk="0">
                  <a:moveTo>
                    <a:pt x="1239" y="739"/>
                  </a:moveTo>
                  <a:cubicBezTo>
                    <a:pt x="1239" y="691"/>
                    <a:pt x="1287" y="668"/>
                    <a:pt x="1287" y="644"/>
                  </a:cubicBezTo>
                  <a:cubicBezTo>
                    <a:pt x="1311" y="501"/>
                    <a:pt x="1335" y="406"/>
                    <a:pt x="1335" y="263"/>
                  </a:cubicBezTo>
                  <a:cubicBezTo>
                    <a:pt x="1335" y="1"/>
                    <a:pt x="1406" y="48"/>
                    <a:pt x="1525" y="215"/>
                  </a:cubicBezTo>
                  <a:cubicBezTo>
                    <a:pt x="1811" y="668"/>
                    <a:pt x="2025" y="1049"/>
                    <a:pt x="2144" y="1549"/>
                  </a:cubicBezTo>
                  <a:cubicBezTo>
                    <a:pt x="2192" y="1763"/>
                    <a:pt x="2240" y="2001"/>
                    <a:pt x="2240" y="2239"/>
                  </a:cubicBezTo>
                  <a:cubicBezTo>
                    <a:pt x="2263" y="3406"/>
                    <a:pt x="1597" y="4168"/>
                    <a:pt x="573" y="4621"/>
                  </a:cubicBezTo>
                  <a:lnTo>
                    <a:pt x="1" y="4621"/>
                  </a:lnTo>
                  <a:cubicBezTo>
                    <a:pt x="1001" y="4145"/>
                    <a:pt x="1692" y="3382"/>
                    <a:pt x="1668" y="2239"/>
                  </a:cubicBezTo>
                  <a:cubicBezTo>
                    <a:pt x="1668" y="2001"/>
                    <a:pt x="1644" y="1787"/>
                    <a:pt x="1573" y="1549"/>
                  </a:cubicBezTo>
                  <a:cubicBezTo>
                    <a:pt x="1477" y="1263"/>
                    <a:pt x="1382" y="1001"/>
                    <a:pt x="1239" y="739"/>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8"/>
            <p:cNvSpPr/>
            <p:nvPr/>
          </p:nvSpPr>
          <p:spPr>
            <a:xfrm>
              <a:off x="5468079" y="2933991"/>
              <a:ext cx="70957" cy="96232"/>
            </a:xfrm>
            <a:custGeom>
              <a:avLst/>
              <a:gdLst/>
              <a:ahLst/>
              <a:cxnLst/>
              <a:rect l="l" t="t" r="r" b="b"/>
              <a:pathLst>
                <a:path w="2145" h="2906" extrusionOk="0">
                  <a:moveTo>
                    <a:pt x="263" y="2905"/>
                  </a:moveTo>
                  <a:cubicBezTo>
                    <a:pt x="144" y="2620"/>
                    <a:pt x="96" y="2262"/>
                    <a:pt x="49" y="1977"/>
                  </a:cubicBezTo>
                  <a:cubicBezTo>
                    <a:pt x="1" y="1024"/>
                    <a:pt x="382" y="357"/>
                    <a:pt x="1287" y="72"/>
                  </a:cubicBezTo>
                  <a:cubicBezTo>
                    <a:pt x="1335" y="24"/>
                    <a:pt x="1501" y="0"/>
                    <a:pt x="1454" y="95"/>
                  </a:cubicBezTo>
                  <a:cubicBezTo>
                    <a:pt x="1454" y="167"/>
                    <a:pt x="1406" y="238"/>
                    <a:pt x="1406" y="310"/>
                  </a:cubicBezTo>
                  <a:cubicBezTo>
                    <a:pt x="1335" y="524"/>
                    <a:pt x="1335" y="762"/>
                    <a:pt x="1358" y="929"/>
                  </a:cubicBezTo>
                  <a:cubicBezTo>
                    <a:pt x="1406" y="1072"/>
                    <a:pt x="1454" y="1238"/>
                    <a:pt x="1549" y="1358"/>
                  </a:cubicBezTo>
                  <a:lnTo>
                    <a:pt x="1549" y="1358"/>
                  </a:lnTo>
                  <a:cubicBezTo>
                    <a:pt x="1954" y="1834"/>
                    <a:pt x="2144" y="2596"/>
                    <a:pt x="1716" y="2905"/>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8"/>
            <p:cNvSpPr/>
            <p:nvPr/>
          </p:nvSpPr>
          <p:spPr>
            <a:xfrm>
              <a:off x="5493286" y="2933991"/>
              <a:ext cx="45750" cy="96232"/>
            </a:xfrm>
            <a:custGeom>
              <a:avLst/>
              <a:gdLst/>
              <a:ahLst/>
              <a:cxnLst/>
              <a:rect l="l" t="t" r="r" b="b"/>
              <a:pathLst>
                <a:path w="1383" h="2906" extrusionOk="0">
                  <a:moveTo>
                    <a:pt x="96" y="238"/>
                  </a:moveTo>
                  <a:cubicBezTo>
                    <a:pt x="215" y="167"/>
                    <a:pt x="358" y="95"/>
                    <a:pt x="525" y="72"/>
                  </a:cubicBezTo>
                  <a:cubicBezTo>
                    <a:pt x="573" y="24"/>
                    <a:pt x="739" y="0"/>
                    <a:pt x="692" y="95"/>
                  </a:cubicBezTo>
                  <a:cubicBezTo>
                    <a:pt x="692" y="167"/>
                    <a:pt x="644" y="238"/>
                    <a:pt x="644" y="310"/>
                  </a:cubicBezTo>
                  <a:cubicBezTo>
                    <a:pt x="573" y="524"/>
                    <a:pt x="573" y="762"/>
                    <a:pt x="596" y="929"/>
                  </a:cubicBezTo>
                  <a:cubicBezTo>
                    <a:pt x="644" y="1072"/>
                    <a:pt x="692" y="1238"/>
                    <a:pt x="787" y="1358"/>
                  </a:cubicBezTo>
                  <a:lnTo>
                    <a:pt x="787" y="1358"/>
                  </a:lnTo>
                  <a:cubicBezTo>
                    <a:pt x="1192" y="1834"/>
                    <a:pt x="1382" y="2596"/>
                    <a:pt x="954" y="2905"/>
                  </a:cubicBezTo>
                  <a:lnTo>
                    <a:pt x="406" y="2905"/>
                  </a:lnTo>
                  <a:cubicBezTo>
                    <a:pt x="811" y="2596"/>
                    <a:pt x="644" y="1810"/>
                    <a:pt x="215" y="1358"/>
                  </a:cubicBezTo>
                  <a:lnTo>
                    <a:pt x="215" y="1358"/>
                  </a:lnTo>
                  <a:cubicBezTo>
                    <a:pt x="144" y="1238"/>
                    <a:pt x="72" y="1072"/>
                    <a:pt x="49" y="929"/>
                  </a:cubicBezTo>
                  <a:cubicBezTo>
                    <a:pt x="1" y="715"/>
                    <a:pt x="49" y="476"/>
                    <a:pt x="72" y="310"/>
                  </a:cubicBezTo>
                  <a:cubicBezTo>
                    <a:pt x="96" y="286"/>
                    <a:pt x="96" y="286"/>
                    <a:pt x="96" y="238"/>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8"/>
            <p:cNvSpPr/>
            <p:nvPr/>
          </p:nvSpPr>
          <p:spPr>
            <a:xfrm>
              <a:off x="5496462" y="2810174"/>
              <a:ext cx="44129" cy="115174"/>
            </a:xfrm>
            <a:custGeom>
              <a:avLst/>
              <a:gdLst/>
              <a:ahLst/>
              <a:cxnLst/>
              <a:rect l="l" t="t" r="r" b="b"/>
              <a:pathLst>
                <a:path w="1334" h="3478" extrusionOk="0">
                  <a:moveTo>
                    <a:pt x="1262" y="3477"/>
                  </a:moveTo>
                  <a:lnTo>
                    <a:pt x="1262" y="3334"/>
                  </a:lnTo>
                  <a:cubicBezTo>
                    <a:pt x="1334" y="2787"/>
                    <a:pt x="1239" y="2334"/>
                    <a:pt x="881" y="1929"/>
                  </a:cubicBezTo>
                  <a:cubicBezTo>
                    <a:pt x="667" y="1691"/>
                    <a:pt x="572" y="1453"/>
                    <a:pt x="572" y="1120"/>
                  </a:cubicBezTo>
                  <a:cubicBezTo>
                    <a:pt x="572" y="881"/>
                    <a:pt x="643" y="572"/>
                    <a:pt x="691" y="334"/>
                  </a:cubicBezTo>
                  <a:cubicBezTo>
                    <a:pt x="715" y="262"/>
                    <a:pt x="786" y="143"/>
                    <a:pt x="786" y="96"/>
                  </a:cubicBezTo>
                  <a:cubicBezTo>
                    <a:pt x="738" y="0"/>
                    <a:pt x="548" y="119"/>
                    <a:pt x="477" y="143"/>
                  </a:cubicBezTo>
                  <a:cubicBezTo>
                    <a:pt x="357" y="191"/>
                    <a:pt x="238" y="262"/>
                    <a:pt x="143" y="334"/>
                  </a:cubicBezTo>
                  <a:lnTo>
                    <a:pt x="143" y="334"/>
                  </a:lnTo>
                  <a:cubicBezTo>
                    <a:pt x="72" y="572"/>
                    <a:pt x="0" y="858"/>
                    <a:pt x="48" y="1120"/>
                  </a:cubicBezTo>
                  <a:cubicBezTo>
                    <a:pt x="48" y="1429"/>
                    <a:pt x="119" y="1691"/>
                    <a:pt x="334" y="1929"/>
                  </a:cubicBezTo>
                  <a:cubicBezTo>
                    <a:pt x="524" y="2144"/>
                    <a:pt x="596" y="2334"/>
                    <a:pt x="691" y="2548"/>
                  </a:cubicBezTo>
                  <a:cubicBezTo>
                    <a:pt x="929" y="3453"/>
                    <a:pt x="1000" y="3477"/>
                    <a:pt x="1262" y="3477"/>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8"/>
            <p:cNvSpPr/>
            <p:nvPr/>
          </p:nvSpPr>
          <p:spPr>
            <a:xfrm>
              <a:off x="5602814" y="3030190"/>
              <a:ext cx="22064" cy="110439"/>
            </a:xfrm>
            <a:custGeom>
              <a:avLst/>
              <a:gdLst/>
              <a:ahLst/>
              <a:cxnLst/>
              <a:rect l="l" t="t" r="r" b="b"/>
              <a:pathLst>
                <a:path w="667" h="3335" extrusionOk="0">
                  <a:moveTo>
                    <a:pt x="0" y="0"/>
                  </a:moveTo>
                  <a:lnTo>
                    <a:pt x="667" y="0"/>
                  </a:lnTo>
                  <a:lnTo>
                    <a:pt x="667" y="3334"/>
                  </a:lnTo>
                  <a:lnTo>
                    <a:pt x="0" y="3334"/>
                  </a:lnTo>
                  <a:close/>
                </a:path>
              </a:pathLst>
            </a:custGeom>
            <a:solidFill>
              <a:srgbClr val="E7EC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8"/>
            <p:cNvSpPr/>
            <p:nvPr/>
          </p:nvSpPr>
          <p:spPr>
            <a:xfrm>
              <a:off x="5372776" y="2762853"/>
              <a:ext cx="383695" cy="386452"/>
            </a:xfrm>
            <a:custGeom>
              <a:avLst/>
              <a:gdLst/>
              <a:ahLst/>
              <a:cxnLst/>
              <a:rect l="l" t="t" r="r" b="b"/>
              <a:pathLst>
                <a:path w="11599" h="11670" extrusionOk="0">
                  <a:moveTo>
                    <a:pt x="10217" y="286"/>
                  </a:moveTo>
                  <a:cubicBezTo>
                    <a:pt x="10241" y="286"/>
                    <a:pt x="10264" y="286"/>
                    <a:pt x="10288" y="334"/>
                  </a:cubicBezTo>
                  <a:cubicBezTo>
                    <a:pt x="10288" y="358"/>
                    <a:pt x="10336" y="405"/>
                    <a:pt x="10336" y="429"/>
                  </a:cubicBezTo>
                  <a:cubicBezTo>
                    <a:pt x="10336" y="500"/>
                    <a:pt x="10336" y="524"/>
                    <a:pt x="10288" y="548"/>
                  </a:cubicBezTo>
                  <a:cubicBezTo>
                    <a:pt x="10288" y="548"/>
                    <a:pt x="10241" y="596"/>
                    <a:pt x="10217" y="596"/>
                  </a:cubicBezTo>
                  <a:lnTo>
                    <a:pt x="8812" y="596"/>
                  </a:lnTo>
                  <a:cubicBezTo>
                    <a:pt x="8788" y="596"/>
                    <a:pt x="8740" y="596"/>
                    <a:pt x="8716" y="548"/>
                  </a:cubicBezTo>
                  <a:cubicBezTo>
                    <a:pt x="8716" y="524"/>
                    <a:pt x="8693" y="477"/>
                    <a:pt x="8693" y="429"/>
                  </a:cubicBezTo>
                  <a:cubicBezTo>
                    <a:pt x="8693" y="381"/>
                    <a:pt x="8693" y="358"/>
                    <a:pt x="8716" y="334"/>
                  </a:cubicBezTo>
                  <a:cubicBezTo>
                    <a:pt x="8716" y="334"/>
                    <a:pt x="8764" y="286"/>
                    <a:pt x="8812" y="286"/>
                  </a:cubicBezTo>
                  <a:close/>
                  <a:moveTo>
                    <a:pt x="10860" y="6573"/>
                  </a:moveTo>
                  <a:cubicBezTo>
                    <a:pt x="10979" y="6573"/>
                    <a:pt x="11074" y="6597"/>
                    <a:pt x="11169" y="6692"/>
                  </a:cubicBezTo>
                  <a:cubicBezTo>
                    <a:pt x="11217" y="6787"/>
                    <a:pt x="11288" y="6883"/>
                    <a:pt x="11288" y="6978"/>
                  </a:cubicBezTo>
                  <a:lnTo>
                    <a:pt x="11288" y="7288"/>
                  </a:lnTo>
                  <a:lnTo>
                    <a:pt x="7788" y="7288"/>
                  </a:lnTo>
                  <a:lnTo>
                    <a:pt x="7788" y="6978"/>
                  </a:lnTo>
                  <a:cubicBezTo>
                    <a:pt x="7788" y="6883"/>
                    <a:pt x="7835" y="6787"/>
                    <a:pt x="7907" y="6692"/>
                  </a:cubicBezTo>
                  <a:cubicBezTo>
                    <a:pt x="8002" y="6645"/>
                    <a:pt x="8097" y="6573"/>
                    <a:pt x="8216" y="6573"/>
                  </a:cubicBezTo>
                  <a:close/>
                  <a:moveTo>
                    <a:pt x="1715" y="7073"/>
                  </a:moveTo>
                  <a:cubicBezTo>
                    <a:pt x="1834" y="7264"/>
                    <a:pt x="2001" y="7430"/>
                    <a:pt x="2167" y="7621"/>
                  </a:cubicBezTo>
                  <a:cubicBezTo>
                    <a:pt x="2215" y="7692"/>
                    <a:pt x="2358" y="7788"/>
                    <a:pt x="2429" y="7883"/>
                  </a:cubicBezTo>
                  <a:lnTo>
                    <a:pt x="500" y="7883"/>
                  </a:lnTo>
                  <a:lnTo>
                    <a:pt x="1048" y="7073"/>
                  </a:lnTo>
                  <a:close/>
                  <a:moveTo>
                    <a:pt x="6716" y="7121"/>
                  </a:moveTo>
                  <a:lnTo>
                    <a:pt x="7264" y="7907"/>
                  </a:lnTo>
                  <a:lnTo>
                    <a:pt x="5478" y="7907"/>
                  </a:lnTo>
                  <a:cubicBezTo>
                    <a:pt x="5763" y="7716"/>
                    <a:pt x="6025" y="7478"/>
                    <a:pt x="6216" y="7192"/>
                  </a:cubicBezTo>
                  <a:cubicBezTo>
                    <a:pt x="6240" y="7169"/>
                    <a:pt x="6240" y="7145"/>
                    <a:pt x="6264" y="7121"/>
                  </a:cubicBezTo>
                  <a:close/>
                  <a:moveTo>
                    <a:pt x="1786" y="9097"/>
                  </a:moveTo>
                  <a:lnTo>
                    <a:pt x="1786" y="10360"/>
                  </a:lnTo>
                  <a:lnTo>
                    <a:pt x="1191" y="10360"/>
                  </a:lnTo>
                  <a:lnTo>
                    <a:pt x="1191" y="9097"/>
                  </a:lnTo>
                  <a:close/>
                  <a:moveTo>
                    <a:pt x="2691" y="9097"/>
                  </a:moveTo>
                  <a:lnTo>
                    <a:pt x="2691" y="10360"/>
                  </a:lnTo>
                  <a:lnTo>
                    <a:pt x="2096" y="10360"/>
                  </a:lnTo>
                  <a:lnTo>
                    <a:pt x="2096" y="9097"/>
                  </a:lnTo>
                  <a:close/>
                  <a:moveTo>
                    <a:pt x="5502" y="9097"/>
                  </a:moveTo>
                  <a:lnTo>
                    <a:pt x="5502" y="10360"/>
                  </a:lnTo>
                  <a:lnTo>
                    <a:pt x="4906" y="10360"/>
                  </a:lnTo>
                  <a:lnTo>
                    <a:pt x="4906" y="9097"/>
                  </a:lnTo>
                  <a:close/>
                  <a:moveTo>
                    <a:pt x="6430" y="9097"/>
                  </a:moveTo>
                  <a:lnTo>
                    <a:pt x="6430" y="10360"/>
                  </a:lnTo>
                  <a:lnTo>
                    <a:pt x="5835" y="10360"/>
                  </a:lnTo>
                  <a:lnTo>
                    <a:pt x="5835" y="9097"/>
                  </a:lnTo>
                  <a:close/>
                  <a:moveTo>
                    <a:pt x="1024" y="8740"/>
                  </a:moveTo>
                  <a:cubicBezTo>
                    <a:pt x="953" y="8740"/>
                    <a:pt x="858" y="8836"/>
                    <a:pt x="858" y="8931"/>
                  </a:cubicBezTo>
                  <a:lnTo>
                    <a:pt x="858" y="10503"/>
                  </a:lnTo>
                  <a:cubicBezTo>
                    <a:pt x="858" y="10598"/>
                    <a:pt x="953" y="10693"/>
                    <a:pt x="1024" y="10693"/>
                  </a:cubicBezTo>
                  <a:lnTo>
                    <a:pt x="2882" y="10693"/>
                  </a:lnTo>
                  <a:cubicBezTo>
                    <a:pt x="2977" y="10693"/>
                    <a:pt x="3072" y="10598"/>
                    <a:pt x="3072" y="10503"/>
                  </a:cubicBezTo>
                  <a:lnTo>
                    <a:pt x="3072" y="8931"/>
                  </a:lnTo>
                  <a:cubicBezTo>
                    <a:pt x="3072" y="8836"/>
                    <a:pt x="2977" y="8740"/>
                    <a:pt x="2882" y="8740"/>
                  </a:cubicBezTo>
                  <a:close/>
                  <a:moveTo>
                    <a:pt x="4716" y="8740"/>
                  </a:moveTo>
                  <a:cubicBezTo>
                    <a:pt x="4644" y="8740"/>
                    <a:pt x="4549" y="8836"/>
                    <a:pt x="4549" y="8931"/>
                  </a:cubicBezTo>
                  <a:lnTo>
                    <a:pt x="4549" y="10503"/>
                  </a:lnTo>
                  <a:cubicBezTo>
                    <a:pt x="4549" y="10598"/>
                    <a:pt x="4644" y="10693"/>
                    <a:pt x="4716" y="10693"/>
                  </a:cubicBezTo>
                  <a:lnTo>
                    <a:pt x="6573" y="10693"/>
                  </a:lnTo>
                  <a:cubicBezTo>
                    <a:pt x="6668" y="10693"/>
                    <a:pt x="6764" y="10598"/>
                    <a:pt x="6764" y="10503"/>
                  </a:cubicBezTo>
                  <a:lnTo>
                    <a:pt x="6764" y="8931"/>
                  </a:lnTo>
                  <a:cubicBezTo>
                    <a:pt x="6764" y="8836"/>
                    <a:pt x="6692" y="8740"/>
                    <a:pt x="6573" y="8740"/>
                  </a:cubicBezTo>
                  <a:close/>
                  <a:moveTo>
                    <a:pt x="9526" y="8693"/>
                  </a:moveTo>
                  <a:cubicBezTo>
                    <a:pt x="9693" y="8693"/>
                    <a:pt x="9883" y="8740"/>
                    <a:pt x="10002" y="8859"/>
                  </a:cubicBezTo>
                  <a:cubicBezTo>
                    <a:pt x="10122" y="8978"/>
                    <a:pt x="10169" y="9145"/>
                    <a:pt x="10169" y="9312"/>
                  </a:cubicBezTo>
                  <a:lnTo>
                    <a:pt x="10169" y="11217"/>
                  </a:lnTo>
                  <a:lnTo>
                    <a:pt x="8859" y="11217"/>
                  </a:lnTo>
                  <a:lnTo>
                    <a:pt x="8859" y="9312"/>
                  </a:lnTo>
                  <a:cubicBezTo>
                    <a:pt x="8859" y="9145"/>
                    <a:pt x="8931" y="8978"/>
                    <a:pt x="9050" y="8859"/>
                  </a:cubicBezTo>
                  <a:cubicBezTo>
                    <a:pt x="9169" y="8740"/>
                    <a:pt x="9336" y="8693"/>
                    <a:pt x="9526" y="8693"/>
                  </a:cubicBezTo>
                  <a:close/>
                  <a:moveTo>
                    <a:pt x="11288" y="7645"/>
                  </a:moveTo>
                  <a:lnTo>
                    <a:pt x="11288" y="11241"/>
                  </a:lnTo>
                  <a:lnTo>
                    <a:pt x="10526" y="11241"/>
                  </a:lnTo>
                  <a:lnTo>
                    <a:pt x="10526" y="9336"/>
                  </a:lnTo>
                  <a:cubicBezTo>
                    <a:pt x="10526" y="9050"/>
                    <a:pt x="10407" y="8812"/>
                    <a:pt x="10241" y="8621"/>
                  </a:cubicBezTo>
                  <a:cubicBezTo>
                    <a:pt x="10050" y="8454"/>
                    <a:pt x="9788" y="8335"/>
                    <a:pt x="9526" y="8335"/>
                  </a:cubicBezTo>
                  <a:cubicBezTo>
                    <a:pt x="9240" y="8335"/>
                    <a:pt x="9026" y="8454"/>
                    <a:pt x="8836" y="8621"/>
                  </a:cubicBezTo>
                  <a:cubicBezTo>
                    <a:pt x="8645" y="8812"/>
                    <a:pt x="8550" y="9074"/>
                    <a:pt x="8550" y="9336"/>
                  </a:cubicBezTo>
                  <a:lnTo>
                    <a:pt x="8550" y="11241"/>
                  </a:lnTo>
                  <a:lnTo>
                    <a:pt x="7788" y="11241"/>
                  </a:lnTo>
                  <a:lnTo>
                    <a:pt x="7788" y="8097"/>
                  </a:lnTo>
                  <a:lnTo>
                    <a:pt x="7788" y="7645"/>
                  </a:lnTo>
                  <a:close/>
                  <a:moveTo>
                    <a:pt x="8836" y="0"/>
                  </a:moveTo>
                  <a:cubicBezTo>
                    <a:pt x="8716" y="0"/>
                    <a:pt x="8597" y="48"/>
                    <a:pt x="8502" y="143"/>
                  </a:cubicBezTo>
                  <a:cubicBezTo>
                    <a:pt x="8431" y="239"/>
                    <a:pt x="8359" y="358"/>
                    <a:pt x="8359" y="477"/>
                  </a:cubicBezTo>
                  <a:cubicBezTo>
                    <a:pt x="8359" y="596"/>
                    <a:pt x="8431" y="715"/>
                    <a:pt x="8502" y="810"/>
                  </a:cubicBezTo>
                  <a:cubicBezTo>
                    <a:pt x="8550" y="858"/>
                    <a:pt x="8597" y="882"/>
                    <a:pt x="8669" y="929"/>
                  </a:cubicBezTo>
                  <a:lnTo>
                    <a:pt x="8240" y="6287"/>
                  </a:lnTo>
                  <a:lnTo>
                    <a:pt x="8193" y="6287"/>
                  </a:lnTo>
                  <a:cubicBezTo>
                    <a:pt x="7978" y="6287"/>
                    <a:pt x="7788" y="6335"/>
                    <a:pt x="7645" y="6478"/>
                  </a:cubicBezTo>
                  <a:cubicBezTo>
                    <a:pt x="7526" y="6645"/>
                    <a:pt x="7430" y="6811"/>
                    <a:pt x="7430" y="7026"/>
                  </a:cubicBezTo>
                  <a:lnTo>
                    <a:pt x="7430" y="7478"/>
                  </a:lnTo>
                  <a:lnTo>
                    <a:pt x="7430" y="7526"/>
                  </a:lnTo>
                  <a:lnTo>
                    <a:pt x="7002" y="6835"/>
                  </a:lnTo>
                  <a:cubicBezTo>
                    <a:pt x="6954" y="6787"/>
                    <a:pt x="6907" y="6764"/>
                    <a:pt x="6835" y="6764"/>
                  </a:cubicBezTo>
                  <a:lnTo>
                    <a:pt x="6478" y="6764"/>
                  </a:lnTo>
                  <a:cubicBezTo>
                    <a:pt x="6645" y="6454"/>
                    <a:pt x="6692" y="6097"/>
                    <a:pt x="6692" y="5716"/>
                  </a:cubicBezTo>
                  <a:cubicBezTo>
                    <a:pt x="6692" y="5621"/>
                    <a:pt x="6597" y="5525"/>
                    <a:pt x="6526" y="5525"/>
                  </a:cubicBezTo>
                  <a:cubicBezTo>
                    <a:pt x="6430" y="5525"/>
                    <a:pt x="6335" y="5621"/>
                    <a:pt x="6335" y="5716"/>
                  </a:cubicBezTo>
                  <a:cubicBezTo>
                    <a:pt x="6335" y="6192"/>
                    <a:pt x="6216" y="6645"/>
                    <a:pt x="5883" y="7002"/>
                  </a:cubicBezTo>
                  <a:cubicBezTo>
                    <a:pt x="5644" y="7311"/>
                    <a:pt x="5335" y="7597"/>
                    <a:pt x="4930" y="7788"/>
                  </a:cubicBezTo>
                  <a:cubicBezTo>
                    <a:pt x="4978" y="7669"/>
                    <a:pt x="4978" y="7550"/>
                    <a:pt x="4978" y="7407"/>
                  </a:cubicBezTo>
                  <a:cubicBezTo>
                    <a:pt x="4930" y="7121"/>
                    <a:pt x="4811" y="6811"/>
                    <a:pt x="4644" y="6549"/>
                  </a:cubicBezTo>
                  <a:cubicBezTo>
                    <a:pt x="4573" y="6454"/>
                    <a:pt x="4501" y="6359"/>
                    <a:pt x="4430" y="6287"/>
                  </a:cubicBezTo>
                  <a:cubicBezTo>
                    <a:pt x="4382" y="6121"/>
                    <a:pt x="4382" y="5954"/>
                    <a:pt x="4382" y="5811"/>
                  </a:cubicBezTo>
                  <a:cubicBezTo>
                    <a:pt x="4382" y="5692"/>
                    <a:pt x="4382" y="5597"/>
                    <a:pt x="4406" y="5502"/>
                  </a:cubicBezTo>
                  <a:cubicBezTo>
                    <a:pt x="4406" y="5454"/>
                    <a:pt x="4454" y="5382"/>
                    <a:pt x="4454" y="5287"/>
                  </a:cubicBezTo>
                  <a:cubicBezTo>
                    <a:pt x="4501" y="5144"/>
                    <a:pt x="4406" y="5097"/>
                    <a:pt x="4287" y="5049"/>
                  </a:cubicBezTo>
                  <a:cubicBezTo>
                    <a:pt x="4261" y="5043"/>
                    <a:pt x="4239" y="5040"/>
                    <a:pt x="4219" y="5040"/>
                  </a:cubicBezTo>
                  <a:cubicBezTo>
                    <a:pt x="4164" y="5040"/>
                    <a:pt x="4125" y="5062"/>
                    <a:pt x="4073" y="5097"/>
                  </a:cubicBezTo>
                  <a:cubicBezTo>
                    <a:pt x="3811" y="5168"/>
                    <a:pt x="3573" y="5287"/>
                    <a:pt x="3358" y="5478"/>
                  </a:cubicBezTo>
                  <a:cubicBezTo>
                    <a:pt x="3192" y="5621"/>
                    <a:pt x="3025" y="5835"/>
                    <a:pt x="2906" y="6049"/>
                  </a:cubicBezTo>
                  <a:cubicBezTo>
                    <a:pt x="2882" y="6121"/>
                    <a:pt x="2906" y="6240"/>
                    <a:pt x="3001" y="6287"/>
                  </a:cubicBezTo>
                  <a:cubicBezTo>
                    <a:pt x="3023" y="6293"/>
                    <a:pt x="3047" y="6296"/>
                    <a:pt x="3071" y="6296"/>
                  </a:cubicBezTo>
                  <a:cubicBezTo>
                    <a:pt x="3147" y="6296"/>
                    <a:pt x="3221" y="6265"/>
                    <a:pt x="3239" y="6192"/>
                  </a:cubicBezTo>
                  <a:cubicBezTo>
                    <a:pt x="3334" y="6002"/>
                    <a:pt x="3453" y="5859"/>
                    <a:pt x="3596" y="5740"/>
                  </a:cubicBezTo>
                  <a:cubicBezTo>
                    <a:pt x="3715" y="5644"/>
                    <a:pt x="3906" y="5573"/>
                    <a:pt x="4073" y="5478"/>
                  </a:cubicBezTo>
                  <a:lnTo>
                    <a:pt x="4073" y="5478"/>
                  </a:lnTo>
                  <a:cubicBezTo>
                    <a:pt x="4049" y="5573"/>
                    <a:pt x="4025" y="5692"/>
                    <a:pt x="4025" y="5811"/>
                  </a:cubicBezTo>
                  <a:cubicBezTo>
                    <a:pt x="4025" y="6002"/>
                    <a:pt x="4025" y="6240"/>
                    <a:pt x="4144" y="6454"/>
                  </a:cubicBezTo>
                  <a:cubicBezTo>
                    <a:pt x="4192" y="6549"/>
                    <a:pt x="4263" y="6645"/>
                    <a:pt x="4335" y="6764"/>
                  </a:cubicBezTo>
                  <a:cubicBezTo>
                    <a:pt x="4501" y="6954"/>
                    <a:pt x="4573" y="7192"/>
                    <a:pt x="4620" y="7430"/>
                  </a:cubicBezTo>
                  <a:cubicBezTo>
                    <a:pt x="4644" y="7621"/>
                    <a:pt x="4573" y="7788"/>
                    <a:pt x="4501" y="7883"/>
                  </a:cubicBezTo>
                  <a:lnTo>
                    <a:pt x="3215" y="7883"/>
                  </a:lnTo>
                  <a:cubicBezTo>
                    <a:pt x="3192" y="7788"/>
                    <a:pt x="3144" y="7716"/>
                    <a:pt x="3120" y="7597"/>
                  </a:cubicBezTo>
                  <a:cubicBezTo>
                    <a:pt x="3072" y="7359"/>
                    <a:pt x="3025" y="7121"/>
                    <a:pt x="3025" y="6835"/>
                  </a:cubicBezTo>
                  <a:cubicBezTo>
                    <a:pt x="3072" y="6764"/>
                    <a:pt x="2977" y="6668"/>
                    <a:pt x="2882" y="6668"/>
                  </a:cubicBezTo>
                  <a:cubicBezTo>
                    <a:pt x="2869" y="6665"/>
                    <a:pt x="2857" y="6664"/>
                    <a:pt x="2846" y="6664"/>
                  </a:cubicBezTo>
                  <a:cubicBezTo>
                    <a:pt x="2769" y="6664"/>
                    <a:pt x="2715" y="6729"/>
                    <a:pt x="2715" y="6811"/>
                  </a:cubicBezTo>
                  <a:cubicBezTo>
                    <a:pt x="2715" y="7121"/>
                    <a:pt x="2739" y="7359"/>
                    <a:pt x="2787" y="7645"/>
                  </a:cubicBezTo>
                  <a:cubicBezTo>
                    <a:pt x="2787" y="7669"/>
                    <a:pt x="2834" y="7740"/>
                    <a:pt x="2834" y="7788"/>
                  </a:cubicBezTo>
                  <a:cubicBezTo>
                    <a:pt x="2763" y="7764"/>
                    <a:pt x="2715" y="7740"/>
                    <a:pt x="2644" y="7669"/>
                  </a:cubicBezTo>
                  <a:cubicBezTo>
                    <a:pt x="2525" y="7597"/>
                    <a:pt x="2406" y="7478"/>
                    <a:pt x="2310" y="7383"/>
                  </a:cubicBezTo>
                  <a:cubicBezTo>
                    <a:pt x="1906" y="6954"/>
                    <a:pt x="1596" y="6478"/>
                    <a:pt x="1524" y="5883"/>
                  </a:cubicBezTo>
                  <a:cubicBezTo>
                    <a:pt x="1429" y="5359"/>
                    <a:pt x="1524" y="4787"/>
                    <a:pt x="1786" y="4192"/>
                  </a:cubicBezTo>
                  <a:cubicBezTo>
                    <a:pt x="1834" y="4073"/>
                    <a:pt x="1882" y="3977"/>
                    <a:pt x="1929" y="3906"/>
                  </a:cubicBezTo>
                  <a:cubicBezTo>
                    <a:pt x="2025" y="4025"/>
                    <a:pt x="2072" y="4096"/>
                    <a:pt x="2167" y="4216"/>
                  </a:cubicBezTo>
                  <a:cubicBezTo>
                    <a:pt x="2239" y="4287"/>
                    <a:pt x="2287" y="4382"/>
                    <a:pt x="2358" y="4430"/>
                  </a:cubicBezTo>
                  <a:cubicBezTo>
                    <a:pt x="2417" y="4509"/>
                    <a:pt x="2493" y="4555"/>
                    <a:pt x="2571" y="4555"/>
                  </a:cubicBezTo>
                  <a:cubicBezTo>
                    <a:pt x="2587" y="4555"/>
                    <a:pt x="2604" y="4553"/>
                    <a:pt x="2620" y="4549"/>
                  </a:cubicBezTo>
                  <a:cubicBezTo>
                    <a:pt x="2620" y="4549"/>
                    <a:pt x="2644" y="4549"/>
                    <a:pt x="2668" y="4525"/>
                  </a:cubicBezTo>
                  <a:cubicBezTo>
                    <a:pt x="2787" y="4430"/>
                    <a:pt x="2763" y="4263"/>
                    <a:pt x="2763" y="4144"/>
                  </a:cubicBezTo>
                  <a:cubicBezTo>
                    <a:pt x="2763" y="4049"/>
                    <a:pt x="2787" y="3930"/>
                    <a:pt x="2787" y="3835"/>
                  </a:cubicBezTo>
                  <a:cubicBezTo>
                    <a:pt x="2834" y="3573"/>
                    <a:pt x="2882" y="3311"/>
                    <a:pt x="2977" y="3072"/>
                  </a:cubicBezTo>
                  <a:cubicBezTo>
                    <a:pt x="3096" y="2715"/>
                    <a:pt x="3311" y="2382"/>
                    <a:pt x="3596" y="2120"/>
                  </a:cubicBezTo>
                  <a:cubicBezTo>
                    <a:pt x="3787" y="1953"/>
                    <a:pt x="3954" y="1810"/>
                    <a:pt x="4192" y="1715"/>
                  </a:cubicBezTo>
                  <a:lnTo>
                    <a:pt x="4192" y="1715"/>
                  </a:lnTo>
                  <a:cubicBezTo>
                    <a:pt x="4168" y="1834"/>
                    <a:pt x="4144" y="2001"/>
                    <a:pt x="4096" y="2120"/>
                  </a:cubicBezTo>
                  <a:cubicBezTo>
                    <a:pt x="4073" y="2406"/>
                    <a:pt x="4073" y="2715"/>
                    <a:pt x="4168" y="3001"/>
                  </a:cubicBezTo>
                  <a:cubicBezTo>
                    <a:pt x="4311" y="3430"/>
                    <a:pt x="4620" y="3573"/>
                    <a:pt x="4739" y="4025"/>
                  </a:cubicBezTo>
                  <a:cubicBezTo>
                    <a:pt x="4787" y="4216"/>
                    <a:pt x="4787" y="4430"/>
                    <a:pt x="4763" y="4668"/>
                  </a:cubicBezTo>
                  <a:cubicBezTo>
                    <a:pt x="4695" y="4942"/>
                    <a:pt x="4749" y="5044"/>
                    <a:pt x="4865" y="5044"/>
                  </a:cubicBezTo>
                  <a:cubicBezTo>
                    <a:pt x="4910" y="5044"/>
                    <a:pt x="4965" y="5028"/>
                    <a:pt x="5025" y="5001"/>
                  </a:cubicBezTo>
                  <a:cubicBezTo>
                    <a:pt x="5097" y="4978"/>
                    <a:pt x="5168" y="4882"/>
                    <a:pt x="5240" y="4787"/>
                  </a:cubicBezTo>
                  <a:cubicBezTo>
                    <a:pt x="5287" y="4739"/>
                    <a:pt x="5359" y="4668"/>
                    <a:pt x="5382" y="4620"/>
                  </a:cubicBezTo>
                  <a:cubicBezTo>
                    <a:pt x="5406" y="4620"/>
                    <a:pt x="5573" y="4335"/>
                    <a:pt x="5573" y="4311"/>
                  </a:cubicBezTo>
                  <a:cubicBezTo>
                    <a:pt x="5621" y="4168"/>
                    <a:pt x="5692" y="4025"/>
                    <a:pt x="5716" y="3835"/>
                  </a:cubicBezTo>
                  <a:cubicBezTo>
                    <a:pt x="5811" y="3977"/>
                    <a:pt x="5883" y="4096"/>
                    <a:pt x="5954" y="4263"/>
                  </a:cubicBezTo>
                  <a:cubicBezTo>
                    <a:pt x="6049" y="4454"/>
                    <a:pt x="6121" y="4668"/>
                    <a:pt x="6192" y="4906"/>
                  </a:cubicBezTo>
                  <a:cubicBezTo>
                    <a:pt x="6212" y="4985"/>
                    <a:pt x="6281" y="5031"/>
                    <a:pt x="6358" y="5031"/>
                  </a:cubicBezTo>
                  <a:cubicBezTo>
                    <a:pt x="6374" y="5031"/>
                    <a:pt x="6390" y="5029"/>
                    <a:pt x="6406" y="5025"/>
                  </a:cubicBezTo>
                  <a:cubicBezTo>
                    <a:pt x="6478" y="5001"/>
                    <a:pt x="6549" y="4906"/>
                    <a:pt x="6526" y="4811"/>
                  </a:cubicBezTo>
                  <a:cubicBezTo>
                    <a:pt x="6454" y="4549"/>
                    <a:pt x="6359" y="4311"/>
                    <a:pt x="6240" y="4096"/>
                  </a:cubicBezTo>
                  <a:cubicBezTo>
                    <a:pt x="6121" y="3858"/>
                    <a:pt x="6002" y="3668"/>
                    <a:pt x="5859" y="3453"/>
                  </a:cubicBezTo>
                  <a:cubicBezTo>
                    <a:pt x="5763" y="3334"/>
                    <a:pt x="5692" y="3239"/>
                    <a:pt x="5597" y="3239"/>
                  </a:cubicBezTo>
                  <a:cubicBezTo>
                    <a:pt x="5454" y="3263"/>
                    <a:pt x="5382" y="3358"/>
                    <a:pt x="5382" y="3596"/>
                  </a:cubicBezTo>
                  <a:lnTo>
                    <a:pt x="5382" y="3787"/>
                  </a:lnTo>
                  <a:cubicBezTo>
                    <a:pt x="5382" y="3930"/>
                    <a:pt x="5335" y="4073"/>
                    <a:pt x="5263" y="4192"/>
                  </a:cubicBezTo>
                  <a:cubicBezTo>
                    <a:pt x="5240" y="4263"/>
                    <a:pt x="5216" y="4335"/>
                    <a:pt x="5144" y="4406"/>
                  </a:cubicBezTo>
                  <a:cubicBezTo>
                    <a:pt x="5144" y="4216"/>
                    <a:pt x="5120" y="4049"/>
                    <a:pt x="5097" y="3906"/>
                  </a:cubicBezTo>
                  <a:cubicBezTo>
                    <a:pt x="4978" y="3358"/>
                    <a:pt x="4644" y="3215"/>
                    <a:pt x="4525" y="2858"/>
                  </a:cubicBezTo>
                  <a:cubicBezTo>
                    <a:pt x="4501" y="2763"/>
                    <a:pt x="4454" y="2620"/>
                    <a:pt x="4454" y="2501"/>
                  </a:cubicBezTo>
                  <a:cubicBezTo>
                    <a:pt x="4454" y="2382"/>
                    <a:pt x="4454" y="2263"/>
                    <a:pt x="4501" y="2144"/>
                  </a:cubicBezTo>
                  <a:lnTo>
                    <a:pt x="4573" y="1786"/>
                  </a:lnTo>
                  <a:cubicBezTo>
                    <a:pt x="4620" y="1667"/>
                    <a:pt x="4692" y="1572"/>
                    <a:pt x="4668" y="1453"/>
                  </a:cubicBezTo>
                  <a:cubicBezTo>
                    <a:pt x="4649" y="1341"/>
                    <a:pt x="4572" y="1302"/>
                    <a:pt x="4470" y="1302"/>
                  </a:cubicBezTo>
                  <a:cubicBezTo>
                    <a:pt x="4443" y="1302"/>
                    <a:pt x="4413" y="1305"/>
                    <a:pt x="4382" y="1310"/>
                  </a:cubicBezTo>
                  <a:cubicBezTo>
                    <a:pt x="4216" y="1334"/>
                    <a:pt x="3906" y="1525"/>
                    <a:pt x="3787" y="1572"/>
                  </a:cubicBezTo>
                  <a:lnTo>
                    <a:pt x="3430" y="1834"/>
                  </a:lnTo>
                  <a:cubicBezTo>
                    <a:pt x="3096" y="2144"/>
                    <a:pt x="2858" y="2525"/>
                    <a:pt x="2715" y="2953"/>
                  </a:cubicBezTo>
                  <a:cubicBezTo>
                    <a:pt x="2620" y="3239"/>
                    <a:pt x="2525" y="3501"/>
                    <a:pt x="2501" y="3811"/>
                  </a:cubicBezTo>
                  <a:cubicBezTo>
                    <a:pt x="2477" y="3858"/>
                    <a:pt x="2477" y="3954"/>
                    <a:pt x="2477" y="4025"/>
                  </a:cubicBezTo>
                  <a:cubicBezTo>
                    <a:pt x="2382" y="3906"/>
                    <a:pt x="2287" y="3787"/>
                    <a:pt x="2239" y="3668"/>
                  </a:cubicBezTo>
                  <a:cubicBezTo>
                    <a:pt x="2191" y="3596"/>
                    <a:pt x="2167" y="3549"/>
                    <a:pt x="2144" y="3501"/>
                  </a:cubicBezTo>
                  <a:cubicBezTo>
                    <a:pt x="2120" y="3453"/>
                    <a:pt x="2048" y="3430"/>
                    <a:pt x="2001" y="3430"/>
                  </a:cubicBezTo>
                  <a:cubicBezTo>
                    <a:pt x="1929" y="3430"/>
                    <a:pt x="1882" y="3453"/>
                    <a:pt x="1810" y="3501"/>
                  </a:cubicBezTo>
                  <a:cubicBezTo>
                    <a:pt x="1786" y="3549"/>
                    <a:pt x="1763" y="3596"/>
                    <a:pt x="1715" y="3668"/>
                  </a:cubicBezTo>
                  <a:lnTo>
                    <a:pt x="1691" y="3739"/>
                  </a:lnTo>
                  <a:cubicBezTo>
                    <a:pt x="1644" y="3835"/>
                    <a:pt x="1596" y="3954"/>
                    <a:pt x="1548" y="4049"/>
                  </a:cubicBezTo>
                  <a:cubicBezTo>
                    <a:pt x="1239" y="4692"/>
                    <a:pt x="1167" y="5359"/>
                    <a:pt x="1239" y="5954"/>
                  </a:cubicBezTo>
                  <a:cubicBezTo>
                    <a:pt x="1310" y="6216"/>
                    <a:pt x="1405" y="6478"/>
                    <a:pt x="1524" y="6764"/>
                  </a:cubicBezTo>
                  <a:lnTo>
                    <a:pt x="929" y="6764"/>
                  </a:lnTo>
                  <a:cubicBezTo>
                    <a:pt x="858" y="6764"/>
                    <a:pt x="810" y="6787"/>
                    <a:pt x="762" y="6835"/>
                  </a:cubicBezTo>
                  <a:lnTo>
                    <a:pt x="24" y="7954"/>
                  </a:lnTo>
                  <a:cubicBezTo>
                    <a:pt x="0" y="7978"/>
                    <a:pt x="0" y="8026"/>
                    <a:pt x="0" y="8073"/>
                  </a:cubicBezTo>
                  <a:lnTo>
                    <a:pt x="0" y="9431"/>
                  </a:lnTo>
                  <a:cubicBezTo>
                    <a:pt x="0" y="9529"/>
                    <a:pt x="64" y="9610"/>
                    <a:pt x="153" y="9610"/>
                  </a:cubicBezTo>
                  <a:cubicBezTo>
                    <a:pt x="173" y="9610"/>
                    <a:pt x="193" y="9606"/>
                    <a:pt x="215" y="9598"/>
                  </a:cubicBezTo>
                  <a:cubicBezTo>
                    <a:pt x="262" y="9574"/>
                    <a:pt x="334" y="9526"/>
                    <a:pt x="334" y="9431"/>
                  </a:cubicBezTo>
                  <a:lnTo>
                    <a:pt x="334" y="8335"/>
                  </a:lnTo>
                  <a:lnTo>
                    <a:pt x="7407" y="8335"/>
                  </a:lnTo>
                  <a:lnTo>
                    <a:pt x="7407" y="11312"/>
                  </a:lnTo>
                  <a:lnTo>
                    <a:pt x="334" y="11312"/>
                  </a:lnTo>
                  <a:lnTo>
                    <a:pt x="334" y="10193"/>
                  </a:lnTo>
                  <a:cubicBezTo>
                    <a:pt x="334" y="10089"/>
                    <a:pt x="262" y="10022"/>
                    <a:pt x="164" y="10022"/>
                  </a:cubicBezTo>
                  <a:cubicBezTo>
                    <a:pt x="150" y="10022"/>
                    <a:pt x="135" y="10023"/>
                    <a:pt x="119" y="10026"/>
                  </a:cubicBezTo>
                  <a:cubicBezTo>
                    <a:pt x="48" y="10050"/>
                    <a:pt x="0" y="10122"/>
                    <a:pt x="0" y="10193"/>
                  </a:cubicBezTo>
                  <a:lnTo>
                    <a:pt x="0" y="11479"/>
                  </a:lnTo>
                  <a:cubicBezTo>
                    <a:pt x="0" y="11574"/>
                    <a:pt x="96" y="11669"/>
                    <a:pt x="167" y="11669"/>
                  </a:cubicBezTo>
                  <a:lnTo>
                    <a:pt x="11431" y="11669"/>
                  </a:lnTo>
                  <a:cubicBezTo>
                    <a:pt x="11527" y="11669"/>
                    <a:pt x="11598" y="11574"/>
                    <a:pt x="11598" y="11479"/>
                  </a:cubicBezTo>
                  <a:lnTo>
                    <a:pt x="11598" y="7073"/>
                  </a:lnTo>
                  <a:cubicBezTo>
                    <a:pt x="11598" y="6859"/>
                    <a:pt x="11550" y="6692"/>
                    <a:pt x="11408" y="6549"/>
                  </a:cubicBezTo>
                  <a:cubicBezTo>
                    <a:pt x="11241" y="6430"/>
                    <a:pt x="11074" y="6335"/>
                    <a:pt x="10860" y="6335"/>
                  </a:cubicBezTo>
                  <a:lnTo>
                    <a:pt x="10812" y="6335"/>
                  </a:lnTo>
                  <a:lnTo>
                    <a:pt x="10622" y="4049"/>
                  </a:lnTo>
                  <a:cubicBezTo>
                    <a:pt x="10622" y="3954"/>
                    <a:pt x="10526" y="3882"/>
                    <a:pt x="10431" y="3882"/>
                  </a:cubicBezTo>
                  <a:cubicBezTo>
                    <a:pt x="10360" y="3882"/>
                    <a:pt x="10288" y="3977"/>
                    <a:pt x="10288" y="4073"/>
                  </a:cubicBezTo>
                  <a:lnTo>
                    <a:pt x="10479" y="6335"/>
                  </a:lnTo>
                  <a:lnTo>
                    <a:pt x="8597" y="6335"/>
                  </a:lnTo>
                  <a:lnTo>
                    <a:pt x="9026" y="1001"/>
                  </a:lnTo>
                  <a:lnTo>
                    <a:pt x="10026" y="1001"/>
                  </a:lnTo>
                  <a:lnTo>
                    <a:pt x="10217" y="3334"/>
                  </a:lnTo>
                  <a:cubicBezTo>
                    <a:pt x="10217" y="3406"/>
                    <a:pt x="10288" y="3477"/>
                    <a:pt x="10383" y="3477"/>
                  </a:cubicBezTo>
                  <a:cubicBezTo>
                    <a:pt x="10479" y="3477"/>
                    <a:pt x="10526" y="3382"/>
                    <a:pt x="10526" y="3287"/>
                  </a:cubicBezTo>
                  <a:lnTo>
                    <a:pt x="10360" y="977"/>
                  </a:lnTo>
                  <a:cubicBezTo>
                    <a:pt x="10407" y="953"/>
                    <a:pt x="10455" y="905"/>
                    <a:pt x="10503" y="858"/>
                  </a:cubicBezTo>
                  <a:cubicBezTo>
                    <a:pt x="10598" y="762"/>
                    <a:pt x="10645" y="620"/>
                    <a:pt x="10645" y="500"/>
                  </a:cubicBezTo>
                  <a:cubicBezTo>
                    <a:pt x="10645" y="358"/>
                    <a:pt x="10598" y="239"/>
                    <a:pt x="10503" y="143"/>
                  </a:cubicBezTo>
                  <a:cubicBezTo>
                    <a:pt x="10455" y="48"/>
                    <a:pt x="10288" y="0"/>
                    <a:pt x="10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9" name="Google Shape;5699;p68"/>
          <p:cNvGrpSpPr/>
          <p:nvPr/>
        </p:nvGrpSpPr>
        <p:grpSpPr>
          <a:xfrm>
            <a:off x="5360103" y="2165983"/>
            <a:ext cx="382901" cy="306016"/>
            <a:chOff x="5373163" y="2195840"/>
            <a:chExt cx="382901" cy="306016"/>
          </a:xfrm>
        </p:grpSpPr>
        <p:sp>
          <p:nvSpPr>
            <p:cNvPr id="5700" name="Google Shape;5700;p68"/>
            <p:cNvSpPr/>
            <p:nvPr/>
          </p:nvSpPr>
          <p:spPr>
            <a:xfrm>
              <a:off x="5445254" y="2460811"/>
              <a:ext cx="119783" cy="30797"/>
            </a:xfrm>
            <a:custGeom>
              <a:avLst/>
              <a:gdLst/>
              <a:ahLst/>
              <a:cxnLst/>
              <a:rect l="l" t="t" r="r" b="b"/>
              <a:pathLst>
                <a:path w="3621" h="930" extrusionOk="0">
                  <a:moveTo>
                    <a:pt x="0" y="0"/>
                  </a:moveTo>
                  <a:lnTo>
                    <a:pt x="3620" y="0"/>
                  </a:lnTo>
                  <a:lnTo>
                    <a:pt x="3620" y="929"/>
                  </a:lnTo>
                  <a:lnTo>
                    <a:pt x="0" y="92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8"/>
            <p:cNvSpPr/>
            <p:nvPr/>
          </p:nvSpPr>
          <p:spPr>
            <a:xfrm>
              <a:off x="5470461" y="2202944"/>
              <a:ext cx="202483" cy="194021"/>
            </a:xfrm>
            <a:custGeom>
              <a:avLst/>
              <a:gdLst/>
              <a:ahLst/>
              <a:cxnLst/>
              <a:rect l="l" t="t" r="r" b="b"/>
              <a:pathLst>
                <a:path w="6121" h="5859" extrusionOk="0">
                  <a:moveTo>
                    <a:pt x="2025" y="24"/>
                  </a:moveTo>
                  <a:cubicBezTo>
                    <a:pt x="905" y="24"/>
                    <a:pt x="0" y="2048"/>
                    <a:pt x="0" y="2048"/>
                  </a:cubicBezTo>
                  <a:lnTo>
                    <a:pt x="0" y="5859"/>
                  </a:lnTo>
                  <a:lnTo>
                    <a:pt x="905" y="5859"/>
                  </a:lnTo>
                  <a:lnTo>
                    <a:pt x="905" y="2024"/>
                  </a:lnTo>
                  <a:cubicBezTo>
                    <a:pt x="905" y="1429"/>
                    <a:pt x="1382" y="929"/>
                    <a:pt x="2025" y="929"/>
                  </a:cubicBezTo>
                  <a:lnTo>
                    <a:pt x="6121" y="929"/>
                  </a:lnTo>
                  <a:lnTo>
                    <a:pt x="6121" y="0"/>
                  </a:lnTo>
                  <a:lnTo>
                    <a:pt x="20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8"/>
            <p:cNvSpPr/>
            <p:nvPr/>
          </p:nvSpPr>
          <p:spPr>
            <a:xfrm>
              <a:off x="5470461" y="2302289"/>
              <a:ext cx="189085" cy="189318"/>
            </a:xfrm>
            <a:custGeom>
              <a:avLst/>
              <a:gdLst/>
              <a:ahLst/>
              <a:cxnLst/>
              <a:rect l="l" t="t" r="r" b="b"/>
              <a:pathLst>
                <a:path w="5716" h="5717" extrusionOk="0">
                  <a:moveTo>
                    <a:pt x="2858" y="5716"/>
                  </a:moveTo>
                  <a:cubicBezTo>
                    <a:pt x="4430" y="5716"/>
                    <a:pt x="5716" y="4430"/>
                    <a:pt x="5716" y="2859"/>
                  </a:cubicBezTo>
                  <a:cubicBezTo>
                    <a:pt x="5716" y="1287"/>
                    <a:pt x="4430" y="1"/>
                    <a:pt x="2858" y="1"/>
                  </a:cubicBezTo>
                  <a:cubicBezTo>
                    <a:pt x="1263" y="1"/>
                    <a:pt x="0" y="1287"/>
                    <a:pt x="0" y="2859"/>
                  </a:cubicBezTo>
                  <a:cubicBezTo>
                    <a:pt x="0" y="4430"/>
                    <a:pt x="1263" y="5716"/>
                    <a:pt x="2858" y="57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8"/>
            <p:cNvSpPr/>
            <p:nvPr/>
          </p:nvSpPr>
          <p:spPr>
            <a:xfrm>
              <a:off x="5555543" y="2302289"/>
              <a:ext cx="104004" cy="189318"/>
            </a:xfrm>
            <a:custGeom>
              <a:avLst/>
              <a:gdLst/>
              <a:ahLst/>
              <a:cxnLst/>
              <a:rect l="l" t="t" r="r" b="b"/>
              <a:pathLst>
                <a:path w="3144" h="5717" extrusionOk="0">
                  <a:moveTo>
                    <a:pt x="286" y="1"/>
                  </a:moveTo>
                  <a:cubicBezTo>
                    <a:pt x="1858" y="1"/>
                    <a:pt x="3144" y="1287"/>
                    <a:pt x="3144" y="2859"/>
                  </a:cubicBezTo>
                  <a:cubicBezTo>
                    <a:pt x="3144" y="4430"/>
                    <a:pt x="1858" y="5716"/>
                    <a:pt x="286" y="5716"/>
                  </a:cubicBezTo>
                  <a:lnTo>
                    <a:pt x="0" y="5716"/>
                  </a:lnTo>
                  <a:cubicBezTo>
                    <a:pt x="1477" y="5573"/>
                    <a:pt x="2596" y="4359"/>
                    <a:pt x="2596" y="2859"/>
                  </a:cubicBezTo>
                  <a:cubicBezTo>
                    <a:pt x="2596" y="1382"/>
                    <a:pt x="1477" y="144"/>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8"/>
            <p:cNvSpPr/>
            <p:nvPr/>
          </p:nvSpPr>
          <p:spPr>
            <a:xfrm>
              <a:off x="5531891" y="2364612"/>
              <a:ext cx="65432" cy="64674"/>
            </a:xfrm>
            <a:custGeom>
              <a:avLst/>
              <a:gdLst/>
              <a:ahLst/>
              <a:cxnLst/>
              <a:rect l="l" t="t" r="r" b="b"/>
              <a:pathLst>
                <a:path w="1978" h="1953" extrusionOk="0">
                  <a:moveTo>
                    <a:pt x="1001" y="1953"/>
                  </a:moveTo>
                  <a:cubicBezTo>
                    <a:pt x="1525" y="1953"/>
                    <a:pt x="1977" y="1524"/>
                    <a:pt x="1977" y="977"/>
                  </a:cubicBezTo>
                  <a:cubicBezTo>
                    <a:pt x="1977" y="453"/>
                    <a:pt x="1525" y="0"/>
                    <a:pt x="1001" y="0"/>
                  </a:cubicBezTo>
                  <a:cubicBezTo>
                    <a:pt x="453" y="0"/>
                    <a:pt x="1" y="453"/>
                    <a:pt x="1" y="977"/>
                  </a:cubicBezTo>
                  <a:cubicBezTo>
                    <a:pt x="1" y="1524"/>
                    <a:pt x="453" y="1953"/>
                    <a:pt x="1001" y="1953"/>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8"/>
            <p:cNvSpPr/>
            <p:nvPr/>
          </p:nvSpPr>
          <p:spPr>
            <a:xfrm>
              <a:off x="5553955" y="2364612"/>
              <a:ext cx="43368" cy="64674"/>
            </a:xfrm>
            <a:custGeom>
              <a:avLst/>
              <a:gdLst/>
              <a:ahLst/>
              <a:cxnLst/>
              <a:rect l="l" t="t" r="r" b="b"/>
              <a:pathLst>
                <a:path w="1311" h="1953" extrusionOk="0">
                  <a:moveTo>
                    <a:pt x="334" y="0"/>
                  </a:moveTo>
                  <a:cubicBezTo>
                    <a:pt x="858" y="0"/>
                    <a:pt x="1310" y="453"/>
                    <a:pt x="1310" y="977"/>
                  </a:cubicBezTo>
                  <a:cubicBezTo>
                    <a:pt x="1310" y="1524"/>
                    <a:pt x="858" y="1953"/>
                    <a:pt x="334" y="1953"/>
                  </a:cubicBezTo>
                  <a:cubicBezTo>
                    <a:pt x="215" y="1953"/>
                    <a:pt x="96" y="1929"/>
                    <a:pt x="1" y="1905"/>
                  </a:cubicBezTo>
                  <a:cubicBezTo>
                    <a:pt x="382" y="1762"/>
                    <a:pt x="644" y="1405"/>
                    <a:pt x="644" y="977"/>
                  </a:cubicBezTo>
                  <a:cubicBezTo>
                    <a:pt x="644" y="572"/>
                    <a:pt x="382" y="167"/>
                    <a:pt x="1" y="48"/>
                  </a:cubicBezTo>
                  <a:cubicBezTo>
                    <a:pt x="96" y="0"/>
                    <a:pt x="191" y="0"/>
                    <a:pt x="334"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8"/>
            <p:cNvSpPr/>
            <p:nvPr/>
          </p:nvSpPr>
          <p:spPr>
            <a:xfrm>
              <a:off x="5669768" y="2196619"/>
              <a:ext cx="81178" cy="45003"/>
            </a:xfrm>
            <a:custGeom>
              <a:avLst/>
              <a:gdLst/>
              <a:ahLst/>
              <a:cxnLst/>
              <a:rect l="l" t="t" r="r" b="b"/>
              <a:pathLst>
                <a:path w="2454" h="1359" extrusionOk="0">
                  <a:moveTo>
                    <a:pt x="2453" y="453"/>
                  </a:moveTo>
                  <a:cubicBezTo>
                    <a:pt x="2453" y="358"/>
                    <a:pt x="2430" y="310"/>
                    <a:pt x="2334" y="310"/>
                  </a:cubicBezTo>
                  <a:lnTo>
                    <a:pt x="120" y="1"/>
                  </a:lnTo>
                  <a:cubicBezTo>
                    <a:pt x="48" y="1"/>
                    <a:pt x="0" y="1"/>
                    <a:pt x="0" y="120"/>
                  </a:cubicBezTo>
                  <a:lnTo>
                    <a:pt x="0" y="1239"/>
                  </a:lnTo>
                  <a:cubicBezTo>
                    <a:pt x="0" y="1310"/>
                    <a:pt x="48" y="1358"/>
                    <a:pt x="120" y="1358"/>
                  </a:cubicBezTo>
                  <a:lnTo>
                    <a:pt x="2334" y="1049"/>
                  </a:lnTo>
                  <a:cubicBezTo>
                    <a:pt x="2430" y="1049"/>
                    <a:pt x="2453" y="1001"/>
                    <a:pt x="2453" y="906"/>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8"/>
            <p:cNvSpPr/>
            <p:nvPr/>
          </p:nvSpPr>
          <p:spPr>
            <a:xfrm>
              <a:off x="5731198" y="2204501"/>
              <a:ext cx="19749" cy="27651"/>
            </a:xfrm>
            <a:custGeom>
              <a:avLst/>
              <a:gdLst/>
              <a:ahLst/>
              <a:cxnLst/>
              <a:rect l="l" t="t" r="r" b="b"/>
              <a:pathLst>
                <a:path w="597" h="835" extrusionOk="0">
                  <a:moveTo>
                    <a:pt x="596" y="215"/>
                  </a:moveTo>
                  <a:cubicBezTo>
                    <a:pt x="596" y="120"/>
                    <a:pt x="573" y="72"/>
                    <a:pt x="477" y="72"/>
                  </a:cubicBezTo>
                  <a:lnTo>
                    <a:pt x="1" y="1"/>
                  </a:lnTo>
                  <a:cubicBezTo>
                    <a:pt x="25" y="48"/>
                    <a:pt x="49" y="96"/>
                    <a:pt x="49" y="168"/>
                  </a:cubicBezTo>
                  <a:lnTo>
                    <a:pt x="49" y="691"/>
                  </a:lnTo>
                  <a:cubicBezTo>
                    <a:pt x="49" y="763"/>
                    <a:pt x="25" y="811"/>
                    <a:pt x="1" y="834"/>
                  </a:cubicBezTo>
                  <a:lnTo>
                    <a:pt x="477" y="787"/>
                  </a:lnTo>
                  <a:cubicBezTo>
                    <a:pt x="573" y="787"/>
                    <a:pt x="596" y="715"/>
                    <a:pt x="596" y="644"/>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8"/>
            <p:cNvSpPr/>
            <p:nvPr/>
          </p:nvSpPr>
          <p:spPr>
            <a:xfrm>
              <a:off x="5394046" y="2425311"/>
              <a:ext cx="39431" cy="27651"/>
            </a:xfrm>
            <a:custGeom>
              <a:avLst/>
              <a:gdLst/>
              <a:ahLst/>
              <a:cxnLst/>
              <a:rect l="l" t="t" r="r" b="b"/>
              <a:pathLst>
                <a:path w="1192" h="835" extrusionOk="0">
                  <a:moveTo>
                    <a:pt x="119" y="834"/>
                  </a:moveTo>
                  <a:lnTo>
                    <a:pt x="1072" y="834"/>
                  </a:lnTo>
                  <a:cubicBezTo>
                    <a:pt x="1143" y="834"/>
                    <a:pt x="1191" y="787"/>
                    <a:pt x="1191" y="715"/>
                  </a:cubicBezTo>
                  <a:lnTo>
                    <a:pt x="1191" y="120"/>
                  </a:lnTo>
                  <a:cubicBezTo>
                    <a:pt x="1191" y="72"/>
                    <a:pt x="1143" y="1"/>
                    <a:pt x="1072" y="1"/>
                  </a:cubicBezTo>
                  <a:lnTo>
                    <a:pt x="167" y="1"/>
                  </a:lnTo>
                  <a:cubicBezTo>
                    <a:pt x="96" y="1"/>
                    <a:pt x="48" y="72"/>
                    <a:pt x="48" y="120"/>
                  </a:cubicBezTo>
                  <a:lnTo>
                    <a:pt x="48" y="715"/>
                  </a:lnTo>
                  <a:cubicBezTo>
                    <a:pt x="0" y="787"/>
                    <a:pt x="72" y="834"/>
                    <a:pt x="119" y="834"/>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8"/>
            <p:cNvSpPr/>
            <p:nvPr/>
          </p:nvSpPr>
          <p:spPr>
            <a:xfrm>
              <a:off x="5408237" y="2425311"/>
              <a:ext cx="25240" cy="27651"/>
            </a:xfrm>
            <a:custGeom>
              <a:avLst/>
              <a:gdLst/>
              <a:ahLst/>
              <a:cxnLst/>
              <a:rect l="l" t="t" r="r" b="b"/>
              <a:pathLst>
                <a:path w="763" h="835" extrusionOk="0">
                  <a:moveTo>
                    <a:pt x="0" y="834"/>
                  </a:moveTo>
                  <a:lnTo>
                    <a:pt x="643" y="834"/>
                  </a:lnTo>
                  <a:cubicBezTo>
                    <a:pt x="714" y="834"/>
                    <a:pt x="762" y="787"/>
                    <a:pt x="762" y="715"/>
                  </a:cubicBezTo>
                  <a:lnTo>
                    <a:pt x="762" y="120"/>
                  </a:lnTo>
                  <a:cubicBezTo>
                    <a:pt x="762" y="72"/>
                    <a:pt x="714" y="1"/>
                    <a:pt x="643" y="1"/>
                  </a:cubicBezTo>
                  <a:lnTo>
                    <a:pt x="0" y="1"/>
                  </a:lnTo>
                  <a:cubicBezTo>
                    <a:pt x="48" y="1"/>
                    <a:pt x="119" y="72"/>
                    <a:pt x="119" y="120"/>
                  </a:cubicBezTo>
                  <a:lnTo>
                    <a:pt x="119" y="715"/>
                  </a:lnTo>
                  <a:cubicBezTo>
                    <a:pt x="119" y="787"/>
                    <a:pt x="48" y="834"/>
                    <a:pt x="0" y="834"/>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8"/>
            <p:cNvSpPr/>
            <p:nvPr/>
          </p:nvSpPr>
          <p:spPr>
            <a:xfrm>
              <a:off x="5378300" y="2448194"/>
              <a:ext cx="70130" cy="44209"/>
            </a:xfrm>
            <a:custGeom>
              <a:avLst/>
              <a:gdLst/>
              <a:ahLst/>
              <a:cxnLst/>
              <a:rect l="l" t="t" r="r" b="b"/>
              <a:pathLst>
                <a:path w="2120" h="1335" extrusionOk="0">
                  <a:moveTo>
                    <a:pt x="119" y="1334"/>
                  </a:moveTo>
                  <a:lnTo>
                    <a:pt x="2120" y="1334"/>
                  </a:lnTo>
                  <a:lnTo>
                    <a:pt x="2120" y="120"/>
                  </a:lnTo>
                  <a:cubicBezTo>
                    <a:pt x="2120" y="72"/>
                    <a:pt x="2072" y="0"/>
                    <a:pt x="2000" y="0"/>
                  </a:cubicBezTo>
                  <a:lnTo>
                    <a:pt x="119" y="0"/>
                  </a:lnTo>
                  <a:cubicBezTo>
                    <a:pt x="72" y="0"/>
                    <a:pt x="0" y="72"/>
                    <a:pt x="0" y="120"/>
                  </a:cubicBezTo>
                  <a:lnTo>
                    <a:pt x="0" y="1215"/>
                  </a:lnTo>
                  <a:cubicBezTo>
                    <a:pt x="0" y="1263"/>
                    <a:pt x="72" y="1334"/>
                    <a:pt x="119" y="1334"/>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8"/>
            <p:cNvSpPr/>
            <p:nvPr/>
          </p:nvSpPr>
          <p:spPr>
            <a:xfrm>
              <a:off x="5423190" y="2448194"/>
              <a:ext cx="25240" cy="44209"/>
            </a:xfrm>
            <a:custGeom>
              <a:avLst/>
              <a:gdLst/>
              <a:ahLst/>
              <a:cxnLst/>
              <a:rect l="l" t="t" r="r" b="b"/>
              <a:pathLst>
                <a:path w="763" h="1335" extrusionOk="0">
                  <a:moveTo>
                    <a:pt x="120" y="1334"/>
                  </a:moveTo>
                  <a:lnTo>
                    <a:pt x="763" y="1334"/>
                  </a:lnTo>
                  <a:lnTo>
                    <a:pt x="763" y="120"/>
                  </a:lnTo>
                  <a:cubicBezTo>
                    <a:pt x="763" y="72"/>
                    <a:pt x="715" y="0"/>
                    <a:pt x="643" y="0"/>
                  </a:cubicBezTo>
                  <a:lnTo>
                    <a:pt x="0" y="0"/>
                  </a:lnTo>
                  <a:cubicBezTo>
                    <a:pt x="48" y="0"/>
                    <a:pt x="120" y="72"/>
                    <a:pt x="120" y="120"/>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8"/>
            <p:cNvSpPr/>
            <p:nvPr/>
          </p:nvSpPr>
          <p:spPr>
            <a:xfrm>
              <a:off x="5514557" y="2346465"/>
              <a:ext cx="100100" cy="101762"/>
            </a:xfrm>
            <a:custGeom>
              <a:avLst/>
              <a:gdLst/>
              <a:ahLst/>
              <a:cxnLst/>
              <a:rect l="l" t="t" r="r" b="b"/>
              <a:pathLst>
                <a:path w="3026" h="3073" extrusionOk="0">
                  <a:moveTo>
                    <a:pt x="2906" y="2429"/>
                  </a:moveTo>
                  <a:lnTo>
                    <a:pt x="644" y="167"/>
                  </a:lnTo>
                  <a:cubicBezTo>
                    <a:pt x="501" y="0"/>
                    <a:pt x="287" y="0"/>
                    <a:pt x="144" y="167"/>
                  </a:cubicBezTo>
                  <a:cubicBezTo>
                    <a:pt x="1" y="310"/>
                    <a:pt x="1" y="501"/>
                    <a:pt x="144" y="667"/>
                  </a:cubicBezTo>
                  <a:lnTo>
                    <a:pt x="2406" y="2930"/>
                  </a:lnTo>
                  <a:cubicBezTo>
                    <a:pt x="2549" y="3072"/>
                    <a:pt x="2763" y="3072"/>
                    <a:pt x="2906" y="2930"/>
                  </a:cubicBezTo>
                  <a:cubicBezTo>
                    <a:pt x="3025" y="2787"/>
                    <a:pt x="3025" y="2549"/>
                    <a:pt x="2906" y="2429"/>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8"/>
            <p:cNvSpPr/>
            <p:nvPr/>
          </p:nvSpPr>
          <p:spPr>
            <a:xfrm>
              <a:off x="5373163" y="2195840"/>
              <a:ext cx="382901" cy="306016"/>
            </a:xfrm>
            <a:custGeom>
              <a:avLst/>
              <a:gdLst/>
              <a:ahLst/>
              <a:cxnLst/>
              <a:rect l="l" t="t" r="r" b="b"/>
              <a:pathLst>
                <a:path w="11575" h="9241" extrusionOk="0">
                  <a:moveTo>
                    <a:pt x="9145" y="381"/>
                  </a:moveTo>
                  <a:lnTo>
                    <a:pt x="11288" y="667"/>
                  </a:lnTo>
                  <a:lnTo>
                    <a:pt x="11288" y="1072"/>
                  </a:lnTo>
                  <a:lnTo>
                    <a:pt x="9145" y="1358"/>
                  </a:lnTo>
                  <a:lnTo>
                    <a:pt x="9145" y="381"/>
                  </a:lnTo>
                  <a:close/>
                  <a:moveTo>
                    <a:pt x="5795" y="5426"/>
                  </a:moveTo>
                  <a:cubicBezTo>
                    <a:pt x="6025" y="5426"/>
                    <a:pt x="6231" y="5518"/>
                    <a:pt x="6359" y="5668"/>
                  </a:cubicBezTo>
                  <a:cubicBezTo>
                    <a:pt x="6549" y="5859"/>
                    <a:pt x="6645" y="6097"/>
                    <a:pt x="6597" y="6335"/>
                  </a:cubicBezTo>
                  <a:lnTo>
                    <a:pt x="5716" y="5430"/>
                  </a:lnTo>
                  <a:cubicBezTo>
                    <a:pt x="5743" y="5427"/>
                    <a:pt x="5769" y="5426"/>
                    <a:pt x="5795" y="5426"/>
                  </a:cubicBezTo>
                  <a:close/>
                  <a:moveTo>
                    <a:pt x="5001" y="6144"/>
                  </a:moveTo>
                  <a:lnTo>
                    <a:pt x="5883" y="7049"/>
                  </a:lnTo>
                  <a:cubicBezTo>
                    <a:pt x="5856" y="7052"/>
                    <a:pt x="5829" y="7053"/>
                    <a:pt x="5803" y="7053"/>
                  </a:cubicBezTo>
                  <a:cubicBezTo>
                    <a:pt x="5573" y="7053"/>
                    <a:pt x="5368" y="6961"/>
                    <a:pt x="5240" y="6811"/>
                  </a:cubicBezTo>
                  <a:cubicBezTo>
                    <a:pt x="5049" y="6621"/>
                    <a:pt x="4978" y="6382"/>
                    <a:pt x="5001" y="6144"/>
                  </a:cubicBezTo>
                  <a:close/>
                  <a:moveTo>
                    <a:pt x="4692" y="4930"/>
                  </a:moveTo>
                  <a:cubicBezTo>
                    <a:pt x="4739" y="4930"/>
                    <a:pt x="4787" y="4954"/>
                    <a:pt x="4811" y="4977"/>
                  </a:cubicBezTo>
                  <a:lnTo>
                    <a:pt x="7073" y="7264"/>
                  </a:lnTo>
                  <a:cubicBezTo>
                    <a:pt x="7121" y="7287"/>
                    <a:pt x="7121" y="7311"/>
                    <a:pt x="7145" y="7359"/>
                  </a:cubicBezTo>
                  <a:cubicBezTo>
                    <a:pt x="7145" y="7406"/>
                    <a:pt x="7121" y="7454"/>
                    <a:pt x="7073" y="7478"/>
                  </a:cubicBezTo>
                  <a:cubicBezTo>
                    <a:pt x="7049" y="7526"/>
                    <a:pt x="7026" y="7549"/>
                    <a:pt x="6954" y="7549"/>
                  </a:cubicBezTo>
                  <a:cubicBezTo>
                    <a:pt x="6930" y="7549"/>
                    <a:pt x="6883" y="7526"/>
                    <a:pt x="6835" y="7478"/>
                  </a:cubicBezTo>
                  <a:lnTo>
                    <a:pt x="4573" y="5216"/>
                  </a:lnTo>
                  <a:cubicBezTo>
                    <a:pt x="4549" y="5192"/>
                    <a:pt x="4525" y="5168"/>
                    <a:pt x="4525" y="5096"/>
                  </a:cubicBezTo>
                  <a:cubicBezTo>
                    <a:pt x="4525" y="5073"/>
                    <a:pt x="4549" y="5025"/>
                    <a:pt x="4573" y="4977"/>
                  </a:cubicBezTo>
                  <a:cubicBezTo>
                    <a:pt x="4620" y="4954"/>
                    <a:pt x="4644" y="4930"/>
                    <a:pt x="4692" y="4930"/>
                  </a:cubicBezTo>
                  <a:close/>
                  <a:moveTo>
                    <a:pt x="1667" y="7264"/>
                  </a:moveTo>
                  <a:lnTo>
                    <a:pt x="1667" y="7573"/>
                  </a:lnTo>
                  <a:lnTo>
                    <a:pt x="810" y="7573"/>
                  </a:lnTo>
                  <a:lnTo>
                    <a:pt x="810" y="7264"/>
                  </a:lnTo>
                  <a:close/>
                  <a:moveTo>
                    <a:pt x="4668" y="4573"/>
                  </a:moveTo>
                  <a:cubicBezTo>
                    <a:pt x="4549" y="4573"/>
                    <a:pt x="4406" y="4620"/>
                    <a:pt x="4311" y="4715"/>
                  </a:cubicBezTo>
                  <a:cubicBezTo>
                    <a:pt x="4216" y="4811"/>
                    <a:pt x="4168" y="4930"/>
                    <a:pt x="4168" y="5073"/>
                  </a:cubicBezTo>
                  <a:cubicBezTo>
                    <a:pt x="4168" y="5192"/>
                    <a:pt x="4216" y="5335"/>
                    <a:pt x="4311" y="5430"/>
                  </a:cubicBezTo>
                  <a:lnTo>
                    <a:pt x="4716" y="5859"/>
                  </a:lnTo>
                  <a:cubicBezTo>
                    <a:pt x="4716" y="5882"/>
                    <a:pt x="4692" y="5930"/>
                    <a:pt x="4692" y="5978"/>
                  </a:cubicBezTo>
                  <a:cubicBezTo>
                    <a:pt x="4668" y="6025"/>
                    <a:pt x="4668" y="6120"/>
                    <a:pt x="4668" y="6216"/>
                  </a:cubicBezTo>
                  <a:cubicBezTo>
                    <a:pt x="4668" y="6525"/>
                    <a:pt x="4787" y="6835"/>
                    <a:pt x="5001" y="7049"/>
                  </a:cubicBezTo>
                  <a:cubicBezTo>
                    <a:pt x="5240" y="7240"/>
                    <a:pt x="5502" y="7359"/>
                    <a:pt x="5835" y="7359"/>
                  </a:cubicBezTo>
                  <a:cubicBezTo>
                    <a:pt x="5954" y="7359"/>
                    <a:pt x="6073" y="7335"/>
                    <a:pt x="6192" y="7311"/>
                  </a:cubicBezTo>
                  <a:lnTo>
                    <a:pt x="6597" y="7716"/>
                  </a:lnTo>
                  <a:cubicBezTo>
                    <a:pt x="6692" y="7811"/>
                    <a:pt x="6835" y="7883"/>
                    <a:pt x="6954" y="7883"/>
                  </a:cubicBezTo>
                  <a:cubicBezTo>
                    <a:pt x="7073" y="7883"/>
                    <a:pt x="7216" y="7811"/>
                    <a:pt x="7311" y="7716"/>
                  </a:cubicBezTo>
                  <a:cubicBezTo>
                    <a:pt x="7407" y="7645"/>
                    <a:pt x="7454" y="7478"/>
                    <a:pt x="7454" y="7359"/>
                  </a:cubicBezTo>
                  <a:cubicBezTo>
                    <a:pt x="7454" y="7240"/>
                    <a:pt x="7407" y="7097"/>
                    <a:pt x="7311" y="7002"/>
                  </a:cubicBezTo>
                  <a:lnTo>
                    <a:pt x="6907" y="6597"/>
                  </a:lnTo>
                  <a:cubicBezTo>
                    <a:pt x="6930" y="6478"/>
                    <a:pt x="6954" y="6359"/>
                    <a:pt x="6954" y="6240"/>
                  </a:cubicBezTo>
                  <a:cubicBezTo>
                    <a:pt x="6954" y="5906"/>
                    <a:pt x="6835" y="5620"/>
                    <a:pt x="6621" y="5406"/>
                  </a:cubicBezTo>
                  <a:cubicBezTo>
                    <a:pt x="6383" y="5192"/>
                    <a:pt x="6121" y="5073"/>
                    <a:pt x="5787" y="5073"/>
                  </a:cubicBezTo>
                  <a:cubicBezTo>
                    <a:pt x="5716" y="5073"/>
                    <a:pt x="5644" y="5073"/>
                    <a:pt x="5573" y="5096"/>
                  </a:cubicBezTo>
                  <a:cubicBezTo>
                    <a:pt x="5525" y="5096"/>
                    <a:pt x="5478" y="5144"/>
                    <a:pt x="5454" y="5144"/>
                  </a:cubicBezTo>
                  <a:lnTo>
                    <a:pt x="5025" y="4715"/>
                  </a:lnTo>
                  <a:cubicBezTo>
                    <a:pt x="4930" y="4620"/>
                    <a:pt x="4787" y="4573"/>
                    <a:pt x="4668" y="4573"/>
                  </a:cubicBezTo>
                  <a:close/>
                  <a:moveTo>
                    <a:pt x="2144" y="7883"/>
                  </a:moveTo>
                  <a:lnTo>
                    <a:pt x="2144" y="8145"/>
                  </a:lnTo>
                  <a:lnTo>
                    <a:pt x="2144" y="8883"/>
                  </a:lnTo>
                  <a:lnTo>
                    <a:pt x="358" y="8883"/>
                  </a:lnTo>
                  <a:lnTo>
                    <a:pt x="358" y="7883"/>
                  </a:lnTo>
                  <a:close/>
                  <a:moveTo>
                    <a:pt x="8978" y="0"/>
                  </a:moveTo>
                  <a:cubicBezTo>
                    <a:pt x="8907" y="0"/>
                    <a:pt x="8812" y="48"/>
                    <a:pt x="8812" y="143"/>
                  </a:cubicBezTo>
                  <a:lnTo>
                    <a:pt x="8812" y="191"/>
                  </a:lnTo>
                  <a:lnTo>
                    <a:pt x="4978" y="191"/>
                  </a:lnTo>
                  <a:cubicBezTo>
                    <a:pt x="4978" y="191"/>
                    <a:pt x="3811" y="429"/>
                    <a:pt x="3430" y="834"/>
                  </a:cubicBezTo>
                  <a:cubicBezTo>
                    <a:pt x="3025" y="1239"/>
                    <a:pt x="2787" y="1786"/>
                    <a:pt x="2787" y="2382"/>
                  </a:cubicBezTo>
                  <a:lnTo>
                    <a:pt x="2787" y="6216"/>
                  </a:lnTo>
                  <a:cubicBezTo>
                    <a:pt x="2787" y="6859"/>
                    <a:pt x="3001" y="7454"/>
                    <a:pt x="3358" y="7978"/>
                  </a:cubicBezTo>
                  <a:lnTo>
                    <a:pt x="2501" y="7978"/>
                  </a:lnTo>
                  <a:lnTo>
                    <a:pt x="2501" y="7692"/>
                  </a:lnTo>
                  <a:cubicBezTo>
                    <a:pt x="2501" y="7621"/>
                    <a:pt x="2406" y="7526"/>
                    <a:pt x="2310" y="7526"/>
                  </a:cubicBezTo>
                  <a:lnTo>
                    <a:pt x="2025" y="7526"/>
                  </a:lnTo>
                  <a:lnTo>
                    <a:pt x="2025" y="7049"/>
                  </a:lnTo>
                  <a:cubicBezTo>
                    <a:pt x="2025" y="6954"/>
                    <a:pt x="1929" y="6859"/>
                    <a:pt x="1834" y="6859"/>
                  </a:cubicBezTo>
                  <a:lnTo>
                    <a:pt x="1429" y="6859"/>
                  </a:lnTo>
                  <a:lnTo>
                    <a:pt x="1429" y="6097"/>
                  </a:lnTo>
                  <a:lnTo>
                    <a:pt x="1882" y="6097"/>
                  </a:lnTo>
                  <a:cubicBezTo>
                    <a:pt x="2001" y="6097"/>
                    <a:pt x="2072" y="6001"/>
                    <a:pt x="2048" y="5882"/>
                  </a:cubicBezTo>
                  <a:cubicBezTo>
                    <a:pt x="2025" y="5811"/>
                    <a:pt x="1953" y="5763"/>
                    <a:pt x="1882" y="5763"/>
                  </a:cubicBezTo>
                  <a:lnTo>
                    <a:pt x="691" y="5763"/>
                  </a:lnTo>
                  <a:cubicBezTo>
                    <a:pt x="572" y="5763"/>
                    <a:pt x="477" y="5859"/>
                    <a:pt x="500" y="5978"/>
                  </a:cubicBezTo>
                  <a:cubicBezTo>
                    <a:pt x="524" y="6025"/>
                    <a:pt x="596" y="6097"/>
                    <a:pt x="691" y="6097"/>
                  </a:cubicBezTo>
                  <a:lnTo>
                    <a:pt x="1096" y="6097"/>
                  </a:lnTo>
                  <a:lnTo>
                    <a:pt x="1096" y="6835"/>
                  </a:lnTo>
                  <a:lnTo>
                    <a:pt x="643" y="6835"/>
                  </a:lnTo>
                  <a:cubicBezTo>
                    <a:pt x="572" y="6835"/>
                    <a:pt x="477" y="6930"/>
                    <a:pt x="477" y="7002"/>
                  </a:cubicBezTo>
                  <a:lnTo>
                    <a:pt x="477" y="7526"/>
                  </a:lnTo>
                  <a:lnTo>
                    <a:pt x="167" y="7526"/>
                  </a:lnTo>
                  <a:cubicBezTo>
                    <a:pt x="96" y="7526"/>
                    <a:pt x="0" y="7597"/>
                    <a:pt x="0" y="7692"/>
                  </a:cubicBezTo>
                  <a:lnTo>
                    <a:pt x="0" y="9073"/>
                  </a:lnTo>
                  <a:cubicBezTo>
                    <a:pt x="0" y="9169"/>
                    <a:pt x="96" y="9240"/>
                    <a:pt x="167" y="9240"/>
                  </a:cubicBezTo>
                  <a:lnTo>
                    <a:pt x="2977" y="9240"/>
                  </a:lnTo>
                  <a:cubicBezTo>
                    <a:pt x="3072" y="9240"/>
                    <a:pt x="3144" y="9169"/>
                    <a:pt x="3144" y="9073"/>
                  </a:cubicBezTo>
                  <a:cubicBezTo>
                    <a:pt x="3144" y="8978"/>
                    <a:pt x="3072" y="8883"/>
                    <a:pt x="2977" y="8883"/>
                  </a:cubicBezTo>
                  <a:lnTo>
                    <a:pt x="2477" y="8883"/>
                  </a:lnTo>
                  <a:lnTo>
                    <a:pt x="2477" y="8288"/>
                  </a:lnTo>
                  <a:lnTo>
                    <a:pt x="3620" y="8288"/>
                  </a:lnTo>
                  <a:cubicBezTo>
                    <a:pt x="3834" y="8526"/>
                    <a:pt x="4096" y="8740"/>
                    <a:pt x="4406" y="8883"/>
                  </a:cubicBezTo>
                  <a:lnTo>
                    <a:pt x="3739" y="8883"/>
                  </a:lnTo>
                  <a:cubicBezTo>
                    <a:pt x="3739" y="8883"/>
                    <a:pt x="3573" y="8978"/>
                    <a:pt x="3573" y="9073"/>
                  </a:cubicBezTo>
                  <a:cubicBezTo>
                    <a:pt x="3573" y="9169"/>
                    <a:pt x="3668" y="9240"/>
                    <a:pt x="3739" y="9240"/>
                  </a:cubicBezTo>
                  <a:lnTo>
                    <a:pt x="5811" y="9240"/>
                  </a:lnTo>
                  <a:cubicBezTo>
                    <a:pt x="6573" y="9240"/>
                    <a:pt x="7264" y="8978"/>
                    <a:pt x="7788" y="8502"/>
                  </a:cubicBezTo>
                  <a:cubicBezTo>
                    <a:pt x="8335" y="8026"/>
                    <a:pt x="8716" y="7383"/>
                    <a:pt x="8812" y="6621"/>
                  </a:cubicBezTo>
                  <a:cubicBezTo>
                    <a:pt x="8812" y="6549"/>
                    <a:pt x="8740" y="6454"/>
                    <a:pt x="8669" y="6454"/>
                  </a:cubicBezTo>
                  <a:cubicBezTo>
                    <a:pt x="8574" y="6454"/>
                    <a:pt x="8478" y="6501"/>
                    <a:pt x="8478" y="6597"/>
                  </a:cubicBezTo>
                  <a:cubicBezTo>
                    <a:pt x="8383" y="7264"/>
                    <a:pt x="8050" y="7859"/>
                    <a:pt x="7597" y="8264"/>
                  </a:cubicBezTo>
                  <a:cubicBezTo>
                    <a:pt x="7145" y="8692"/>
                    <a:pt x="6526" y="8931"/>
                    <a:pt x="5835" y="8931"/>
                  </a:cubicBezTo>
                  <a:cubicBezTo>
                    <a:pt x="5097" y="8931"/>
                    <a:pt x="4406" y="8621"/>
                    <a:pt x="3930" y="8145"/>
                  </a:cubicBezTo>
                  <a:cubicBezTo>
                    <a:pt x="3453" y="7668"/>
                    <a:pt x="3144" y="6978"/>
                    <a:pt x="3144" y="6240"/>
                  </a:cubicBezTo>
                  <a:cubicBezTo>
                    <a:pt x="3144" y="5501"/>
                    <a:pt x="3453" y="4811"/>
                    <a:pt x="3930" y="4334"/>
                  </a:cubicBezTo>
                  <a:cubicBezTo>
                    <a:pt x="4406" y="3858"/>
                    <a:pt x="5097" y="3572"/>
                    <a:pt x="5835" y="3572"/>
                  </a:cubicBezTo>
                  <a:cubicBezTo>
                    <a:pt x="6478" y="3572"/>
                    <a:pt x="7121" y="3810"/>
                    <a:pt x="7597" y="4215"/>
                  </a:cubicBezTo>
                  <a:cubicBezTo>
                    <a:pt x="8073" y="4644"/>
                    <a:pt x="8383" y="5239"/>
                    <a:pt x="8478" y="5882"/>
                  </a:cubicBezTo>
                  <a:cubicBezTo>
                    <a:pt x="8478" y="5978"/>
                    <a:pt x="8574" y="6025"/>
                    <a:pt x="8669" y="6025"/>
                  </a:cubicBezTo>
                  <a:cubicBezTo>
                    <a:pt x="8740" y="6025"/>
                    <a:pt x="8812" y="5954"/>
                    <a:pt x="8812" y="5859"/>
                  </a:cubicBezTo>
                  <a:cubicBezTo>
                    <a:pt x="8716" y="5120"/>
                    <a:pt x="8335" y="4453"/>
                    <a:pt x="7788" y="3977"/>
                  </a:cubicBezTo>
                  <a:cubicBezTo>
                    <a:pt x="7264" y="3501"/>
                    <a:pt x="6573" y="3239"/>
                    <a:pt x="5811" y="3239"/>
                  </a:cubicBezTo>
                  <a:cubicBezTo>
                    <a:pt x="5144" y="3239"/>
                    <a:pt x="4525" y="3453"/>
                    <a:pt x="4025" y="3810"/>
                  </a:cubicBezTo>
                  <a:lnTo>
                    <a:pt x="4025" y="2429"/>
                  </a:lnTo>
                  <a:cubicBezTo>
                    <a:pt x="4025" y="2167"/>
                    <a:pt x="4096" y="1953"/>
                    <a:pt x="4287" y="1786"/>
                  </a:cubicBezTo>
                  <a:cubicBezTo>
                    <a:pt x="4454" y="1596"/>
                    <a:pt x="4692" y="1500"/>
                    <a:pt x="4930" y="1500"/>
                  </a:cubicBezTo>
                  <a:lnTo>
                    <a:pt x="6192" y="1500"/>
                  </a:lnTo>
                  <a:cubicBezTo>
                    <a:pt x="6287" y="1500"/>
                    <a:pt x="6359" y="1429"/>
                    <a:pt x="6359" y="1334"/>
                  </a:cubicBezTo>
                  <a:cubicBezTo>
                    <a:pt x="6359" y="1239"/>
                    <a:pt x="6287" y="1143"/>
                    <a:pt x="6192" y="1143"/>
                  </a:cubicBezTo>
                  <a:lnTo>
                    <a:pt x="4930" y="1143"/>
                  </a:lnTo>
                  <a:cubicBezTo>
                    <a:pt x="4573" y="1143"/>
                    <a:pt x="4287" y="1262"/>
                    <a:pt x="4049" y="1500"/>
                  </a:cubicBezTo>
                  <a:cubicBezTo>
                    <a:pt x="3811" y="1739"/>
                    <a:pt x="3692" y="2405"/>
                    <a:pt x="3692" y="2405"/>
                  </a:cubicBezTo>
                  <a:lnTo>
                    <a:pt x="3692" y="4049"/>
                  </a:lnTo>
                  <a:cubicBezTo>
                    <a:pt x="3573" y="4120"/>
                    <a:pt x="3477" y="4239"/>
                    <a:pt x="3382" y="4358"/>
                  </a:cubicBezTo>
                  <a:cubicBezTo>
                    <a:pt x="3263" y="4477"/>
                    <a:pt x="3192" y="4668"/>
                    <a:pt x="3096" y="4811"/>
                  </a:cubicBezTo>
                  <a:lnTo>
                    <a:pt x="3096" y="2382"/>
                  </a:lnTo>
                  <a:cubicBezTo>
                    <a:pt x="3096" y="1858"/>
                    <a:pt x="3311" y="1381"/>
                    <a:pt x="3620" y="1072"/>
                  </a:cubicBezTo>
                  <a:cubicBezTo>
                    <a:pt x="3977" y="738"/>
                    <a:pt x="4430" y="524"/>
                    <a:pt x="4930" y="524"/>
                  </a:cubicBezTo>
                  <a:lnTo>
                    <a:pt x="8788" y="524"/>
                  </a:lnTo>
                  <a:lnTo>
                    <a:pt x="8788" y="1119"/>
                  </a:lnTo>
                  <a:lnTo>
                    <a:pt x="6954" y="1119"/>
                  </a:lnTo>
                  <a:cubicBezTo>
                    <a:pt x="6883" y="1119"/>
                    <a:pt x="6787" y="1215"/>
                    <a:pt x="6787" y="1310"/>
                  </a:cubicBezTo>
                  <a:cubicBezTo>
                    <a:pt x="6787" y="1381"/>
                    <a:pt x="6883" y="1477"/>
                    <a:pt x="6954" y="1477"/>
                  </a:cubicBezTo>
                  <a:lnTo>
                    <a:pt x="8788" y="1477"/>
                  </a:lnTo>
                  <a:lnTo>
                    <a:pt x="8788" y="1548"/>
                  </a:lnTo>
                  <a:cubicBezTo>
                    <a:pt x="8788" y="1652"/>
                    <a:pt x="8842" y="1719"/>
                    <a:pt x="8935" y="1719"/>
                  </a:cubicBezTo>
                  <a:cubicBezTo>
                    <a:pt x="8948" y="1719"/>
                    <a:pt x="8963" y="1718"/>
                    <a:pt x="8978" y="1715"/>
                  </a:cubicBezTo>
                  <a:lnTo>
                    <a:pt x="11431" y="1381"/>
                  </a:lnTo>
                  <a:cubicBezTo>
                    <a:pt x="11527" y="1358"/>
                    <a:pt x="11574" y="1310"/>
                    <a:pt x="11574" y="1215"/>
                  </a:cubicBezTo>
                  <a:lnTo>
                    <a:pt x="11574" y="500"/>
                  </a:lnTo>
                  <a:cubicBezTo>
                    <a:pt x="11574" y="405"/>
                    <a:pt x="11527" y="310"/>
                    <a:pt x="11431" y="310"/>
                  </a:cubicBezTo>
                  <a:lnTo>
                    <a:pt x="89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8"/>
          <p:cNvGrpSpPr/>
          <p:nvPr/>
        </p:nvGrpSpPr>
        <p:grpSpPr>
          <a:xfrm>
            <a:off x="4644671" y="3366254"/>
            <a:ext cx="383695" cy="375392"/>
            <a:chOff x="4712598" y="3396111"/>
            <a:chExt cx="383695" cy="375392"/>
          </a:xfrm>
        </p:grpSpPr>
        <p:sp>
          <p:nvSpPr>
            <p:cNvPr id="5715" name="Google Shape;5715;p68"/>
            <p:cNvSpPr/>
            <p:nvPr/>
          </p:nvSpPr>
          <p:spPr>
            <a:xfrm>
              <a:off x="4718916" y="3401542"/>
              <a:ext cx="372646" cy="298995"/>
            </a:xfrm>
            <a:custGeom>
              <a:avLst/>
              <a:gdLst/>
              <a:ahLst/>
              <a:cxnLst/>
              <a:rect l="l" t="t" r="r" b="b"/>
              <a:pathLst>
                <a:path w="11265" h="9029" extrusionOk="0">
                  <a:moveTo>
                    <a:pt x="4169" y="1"/>
                  </a:moveTo>
                  <a:cubicBezTo>
                    <a:pt x="4134" y="1"/>
                    <a:pt x="4100" y="9"/>
                    <a:pt x="4073" y="27"/>
                  </a:cubicBezTo>
                  <a:cubicBezTo>
                    <a:pt x="4049" y="51"/>
                    <a:pt x="4025" y="98"/>
                    <a:pt x="4025" y="146"/>
                  </a:cubicBezTo>
                  <a:cubicBezTo>
                    <a:pt x="3954" y="527"/>
                    <a:pt x="3787" y="932"/>
                    <a:pt x="3477" y="1194"/>
                  </a:cubicBezTo>
                  <a:cubicBezTo>
                    <a:pt x="3191" y="1456"/>
                    <a:pt x="2787" y="1599"/>
                    <a:pt x="2382" y="1646"/>
                  </a:cubicBezTo>
                  <a:cubicBezTo>
                    <a:pt x="2263" y="1646"/>
                    <a:pt x="2144" y="1646"/>
                    <a:pt x="2025" y="1599"/>
                  </a:cubicBezTo>
                  <a:cubicBezTo>
                    <a:pt x="1906" y="1575"/>
                    <a:pt x="1786" y="1551"/>
                    <a:pt x="1691" y="1480"/>
                  </a:cubicBezTo>
                  <a:cubicBezTo>
                    <a:pt x="1674" y="1474"/>
                    <a:pt x="1656" y="1471"/>
                    <a:pt x="1638" y="1471"/>
                  </a:cubicBezTo>
                  <a:cubicBezTo>
                    <a:pt x="1577" y="1471"/>
                    <a:pt x="1513" y="1502"/>
                    <a:pt x="1477" y="1575"/>
                  </a:cubicBezTo>
                  <a:cubicBezTo>
                    <a:pt x="1453" y="1599"/>
                    <a:pt x="1453" y="1670"/>
                    <a:pt x="1477" y="1694"/>
                  </a:cubicBezTo>
                  <a:cubicBezTo>
                    <a:pt x="1548" y="1789"/>
                    <a:pt x="1572" y="1908"/>
                    <a:pt x="1596" y="2027"/>
                  </a:cubicBezTo>
                  <a:cubicBezTo>
                    <a:pt x="1620" y="2146"/>
                    <a:pt x="1620" y="2265"/>
                    <a:pt x="1620" y="2384"/>
                  </a:cubicBezTo>
                  <a:cubicBezTo>
                    <a:pt x="1620" y="2789"/>
                    <a:pt x="1477" y="3194"/>
                    <a:pt x="1215" y="3480"/>
                  </a:cubicBezTo>
                  <a:cubicBezTo>
                    <a:pt x="953" y="3790"/>
                    <a:pt x="596" y="3980"/>
                    <a:pt x="167" y="4028"/>
                  </a:cubicBezTo>
                  <a:cubicBezTo>
                    <a:pt x="96" y="4028"/>
                    <a:pt x="24" y="4099"/>
                    <a:pt x="24" y="4194"/>
                  </a:cubicBezTo>
                  <a:cubicBezTo>
                    <a:pt x="24" y="4266"/>
                    <a:pt x="48" y="4290"/>
                    <a:pt x="96" y="4313"/>
                  </a:cubicBezTo>
                  <a:cubicBezTo>
                    <a:pt x="286" y="4456"/>
                    <a:pt x="477" y="4647"/>
                    <a:pt x="596" y="4885"/>
                  </a:cubicBezTo>
                  <a:cubicBezTo>
                    <a:pt x="715" y="5099"/>
                    <a:pt x="762" y="5361"/>
                    <a:pt x="762" y="5623"/>
                  </a:cubicBezTo>
                  <a:cubicBezTo>
                    <a:pt x="762" y="5885"/>
                    <a:pt x="715" y="6171"/>
                    <a:pt x="596" y="6361"/>
                  </a:cubicBezTo>
                  <a:cubicBezTo>
                    <a:pt x="477" y="6600"/>
                    <a:pt x="286" y="6814"/>
                    <a:pt x="96" y="6957"/>
                  </a:cubicBezTo>
                  <a:cubicBezTo>
                    <a:pt x="24" y="7028"/>
                    <a:pt x="0" y="7147"/>
                    <a:pt x="48" y="7195"/>
                  </a:cubicBezTo>
                  <a:cubicBezTo>
                    <a:pt x="72" y="7243"/>
                    <a:pt x="119" y="7266"/>
                    <a:pt x="167" y="7266"/>
                  </a:cubicBezTo>
                  <a:cubicBezTo>
                    <a:pt x="548" y="7314"/>
                    <a:pt x="953" y="7505"/>
                    <a:pt x="1215" y="7790"/>
                  </a:cubicBezTo>
                  <a:cubicBezTo>
                    <a:pt x="1453" y="8076"/>
                    <a:pt x="1620" y="8457"/>
                    <a:pt x="1620" y="8862"/>
                  </a:cubicBezTo>
                  <a:cubicBezTo>
                    <a:pt x="1667" y="8957"/>
                    <a:pt x="1715" y="9029"/>
                    <a:pt x="1810" y="9029"/>
                  </a:cubicBezTo>
                  <a:lnTo>
                    <a:pt x="9455" y="9029"/>
                  </a:lnTo>
                  <a:cubicBezTo>
                    <a:pt x="9574" y="9029"/>
                    <a:pt x="9645" y="8933"/>
                    <a:pt x="9645" y="8838"/>
                  </a:cubicBezTo>
                  <a:cubicBezTo>
                    <a:pt x="9645" y="8457"/>
                    <a:pt x="9788" y="8076"/>
                    <a:pt x="10050" y="7767"/>
                  </a:cubicBezTo>
                  <a:cubicBezTo>
                    <a:pt x="10312" y="7481"/>
                    <a:pt x="10669" y="7266"/>
                    <a:pt x="11098" y="7243"/>
                  </a:cubicBezTo>
                  <a:cubicBezTo>
                    <a:pt x="11193" y="7243"/>
                    <a:pt x="11241" y="7147"/>
                    <a:pt x="11241" y="7052"/>
                  </a:cubicBezTo>
                  <a:cubicBezTo>
                    <a:pt x="11241" y="7004"/>
                    <a:pt x="11217" y="6957"/>
                    <a:pt x="11193" y="6933"/>
                  </a:cubicBezTo>
                  <a:cubicBezTo>
                    <a:pt x="10979" y="6790"/>
                    <a:pt x="10788" y="6600"/>
                    <a:pt x="10669" y="6361"/>
                  </a:cubicBezTo>
                  <a:cubicBezTo>
                    <a:pt x="10550" y="6171"/>
                    <a:pt x="10503" y="5885"/>
                    <a:pt x="10503" y="5623"/>
                  </a:cubicBezTo>
                  <a:cubicBezTo>
                    <a:pt x="10503" y="5361"/>
                    <a:pt x="10550" y="5099"/>
                    <a:pt x="10669" y="4885"/>
                  </a:cubicBezTo>
                  <a:cubicBezTo>
                    <a:pt x="10788" y="4647"/>
                    <a:pt x="10979" y="4433"/>
                    <a:pt x="11193" y="4290"/>
                  </a:cubicBezTo>
                  <a:cubicBezTo>
                    <a:pt x="11241" y="4218"/>
                    <a:pt x="11265" y="4099"/>
                    <a:pt x="11217" y="4051"/>
                  </a:cubicBezTo>
                  <a:cubicBezTo>
                    <a:pt x="11193" y="4028"/>
                    <a:pt x="11146" y="3980"/>
                    <a:pt x="11098" y="3980"/>
                  </a:cubicBezTo>
                  <a:cubicBezTo>
                    <a:pt x="10717" y="3932"/>
                    <a:pt x="10312" y="3742"/>
                    <a:pt x="10050" y="3456"/>
                  </a:cubicBezTo>
                  <a:cubicBezTo>
                    <a:pt x="9788" y="3147"/>
                    <a:pt x="9645" y="2765"/>
                    <a:pt x="9645" y="2361"/>
                  </a:cubicBezTo>
                  <a:cubicBezTo>
                    <a:pt x="9645" y="2242"/>
                    <a:pt x="9645" y="2123"/>
                    <a:pt x="9669" y="2003"/>
                  </a:cubicBezTo>
                  <a:cubicBezTo>
                    <a:pt x="9693" y="1884"/>
                    <a:pt x="9717" y="1765"/>
                    <a:pt x="9788" y="1670"/>
                  </a:cubicBezTo>
                  <a:cubicBezTo>
                    <a:pt x="9812" y="1599"/>
                    <a:pt x="9788" y="1480"/>
                    <a:pt x="9693" y="1456"/>
                  </a:cubicBezTo>
                  <a:cubicBezTo>
                    <a:pt x="9681" y="1444"/>
                    <a:pt x="9663" y="1438"/>
                    <a:pt x="9642" y="1438"/>
                  </a:cubicBezTo>
                  <a:cubicBezTo>
                    <a:pt x="9621" y="1438"/>
                    <a:pt x="9598" y="1444"/>
                    <a:pt x="9574" y="1456"/>
                  </a:cubicBezTo>
                  <a:cubicBezTo>
                    <a:pt x="9479" y="1527"/>
                    <a:pt x="9359" y="1551"/>
                    <a:pt x="9264" y="1575"/>
                  </a:cubicBezTo>
                  <a:cubicBezTo>
                    <a:pt x="9121" y="1599"/>
                    <a:pt x="9002" y="1599"/>
                    <a:pt x="8883" y="1599"/>
                  </a:cubicBezTo>
                  <a:cubicBezTo>
                    <a:pt x="8478" y="1599"/>
                    <a:pt x="8097" y="1456"/>
                    <a:pt x="7788" y="1194"/>
                  </a:cubicBezTo>
                  <a:cubicBezTo>
                    <a:pt x="7502" y="932"/>
                    <a:pt x="7288" y="575"/>
                    <a:pt x="7264" y="146"/>
                  </a:cubicBezTo>
                  <a:cubicBezTo>
                    <a:pt x="7264" y="51"/>
                    <a:pt x="7169" y="3"/>
                    <a:pt x="7073" y="3"/>
                  </a:cubicBezTo>
                  <a:cubicBezTo>
                    <a:pt x="7026" y="3"/>
                    <a:pt x="6978" y="27"/>
                    <a:pt x="6954" y="51"/>
                  </a:cubicBezTo>
                  <a:cubicBezTo>
                    <a:pt x="6811" y="265"/>
                    <a:pt x="6621" y="456"/>
                    <a:pt x="6383" y="575"/>
                  </a:cubicBezTo>
                  <a:cubicBezTo>
                    <a:pt x="6192" y="694"/>
                    <a:pt x="5930" y="741"/>
                    <a:pt x="5644" y="741"/>
                  </a:cubicBezTo>
                  <a:cubicBezTo>
                    <a:pt x="5382" y="741"/>
                    <a:pt x="5120" y="694"/>
                    <a:pt x="4906" y="575"/>
                  </a:cubicBezTo>
                  <a:cubicBezTo>
                    <a:pt x="4668" y="456"/>
                    <a:pt x="4454" y="265"/>
                    <a:pt x="4311" y="51"/>
                  </a:cubicBezTo>
                  <a:cubicBezTo>
                    <a:pt x="4281" y="21"/>
                    <a:pt x="4225" y="1"/>
                    <a:pt x="4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8"/>
            <p:cNvSpPr/>
            <p:nvPr/>
          </p:nvSpPr>
          <p:spPr>
            <a:xfrm>
              <a:off x="4942636" y="3401641"/>
              <a:ext cx="148926" cy="298896"/>
            </a:xfrm>
            <a:custGeom>
              <a:avLst/>
              <a:gdLst/>
              <a:ahLst/>
              <a:cxnLst/>
              <a:rect l="l" t="t" r="r" b="b"/>
              <a:pathLst>
                <a:path w="4502" h="9026" extrusionOk="0">
                  <a:moveTo>
                    <a:pt x="2787" y="3906"/>
                  </a:moveTo>
                  <a:cubicBezTo>
                    <a:pt x="2882" y="4025"/>
                    <a:pt x="3049" y="4168"/>
                    <a:pt x="3168" y="4215"/>
                  </a:cubicBezTo>
                  <a:cubicBezTo>
                    <a:pt x="3382" y="4334"/>
                    <a:pt x="3430" y="4382"/>
                    <a:pt x="3311" y="4620"/>
                  </a:cubicBezTo>
                  <a:cubicBezTo>
                    <a:pt x="3168" y="4906"/>
                    <a:pt x="3097" y="5263"/>
                    <a:pt x="3097" y="5620"/>
                  </a:cubicBezTo>
                  <a:cubicBezTo>
                    <a:pt x="3097" y="5930"/>
                    <a:pt x="3144" y="6287"/>
                    <a:pt x="3263" y="6549"/>
                  </a:cubicBezTo>
                  <a:cubicBezTo>
                    <a:pt x="3359" y="6763"/>
                    <a:pt x="3478" y="6811"/>
                    <a:pt x="3239" y="6954"/>
                  </a:cubicBezTo>
                  <a:cubicBezTo>
                    <a:pt x="3049" y="7073"/>
                    <a:pt x="2930" y="7168"/>
                    <a:pt x="2811" y="7311"/>
                  </a:cubicBezTo>
                  <a:cubicBezTo>
                    <a:pt x="2549" y="7621"/>
                    <a:pt x="2215" y="8359"/>
                    <a:pt x="2263" y="9026"/>
                  </a:cubicBezTo>
                  <a:lnTo>
                    <a:pt x="2692" y="9026"/>
                  </a:lnTo>
                  <a:cubicBezTo>
                    <a:pt x="2787" y="9026"/>
                    <a:pt x="2882" y="8954"/>
                    <a:pt x="2882" y="8835"/>
                  </a:cubicBezTo>
                  <a:cubicBezTo>
                    <a:pt x="2882" y="8454"/>
                    <a:pt x="3025" y="8025"/>
                    <a:pt x="3287" y="7764"/>
                  </a:cubicBezTo>
                  <a:cubicBezTo>
                    <a:pt x="3573" y="7454"/>
                    <a:pt x="3930" y="7287"/>
                    <a:pt x="4335" y="7216"/>
                  </a:cubicBezTo>
                  <a:cubicBezTo>
                    <a:pt x="4430" y="7216"/>
                    <a:pt x="4478" y="7144"/>
                    <a:pt x="4478" y="7049"/>
                  </a:cubicBezTo>
                  <a:cubicBezTo>
                    <a:pt x="4478" y="6978"/>
                    <a:pt x="4454" y="6954"/>
                    <a:pt x="4430" y="6930"/>
                  </a:cubicBezTo>
                  <a:cubicBezTo>
                    <a:pt x="4216" y="6787"/>
                    <a:pt x="4049" y="6573"/>
                    <a:pt x="3906" y="6358"/>
                  </a:cubicBezTo>
                  <a:cubicBezTo>
                    <a:pt x="3787" y="6168"/>
                    <a:pt x="3740" y="5882"/>
                    <a:pt x="3740" y="5620"/>
                  </a:cubicBezTo>
                  <a:cubicBezTo>
                    <a:pt x="3740" y="5358"/>
                    <a:pt x="3787" y="5072"/>
                    <a:pt x="3906" y="4882"/>
                  </a:cubicBezTo>
                  <a:cubicBezTo>
                    <a:pt x="4025" y="4644"/>
                    <a:pt x="4216" y="4453"/>
                    <a:pt x="4430" y="4287"/>
                  </a:cubicBezTo>
                  <a:cubicBezTo>
                    <a:pt x="4478" y="4215"/>
                    <a:pt x="4502" y="4144"/>
                    <a:pt x="4454" y="4048"/>
                  </a:cubicBezTo>
                  <a:cubicBezTo>
                    <a:pt x="4430" y="4001"/>
                    <a:pt x="4383" y="3977"/>
                    <a:pt x="4335" y="3977"/>
                  </a:cubicBezTo>
                  <a:cubicBezTo>
                    <a:pt x="3930" y="3953"/>
                    <a:pt x="3573" y="3739"/>
                    <a:pt x="3287" y="3453"/>
                  </a:cubicBezTo>
                  <a:cubicBezTo>
                    <a:pt x="3025" y="3144"/>
                    <a:pt x="2882" y="2762"/>
                    <a:pt x="2882" y="2358"/>
                  </a:cubicBezTo>
                  <a:cubicBezTo>
                    <a:pt x="2882" y="2239"/>
                    <a:pt x="2882" y="2096"/>
                    <a:pt x="2906" y="2000"/>
                  </a:cubicBezTo>
                  <a:cubicBezTo>
                    <a:pt x="2930" y="1881"/>
                    <a:pt x="2977" y="1762"/>
                    <a:pt x="3025" y="1667"/>
                  </a:cubicBezTo>
                  <a:cubicBezTo>
                    <a:pt x="3049" y="1572"/>
                    <a:pt x="3025" y="1477"/>
                    <a:pt x="2930" y="1453"/>
                  </a:cubicBezTo>
                  <a:cubicBezTo>
                    <a:pt x="2906" y="1429"/>
                    <a:pt x="2858" y="1429"/>
                    <a:pt x="2811" y="1453"/>
                  </a:cubicBezTo>
                  <a:cubicBezTo>
                    <a:pt x="2739" y="1500"/>
                    <a:pt x="2620" y="1548"/>
                    <a:pt x="2501" y="1572"/>
                  </a:cubicBezTo>
                  <a:cubicBezTo>
                    <a:pt x="2382" y="1596"/>
                    <a:pt x="2263" y="1596"/>
                    <a:pt x="2144" y="1596"/>
                  </a:cubicBezTo>
                  <a:cubicBezTo>
                    <a:pt x="1715" y="1596"/>
                    <a:pt x="1334" y="1453"/>
                    <a:pt x="1025" y="1191"/>
                  </a:cubicBezTo>
                  <a:cubicBezTo>
                    <a:pt x="739" y="929"/>
                    <a:pt x="548" y="572"/>
                    <a:pt x="501" y="143"/>
                  </a:cubicBezTo>
                  <a:cubicBezTo>
                    <a:pt x="501" y="48"/>
                    <a:pt x="406" y="0"/>
                    <a:pt x="310" y="0"/>
                  </a:cubicBezTo>
                  <a:cubicBezTo>
                    <a:pt x="263" y="0"/>
                    <a:pt x="239" y="24"/>
                    <a:pt x="191" y="48"/>
                  </a:cubicBezTo>
                  <a:cubicBezTo>
                    <a:pt x="167" y="119"/>
                    <a:pt x="144" y="143"/>
                    <a:pt x="72" y="167"/>
                  </a:cubicBezTo>
                  <a:cubicBezTo>
                    <a:pt x="1" y="1000"/>
                    <a:pt x="406" y="1477"/>
                    <a:pt x="596" y="1667"/>
                  </a:cubicBezTo>
                  <a:cubicBezTo>
                    <a:pt x="953" y="2000"/>
                    <a:pt x="1430" y="2191"/>
                    <a:pt x="1906" y="2262"/>
                  </a:cubicBezTo>
                  <a:lnTo>
                    <a:pt x="2073" y="2262"/>
                  </a:lnTo>
                  <a:cubicBezTo>
                    <a:pt x="2215" y="2262"/>
                    <a:pt x="2215" y="2358"/>
                    <a:pt x="2215" y="2453"/>
                  </a:cubicBezTo>
                  <a:cubicBezTo>
                    <a:pt x="2215" y="3001"/>
                    <a:pt x="2454" y="3501"/>
                    <a:pt x="2787" y="390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8"/>
            <p:cNvSpPr/>
            <p:nvPr/>
          </p:nvSpPr>
          <p:spPr>
            <a:xfrm>
              <a:off x="4791395" y="3477342"/>
              <a:ext cx="226896" cy="224785"/>
            </a:xfrm>
            <a:custGeom>
              <a:avLst/>
              <a:gdLst/>
              <a:ahLst/>
              <a:cxnLst/>
              <a:rect l="l" t="t" r="r" b="b"/>
              <a:pathLst>
                <a:path w="6859" h="6788" extrusionOk="0">
                  <a:moveTo>
                    <a:pt x="2334" y="0"/>
                  </a:moveTo>
                  <a:lnTo>
                    <a:pt x="4573" y="0"/>
                  </a:lnTo>
                  <a:cubicBezTo>
                    <a:pt x="5454" y="0"/>
                    <a:pt x="6049" y="738"/>
                    <a:pt x="6168" y="1596"/>
                  </a:cubicBezTo>
                  <a:lnTo>
                    <a:pt x="6859" y="6668"/>
                  </a:lnTo>
                  <a:lnTo>
                    <a:pt x="3430" y="6787"/>
                  </a:lnTo>
                  <a:lnTo>
                    <a:pt x="0" y="6668"/>
                  </a:lnTo>
                  <a:lnTo>
                    <a:pt x="691" y="1596"/>
                  </a:lnTo>
                  <a:cubicBezTo>
                    <a:pt x="810" y="738"/>
                    <a:pt x="1429" y="0"/>
                    <a:pt x="2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8"/>
            <p:cNvSpPr/>
            <p:nvPr/>
          </p:nvSpPr>
          <p:spPr>
            <a:xfrm>
              <a:off x="4883556" y="3478137"/>
              <a:ext cx="21304" cy="220844"/>
            </a:xfrm>
            <a:custGeom>
              <a:avLst/>
              <a:gdLst/>
              <a:ahLst/>
              <a:cxnLst/>
              <a:rect l="l" t="t" r="r" b="b"/>
              <a:pathLst>
                <a:path w="644" h="6669" extrusionOk="0">
                  <a:moveTo>
                    <a:pt x="1" y="0"/>
                  </a:moveTo>
                  <a:lnTo>
                    <a:pt x="644" y="0"/>
                  </a:lnTo>
                  <a:lnTo>
                    <a:pt x="644" y="6668"/>
                  </a:lnTo>
                  <a:lnTo>
                    <a:pt x="1" y="666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8"/>
            <p:cNvSpPr/>
            <p:nvPr/>
          </p:nvSpPr>
          <p:spPr>
            <a:xfrm>
              <a:off x="4758315" y="3698947"/>
              <a:ext cx="293089" cy="67058"/>
            </a:xfrm>
            <a:custGeom>
              <a:avLst/>
              <a:gdLst/>
              <a:ahLst/>
              <a:cxnLst/>
              <a:rect l="l" t="t" r="r" b="b"/>
              <a:pathLst>
                <a:path w="8860" h="2025" extrusionOk="0">
                  <a:moveTo>
                    <a:pt x="643" y="0"/>
                  </a:moveTo>
                  <a:lnTo>
                    <a:pt x="8168" y="0"/>
                  </a:lnTo>
                  <a:cubicBezTo>
                    <a:pt x="8573" y="0"/>
                    <a:pt x="8859" y="310"/>
                    <a:pt x="8859" y="691"/>
                  </a:cubicBezTo>
                  <a:lnTo>
                    <a:pt x="8859" y="1905"/>
                  </a:lnTo>
                  <a:cubicBezTo>
                    <a:pt x="8859" y="1977"/>
                    <a:pt x="8811" y="2024"/>
                    <a:pt x="8740" y="2024"/>
                  </a:cubicBezTo>
                  <a:lnTo>
                    <a:pt x="119" y="2024"/>
                  </a:lnTo>
                  <a:cubicBezTo>
                    <a:pt x="48" y="2024"/>
                    <a:pt x="0" y="1977"/>
                    <a:pt x="0" y="1905"/>
                  </a:cubicBezTo>
                  <a:lnTo>
                    <a:pt x="0" y="691"/>
                  </a:lnTo>
                  <a:cubicBezTo>
                    <a:pt x="0" y="310"/>
                    <a:pt x="286" y="0"/>
                    <a:pt x="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8"/>
            <p:cNvSpPr/>
            <p:nvPr/>
          </p:nvSpPr>
          <p:spPr>
            <a:xfrm>
              <a:off x="5008036" y="3698947"/>
              <a:ext cx="44923" cy="67058"/>
            </a:xfrm>
            <a:custGeom>
              <a:avLst/>
              <a:gdLst/>
              <a:ahLst/>
              <a:cxnLst/>
              <a:rect l="l" t="t" r="r" b="b"/>
              <a:pathLst>
                <a:path w="1358" h="2025" extrusionOk="0">
                  <a:moveTo>
                    <a:pt x="0" y="0"/>
                  </a:moveTo>
                  <a:lnTo>
                    <a:pt x="667" y="0"/>
                  </a:lnTo>
                  <a:cubicBezTo>
                    <a:pt x="1048" y="0"/>
                    <a:pt x="1358" y="310"/>
                    <a:pt x="1358" y="691"/>
                  </a:cubicBezTo>
                  <a:lnTo>
                    <a:pt x="1358" y="1905"/>
                  </a:lnTo>
                  <a:cubicBezTo>
                    <a:pt x="1358" y="1977"/>
                    <a:pt x="1286" y="2024"/>
                    <a:pt x="1239" y="2024"/>
                  </a:cubicBezTo>
                  <a:lnTo>
                    <a:pt x="572" y="2024"/>
                  </a:lnTo>
                  <a:cubicBezTo>
                    <a:pt x="643" y="2024"/>
                    <a:pt x="691" y="1977"/>
                    <a:pt x="691" y="1905"/>
                  </a:cubicBezTo>
                  <a:lnTo>
                    <a:pt x="691" y="691"/>
                  </a:lnTo>
                  <a:cubicBezTo>
                    <a:pt x="691" y="310"/>
                    <a:pt x="357" y="0"/>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8"/>
            <p:cNvSpPr/>
            <p:nvPr/>
          </p:nvSpPr>
          <p:spPr>
            <a:xfrm>
              <a:off x="4904826" y="3478137"/>
              <a:ext cx="113464" cy="220844"/>
            </a:xfrm>
            <a:custGeom>
              <a:avLst/>
              <a:gdLst/>
              <a:ahLst/>
              <a:cxnLst/>
              <a:rect l="l" t="t" r="r" b="b"/>
              <a:pathLst>
                <a:path w="3430" h="6669" extrusionOk="0">
                  <a:moveTo>
                    <a:pt x="2715" y="1619"/>
                  </a:moveTo>
                  <a:cubicBezTo>
                    <a:pt x="2596" y="714"/>
                    <a:pt x="2001" y="0"/>
                    <a:pt x="1096" y="0"/>
                  </a:cubicBezTo>
                  <a:lnTo>
                    <a:pt x="1" y="0"/>
                  </a:lnTo>
                  <a:lnTo>
                    <a:pt x="1" y="6668"/>
                  </a:lnTo>
                  <a:lnTo>
                    <a:pt x="3430" y="666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8"/>
            <p:cNvSpPr/>
            <p:nvPr/>
          </p:nvSpPr>
          <p:spPr>
            <a:xfrm>
              <a:off x="4920572" y="3478137"/>
              <a:ext cx="97718" cy="220049"/>
            </a:xfrm>
            <a:custGeom>
              <a:avLst/>
              <a:gdLst/>
              <a:ahLst/>
              <a:cxnLst/>
              <a:rect l="l" t="t" r="r" b="b"/>
              <a:pathLst>
                <a:path w="2954" h="6645" extrusionOk="0">
                  <a:moveTo>
                    <a:pt x="2263" y="1619"/>
                  </a:moveTo>
                  <a:cubicBezTo>
                    <a:pt x="2144" y="714"/>
                    <a:pt x="1549" y="0"/>
                    <a:pt x="668" y="0"/>
                  </a:cubicBezTo>
                  <a:lnTo>
                    <a:pt x="1" y="0"/>
                  </a:lnTo>
                  <a:cubicBezTo>
                    <a:pt x="882" y="0"/>
                    <a:pt x="1477" y="762"/>
                    <a:pt x="1596" y="1619"/>
                  </a:cubicBezTo>
                  <a:lnTo>
                    <a:pt x="2287" y="6644"/>
                  </a:lnTo>
                  <a:lnTo>
                    <a:pt x="2954" y="6644"/>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8"/>
            <p:cNvSpPr/>
            <p:nvPr/>
          </p:nvSpPr>
          <p:spPr>
            <a:xfrm>
              <a:off x="4844157" y="3527809"/>
              <a:ext cx="122164" cy="122261"/>
            </a:xfrm>
            <a:custGeom>
              <a:avLst/>
              <a:gdLst/>
              <a:ahLst/>
              <a:cxnLst/>
              <a:rect l="l" t="t" r="r" b="b"/>
              <a:pathLst>
                <a:path w="3693" h="3692" extrusionOk="0">
                  <a:moveTo>
                    <a:pt x="1835" y="3692"/>
                  </a:moveTo>
                  <a:cubicBezTo>
                    <a:pt x="2859" y="3692"/>
                    <a:pt x="3692" y="2858"/>
                    <a:pt x="3692" y="1834"/>
                  </a:cubicBezTo>
                  <a:cubicBezTo>
                    <a:pt x="3692" y="834"/>
                    <a:pt x="2859" y="0"/>
                    <a:pt x="1835" y="0"/>
                  </a:cubicBezTo>
                  <a:cubicBezTo>
                    <a:pt x="834" y="0"/>
                    <a:pt x="1" y="834"/>
                    <a:pt x="1" y="1834"/>
                  </a:cubicBezTo>
                  <a:cubicBezTo>
                    <a:pt x="1" y="2858"/>
                    <a:pt x="834" y="3692"/>
                    <a:pt x="1835" y="369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8"/>
            <p:cNvSpPr/>
            <p:nvPr/>
          </p:nvSpPr>
          <p:spPr>
            <a:xfrm>
              <a:off x="4896953" y="3527014"/>
              <a:ext cx="71717" cy="121466"/>
            </a:xfrm>
            <a:custGeom>
              <a:avLst/>
              <a:gdLst/>
              <a:ahLst/>
              <a:cxnLst/>
              <a:rect l="l" t="t" r="r" b="b"/>
              <a:pathLst>
                <a:path w="2168" h="3668" extrusionOk="0">
                  <a:moveTo>
                    <a:pt x="334" y="1"/>
                  </a:moveTo>
                  <a:cubicBezTo>
                    <a:pt x="1334" y="1"/>
                    <a:pt x="2168" y="834"/>
                    <a:pt x="2168" y="1834"/>
                  </a:cubicBezTo>
                  <a:cubicBezTo>
                    <a:pt x="2168" y="2834"/>
                    <a:pt x="1334" y="3668"/>
                    <a:pt x="334" y="3668"/>
                  </a:cubicBezTo>
                  <a:cubicBezTo>
                    <a:pt x="215" y="3668"/>
                    <a:pt x="119" y="3668"/>
                    <a:pt x="0" y="3644"/>
                  </a:cubicBezTo>
                  <a:cubicBezTo>
                    <a:pt x="858" y="3501"/>
                    <a:pt x="1525" y="2715"/>
                    <a:pt x="1525" y="1834"/>
                  </a:cubicBezTo>
                  <a:cubicBezTo>
                    <a:pt x="1525" y="905"/>
                    <a:pt x="858" y="167"/>
                    <a:pt x="0" y="24"/>
                  </a:cubicBezTo>
                  <a:cubicBezTo>
                    <a:pt x="96" y="24"/>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8"/>
            <p:cNvSpPr/>
            <p:nvPr/>
          </p:nvSpPr>
          <p:spPr>
            <a:xfrm>
              <a:off x="4874095" y="3556983"/>
              <a:ext cx="61496" cy="61528"/>
            </a:xfrm>
            <a:custGeom>
              <a:avLst/>
              <a:gdLst/>
              <a:ahLst/>
              <a:cxnLst/>
              <a:rect l="l" t="t" r="r" b="b"/>
              <a:pathLst>
                <a:path w="1859" h="1858" extrusionOk="0">
                  <a:moveTo>
                    <a:pt x="930" y="1858"/>
                  </a:moveTo>
                  <a:cubicBezTo>
                    <a:pt x="1430" y="1858"/>
                    <a:pt x="1858" y="1429"/>
                    <a:pt x="1858" y="929"/>
                  </a:cubicBezTo>
                  <a:cubicBezTo>
                    <a:pt x="1858" y="429"/>
                    <a:pt x="1430" y="0"/>
                    <a:pt x="930" y="0"/>
                  </a:cubicBezTo>
                  <a:cubicBezTo>
                    <a:pt x="429" y="0"/>
                    <a:pt x="1" y="429"/>
                    <a:pt x="1" y="929"/>
                  </a:cubicBezTo>
                  <a:cubicBezTo>
                    <a:pt x="1" y="1429"/>
                    <a:pt x="429" y="1858"/>
                    <a:pt x="930" y="185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8"/>
            <p:cNvSpPr/>
            <p:nvPr/>
          </p:nvSpPr>
          <p:spPr>
            <a:xfrm>
              <a:off x="4893810" y="3558573"/>
              <a:ext cx="41780" cy="60733"/>
            </a:xfrm>
            <a:custGeom>
              <a:avLst/>
              <a:gdLst/>
              <a:ahLst/>
              <a:cxnLst/>
              <a:rect l="l" t="t" r="r" b="b"/>
              <a:pathLst>
                <a:path w="1263" h="1834" extrusionOk="0">
                  <a:moveTo>
                    <a:pt x="334" y="0"/>
                  </a:moveTo>
                  <a:cubicBezTo>
                    <a:pt x="834" y="0"/>
                    <a:pt x="1262" y="405"/>
                    <a:pt x="1262" y="905"/>
                  </a:cubicBezTo>
                  <a:cubicBezTo>
                    <a:pt x="1262" y="1429"/>
                    <a:pt x="834" y="1834"/>
                    <a:pt x="334" y="1834"/>
                  </a:cubicBezTo>
                  <a:cubicBezTo>
                    <a:pt x="214" y="1834"/>
                    <a:pt x="95" y="1810"/>
                    <a:pt x="0" y="1786"/>
                  </a:cubicBezTo>
                  <a:cubicBezTo>
                    <a:pt x="357" y="1667"/>
                    <a:pt x="596" y="1310"/>
                    <a:pt x="596" y="905"/>
                  </a:cubicBezTo>
                  <a:cubicBezTo>
                    <a:pt x="596" y="524"/>
                    <a:pt x="357" y="191"/>
                    <a:pt x="0" y="48"/>
                  </a:cubicBezTo>
                  <a:cubicBezTo>
                    <a:pt x="95" y="0"/>
                    <a:pt x="214"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8"/>
            <p:cNvSpPr/>
            <p:nvPr/>
          </p:nvSpPr>
          <p:spPr>
            <a:xfrm>
              <a:off x="4712598" y="3396111"/>
              <a:ext cx="383695" cy="375392"/>
            </a:xfrm>
            <a:custGeom>
              <a:avLst/>
              <a:gdLst/>
              <a:ahLst/>
              <a:cxnLst/>
              <a:rect l="l" t="t" r="r" b="b"/>
              <a:pathLst>
                <a:path w="11599" h="11336" extrusionOk="0">
                  <a:moveTo>
                    <a:pt x="5812" y="4716"/>
                  </a:moveTo>
                  <a:cubicBezTo>
                    <a:pt x="5502" y="4716"/>
                    <a:pt x="5240" y="4835"/>
                    <a:pt x="5026" y="5049"/>
                  </a:cubicBezTo>
                  <a:cubicBezTo>
                    <a:pt x="4835" y="5263"/>
                    <a:pt x="4716" y="5525"/>
                    <a:pt x="4716" y="5811"/>
                  </a:cubicBezTo>
                  <a:cubicBezTo>
                    <a:pt x="4716" y="6121"/>
                    <a:pt x="4835" y="6383"/>
                    <a:pt x="5026" y="6597"/>
                  </a:cubicBezTo>
                  <a:cubicBezTo>
                    <a:pt x="5240" y="6811"/>
                    <a:pt x="5502" y="6930"/>
                    <a:pt x="5812" y="6930"/>
                  </a:cubicBezTo>
                  <a:cubicBezTo>
                    <a:pt x="6050" y="6930"/>
                    <a:pt x="6216" y="6859"/>
                    <a:pt x="6407" y="6740"/>
                  </a:cubicBezTo>
                  <a:cubicBezTo>
                    <a:pt x="6574" y="6621"/>
                    <a:pt x="6740" y="6454"/>
                    <a:pt x="6812" y="6264"/>
                  </a:cubicBezTo>
                  <a:cubicBezTo>
                    <a:pt x="6859" y="6168"/>
                    <a:pt x="6812" y="6049"/>
                    <a:pt x="6740" y="6025"/>
                  </a:cubicBezTo>
                  <a:cubicBezTo>
                    <a:pt x="6718" y="6020"/>
                    <a:pt x="6694" y="6017"/>
                    <a:pt x="6670" y="6017"/>
                  </a:cubicBezTo>
                  <a:cubicBezTo>
                    <a:pt x="6594" y="6017"/>
                    <a:pt x="6520" y="6048"/>
                    <a:pt x="6502" y="6121"/>
                  </a:cubicBezTo>
                  <a:cubicBezTo>
                    <a:pt x="6431" y="6240"/>
                    <a:pt x="6359" y="6359"/>
                    <a:pt x="6240" y="6454"/>
                  </a:cubicBezTo>
                  <a:cubicBezTo>
                    <a:pt x="6121" y="6525"/>
                    <a:pt x="5954" y="6573"/>
                    <a:pt x="5812" y="6573"/>
                  </a:cubicBezTo>
                  <a:cubicBezTo>
                    <a:pt x="5597" y="6573"/>
                    <a:pt x="5431" y="6502"/>
                    <a:pt x="5288" y="6359"/>
                  </a:cubicBezTo>
                  <a:cubicBezTo>
                    <a:pt x="5169" y="6216"/>
                    <a:pt x="5073" y="6025"/>
                    <a:pt x="5073" y="5811"/>
                  </a:cubicBezTo>
                  <a:cubicBezTo>
                    <a:pt x="5073" y="5621"/>
                    <a:pt x="5121" y="5430"/>
                    <a:pt x="5288" y="5287"/>
                  </a:cubicBezTo>
                  <a:cubicBezTo>
                    <a:pt x="5431" y="5168"/>
                    <a:pt x="5597" y="5073"/>
                    <a:pt x="5812" y="5073"/>
                  </a:cubicBezTo>
                  <a:cubicBezTo>
                    <a:pt x="5954" y="5073"/>
                    <a:pt x="6121" y="5097"/>
                    <a:pt x="6240" y="5192"/>
                  </a:cubicBezTo>
                  <a:cubicBezTo>
                    <a:pt x="6359" y="5287"/>
                    <a:pt x="6431" y="5406"/>
                    <a:pt x="6502" y="5525"/>
                  </a:cubicBezTo>
                  <a:cubicBezTo>
                    <a:pt x="6539" y="5598"/>
                    <a:pt x="6603" y="5629"/>
                    <a:pt x="6673" y="5629"/>
                  </a:cubicBezTo>
                  <a:cubicBezTo>
                    <a:pt x="6695" y="5629"/>
                    <a:pt x="6718" y="5626"/>
                    <a:pt x="6740" y="5621"/>
                  </a:cubicBezTo>
                  <a:cubicBezTo>
                    <a:pt x="6812" y="5549"/>
                    <a:pt x="6859" y="5454"/>
                    <a:pt x="6812" y="5382"/>
                  </a:cubicBezTo>
                  <a:cubicBezTo>
                    <a:pt x="6740" y="5168"/>
                    <a:pt x="6574" y="5001"/>
                    <a:pt x="6407" y="4906"/>
                  </a:cubicBezTo>
                  <a:cubicBezTo>
                    <a:pt x="6216" y="4763"/>
                    <a:pt x="6026" y="4716"/>
                    <a:pt x="5812" y="4716"/>
                  </a:cubicBezTo>
                  <a:close/>
                  <a:moveTo>
                    <a:pt x="5812" y="4120"/>
                  </a:moveTo>
                  <a:cubicBezTo>
                    <a:pt x="6288" y="4120"/>
                    <a:pt x="6717" y="4335"/>
                    <a:pt x="7002" y="4620"/>
                  </a:cubicBezTo>
                  <a:cubicBezTo>
                    <a:pt x="7312" y="4930"/>
                    <a:pt x="7502" y="5335"/>
                    <a:pt x="7502" y="5811"/>
                  </a:cubicBezTo>
                  <a:cubicBezTo>
                    <a:pt x="7502" y="6287"/>
                    <a:pt x="7312" y="6716"/>
                    <a:pt x="7002" y="7002"/>
                  </a:cubicBezTo>
                  <a:cubicBezTo>
                    <a:pt x="6717" y="7335"/>
                    <a:pt x="6288" y="7526"/>
                    <a:pt x="5812" y="7526"/>
                  </a:cubicBezTo>
                  <a:cubicBezTo>
                    <a:pt x="5335" y="7526"/>
                    <a:pt x="4930" y="7311"/>
                    <a:pt x="4621" y="7002"/>
                  </a:cubicBezTo>
                  <a:cubicBezTo>
                    <a:pt x="4287" y="6716"/>
                    <a:pt x="4121" y="6287"/>
                    <a:pt x="4121" y="5811"/>
                  </a:cubicBezTo>
                  <a:cubicBezTo>
                    <a:pt x="4121" y="5335"/>
                    <a:pt x="4335" y="4930"/>
                    <a:pt x="4621" y="4620"/>
                  </a:cubicBezTo>
                  <a:cubicBezTo>
                    <a:pt x="4930" y="4311"/>
                    <a:pt x="5335" y="4120"/>
                    <a:pt x="5812" y="4120"/>
                  </a:cubicBezTo>
                  <a:close/>
                  <a:moveTo>
                    <a:pt x="7217" y="572"/>
                  </a:moveTo>
                  <a:cubicBezTo>
                    <a:pt x="7336" y="953"/>
                    <a:pt x="7550" y="1286"/>
                    <a:pt x="7812" y="1524"/>
                  </a:cubicBezTo>
                  <a:cubicBezTo>
                    <a:pt x="8169" y="1858"/>
                    <a:pt x="8645" y="2072"/>
                    <a:pt x="9169" y="2072"/>
                  </a:cubicBezTo>
                  <a:cubicBezTo>
                    <a:pt x="9336" y="2072"/>
                    <a:pt x="9503" y="2025"/>
                    <a:pt x="9646" y="2001"/>
                  </a:cubicBezTo>
                  <a:lnTo>
                    <a:pt x="9646" y="2001"/>
                  </a:lnTo>
                  <a:cubicBezTo>
                    <a:pt x="9622" y="2144"/>
                    <a:pt x="9598" y="2310"/>
                    <a:pt x="9598" y="2477"/>
                  </a:cubicBezTo>
                  <a:cubicBezTo>
                    <a:pt x="9598" y="3025"/>
                    <a:pt x="9789" y="3501"/>
                    <a:pt x="10122" y="3858"/>
                  </a:cubicBezTo>
                  <a:cubicBezTo>
                    <a:pt x="10408" y="4120"/>
                    <a:pt x="10717" y="4335"/>
                    <a:pt x="11075" y="4454"/>
                  </a:cubicBezTo>
                  <a:cubicBezTo>
                    <a:pt x="10932" y="4597"/>
                    <a:pt x="10813" y="4739"/>
                    <a:pt x="10717" y="4930"/>
                  </a:cubicBezTo>
                  <a:cubicBezTo>
                    <a:pt x="10598" y="5192"/>
                    <a:pt x="10503" y="5525"/>
                    <a:pt x="10503" y="5859"/>
                  </a:cubicBezTo>
                  <a:cubicBezTo>
                    <a:pt x="10503" y="6168"/>
                    <a:pt x="10574" y="6502"/>
                    <a:pt x="10717" y="6764"/>
                  </a:cubicBezTo>
                  <a:cubicBezTo>
                    <a:pt x="10813" y="6954"/>
                    <a:pt x="10932" y="7097"/>
                    <a:pt x="11075" y="7240"/>
                  </a:cubicBezTo>
                  <a:cubicBezTo>
                    <a:pt x="10717" y="7335"/>
                    <a:pt x="10384" y="7549"/>
                    <a:pt x="10146" y="7811"/>
                  </a:cubicBezTo>
                  <a:cubicBezTo>
                    <a:pt x="9860" y="8121"/>
                    <a:pt x="9646" y="8526"/>
                    <a:pt x="9622" y="8978"/>
                  </a:cubicBezTo>
                  <a:lnTo>
                    <a:pt x="9384" y="8978"/>
                  </a:lnTo>
                  <a:lnTo>
                    <a:pt x="8765" y="4454"/>
                  </a:lnTo>
                  <a:cubicBezTo>
                    <a:pt x="8765" y="4358"/>
                    <a:pt x="8669" y="4311"/>
                    <a:pt x="8574" y="4311"/>
                  </a:cubicBezTo>
                  <a:cubicBezTo>
                    <a:pt x="8503" y="4311"/>
                    <a:pt x="8431" y="4382"/>
                    <a:pt x="8431" y="4477"/>
                  </a:cubicBezTo>
                  <a:lnTo>
                    <a:pt x="9027" y="8955"/>
                  </a:lnTo>
                  <a:lnTo>
                    <a:pt x="5954" y="8955"/>
                  </a:lnTo>
                  <a:lnTo>
                    <a:pt x="5954" y="7788"/>
                  </a:lnTo>
                  <a:cubicBezTo>
                    <a:pt x="6431" y="7716"/>
                    <a:pt x="6883" y="7526"/>
                    <a:pt x="7217" y="7192"/>
                  </a:cubicBezTo>
                  <a:cubicBezTo>
                    <a:pt x="7574" y="6835"/>
                    <a:pt x="7812" y="6335"/>
                    <a:pt x="7812" y="5763"/>
                  </a:cubicBezTo>
                  <a:cubicBezTo>
                    <a:pt x="7812" y="5192"/>
                    <a:pt x="7574" y="4692"/>
                    <a:pt x="7217" y="4335"/>
                  </a:cubicBezTo>
                  <a:cubicBezTo>
                    <a:pt x="6883" y="4001"/>
                    <a:pt x="6431" y="3763"/>
                    <a:pt x="5954" y="3739"/>
                  </a:cubicBezTo>
                  <a:lnTo>
                    <a:pt x="5954" y="2572"/>
                  </a:lnTo>
                  <a:lnTo>
                    <a:pt x="6907" y="2572"/>
                  </a:lnTo>
                  <a:cubicBezTo>
                    <a:pt x="7240" y="2572"/>
                    <a:pt x="7502" y="2691"/>
                    <a:pt x="7741" y="2882"/>
                  </a:cubicBezTo>
                  <a:cubicBezTo>
                    <a:pt x="7979" y="3072"/>
                    <a:pt x="8169" y="3382"/>
                    <a:pt x="8288" y="3715"/>
                  </a:cubicBezTo>
                  <a:cubicBezTo>
                    <a:pt x="8309" y="3777"/>
                    <a:pt x="8383" y="3839"/>
                    <a:pt x="8449" y="3839"/>
                  </a:cubicBezTo>
                  <a:cubicBezTo>
                    <a:pt x="8459" y="3839"/>
                    <a:pt x="8469" y="3838"/>
                    <a:pt x="8479" y="3834"/>
                  </a:cubicBezTo>
                  <a:cubicBezTo>
                    <a:pt x="8574" y="3787"/>
                    <a:pt x="8645" y="3715"/>
                    <a:pt x="8598" y="3620"/>
                  </a:cubicBezTo>
                  <a:cubicBezTo>
                    <a:pt x="8479" y="3239"/>
                    <a:pt x="8241" y="2882"/>
                    <a:pt x="7955" y="2644"/>
                  </a:cubicBezTo>
                  <a:cubicBezTo>
                    <a:pt x="7693" y="2429"/>
                    <a:pt x="7336" y="2287"/>
                    <a:pt x="6907" y="2287"/>
                  </a:cubicBezTo>
                  <a:lnTo>
                    <a:pt x="4668" y="2287"/>
                  </a:lnTo>
                  <a:cubicBezTo>
                    <a:pt x="4192" y="2287"/>
                    <a:pt x="3787" y="2477"/>
                    <a:pt x="3478" y="2787"/>
                  </a:cubicBezTo>
                  <a:cubicBezTo>
                    <a:pt x="3168" y="3120"/>
                    <a:pt x="2954" y="3549"/>
                    <a:pt x="2882" y="4073"/>
                  </a:cubicBezTo>
                  <a:lnTo>
                    <a:pt x="2478" y="7216"/>
                  </a:lnTo>
                  <a:cubicBezTo>
                    <a:pt x="2478" y="7311"/>
                    <a:pt x="2525" y="7407"/>
                    <a:pt x="2620" y="7407"/>
                  </a:cubicBezTo>
                  <a:cubicBezTo>
                    <a:pt x="2716" y="7407"/>
                    <a:pt x="2811" y="7335"/>
                    <a:pt x="2811" y="7240"/>
                  </a:cubicBezTo>
                  <a:lnTo>
                    <a:pt x="3216" y="4096"/>
                  </a:lnTo>
                  <a:cubicBezTo>
                    <a:pt x="3287" y="3668"/>
                    <a:pt x="3454" y="3287"/>
                    <a:pt x="3716" y="3025"/>
                  </a:cubicBezTo>
                  <a:cubicBezTo>
                    <a:pt x="3954" y="2787"/>
                    <a:pt x="4287" y="2644"/>
                    <a:pt x="4668" y="2644"/>
                  </a:cubicBezTo>
                  <a:lnTo>
                    <a:pt x="5621" y="2644"/>
                  </a:lnTo>
                  <a:lnTo>
                    <a:pt x="5621" y="3763"/>
                  </a:lnTo>
                  <a:cubicBezTo>
                    <a:pt x="5145" y="3834"/>
                    <a:pt x="4716" y="4025"/>
                    <a:pt x="4383" y="4358"/>
                  </a:cubicBezTo>
                  <a:cubicBezTo>
                    <a:pt x="4025" y="4716"/>
                    <a:pt x="3787" y="5216"/>
                    <a:pt x="3787" y="5787"/>
                  </a:cubicBezTo>
                  <a:cubicBezTo>
                    <a:pt x="3787" y="6359"/>
                    <a:pt x="4025" y="6859"/>
                    <a:pt x="4383" y="7216"/>
                  </a:cubicBezTo>
                  <a:cubicBezTo>
                    <a:pt x="4716" y="7549"/>
                    <a:pt x="5145" y="7788"/>
                    <a:pt x="5621" y="7811"/>
                  </a:cubicBezTo>
                  <a:lnTo>
                    <a:pt x="5621" y="8955"/>
                  </a:lnTo>
                  <a:lnTo>
                    <a:pt x="2573" y="8955"/>
                  </a:lnTo>
                  <a:lnTo>
                    <a:pt x="2692" y="8026"/>
                  </a:lnTo>
                  <a:cubicBezTo>
                    <a:pt x="2692" y="7931"/>
                    <a:pt x="2620" y="7835"/>
                    <a:pt x="2525" y="7835"/>
                  </a:cubicBezTo>
                  <a:cubicBezTo>
                    <a:pt x="2454" y="7835"/>
                    <a:pt x="2358" y="7907"/>
                    <a:pt x="2358" y="8002"/>
                  </a:cubicBezTo>
                  <a:lnTo>
                    <a:pt x="2239" y="8978"/>
                  </a:lnTo>
                  <a:lnTo>
                    <a:pt x="2001" y="8978"/>
                  </a:lnTo>
                  <a:cubicBezTo>
                    <a:pt x="1930" y="8526"/>
                    <a:pt x="1763" y="8145"/>
                    <a:pt x="1454" y="7811"/>
                  </a:cubicBezTo>
                  <a:cubicBezTo>
                    <a:pt x="1215" y="7549"/>
                    <a:pt x="906" y="7359"/>
                    <a:pt x="549" y="7240"/>
                  </a:cubicBezTo>
                  <a:cubicBezTo>
                    <a:pt x="691" y="7097"/>
                    <a:pt x="811" y="6954"/>
                    <a:pt x="906" y="6764"/>
                  </a:cubicBezTo>
                  <a:cubicBezTo>
                    <a:pt x="1025" y="6502"/>
                    <a:pt x="1096" y="6168"/>
                    <a:pt x="1096" y="5859"/>
                  </a:cubicBezTo>
                  <a:cubicBezTo>
                    <a:pt x="1096" y="5525"/>
                    <a:pt x="1049" y="5192"/>
                    <a:pt x="906" y="4930"/>
                  </a:cubicBezTo>
                  <a:cubicBezTo>
                    <a:pt x="811" y="4739"/>
                    <a:pt x="691" y="4597"/>
                    <a:pt x="549" y="4454"/>
                  </a:cubicBezTo>
                  <a:cubicBezTo>
                    <a:pt x="930" y="4335"/>
                    <a:pt x="1263" y="4120"/>
                    <a:pt x="1501" y="3858"/>
                  </a:cubicBezTo>
                  <a:cubicBezTo>
                    <a:pt x="1811" y="3501"/>
                    <a:pt x="2025" y="3025"/>
                    <a:pt x="2025" y="2477"/>
                  </a:cubicBezTo>
                  <a:cubicBezTo>
                    <a:pt x="2025" y="2334"/>
                    <a:pt x="2001" y="2144"/>
                    <a:pt x="1977" y="2001"/>
                  </a:cubicBezTo>
                  <a:lnTo>
                    <a:pt x="1977" y="2001"/>
                  </a:lnTo>
                  <a:cubicBezTo>
                    <a:pt x="2120" y="2025"/>
                    <a:pt x="2263" y="2072"/>
                    <a:pt x="2454" y="2072"/>
                  </a:cubicBezTo>
                  <a:cubicBezTo>
                    <a:pt x="2978" y="2072"/>
                    <a:pt x="3454" y="1858"/>
                    <a:pt x="3811" y="1524"/>
                  </a:cubicBezTo>
                  <a:cubicBezTo>
                    <a:pt x="4073" y="1262"/>
                    <a:pt x="4287" y="929"/>
                    <a:pt x="4407" y="572"/>
                  </a:cubicBezTo>
                  <a:cubicBezTo>
                    <a:pt x="4526" y="715"/>
                    <a:pt x="4716" y="834"/>
                    <a:pt x="4883" y="929"/>
                  </a:cubicBezTo>
                  <a:cubicBezTo>
                    <a:pt x="5145" y="1048"/>
                    <a:pt x="5478" y="1143"/>
                    <a:pt x="5812" y="1143"/>
                  </a:cubicBezTo>
                  <a:cubicBezTo>
                    <a:pt x="6145" y="1143"/>
                    <a:pt x="6478" y="1072"/>
                    <a:pt x="6740" y="929"/>
                  </a:cubicBezTo>
                  <a:cubicBezTo>
                    <a:pt x="6907" y="834"/>
                    <a:pt x="7074" y="715"/>
                    <a:pt x="7217" y="572"/>
                  </a:cubicBezTo>
                  <a:close/>
                  <a:moveTo>
                    <a:pt x="9598" y="9312"/>
                  </a:moveTo>
                  <a:cubicBezTo>
                    <a:pt x="9741" y="9312"/>
                    <a:pt x="9860" y="9359"/>
                    <a:pt x="9955" y="9455"/>
                  </a:cubicBezTo>
                  <a:cubicBezTo>
                    <a:pt x="10051" y="9550"/>
                    <a:pt x="10098" y="9669"/>
                    <a:pt x="10098" y="9812"/>
                  </a:cubicBezTo>
                  <a:lnTo>
                    <a:pt x="10098" y="11003"/>
                  </a:lnTo>
                  <a:lnTo>
                    <a:pt x="1525" y="11003"/>
                  </a:lnTo>
                  <a:lnTo>
                    <a:pt x="1525" y="9812"/>
                  </a:lnTo>
                  <a:cubicBezTo>
                    <a:pt x="1525" y="9669"/>
                    <a:pt x="1596" y="9550"/>
                    <a:pt x="1668" y="9455"/>
                  </a:cubicBezTo>
                  <a:cubicBezTo>
                    <a:pt x="1763" y="9359"/>
                    <a:pt x="1882" y="9312"/>
                    <a:pt x="2025" y="9312"/>
                  </a:cubicBezTo>
                  <a:close/>
                  <a:moveTo>
                    <a:pt x="7264" y="0"/>
                  </a:moveTo>
                  <a:cubicBezTo>
                    <a:pt x="7217" y="48"/>
                    <a:pt x="7193" y="72"/>
                    <a:pt x="7145" y="96"/>
                  </a:cubicBezTo>
                  <a:cubicBezTo>
                    <a:pt x="7002" y="310"/>
                    <a:pt x="6788" y="477"/>
                    <a:pt x="6550" y="596"/>
                  </a:cubicBezTo>
                  <a:cubicBezTo>
                    <a:pt x="6312" y="739"/>
                    <a:pt x="6050" y="786"/>
                    <a:pt x="5788" y="786"/>
                  </a:cubicBezTo>
                  <a:cubicBezTo>
                    <a:pt x="5478" y="786"/>
                    <a:pt x="5240" y="715"/>
                    <a:pt x="5002" y="596"/>
                  </a:cubicBezTo>
                  <a:cubicBezTo>
                    <a:pt x="4764" y="477"/>
                    <a:pt x="4573" y="310"/>
                    <a:pt x="4407" y="96"/>
                  </a:cubicBezTo>
                  <a:cubicBezTo>
                    <a:pt x="4376" y="65"/>
                    <a:pt x="4327" y="35"/>
                    <a:pt x="4271" y="35"/>
                  </a:cubicBezTo>
                  <a:cubicBezTo>
                    <a:pt x="4238" y="35"/>
                    <a:pt x="4203" y="46"/>
                    <a:pt x="4168" y="72"/>
                  </a:cubicBezTo>
                  <a:cubicBezTo>
                    <a:pt x="4145" y="96"/>
                    <a:pt x="4121" y="119"/>
                    <a:pt x="4121" y="191"/>
                  </a:cubicBezTo>
                  <a:cubicBezTo>
                    <a:pt x="4097" y="596"/>
                    <a:pt x="3883" y="1001"/>
                    <a:pt x="3573" y="1262"/>
                  </a:cubicBezTo>
                  <a:cubicBezTo>
                    <a:pt x="3287" y="1524"/>
                    <a:pt x="2906" y="1715"/>
                    <a:pt x="2454" y="1715"/>
                  </a:cubicBezTo>
                  <a:cubicBezTo>
                    <a:pt x="2335" y="1715"/>
                    <a:pt x="2216" y="1715"/>
                    <a:pt x="2097" y="1667"/>
                  </a:cubicBezTo>
                  <a:cubicBezTo>
                    <a:pt x="1977" y="1644"/>
                    <a:pt x="1882" y="1620"/>
                    <a:pt x="1763" y="1548"/>
                  </a:cubicBezTo>
                  <a:cubicBezTo>
                    <a:pt x="1741" y="1543"/>
                    <a:pt x="1717" y="1540"/>
                    <a:pt x="1693" y="1540"/>
                  </a:cubicBezTo>
                  <a:cubicBezTo>
                    <a:pt x="1617" y="1540"/>
                    <a:pt x="1543" y="1571"/>
                    <a:pt x="1525" y="1644"/>
                  </a:cubicBezTo>
                  <a:cubicBezTo>
                    <a:pt x="1501" y="1715"/>
                    <a:pt x="1501" y="1763"/>
                    <a:pt x="1525" y="1786"/>
                  </a:cubicBezTo>
                  <a:cubicBezTo>
                    <a:pt x="1596" y="1882"/>
                    <a:pt x="1620" y="2001"/>
                    <a:pt x="1644" y="2120"/>
                  </a:cubicBezTo>
                  <a:cubicBezTo>
                    <a:pt x="1668" y="2239"/>
                    <a:pt x="1668" y="2358"/>
                    <a:pt x="1668" y="2477"/>
                  </a:cubicBezTo>
                  <a:cubicBezTo>
                    <a:pt x="1668" y="2929"/>
                    <a:pt x="1501" y="3311"/>
                    <a:pt x="1239" y="3620"/>
                  </a:cubicBezTo>
                  <a:cubicBezTo>
                    <a:pt x="953" y="3906"/>
                    <a:pt x="572" y="4120"/>
                    <a:pt x="168" y="4144"/>
                  </a:cubicBezTo>
                  <a:cubicBezTo>
                    <a:pt x="72" y="4144"/>
                    <a:pt x="1" y="4239"/>
                    <a:pt x="1" y="4335"/>
                  </a:cubicBezTo>
                  <a:cubicBezTo>
                    <a:pt x="48" y="4382"/>
                    <a:pt x="72" y="4406"/>
                    <a:pt x="96" y="4454"/>
                  </a:cubicBezTo>
                  <a:cubicBezTo>
                    <a:pt x="310" y="4597"/>
                    <a:pt x="477" y="4811"/>
                    <a:pt x="596" y="5049"/>
                  </a:cubicBezTo>
                  <a:cubicBezTo>
                    <a:pt x="715" y="5287"/>
                    <a:pt x="787" y="5549"/>
                    <a:pt x="787" y="5811"/>
                  </a:cubicBezTo>
                  <a:cubicBezTo>
                    <a:pt x="787" y="6097"/>
                    <a:pt x="715" y="6359"/>
                    <a:pt x="596" y="6597"/>
                  </a:cubicBezTo>
                  <a:cubicBezTo>
                    <a:pt x="477" y="6835"/>
                    <a:pt x="310" y="7049"/>
                    <a:pt x="96" y="7192"/>
                  </a:cubicBezTo>
                  <a:cubicBezTo>
                    <a:pt x="25" y="7240"/>
                    <a:pt x="1" y="7335"/>
                    <a:pt x="72" y="7430"/>
                  </a:cubicBezTo>
                  <a:cubicBezTo>
                    <a:pt x="120" y="7454"/>
                    <a:pt x="168" y="7478"/>
                    <a:pt x="215" y="7478"/>
                  </a:cubicBezTo>
                  <a:cubicBezTo>
                    <a:pt x="620" y="7526"/>
                    <a:pt x="1001" y="7716"/>
                    <a:pt x="1263" y="8026"/>
                  </a:cubicBezTo>
                  <a:cubicBezTo>
                    <a:pt x="1525" y="8288"/>
                    <a:pt x="1668" y="8645"/>
                    <a:pt x="1715" y="9026"/>
                  </a:cubicBezTo>
                  <a:cubicBezTo>
                    <a:pt x="1620" y="9097"/>
                    <a:pt x="1525" y="9145"/>
                    <a:pt x="1334" y="9193"/>
                  </a:cubicBezTo>
                  <a:cubicBezTo>
                    <a:pt x="1192" y="9336"/>
                    <a:pt x="1096" y="9550"/>
                    <a:pt x="1096" y="9788"/>
                  </a:cubicBezTo>
                  <a:lnTo>
                    <a:pt x="1096" y="11145"/>
                  </a:lnTo>
                  <a:cubicBezTo>
                    <a:pt x="1096" y="11241"/>
                    <a:pt x="1192" y="11336"/>
                    <a:pt x="1287" y="11336"/>
                  </a:cubicBezTo>
                  <a:lnTo>
                    <a:pt x="10193" y="11336"/>
                  </a:lnTo>
                  <a:cubicBezTo>
                    <a:pt x="10265" y="11336"/>
                    <a:pt x="10360" y="11241"/>
                    <a:pt x="10360" y="11145"/>
                  </a:cubicBezTo>
                  <a:lnTo>
                    <a:pt x="10360" y="9788"/>
                  </a:lnTo>
                  <a:cubicBezTo>
                    <a:pt x="10360" y="9550"/>
                    <a:pt x="10265" y="9336"/>
                    <a:pt x="10122" y="9193"/>
                  </a:cubicBezTo>
                  <a:cubicBezTo>
                    <a:pt x="10074" y="9097"/>
                    <a:pt x="9979" y="9026"/>
                    <a:pt x="9884" y="9002"/>
                  </a:cubicBezTo>
                  <a:cubicBezTo>
                    <a:pt x="9931" y="8621"/>
                    <a:pt x="10098" y="8264"/>
                    <a:pt x="10336" y="8002"/>
                  </a:cubicBezTo>
                  <a:cubicBezTo>
                    <a:pt x="10598" y="7692"/>
                    <a:pt x="11003" y="7478"/>
                    <a:pt x="11408" y="7454"/>
                  </a:cubicBezTo>
                  <a:cubicBezTo>
                    <a:pt x="11503" y="7454"/>
                    <a:pt x="11551" y="7359"/>
                    <a:pt x="11551" y="7288"/>
                  </a:cubicBezTo>
                  <a:cubicBezTo>
                    <a:pt x="11551" y="7216"/>
                    <a:pt x="11527" y="7192"/>
                    <a:pt x="11503" y="7168"/>
                  </a:cubicBezTo>
                  <a:cubicBezTo>
                    <a:pt x="11289" y="7002"/>
                    <a:pt x="11098" y="6811"/>
                    <a:pt x="10979" y="6573"/>
                  </a:cubicBezTo>
                  <a:cubicBezTo>
                    <a:pt x="10860" y="6335"/>
                    <a:pt x="10813" y="6049"/>
                    <a:pt x="10813" y="5787"/>
                  </a:cubicBezTo>
                  <a:cubicBezTo>
                    <a:pt x="10813" y="5525"/>
                    <a:pt x="10860" y="5263"/>
                    <a:pt x="10979" y="5025"/>
                  </a:cubicBezTo>
                  <a:cubicBezTo>
                    <a:pt x="11122" y="4787"/>
                    <a:pt x="11289" y="4573"/>
                    <a:pt x="11503" y="4430"/>
                  </a:cubicBezTo>
                  <a:cubicBezTo>
                    <a:pt x="11551" y="4358"/>
                    <a:pt x="11598" y="4263"/>
                    <a:pt x="11527" y="4192"/>
                  </a:cubicBezTo>
                  <a:cubicBezTo>
                    <a:pt x="11503" y="4144"/>
                    <a:pt x="11479" y="4120"/>
                    <a:pt x="11408" y="4120"/>
                  </a:cubicBezTo>
                  <a:cubicBezTo>
                    <a:pt x="11003" y="4096"/>
                    <a:pt x="10598" y="3882"/>
                    <a:pt x="10336" y="3596"/>
                  </a:cubicBezTo>
                  <a:cubicBezTo>
                    <a:pt x="10074" y="3287"/>
                    <a:pt x="9884" y="2906"/>
                    <a:pt x="9884" y="2453"/>
                  </a:cubicBezTo>
                  <a:cubicBezTo>
                    <a:pt x="9884" y="2334"/>
                    <a:pt x="9884" y="2215"/>
                    <a:pt x="9931" y="2096"/>
                  </a:cubicBezTo>
                  <a:cubicBezTo>
                    <a:pt x="9955" y="1977"/>
                    <a:pt x="9979" y="1882"/>
                    <a:pt x="10051" y="1763"/>
                  </a:cubicBezTo>
                  <a:cubicBezTo>
                    <a:pt x="10074" y="1667"/>
                    <a:pt x="10051" y="1572"/>
                    <a:pt x="9955" y="1524"/>
                  </a:cubicBezTo>
                  <a:cubicBezTo>
                    <a:pt x="9920" y="1513"/>
                    <a:pt x="9890" y="1507"/>
                    <a:pt x="9866" y="1507"/>
                  </a:cubicBezTo>
                  <a:cubicBezTo>
                    <a:pt x="9842" y="1507"/>
                    <a:pt x="9824" y="1513"/>
                    <a:pt x="9812" y="1524"/>
                  </a:cubicBezTo>
                  <a:cubicBezTo>
                    <a:pt x="9717" y="1596"/>
                    <a:pt x="9598" y="1620"/>
                    <a:pt x="9479" y="1644"/>
                  </a:cubicBezTo>
                  <a:cubicBezTo>
                    <a:pt x="9360" y="1667"/>
                    <a:pt x="9241" y="1667"/>
                    <a:pt x="9122" y="1667"/>
                  </a:cubicBezTo>
                  <a:cubicBezTo>
                    <a:pt x="8669" y="1667"/>
                    <a:pt x="8288" y="1501"/>
                    <a:pt x="7979" y="1239"/>
                  </a:cubicBezTo>
                  <a:cubicBezTo>
                    <a:pt x="7693" y="953"/>
                    <a:pt x="7479" y="572"/>
                    <a:pt x="7455" y="167"/>
                  </a:cubicBezTo>
                  <a:cubicBezTo>
                    <a:pt x="7455" y="72"/>
                    <a:pt x="7360" y="0"/>
                    <a:pt x="7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68"/>
          <p:cNvGrpSpPr/>
          <p:nvPr/>
        </p:nvGrpSpPr>
        <p:grpSpPr>
          <a:xfrm>
            <a:off x="4644671" y="2744818"/>
            <a:ext cx="383695" cy="358072"/>
            <a:chOff x="4713392" y="2774675"/>
            <a:chExt cx="383695" cy="358072"/>
          </a:xfrm>
        </p:grpSpPr>
        <p:sp>
          <p:nvSpPr>
            <p:cNvPr id="5729" name="Google Shape;5729;p68"/>
            <p:cNvSpPr/>
            <p:nvPr/>
          </p:nvSpPr>
          <p:spPr>
            <a:xfrm>
              <a:off x="4832348" y="2817260"/>
              <a:ext cx="57559" cy="56825"/>
            </a:xfrm>
            <a:custGeom>
              <a:avLst/>
              <a:gdLst/>
              <a:ahLst/>
              <a:cxnLst/>
              <a:rect l="l" t="t" r="r" b="b"/>
              <a:pathLst>
                <a:path w="1740" h="1716" extrusionOk="0">
                  <a:moveTo>
                    <a:pt x="1" y="120"/>
                  </a:moveTo>
                  <a:lnTo>
                    <a:pt x="715" y="1"/>
                  </a:lnTo>
                  <a:lnTo>
                    <a:pt x="1596" y="120"/>
                  </a:lnTo>
                  <a:lnTo>
                    <a:pt x="1739" y="739"/>
                  </a:lnTo>
                  <a:lnTo>
                    <a:pt x="1596" y="1715"/>
                  </a:lnTo>
                  <a:lnTo>
                    <a:pt x="120" y="977"/>
                  </a:lnTo>
                  <a:cubicBezTo>
                    <a:pt x="24" y="953"/>
                    <a:pt x="1" y="858"/>
                    <a:pt x="1" y="786"/>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8"/>
            <p:cNvSpPr/>
            <p:nvPr/>
          </p:nvSpPr>
          <p:spPr>
            <a:xfrm>
              <a:off x="4920572" y="2818055"/>
              <a:ext cx="55971" cy="56031"/>
            </a:xfrm>
            <a:custGeom>
              <a:avLst/>
              <a:gdLst/>
              <a:ahLst/>
              <a:cxnLst/>
              <a:rect l="l" t="t" r="r" b="b"/>
              <a:pathLst>
                <a:path w="1692" h="1692" extrusionOk="0">
                  <a:moveTo>
                    <a:pt x="1692" y="96"/>
                  </a:moveTo>
                  <a:lnTo>
                    <a:pt x="787" y="0"/>
                  </a:lnTo>
                  <a:lnTo>
                    <a:pt x="96" y="96"/>
                  </a:lnTo>
                  <a:lnTo>
                    <a:pt x="1" y="739"/>
                  </a:lnTo>
                  <a:lnTo>
                    <a:pt x="96" y="1691"/>
                  </a:lnTo>
                  <a:lnTo>
                    <a:pt x="1573" y="953"/>
                  </a:lnTo>
                  <a:cubicBezTo>
                    <a:pt x="1668" y="905"/>
                    <a:pt x="1692" y="834"/>
                    <a:pt x="1692" y="762"/>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8"/>
            <p:cNvSpPr/>
            <p:nvPr/>
          </p:nvSpPr>
          <p:spPr>
            <a:xfrm>
              <a:off x="4885937" y="2818055"/>
              <a:ext cx="37844" cy="89940"/>
            </a:xfrm>
            <a:custGeom>
              <a:avLst/>
              <a:gdLst/>
              <a:ahLst/>
              <a:cxnLst/>
              <a:rect l="l" t="t" r="r" b="b"/>
              <a:pathLst>
                <a:path w="1144" h="2716" extrusionOk="0">
                  <a:moveTo>
                    <a:pt x="0" y="0"/>
                  </a:moveTo>
                  <a:lnTo>
                    <a:pt x="1143" y="0"/>
                  </a:lnTo>
                  <a:lnTo>
                    <a:pt x="1143" y="2715"/>
                  </a:lnTo>
                  <a:lnTo>
                    <a:pt x="0" y="2715"/>
                  </a:ln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8"/>
            <p:cNvSpPr/>
            <p:nvPr/>
          </p:nvSpPr>
          <p:spPr>
            <a:xfrm>
              <a:off x="4718123" y="2780205"/>
              <a:ext cx="374234" cy="40235"/>
            </a:xfrm>
            <a:custGeom>
              <a:avLst/>
              <a:gdLst/>
              <a:ahLst/>
              <a:cxnLst/>
              <a:rect l="l" t="t" r="r" b="b"/>
              <a:pathLst>
                <a:path w="11313" h="1215" extrusionOk="0">
                  <a:moveTo>
                    <a:pt x="644" y="0"/>
                  </a:moveTo>
                  <a:lnTo>
                    <a:pt x="10646" y="0"/>
                  </a:lnTo>
                  <a:cubicBezTo>
                    <a:pt x="11003" y="0"/>
                    <a:pt x="11312" y="310"/>
                    <a:pt x="11265" y="667"/>
                  </a:cubicBezTo>
                  <a:cubicBezTo>
                    <a:pt x="11241" y="1001"/>
                    <a:pt x="10979" y="1215"/>
                    <a:pt x="10646" y="1215"/>
                  </a:cubicBezTo>
                  <a:lnTo>
                    <a:pt x="620" y="1215"/>
                  </a:lnTo>
                  <a:cubicBezTo>
                    <a:pt x="286" y="1215"/>
                    <a:pt x="1" y="953"/>
                    <a:pt x="1" y="596"/>
                  </a:cubicBezTo>
                  <a:cubicBezTo>
                    <a:pt x="24" y="286"/>
                    <a:pt x="286" y="0"/>
                    <a:pt x="644"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8"/>
            <p:cNvSpPr/>
            <p:nvPr/>
          </p:nvSpPr>
          <p:spPr>
            <a:xfrm>
              <a:off x="4842603" y="2906373"/>
              <a:ext cx="124480" cy="53646"/>
            </a:xfrm>
            <a:custGeom>
              <a:avLst/>
              <a:gdLst/>
              <a:ahLst/>
              <a:cxnLst/>
              <a:rect l="l" t="t" r="r" b="b"/>
              <a:pathLst>
                <a:path w="3763" h="1620" extrusionOk="0">
                  <a:moveTo>
                    <a:pt x="48" y="120"/>
                  </a:moveTo>
                  <a:cubicBezTo>
                    <a:pt x="0" y="72"/>
                    <a:pt x="48" y="1"/>
                    <a:pt x="119" y="1"/>
                  </a:cubicBezTo>
                  <a:lnTo>
                    <a:pt x="3644" y="1"/>
                  </a:lnTo>
                  <a:cubicBezTo>
                    <a:pt x="3739" y="1"/>
                    <a:pt x="3763" y="72"/>
                    <a:pt x="3739" y="120"/>
                  </a:cubicBezTo>
                  <a:lnTo>
                    <a:pt x="3239" y="1501"/>
                  </a:lnTo>
                  <a:cubicBezTo>
                    <a:pt x="3215" y="1596"/>
                    <a:pt x="3168" y="1620"/>
                    <a:pt x="3072" y="1620"/>
                  </a:cubicBezTo>
                  <a:lnTo>
                    <a:pt x="715" y="1620"/>
                  </a:lnTo>
                  <a:cubicBezTo>
                    <a:pt x="596" y="1620"/>
                    <a:pt x="548" y="1572"/>
                    <a:pt x="524" y="1501"/>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8"/>
            <p:cNvSpPr/>
            <p:nvPr/>
          </p:nvSpPr>
          <p:spPr>
            <a:xfrm>
              <a:off x="4922954" y="2905578"/>
              <a:ext cx="43368" cy="52885"/>
            </a:xfrm>
            <a:custGeom>
              <a:avLst/>
              <a:gdLst/>
              <a:ahLst/>
              <a:cxnLst/>
              <a:rect l="l" t="t" r="r" b="b"/>
              <a:pathLst>
                <a:path w="1311" h="1597" extrusionOk="0">
                  <a:moveTo>
                    <a:pt x="524" y="1"/>
                  </a:moveTo>
                  <a:lnTo>
                    <a:pt x="1191" y="1"/>
                  </a:lnTo>
                  <a:cubicBezTo>
                    <a:pt x="1262" y="1"/>
                    <a:pt x="1310" y="48"/>
                    <a:pt x="1262" y="120"/>
                  </a:cubicBezTo>
                  <a:lnTo>
                    <a:pt x="786" y="1477"/>
                  </a:lnTo>
                  <a:cubicBezTo>
                    <a:pt x="762" y="1573"/>
                    <a:pt x="715" y="1596"/>
                    <a:pt x="619" y="1596"/>
                  </a:cubicBezTo>
                  <a:lnTo>
                    <a:pt x="0" y="1596"/>
                  </a:lnTo>
                  <a:cubicBezTo>
                    <a:pt x="72" y="1596"/>
                    <a:pt x="143" y="1549"/>
                    <a:pt x="167" y="1477"/>
                  </a:cubicBezTo>
                  <a:lnTo>
                    <a:pt x="643" y="120"/>
                  </a:lnTo>
                  <a:cubicBezTo>
                    <a:pt x="643" y="72"/>
                    <a:pt x="619" y="1"/>
                    <a:pt x="524" y="1"/>
                  </a:cubicBezTo>
                  <a:close/>
                </a:path>
              </a:pathLst>
            </a:custGeom>
            <a:solidFill>
              <a:srgbClr val="E1E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8"/>
            <p:cNvSpPr/>
            <p:nvPr/>
          </p:nvSpPr>
          <p:spPr>
            <a:xfrm>
              <a:off x="4863873" y="2821201"/>
              <a:ext cx="112670" cy="52885"/>
            </a:xfrm>
            <a:custGeom>
              <a:avLst/>
              <a:gdLst/>
              <a:ahLst/>
              <a:cxnLst/>
              <a:rect l="l" t="t" r="r" b="b"/>
              <a:pathLst>
                <a:path w="3406" h="1597" extrusionOk="0">
                  <a:moveTo>
                    <a:pt x="0" y="1"/>
                  </a:moveTo>
                  <a:lnTo>
                    <a:pt x="643" y="1"/>
                  </a:lnTo>
                  <a:lnTo>
                    <a:pt x="643" y="1596"/>
                  </a:lnTo>
                  <a:lnTo>
                    <a:pt x="0" y="1263"/>
                  </a:lnTo>
                  <a:close/>
                  <a:moveTo>
                    <a:pt x="3406" y="1"/>
                  </a:moveTo>
                  <a:lnTo>
                    <a:pt x="2763" y="1"/>
                  </a:lnTo>
                  <a:lnTo>
                    <a:pt x="2763" y="667"/>
                  </a:lnTo>
                  <a:cubicBezTo>
                    <a:pt x="2763" y="763"/>
                    <a:pt x="2715" y="834"/>
                    <a:pt x="2644" y="858"/>
                  </a:cubicBezTo>
                  <a:lnTo>
                    <a:pt x="1810" y="1263"/>
                  </a:lnTo>
                  <a:lnTo>
                    <a:pt x="1810" y="1596"/>
                  </a:lnTo>
                  <a:lnTo>
                    <a:pt x="3287" y="858"/>
                  </a:lnTo>
                  <a:cubicBezTo>
                    <a:pt x="3382" y="834"/>
                    <a:pt x="3406" y="739"/>
                    <a:pt x="3406" y="667"/>
                  </a:cubicBezTo>
                  <a:close/>
                </a:path>
              </a:pathLst>
            </a:custGeom>
            <a:solidFill>
              <a:srgbClr val="E1E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8"/>
            <p:cNvSpPr/>
            <p:nvPr/>
          </p:nvSpPr>
          <p:spPr>
            <a:xfrm>
              <a:off x="5048195" y="2780205"/>
              <a:ext cx="42574" cy="41029"/>
            </a:xfrm>
            <a:custGeom>
              <a:avLst/>
              <a:gdLst/>
              <a:ahLst/>
              <a:cxnLst/>
              <a:rect l="l" t="t" r="r" b="b"/>
              <a:pathLst>
                <a:path w="1287" h="1239" extrusionOk="0">
                  <a:moveTo>
                    <a:pt x="644" y="596"/>
                  </a:moveTo>
                  <a:cubicBezTo>
                    <a:pt x="644" y="929"/>
                    <a:pt x="382" y="1239"/>
                    <a:pt x="1" y="1239"/>
                  </a:cubicBezTo>
                  <a:lnTo>
                    <a:pt x="668" y="1239"/>
                  </a:lnTo>
                  <a:cubicBezTo>
                    <a:pt x="1001" y="1239"/>
                    <a:pt x="1287" y="953"/>
                    <a:pt x="1287" y="643"/>
                  </a:cubicBezTo>
                  <a:cubicBezTo>
                    <a:pt x="1287" y="286"/>
                    <a:pt x="1025" y="0"/>
                    <a:pt x="668" y="0"/>
                  </a:cubicBezTo>
                  <a:lnTo>
                    <a:pt x="1" y="0"/>
                  </a:lnTo>
                  <a:cubicBezTo>
                    <a:pt x="382" y="0"/>
                    <a:pt x="644" y="286"/>
                    <a:pt x="644" y="596"/>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8"/>
            <p:cNvSpPr/>
            <p:nvPr/>
          </p:nvSpPr>
          <p:spPr>
            <a:xfrm>
              <a:off x="4901683" y="2821201"/>
              <a:ext cx="22097" cy="85205"/>
            </a:xfrm>
            <a:custGeom>
              <a:avLst/>
              <a:gdLst/>
              <a:ahLst/>
              <a:cxnLst/>
              <a:rect l="l" t="t" r="r" b="b"/>
              <a:pathLst>
                <a:path w="668" h="2573" extrusionOk="0">
                  <a:moveTo>
                    <a:pt x="0" y="1"/>
                  </a:moveTo>
                  <a:lnTo>
                    <a:pt x="667" y="1"/>
                  </a:lnTo>
                  <a:lnTo>
                    <a:pt x="667" y="2573"/>
                  </a:lnTo>
                  <a:lnTo>
                    <a:pt x="0" y="2573"/>
                  </a:lnTo>
                  <a:lnTo>
                    <a:pt x="0" y="1"/>
                  </a:lnTo>
                  <a:close/>
                </a:path>
              </a:pathLst>
            </a:custGeom>
            <a:solidFill>
              <a:srgbClr val="C5D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8"/>
            <p:cNvSpPr/>
            <p:nvPr/>
          </p:nvSpPr>
          <p:spPr>
            <a:xfrm>
              <a:off x="4713392" y="2774675"/>
              <a:ext cx="383695" cy="358072"/>
            </a:xfrm>
            <a:custGeom>
              <a:avLst/>
              <a:gdLst/>
              <a:ahLst/>
              <a:cxnLst/>
              <a:rect l="l" t="t" r="r" b="b"/>
              <a:pathLst>
                <a:path w="11599" h="10813" extrusionOk="0">
                  <a:moveTo>
                    <a:pt x="2715" y="24"/>
                  </a:moveTo>
                  <a:cubicBezTo>
                    <a:pt x="2596" y="24"/>
                    <a:pt x="2501" y="120"/>
                    <a:pt x="2549" y="239"/>
                  </a:cubicBezTo>
                  <a:cubicBezTo>
                    <a:pt x="2573" y="286"/>
                    <a:pt x="2644" y="358"/>
                    <a:pt x="2715" y="358"/>
                  </a:cubicBezTo>
                  <a:lnTo>
                    <a:pt x="2715" y="477"/>
                  </a:lnTo>
                  <a:lnTo>
                    <a:pt x="10789" y="477"/>
                  </a:lnTo>
                  <a:cubicBezTo>
                    <a:pt x="10908" y="477"/>
                    <a:pt x="11003" y="501"/>
                    <a:pt x="11098" y="596"/>
                  </a:cubicBezTo>
                  <a:cubicBezTo>
                    <a:pt x="11146" y="644"/>
                    <a:pt x="11217" y="763"/>
                    <a:pt x="11217" y="882"/>
                  </a:cubicBezTo>
                  <a:cubicBezTo>
                    <a:pt x="11217" y="1001"/>
                    <a:pt x="11146" y="1120"/>
                    <a:pt x="11098" y="1191"/>
                  </a:cubicBezTo>
                  <a:cubicBezTo>
                    <a:pt x="11027" y="1239"/>
                    <a:pt x="10908" y="1310"/>
                    <a:pt x="10789" y="1310"/>
                  </a:cubicBezTo>
                  <a:lnTo>
                    <a:pt x="9907" y="1310"/>
                  </a:lnTo>
                  <a:cubicBezTo>
                    <a:pt x="9788" y="1310"/>
                    <a:pt x="9693" y="1406"/>
                    <a:pt x="9717" y="1525"/>
                  </a:cubicBezTo>
                  <a:cubicBezTo>
                    <a:pt x="9741" y="1572"/>
                    <a:pt x="9812" y="1644"/>
                    <a:pt x="9907" y="1644"/>
                  </a:cubicBezTo>
                  <a:lnTo>
                    <a:pt x="10789" y="1644"/>
                  </a:lnTo>
                  <a:cubicBezTo>
                    <a:pt x="11027" y="1644"/>
                    <a:pt x="11217" y="1549"/>
                    <a:pt x="11360" y="1406"/>
                  </a:cubicBezTo>
                  <a:cubicBezTo>
                    <a:pt x="11503" y="1239"/>
                    <a:pt x="11598" y="1048"/>
                    <a:pt x="11598" y="834"/>
                  </a:cubicBezTo>
                  <a:cubicBezTo>
                    <a:pt x="11598" y="596"/>
                    <a:pt x="11503" y="405"/>
                    <a:pt x="11360" y="263"/>
                  </a:cubicBezTo>
                  <a:cubicBezTo>
                    <a:pt x="11217" y="120"/>
                    <a:pt x="11003" y="24"/>
                    <a:pt x="10789" y="24"/>
                  </a:cubicBezTo>
                  <a:close/>
                  <a:moveTo>
                    <a:pt x="5073" y="1572"/>
                  </a:moveTo>
                  <a:lnTo>
                    <a:pt x="5073" y="2739"/>
                  </a:lnTo>
                  <a:lnTo>
                    <a:pt x="3787" y="2120"/>
                  </a:lnTo>
                  <a:lnTo>
                    <a:pt x="3787" y="1572"/>
                  </a:lnTo>
                  <a:close/>
                  <a:moveTo>
                    <a:pt x="7812" y="1572"/>
                  </a:moveTo>
                  <a:lnTo>
                    <a:pt x="7812" y="2120"/>
                  </a:lnTo>
                  <a:lnTo>
                    <a:pt x="6526" y="2739"/>
                  </a:lnTo>
                  <a:lnTo>
                    <a:pt x="6526" y="1572"/>
                  </a:lnTo>
                  <a:close/>
                  <a:moveTo>
                    <a:pt x="6169" y="1572"/>
                  </a:moveTo>
                  <a:lnTo>
                    <a:pt x="6169" y="3811"/>
                  </a:lnTo>
                  <a:lnTo>
                    <a:pt x="5383" y="3811"/>
                  </a:lnTo>
                  <a:lnTo>
                    <a:pt x="5383" y="1572"/>
                  </a:lnTo>
                  <a:close/>
                  <a:moveTo>
                    <a:pt x="5145" y="4359"/>
                  </a:moveTo>
                  <a:cubicBezTo>
                    <a:pt x="5049" y="4359"/>
                    <a:pt x="4954" y="4454"/>
                    <a:pt x="4954" y="4549"/>
                  </a:cubicBezTo>
                  <a:lnTo>
                    <a:pt x="4954" y="5002"/>
                  </a:lnTo>
                  <a:cubicBezTo>
                    <a:pt x="4954" y="5097"/>
                    <a:pt x="5049" y="5168"/>
                    <a:pt x="5145" y="5168"/>
                  </a:cubicBezTo>
                  <a:cubicBezTo>
                    <a:pt x="5216" y="5168"/>
                    <a:pt x="5311" y="5097"/>
                    <a:pt x="5311" y="5002"/>
                  </a:cubicBezTo>
                  <a:lnTo>
                    <a:pt x="5311" y="4549"/>
                  </a:lnTo>
                  <a:cubicBezTo>
                    <a:pt x="5311" y="4454"/>
                    <a:pt x="5216" y="4359"/>
                    <a:pt x="5145" y="4359"/>
                  </a:cubicBezTo>
                  <a:close/>
                  <a:moveTo>
                    <a:pt x="5788" y="4359"/>
                  </a:moveTo>
                  <a:cubicBezTo>
                    <a:pt x="5692" y="4359"/>
                    <a:pt x="5621" y="4454"/>
                    <a:pt x="5621" y="4549"/>
                  </a:cubicBezTo>
                  <a:lnTo>
                    <a:pt x="5621" y="5002"/>
                  </a:lnTo>
                  <a:cubicBezTo>
                    <a:pt x="5621" y="5097"/>
                    <a:pt x="5692" y="5168"/>
                    <a:pt x="5788" y="5168"/>
                  </a:cubicBezTo>
                  <a:cubicBezTo>
                    <a:pt x="5883" y="5168"/>
                    <a:pt x="5978" y="5097"/>
                    <a:pt x="5978" y="5002"/>
                  </a:cubicBezTo>
                  <a:lnTo>
                    <a:pt x="5978" y="4549"/>
                  </a:lnTo>
                  <a:cubicBezTo>
                    <a:pt x="5978" y="4454"/>
                    <a:pt x="5883" y="4359"/>
                    <a:pt x="5788" y="4359"/>
                  </a:cubicBezTo>
                  <a:close/>
                  <a:moveTo>
                    <a:pt x="6407" y="4406"/>
                  </a:moveTo>
                  <a:cubicBezTo>
                    <a:pt x="6335" y="4406"/>
                    <a:pt x="6264" y="4502"/>
                    <a:pt x="6264" y="4573"/>
                  </a:cubicBezTo>
                  <a:lnTo>
                    <a:pt x="6264" y="5025"/>
                  </a:lnTo>
                  <a:cubicBezTo>
                    <a:pt x="6264" y="5121"/>
                    <a:pt x="6335" y="5216"/>
                    <a:pt x="6407" y="5216"/>
                  </a:cubicBezTo>
                  <a:cubicBezTo>
                    <a:pt x="6502" y="5216"/>
                    <a:pt x="6597" y="5121"/>
                    <a:pt x="6597" y="5025"/>
                  </a:cubicBezTo>
                  <a:lnTo>
                    <a:pt x="6597" y="4573"/>
                  </a:lnTo>
                  <a:cubicBezTo>
                    <a:pt x="6597" y="4454"/>
                    <a:pt x="6502" y="4406"/>
                    <a:pt x="6407" y="4406"/>
                  </a:cubicBezTo>
                  <a:close/>
                  <a:moveTo>
                    <a:pt x="810" y="1"/>
                  </a:moveTo>
                  <a:cubicBezTo>
                    <a:pt x="572" y="1"/>
                    <a:pt x="405" y="72"/>
                    <a:pt x="263" y="239"/>
                  </a:cubicBezTo>
                  <a:cubicBezTo>
                    <a:pt x="96" y="382"/>
                    <a:pt x="1" y="596"/>
                    <a:pt x="1" y="786"/>
                  </a:cubicBezTo>
                  <a:cubicBezTo>
                    <a:pt x="1" y="1025"/>
                    <a:pt x="96" y="1215"/>
                    <a:pt x="263" y="1358"/>
                  </a:cubicBezTo>
                  <a:cubicBezTo>
                    <a:pt x="405" y="1501"/>
                    <a:pt x="596" y="1596"/>
                    <a:pt x="810" y="1596"/>
                  </a:cubicBezTo>
                  <a:lnTo>
                    <a:pt x="3454" y="1596"/>
                  </a:lnTo>
                  <a:lnTo>
                    <a:pt x="3454" y="2215"/>
                  </a:lnTo>
                  <a:cubicBezTo>
                    <a:pt x="3454" y="2287"/>
                    <a:pt x="3501" y="2334"/>
                    <a:pt x="3549" y="2382"/>
                  </a:cubicBezTo>
                  <a:lnTo>
                    <a:pt x="5073" y="3120"/>
                  </a:lnTo>
                  <a:lnTo>
                    <a:pt x="5073" y="3811"/>
                  </a:lnTo>
                  <a:lnTo>
                    <a:pt x="3930" y="3811"/>
                  </a:lnTo>
                  <a:cubicBezTo>
                    <a:pt x="3859" y="3811"/>
                    <a:pt x="3763" y="3930"/>
                    <a:pt x="3787" y="4049"/>
                  </a:cubicBezTo>
                  <a:lnTo>
                    <a:pt x="4335" y="5645"/>
                  </a:lnTo>
                  <a:cubicBezTo>
                    <a:pt x="4359" y="5716"/>
                    <a:pt x="4430" y="5764"/>
                    <a:pt x="4502" y="5764"/>
                  </a:cubicBezTo>
                  <a:lnTo>
                    <a:pt x="5454" y="5764"/>
                  </a:lnTo>
                  <a:cubicBezTo>
                    <a:pt x="5573" y="5764"/>
                    <a:pt x="5668" y="5668"/>
                    <a:pt x="5645" y="5549"/>
                  </a:cubicBezTo>
                  <a:cubicBezTo>
                    <a:pt x="5621" y="5502"/>
                    <a:pt x="5549" y="5430"/>
                    <a:pt x="5454" y="5430"/>
                  </a:cubicBezTo>
                  <a:lnTo>
                    <a:pt x="4621" y="5430"/>
                  </a:lnTo>
                  <a:lnTo>
                    <a:pt x="4168" y="4168"/>
                  </a:lnTo>
                  <a:lnTo>
                    <a:pt x="7478" y="4168"/>
                  </a:lnTo>
                  <a:lnTo>
                    <a:pt x="7050" y="5430"/>
                  </a:lnTo>
                  <a:lnTo>
                    <a:pt x="6216" y="5430"/>
                  </a:lnTo>
                  <a:cubicBezTo>
                    <a:pt x="6097" y="5430"/>
                    <a:pt x="6026" y="5526"/>
                    <a:pt x="6026" y="5621"/>
                  </a:cubicBezTo>
                  <a:cubicBezTo>
                    <a:pt x="6026" y="5716"/>
                    <a:pt x="6121" y="5764"/>
                    <a:pt x="6216" y="5764"/>
                  </a:cubicBezTo>
                  <a:lnTo>
                    <a:pt x="7121" y="5764"/>
                  </a:lnTo>
                  <a:cubicBezTo>
                    <a:pt x="7193" y="5764"/>
                    <a:pt x="7240" y="5716"/>
                    <a:pt x="7288" y="5645"/>
                  </a:cubicBezTo>
                  <a:lnTo>
                    <a:pt x="7812" y="4049"/>
                  </a:lnTo>
                  <a:cubicBezTo>
                    <a:pt x="7836" y="3930"/>
                    <a:pt x="7788" y="3811"/>
                    <a:pt x="7669" y="3811"/>
                  </a:cubicBezTo>
                  <a:lnTo>
                    <a:pt x="6526" y="3811"/>
                  </a:lnTo>
                  <a:lnTo>
                    <a:pt x="6526" y="3120"/>
                  </a:lnTo>
                  <a:lnTo>
                    <a:pt x="8050" y="2358"/>
                  </a:lnTo>
                  <a:cubicBezTo>
                    <a:pt x="8121" y="2311"/>
                    <a:pt x="8145" y="2263"/>
                    <a:pt x="8145" y="2192"/>
                  </a:cubicBezTo>
                  <a:lnTo>
                    <a:pt x="8145" y="1572"/>
                  </a:lnTo>
                  <a:lnTo>
                    <a:pt x="9098" y="1477"/>
                  </a:lnTo>
                  <a:cubicBezTo>
                    <a:pt x="9217" y="1477"/>
                    <a:pt x="9312" y="1382"/>
                    <a:pt x="9264" y="1263"/>
                  </a:cubicBezTo>
                  <a:cubicBezTo>
                    <a:pt x="9241" y="1215"/>
                    <a:pt x="9169" y="1144"/>
                    <a:pt x="9098" y="1144"/>
                  </a:cubicBezTo>
                  <a:lnTo>
                    <a:pt x="763" y="1144"/>
                  </a:lnTo>
                  <a:cubicBezTo>
                    <a:pt x="644" y="1144"/>
                    <a:pt x="548" y="1120"/>
                    <a:pt x="453" y="1025"/>
                  </a:cubicBezTo>
                  <a:cubicBezTo>
                    <a:pt x="405" y="977"/>
                    <a:pt x="334" y="858"/>
                    <a:pt x="334" y="739"/>
                  </a:cubicBezTo>
                  <a:cubicBezTo>
                    <a:pt x="334" y="620"/>
                    <a:pt x="358" y="525"/>
                    <a:pt x="453" y="429"/>
                  </a:cubicBezTo>
                  <a:cubicBezTo>
                    <a:pt x="525" y="382"/>
                    <a:pt x="644" y="310"/>
                    <a:pt x="763" y="310"/>
                  </a:cubicBezTo>
                  <a:lnTo>
                    <a:pt x="1953" y="310"/>
                  </a:lnTo>
                  <a:cubicBezTo>
                    <a:pt x="2073" y="310"/>
                    <a:pt x="2168" y="239"/>
                    <a:pt x="2120" y="120"/>
                  </a:cubicBezTo>
                  <a:cubicBezTo>
                    <a:pt x="2096" y="48"/>
                    <a:pt x="2049" y="1"/>
                    <a:pt x="1953" y="1"/>
                  </a:cubicBezTo>
                  <a:close/>
                  <a:moveTo>
                    <a:pt x="3707" y="6085"/>
                  </a:moveTo>
                  <a:cubicBezTo>
                    <a:pt x="3662" y="6085"/>
                    <a:pt x="3620" y="6097"/>
                    <a:pt x="3597" y="6121"/>
                  </a:cubicBezTo>
                  <a:lnTo>
                    <a:pt x="3358" y="6335"/>
                  </a:lnTo>
                  <a:cubicBezTo>
                    <a:pt x="3287" y="6383"/>
                    <a:pt x="3287" y="6526"/>
                    <a:pt x="3358" y="6573"/>
                  </a:cubicBezTo>
                  <a:cubicBezTo>
                    <a:pt x="3382" y="6597"/>
                    <a:pt x="3424" y="6609"/>
                    <a:pt x="3469" y="6609"/>
                  </a:cubicBezTo>
                  <a:cubicBezTo>
                    <a:pt x="3513" y="6609"/>
                    <a:pt x="3561" y="6597"/>
                    <a:pt x="3597" y="6573"/>
                  </a:cubicBezTo>
                  <a:lnTo>
                    <a:pt x="3835" y="6359"/>
                  </a:lnTo>
                  <a:cubicBezTo>
                    <a:pt x="3882" y="6311"/>
                    <a:pt x="3882" y="6192"/>
                    <a:pt x="3835" y="6121"/>
                  </a:cubicBezTo>
                  <a:cubicBezTo>
                    <a:pt x="3799" y="6097"/>
                    <a:pt x="3751" y="6085"/>
                    <a:pt x="3707" y="6085"/>
                  </a:cubicBezTo>
                  <a:close/>
                  <a:moveTo>
                    <a:pt x="7889" y="6066"/>
                  </a:moveTo>
                  <a:cubicBezTo>
                    <a:pt x="7839" y="6066"/>
                    <a:pt x="7782" y="6093"/>
                    <a:pt x="7740" y="6121"/>
                  </a:cubicBezTo>
                  <a:cubicBezTo>
                    <a:pt x="7669" y="6192"/>
                    <a:pt x="7693" y="6311"/>
                    <a:pt x="7740" y="6359"/>
                  </a:cubicBezTo>
                  <a:lnTo>
                    <a:pt x="7978" y="6573"/>
                  </a:lnTo>
                  <a:cubicBezTo>
                    <a:pt x="8009" y="6614"/>
                    <a:pt x="8047" y="6628"/>
                    <a:pt x="8086" y="6628"/>
                  </a:cubicBezTo>
                  <a:cubicBezTo>
                    <a:pt x="8138" y="6628"/>
                    <a:pt x="8189" y="6601"/>
                    <a:pt x="8217" y="6573"/>
                  </a:cubicBezTo>
                  <a:cubicBezTo>
                    <a:pt x="8312" y="6526"/>
                    <a:pt x="8288" y="6383"/>
                    <a:pt x="8217" y="6335"/>
                  </a:cubicBezTo>
                  <a:lnTo>
                    <a:pt x="7978" y="6121"/>
                  </a:lnTo>
                  <a:cubicBezTo>
                    <a:pt x="7958" y="6081"/>
                    <a:pt x="7925" y="6066"/>
                    <a:pt x="7889" y="6066"/>
                  </a:cubicBezTo>
                  <a:close/>
                  <a:moveTo>
                    <a:pt x="5106" y="6058"/>
                  </a:moveTo>
                  <a:cubicBezTo>
                    <a:pt x="5035" y="6058"/>
                    <a:pt x="4973" y="6118"/>
                    <a:pt x="4954" y="6192"/>
                  </a:cubicBezTo>
                  <a:lnTo>
                    <a:pt x="4859" y="6478"/>
                  </a:lnTo>
                  <a:cubicBezTo>
                    <a:pt x="4835" y="6573"/>
                    <a:pt x="4883" y="6669"/>
                    <a:pt x="4978" y="6692"/>
                  </a:cubicBezTo>
                  <a:cubicBezTo>
                    <a:pt x="4994" y="6697"/>
                    <a:pt x="5011" y="6699"/>
                    <a:pt x="5027" y="6699"/>
                  </a:cubicBezTo>
                  <a:cubicBezTo>
                    <a:pt x="5104" y="6699"/>
                    <a:pt x="5172" y="6652"/>
                    <a:pt x="5192" y="6573"/>
                  </a:cubicBezTo>
                  <a:lnTo>
                    <a:pt x="5287" y="6288"/>
                  </a:lnTo>
                  <a:cubicBezTo>
                    <a:pt x="5311" y="6192"/>
                    <a:pt x="5264" y="6097"/>
                    <a:pt x="5168" y="6073"/>
                  </a:cubicBezTo>
                  <a:cubicBezTo>
                    <a:pt x="5148" y="6063"/>
                    <a:pt x="5127" y="6058"/>
                    <a:pt x="5106" y="6058"/>
                  </a:cubicBezTo>
                  <a:close/>
                  <a:moveTo>
                    <a:pt x="6469" y="6058"/>
                  </a:moveTo>
                  <a:cubicBezTo>
                    <a:pt x="6449" y="6058"/>
                    <a:pt x="6428" y="6063"/>
                    <a:pt x="6407" y="6073"/>
                  </a:cubicBezTo>
                  <a:cubicBezTo>
                    <a:pt x="6335" y="6097"/>
                    <a:pt x="6264" y="6192"/>
                    <a:pt x="6288" y="6288"/>
                  </a:cubicBezTo>
                  <a:lnTo>
                    <a:pt x="6383" y="6573"/>
                  </a:lnTo>
                  <a:cubicBezTo>
                    <a:pt x="6403" y="6652"/>
                    <a:pt x="6471" y="6699"/>
                    <a:pt x="6549" y="6699"/>
                  </a:cubicBezTo>
                  <a:cubicBezTo>
                    <a:pt x="6565" y="6699"/>
                    <a:pt x="6581" y="6697"/>
                    <a:pt x="6597" y="6692"/>
                  </a:cubicBezTo>
                  <a:cubicBezTo>
                    <a:pt x="6669" y="6669"/>
                    <a:pt x="6740" y="6573"/>
                    <a:pt x="6716" y="6478"/>
                  </a:cubicBezTo>
                  <a:lnTo>
                    <a:pt x="6621" y="6192"/>
                  </a:lnTo>
                  <a:cubicBezTo>
                    <a:pt x="6602" y="6118"/>
                    <a:pt x="6540" y="6058"/>
                    <a:pt x="6469" y="6058"/>
                  </a:cubicBezTo>
                  <a:close/>
                  <a:moveTo>
                    <a:pt x="2963" y="6734"/>
                  </a:moveTo>
                  <a:cubicBezTo>
                    <a:pt x="2918" y="6734"/>
                    <a:pt x="2870" y="6752"/>
                    <a:pt x="2835" y="6788"/>
                  </a:cubicBezTo>
                  <a:lnTo>
                    <a:pt x="2596" y="6978"/>
                  </a:lnTo>
                  <a:cubicBezTo>
                    <a:pt x="2549" y="7050"/>
                    <a:pt x="2549" y="7169"/>
                    <a:pt x="2596" y="7216"/>
                  </a:cubicBezTo>
                  <a:cubicBezTo>
                    <a:pt x="2632" y="7252"/>
                    <a:pt x="2680" y="7270"/>
                    <a:pt x="2724" y="7270"/>
                  </a:cubicBezTo>
                  <a:cubicBezTo>
                    <a:pt x="2769" y="7270"/>
                    <a:pt x="2811" y="7252"/>
                    <a:pt x="2835" y="7216"/>
                  </a:cubicBezTo>
                  <a:lnTo>
                    <a:pt x="3073" y="7026"/>
                  </a:lnTo>
                  <a:cubicBezTo>
                    <a:pt x="3144" y="6954"/>
                    <a:pt x="3144" y="6835"/>
                    <a:pt x="3073" y="6788"/>
                  </a:cubicBezTo>
                  <a:cubicBezTo>
                    <a:pt x="3049" y="6752"/>
                    <a:pt x="3007" y="6734"/>
                    <a:pt x="2963" y="6734"/>
                  </a:cubicBezTo>
                  <a:close/>
                  <a:moveTo>
                    <a:pt x="8675" y="6757"/>
                  </a:moveTo>
                  <a:cubicBezTo>
                    <a:pt x="8625" y="6757"/>
                    <a:pt x="8567" y="6784"/>
                    <a:pt x="8526" y="6812"/>
                  </a:cubicBezTo>
                  <a:cubicBezTo>
                    <a:pt x="8431" y="6883"/>
                    <a:pt x="8455" y="7002"/>
                    <a:pt x="8526" y="7050"/>
                  </a:cubicBezTo>
                  <a:lnTo>
                    <a:pt x="8764" y="7264"/>
                  </a:lnTo>
                  <a:cubicBezTo>
                    <a:pt x="8785" y="7304"/>
                    <a:pt x="8817" y="7319"/>
                    <a:pt x="8854" y="7319"/>
                  </a:cubicBezTo>
                  <a:cubicBezTo>
                    <a:pt x="8904" y="7319"/>
                    <a:pt x="8961" y="7291"/>
                    <a:pt x="9003" y="7264"/>
                  </a:cubicBezTo>
                  <a:cubicBezTo>
                    <a:pt x="9098" y="7193"/>
                    <a:pt x="9050" y="7073"/>
                    <a:pt x="9003" y="7026"/>
                  </a:cubicBezTo>
                  <a:lnTo>
                    <a:pt x="8764" y="6812"/>
                  </a:lnTo>
                  <a:cubicBezTo>
                    <a:pt x="8744" y="6771"/>
                    <a:pt x="8711" y="6757"/>
                    <a:pt x="8675" y="6757"/>
                  </a:cubicBezTo>
                  <a:close/>
                  <a:moveTo>
                    <a:pt x="4858" y="7044"/>
                  </a:moveTo>
                  <a:cubicBezTo>
                    <a:pt x="4781" y="7044"/>
                    <a:pt x="4712" y="7090"/>
                    <a:pt x="4692" y="7169"/>
                  </a:cubicBezTo>
                  <a:lnTo>
                    <a:pt x="4597" y="7478"/>
                  </a:lnTo>
                  <a:cubicBezTo>
                    <a:pt x="4573" y="7550"/>
                    <a:pt x="4621" y="7645"/>
                    <a:pt x="4716" y="7669"/>
                  </a:cubicBezTo>
                  <a:cubicBezTo>
                    <a:pt x="4737" y="7679"/>
                    <a:pt x="4757" y="7684"/>
                    <a:pt x="4775" y="7684"/>
                  </a:cubicBezTo>
                  <a:cubicBezTo>
                    <a:pt x="4841" y="7684"/>
                    <a:pt x="4893" y="7624"/>
                    <a:pt x="4930" y="7550"/>
                  </a:cubicBezTo>
                  <a:lnTo>
                    <a:pt x="5026" y="7264"/>
                  </a:lnTo>
                  <a:cubicBezTo>
                    <a:pt x="5049" y="7169"/>
                    <a:pt x="4978" y="7073"/>
                    <a:pt x="4906" y="7050"/>
                  </a:cubicBezTo>
                  <a:cubicBezTo>
                    <a:pt x="4890" y="7046"/>
                    <a:pt x="4874" y="7044"/>
                    <a:pt x="4858" y="7044"/>
                  </a:cubicBezTo>
                  <a:close/>
                  <a:moveTo>
                    <a:pt x="6717" y="7044"/>
                  </a:moveTo>
                  <a:cubicBezTo>
                    <a:pt x="6701" y="7044"/>
                    <a:pt x="6685" y="7046"/>
                    <a:pt x="6669" y="7050"/>
                  </a:cubicBezTo>
                  <a:cubicBezTo>
                    <a:pt x="6597" y="7073"/>
                    <a:pt x="6526" y="7169"/>
                    <a:pt x="6550" y="7264"/>
                  </a:cubicBezTo>
                  <a:lnTo>
                    <a:pt x="6645" y="7550"/>
                  </a:lnTo>
                  <a:cubicBezTo>
                    <a:pt x="6663" y="7624"/>
                    <a:pt x="6726" y="7684"/>
                    <a:pt x="6797" y="7684"/>
                  </a:cubicBezTo>
                  <a:cubicBezTo>
                    <a:pt x="6817" y="7684"/>
                    <a:pt x="6838" y="7679"/>
                    <a:pt x="6859" y="7669"/>
                  </a:cubicBezTo>
                  <a:cubicBezTo>
                    <a:pt x="6954" y="7645"/>
                    <a:pt x="7002" y="7550"/>
                    <a:pt x="6978" y="7478"/>
                  </a:cubicBezTo>
                  <a:lnTo>
                    <a:pt x="6883" y="7169"/>
                  </a:lnTo>
                  <a:cubicBezTo>
                    <a:pt x="6863" y="7090"/>
                    <a:pt x="6795" y="7044"/>
                    <a:pt x="6717" y="7044"/>
                  </a:cubicBezTo>
                  <a:close/>
                  <a:moveTo>
                    <a:pt x="7085" y="6054"/>
                  </a:moveTo>
                  <a:cubicBezTo>
                    <a:pt x="7058" y="6054"/>
                    <a:pt x="7030" y="6059"/>
                    <a:pt x="7002" y="6073"/>
                  </a:cubicBezTo>
                  <a:cubicBezTo>
                    <a:pt x="6954" y="6121"/>
                    <a:pt x="6931" y="6216"/>
                    <a:pt x="6954" y="6311"/>
                  </a:cubicBezTo>
                  <a:lnTo>
                    <a:pt x="8193" y="8621"/>
                  </a:lnTo>
                  <a:cubicBezTo>
                    <a:pt x="8246" y="8675"/>
                    <a:pt x="8313" y="8702"/>
                    <a:pt x="8374" y="8702"/>
                  </a:cubicBezTo>
                  <a:cubicBezTo>
                    <a:pt x="8394" y="8702"/>
                    <a:pt x="8413" y="8699"/>
                    <a:pt x="8431" y="8693"/>
                  </a:cubicBezTo>
                  <a:cubicBezTo>
                    <a:pt x="8502" y="8621"/>
                    <a:pt x="8526" y="8550"/>
                    <a:pt x="8502" y="8455"/>
                  </a:cubicBezTo>
                  <a:lnTo>
                    <a:pt x="7240" y="6121"/>
                  </a:lnTo>
                  <a:cubicBezTo>
                    <a:pt x="7207" y="6087"/>
                    <a:pt x="7149" y="6054"/>
                    <a:pt x="7085" y="6054"/>
                  </a:cubicBezTo>
                  <a:close/>
                  <a:moveTo>
                    <a:pt x="4474" y="6073"/>
                  </a:moveTo>
                  <a:cubicBezTo>
                    <a:pt x="4409" y="6073"/>
                    <a:pt x="4351" y="6105"/>
                    <a:pt x="4335" y="6169"/>
                  </a:cubicBezTo>
                  <a:lnTo>
                    <a:pt x="3073" y="8479"/>
                  </a:lnTo>
                  <a:cubicBezTo>
                    <a:pt x="3025" y="8574"/>
                    <a:pt x="3049" y="8693"/>
                    <a:pt x="3144" y="8717"/>
                  </a:cubicBezTo>
                  <a:cubicBezTo>
                    <a:pt x="3177" y="8742"/>
                    <a:pt x="3213" y="8752"/>
                    <a:pt x="3247" y="8752"/>
                  </a:cubicBezTo>
                  <a:cubicBezTo>
                    <a:pt x="3311" y="8752"/>
                    <a:pt x="3367" y="8716"/>
                    <a:pt x="3382" y="8669"/>
                  </a:cubicBezTo>
                  <a:lnTo>
                    <a:pt x="4621" y="6335"/>
                  </a:lnTo>
                  <a:cubicBezTo>
                    <a:pt x="4692" y="6240"/>
                    <a:pt x="4668" y="6121"/>
                    <a:pt x="4573" y="6097"/>
                  </a:cubicBezTo>
                  <a:cubicBezTo>
                    <a:pt x="4541" y="6081"/>
                    <a:pt x="4507" y="6073"/>
                    <a:pt x="4474" y="6073"/>
                  </a:cubicBezTo>
                  <a:close/>
                  <a:moveTo>
                    <a:pt x="5788" y="6073"/>
                  </a:moveTo>
                  <a:cubicBezTo>
                    <a:pt x="5692" y="6073"/>
                    <a:pt x="5621" y="6169"/>
                    <a:pt x="5621" y="6240"/>
                  </a:cubicBezTo>
                  <a:lnTo>
                    <a:pt x="5645" y="6240"/>
                  </a:lnTo>
                  <a:lnTo>
                    <a:pt x="5645" y="8598"/>
                  </a:lnTo>
                  <a:cubicBezTo>
                    <a:pt x="5645" y="8717"/>
                    <a:pt x="5740" y="8788"/>
                    <a:pt x="5811" y="8788"/>
                  </a:cubicBezTo>
                  <a:cubicBezTo>
                    <a:pt x="5907" y="8788"/>
                    <a:pt x="5978" y="8693"/>
                    <a:pt x="5978" y="8598"/>
                  </a:cubicBezTo>
                  <a:lnTo>
                    <a:pt x="5978" y="6240"/>
                  </a:lnTo>
                  <a:cubicBezTo>
                    <a:pt x="5978" y="6169"/>
                    <a:pt x="5883" y="6073"/>
                    <a:pt x="5788" y="6073"/>
                  </a:cubicBezTo>
                  <a:close/>
                  <a:moveTo>
                    <a:pt x="8716" y="9089"/>
                  </a:moveTo>
                  <a:cubicBezTo>
                    <a:pt x="8693" y="9089"/>
                    <a:pt x="8669" y="9092"/>
                    <a:pt x="8645" y="9098"/>
                  </a:cubicBezTo>
                  <a:cubicBezTo>
                    <a:pt x="8598" y="9169"/>
                    <a:pt x="8550" y="9264"/>
                    <a:pt x="8598" y="9336"/>
                  </a:cubicBezTo>
                  <a:lnTo>
                    <a:pt x="8764" y="9645"/>
                  </a:lnTo>
                  <a:cubicBezTo>
                    <a:pt x="8815" y="9679"/>
                    <a:pt x="8865" y="9713"/>
                    <a:pt x="8924" y="9713"/>
                  </a:cubicBezTo>
                  <a:cubicBezTo>
                    <a:pt x="8949" y="9713"/>
                    <a:pt x="8975" y="9707"/>
                    <a:pt x="9003" y="9693"/>
                  </a:cubicBezTo>
                  <a:cubicBezTo>
                    <a:pt x="9074" y="9645"/>
                    <a:pt x="9098" y="9550"/>
                    <a:pt x="9074" y="9455"/>
                  </a:cubicBezTo>
                  <a:lnTo>
                    <a:pt x="8883" y="9169"/>
                  </a:lnTo>
                  <a:cubicBezTo>
                    <a:pt x="8848" y="9116"/>
                    <a:pt x="8785" y="9089"/>
                    <a:pt x="8716" y="9089"/>
                  </a:cubicBezTo>
                  <a:close/>
                  <a:moveTo>
                    <a:pt x="2813" y="9104"/>
                  </a:moveTo>
                  <a:cubicBezTo>
                    <a:pt x="2755" y="9104"/>
                    <a:pt x="2706" y="9135"/>
                    <a:pt x="2692" y="9193"/>
                  </a:cubicBezTo>
                  <a:lnTo>
                    <a:pt x="2525" y="9503"/>
                  </a:lnTo>
                  <a:cubicBezTo>
                    <a:pt x="2454" y="9574"/>
                    <a:pt x="2477" y="9693"/>
                    <a:pt x="2573" y="9741"/>
                  </a:cubicBezTo>
                  <a:cubicBezTo>
                    <a:pt x="2604" y="9757"/>
                    <a:pt x="2639" y="9765"/>
                    <a:pt x="2671" y="9765"/>
                  </a:cubicBezTo>
                  <a:cubicBezTo>
                    <a:pt x="2737" y="9765"/>
                    <a:pt x="2795" y="9733"/>
                    <a:pt x="2811" y="9669"/>
                  </a:cubicBezTo>
                  <a:lnTo>
                    <a:pt x="3001" y="9383"/>
                  </a:lnTo>
                  <a:cubicBezTo>
                    <a:pt x="3049" y="9288"/>
                    <a:pt x="3025" y="9169"/>
                    <a:pt x="2930" y="9145"/>
                  </a:cubicBezTo>
                  <a:cubicBezTo>
                    <a:pt x="2892" y="9117"/>
                    <a:pt x="2851" y="9104"/>
                    <a:pt x="2813" y="9104"/>
                  </a:cubicBezTo>
                  <a:close/>
                  <a:moveTo>
                    <a:pt x="5788" y="9098"/>
                  </a:moveTo>
                  <a:cubicBezTo>
                    <a:pt x="5692" y="9098"/>
                    <a:pt x="5621" y="9193"/>
                    <a:pt x="5621" y="9288"/>
                  </a:cubicBezTo>
                  <a:lnTo>
                    <a:pt x="5621" y="9574"/>
                  </a:lnTo>
                  <a:cubicBezTo>
                    <a:pt x="5621" y="9681"/>
                    <a:pt x="5678" y="9768"/>
                    <a:pt x="5776" y="9768"/>
                  </a:cubicBezTo>
                  <a:cubicBezTo>
                    <a:pt x="5787" y="9768"/>
                    <a:pt x="5799" y="9767"/>
                    <a:pt x="5811" y="9765"/>
                  </a:cubicBezTo>
                  <a:cubicBezTo>
                    <a:pt x="5883" y="9741"/>
                    <a:pt x="5930" y="9669"/>
                    <a:pt x="5930" y="9550"/>
                  </a:cubicBezTo>
                  <a:lnTo>
                    <a:pt x="5930" y="9288"/>
                  </a:lnTo>
                  <a:cubicBezTo>
                    <a:pt x="5930" y="9193"/>
                    <a:pt x="5883" y="9098"/>
                    <a:pt x="5788" y="9098"/>
                  </a:cubicBezTo>
                  <a:close/>
                  <a:moveTo>
                    <a:pt x="9261" y="10102"/>
                  </a:moveTo>
                  <a:cubicBezTo>
                    <a:pt x="9237" y="10102"/>
                    <a:pt x="9214" y="10108"/>
                    <a:pt x="9193" y="10122"/>
                  </a:cubicBezTo>
                  <a:cubicBezTo>
                    <a:pt x="9122" y="10169"/>
                    <a:pt x="9098" y="10265"/>
                    <a:pt x="9122" y="10360"/>
                  </a:cubicBezTo>
                  <a:lnTo>
                    <a:pt x="9312" y="10646"/>
                  </a:lnTo>
                  <a:cubicBezTo>
                    <a:pt x="9348" y="10699"/>
                    <a:pt x="9410" y="10726"/>
                    <a:pt x="9470" y="10726"/>
                  </a:cubicBezTo>
                  <a:cubicBezTo>
                    <a:pt x="9489" y="10726"/>
                    <a:pt x="9509" y="10723"/>
                    <a:pt x="9526" y="10717"/>
                  </a:cubicBezTo>
                  <a:cubicBezTo>
                    <a:pt x="9598" y="10646"/>
                    <a:pt x="9622" y="10574"/>
                    <a:pt x="9598" y="10479"/>
                  </a:cubicBezTo>
                  <a:lnTo>
                    <a:pt x="9431" y="10169"/>
                  </a:lnTo>
                  <a:cubicBezTo>
                    <a:pt x="9381" y="10136"/>
                    <a:pt x="9318" y="10102"/>
                    <a:pt x="9261" y="10102"/>
                  </a:cubicBezTo>
                  <a:close/>
                  <a:moveTo>
                    <a:pt x="2307" y="10122"/>
                  </a:moveTo>
                  <a:cubicBezTo>
                    <a:pt x="2242" y="10122"/>
                    <a:pt x="2184" y="10153"/>
                    <a:pt x="2168" y="10217"/>
                  </a:cubicBezTo>
                  <a:lnTo>
                    <a:pt x="1977" y="10503"/>
                  </a:lnTo>
                  <a:cubicBezTo>
                    <a:pt x="1930" y="10598"/>
                    <a:pt x="1953" y="10717"/>
                    <a:pt x="2049" y="10741"/>
                  </a:cubicBezTo>
                  <a:cubicBezTo>
                    <a:pt x="2074" y="10766"/>
                    <a:pt x="2104" y="10776"/>
                    <a:pt x="2136" y="10776"/>
                  </a:cubicBezTo>
                  <a:cubicBezTo>
                    <a:pt x="2194" y="10776"/>
                    <a:pt x="2256" y="10740"/>
                    <a:pt x="2287" y="10693"/>
                  </a:cubicBezTo>
                  <a:lnTo>
                    <a:pt x="2454" y="10384"/>
                  </a:lnTo>
                  <a:cubicBezTo>
                    <a:pt x="2525" y="10288"/>
                    <a:pt x="2477" y="10169"/>
                    <a:pt x="2406" y="10146"/>
                  </a:cubicBezTo>
                  <a:cubicBezTo>
                    <a:pt x="2374" y="10130"/>
                    <a:pt x="2340" y="10122"/>
                    <a:pt x="2307" y="10122"/>
                  </a:cubicBezTo>
                  <a:close/>
                  <a:moveTo>
                    <a:pt x="5788" y="10146"/>
                  </a:moveTo>
                  <a:cubicBezTo>
                    <a:pt x="5692" y="10146"/>
                    <a:pt x="5621" y="10241"/>
                    <a:pt x="5621" y="10336"/>
                  </a:cubicBezTo>
                  <a:lnTo>
                    <a:pt x="5621" y="10622"/>
                  </a:lnTo>
                  <a:cubicBezTo>
                    <a:pt x="5621" y="10741"/>
                    <a:pt x="5692" y="10812"/>
                    <a:pt x="5788" y="10812"/>
                  </a:cubicBezTo>
                  <a:cubicBezTo>
                    <a:pt x="5883" y="10812"/>
                    <a:pt x="5930" y="10717"/>
                    <a:pt x="5930" y="10598"/>
                  </a:cubicBezTo>
                  <a:lnTo>
                    <a:pt x="5930" y="10336"/>
                  </a:lnTo>
                  <a:cubicBezTo>
                    <a:pt x="5930" y="10241"/>
                    <a:pt x="5883" y="10146"/>
                    <a:pt x="5788" y="101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68"/>
          <p:cNvGrpSpPr/>
          <p:nvPr/>
        </p:nvGrpSpPr>
        <p:grpSpPr>
          <a:xfrm>
            <a:off x="4024419" y="3361518"/>
            <a:ext cx="289946" cy="384863"/>
            <a:chOff x="4105216" y="3391375"/>
            <a:chExt cx="289946" cy="384863"/>
          </a:xfrm>
        </p:grpSpPr>
        <p:sp>
          <p:nvSpPr>
            <p:cNvPr id="5740" name="Google Shape;5740;p68"/>
            <p:cNvSpPr/>
            <p:nvPr/>
          </p:nvSpPr>
          <p:spPr>
            <a:xfrm>
              <a:off x="4111535" y="3396905"/>
              <a:ext cx="276549" cy="372246"/>
            </a:xfrm>
            <a:custGeom>
              <a:avLst/>
              <a:gdLst/>
              <a:ahLst/>
              <a:cxnLst/>
              <a:rect l="l" t="t" r="r" b="b"/>
              <a:pathLst>
                <a:path w="8360" h="11241" extrusionOk="0">
                  <a:moveTo>
                    <a:pt x="1310" y="0"/>
                  </a:moveTo>
                  <a:lnTo>
                    <a:pt x="7049" y="0"/>
                  </a:lnTo>
                  <a:cubicBezTo>
                    <a:pt x="7764" y="0"/>
                    <a:pt x="8359" y="596"/>
                    <a:pt x="8359" y="1310"/>
                  </a:cubicBezTo>
                  <a:lnTo>
                    <a:pt x="8359" y="9931"/>
                  </a:lnTo>
                  <a:cubicBezTo>
                    <a:pt x="8359" y="10645"/>
                    <a:pt x="7764" y="11241"/>
                    <a:pt x="7049" y="11241"/>
                  </a:cubicBezTo>
                  <a:lnTo>
                    <a:pt x="1310" y="11241"/>
                  </a:lnTo>
                  <a:cubicBezTo>
                    <a:pt x="596" y="11241"/>
                    <a:pt x="0" y="10645"/>
                    <a:pt x="0" y="9931"/>
                  </a:cubicBezTo>
                  <a:lnTo>
                    <a:pt x="0" y="1310"/>
                  </a:lnTo>
                  <a:cubicBezTo>
                    <a:pt x="0" y="596"/>
                    <a:pt x="596" y="0"/>
                    <a:pt x="13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8"/>
            <p:cNvSpPr/>
            <p:nvPr/>
          </p:nvSpPr>
          <p:spPr>
            <a:xfrm>
              <a:off x="4322651" y="3396905"/>
              <a:ext cx="65432" cy="372246"/>
            </a:xfrm>
            <a:custGeom>
              <a:avLst/>
              <a:gdLst/>
              <a:ahLst/>
              <a:cxnLst/>
              <a:rect l="l" t="t" r="r" b="b"/>
              <a:pathLst>
                <a:path w="1978" h="11241" extrusionOk="0">
                  <a:moveTo>
                    <a:pt x="1" y="0"/>
                  </a:moveTo>
                  <a:lnTo>
                    <a:pt x="667" y="0"/>
                  </a:lnTo>
                  <a:cubicBezTo>
                    <a:pt x="1382" y="0"/>
                    <a:pt x="1977" y="596"/>
                    <a:pt x="1977" y="1310"/>
                  </a:cubicBezTo>
                  <a:lnTo>
                    <a:pt x="1977" y="9931"/>
                  </a:lnTo>
                  <a:cubicBezTo>
                    <a:pt x="1977" y="10645"/>
                    <a:pt x="1382" y="11241"/>
                    <a:pt x="667" y="11241"/>
                  </a:cubicBezTo>
                  <a:lnTo>
                    <a:pt x="1" y="11241"/>
                  </a:lnTo>
                  <a:cubicBezTo>
                    <a:pt x="715" y="11241"/>
                    <a:pt x="1310" y="10645"/>
                    <a:pt x="1310" y="9931"/>
                  </a:cubicBezTo>
                  <a:lnTo>
                    <a:pt x="1310" y="1310"/>
                  </a:lnTo>
                  <a:cubicBezTo>
                    <a:pt x="1310" y="596"/>
                    <a:pt x="715" y="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8"/>
            <p:cNvSpPr/>
            <p:nvPr/>
          </p:nvSpPr>
          <p:spPr>
            <a:xfrm>
              <a:off x="4154869" y="3535690"/>
              <a:ext cx="190673" cy="190875"/>
            </a:xfrm>
            <a:custGeom>
              <a:avLst/>
              <a:gdLst/>
              <a:ahLst/>
              <a:cxnLst/>
              <a:rect l="l" t="t" r="r" b="b"/>
              <a:pathLst>
                <a:path w="5764" h="5764" extrusionOk="0">
                  <a:moveTo>
                    <a:pt x="429" y="0"/>
                  </a:moveTo>
                  <a:lnTo>
                    <a:pt x="5311" y="0"/>
                  </a:lnTo>
                  <a:cubicBezTo>
                    <a:pt x="5549" y="0"/>
                    <a:pt x="5763" y="215"/>
                    <a:pt x="5763" y="453"/>
                  </a:cubicBezTo>
                  <a:lnTo>
                    <a:pt x="5763" y="5335"/>
                  </a:lnTo>
                  <a:cubicBezTo>
                    <a:pt x="5763" y="5573"/>
                    <a:pt x="5549" y="5764"/>
                    <a:pt x="5311" y="5764"/>
                  </a:cubicBezTo>
                  <a:lnTo>
                    <a:pt x="429" y="5764"/>
                  </a:lnTo>
                  <a:cubicBezTo>
                    <a:pt x="191" y="5764"/>
                    <a:pt x="0" y="5573"/>
                    <a:pt x="0" y="5335"/>
                  </a:cubicBezTo>
                  <a:lnTo>
                    <a:pt x="0" y="453"/>
                  </a:lnTo>
                  <a:cubicBezTo>
                    <a:pt x="0" y="215"/>
                    <a:pt x="167"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8"/>
            <p:cNvSpPr/>
            <p:nvPr/>
          </p:nvSpPr>
          <p:spPr>
            <a:xfrm>
              <a:off x="4308460" y="3535690"/>
              <a:ext cx="36289" cy="190875"/>
            </a:xfrm>
            <a:custGeom>
              <a:avLst/>
              <a:gdLst/>
              <a:ahLst/>
              <a:cxnLst/>
              <a:rect l="l" t="t" r="r" b="b"/>
              <a:pathLst>
                <a:path w="1097" h="5764" extrusionOk="0">
                  <a:moveTo>
                    <a:pt x="1" y="0"/>
                  </a:moveTo>
                  <a:lnTo>
                    <a:pt x="644" y="0"/>
                  </a:lnTo>
                  <a:cubicBezTo>
                    <a:pt x="882" y="0"/>
                    <a:pt x="1096" y="215"/>
                    <a:pt x="1096" y="453"/>
                  </a:cubicBezTo>
                  <a:lnTo>
                    <a:pt x="1096" y="5335"/>
                  </a:lnTo>
                  <a:cubicBezTo>
                    <a:pt x="1096" y="5573"/>
                    <a:pt x="882" y="5764"/>
                    <a:pt x="644" y="5764"/>
                  </a:cubicBezTo>
                  <a:lnTo>
                    <a:pt x="1" y="5764"/>
                  </a:lnTo>
                  <a:cubicBezTo>
                    <a:pt x="239" y="5764"/>
                    <a:pt x="430" y="5573"/>
                    <a:pt x="430" y="5335"/>
                  </a:cubicBezTo>
                  <a:lnTo>
                    <a:pt x="430" y="453"/>
                  </a:lnTo>
                  <a:cubicBezTo>
                    <a:pt x="430" y="215"/>
                    <a:pt x="239" y="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8"/>
            <p:cNvSpPr/>
            <p:nvPr/>
          </p:nvSpPr>
          <p:spPr>
            <a:xfrm>
              <a:off x="4176901" y="3581422"/>
              <a:ext cx="73305" cy="100206"/>
            </a:xfrm>
            <a:custGeom>
              <a:avLst/>
              <a:gdLst/>
              <a:ahLst/>
              <a:cxnLst/>
              <a:rect l="l" t="t" r="r" b="b"/>
              <a:pathLst>
                <a:path w="2216" h="3026" extrusionOk="0">
                  <a:moveTo>
                    <a:pt x="2216" y="1501"/>
                  </a:moveTo>
                  <a:lnTo>
                    <a:pt x="954" y="2763"/>
                  </a:lnTo>
                  <a:cubicBezTo>
                    <a:pt x="811" y="2906"/>
                    <a:pt x="763" y="3025"/>
                    <a:pt x="573" y="2811"/>
                  </a:cubicBezTo>
                  <a:cubicBezTo>
                    <a:pt x="406" y="2573"/>
                    <a:pt x="287" y="2358"/>
                    <a:pt x="191" y="2025"/>
                  </a:cubicBezTo>
                  <a:cubicBezTo>
                    <a:pt x="1" y="1406"/>
                    <a:pt x="144" y="763"/>
                    <a:pt x="525" y="215"/>
                  </a:cubicBezTo>
                  <a:cubicBezTo>
                    <a:pt x="573" y="167"/>
                    <a:pt x="644" y="1"/>
                    <a:pt x="715" y="48"/>
                  </a:cubicBezTo>
                  <a:cubicBezTo>
                    <a:pt x="787" y="48"/>
                    <a:pt x="882" y="191"/>
                    <a:pt x="930" y="215"/>
                  </a:cubicBezTo>
                  <a:lnTo>
                    <a:pt x="1549" y="834"/>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8"/>
            <p:cNvSpPr/>
            <p:nvPr/>
          </p:nvSpPr>
          <p:spPr>
            <a:xfrm>
              <a:off x="4189076" y="3587750"/>
              <a:ext cx="60325" cy="86748"/>
            </a:xfrm>
            <a:custGeom>
              <a:avLst/>
              <a:gdLst/>
              <a:ahLst/>
              <a:cxnLst/>
              <a:rect l="l" t="t" r="r" b="b"/>
              <a:pathLst>
                <a:path w="1834" h="2620" extrusionOk="0">
                  <a:moveTo>
                    <a:pt x="548" y="0"/>
                  </a:moveTo>
                  <a:cubicBezTo>
                    <a:pt x="215" y="334"/>
                    <a:pt x="0" y="810"/>
                    <a:pt x="0" y="1310"/>
                  </a:cubicBezTo>
                  <a:cubicBezTo>
                    <a:pt x="0" y="1810"/>
                    <a:pt x="215" y="2286"/>
                    <a:pt x="548" y="2620"/>
                  </a:cubicBezTo>
                  <a:lnTo>
                    <a:pt x="572" y="2596"/>
                  </a:lnTo>
                  <a:lnTo>
                    <a:pt x="1834" y="1334"/>
                  </a:lnTo>
                  <a:lnTo>
                    <a:pt x="1834" y="1334"/>
                  </a:lnTo>
                  <a:lnTo>
                    <a:pt x="1239" y="738"/>
                  </a:lnTo>
                  <a:lnTo>
                    <a:pt x="596" y="119"/>
                  </a:lnTo>
                  <a:cubicBezTo>
                    <a:pt x="572" y="24"/>
                    <a:pt x="572" y="24"/>
                    <a:pt x="548"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8"/>
            <p:cNvSpPr/>
            <p:nvPr/>
          </p:nvSpPr>
          <p:spPr>
            <a:xfrm>
              <a:off x="4250173" y="3582217"/>
              <a:ext cx="71717" cy="99411"/>
            </a:xfrm>
            <a:custGeom>
              <a:avLst/>
              <a:gdLst/>
              <a:ahLst/>
              <a:cxnLst/>
              <a:rect l="l" t="t" r="r" b="b"/>
              <a:pathLst>
                <a:path w="2168" h="3002" extrusionOk="0">
                  <a:moveTo>
                    <a:pt x="1" y="1477"/>
                  </a:moveTo>
                  <a:lnTo>
                    <a:pt x="1239" y="2739"/>
                  </a:lnTo>
                  <a:cubicBezTo>
                    <a:pt x="1406" y="2882"/>
                    <a:pt x="1453" y="3001"/>
                    <a:pt x="1644" y="2763"/>
                  </a:cubicBezTo>
                  <a:cubicBezTo>
                    <a:pt x="1811" y="2525"/>
                    <a:pt x="1930" y="2311"/>
                    <a:pt x="2001" y="2049"/>
                  </a:cubicBezTo>
                  <a:cubicBezTo>
                    <a:pt x="2168" y="1429"/>
                    <a:pt x="2049" y="763"/>
                    <a:pt x="1668" y="239"/>
                  </a:cubicBezTo>
                  <a:cubicBezTo>
                    <a:pt x="1620" y="167"/>
                    <a:pt x="1501" y="1"/>
                    <a:pt x="1430" y="24"/>
                  </a:cubicBezTo>
                  <a:cubicBezTo>
                    <a:pt x="1358" y="24"/>
                    <a:pt x="1263" y="143"/>
                    <a:pt x="1215" y="191"/>
                  </a:cubicBezTo>
                  <a:cubicBezTo>
                    <a:pt x="834" y="644"/>
                    <a:pt x="406" y="1072"/>
                    <a:pt x="1" y="1477"/>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8"/>
            <p:cNvSpPr/>
            <p:nvPr/>
          </p:nvSpPr>
          <p:spPr>
            <a:xfrm>
              <a:off x="4285635" y="3582217"/>
              <a:ext cx="36256" cy="99411"/>
            </a:xfrm>
            <a:custGeom>
              <a:avLst/>
              <a:gdLst/>
              <a:ahLst/>
              <a:cxnLst/>
              <a:rect l="l" t="t" r="r" b="b"/>
              <a:pathLst>
                <a:path w="1096" h="3002" extrusionOk="0">
                  <a:moveTo>
                    <a:pt x="24" y="2572"/>
                  </a:moveTo>
                  <a:lnTo>
                    <a:pt x="167" y="2739"/>
                  </a:lnTo>
                  <a:cubicBezTo>
                    <a:pt x="334" y="2882"/>
                    <a:pt x="381" y="3001"/>
                    <a:pt x="572" y="2763"/>
                  </a:cubicBezTo>
                  <a:cubicBezTo>
                    <a:pt x="739" y="2525"/>
                    <a:pt x="858" y="2311"/>
                    <a:pt x="929" y="2049"/>
                  </a:cubicBezTo>
                  <a:cubicBezTo>
                    <a:pt x="1096" y="1429"/>
                    <a:pt x="977" y="763"/>
                    <a:pt x="596" y="239"/>
                  </a:cubicBezTo>
                  <a:cubicBezTo>
                    <a:pt x="548" y="167"/>
                    <a:pt x="429" y="1"/>
                    <a:pt x="358" y="24"/>
                  </a:cubicBezTo>
                  <a:cubicBezTo>
                    <a:pt x="286" y="24"/>
                    <a:pt x="191" y="143"/>
                    <a:pt x="143" y="191"/>
                  </a:cubicBezTo>
                  <a:lnTo>
                    <a:pt x="0" y="358"/>
                  </a:lnTo>
                  <a:cubicBezTo>
                    <a:pt x="334" y="858"/>
                    <a:pt x="405" y="1453"/>
                    <a:pt x="239" y="2049"/>
                  </a:cubicBezTo>
                  <a:cubicBezTo>
                    <a:pt x="215" y="2263"/>
                    <a:pt x="143" y="2430"/>
                    <a:pt x="24" y="25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8"/>
            <p:cNvSpPr/>
            <p:nvPr/>
          </p:nvSpPr>
          <p:spPr>
            <a:xfrm>
              <a:off x="4210014" y="3591688"/>
              <a:ext cx="79590" cy="78880"/>
            </a:xfrm>
            <a:custGeom>
              <a:avLst/>
              <a:gdLst/>
              <a:ahLst/>
              <a:cxnLst/>
              <a:rect l="l" t="t" r="r" b="b"/>
              <a:pathLst>
                <a:path w="2406" h="2382" extrusionOk="0">
                  <a:moveTo>
                    <a:pt x="1215" y="2382"/>
                  </a:moveTo>
                  <a:cubicBezTo>
                    <a:pt x="1858" y="2382"/>
                    <a:pt x="2405" y="1858"/>
                    <a:pt x="2405" y="1191"/>
                  </a:cubicBezTo>
                  <a:cubicBezTo>
                    <a:pt x="2405" y="548"/>
                    <a:pt x="1858" y="0"/>
                    <a:pt x="1215" y="0"/>
                  </a:cubicBezTo>
                  <a:cubicBezTo>
                    <a:pt x="548" y="0"/>
                    <a:pt x="24" y="548"/>
                    <a:pt x="24" y="1191"/>
                  </a:cubicBezTo>
                  <a:cubicBezTo>
                    <a:pt x="0" y="1858"/>
                    <a:pt x="524" y="2382"/>
                    <a:pt x="1215" y="2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8"/>
            <p:cNvSpPr/>
            <p:nvPr/>
          </p:nvSpPr>
          <p:spPr>
            <a:xfrm>
              <a:off x="4239157" y="3590893"/>
              <a:ext cx="50447" cy="78880"/>
            </a:xfrm>
            <a:custGeom>
              <a:avLst/>
              <a:gdLst/>
              <a:ahLst/>
              <a:cxnLst/>
              <a:rect l="l" t="t" r="r" b="b"/>
              <a:pathLst>
                <a:path w="1525" h="2382" extrusionOk="0">
                  <a:moveTo>
                    <a:pt x="334" y="0"/>
                  </a:moveTo>
                  <a:cubicBezTo>
                    <a:pt x="977" y="0"/>
                    <a:pt x="1524" y="524"/>
                    <a:pt x="1524" y="1191"/>
                  </a:cubicBezTo>
                  <a:cubicBezTo>
                    <a:pt x="1524" y="1834"/>
                    <a:pt x="977" y="2382"/>
                    <a:pt x="334" y="2382"/>
                  </a:cubicBezTo>
                  <a:cubicBezTo>
                    <a:pt x="215" y="2382"/>
                    <a:pt x="96" y="2334"/>
                    <a:pt x="0" y="2310"/>
                  </a:cubicBezTo>
                  <a:cubicBezTo>
                    <a:pt x="500" y="2168"/>
                    <a:pt x="858" y="1715"/>
                    <a:pt x="858" y="1167"/>
                  </a:cubicBezTo>
                  <a:cubicBezTo>
                    <a:pt x="858" y="620"/>
                    <a:pt x="500" y="143"/>
                    <a:pt x="0" y="0"/>
                  </a:cubicBezTo>
                  <a:cubicBezTo>
                    <a:pt x="96" y="24"/>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8"/>
            <p:cNvSpPr/>
            <p:nvPr/>
          </p:nvSpPr>
          <p:spPr>
            <a:xfrm>
              <a:off x="4105216" y="3391375"/>
              <a:ext cx="289946" cy="384863"/>
            </a:xfrm>
            <a:custGeom>
              <a:avLst/>
              <a:gdLst/>
              <a:ahLst/>
              <a:cxnLst/>
              <a:rect l="l" t="t" r="r" b="b"/>
              <a:pathLst>
                <a:path w="8765" h="11622" extrusionOk="0">
                  <a:moveTo>
                    <a:pt x="4954" y="1501"/>
                  </a:moveTo>
                  <a:cubicBezTo>
                    <a:pt x="5026" y="1501"/>
                    <a:pt x="5097" y="1525"/>
                    <a:pt x="5192" y="1548"/>
                  </a:cubicBezTo>
                  <a:cubicBezTo>
                    <a:pt x="5240" y="1620"/>
                    <a:pt x="5264" y="1715"/>
                    <a:pt x="5264" y="1787"/>
                  </a:cubicBezTo>
                  <a:cubicBezTo>
                    <a:pt x="5264" y="1882"/>
                    <a:pt x="5240" y="1977"/>
                    <a:pt x="5192" y="2025"/>
                  </a:cubicBezTo>
                  <a:cubicBezTo>
                    <a:pt x="5121" y="2096"/>
                    <a:pt x="5026" y="2120"/>
                    <a:pt x="4954" y="2120"/>
                  </a:cubicBezTo>
                  <a:lnTo>
                    <a:pt x="4264" y="2120"/>
                  </a:lnTo>
                  <a:lnTo>
                    <a:pt x="4264" y="1501"/>
                  </a:lnTo>
                  <a:close/>
                  <a:moveTo>
                    <a:pt x="6169" y="1072"/>
                  </a:moveTo>
                  <a:cubicBezTo>
                    <a:pt x="6074" y="1072"/>
                    <a:pt x="5978" y="1167"/>
                    <a:pt x="5978" y="1263"/>
                  </a:cubicBezTo>
                  <a:lnTo>
                    <a:pt x="5978" y="3192"/>
                  </a:lnTo>
                  <a:cubicBezTo>
                    <a:pt x="5978" y="3287"/>
                    <a:pt x="6074" y="3382"/>
                    <a:pt x="6169" y="3382"/>
                  </a:cubicBezTo>
                  <a:lnTo>
                    <a:pt x="7240" y="3382"/>
                  </a:lnTo>
                  <a:cubicBezTo>
                    <a:pt x="7360" y="3382"/>
                    <a:pt x="7407" y="3287"/>
                    <a:pt x="7407" y="3192"/>
                  </a:cubicBezTo>
                  <a:cubicBezTo>
                    <a:pt x="7407" y="3096"/>
                    <a:pt x="7336" y="3049"/>
                    <a:pt x="7240" y="3049"/>
                  </a:cubicBezTo>
                  <a:lnTo>
                    <a:pt x="6336" y="3049"/>
                  </a:lnTo>
                  <a:lnTo>
                    <a:pt x="6336" y="2430"/>
                  </a:lnTo>
                  <a:lnTo>
                    <a:pt x="6859" y="2430"/>
                  </a:lnTo>
                  <a:cubicBezTo>
                    <a:pt x="6931" y="2430"/>
                    <a:pt x="7026" y="2358"/>
                    <a:pt x="7026" y="2263"/>
                  </a:cubicBezTo>
                  <a:cubicBezTo>
                    <a:pt x="7026" y="2191"/>
                    <a:pt x="6931" y="2096"/>
                    <a:pt x="6859" y="2096"/>
                  </a:cubicBezTo>
                  <a:lnTo>
                    <a:pt x="6336" y="2096"/>
                  </a:lnTo>
                  <a:lnTo>
                    <a:pt x="6336" y="1477"/>
                  </a:lnTo>
                  <a:lnTo>
                    <a:pt x="7240" y="1477"/>
                  </a:lnTo>
                  <a:cubicBezTo>
                    <a:pt x="7360" y="1477"/>
                    <a:pt x="7407" y="1382"/>
                    <a:pt x="7407" y="1286"/>
                  </a:cubicBezTo>
                  <a:cubicBezTo>
                    <a:pt x="7407" y="1191"/>
                    <a:pt x="7336" y="1144"/>
                    <a:pt x="7240" y="1144"/>
                  </a:cubicBezTo>
                  <a:lnTo>
                    <a:pt x="7240" y="1072"/>
                  </a:lnTo>
                  <a:close/>
                  <a:moveTo>
                    <a:pt x="1501" y="1144"/>
                  </a:moveTo>
                  <a:cubicBezTo>
                    <a:pt x="1406" y="1144"/>
                    <a:pt x="1311" y="1239"/>
                    <a:pt x="1311" y="1310"/>
                  </a:cubicBezTo>
                  <a:lnTo>
                    <a:pt x="1311" y="3263"/>
                  </a:lnTo>
                  <a:cubicBezTo>
                    <a:pt x="1311" y="3334"/>
                    <a:pt x="1406" y="3430"/>
                    <a:pt x="1501" y="3430"/>
                  </a:cubicBezTo>
                  <a:cubicBezTo>
                    <a:pt x="1573" y="3430"/>
                    <a:pt x="1668" y="3334"/>
                    <a:pt x="1668" y="3263"/>
                  </a:cubicBezTo>
                  <a:lnTo>
                    <a:pt x="1668" y="2430"/>
                  </a:lnTo>
                  <a:lnTo>
                    <a:pt x="2168" y="2430"/>
                  </a:lnTo>
                  <a:cubicBezTo>
                    <a:pt x="2287" y="2430"/>
                    <a:pt x="2358" y="2334"/>
                    <a:pt x="2358" y="2239"/>
                  </a:cubicBezTo>
                  <a:cubicBezTo>
                    <a:pt x="2358" y="2144"/>
                    <a:pt x="2263" y="2096"/>
                    <a:pt x="2168" y="2096"/>
                  </a:cubicBezTo>
                  <a:lnTo>
                    <a:pt x="1668" y="2096"/>
                  </a:lnTo>
                  <a:lnTo>
                    <a:pt x="1668" y="1477"/>
                  </a:lnTo>
                  <a:lnTo>
                    <a:pt x="2573" y="1477"/>
                  </a:lnTo>
                  <a:cubicBezTo>
                    <a:pt x="2692" y="1477"/>
                    <a:pt x="2740" y="1382"/>
                    <a:pt x="2740" y="1286"/>
                  </a:cubicBezTo>
                  <a:cubicBezTo>
                    <a:pt x="2740" y="1191"/>
                    <a:pt x="2644" y="1144"/>
                    <a:pt x="2573" y="1144"/>
                  </a:cubicBezTo>
                  <a:close/>
                  <a:moveTo>
                    <a:pt x="3311" y="1144"/>
                  </a:moveTo>
                  <a:cubicBezTo>
                    <a:pt x="3216" y="1144"/>
                    <a:pt x="3121" y="1239"/>
                    <a:pt x="3121" y="1310"/>
                  </a:cubicBezTo>
                  <a:lnTo>
                    <a:pt x="3097" y="1310"/>
                  </a:lnTo>
                  <a:lnTo>
                    <a:pt x="3097" y="3263"/>
                  </a:lnTo>
                  <a:cubicBezTo>
                    <a:pt x="3097" y="3334"/>
                    <a:pt x="3192" y="3430"/>
                    <a:pt x="3287" y="3430"/>
                  </a:cubicBezTo>
                  <a:cubicBezTo>
                    <a:pt x="3359" y="3430"/>
                    <a:pt x="3454" y="3334"/>
                    <a:pt x="3454" y="3263"/>
                  </a:cubicBezTo>
                  <a:lnTo>
                    <a:pt x="3454" y="1310"/>
                  </a:lnTo>
                  <a:cubicBezTo>
                    <a:pt x="3454" y="1239"/>
                    <a:pt x="3406" y="1144"/>
                    <a:pt x="3311" y="1144"/>
                  </a:cubicBezTo>
                  <a:close/>
                  <a:moveTo>
                    <a:pt x="4073" y="1144"/>
                  </a:moveTo>
                  <a:cubicBezTo>
                    <a:pt x="4002" y="1144"/>
                    <a:pt x="3906" y="1239"/>
                    <a:pt x="3906" y="1310"/>
                  </a:cubicBezTo>
                  <a:lnTo>
                    <a:pt x="3906" y="3263"/>
                  </a:lnTo>
                  <a:cubicBezTo>
                    <a:pt x="3906" y="3334"/>
                    <a:pt x="4002" y="3430"/>
                    <a:pt x="4073" y="3430"/>
                  </a:cubicBezTo>
                  <a:cubicBezTo>
                    <a:pt x="4168" y="3430"/>
                    <a:pt x="4264" y="3334"/>
                    <a:pt x="4264" y="3263"/>
                  </a:cubicBezTo>
                  <a:lnTo>
                    <a:pt x="4287" y="2477"/>
                  </a:lnTo>
                  <a:lnTo>
                    <a:pt x="4692" y="2477"/>
                  </a:lnTo>
                  <a:lnTo>
                    <a:pt x="5335" y="3382"/>
                  </a:lnTo>
                  <a:cubicBezTo>
                    <a:pt x="5365" y="3412"/>
                    <a:pt x="5412" y="3432"/>
                    <a:pt x="5467" y="3432"/>
                  </a:cubicBezTo>
                  <a:cubicBezTo>
                    <a:pt x="5501" y="3432"/>
                    <a:pt x="5537" y="3424"/>
                    <a:pt x="5573" y="3406"/>
                  </a:cubicBezTo>
                  <a:cubicBezTo>
                    <a:pt x="5621" y="3334"/>
                    <a:pt x="5645" y="3263"/>
                    <a:pt x="5597" y="3168"/>
                  </a:cubicBezTo>
                  <a:lnTo>
                    <a:pt x="5097" y="2453"/>
                  </a:lnTo>
                  <a:cubicBezTo>
                    <a:pt x="5216" y="2430"/>
                    <a:pt x="5335" y="2358"/>
                    <a:pt x="5431" y="2263"/>
                  </a:cubicBezTo>
                  <a:cubicBezTo>
                    <a:pt x="5550" y="2144"/>
                    <a:pt x="5597" y="1977"/>
                    <a:pt x="5597" y="1787"/>
                  </a:cubicBezTo>
                  <a:cubicBezTo>
                    <a:pt x="5597" y="1620"/>
                    <a:pt x="5550" y="1429"/>
                    <a:pt x="5431" y="1310"/>
                  </a:cubicBezTo>
                  <a:cubicBezTo>
                    <a:pt x="5288" y="1191"/>
                    <a:pt x="5121" y="1144"/>
                    <a:pt x="4954" y="1144"/>
                  </a:cubicBezTo>
                  <a:close/>
                  <a:moveTo>
                    <a:pt x="5835" y="5954"/>
                  </a:moveTo>
                  <a:cubicBezTo>
                    <a:pt x="6145" y="6311"/>
                    <a:pt x="6288" y="6764"/>
                    <a:pt x="6288" y="7216"/>
                  </a:cubicBezTo>
                  <a:cubicBezTo>
                    <a:pt x="6288" y="7669"/>
                    <a:pt x="6145" y="8097"/>
                    <a:pt x="5835" y="8455"/>
                  </a:cubicBezTo>
                  <a:lnTo>
                    <a:pt x="5454" y="8074"/>
                  </a:lnTo>
                  <a:cubicBezTo>
                    <a:pt x="5621" y="7835"/>
                    <a:pt x="5740" y="7550"/>
                    <a:pt x="5740" y="7192"/>
                  </a:cubicBezTo>
                  <a:cubicBezTo>
                    <a:pt x="5740" y="6883"/>
                    <a:pt x="5621" y="6597"/>
                    <a:pt x="5454" y="6359"/>
                  </a:cubicBezTo>
                  <a:lnTo>
                    <a:pt x="5835" y="5954"/>
                  </a:lnTo>
                  <a:close/>
                  <a:moveTo>
                    <a:pt x="2882" y="6025"/>
                  </a:moveTo>
                  <a:lnTo>
                    <a:pt x="3287" y="6407"/>
                  </a:lnTo>
                  <a:cubicBezTo>
                    <a:pt x="3097" y="6621"/>
                    <a:pt x="3001" y="6907"/>
                    <a:pt x="2978" y="7288"/>
                  </a:cubicBezTo>
                  <a:cubicBezTo>
                    <a:pt x="2978" y="7597"/>
                    <a:pt x="3097" y="7883"/>
                    <a:pt x="3287" y="8121"/>
                  </a:cubicBezTo>
                  <a:lnTo>
                    <a:pt x="2882" y="8526"/>
                  </a:lnTo>
                  <a:cubicBezTo>
                    <a:pt x="2597" y="8169"/>
                    <a:pt x="2454" y="7716"/>
                    <a:pt x="2454" y="7264"/>
                  </a:cubicBezTo>
                  <a:cubicBezTo>
                    <a:pt x="2454" y="6835"/>
                    <a:pt x="2597" y="6383"/>
                    <a:pt x="2882" y="6025"/>
                  </a:cubicBezTo>
                  <a:close/>
                  <a:moveTo>
                    <a:pt x="2826" y="5615"/>
                  </a:moveTo>
                  <a:cubicBezTo>
                    <a:pt x="2781" y="5615"/>
                    <a:pt x="2740" y="5633"/>
                    <a:pt x="2716" y="5668"/>
                  </a:cubicBezTo>
                  <a:cubicBezTo>
                    <a:pt x="2263" y="6121"/>
                    <a:pt x="2049" y="6668"/>
                    <a:pt x="2049" y="7264"/>
                  </a:cubicBezTo>
                  <a:cubicBezTo>
                    <a:pt x="2049" y="7859"/>
                    <a:pt x="2263" y="8431"/>
                    <a:pt x="2716" y="8883"/>
                  </a:cubicBezTo>
                  <a:cubicBezTo>
                    <a:pt x="2740" y="8907"/>
                    <a:pt x="2781" y="8919"/>
                    <a:pt x="2826" y="8919"/>
                  </a:cubicBezTo>
                  <a:cubicBezTo>
                    <a:pt x="2871" y="8919"/>
                    <a:pt x="2918" y="8907"/>
                    <a:pt x="2954" y="8883"/>
                  </a:cubicBezTo>
                  <a:lnTo>
                    <a:pt x="3478" y="8335"/>
                  </a:lnTo>
                  <a:cubicBezTo>
                    <a:pt x="3597" y="8431"/>
                    <a:pt x="3764" y="8502"/>
                    <a:pt x="3906" y="8550"/>
                  </a:cubicBezTo>
                  <a:cubicBezTo>
                    <a:pt x="3923" y="8554"/>
                    <a:pt x="3938" y="8556"/>
                    <a:pt x="3953" y="8556"/>
                  </a:cubicBezTo>
                  <a:cubicBezTo>
                    <a:pt x="4026" y="8556"/>
                    <a:pt x="4081" y="8510"/>
                    <a:pt x="4121" y="8431"/>
                  </a:cubicBezTo>
                  <a:cubicBezTo>
                    <a:pt x="4145" y="8335"/>
                    <a:pt x="4073" y="8264"/>
                    <a:pt x="4002" y="8216"/>
                  </a:cubicBezTo>
                  <a:cubicBezTo>
                    <a:pt x="3787" y="8145"/>
                    <a:pt x="3597" y="8026"/>
                    <a:pt x="3478" y="7835"/>
                  </a:cubicBezTo>
                  <a:cubicBezTo>
                    <a:pt x="3359" y="7692"/>
                    <a:pt x="3311" y="7478"/>
                    <a:pt x="3311" y="7240"/>
                  </a:cubicBezTo>
                  <a:cubicBezTo>
                    <a:pt x="3311" y="6645"/>
                    <a:pt x="3787" y="6192"/>
                    <a:pt x="4359" y="6192"/>
                  </a:cubicBezTo>
                  <a:cubicBezTo>
                    <a:pt x="4954" y="6192"/>
                    <a:pt x="5383" y="6668"/>
                    <a:pt x="5383" y="7240"/>
                  </a:cubicBezTo>
                  <a:cubicBezTo>
                    <a:pt x="5383" y="7454"/>
                    <a:pt x="5335" y="7669"/>
                    <a:pt x="5216" y="7835"/>
                  </a:cubicBezTo>
                  <a:cubicBezTo>
                    <a:pt x="5097" y="8026"/>
                    <a:pt x="4883" y="8145"/>
                    <a:pt x="4645" y="8216"/>
                  </a:cubicBezTo>
                  <a:cubicBezTo>
                    <a:pt x="4549" y="8264"/>
                    <a:pt x="4502" y="8335"/>
                    <a:pt x="4526" y="8431"/>
                  </a:cubicBezTo>
                  <a:cubicBezTo>
                    <a:pt x="4545" y="8510"/>
                    <a:pt x="4614" y="8556"/>
                    <a:pt x="4691" y="8556"/>
                  </a:cubicBezTo>
                  <a:cubicBezTo>
                    <a:pt x="4707" y="8556"/>
                    <a:pt x="4724" y="8554"/>
                    <a:pt x="4740" y="8550"/>
                  </a:cubicBezTo>
                  <a:cubicBezTo>
                    <a:pt x="4883" y="8526"/>
                    <a:pt x="5026" y="8431"/>
                    <a:pt x="5145" y="8335"/>
                  </a:cubicBezTo>
                  <a:lnTo>
                    <a:pt x="5693" y="8883"/>
                  </a:lnTo>
                  <a:cubicBezTo>
                    <a:pt x="5716" y="8907"/>
                    <a:pt x="5758" y="8919"/>
                    <a:pt x="5803" y="8919"/>
                  </a:cubicBezTo>
                  <a:cubicBezTo>
                    <a:pt x="5847" y="8919"/>
                    <a:pt x="5895" y="8907"/>
                    <a:pt x="5931" y="8883"/>
                  </a:cubicBezTo>
                  <a:cubicBezTo>
                    <a:pt x="6383" y="8431"/>
                    <a:pt x="6574" y="7859"/>
                    <a:pt x="6574" y="7264"/>
                  </a:cubicBezTo>
                  <a:cubicBezTo>
                    <a:pt x="6574" y="6668"/>
                    <a:pt x="6383" y="6121"/>
                    <a:pt x="5931" y="5668"/>
                  </a:cubicBezTo>
                  <a:cubicBezTo>
                    <a:pt x="5895" y="5633"/>
                    <a:pt x="5847" y="5615"/>
                    <a:pt x="5803" y="5615"/>
                  </a:cubicBezTo>
                  <a:cubicBezTo>
                    <a:pt x="5758" y="5615"/>
                    <a:pt x="5716" y="5633"/>
                    <a:pt x="5693" y="5668"/>
                  </a:cubicBezTo>
                  <a:lnTo>
                    <a:pt x="5145" y="6192"/>
                  </a:lnTo>
                  <a:cubicBezTo>
                    <a:pt x="4907" y="6025"/>
                    <a:pt x="4645" y="5906"/>
                    <a:pt x="4311" y="5906"/>
                  </a:cubicBezTo>
                  <a:cubicBezTo>
                    <a:pt x="4026" y="5906"/>
                    <a:pt x="3716" y="6025"/>
                    <a:pt x="3478" y="6192"/>
                  </a:cubicBezTo>
                  <a:lnTo>
                    <a:pt x="2954" y="5668"/>
                  </a:lnTo>
                  <a:cubicBezTo>
                    <a:pt x="2918" y="5633"/>
                    <a:pt x="2871" y="5615"/>
                    <a:pt x="2826" y="5615"/>
                  </a:cubicBezTo>
                  <a:close/>
                  <a:moveTo>
                    <a:pt x="1930" y="4216"/>
                  </a:moveTo>
                  <a:cubicBezTo>
                    <a:pt x="1787" y="4216"/>
                    <a:pt x="1644" y="4263"/>
                    <a:pt x="1525" y="4382"/>
                  </a:cubicBezTo>
                  <a:cubicBezTo>
                    <a:pt x="1406" y="4478"/>
                    <a:pt x="1334" y="4620"/>
                    <a:pt x="1334" y="4811"/>
                  </a:cubicBezTo>
                  <a:lnTo>
                    <a:pt x="1334" y="8145"/>
                  </a:lnTo>
                  <a:cubicBezTo>
                    <a:pt x="1334" y="8264"/>
                    <a:pt x="1430" y="8312"/>
                    <a:pt x="1525" y="8312"/>
                  </a:cubicBezTo>
                  <a:cubicBezTo>
                    <a:pt x="1620" y="8312"/>
                    <a:pt x="1668" y="8216"/>
                    <a:pt x="1668" y="8145"/>
                  </a:cubicBezTo>
                  <a:lnTo>
                    <a:pt x="1668" y="4835"/>
                  </a:lnTo>
                  <a:cubicBezTo>
                    <a:pt x="1668" y="4763"/>
                    <a:pt x="1692" y="4716"/>
                    <a:pt x="1763" y="4644"/>
                  </a:cubicBezTo>
                  <a:cubicBezTo>
                    <a:pt x="1787" y="4597"/>
                    <a:pt x="1882" y="4573"/>
                    <a:pt x="1930" y="4573"/>
                  </a:cubicBezTo>
                  <a:lnTo>
                    <a:pt x="6812" y="4573"/>
                  </a:lnTo>
                  <a:cubicBezTo>
                    <a:pt x="6883" y="4573"/>
                    <a:pt x="6931" y="4597"/>
                    <a:pt x="7002" y="4644"/>
                  </a:cubicBezTo>
                  <a:cubicBezTo>
                    <a:pt x="7050" y="4692"/>
                    <a:pt x="7098" y="4740"/>
                    <a:pt x="7098" y="4835"/>
                  </a:cubicBezTo>
                  <a:lnTo>
                    <a:pt x="7098" y="9717"/>
                  </a:lnTo>
                  <a:cubicBezTo>
                    <a:pt x="7098" y="9764"/>
                    <a:pt x="7050" y="9836"/>
                    <a:pt x="7002" y="9883"/>
                  </a:cubicBezTo>
                  <a:cubicBezTo>
                    <a:pt x="6979" y="9955"/>
                    <a:pt x="6883" y="9979"/>
                    <a:pt x="6812" y="9979"/>
                  </a:cubicBezTo>
                  <a:lnTo>
                    <a:pt x="1930" y="9979"/>
                  </a:lnTo>
                  <a:cubicBezTo>
                    <a:pt x="1882" y="9979"/>
                    <a:pt x="1811" y="9955"/>
                    <a:pt x="1763" y="9883"/>
                  </a:cubicBezTo>
                  <a:cubicBezTo>
                    <a:pt x="1692" y="9860"/>
                    <a:pt x="1668" y="9812"/>
                    <a:pt x="1668" y="9717"/>
                  </a:cubicBezTo>
                  <a:lnTo>
                    <a:pt x="1668" y="8931"/>
                  </a:lnTo>
                  <a:cubicBezTo>
                    <a:pt x="1668" y="8812"/>
                    <a:pt x="1573" y="8764"/>
                    <a:pt x="1501" y="8764"/>
                  </a:cubicBezTo>
                  <a:cubicBezTo>
                    <a:pt x="1406" y="8764"/>
                    <a:pt x="1334" y="8859"/>
                    <a:pt x="1334" y="8931"/>
                  </a:cubicBezTo>
                  <a:lnTo>
                    <a:pt x="1334" y="9693"/>
                  </a:lnTo>
                  <a:cubicBezTo>
                    <a:pt x="1334" y="9836"/>
                    <a:pt x="1406" y="9979"/>
                    <a:pt x="1525" y="10098"/>
                  </a:cubicBezTo>
                  <a:cubicBezTo>
                    <a:pt x="1620" y="10217"/>
                    <a:pt x="1763" y="10288"/>
                    <a:pt x="1930" y="10288"/>
                  </a:cubicBezTo>
                  <a:lnTo>
                    <a:pt x="6812" y="10288"/>
                  </a:lnTo>
                  <a:cubicBezTo>
                    <a:pt x="6979" y="10288"/>
                    <a:pt x="7121" y="10217"/>
                    <a:pt x="7240" y="10098"/>
                  </a:cubicBezTo>
                  <a:cubicBezTo>
                    <a:pt x="7360" y="10002"/>
                    <a:pt x="7407" y="9860"/>
                    <a:pt x="7407" y="9693"/>
                  </a:cubicBezTo>
                  <a:lnTo>
                    <a:pt x="7407" y="4811"/>
                  </a:lnTo>
                  <a:cubicBezTo>
                    <a:pt x="7407" y="4644"/>
                    <a:pt x="7360" y="4501"/>
                    <a:pt x="7240" y="4382"/>
                  </a:cubicBezTo>
                  <a:cubicBezTo>
                    <a:pt x="7145" y="4263"/>
                    <a:pt x="7002" y="4216"/>
                    <a:pt x="6812" y="4216"/>
                  </a:cubicBezTo>
                  <a:close/>
                  <a:moveTo>
                    <a:pt x="1501" y="0"/>
                  </a:moveTo>
                  <a:cubicBezTo>
                    <a:pt x="1096" y="0"/>
                    <a:pt x="715" y="191"/>
                    <a:pt x="453" y="453"/>
                  </a:cubicBezTo>
                  <a:cubicBezTo>
                    <a:pt x="191" y="715"/>
                    <a:pt x="1" y="1072"/>
                    <a:pt x="1" y="1501"/>
                  </a:cubicBezTo>
                  <a:lnTo>
                    <a:pt x="1" y="10122"/>
                  </a:lnTo>
                  <a:cubicBezTo>
                    <a:pt x="1" y="10526"/>
                    <a:pt x="191" y="10907"/>
                    <a:pt x="453" y="11169"/>
                  </a:cubicBezTo>
                  <a:cubicBezTo>
                    <a:pt x="715" y="11431"/>
                    <a:pt x="1073" y="11622"/>
                    <a:pt x="1501" y="11622"/>
                  </a:cubicBezTo>
                  <a:lnTo>
                    <a:pt x="7264" y="11622"/>
                  </a:lnTo>
                  <a:cubicBezTo>
                    <a:pt x="7645" y="11622"/>
                    <a:pt x="8050" y="11431"/>
                    <a:pt x="8312" y="11169"/>
                  </a:cubicBezTo>
                  <a:cubicBezTo>
                    <a:pt x="8574" y="10907"/>
                    <a:pt x="8765" y="10550"/>
                    <a:pt x="8765" y="10122"/>
                  </a:cubicBezTo>
                  <a:lnTo>
                    <a:pt x="8765" y="2477"/>
                  </a:lnTo>
                  <a:cubicBezTo>
                    <a:pt x="8765" y="2382"/>
                    <a:pt x="8669" y="2310"/>
                    <a:pt x="8574" y="2310"/>
                  </a:cubicBezTo>
                  <a:cubicBezTo>
                    <a:pt x="8479" y="2310"/>
                    <a:pt x="8407" y="2382"/>
                    <a:pt x="8407" y="2477"/>
                  </a:cubicBezTo>
                  <a:lnTo>
                    <a:pt x="8360" y="2477"/>
                  </a:lnTo>
                  <a:lnTo>
                    <a:pt x="8360" y="10122"/>
                  </a:lnTo>
                  <a:cubicBezTo>
                    <a:pt x="8360" y="10431"/>
                    <a:pt x="8241" y="10717"/>
                    <a:pt x="8050" y="10931"/>
                  </a:cubicBezTo>
                  <a:cubicBezTo>
                    <a:pt x="7836" y="11146"/>
                    <a:pt x="7574" y="11265"/>
                    <a:pt x="7240" y="11265"/>
                  </a:cubicBezTo>
                  <a:lnTo>
                    <a:pt x="1501" y="11265"/>
                  </a:lnTo>
                  <a:cubicBezTo>
                    <a:pt x="1192" y="11265"/>
                    <a:pt x="906" y="11146"/>
                    <a:pt x="691" y="10931"/>
                  </a:cubicBezTo>
                  <a:cubicBezTo>
                    <a:pt x="477" y="10717"/>
                    <a:pt x="358" y="10455"/>
                    <a:pt x="358" y="10122"/>
                  </a:cubicBezTo>
                  <a:lnTo>
                    <a:pt x="358" y="1501"/>
                  </a:lnTo>
                  <a:cubicBezTo>
                    <a:pt x="358" y="1191"/>
                    <a:pt x="477" y="905"/>
                    <a:pt x="691" y="691"/>
                  </a:cubicBezTo>
                  <a:cubicBezTo>
                    <a:pt x="906" y="477"/>
                    <a:pt x="1168" y="358"/>
                    <a:pt x="1501" y="358"/>
                  </a:cubicBezTo>
                  <a:lnTo>
                    <a:pt x="7264" y="358"/>
                  </a:lnTo>
                  <a:cubicBezTo>
                    <a:pt x="7574" y="358"/>
                    <a:pt x="7860" y="477"/>
                    <a:pt x="8074" y="691"/>
                  </a:cubicBezTo>
                  <a:cubicBezTo>
                    <a:pt x="8288" y="905"/>
                    <a:pt x="8407" y="1167"/>
                    <a:pt x="8407" y="1501"/>
                  </a:cubicBezTo>
                  <a:lnTo>
                    <a:pt x="8407" y="1715"/>
                  </a:lnTo>
                  <a:cubicBezTo>
                    <a:pt x="8407" y="1819"/>
                    <a:pt x="8462" y="1886"/>
                    <a:pt x="8554" y="1886"/>
                  </a:cubicBezTo>
                  <a:cubicBezTo>
                    <a:pt x="8568" y="1886"/>
                    <a:pt x="8583" y="1885"/>
                    <a:pt x="8598" y="1882"/>
                  </a:cubicBezTo>
                  <a:cubicBezTo>
                    <a:pt x="8669" y="1858"/>
                    <a:pt x="8717" y="1787"/>
                    <a:pt x="8717" y="1715"/>
                  </a:cubicBezTo>
                  <a:lnTo>
                    <a:pt x="8717" y="1501"/>
                  </a:lnTo>
                  <a:cubicBezTo>
                    <a:pt x="8717" y="1120"/>
                    <a:pt x="8550" y="715"/>
                    <a:pt x="8288" y="453"/>
                  </a:cubicBezTo>
                  <a:cubicBezTo>
                    <a:pt x="8003" y="191"/>
                    <a:pt x="7645" y="0"/>
                    <a:pt x="7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8"/>
          <p:cNvGrpSpPr/>
          <p:nvPr/>
        </p:nvGrpSpPr>
        <p:grpSpPr>
          <a:xfrm>
            <a:off x="3977147" y="2728260"/>
            <a:ext cx="384489" cy="388803"/>
            <a:chOff x="4055596" y="2758117"/>
            <a:chExt cx="384489" cy="388803"/>
          </a:xfrm>
        </p:grpSpPr>
        <p:sp>
          <p:nvSpPr>
            <p:cNvPr id="5752" name="Google Shape;5752;p68"/>
            <p:cNvSpPr/>
            <p:nvPr/>
          </p:nvSpPr>
          <p:spPr>
            <a:xfrm>
              <a:off x="4065057" y="3019163"/>
              <a:ext cx="371058" cy="119115"/>
            </a:xfrm>
            <a:custGeom>
              <a:avLst/>
              <a:gdLst/>
              <a:ahLst/>
              <a:cxnLst/>
              <a:rect l="l" t="t" r="r" b="b"/>
              <a:pathLst>
                <a:path w="11217" h="3597" extrusionOk="0">
                  <a:moveTo>
                    <a:pt x="3572" y="1453"/>
                  </a:moveTo>
                  <a:cubicBezTo>
                    <a:pt x="3311" y="1286"/>
                    <a:pt x="3001" y="953"/>
                    <a:pt x="2858" y="691"/>
                  </a:cubicBezTo>
                  <a:cubicBezTo>
                    <a:pt x="2763" y="500"/>
                    <a:pt x="2715" y="405"/>
                    <a:pt x="2668" y="214"/>
                  </a:cubicBezTo>
                  <a:cubicBezTo>
                    <a:pt x="2668" y="167"/>
                    <a:pt x="2644" y="24"/>
                    <a:pt x="2596" y="48"/>
                  </a:cubicBezTo>
                  <a:cubicBezTo>
                    <a:pt x="2548" y="95"/>
                    <a:pt x="2334" y="262"/>
                    <a:pt x="2310" y="286"/>
                  </a:cubicBezTo>
                  <a:cubicBezTo>
                    <a:pt x="2167" y="405"/>
                    <a:pt x="2048" y="548"/>
                    <a:pt x="1953" y="714"/>
                  </a:cubicBezTo>
                  <a:cubicBezTo>
                    <a:pt x="1691" y="1143"/>
                    <a:pt x="1596" y="1596"/>
                    <a:pt x="1691" y="2096"/>
                  </a:cubicBezTo>
                  <a:cubicBezTo>
                    <a:pt x="1524" y="2072"/>
                    <a:pt x="1286" y="1858"/>
                    <a:pt x="1191" y="1715"/>
                  </a:cubicBezTo>
                  <a:cubicBezTo>
                    <a:pt x="1072" y="1548"/>
                    <a:pt x="1001" y="1381"/>
                    <a:pt x="1048" y="1191"/>
                  </a:cubicBezTo>
                  <a:cubicBezTo>
                    <a:pt x="1072" y="1000"/>
                    <a:pt x="1048" y="976"/>
                    <a:pt x="858" y="1072"/>
                  </a:cubicBezTo>
                  <a:cubicBezTo>
                    <a:pt x="477" y="1262"/>
                    <a:pt x="262" y="1548"/>
                    <a:pt x="119" y="1953"/>
                  </a:cubicBezTo>
                  <a:cubicBezTo>
                    <a:pt x="24" y="2191"/>
                    <a:pt x="0" y="2405"/>
                    <a:pt x="0" y="2643"/>
                  </a:cubicBezTo>
                  <a:lnTo>
                    <a:pt x="0" y="2763"/>
                  </a:lnTo>
                  <a:lnTo>
                    <a:pt x="0" y="3477"/>
                  </a:lnTo>
                  <a:cubicBezTo>
                    <a:pt x="0" y="3572"/>
                    <a:pt x="24" y="3596"/>
                    <a:pt x="119" y="3596"/>
                  </a:cubicBezTo>
                  <a:lnTo>
                    <a:pt x="11098" y="3596"/>
                  </a:lnTo>
                  <a:cubicBezTo>
                    <a:pt x="11193" y="3596"/>
                    <a:pt x="11217" y="3525"/>
                    <a:pt x="11217" y="3477"/>
                  </a:cubicBezTo>
                  <a:lnTo>
                    <a:pt x="11217" y="2763"/>
                  </a:lnTo>
                  <a:cubicBezTo>
                    <a:pt x="11217" y="2072"/>
                    <a:pt x="10979" y="1357"/>
                    <a:pt x="10336" y="1072"/>
                  </a:cubicBezTo>
                  <a:cubicBezTo>
                    <a:pt x="10288" y="1024"/>
                    <a:pt x="10169" y="976"/>
                    <a:pt x="10169" y="1072"/>
                  </a:cubicBezTo>
                  <a:cubicBezTo>
                    <a:pt x="10169" y="1119"/>
                    <a:pt x="10217" y="1215"/>
                    <a:pt x="10217" y="1262"/>
                  </a:cubicBezTo>
                  <a:cubicBezTo>
                    <a:pt x="10217" y="1429"/>
                    <a:pt x="10145" y="1548"/>
                    <a:pt x="10098" y="1667"/>
                  </a:cubicBezTo>
                  <a:cubicBezTo>
                    <a:pt x="10050" y="1715"/>
                    <a:pt x="10002" y="1786"/>
                    <a:pt x="9979" y="1810"/>
                  </a:cubicBezTo>
                  <a:cubicBezTo>
                    <a:pt x="9883" y="1929"/>
                    <a:pt x="9669" y="2048"/>
                    <a:pt x="9526" y="2072"/>
                  </a:cubicBezTo>
                  <a:cubicBezTo>
                    <a:pt x="9693" y="1262"/>
                    <a:pt x="9407" y="714"/>
                    <a:pt x="8835" y="167"/>
                  </a:cubicBezTo>
                  <a:cubicBezTo>
                    <a:pt x="8812" y="143"/>
                    <a:pt x="8669" y="0"/>
                    <a:pt x="8597" y="0"/>
                  </a:cubicBezTo>
                  <a:cubicBezTo>
                    <a:pt x="8550" y="24"/>
                    <a:pt x="8502" y="191"/>
                    <a:pt x="8502" y="262"/>
                  </a:cubicBezTo>
                  <a:cubicBezTo>
                    <a:pt x="8383" y="667"/>
                    <a:pt x="7978" y="1143"/>
                    <a:pt x="7621" y="1429"/>
                  </a:cubicBezTo>
                  <a:lnTo>
                    <a:pt x="4763" y="1858"/>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8"/>
            <p:cNvSpPr/>
            <p:nvPr/>
          </p:nvSpPr>
          <p:spPr>
            <a:xfrm>
              <a:off x="4163536" y="2936342"/>
              <a:ext cx="168609" cy="204286"/>
            </a:xfrm>
            <a:custGeom>
              <a:avLst/>
              <a:gdLst/>
              <a:ahLst/>
              <a:cxnLst/>
              <a:rect l="l" t="t" r="r" b="b"/>
              <a:pathLst>
                <a:path w="5097" h="6169" extrusionOk="0">
                  <a:moveTo>
                    <a:pt x="1691" y="6168"/>
                  </a:moveTo>
                  <a:cubicBezTo>
                    <a:pt x="1477" y="6049"/>
                    <a:pt x="1215" y="5835"/>
                    <a:pt x="1072" y="5645"/>
                  </a:cubicBezTo>
                  <a:cubicBezTo>
                    <a:pt x="167" y="4763"/>
                    <a:pt x="0" y="3620"/>
                    <a:pt x="572" y="2477"/>
                  </a:cubicBezTo>
                  <a:lnTo>
                    <a:pt x="738" y="2120"/>
                  </a:lnTo>
                  <a:cubicBezTo>
                    <a:pt x="810" y="2025"/>
                    <a:pt x="834" y="2001"/>
                    <a:pt x="857" y="2001"/>
                  </a:cubicBezTo>
                  <a:cubicBezTo>
                    <a:pt x="881" y="2001"/>
                    <a:pt x="929" y="2025"/>
                    <a:pt x="953" y="2072"/>
                  </a:cubicBezTo>
                  <a:cubicBezTo>
                    <a:pt x="977" y="2144"/>
                    <a:pt x="1000" y="2168"/>
                    <a:pt x="1048" y="2239"/>
                  </a:cubicBezTo>
                  <a:cubicBezTo>
                    <a:pt x="1072" y="2287"/>
                    <a:pt x="1405" y="2763"/>
                    <a:pt x="1453" y="2739"/>
                  </a:cubicBezTo>
                  <a:cubicBezTo>
                    <a:pt x="1477" y="2715"/>
                    <a:pt x="1477" y="2549"/>
                    <a:pt x="1477" y="2501"/>
                  </a:cubicBezTo>
                  <a:cubicBezTo>
                    <a:pt x="1477" y="2287"/>
                    <a:pt x="1548" y="2072"/>
                    <a:pt x="1572" y="1882"/>
                  </a:cubicBezTo>
                  <a:cubicBezTo>
                    <a:pt x="1643" y="1596"/>
                    <a:pt x="1715" y="1310"/>
                    <a:pt x="1881" y="1072"/>
                  </a:cubicBezTo>
                  <a:cubicBezTo>
                    <a:pt x="2143" y="620"/>
                    <a:pt x="2477" y="334"/>
                    <a:pt x="2953" y="120"/>
                  </a:cubicBezTo>
                  <a:cubicBezTo>
                    <a:pt x="2977" y="96"/>
                    <a:pt x="3215" y="1"/>
                    <a:pt x="3215" y="48"/>
                  </a:cubicBezTo>
                  <a:cubicBezTo>
                    <a:pt x="3215" y="96"/>
                    <a:pt x="3144" y="239"/>
                    <a:pt x="3120" y="263"/>
                  </a:cubicBezTo>
                  <a:cubicBezTo>
                    <a:pt x="3025" y="501"/>
                    <a:pt x="3001" y="763"/>
                    <a:pt x="3001" y="1001"/>
                  </a:cubicBezTo>
                  <a:cubicBezTo>
                    <a:pt x="3001" y="1287"/>
                    <a:pt x="3096" y="1548"/>
                    <a:pt x="3263" y="1763"/>
                  </a:cubicBezTo>
                  <a:cubicBezTo>
                    <a:pt x="3596" y="2144"/>
                    <a:pt x="3715" y="2549"/>
                    <a:pt x="3620" y="3073"/>
                  </a:cubicBezTo>
                  <a:cubicBezTo>
                    <a:pt x="3596" y="3335"/>
                    <a:pt x="3715" y="3192"/>
                    <a:pt x="3810" y="3073"/>
                  </a:cubicBezTo>
                  <a:cubicBezTo>
                    <a:pt x="3834" y="3001"/>
                    <a:pt x="3906" y="2954"/>
                    <a:pt x="3930" y="2906"/>
                  </a:cubicBezTo>
                  <a:cubicBezTo>
                    <a:pt x="4049" y="2763"/>
                    <a:pt x="4096" y="2596"/>
                    <a:pt x="4168" y="2406"/>
                  </a:cubicBezTo>
                  <a:cubicBezTo>
                    <a:pt x="4191" y="2263"/>
                    <a:pt x="4215" y="2191"/>
                    <a:pt x="4215" y="2049"/>
                  </a:cubicBezTo>
                  <a:cubicBezTo>
                    <a:pt x="4215" y="1810"/>
                    <a:pt x="4287" y="1834"/>
                    <a:pt x="4382" y="2025"/>
                  </a:cubicBezTo>
                  <a:cubicBezTo>
                    <a:pt x="4644" y="2430"/>
                    <a:pt x="4858" y="2787"/>
                    <a:pt x="4977" y="3311"/>
                  </a:cubicBezTo>
                  <a:cubicBezTo>
                    <a:pt x="5025" y="3501"/>
                    <a:pt x="5049" y="3716"/>
                    <a:pt x="5049" y="3930"/>
                  </a:cubicBezTo>
                  <a:cubicBezTo>
                    <a:pt x="5096" y="5002"/>
                    <a:pt x="4453" y="5740"/>
                    <a:pt x="3501" y="6168"/>
                  </a:cubicBezTo>
                  <a:lnTo>
                    <a:pt x="3310" y="6168"/>
                  </a:lnTo>
                  <a:lnTo>
                    <a:pt x="2620" y="6097"/>
                  </a:lnTo>
                  <a:lnTo>
                    <a:pt x="1929" y="6168"/>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8"/>
            <p:cNvSpPr/>
            <p:nvPr/>
          </p:nvSpPr>
          <p:spPr>
            <a:xfrm>
              <a:off x="4262776" y="2995485"/>
              <a:ext cx="69369" cy="143554"/>
            </a:xfrm>
            <a:custGeom>
              <a:avLst/>
              <a:gdLst/>
              <a:ahLst/>
              <a:cxnLst/>
              <a:rect l="l" t="t" r="r" b="b"/>
              <a:pathLst>
                <a:path w="2097" h="4335" extrusionOk="0">
                  <a:moveTo>
                    <a:pt x="1144" y="691"/>
                  </a:moveTo>
                  <a:cubicBezTo>
                    <a:pt x="1144" y="644"/>
                    <a:pt x="1168" y="620"/>
                    <a:pt x="1168" y="596"/>
                  </a:cubicBezTo>
                  <a:cubicBezTo>
                    <a:pt x="1191" y="453"/>
                    <a:pt x="1215" y="382"/>
                    <a:pt x="1215" y="239"/>
                  </a:cubicBezTo>
                  <a:cubicBezTo>
                    <a:pt x="1215" y="1"/>
                    <a:pt x="1287" y="24"/>
                    <a:pt x="1382" y="215"/>
                  </a:cubicBezTo>
                  <a:cubicBezTo>
                    <a:pt x="1644" y="620"/>
                    <a:pt x="1858" y="977"/>
                    <a:pt x="1977" y="1477"/>
                  </a:cubicBezTo>
                  <a:cubicBezTo>
                    <a:pt x="2025" y="1691"/>
                    <a:pt x="2049" y="1906"/>
                    <a:pt x="2049" y="2120"/>
                  </a:cubicBezTo>
                  <a:cubicBezTo>
                    <a:pt x="2096" y="3192"/>
                    <a:pt x="1453" y="3930"/>
                    <a:pt x="501" y="4335"/>
                  </a:cubicBezTo>
                  <a:lnTo>
                    <a:pt x="1" y="4335"/>
                  </a:lnTo>
                  <a:cubicBezTo>
                    <a:pt x="953" y="3906"/>
                    <a:pt x="1573" y="3192"/>
                    <a:pt x="1549" y="2120"/>
                  </a:cubicBezTo>
                  <a:cubicBezTo>
                    <a:pt x="1549" y="1906"/>
                    <a:pt x="1525" y="1691"/>
                    <a:pt x="1453" y="1477"/>
                  </a:cubicBezTo>
                  <a:cubicBezTo>
                    <a:pt x="1334" y="1191"/>
                    <a:pt x="1263" y="953"/>
                    <a:pt x="1144" y="691"/>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8"/>
            <p:cNvSpPr/>
            <p:nvPr/>
          </p:nvSpPr>
          <p:spPr>
            <a:xfrm>
              <a:off x="4217887" y="3050688"/>
              <a:ext cx="66987" cy="89940"/>
            </a:xfrm>
            <a:custGeom>
              <a:avLst/>
              <a:gdLst/>
              <a:ahLst/>
              <a:cxnLst/>
              <a:rect l="l" t="t" r="r" b="b"/>
              <a:pathLst>
                <a:path w="2025" h="2716" extrusionOk="0">
                  <a:moveTo>
                    <a:pt x="262" y="2715"/>
                  </a:moveTo>
                  <a:cubicBezTo>
                    <a:pt x="167" y="2477"/>
                    <a:pt x="72" y="2120"/>
                    <a:pt x="48" y="1834"/>
                  </a:cubicBezTo>
                  <a:cubicBezTo>
                    <a:pt x="0" y="953"/>
                    <a:pt x="358" y="358"/>
                    <a:pt x="1215" y="48"/>
                  </a:cubicBezTo>
                  <a:cubicBezTo>
                    <a:pt x="1263" y="24"/>
                    <a:pt x="1382" y="1"/>
                    <a:pt x="1382" y="96"/>
                  </a:cubicBezTo>
                  <a:cubicBezTo>
                    <a:pt x="1382" y="144"/>
                    <a:pt x="1334" y="215"/>
                    <a:pt x="1334" y="263"/>
                  </a:cubicBezTo>
                  <a:cubicBezTo>
                    <a:pt x="1263" y="453"/>
                    <a:pt x="1263" y="691"/>
                    <a:pt x="1310" y="858"/>
                  </a:cubicBezTo>
                  <a:cubicBezTo>
                    <a:pt x="1334" y="1001"/>
                    <a:pt x="1358" y="1120"/>
                    <a:pt x="1477" y="1239"/>
                  </a:cubicBezTo>
                  <a:lnTo>
                    <a:pt x="1477" y="1239"/>
                  </a:lnTo>
                  <a:cubicBezTo>
                    <a:pt x="1858" y="1691"/>
                    <a:pt x="2025" y="2430"/>
                    <a:pt x="1667" y="2715"/>
                  </a:cubicBezTo>
                  <a:lnTo>
                    <a:pt x="262" y="2715"/>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8"/>
            <p:cNvSpPr/>
            <p:nvPr/>
          </p:nvSpPr>
          <p:spPr>
            <a:xfrm>
              <a:off x="4243094" y="3050688"/>
              <a:ext cx="41780" cy="89940"/>
            </a:xfrm>
            <a:custGeom>
              <a:avLst/>
              <a:gdLst/>
              <a:ahLst/>
              <a:cxnLst/>
              <a:rect l="l" t="t" r="r" b="b"/>
              <a:pathLst>
                <a:path w="1263" h="2716" extrusionOk="0">
                  <a:moveTo>
                    <a:pt x="72" y="239"/>
                  </a:moveTo>
                  <a:cubicBezTo>
                    <a:pt x="191" y="167"/>
                    <a:pt x="310" y="120"/>
                    <a:pt x="453" y="48"/>
                  </a:cubicBezTo>
                  <a:cubicBezTo>
                    <a:pt x="501" y="24"/>
                    <a:pt x="620" y="1"/>
                    <a:pt x="620" y="96"/>
                  </a:cubicBezTo>
                  <a:cubicBezTo>
                    <a:pt x="620" y="144"/>
                    <a:pt x="572" y="191"/>
                    <a:pt x="572" y="263"/>
                  </a:cubicBezTo>
                  <a:cubicBezTo>
                    <a:pt x="501" y="453"/>
                    <a:pt x="501" y="691"/>
                    <a:pt x="548" y="858"/>
                  </a:cubicBezTo>
                  <a:cubicBezTo>
                    <a:pt x="572" y="1001"/>
                    <a:pt x="596" y="1120"/>
                    <a:pt x="715" y="1239"/>
                  </a:cubicBezTo>
                  <a:lnTo>
                    <a:pt x="715" y="1239"/>
                  </a:lnTo>
                  <a:cubicBezTo>
                    <a:pt x="1096" y="1691"/>
                    <a:pt x="1263" y="2430"/>
                    <a:pt x="905" y="2715"/>
                  </a:cubicBezTo>
                  <a:lnTo>
                    <a:pt x="381" y="2715"/>
                  </a:lnTo>
                  <a:cubicBezTo>
                    <a:pt x="786" y="2430"/>
                    <a:pt x="596" y="1691"/>
                    <a:pt x="215" y="1239"/>
                  </a:cubicBezTo>
                  <a:lnTo>
                    <a:pt x="215" y="1239"/>
                  </a:lnTo>
                  <a:cubicBezTo>
                    <a:pt x="119" y="1120"/>
                    <a:pt x="72" y="1001"/>
                    <a:pt x="24" y="858"/>
                  </a:cubicBezTo>
                  <a:cubicBezTo>
                    <a:pt x="0" y="691"/>
                    <a:pt x="24" y="453"/>
                    <a:pt x="72" y="263"/>
                  </a:cubicBezTo>
                  <a:cubicBezTo>
                    <a:pt x="24" y="239"/>
                    <a:pt x="24" y="239"/>
                    <a:pt x="72" y="239"/>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8"/>
            <p:cNvSpPr/>
            <p:nvPr/>
          </p:nvSpPr>
          <p:spPr>
            <a:xfrm>
              <a:off x="4246236" y="2933991"/>
              <a:ext cx="40225" cy="108054"/>
            </a:xfrm>
            <a:custGeom>
              <a:avLst/>
              <a:gdLst/>
              <a:ahLst/>
              <a:cxnLst/>
              <a:rect l="l" t="t" r="r" b="b"/>
              <a:pathLst>
                <a:path w="1216" h="3263" extrusionOk="0">
                  <a:moveTo>
                    <a:pt x="1120" y="3263"/>
                  </a:moveTo>
                  <a:lnTo>
                    <a:pt x="1120" y="3096"/>
                  </a:lnTo>
                  <a:cubicBezTo>
                    <a:pt x="1215" y="2596"/>
                    <a:pt x="1096" y="2167"/>
                    <a:pt x="763" y="1786"/>
                  </a:cubicBezTo>
                  <a:cubicBezTo>
                    <a:pt x="596" y="1596"/>
                    <a:pt x="501" y="1358"/>
                    <a:pt x="501" y="1048"/>
                  </a:cubicBezTo>
                  <a:cubicBezTo>
                    <a:pt x="501" y="810"/>
                    <a:pt x="572" y="548"/>
                    <a:pt x="620" y="310"/>
                  </a:cubicBezTo>
                  <a:cubicBezTo>
                    <a:pt x="644" y="238"/>
                    <a:pt x="715" y="119"/>
                    <a:pt x="715" y="95"/>
                  </a:cubicBezTo>
                  <a:cubicBezTo>
                    <a:pt x="691" y="0"/>
                    <a:pt x="477" y="119"/>
                    <a:pt x="453" y="167"/>
                  </a:cubicBezTo>
                  <a:cubicBezTo>
                    <a:pt x="334" y="214"/>
                    <a:pt x="239" y="286"/>
                    <a:pt x="120" y="334"/>
                  </a:cubicBezTo>
                  <a:lnTo>
                    <a:pt x="120" y="334"/>
                  </a:lnTo>
                  <a:cubicBezTo>
                    <a:pt x="24" y="572"/>
                    <a:pt x="1" y="834"/>
                    <a:pt x="1" y="1072"/>
                  </a:cubicBezTo>
                  <a:cubicBezTo>
                    <a:pt x="1" y="1358"/>
                    <a:pt x="96" y="1619"/>
                    <a:pt x="263" y="1834"/>
                  </a:cubicBezTo>
                  <a:cubicBezTo>
                    <a:pt x="406" y="2001"/>
                    <a:pt x="525" y="2215"/>
                    <a:pt x="596" y="2429"/>
                  </a:cubicBezTo>
                  <a:cubicBezTo>
                    <a:pt x="810" y="3215"/>
                    <a:pt x="858" y="3263"/>
                    <a:pt x="1120" y="3263"/>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8"/>
            <p:cNvSpPr/>
            <p:nvPr/>
          </p:nvSpPr>
          <p:spPr>
            <a:xfrm>
              <a:off x="4166679" y="2825142"/>
              <a:ext cx="166260" cy="41063"/>
            </a:xfrm>
            <a:custGeom>
              <a:avLst/>
              <a:gdLst/>
              <a:ahLst/>
              <a:cxnLst/>
              <a:rect l="l" t="t" r="r" b="b"/>
              <a:pathLst>
                <a:path w="5026" h="1240" extrusionOk="0">
                  <a:moveTo>
                    <a:pt x="0" y="72"/>
                  </a:moveTo>
                  <a:lnTo>
                    <a:pt x="2525" y="1"/>
                  </a:lnTo>
                  <a:lnTo>
                    <a:pt x="5025" y="72"/>
                  </a:lnTo>
                  <a:lnTo>
                    <a:pt x="4620" y="1120"/>
                  </a:lnTo>
                  <a:cubicBezTo>
                    <a:pt x="4597" y="1191"/>
                    <a:pt x="4549" y="1239"/>
                    <a:pt x="4454" y="1239"/>
                  </a:cubicBezTo>
                  <a:lnTo>
                    <a:pt x="548" y="1239"/>
                  </a:lnTo>
                  <a:cubicBezTo>
                    <a:pt x="453" y="1239"/>
                    <a:pt x="405" y="1215"/>
                    <a:pt x="381" y="112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8"/>
            <p:cNvSpPr/>
            <p:nvPr/>
          </p:nvSpPr>
          <p:spPr>
            <a:xfrm>
              <a:off x="4292714" y="2827526"/>
              <a:ext cx="40225" cy="38678"/>
            </a:xfrm>
            <a:custGeom>
              <a:avLst/>
              <a:gdLst/>
              <a:ahLst/>
              <a:cxnLst/>
              <a:rect l="l" t="t" r="r" b="b"/>
              <a:pathLst>
                <a:path w="1216" h="1168" extrusionOk="0">
                  <a:moveTo>
                    <a:pt x="548" y="0"/>
                  </a:moveTo>
                  <a:lnTo>
                    <a:pt x="1215" y="0"/>
                  </a:lnTo>
                  <a:lnTo>
                    <a:pt x="810" y="1048"/>
                  </a:lnTo>
                  <a:cubicBezTo>
                    <a:pt x="787" y="1119"/>
                    <a:pt x="739" y="1167"/>
                    <a:pt x="644" y="1167"/>
                  </a:cubicBezTo>
                  <a:lnTo>
                    <a:pt x="1" y="1167"/>
                  </a:lnTo>
                  <a:cubicBezTo>
                    <a:pt x="72" y="1167"/>
                    <a:pt x="144" y="1119"/>
                    <a:pt x="167" y="1048"/>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8"/>
            <p:cNvSpPr/>
            <p:nvPr/>
          </p:nvSpPr>
          <p:spPr>
            <a:xfrm>
              <a:off x="4147757" y="2798352"/>
              <a:ext cx="204864" cy="28413"/>
            </a:xfrm>
            <a:custGeom>
              <a:avLst/>
              <a:gdLst/>
              <a:ahLst/>
              <a:cxnLst/>
              <a:rect l="l" t="t" r="r" b="b"/>
              <a:pathLst>
                <a:path w="6193" h="858" extrusionOk="0">
                  <a:moveTo>
                    <a:pt x="120" y="0"/>
                  </a:moveTo>
                  <a:lnTo>
                    <a:pt x="6074" y="0"/>
                  </a:lnTo>
                  <a:cubicBezTo>
                    <a:pt x="6121" y="0"/>
                    <a:pt x="6193" y="48"/>
                    <a:pt x="6193" y="119"/>
                  </a:cubicBezTo>
                  <a:lnTo>
                    <a:pt x="6193" y="738"/>
                  </a:lnTo>
                  <a:cubicBezTo>
                    <a:pt x="6193" y="810"/>
                    <a:pt x="6121" y="857"/>
                    <a:pt x="6074" y="857"/>
                  </a:cubicBezTo>
                  <a:lnTo>
                    <a:pt x="120" y="857"/>
                  </a:lnTo>
                  <a:cubicBezTo>
                    <a:pt x="48" y="857"/>
                    <a:pt x="1" y="810"/>
                    <a:pt x="1" y="738"/>
                  </a:cubicBezTo>
                  <a:lnTo>
                    <a:pt x="1" y="143"/>
                  </a:lnTo>
                  <a:cubicBezTo>
                    <a:pt x="1" y="48"/>
                    <a:pt x="48" y="0"/>
                    <a:pt x="120" y="0"/>
                  </a:cubicBezTo>
                  <a:close/>
                </a:path>
              </a:pathLst>
            </a:custGeom>
            <a:solidFill>
              <a:srgbClr val="C5D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8"/>
            <p:cNvSpPr/>
            <p:nvPr/>
          </p:nvSpPr>
          <p:spPr>
            <a:xfrm>
              <a:off x="4325794" y="2798352"/>
              <a:ext cx="25240" cy="28413"/>
            </a:xfrm>
            <a:custGeom>
              <a:avLst/>
              <a:gdLst/>
              <a:ahLst/>
              <a:cxnLst/>
              <a:rect l="l" t="t" r="r" b="b"/>
              <a:pathLst>
                <a:path w="763" h="858" extrusionOk="0">
                  <a:moveTo>
                    <a:pt x="1" y="0"/>
                  </a:moveTo>
                  <a:lnTo>
                    <a:pt x="668" y="0"/>
                  </a:lnTo>
                  <a:cubicBezTo>
                    <a:pt x="715" y="0"/>
                    <a:pt x="763" y="48"/>
                    <a:pt x="763" y="119"/>
                  </a:cubicBezTo>
                  <a:lnTo>
                    <a:pt x="763" y="738"/>
                  </a:lnTo>
                  <a:cubicBezTo>
                    <a:pt x="763" y="810"/>
                    <a:pt x="715" y="857"/>
                    <a:pt x="668" y="857"/>
                  </a:cubicBezTo>
                  <a:lnTo>
                    <a:pt x="1" y="857"/>
                  </a:lnTo>
                  <a:cubicBezTo>
                    <a:pt x="72" y="857"/>
                    <a:pt x="120" y="810"/>
                    <a:pt x="120" y="738"/>
                  </a:cubicBezTo>
                  <a:lnTo>
                    <a:pt x="120" y="143"/>
                  </a:lnTo>
                  <a:cubicBezTo>
                    <a:pt x="120" y="48"/>
                    <a:pt x="72" y="0"/>
                    <a:pt x="1"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8"/>
            <p:cNvSpPr/>
            <p:nvPr/>
          </p:nvSpPr>
          <p:spPr>
            <a:xfrm>
              <a:off x="4132011" y="2766793"/>
              <a:ext cx="236357" cy="37089"/>
            </a:xfrm>
            <a:custGeom>
              <a:avLst/>
              <a:gdLst/>
              <a:ahLst/>
              <a:cxnLst/>
              <a:rect l="l" t="t" r="r" b="b"/>
              <a:pathLst>
                <a:path w="7145" h="1120" extrusionOk="0">
                  <a:moveTo>
                    <a:pt x="120" y="0"/>
                  </a:moveTo>
                  <a:lnTo>
                    <a:pt x="7026" y="0"/>
                  </a:lnTo>
                  <a:cubicBezTo>
                    <a:pt x="7073" y="0"/>
                    <a:pt x="7145" y="48"/>
                    <a:pt x="7145" y="120"/>
                  </a:cubicBezTo>
                  <a:lnTo>
                    <a:pt x="7145" y="1001"/>
                  </a:lnTo>
                  <a:cubicBezTo>
                    <a:pt x="7145" y="1072"/>
                    <a:pt x="7073" y="1120"/>
                    <a:pt x="7026" y="1120"/>
                  </a:cubicBezTo>
                  <a:lnTo>
                    <a:pt x="120" y="1120"/>
                  </a:lnTo>
                  <a:cubicBezTo>
                    <a:pt x="48" y="1120"/>
                    <a:pt x="1" y="1072"/>
                    <a:pt x="1" y="1001"/>
                  </a:cubicBezTo>
                  <a:lnTo>
                    <a:pt x="1" y="120"/>
                  </a:lnTo>
                  <a:cubicBezTo>
                    <a:pt x="1" y="48"/>
                    <a:pt x="48" y="0"/>
                    <a:pt x="120"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8"/>
            <p:cNvSpPr/>
            <p:nvPr/>
          </p:nvSpPr>
          <p:spPr>
            <a:xfrm>
              <a:off x="4341573" y="2766793"/>
              <a:ext cx="26034" cy="37089"/>
            </a:xfrm>
            <a:custGeom>
              <a:avLst/>
              <a:gdLst/>
              <a:ahLst/>
              <a:cxnLst/>
              <a:rect l="l" t="t" r="r" b="b"/>
              <a:pathLst>
                <a:path w="787" h="1120" extrusionOk="0">
                  <a:moveTo>
                    <a:pt x="0" y="0"/>
                  </a:moveTo>
                  <a:lnTo>
                    <a:pt x="667" y="0"/>
                  </a:lnTo>
                  <a:cubicBezTo>
                    <a:pt x="715" y="0"/>
                    <a:pt x="786" y="48"/>
                    <a:pt x="786" y="120"/>
                  </a:cubicBezTo>
                  <a:lnTo>
                    <a:pt x="786" y="1001"/>
                  </a:lnTo>
                  <a:cubicBezTo>
                    <a:pt x="786" y="1072"/>
                    <a:pt x="715" y="1120"/>
                    <a:pt x="667" y="1120"/>
                  </a:cubicBezTo>
                  <a:lnTo>
                    <a:pt x="0" y="1120"/>
                  </a:lnTo>
                  <a:cubicBezTo>
                    <a:pt x="72" y="1120"/>
                    <a:pt x="119" y="1072"/>
                    <a:pt x="119" y="1001"/>
                  </a:cubicBezTo>
                  <a:lnTo>
                    <a:pt x="119" y="120"/>
                  </a:lnTo>
                  <a:cubicBezTo>
                    <a:pt x="119" y="48"/>
                    <a:pt x="72" y="0"/>
                    <a:pt x="0" y="0"/>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8"/>
            <p:cNvSpPr/>
            <p:nvPr/>
          </p:nvSpPr>
          <p:spPr>
            <a:xfrm>
              <a:off x="4229696" y="2766793"/>
              <a:ext cx="39431" cy="39473"/>
            </a:xfrm>
            <a:custGeom>
              <a:avLst/>
              <a:gdLst/>
              <a:ahLst/>
              <a:cxnLst/>
              <a:rect l="l" t="t" r="r" b="b"/>
              <a:pathLst>
                <a:path w="1192" h="1192" extrusionOk="0">
                  <a:moveTo>
                    <a:pt x="596" y="1191"/>
                  </a:moveTo>
                  <a:cubicBezTo>
                    <a:pt x="906" y="1191"/>
                    <a:pt x="1191" y="929"/>
                    <a:pt x="1191" y="596"/>
                  </a:cubicBezTo>
                  <a:cubicBezTo>
                    <a:pt x="1191" y="262"/>
                    <a:pt x="906" y="0"/>
                    <a:pt x="596" y="0"/>
                  </a:cubicBezTo>
                  <a:cubicBezTo>
                    <a:pt x="263" y="0"/>
                    <a:pt x="1" y="262"/>
                    <a:pt x="1" y="596"/>
                  </a:cubicBezTo>
                  <a:cubicBezTo>
                    <a:pt x="1" y="929"/>
                    <a:pt x="286" y="1191"/>
                    <a:pt x="596" y="1191"/>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8"/>
            <p:cNvSpPr/>
            <p:nvPr/>
          </p:nvSpPr>
          <p:spPr>
            <a:xfrm>
              <a:off x="4238363" y="2766793"/>
              <a:ext cx="30764" cy="39473"/>
            </a:xfrm>
            <a:custGeom>
              <a:avLst/>
              <a:gdLst/>
              <a:ahLst/>
              <a:cxnLst/>
              <a:rect l="l" t="t" r="r" b="b"/>
              <a:pathLst>
                <a:path w="930" h="1192" extrusionOk="0">
                  <a:moveTo>
                    <a:pt x="334" y="0"/>
                  </a:moveTo>
                  <a:cubicBezTo>
                    <a:pt x="644" y="0"/>
                    <a:pt x="929" y="262"/>
                    <a:pt x="929" y="596"/>
                  </a:cubicBezTo>
                  <a:cubicBezTo>
                    <a:pt x="929" y="929"/>
                    <a:pt x="644" y="1191"/>
                    <a:pt x="334" y="1191"/>
                  </a:cubicBezTo>
                  <a:cubicBezTo>
                    <a:pt x="215" y="1191"/>
                    <a:pt x="96" y="1167"/>
                    <a:pt x="1" y="1096"/>
                  </a:cubicBezTo>
                  <a:cubicBezTo>
                    <a:pt x="143" y="977"/>
                    <a:pt x="239" y="834"/>
                    <a:pt x="239" y="620"/>
                  </a:cubicBezTo>
                  <a:cubicBezTo>
                    <a:pt x="239" y="405"/>
                    <a:pt x="143" y="239"/>
                    <a:pt x="1" y="143"/>
                  </a:cubicBezTo>
                  <a:cubicBezTo>
                    <a:pt x="120" y="48"/>
                    <a:pt x="215" y="0"/>
                    <a:pt x="334" y="0"/>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8"/>
            <p:cNvSpPr/>
            <p:nvPr/>
          </p:nvSpPr>
          <p:spPr>
            <a:xfrm>
              <a:off x="4055596" y="2758117"/>
              <a:ext cx="384489" cy="388803"/>
            </a:xfrm>
            <a:custGeom>
              <a:avLst/>
              <a:gdLst/>
              <a:ahLst/>
              <a:cxnLst/>
              <a:rect l="l" t="t" r="r" b="b"/>
              <a:pathLst>
                <a:path w="11623" h="11741" extrusionOk="0">
                  <a:moveTo>
                    <a:pt x="5859" y="429"/>
                  </a:moveTo>
                  <a:cubicBezTo>
                    <a:pt x="5978" y="429"/>
                    <a:pt x="6049" y="477"/>
                    <a:pt x="6145" y="548"/>
                  </a:cubicBezTo>
                  <a:cubicBezTo>
                    <a:pt x="6240" y="643"/>
                    <a:pt x="6264" y="739"/>
                    <a:pt x="6264" y="858"/>
                  </a:cubicBezTo>
                  <a:cubicBezTo>
                    <a:pt x="6264" y="977"/>
                    <a:pt x="6240" y="1072"/>
                    <a:pt x="6145" y="1144"/>
                  </a:cubicBezTo>
                  <a:cubicBezTo>
                    <a:pt x="6049" y="1215"/>
                    <a:pt x="5978" y="1263"/>
                    <a:pt x="5859" y="1263"/>
                  </a:cubicBezTo>
                  <a:cubicBezTo>
                    <a:pt x="5740" y="1263"/>
                    <a:pt x="5645" y="1239"/>
                    <a:pt x="5549" y="1144"/>
                  </a:cubicBezTo>
                  <a:cubicBezTo>
                    <a:pt x="5502" y="1072"/>
                    <a:pt x="5430" y="977"/>
                    <a:pt x="5430" y="858"/>
                  </a:cubicBezTo>
                  <a:cubicBezTo>
                    <a:pt x="5430" y="739"/>
                    <a:pt x="5454" y="643"/>
                    <a:pt x="5549" y="548"/>
                  </a:cubicBezTo>
                  <a:cubicBezTo>
                    <a:pt x="5645" y="501"/>
                    <a:pt x="5740" y="429"/>
                    <a:pt x="5859" y="429"/>
                  </a:cubicBezTo>
                  <a:close/>
                  <a:moveTo>
                    <a:pt x="9264" y="477"/>
                  </a:moveTo>
                  <a:lnTo>
                    <a:pt x="9264" y="1286"/>
                  </a:lnTo>
                  <a:lnTo>
                    <a:pt x="6526" y="1286"/>
                  </a:lnTo>
                  <a:cubicBezTo>
                    <a:pt x="6597" y="1167"/>
                    <a:pt x="6645" y="1025"/>
                    <a:pt x="6645" y="882"/>
                  </a:cubicBezTo>
                  <a:cubicBezTo>
                    <a:pt x="6645" y="739"/>
                    <a:pt x="6621" y="572"/>
                    <a:pt x="6526" y="477"/>
                  </a:cubicBezTo>
                  <a:close/>
                  <a:moveTo>
                    <a:pt x="8788" y="1596"/>
                  </a:moveTo>
                  <a:lnTo>
                    <a:pt x="8788" y="1929"/>
                  </a:lnTo>
                  <a:lnTo>
                    <a:pt x="2930" y="1929"/>
                  </a:lnTo>
                  <a:lnTo>
                    <a:pt x="2930" y="1596"/>
                  </a:lnTo>
                  <a:close/>
                  <a:moveTo>
                    <a:pt x="5287" y="2287"/>
                  </a:moveTo>
                  <a:lnTo>
                    <a:pt x="5287" y="3096"/>
                  </a:lnTo>
                  <a:lnTo>
                    <a:pt x="4787" y="3096"/>
                  </a:lnTo>
                  <a:lnTo>
                    <a:pt x="4787" y="2287"/>
                  </a:lnTo>
                  <a:close/>
                  <a:moveTo>
                    <a:pt x="8121" y="2287"/>
                  </a:moveTo>
                  <a:lnTo>
                    <a:pt x="7812" y="3096"/>
                  </a:lnTo>
                  <a:lnTo>
                    <a:pt x="7288" y="3096"/>
                  </a:lnTo>
                  <a:lnTo>
                    <a:pt x="7288" y="2287"/>
                  </a:lnTo>
                  <a:close/>
                  <a:moveTo>
                    <a:pt x="4454" y="2311"/>
                  </a:moveTo>
                  <a:lnTo>
                    <a:pt x="4454" y="3120"/>
                  </a:lnTo>
                  <a:lnTo>
                    <a:pt x="3882" y="3120"/>
                  </a:lnTo>
                  <a:lnTo>
                    <a:pt x="3597" y="2311"/>
                  </a:lnTo>
                  <a:close/>
                  <a:moveTo>
                    <a:pt x="6121" y="2311"/>
                  </a:moveTo>
                  <a:lnTo>
                    <a:pt x="6121" y="3120"/>
                  </a:lnTo>
                  <a:lnTo>
                    <a:pt x="5621" y="3120"/>
                  </a:lnTo>
                  <a:lnTo>
                    <a:pt x="5621" y="2311"/>
                  </a:lnTo>
                  <a:close/>
                  <a:moveTo>
                    <a:pt x="6954" y="2311"/>
                  </a:moveTo>
                  <a:lnTo>
                    <a:pt x="6954" y="3120"/>
                  </a:lnTo>
                  <a:lnTo>
                    <a:pt x="6454" y="3120"/>
                  </a:lnTo>
                  <a:lnTo>
                    <a:pt x="6454" y="2311"/>
                  </a:lnTo>
                  <a:close/>
                  <a:moveTo>
                    <a:pt x="4406" y="1"/>
                  </a:moveTo>
                  <a:cubicBezTo>
                    <a:pt x="4263" y="1"/>
                    <a:pt x="4168" y="143"/>
                    <a:pt x="4240" y="262"/>
                  </a:cubicBezTo>
                  <a:cubicBezTo>
                    <a:pt x="4240" y="334"/>
                    <a:pt x="4335" y="382"/>
                    <a:pt x="4382" y="382"/>
                  </a:cubicBezTo>
                  <a:lnTo>
                    <a:pt x="5192" y="382"/>
                  </a:lnTo>
                  <a:cubicBezTo>
                    <a:pt x="5121" y="501"/>
                    <a:pt x="5073" y="643"/>
                    <a:pt x="5073" y="786"/>
                  </a:cubicBezTo>
                  <a:cubicBezTo>
                    <a:pt x="5073" y="929"/>
                    <a:pt x="5097" y="1096"/>
                    <a:pt x="5192" y="1215"/>
                  </a:cubicBezTo>
                  <a:lnTo>
                    <a:pt x="2453" y="1215"/>
                  </a:lnTo>
                  <a:lnTo>
                    <a:pt x="2453" y="405"/>
                  </a:lnTo>
                  <a:lnTo>
                    <a:pt x="3620" y="405"/>
                  </a:lnTo>
                  <a:cubicBezTo>
                    <a:pt x="3739" y="405"/>
                    <a:pt x="3811" y="310"/>
                    <a:pt x="3787" y="191"/>
                  </a:cubicBezTo>
                  <a:cubicBezTo>
                    <a:pt x="3763" y="143"/>
                    <a:pt x="3692" y="72"/>
                    <a:pt x="3620" y="72"/>
                  </a:cubicBezTo>
                  <a:lnTo>
                    <a:pt x="2311" y="72"/>
                  </a:lnTo>
                  <a:cubicBezTo>
                    <a:pt x="2215" y="72"/>
                    <a:pt x="2120" y="167"/>
                    <a:pt x="2120" y="262"/>
                  </a:cubicBezTo>
                  <a:lnTo>
                    <a:pt x="2120" y="1429"/>
                  </a:lnTo>
                  <a:cubicBezTo>
                    <a:pt x="2120" y="1501"/>
                    <a:pt x="2215" y="1596"/>
                    <a:pt x="2311" y="1596"/>
                  </a:cubicBezTo>
                  <a:lnTo>
                    <a:pt x="2596" y="1596"/>
                  </a:lnTo>
                  <a:lnTo>
                    <a:pt x="2596" y="2096"/>
                  </a:lnTo>
                  <a:cubicBezTo>
                    <a:pt x="2596" y="2191"/>
                    <a:pt x="2692" y="2287"/>
                    <a:pt x="2787" y="2287"/>
                  </a:cubicBezTo>
                  <a:lnTo>
                    <a:pt x="3263" y="2287"/>
                  </a:lnTo>
                  <a:lnTo>
                    <a:pt x="3644" y="3335"/>
                  </a:lnTo>
                  <a:cubicBezTo>
                    <a:pt x="3644" y="3382"/>
                    <a:pt x="3716" y="3454"/>
                    <a:pt x="3787" y="3454"/>
                  </a:cubicBezTo>
                  <a:lnTo>
                    <a:pt x="7955" y="3454"/>
                  </a:lnTo>
                  <a:cubicBezTo>
                    <a:pt x="8026" y="3454"/>
                    <a:pt x="8074" y="3382"/>
                    <a:pt x="8121" y="3335"/>
                  </a:cubicBezTo>
                  <a:lnTo>
                    <a:pt x="8502" y="2287"/>
                  </a:lnTo>
                  <a:lnTo>
                    <a:pt x="8955" y="2287"/>
                  </a:lnTo>
                  <a:cubicBezTo>
                    <a:pt x="9026" y="2287"/>
                    <a:pt x="9121" y="2191"/>
                    <a:pt x="9121" y="2096"/>
                  </a:cubicBezTo>
                  <a:lnTo>
                    <a:pt x="9121" y="1596"/>
                  </a:lnTo>
                  <a:lnTo>
                    <a:pt x="9121" y="1548"/>
                  </a:lnTo>
                  <a:lnTo>
                    <a:pt x="9479" y="1548"/>
                  </a:lnTo>
                  <a:cubicBezTo>
                    <a:pt x="9574" y="1548"/>
                    <a:pt x="9669" y="1453"/>
                    <a:pt x="9669" y="1358"/>
                  </a:cubicBezTo>
                  <a:lnTo>
                    <a:pt x="9669" y="167"/>
                  </a:lnTo>
                  <a:cubicBezTo>
                    <a:pt x="9669" y="72"/>
                    <a:pt x="9574" y="1"/>
                    <a:pt x="9479" y="1"/>
                  </a:cubicBezTo>
                  <a:close/>
                  <a:moveTo>
                    <a:pt x="6002" y="9217"/>
                  </a:moveTo>
                  <a:cubicBezTo>
                    <a:pt x="6002" y="9312"/>
                    <a:pt x="5978" y="9407"/>
                    <a:pt x="5978" y="9479"/>
                  </a:cubicBezTo>
                  <a:cubicBezTo>
                    <a:pt x="5978" y="9693"/>
                    <a:pt x="5978" y="9883"/>
                    <a:pt x="6049" y="10050"/>
                  </a:cubicBezTo>
                  <a:cubicBezTo>
                    <a:pt x="6145" y="10193"/>
                    <a:pt x="6216" y="10265"/>
                    <a:pt x="6288" y="10384"/>
                  </a:cubicBezTo>
                  <a:cubicBezTo>
                    <a:pt x="6407" y="10550"/>
                    <a:pt x="6502" y="10765"/>
                    <a:pt x="6526" y="10979"/>
                  </a:cubicBezTo>
                  <a:cubicBezTo>
                    <a:pt x="6573" y="11122"/>
                    <a:pt x="6526" y="11265"/>
                    <a:pt x="6454" y="11360"/>
                  </a:cubicBezTo>
                  <a:lnTo>
                    <a:pt x="5311" y="11360"/>
                  </a:lnTo>
                  <a:cubicBezTo>
                    <a:pt x="5287" y="11312"/>
                    <a:pt x="5287" y="11217"/>
                    <a:pt x="5192" y="11098"/>
                  </a:cubicBezTo>
                  <a:cubicBezTo>
                    <a:pt x="5168" y="10884"/>
                    <a:pt x="5144" y="10669"/>
                    <a:pt x="5144" y="10479"/>
                  </a:cubicBezTo>
                  <a:cubicBezTo>
                    <a:pt x="5144" y="10169"/>
                    <a:pt x="5216" y="9931"/>
                    <a:pt x="5335" y="9717"/>
                  </a:cubicBezTo>
                  <a:cubicBezTo>
                    <a:pt x="5502" y="9526"/>
                    <a:pt x="5692" y="9336"/>
                    <a:pt x="6002" y="9217"/>
                  </a:cubicBezTo>
                  <a:close/>
                  <a:moveTo>
                    <a:pt x="2811" y="8216"/>
                  </a:moveTo>
                  <a:cubicBezTo>
                    <a:pt x="2834" y="8359"/>
                    <a:pt x="2930" y="8502"/>
                    <a:pt x="2977" y="8621"/>
                  </a:cubicBezTo>
                  <a:cubicBezTo>
                    <a:pt x="3073" y="8836"/>
                    <a:pt x="3216" y="8979"/>
                    <a:pt x="3335" y="9121"/>
                  </a:cubicBezTo>
                  <a:cubicBezTo>
                    <a:pt x="3335" y="9288"/>
                    <a:pt x="3335" y="9431"/>
                    <a:pt x="3382" y="9574"/>
                  </a:cubicBezTo>
                  <a:cubicBezTo>
                    <a:pt x="3477" y="10145"/>
                    <a:pt x="3739" y="10669"/>
                    <a:pt x="4216" y="11146"/>
                  </a:cubicBezTo>
                  <a:cubicBezTo>
                    <a:pt x="4263" y="11217"/>
                    <a:pt x="4359" y="11265"/>
                    <a:pt x="4454" y="11360"/>
                  </a:cubicBezTo>
                  <a:lnTo>
                    <a:pt x="4454" y="11384"/>
                  </a:lnTo>
                  <a:lnTo>
                    <a:pt x="453" y="11384"/>
                  </a:lnTo>
                  <a:lnTo>
                    <a:pt x="453" y="10717"/>
                  </a:lnTo>
                  <a:cubicBezTo>
                    <a:pt x="453" y="9788"/>
                    <a:pt x="882" y="9407"/>
                    <a:pt x="1144" y="9217"/>
                  </a:cubicBezTo>
                  <a:cubicBezTo>
                    <a:pt x="1167" y="9479"/>
                    <a:pt x="1263" y="9693"/>
                    <a:pt x="1406" y="9836"/>
                  </a:cubicBezTo>
                  <a:cubicBezTo>
                    <a:pt x="1572" y="10050"/>
                    <a:pt x="1810" y="10169"/>
                    <a:pt x="1930" y="10193"/>
                  </a:cubicBezTo>
                  <a:lnTo>
                    <a:pt x="2025" y="10193"/>
                  </a:lnTo>
                  <a:cubicBezTo>
                    <a:pt x="2120" y="10169"/>
                    <a:pt x="2191" y="10074"/>
                    <a:pt x="2144" y="10003"/>
                  </a:cubicBezTo>
                  <a:cubicBezTo>
                    <a:pt x="2025" y="9455"/>
                    <a:pt x="2191" y="9002"/>
                    <a:pt x="2382" y="8693"/>
                  </a:cubicBezTo>
                  <a:cubicBezTo>
                    <a:pt x="2501" y="8478"/>
                    <a:pt x="2692" y="8336"/>
                    <a:pt x="2811" y="8216"/>
                  </a:cubicBezTo>
                  <a:close/>
                  <a:moveTo>
                    <a:pt x="6457" y="5246"/>
                  </a:moveTo>
                  <a:cubicBezTo>
                    <a:pt x="6427" y="5246"/>
                    <a:pt x="6395" y="5252"/>
                    <a:pt x="6359" y="5263"/>
                  </a:cubicBezTo>
                  <a:cubicBezTo>
                    <a:pt x="6264" y="5287"/>
                    <a:pt x="6192" y="5311"/>
                    <a:pt x="6121" y="5335"/>
                  </a:cubicBezTo>
                  <a:cubicBezTo>
                    <a:pt x="5930" y="5430"/>
                    <a:pt x="5764" y="5525"/>
                    <a:pt x="5597" y="5645"/>
                  </a:cubicBezTo>
                  <a:cubicBezTo>
                    <a:pt x="5454" y="5740"/>
                    <a:pt x="5311" y="5883"/>
                    <a:pt x="5192" y="6026"/>
                  </a:cubicBezTo>
                  <a:cubicBezTo>
                    <a:pt x="5144" y="6097"/>
                    <a:pt x="5168" y="6216"/>
                    <a:pt x="5216" y="6264"/>
                  </a:cubicBezTo>
                  <a:cubicBezTo>
                    <a:pt x="5242" y="6290"/>
                    <a:pt x="5275" y="6300"/>
                    <a:pt x="5308" y="6300"/>
                  </a:cubicBezTo>
                  <a:cubicBezTo>
                    <a:pt x="5365" y="6300"/>
                    <a:pt x="5424" y="6270"/>
                    <a:pt x="5454" y="6240"/>
                  </a:cubicBezTo>
                  <a:cubicBezTo>
                    <a:pt x="5549" y="6121"/>
                    <a:pt x="5668" y="6002"/>
                    <a:pt x="5668" y="5906"/>
                  </a:cubicBezTo>
                  <a:cubicBezTo>
                    <a:pt x="5787" y="5811"/>
                    <a:pt x="5907" y="5740"/>
                    <a:pt x="6049" y="5668"/>
                  </a:cubicBezTo>
                  <a:lnTo>
                    <a:pt x="6049" y="5668"/>
                  </a:lnTo>
                  <a:cubicBezTo>
                    <a:pt x="6026" y="5764"/>
                    <a:pt x="6002" y="5883"/>
                    <a:pt x="5954" y="6002"/>
                  </a:cubicBezTo>
                  <a:cubicBezTo>
                    <a:pt x="5930" y="6121"/>
                    <a:pt x="5930" y="6264"/>
                    <a:pt x="5930" y="6383"/>
                  </a:cubicBezTo>
                  <a:cubicBezTo>
                    <a:pt x="5930" y="6526"/>
                    <a:pt x="5954" y="6692"/>
                    <a:pt x="6026" y="6835"/>
                  </a:cubicBezTo>
                  <a:cubicBezTo>
                    <a:pt x="6073" y="7050"/>
                    <a:pt x="6192" y="7121"/>
                    <a:pt x="6311" y="7312"/>
                  </a:cubicBezTo>
                  <a:cubicBezTo>
                    <a:pt x="6430" y="7454"/>
                    <a:pt x="6526" y="7597"/>
                    <a:pt x="6550" y="7764"/>
                  </a:cubicBezTo>
                  <a:cubicBezTo>
                    <a:pt x="6621" y="7955"/>
                    <a:pt x="6621" y="8145"/>
                    <a:pt x="6597" y="8383"/>
                  </a:cubicBezTo>
                  <a:cubicBezTo>
                    <a:pt x="6545" y="8660"/>
                    <a:pt x="6594" y="8748"/>
                    <a:pt x="6707" y="8748"/>
                  </a:cubicBezTo>
                  <a:cubicBezTo>
                    <a:pt x="6749" y="8748"/>
                    <a:pt x="6801" y="8736"/>
                    <a:pt x="6859" y="8717"/>
                  </a:cubicBezTo>
                  <a:cubicBezTo>
                    <a:pt x="6954" y="8669"/>
                    <a:pt x="7002" y="8597"/>
                    <a:pt x="7073" y="8526"/>
                  </a:cubicBezTo>
                  <a:cubicBezTo>
                    <a:pt x="7193" y="8383"/>
                    <a:pt x="7264" y="8240"/>
                    <a:pt x="7359" y="8074"/>
                  </a:cubicBezTo>
                  <a:cubicBezTo>
                    <a:pt x="7431" y="8026"/>
                    <a:pt x="7454" y="7883"/>
                    <a:pt x="7478" y="7788"/>
                  </a:cubicBezTo>
                  <a:cubicBezTo>
                    <a:pt x="7478" y="7764"/>
                    <a:pt x="7502" y="7693"/>
                    <a:pt x="7502" y="7669"/>
                  </a:cubicBezTo>
                  <a:cubicBezTo>
                    <a:pt x="7597" y="7788"/>
                    <a:pt x="7669" y="7931"/>
                    <a:pt x="7716" y="8050"/>
                  </a:cubicBezTo>
                  <a:cubicBezTo>
                    <a:pt x="7812" y="8264"/>
                    <a:pt x="7859" y="8431"/>
                    <a:pt x="7931" y="8669"/>
                  </a:cubicBezTo>
                  <a:cubicBezTo>
                    <a:pt x="7955" y="8764"/>
                    <a:pt x="7978" y="8883"/>
                    <a:pt x="7978" y="8979"/>
                  </a:cubicBezTo>
                  <a:cubicBezTo>
                    <a:pt x="8026" y="9264"/>
                    <a:pt x="8026" y="9550"/>
                    <a:pt x="7955" y="9836"/>
                  </a:cubicBezTo>
                  <a:cubicBezTo>
                    <a:pt x="7907" y="10074"/>
                    <a:pt x="7812" y="10288"/>
                    <a:pt x="7669" y="10503"/>
                  </a:cubicBezTo>
                  <a:cubicBezTo>
                    <a:pt x="7454" y="10812"/>
                    <a:pt x="7145" y="11050"/>
                    <a:pt x="6764" y="11265"/>
                  </a:cubicBezTo>
                  <a:cubicBezTo>
                    <a:pt x="6788" y="11146"/>
                    <a:pt x="6788" y="11027"/>
                    <a:pt x="6788" y="10907"/>
                  </a:cubicBezTo>
                  <a:cubicBezTo>
                    <a:pt x="6764" y="10646"/>
                    <a:pt x="6669" y="10384"/>
                    <a:pt x="6502" y="10145"/>
                  </a:cubicBezTo>
                  <a:cubicBezTo>
                    <a:pt x="6430" y="10050"/>
                    <a:pt x="6359" y="9955"/>
                    <a:pt x="6311" y="9860"/>
                  </a:cubicBezTo>
                  <a:cubicBezTo>
                    <a:pt x="6264" y="9741"/>
                    <a:pt x="6264" y="9598"/>
                    <a:pt x="6264" y="9479"/>
                  </a:cubicBezTo>
                  <a:cubicBezTo>
                    <a:pt x="6264" y="9383"/>
                    <a:pt x="6264" y="9312"/>
                    <a:pt x="6288" y="9217"/>
                  </a:cubicBezTo>
                  <a:cubicBezTo>
                    <a:pt x="6311" y="9121"/>
                    <a:pt x="6359" y="9074"/>
                    <a:pt x="6359" y="9002"/>
                  </a:cubicBezTo>
                  <a:cubicBezTo>
                    <a:pt x="6383" y="8859"/>
                    <a:pt x="6288" y="8788"/>
                    <a:pt x="6169" y="8764"/>
                  </a:cubicBezTo>
                  <a:cubicBezTo>
                    <a:pt x="6155" y="8757"/>
                    <a:pt x="6137" y="8754"/>
                    <a:pt x="6116" y="8754"/>
                  </a:cubicBezTo>
                  <a:cubicBezTo>
                    <a:pt x="6067" y="8754"/>
                    <a:pt x="6005" y="8771"/>
                    <a:pt x="5954" y="8788"/>
                  </a:cubicBezTo>
                  <a:cubicBezTo>
                    <a:pt x="5526" y="8955"/>
                    <a:pt x="5216" y="9145"/>
                    <a:pt x="5002" y="9479"/>
                  </a:cubicBezTo>
                  <a:cubicBezTo>
                    <a:pt x="4835" y="9741"/>
                    <a:pt x="4740" y="10050"/>
                    <a:pt x="4740" y="10407"/>
                  </a:cubicBezTo>
                  <a:cubicBezTo>
                    <a:pt x="4740" y="10646"/>
                    <a:pt x="4763" y="10884"/>
                    <a:pt x="4835" y="11122"/>
                  </a:cubicBezTo>
                  <a:cubicBezTo>
                    <a:pt x="4835" y="11169"/>
                    <a:pt x="4859" y="11217"/>
                    <a:pt x="4859" y="11265"/>
                  </a:cubicBezTo>
                  <a:cubicBezTo>
                    <a:pt x="4811" y="11217"/>
                    <a:pt x="4740" y="11169"/>
                    <a:pt x="4692" y="11122"/>
                  </a:cubicBezTo>
                  <a:cubicBezTo>
                    <a:pt x="4597" y="11027"/>
                    <a:pt x="4478" y="10931"/>
                    <a:pt x="4382" y="10860"/>
                  </a:cubicBezTo>
                  <a:cubicBezTo>
                    <a:pt x="3978" y="10431"/>
                    <a:pt x="3739" y="9955"/>
                    <a:pt x="3644" y="9455"/>
                  </a:cubicBezTo>
                  <a:cubicBezTo>
                    <a:pt x="3549" y="8955"/>
                    <a:pt x="3644" y="8407"/>
                    <a:pt x="3906" y="7883"/>
                  </a:cubicBezTo>
                  <a:cubicBezTo>
                    <a:pt x="3930" y="7788"/>
                    <a:pt x="4001" y="7693"/>
                    <a:pt x="4025" y="7597"/>
                  </a:cubicBezTo>
                  <a:cubicBezTo>
                    <a:pt x="4097" y="7693"/>
                    <a:pt x="4168" y="7812"/>
                    <a:pt x="4240" y="7907"/>
                  </a:cubicBezTo>
                  <a:cubicBezTo>
                    <a:pt x="4287" y="8002"/>
                    <a:pt x="4359" y="8050"/>
                    <a:pt x="4406" y="8121"/>
                  </a:cubicBezTo>
                  <a:cubicBezTo>
                    <a:pt x="4481" y="8196"/>
                    <a:pt x="4546" y="8233"/>
                    <a:pt x="4613" y="8233"/>
                  </a:cubicBezTo>
                  <a:cubicBezTo>
                    <a:pt x="4654" y="8233"/>
                    <a:pt x="4695" y="8219"/>
                    <a:pt x="4740" y="8193"/>
                  </a:cubicBezTo>
                  <a:cubicBezTo>
                    <a:pt x="4835" y="8145"/>
                    <a:pt x="4835" y="8002"/>
                    <a:pt x="4835" y="7883"/>
                  </a:cubicBezTo>
                  <a:cubicBezTo>
                    <a:pt x="4835" y="7788"/>
                    <a:pt x="4859" y="7669"/>
                    <a:pt x="4859" y="7573"/>
                  </a:cubicBezTo>
                  <a:cubicBezTo>
                    <a:pt x="4883" y="7407"/>
                    <a:pt x="4930" y="7216"/>
                    <a:pt x="4978" y="7050"/>
                  </a:cubicBezTo>
                  <a:cubicBezTo>
                    <a:pt x="4978" y="6978"/>
                    <a:pt x="5002" y="6883"/>
                    <a:pt x="5049" y="6835"/>
                  </a:cubicBezTo>
                  <a:cubicBezTo>
                    <a:pt x="5073" y="6740"/>
                    <a:pt x="5049" y="6645"/>
                    <a:pt x="4954" y="6621"/>
                  </a:cubicBezTo>
                  <a:cubicBezTo>
                    <a:pt x="4931" y="6615"/>
                    <a:pt x="4909" y="6612"/>
                    <a:pt x="4887" y="6612"/>
                  </a:cubicBezTo>
                  <a:cubicBezTo>
                    <a:pt x="4818" y="6612"/>
                    <a:pt x="4758" y="6643"/>
                    <a:pt x="4740" y="6716"/>
                  </a:cubicBezTo>
                  <a:cubicBezTo>
                    <a:pt x="4716" y="6811"/>
                    <a:pt x="4692" y="6859"/>
                    <a:pt x="4644" y="6954"/>
                  </a:cubicBezTo>
                  <a:cubicBezTo>
                    <a:pt x="4597" y="7121"/>
                    <a:pt x="4573" y="7335"/>
                    <a:pt x="4525" y="7550"/>
                  </a:cubicBezTo>
                  <a:cubicBezTo>
                    <a:pt x="4501" y="7597"/>
                    <a:pt x="4501" y="7669"/>
                    <a:pt x="4501" y="7716"/>
                  </a:cubicBezTo>
                  <a:cubicBezTo>
                    <a:pt x="4454" y="7669"/>
                    <a:pt x="4406" y="7597"/>
                    <a:pt x="4382" y="7573"/>
                  </a:cubicBezTo>
                  <a:cubicBezTo>
                    <a:pt x="4335" y="7478"/>
                    <a:pt x="4287" y="7407"/>
                    <a:pt x="4240" y="7312"/>
                  </a:cubicBezTo>
                  <a:cubicBezTo>
                    <a:pt x="4168" y="7240"/>
                    <a:pt x="4120" y="7192"/>
                    <a:pt x="4049" y="7192"/>
                  </a:cubicBezTo>
                  <a:cubicBezTo>
                    <a:pt x="4001" y="7192"/>
                    <a:pt x="3930" y="7216"/>
                    <a:pt x="3882" y="7288"/>
                  </a:cubicBezTo>
                  <a:cubicBezTo>
                    <a:pt x="3811" y="7335"/>
                    <a:pt x="3787" y="7431"/>
                    <a:pt x="3763" y="7478"/>
                  </a:cubicBezTo>
                  <a:cubicBezTo>
                    <a:pt x="3692" y="7597"/>
                    <a:pt x="3668" y="7693"/>
                    <a:pt x="3620" y="7788"/>
                  </a:cubicBezTo>
                  <a:cubicBezTo>
                    <a:pt x="3501" y="8074"/>
                    <a:pt x="3406" y="8383"/>
                    <a:pt x="3335" y="8645"/>
                  </a:cubicBezTo>
                  <a:cubicBezTo>
                    <a:pt x="3311" y="8597"/>
                    <a:pt x="3263" y="8526"/>
                    <a:pt x="3216" y="8478"/>
                  </a:cubicBezTo>
                  <a:cubicBezTo>
                    <a:pt x="3096" y="8288"/>
                    <a:pt x="3049" y="8121"/>
                    <a:pt x="3025" y="7907"/>
                  </a:cubicBezTo>
                  <a:cubicBezTo>
                    <a:pt x="3025" y="7812"/>
                    <a:pt x="2930" y="7764"/>
                    <a:pt x="2834" y="7764"/>
                  </a:cubicBezTo>
                  <a:cubicBezTo>
                    <a:pt x="2811" y="7764"/>
                    <a:pt x="2787" y="7764"/>
                    <a:pt x="2739" y="7788"/>
                  </a:cubicBezTo>
                  <a:cubicBezTo>
                    <a:pt x="2596" y="7883"/>
                    <a:pt x="2263" y="8121"/>
                    <a:pt x="2025" y="8502"/>
                  </a:cubicBezTo>
                  <a:cubicBezTo>
                    <a:pt x="1787" y="8836"/>
                    <a:pt x="1644" y="9240"/>
                    <a:pt x="1668" y="9717"/>
                  </a:cubicBezTo>
                  <a:lnTo>
                    <a:pt x="1548" y="9598"/>
                  </a:lnTo>
                  <a:cubicBezTo>
                    <a:pt x="1429" y="9455"/>
                    <a:pt x="1358" y="9264"/>
                    <a:pt x="1382" y="9026"/>
                  </a:cubicBezTo>
                  <a:cubicBezTo>
                    <a:pt x="1406" y="9002"/>
                    <a:pt x="1406" y="9002"/>
                    <a:pt x="1406" y="8979"/>
                  </a:cubicBezTo>
                  <a:cubicBezTo>
                    <a:pt x="1429" y="8883"/>
                    <a:pt x="1382" y="8788"/>
                    <a:pt x="1287" y="8764"/>
                  </a:cubicBezTo>
                  <a:lnTo>
                    <a:pt x="1191" y="8764"/>
                  </a:lnTo>
                  <a:cubicBezTo>
                    <a:pt x="358" y="8979"/>
                    <a:pt x="1" y="9931"/>
                    <a:pt x="1" y="10693"/>
                  </a:cubicBezTo>
                  <a:lnTo>
                    <a:pt x="1" y="11574"/>
                  </a:lnTo>
                  <a:cubicBezTo>
                    <a:pt x="1" y="11646"/>
                    <a:pt x="96" y="11741"/>
                    <a:pt x="191" y="11741"/>
                  </a:cubicBezTo>
                  <a:lnTo>
                    <a:pt x="11455" y="11741"/>
                  </a:lnTo>
                  <a:cubicBezTo>
                    <a:pt x="11527" y="11741"/>
                    <a:pt x="11622" y="11646"/>
                    <a:pt x="11622" y="11574"/>
                  </a:cubicBezTo>
                  <a:lnTo>
                    <a:pt x="11622" y="10693"/>
                  </a:lnTo>
                  <a:cubicBezTo>
                    <a:pt x="11622" y="9074"/>
                    <a:pt x="10431" y="8764"/>
                    <a:pt x="10431" y="8764"/>
                  </a:cubicBezTo>
                  <a:cubicBezTo>
                    <a:pt x="10415" y="8760"/>
                    <a:pt x="10399" y="8758"/>
                    <a:pt x="10384" y="8758"/>
                  </a:cubicBezTo>
                  <a:cubicBezTo>
                    <a:pt x="10312" y="8758"/>
                    <a:pt x="10256" y="8804"/>
                    <a:pt x="10217" y="8883"/>
                  </a:cubicBezTo>
                  <a:cubicBezTo>
                    <a:pt x="10217" y="8955"/>
                    <a:pt x="10265" y="8979"/>
                    <a:pt x="10265" y="9026"/>
                  </a:cubicBezTo>
                  <a:cubicBezTo>
                    <a:pt x="10288" y="9264"/>
                    <a:pt x="10193" y="9455"/>
                    <a:pt x="10074" y="9598"/>
                  </a:cubicBezTo>
                  <a:cubicBezTo>
                    <a:pt x="10050" y="9669"/>
                    <a:pt x="9979" y="9693"/>
                    <a:pt x="9955" y="9717"/>
                  </a:cubicBezTo>
                  <a:lnTo>
                    <a:pt x="9955" y="9574"/>
                  </a:lnTo>
                  <a:cubicBezTo>
                    <a:pt x="9955" y="9383"/>
                    <a:pt x="9931" y="9264"/>
                    <a:pt x="9907" y="9121"/>
                  </a:cubicBezTo>
                  <a:cubicBezTo>
                    <a:pt x="9868" y="9043"/>
                    <a:pt x="9812" y="8996"/>
                    <a:pt x="9740" y="8996"/>
                  </a:cubicBezTo>
                  <a:cubicBezTo>
                    <a:pt x="9725" y="8996"/>
                    <a:pt x="9709" y="8998"/>
                    <a:pt x="9693" y="9002"/>
                  </a:cubicBezTo>
                  <a:cubicBezTo>
                    <a:pt x="9598" y="9026"/>
                    <a:pt x="9550" y="9121"/>
                    <a:pt x="9574" y="9217"/>
                  </a:cubicBezTo>
                  <a:cubicBezTo>
                    <a:pt x="9598" y="9336"/>
                    <a:pt x="9622" y="9455"/>
                    <a:pt x="9622" y="9574"/>
                  </a:cubicBezTo>
                  <a:cubicBezTo>
                    <a:pt x="9622" y="9693"/>
                    <a:pt x="9622" y="9812"/>
                    <a:pt x="9598" y="9955"/>
                  </a:cubicBezTo>
                  <a:lnTo>
                    <a:pt x="9598" y="10050"/>
                  </a:lnTo>
                  <a:cubicBezTo>
                    <a:pt x="9618" y="10133"/>
                    <a:pt x="9693" y="10198"/>
                    <a:pt x="9775" y="10198"/>
                  </a:cubicBezTo>
                  <a:cubicBezTo>
                    <a:pt x="9787" y="10198"/>
                    <a:pt x="9800" y="10196"/>
                    <a:pt x="9812" y="10193"/>
                  </a:cubicBezTo>
                  <a:cubicBezTo>
                    <a:pt x="10026" y="10169"/>
                    <a:pt x="10265" y="9979"/>
                    <a:pt x="10384" y="9836"/>
                  </a:cubicBezTo>
                  <a:cubicBezTo>
                    <a:pt x="10527" y="9669"/>
                    <a:pt x="10646" y="9455"/>
                    <a:pt x="10646" y="9217"/>
                  </a:cubicBezTo>
                  <a:cubicBezTo>
                    <a:pt x="10908" y="9383"/>
                    <a:pt x="11336" y="9788"/>
                    <a:pt x="11336" y="10693"/>
                  </a:cubicBezTo>
                  <a:lnTo>
                    <a:pt x="11336" y="11384"/>
                  </a:lnTo>
                  <a:lnTo>
                    <a:pt x="7335" y="11384"/>
                  </a:lnTo>
                  <a:cubicBezTo>
                    <a:pt x="7597" y="11217"/>
                    <a:pt x="7836" y="11003"/>
                    <a:pt x="8026" y="10741"/>
                  </a:cubicBezTo>
                  <a:cubicBezTo>
                    <a:pt x="8193" y="10503"/>
                    <a:pt x="8312" y="10217"/>
                    <a:pt x="8383" y="9931"/>
                  </a:cubicBezTo>
                  <a:cubicBezTo>
                    <a:pt x="8431" y="9622"/>
                    <a:pt x="8431" y="9360"/>
                    <a:pt x="8407" y="9074"/>
                  </a:cubicBezTo>
                  <a:cubicBezTo>
                    <a:pt x="8550" y="8907"/>
                    <a:pt x="8669" y="8717"/>
                    <a:pt x="8788" y="8502"/>
                  </a:cubicBezTo>
                  <a:cubicBezTo>
                    <a:pt x="8860" y="8407"/>
                    <a:pt x="8883" y="8288"/>
                    <a:pt x="8907" y="8193"/>
                  </a:cubicBezTo>
                  <a:lnTo>
                    <a:pt x="8931" y="8240"/>
                  </a:lnTo>
                  <a:cubicBezTo>
                    <a:pt x="9050" y="8312"/>
                    <a:pt x="9145" y="8431"/>
                    <a:pt x="9264" y="8597"/>
                  </a:cubicBezTo>
                  <a:cubicBezTo>
                    <a:pt x="9304" y="8624"/>
                    <a:pt x="9364" y="8643"/>
                    <a:pt x="9419" y="8643"/>
                  </a:cubicBezTo>
                  <a:cubicBezTo>
                    <a:pt x="9464" y="8643"/>
                    <a:pt x="9505" y="8630"/>
                    <a:pt x="9526" y="8597"/>
                  </a:cubicBezTo>
                  <a:cubicBezTo>
                    <a:pt x="9598" y="8526"/>
                    <a:pt x="9598" y="8431"/>
                    <a:pt x="9526" y="8383"/>
                  </a:cubicBezTo>
                  <a:cubicBezTo>
                    <a:pt x="9407" y="8240"/>
                    <a:pt x="9288" y="8121"/>
                    <a:pt x="9169" y="8002"/>
                  </a:cubicBezTo>
                  <a:cubicBezTo>
                    <a:pt x="9050" y="7883"/>
                    <a:pt x="8979" y="7812"/>
                    <a:pt x="8907" y="7764"/>
                  </a:cubicBezTo>
                  <a:cubicBezTo>
                    <a:pt x="8863" y="7731"/>
                    <a:pt x="8824" y="7713"/>
                    <a:pt x="8788" y="7713"/>
                  </a:cubicBezTo>
                  <a:cubicBezTo>
                    <a:pt x="8746" y="7713"/>
                    <a:pt x="8707" y="7737"/>
                    <a:pt x="8669" y="7788"/>
                  </a:cubicBezTo>
                  <a:cubicBezTo>
                    <a:pt x="8645" y="7812"/>
                    <a:pt x="8645" y="7835"/>
                    <a:pt x="8645" y="7883"/>
                  </a:cubicBezTo>
                  <a:cubicBezTo>
                    <a:pt x="8621" y="8050"/>
                    <a:pt x="8550" y="8193"/>
                    <a:pt x="8502" y="8359"/>
                  </a:cubicBezTo>
                  <a:cubicBezTo>
                    <a:pt x="8455" y="8431"/>
                    <a:pt x="8407" y="8526"/>
                    <a:pt x="8336" y="8621"/>
                  </a:cubicBezTo>
                  <a:cubicBezTo>
                    <a:pt x="8288" y="8359"/>
                    <a:pt x="8193" y="8145"/>
                    <a:pt x="8097" y="7931"/>
                  </a:cubicBezTo>
                  <a:cubicBezTo>
                    <a:pt x="8026" y="7716"/>
                    <a:pt x="7907" y="7526"/>
                    <a:pt x="7740" y="7312"/>
                  </a:cubicBezTo>
                  <a:cubicBezTo>
                    <a:pt x="7669" y="7192"/>
                    <a:pt x="7574" y="7097"/>
                    <a:pt x="7478" y="7097"/>
                  </a:cubicBezTo>
                  <a:cubicBezTo>
                    <a:pt x="7335" y="7097"/>
                    <a:pt x="7264" y="7192"/>
                    <a:pt x="7264" y="7431"/>
                  </a:cubicBezTo>
                  <a:lnTo>
                    <a:pt x="7264" y="7573"/>
                  </a:lnTo>
                  <a:cubicBezTo>
                    <a:pt x="7240" y="7693"/>
                    <a:pt x="7216" y="7835"/>
                    <a:pt x="7145" y="7955"/>
                  </a:cubicBezTo>
                  <a:lnTo>
                    <a:pt x="7073" y="8145"/>
                  </a:lnTo>
                  <a:cubicBezTo>
                    <a:pt x="7073" y="8002"/>
                    <a:pt x="7050" y="7835"/>
                    <a:pt x="7002" y="7693"/>
                  </a:cubicBezTo>
                  <a:cubicBezTo>
                    <a:pt x="6954" y="7526"/>
                    <a:pt x="6859" y="7312"/>
                    <a:pt x="6716" y="7121"/>
                  </a:cubicBezTo>
                  <a:cubicBezTo>
                    <a:pt x="6621" y="7002"/>
                    <a:pt x="6526" y="6930"/>
                    <a:pt x="6478" y="6740"/>
                  </a:cubicBezTo>
                  <a:cubicBezTo>
                    <a:pt x="6454" y="6621"/>
                    <a:pt x="6407" y="6502"/>
                    <a:pt x="6407" y="6383"/>
                  </a:cubicBezTo>
                  <a:cubicBezTo>
                    <a:pt x="6407" y="6288"/>
                    <a:pt x="6407" y="6168"/>
                    <a:pt x="6454" y="6049"/>
                  </a:cubicBezTo>
                  <a:cubicBezTo>
                    <a:pt x="6478" y="5930"/>
                    <a:pt x="6502" y="5787"/>
                    <a:pt x="6550" y="5668"/>
                  </a:cubicBezTo>
                  <a:cubicBezTo>
                    <a:pt x="6597" y="5597"/>
                    <a:pt x="6645" y="5502"/>
                    <a:pt x="6621" y="5406"/>
                  </a:cubicBezTo>
                  <a:cubicBezTo>
                    <a:pt x="6603" y="5299"/>
                    <a:pt x="6545" y="5246"/>
                    <a:pt x="6457" y="5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68"/>
          <p:cNvGrpSpPr/>
          <p:nvPr/>
        </p:nvGrpSpPr>
        <p:grpSpPr>
          <a:xfrm>
            <a:off x="4643496" y="2147688"/>
            <a:ext cx="386044" cy="333766"/>
            <a:chOff x="4712598" y="2177545"/>
            <a:chExt cx="386044" cy="333766"/>
          </a:xfrm>
        </p:grpSpPr>
        <p:sp>
          <p:nvSpPr>
            <p:cNvPr id="5768" name="Google Shape;5768;p68"/>
            <p:cNvSpPr/>
            <p:nvPr/>
          </p:nvSpPr>
          <p:spPr>
            <a:xfrm>
              <a:off x="4718916" y="2249471"/>
              <a:ext cx="66193" cy="75734"/>
            </a:xfrm>
            <a:custGeom>
              <a:avLst/>
              <a:gdLst/>
              <a:ahLst/>
              <a:cxnLst/>
              <a:rect l="l" t="t" r="r" b="b"/>
              <a:pathLst>
                <a:path w="2001" h="2287" extrusionOk="0">
                  <a:moveTo>
                    <a:pt x="143" y="2286"/>
                  </a:moveTo>
                  <a:lnTo>
                    <a:pt x="1882" y="2286"/>
                  </a:lnTo>
                  <a:cubicBezTo>
                    <a:pt x="1929" y="2286"/>
                    <a:pt x="2001" y="2215"/>
                    <a:pt x="2001" y="2167"/>
                  </a:cubicBezTo>
                  <a:lnTo>
                    <a:pt x="2001" y="119"/>
                  </a:lnTo>
                  <a:cubicBezTo>
                    <a:pt x="2001" y="48"/>
                    <a:pt x="1929" y="0"/>
                    <a:pt x="1882" y="0"/>
                  </a:cubicBezTo>
                  <a:lnTo>
                    <a:pt x="143" y="0"/>
                  </a:lnTo>
                  <a:cubicBezTo>
                    <a:pt x="96" y="0"/>
                    <a:pt x="24" y="48"/>
                    <a:pt x="24" y="119"/>
                  </a:cubicBezTo>
                  <a:lnTo>
                    <a:pt x="24" y="2167"/>
                  </a:lnTo>
                  <a:cubicBezTo>
                    <a:pt x="0" y="2215"/>
                    <a:pt x="48" y="2286"/>
                    <a:pt x="143" y="22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8"/>
            <p:cNvSpPr/>
            <p:nvPr/>
          </p:nvSpPr>
          <p:spPr>
            <a:xfrm>
              <a:off x="4759076" y="2249471"/>
              <a:ext cx="25240" cy="75734"/>
            </a:xfrm>
            <a:custGeom>
              <a:avLst/>
              <a:gdLst/>
              <a:ahLst/>
              <a:cxnLst/>
              <a:rect l="l" t="t" r="r" b="b"/>
              <a:pathLst>
                <a:path w="763" h="2287" extrusionOk="0">
                  <a:moveTo>
                    <a:pt x="1" y="2286"/>
                  </a:moveTo>
                  <a:lnTo>
                    <a:pt x="668" y="2286"/>
                  </a:lnTo>
                  <a:cubicBezTo>
                    <a:pt x="715" y="2286"/>
                    <a:pt x="763" y="2215"/>
                    <a:pt x="763" y="2167"/>
                  </a:cubicBezTo>
                  <a:lnTo>
                    <a:pt x="763" y="119"/>
                  </a:lnTo>
                  <a:cubicBezTo>
                    <a:pt x="763" y="48"/>
                    <a:pt x="715" y="0"/>
                    <a:pt x="668" y="0"/>
                  </a:cubicBezTo>
                  <a:lnTo>
                    <a:pt x="1" y="0"/>
                  </a:lnTo>
                  <a:cubicBezTo>
                    <a:pt x="72" y="0"/>
                    <a:pt x="120" y="48"/>
                    <a:pt x="120" y="119"/>
                  </a:cubicBezTo>
                  <a:lnTo>
                    <a:pt x="120" y="2167"/>
                  </a:lnTo>
                  <a:cubicBezTo>
                    <a:pt x="120" y="2215"/>
                    <a:pt x="72" y="2286"/>
                    <a:pt x="1" y="228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8"/>
            <p:cNvSpPr/>
            <p:nvPr/>
          </p:nvSpPr>
          <p:spPr>
            <a:xfrm>
              <a:off x="4719710" y="2317290"/>
              <a:ext cx="371852" cy="161701"/>
            </a:xfrm>
            <a:custGeom>
              <a:avLst/>
              <a:gdLst/>
              <a:ahLst/>
              <a:cxnLst/>
              <a:rect l="l" t="t" r="r" b="b"/>
              <a:pathLst>
                <a:path w="11241" h="4883" extrusionOk="0">
                  <a:moveTo>
                    <a:pt x="119" y="4882"/>
                  </a:moveTo>
                  <a:cubicBezTo>
                    <a:pt x="72" y="4882"/>
                    <a:pt x="0" y="4811"/>
                    <a:pt x="0" y="4763"/>
                  </a:cubicBezTo>
                  <a:lnTo>
                    <a:pt x="0" y="0"/>
                  </a:lnTo>
                  <a:lnTo>
                    <a:pt x="8407" y="0"/>
                  </a:lnTo>
                  <a:cubicBezTo>
                    <a:pt x="8454" y="0"/>
                    <a:pt x="8526" y="48"/>
                    <a:pt x="8526" y="119"/>
                  </a:cubicBezTo>
                  <a:lnTo>
                    <a:pt x="8526" y="1120"/>
                  </a:lnTo>
                  <a:lnTo>
                    <a:pt x="9526" y="1120"/>
                  </a:lnTo>
                  <a:cubicBezTo>
                    <a:pt x="9621" y="1120"/>
                    <a:pt x="9716" y="1167"/>
                    <a:pt x="9764" y="1215"/>
                  </a:cubicBezTo>
                  <a:lnTo>
                    <a:pt x="11169" y="2548"/>
                  </a:lnTo>
                  <a:cubicBezTo>
                    <a:pt x="11217" y="2620"/>
                    <a:pt x="11241" y="2715"/>
                    <a:pt x="11241" y="2787"/>
                  </a:cubicBezTo>
                  <a:lnTo>
                    <a:pt x="11241" y="4739"/>
                  </a:lnTo>
                  <a:cubicBezTo>
                    <a:pt x="11241" y="4811"/>
                    <a:pt x="11217" y="4858"/>
                    <a:pt x="11122" y="4858"/>
                  </a:cubicBezTo>
                  <a:cubicBezTo>
                    <a:pt x="7454" y="4882"/>
                    <a:pt x="3787" y="4882"/>
                    <a:pt x="119" y="48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8"/>
            <p:cNvSpPr/>
            <p:nvPr/>
          </p:nvSpPr>
          <p:spPr>
            <a:xfrm>
              <a:off x="4719710" y="2354346"/>
              <a:ext cx="282040" cy="74178"/>
            </a:xfrm>
            <a:custGeom>
              <a:avLst/>
              <a:gdLst/>
              <a:ahLst/>
              <a:cxnLst/>
              <a:rect l="l" t="t" r="r" b="b"/>
              <a:pathLst>
                <a:path w="8526" h="2240" extrusionOk="0">
                  <a:moveTo>
                    <a:pt x="6644" y="2239"/>
                  </a:moveTo>
                  <a:lnTo>
                    <a:pt x="8526" y="2239"/>
                  </a:lnTo>
                  <a:lnTo>
                    <a:pt x="8526" y="1"/>
                  </a:lnTo>
                  <a:lnTo>
                    <a:pt x="6644" y="1"/>
                  </a:lnTo>
                  <a:lnTo>
                    <a:pt x="0" y="1"/>
                  </a:lnTo>
                  <a:lnTo>
                    <a:pt x="0" y="223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8"/>
            <p:cNvSpPr/>
            <p:nvPr/>
          </p:nvSpPr>
          <p:spPr>
            <a:xfrm>
              <a:off x="5070259" y="2384315"/>
              <a:ext cx="21304" cy="44970"/>
            </a:xfrm>
            <a:custGeom>
              <a:avLst/>
              <a:gdLst/>
              <a:ahLst/>
              <a:cxnLst/>
              <a:rect l="l" t="t" r="r" b="b"/>
              <a:pathLst>
                <a:path w="644" h="1358" extrusionOk="0">
                  <a:moveTo>
                    <a:pt x="1" y="1"/>
                  </a:moveTo>
                  <a:lnTo>
                    <a:pt x="572" y="524"/>
                  </a:lnTo>
                  <a:cubicBezTo>
                    <a:pt x="620" y="596"/>
                    <a:pt x="644" y="691"/>
                    <a:pt x="644" y="763"/>
                  </a:cubicBezTo>
                  <a:lnTo>
                    <a:pt x="644" y="1358"/>
                  </a:lnTo>
                  <a:lnTo>
                    <a:pt x="1" y="1358"/>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8"/>
            <p:cNvSpPr/>
            <p:nvPr/>
          </p:nvSpPr>
          <p:spPr>
            <a:xfrm>
              <a:off x="5038767" y="2355935"/>
              <a:ext cx="51208" cy="48911"/>
            </a:xfrm>
            <a:custGeom>
              <a:avLst/>
              <a:gdLst/>
              <a:ahLst/>
              <a:cxnLst/>
              <a:rect l="l" t="t" r="r" b="b"/>
              <a:pathLst>
                <a:path w="1548" h="1477" extrusionOk="0">
                  <a:moveTo>
                    <a:pt x="0" y="0"/>
                  </a:moveTo>
                  <a:cubicBezTo>
                    <a:pt x="24" y="24"/>
                    <a:pt x="71" y="24"/>
                    <a:pt x="95" y="48"/>
                  </a:cubicBezTo>
                  <a:lnTo>
                    <a:pt x="1477" y="1381"/>
                  </a:lnTo>
                  <a:cubicBezTo>
                    <a:pt x="1524" y="1429"/>
                    <a:pt x="1548" y="1453"/>
                    <a:pt x="1548" y="1477"/>
                  </a:cubicBezTo>
                  <a:lnTo>
                    <a:pt x="119" y="1477"/>
                  </a:lnTo>
                  <a:cubicBezTo>
                    <a:pt x="24" y="1477"/>
                    <a:pt x="0" y="1429"/>
                    <a:pt x="0" y="1358"/>
                  </a:cubicBezTo>
                  <a:lnTo>
                    <a:pt x="0" y="0"/>
                  </a:ln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8"/>
            <p:cNvSpPr/>
            <p:nvPr/>
          </p:nvSpPr>
          <p:spPr>
            <a:xfrm>
              <a:off x="4718916" y="2428490"/>
              <a:ext cx="371852" cy="50500"/>
            </a:xfrm>
            <a:custGeom>
              <a:avLst/>
              <a:gdLst/>
              <a:ahLst/>
              <a:cxnLst/>
              <a:rect l="l" t="t" r="r" b="b"/>
              <a:pathLst>
                <a:path w="11241" h="1525" extrusionOk="0">
                  <a:moveTo>
                    <a:pt x="0" y="1381"/>
                  </a:moveTo>
                  <a:lnTo>
                    <a:pt x="0" y="0"/>
                  </a:lnTo>
                  <a:lnTo>
                    <a:pt x="11241" y="0"/>
                  </a:lnTo>
                  <a:lnTo>
                    <a:pt x="11241" y="1381"/>
                  </a:lnTo>
                  <a:cubicBezTo>
                    <a:pt x="11241" y="1453"/>
                    <a:pt x="11217" y="1500"/>
                    <a:pt x="11122" y="1500"/>
                  </a:cubicBezTo>
                  <a:lnTo>
                    <a:pt x="143" y="1500"/>
                  </a:lnTo>
                  <a:cubicBezTo>
                    <a:pt x="48" y="1524"/>
                    <a:pt x="0" y="1453"/>
                    <a:pt x="0" y="13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8"/>
            <p:cNvSpPr/>
            <p:nvPr/>
          </p:nvSpPr>
          <p:spPr>
            <a:xfrm>
              <a:off x="5067117" y="2428490"/>
              <a:ext cx="25240" cy="49706"/>
            </a:xfrm>
            <a:custGeom>
              <a:avLst/>
              <a:gdLst/>
              <a:ahLst/>
              <a:cxnLst/>
              <a:rect l="l" t="t" r="r" b="b"/>
              <a:pathLst>
                <a:path w="763" h="1501" extrusionOk="0">
                  <a:moveTo>
                    <a:pt x="96" y="0"/>
                  </a:moveTo>
                  <a:lnTo>
                    <a:pt x="762" y="0"/>
                  </a:lnTo>
                  <a:lnTo>
                    <a:pt x="762" y="1381"/>
                  </a:lnTo>
                  <a:cubicBezTo>
                    <a:pt x="762" y="1453"/>
                    <a:pt x="715" y="1500"/>
                    <a:pt x="643" y="1500"/>
                  </a:cubicBezTo>
                  <a:lnTo>
                    <a:pt x="0" y="1500"/>
                  </a:lnTo>
                  <a:cubicBezTo>
                    <a:pt x="72" y="1500"/>
                    <a:pt x="119" y="1453"/>
                    <a:pt x="119" y="1381"/>
                  </a:cubicBezTo>
                  <a:lnTo>
                    <a:pt x="119"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8"/>
            <p:cNvSpPr/>
            <p:nvPr/>
          </p:nvSpPr>
          <p:spPr>
            <a:xfrm>
              <a:off x="4743329" y="2452135"/>
              <a:ext cx="53590" cy="53646"/>
            </a:xfrm>
            <a:custGeom>
              <a:avLst/>
              <a:gdLst/>
              <a:ahLst/>
              <a:cxnLst/>
              <a:rect l="l" t="t" r="r" b="b"/>
              <a:pathLst>
                <a:path w="1620" h="1620" extrusionOk="0">
                  <a:moveTo>
                    <a:pt x="810" y="1620"/>
                  </a:moveTo>
                  <a:cubicBezTo>
                    <a:pt x="1263" y="1620"/>
                    <a:pt x="1620" y="1263"/>
                    <a:pt x="1620" y="810"/>
                  </a:cubicBezTo>
                  <a:cubicBezTo>
                    <a:pt x="1620" y="358"/>
                    <a:pt x="1263" y="1"/>
                    <a:pt x="810" y="1"/>
                  </a:cubicBezTo>
                  <a:cubicBezTo>
                    <a:pt x="358" y="1"/>
                    <a:pt x="1" y="358"/>
                    <a:pt x="1" y="810"/>
                  </a:cubicBezTo>
                  <a:cubicBezTo>
                    <a:pt x="1" y="1263"/>
                    <a:pt x="358" y="1620"/>
                    <a:pt x="810" y="16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8"/>
            <p:cNvSpPr/>
            <p:nvPr/>
          </p:nvSpPr>
          <p:spPr>
            <a:xfrm>
              <a:off x="4818156" y="2452135"/>
              <a:ext cx="53623" cy="53646"/>
            </a:xfrm>
            <a:custGeom>
              <a:avLst/>
              <a:gdLst/>
              <a:ahLst/>
              <a:cxnLst/>
              <a:rect l="l" t="t" r="r" b="b"/>
              <a:pathLst>
                <a:path w="1621" h="1620" extrusionOk="0">
                  <a:moveTo>
                    <a:pt x="811" y="1620"/>
                  </a:moveTo>
                  <a:cubicBezTo>
                    <a:pt x="1263" y="1620"/>
                    <a:pt x="1620" y="1263"/>
                    <a:pt x="1620" y="810"/>
                  </a:cubicBezTo>
                  <a:cubicBezTo>
                    <a:pt x="1620" y="358"/>
                    <a:pt x="1263" y="1"/>
                    <a:pt x="811" y="1"/>
                  </a:cubicBezTo>
                  <a:cubicBezTo>
                    <a:pt x="358" y="1"/>
                    <a:pt x="1" y="358"/>
                    <a:pt x="1" y="810"/>
                  </a:cubicBezTo>
                  <a:cubicBezTo>
                    <a:pt x="1" y="1263"/>
                    <a:pt x="358" y="1620"/>
                    <a:pt x="811" y="16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8"/>
            <p:cNvSpPr/>
            <p:nvPr/>
          </p:nvSpPr>
          <p:spPr>
            <a:xfrm>
              <a:off x="5019845" y="2452135"/>
              <a:ext cx="53590" cy="53646"/>
            </a:xfrm>
            <a:custGeom>
              <a:avLst/>
              <a:gdLst/>
              <a:ahLst/>
              <a:cxnLst/>
              <a:rect l="l" t="t" r="r" b="b"/>
              <a:pathLst>
                <a:path w="1620" h="1620" extrusionOk="0">
                  <a:moveTo>
                    <a:pt x="810" y="1620"/>
                  </a:moveTo>
                  <a:cubicBezTo>
                    <a:pt x="1263" y="1620"/>
                    <a:pt x="1620" y="1263"/>
                    <a:pt x="1620" y="810"/>
                  </a:cubicBezTo>
                  <a:cubicBezTo>
                    <a:pt x="1620" y="358"/>
                    <a:pt x="1263" y="1"/>
                    <a:pt x="810" y="1"/>
                  </a:cubicBezTo>
                  <a:cubicBezTo>
                    <a:pt x="358" y="1"/>
                    <a:pt x="0" y="358"/>
                    <a:pt x="0" y="810"/>
                  </a:cubicBezTo>
                  <a:cubicBezTo>
                    <a:pt x="0" y="1263"/>
                    <a:pt x="358" y="1620"/>
                    <a:pt x="810" y="16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8"/>
            <p:cNvSpPr/>
            <p:nvPr/>
          </p:nvSpPr>
          <p:spPr>
            <a:xfrm>
              <a:off x="5035591" y="2452135"/>
              <a:ext cx="37844" cy="52885"/>
            </a:xfrm>
            <a:custGeom>
              <a:avLst/>
              <a:gdLst/>
              <a:ahLst/>
              <a:cxnLst/>
              <a:rect l="l" t="t" r="r" b="b"/>
              <a:pathLst>
                <a:path w="1144" h="1597" extrusionOk="0">
                  <a:moveTo>
                    <a:pt x="334" y="1"/>
                  </a:moveTo>
                  <a:cubicBezTo>
                    <a:pt x="787" y="1"/>
                    <a:pt x="1144" y="358"/>
                    <a:pt x="1144" y="810"/>
                  </a:cubicBezTo>
                  <a:cubicBezTo>
                    <a:pt x="1144" y="1239"/>
                    <a:pt x="787" y="1596"/>
                    <a:pt x="334" y="1596"/>
                  </a:cubicBezTo>
                  <a:cubicBezTo>
                    <a:pt x="215" y="1596"/>
                    <a:pt x="96" y="1572"/>
                    <a:pt x="1" y="1548"/>
                  </a:cubicBezTo>
                  <a:cubicBezTo>
                    <a:pt x="287" y="1429"/>
                    <a:pt x="477" y="1144"/>
                    <a:pt x="477" y="810"/>
                  </a:cubicBezTo>
                  <a:cubicBezTo>
                    <a:pt x="477" y="477"/>
                    <a:pt x="287" y="215"/>
                    <a:pt x="1" y="48"/>
                  </a:cubicBezTo>
                  <a:cubicBezTo>
                    <a:pt x="96" y="24"/>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8"/>
            <p:cNvSpPr/>
            <p:nvPr/>
          </p:nvSpPr>
          <p:spPr>
            <a:xfrm>
              <a:off x="4833936" y="2452135"/>
              <a:ext cx="37844" cy="52885"/>
            </a:xfrm>
            <a:custGeom>
              <a:avLst/>
              <a:gdLst/>
              <a:ahLst/>
              <a:cxnLst/>
              <a:rect l="l" t="t" r="r" b="b"/>
              <a:pathLst>
                <a:path w="1144" h="1597" extrusionOk="0">
                  <a:moveTo>
                    <a:pt x="334" y="1"/>
                  </a:moveTo>
                  <a:cubicBezTo>
                    <a:pt x="786" y="1"/>
                    <a:pt x="1143" y="358"/>
                    <a:pt x="1143" y="810"/>
                  </a:cubicBezTo>
                  <a:cubicBezTo>
                    <a:pt x="1143" y="1239"/>
                    <a:pt x="786" y="1596"/>
                    <a:pt x="334" y="1596"/>
                  </a:cubicBezTo>
                  <a:cubicBezTo>
                    <a:pt x="215" y="1596"/>
                    <a:pt x="96" y="1572"/>
                    <a:pt x="0" y="1548"/>
                  </a:cubicBezTo>
                  <a:cubicBezTo>
                    <a:pt x="262" y="1429"/>
                    <a:pt x="477" y="1144"/>
                    <a:pt x="477" y="810"/>
                  </a:cubicBezTo>
                  <a:cubicBezTo>
                    <a:pt x="477" y="477"/>
                    <a:pt x="262" y="215"/>
                    <a:pt x="0" y="48"/>
                  </a:cubicBezTo>
                  <a:cubicBezTo>
                    <a:pt x="96" y="24"/>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8"/>
            <p:cNvSpPr/>
            <p:nvPr/>
          </p:nvSpPr>
          <p:spPr>
            <a:xfrm>
              <a:off x="4759076" y="2452135"/>
              <a:ext cx="37844" cy="52885"/>
            </a:xfrm>
            <a:custGeom>
              <a:avLst/>
              <a:gdLst/>
              <a:ahLst/>
              <a:cxnLst/>
              <a:rect l="l" t="t" r="r" b="b"/>
              <a:pathLst>
                <a:path w="1144" h="1597" extrusionOk="0">
                  <a:moveTo>
                    <a:pt x="334" y="1"/>
                  </a:moveTo>
                  <a:cubicBezTo>
                    <a:pt x="787" y="1"/>
                    <a:pt x="1144" y="358"/>
                    <a:pt x="1144" y="810"/>
                  </a:cubicBezTo>
                  <a:cubicBezTo>
                    <a:pt x="1144" y="1239"/>
                    <a:pt x="787" y="1596"/>
                    <a:pt x="334" y="1596"/>
                  </a:cubicBezTo>
                  <a:cubicBezTo>
                    <a:pt x="215" y="1596"/>
                    <a:pt x="96" y="1572"/>
                    <a:pt x="1" y="1548"/>
                  </a:cubicBezTo>
                  <a:cubicBezTo>
                    <a:pt x="263" y="1429"/>
                    <a:pt x="477" y="1144"/>
                    <a:pt x="477" y="810"/>
                  </a:cubicBezTo>
                  <a:cubicBezTo>
                    <a:pt x="477" y="477"/>
                    <a:pt x="263" y="215"/>
                    <a:pt x="1" y="48"/>
                  </a:cubicBezTo>
                  <a:cubicBezTo>
                    <a:pt x="96" y="24"/>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8"/>
            <p:cNvSpPr/>
            <p:nvPr/>
          </p:nvSpPr>
          <p:spPr>
            <a:xfrm>
              <a:off x="4829205" y="2354346"/>
              <a:ext cx="110322" cy="74178"/>
            </a:xfrm>
            <a:custGeom>
              <a:avLst/>
              <a:gdLst/>
              <a:ahLst/>
              <a:cxnLst/>
              <a:rect l="l" t="t" r="r" b="b"/>
              <a:pathLst>
                <a:path w="3335" h="2240" extrusionOk="0">
                  <a:moveTo>
                    <a:pt x="0" y="1"/>
                  </a:moveTo>
                  <a:lnTo>
                    <a:pt x="3334" y="1"/>
                  </a:lnTo>
                  <a:lnTo>
                    <a:pt x="3334" y="2239"/>
                  </a:lnTo>
                  <a:lnTo>
                    <a:pt x="0" y="2239"/>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8"/>
            <p:cNvSpPr/>
            <p:nvPr/>
          </p:nvSpPr>
          <p:spPr>
            <a:xfrm>
              <a:off x="4979653" y="2354346"/>
              <a:ext cx="22097" cy="74178"/>
            </a:xfrm>
            <a:custGeom>
              <a:avLst/>
              <a:gdLst/>
              <a:ahLst/>
              <a:cxnLst/>
              <a:rect l="l" t="t" r="r" b="b"/>
              <a:pathLst>
                <a:path w="668" h="2240" extrusionOk="0">
                  <a:moveTo>
                    <a:pt x="1" y="1"/>
                  </a:moveTo>
                  <a:lnTo>
                    <a:pt x="668" y="1"/>
                  </a:lnTo>
                  <a:lnTo>
                    <a:pt x="668" y="2239"/>
                  </a:lnTo>
                  <a:lnTo>
                    <a:pt x="1" y="223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8"/>
            <p:cNvSpPr/>
            <p:nvPr/>
          </p:nvSpPr>
          <p:spPr>
            <a:xfrm>
              <a:off x="4917430" y="2354346"/>
              <a:ext cx="22097" cy="74178"/>
            </a:xfrm>
            <a:custGeom>
              <a:avLst/>
              <a:gdLst/>
              <a:ahLst/>
              <a:cxnLst/>
              <a:rect l="l" t="t" r="r" b="b"/>
              <a:pathLst>
                <a:path w="668" h="2240" extrusionOk="0">
                  <a:moveTo>
                    <a:pt x="1" y="1"/>
                  </a:moveTo>
                  <a:lnTo>
                    <a:pt x="667" y="1"/>
                  </a:lnTo>
                  <a:lnTo>
                    <a:pt x="667" y="2239"/>
                  </a:lnTo>
                  <a:lnTo>
                    <a:pt x="1" y="223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8"/>
            <p:cNvSpPr/>
            <p:nvPr/>
          </p:nvSpPr>
          <p:spPr>
            <a:xfrm>
              <a:off x="4807141" y="2354346"/>
              <a:ext cx="22097" cy="74178"/>
            </a:xfrm>
            <a:custGeom>
              <a:avLst/>
              <a:gdLst/>
              <a:ahLst/>
              <a:cxnLst/>
              <a:rect l="l" t="t" r="r" b="b"/>
              <a:pathLst>
                <a:path w="668" h="2240" extrusionOk="0">
                  <a:moveTo>
                    <a:pt x="1" y="1"/>
                  </a:moveTo>
                  <a:lnTo>
                    <a:pt x="667" y="1"/>
                  </a:lnTo>
                  <a:lnTo>
                    <a:pt x="667" y="2239"/>
                  </a:lnTo>
                  <a:lnTo>
                    <a:pt x="1" y="223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8"/>
            <p:cNvSpPr/>
            <p:nvPr/>
          </p:nvSpPr>
          <p:spPr>
            <a:xfrm>
              <a:off x="4979653" y="2317290"/>
              <a:ext cx="22097" cy="37089"/>
            </a:xfrm>
            <a:custGeom>
              <a:avLst/>
              <a:gdLst/>
              <a:ahLst/>
              <a:cxnLst/>
              <a:rect l="l" t="t" r="r" b="b"/>
              <a:pathLst>
                <a:path w="668" h="1120" extrusionOk="0">
                  <a:moveTo>
                    <a:pt x="549" y="0"/>
                  </a:moveTo>
                  <a:lnTo>
                    <a:pt x="1" y="0"/>
                  </a:lnTo>
                  <a:lnTo>
                    <a:pt x="1" y="1120"/>
                  </a:lnTo>
                  <a:lnTo>
                    <a:pt x="668" y="1120"/>
                  </a:lnTo>
                  <a:lnTo>
                    <a:pt x="668" y="119"/>
                  </a:lnTo>
                  <a:cubicBezTo>
                    <a:pt x="668" y="48"/>
                    <a:pt x="596" y="0"/>
                    <a:pt x="549"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8"/>
            <p:cNvSpPr/>
            <p:nvPr/>
          </p:nvSpPr>
          <p:spPr>
            <a:xfrm>
              <a:off x="4712598" y="2177545"/>
              <a:ext cx="386044" cy="333766"/>
            </a:xfrm>
            <a:custGeom>
              <a:avLst/>
              <a:gdLst/>
              <a:ahLst/>
              <a:cxnLst/>
              <a:rect l="l" t="t" r="r" b="b"/>
              <a:pathLst>
                <a:path w="11670" h="10079" extrusionOk="0">
                  <a:moveTo>
                    <a:pt x="10813" y="386"/>
                  </a:moveTo>
                  <a:lnTo>
                    <a:pt x="11003" y="1101"/>
                  </a:lnTo>
                  <a:lnTo>
                    <a:pt x="11003" y="1101"/>
                  </a:lnTo>
                  <a:lnTo>
                    <a:pt x="10122" y="553"/>
                  </a:lnTo>
                  <a:lnTo>
                    <a:pt x="10813" y="386"/>
                  </a:lnTo>
                  <a:close/>
                  <a:moveTo>
                    <a:pt x="9741" y="743"/>
                  </a:moveTo>
                  <a:lnTo>
                    <a:pt x="10836" y="1386"/>
                  </a:lnTo>
                  <a:lnTo>
                    <a:pt x="9122" y="1839"/>
                  </a:lnTo>
                  <a:lnTo>
                    <a:pt x="9741" y="743"/>
                  </a:lnTo>
                  <a:close/>
                  <a:moveTo>
                    <a:pt x="9336" y="767"/>
                  </a:moveTo>
                  <a:lnTo>
                    <a:pt x="8693" y="1863"/>
                  </a:lnTo>
                  <a:lnTo>
                    <a:pt x="7598" y="1220"/>
                  </a:lnTo>
                  <a:lnTo>
                    <a:pt x="9336" y="767"/>
                  </a:lnTo>
                  <a:close/>
                  <a:moveTo>
                    <a:pt x="7240" y="1410"/>
                  </a:moveTo>
                  <a:lnTo>
                    <a:pt x="8336" y="2077"/>
                  </a:lnTo>
                  <a:lnTo>
                    <a:pt x="6621" y="2529"/>
                  </a:lnTo>
                  <a:lnTo>
                    <a:pt x="6621" y="2529"/>
                  </a:lnTo>
                  <a:lnTo>
                    <a:pt x="7240" y="1410"/>
                  </a:lnTo>
                  <a:close/>
                  <a:moveTo>
                    <a:pt x="4764" y="2077"/>
                  </a:moveTo>
                  <a:lnTo>
                    <a:pt x="5883" y="2720"/>
                  </a:lnTo>
                  <a:lnTo>
                    <a:pt x="4145" y="3172"/>
                  </a:lnTo>
                  <a:lnTo>
                    <a:pt x="4145" y="3172"/>
                  </a:lnTo>
                  <a:lnTo>
                    <a:pt x="4764" y="2077"/>
                  </a:lnTo>
                  <a:close/>
                  <a:moveTo>
                    <a:pt x="4359" y="2101"/>
                  </a:moveTo>
                  <a:lnTo>
                    <a:pt x="3740" y="3196"/>
                  </a:lnTo>
                  <a:lnTo>
                    <a:pt x="2620" y="2553"/>
                  </a:lnTo>
                  <a:lnTo>
                    <a:pt x="4359" y="2101"/>
                  </a:lnTo>
                  <a:close/>
                  <a:moveTo>
                    <a:pt x="2358" y="2791"/>
                  </a:moveTo>
                  <a:lnTo>
                    <a:pt x="3335" y="3387"/>
                  </a:lnTo>
                  <a:lnTo>
                    <a:pt x="2358" y="3649"/>
                  </a:lnTo>
                  <a:lnTo>
                    <a:pt x="2358" y="2791"/>
                  </a:lnTo>
                  <a:close/>
                  <a:moveTo>
                    <a:pt x="2025" y="2339"/>
                  </a:moveTo>
                  <a:lnTo>
                    <a:pt x="2025" y="3887"/>
                  </a:lnTo>
                  <a:lnTo>
                    <a:pt x="2025" y="4077"/>
                  </a:lnTo>
                  <a:lnTo>
                    <a:pt x="358" y="4077"/>
                  </a:lnTo>
                  <a:lnTo>
                    <a:pt x="358" y="2339"/>
                  </a:lnTo>
                  <a:close/>
                  <a:moveTo>
                    <a:pt x="1430" y="6340"/>
                  </a:moveTo>
                  <a:cubicBezTo>
                    <a:pt x="1358" y="6340"/>
                    <a:pt x="1287" y="6364"/>
                    <a:pt x="1263" y="6459"/>
                  </a:cubicBezTo>
                  <a:cubicBezTo>
                    <a:pt x="1263" y="6554"/>
                    <a:pt x="1311" y="6649"/>
                    <a:pt x="1430" y="6649"/>
                  </a:cubicBezTo>
                  <a:lnTo>
                    <a:pt x="2311" y="6649"/>
                  </a:lnTo>
                  <a:cubicBezTo>
                    <a:pt x="2430" y="6649"/>
                    <a:pt x="2478" y="6578"/>
                    <a:pt x="2478" y="6483"/>
                  </a:cubicBezTo>
                  <a:cubicBezTo>
                    <a:pt x="2478" y="6387"/>
                    <a:pt x="2382" y="6340"/>
                    <a:pt x="2311" y="6340"/>
                  </a:cubicBezTo>
                  <a:close/>
                  <a:moveTo>
                    <a:pt x="4740" y="6316"/>
                  </a:moveTo>
                  <a:cubicBezTo>
                    <a:pt x="4645" y="6316"/>
                    <a:pt x="4573" y="6387"/>
                    <a:pt x="4573" y="6483"/>
                  </a:cubicBezTo>
                  <a:cubicBezTo>
                    <a:pt x="4573" y="6554"/>
                    <a:pt x="4645" y="6649"/>
                    <a:pt x="4740" y="6649"/>
                  </a:cubicBezTo>
                  <a:lnTo>
                    <a:pt x="5597" y="6649"/>
                  </a:lnTo>
                  <a:cubicBezTo>
                    <a:pt x="5716" y="6649"/>
                    <a:pt x="5812" y="6554"/>
                    <a:pt x="5788" y="6435"/>
                  </a:cubicBezTo>
                  <a:cubicBezTo>
                    <a:pt x="5764" y="6387"/>
                    <a:pt x="5692" y="6316"/>
                    <a:pt x="5597" y="6316"/>
                  </a:cubicBezTo>
                  <a:close/>
                  <a:moveTo>
                    <a:pt x="7550" y="6316"/>
                  </a:moveTo>
                  <a:cubicBezTo>
                    <a:pt x="7455" y="6316"/>
                    <a:pt x="7360" y="6387"/>
                    <a:pt x="7360" y="6483"/>
                  </a:cubicBezTo>
                  <a:cubicBezTo>
                    <a:pt x="7360" y="6554"/>
                    <a:pt x="7455" y="6649"/>
                    <a:pt x="7550" y="6649"/>
                  </a:cubicBezTo>
                  <a:lnTo>
                    <a:pt x="8026" y="6649"/>
                  </a:lnTo>
                  <a:cubicBezTo>
                    <a:pt x="8145" y="6649"/>
                    <a:pt x="8193" y="6554"/>
                    <a:pt x="8193" y="6483"/>
                  </a:cubicBezTo>
                  <a:cubicBezTo>
                    <a:pt x="8193" y="6387"/>
                    <a:pt x="8098" y="6316"/>
                    <a:pt x="8026" y="6316"/>
                  </a:cubicBezTo>
                  <a:close/>
                  <a:moveTo>
                    <a:pt x="10051" y="5768"/>
                  </a:moveTo>
                  <a:lnTo>
                    <a:pt x="11027" y="6721"/>
                  </a:lnTo>
                  <a:lnTo>
                    <a:pt x="10051" y="6721"/>
                  </a:lnTo>
                  <a:lnTo>
                    <a:pt x="10051" y="5768"/>
                  </a:lnTo>
                  <a:close/>
                  <a:moveTo>
                    <a:pt x="3335" y="5506"/>
                  </a:moveTo>
                  <a:lnTo>
                    <a:pt x="3335" y="7435"/>
                  </a:lnTo>
                  <a:lnTo>
                    <a:pt x="358" y="7435"/>
                  </a:lnTo>
                  <a:lnTo>
                    <a:pt x="358" y="5506"/>
                  </a:lnTo>
                  <a:close/>
                  <a:moveTo>
                    <a:pt x="6669" y="5506"/>
                  </a:moveTo>
                  <a:lnTo>
                    <a:pt x="6669" y="7435"/>
                  </a:lnTo>
                  <a:lnTo>
                    <a:pt x="3692" y="7435"/>
                  </a:lnTo>
                  <a:lnTo>
                    <a:pt x="3692" y="5506"/>
                  </a:lnTo>
                  <a:close/>
                  <a:moveTo>
                    <a:pt x="8574" y="5506"/>
                  </a:moveTo>
                  <a:lnTo>
                    <a:pt x="8574" y="7435"/>
                  </a:lnTo>
                  <a:lnTo>
                    <a:pt x="7026" y="7435"/>
                  </a:lnTo>
                  <a:lnTo>
                    <a:pt x="7026" y="5506"/>
                  </a:lnTo>
                  <a:close/>
                  <a:moveTo>
                    <a:pt x="9693" y="5506"/>
                  </a:moveTo>
                  <a:lnTo>
                    <a:pt x="9693" y="6864"/>
                  </a:lnTo>
                  <a:cubicBezTo>
                    <a:pt x="9693" y="6959"/>
                    <a:pt x="9765" y="7054"/>
                    <a:pt x="9860" y="7054"/>
                  </a:cubicBezTo>
                  <a:lnTo>
                    <a:pt x="11289" y="7054"/>
                  </a:lnTo>
                  <a:lnTo>
                    <a:pt x="11289" y="7435"/>
                  </a:lnTo>
                  <a:lnTo>
                    <a:pt x="8907" y="7435"/>
                  </a:lnTo>
                  <a:lnTo>
                    <a:pt x="8907" y="5506"/>
                  </a:lnTo>
                  <a:close/>
                  <a:moveTo>
                    <a:pt x="1739" y="8483"/>
                  </a:moveTo>
                  <a:cubicBezTo>
                    <a:pt x="1906" y="8483"/>
                    <a:pt x="2073" y="8531"/>
                    <a:pt x="2192" y="8650"/>
                  </a:cubicBezTo>
                  <a:cubicBezTo>
                    <a:pt x="2263" y="8769"/>
                    <a:pt x="2358" y="8912"/>
                    <a:pt x="2358" y="9102"/>
                  </a:cubicBezTo>
                  <a:cubicBezTo>
                    <a:pt x="2358" y="9269"/>
                    <a:pt x="2311" y="9436"/>
                    <a:pt x="2192" y="9555"/>
                  </a:cubicBezTo>
                  <a:cubicBezTo>
                    <a:pt x="2073" y="9674"/>
                    <a:pt x="1906" y="9721"/>
                    <a:pt x="1739" y="9721"/>
                  </a:cubicBezTo>
                  <a:cubicBezTo>
                    <a:pt x="1549" y="9721"/>
                    <a:pt x="1406" y="9674"/>
                    <a:pt x="1287" y="9555"/>
                  </a:cubicBezTo>
                  <a:cubicBezTo>
                    <a:pt x="1168" y="9436"/>
                    <a:pt x="1120" y="9269"/>
                    <a:pt x="1120" y="9102"/>
                  </a:cubicBezTo>
                  <a:cubicBezTo>
                    <a:pt x="1120" y="8912"/>
                    <a:pt x="1168" y="8769"/>
                    <a:pt x="1287" y="8650"/>
                  </a:cubicBezTo>
                  <a:cubicBezTo>
                    <a:pt x="1406" y="8531"/>
                    <a:pt x="1549" y="8483"/>
                    <a:pt x="1739" y="8483"/>
                  </a:cubicBezTo>
                  <a:close/>
                  <a:moveTo>
                    <a:pt x="4002" y="8483"/>
                  </a:moveTo>
                  <a:cubicBezTo>
                    <a:pt x="4168" y="8483"/>
                    <a:pt x="4335" y="8531"/>
                    <a:pt x="4454" y="8650"/>
                  </a:cubicBezTo>
                  <a:cubicBezTo>
                    <a:pt x="4573" y="8769"/>
                    <a:pt x="4621" y="8912"/>
                    <a:pt x="4621" y="9102"/>
                  </a:cubicBezTo>
                  <a:cubicBezTo>
                    <a:pt x="4621" y="9269"/>
                    <a:pt x="4573" y="9436"/>
                    <a:pt x="4454" y="9555"/>
                  </a:cubicBezTo>
                  <a:cubicBezTo>
                    <a:pt x="4335" y="9674"/>
                    <a:pt x="4168" y="9721"/>
                    <a:pt x="4002" y="9721"/>
                  </a:cubicBezTo>
                  <a:cubicBezTo>
                    <a:pt x="3811" y="9721"/>
                    <a:pt x="3668" y="9674"/>
                    <a:pt x="3549" y="9555"/>
                  </a:cubicBezTo>
                  <a:cubicBezTo>
                    <a:pt x="3430" y="9436"/>
                    <a:pt x="3382" y="9269"/>
                    <a:pt x="3382" y="9102"/>
                  </a:cubicBezTo>
                  <a:cubicBezTo>
                    <a:pt x="3382" y="8912"/>
                    <a:pt x="3430" y="8769"/>
                    <a:pt x="3549" y="8650"/>
                  </a:cubicBezTo>
                  <a:cubicBezTo>
                    <a:pt x="3668" y="8531"/>
                    <a:pt x="3811" y="8483"/>
                    <a:pt x="4002" y="8483"/>
                  </a:cubicBezTo>
                  <a:close/>
                  <a:moveTo>
                    <a:pt x="10098" y="8483"/>
                  </a:moveTo>
                  <a:cubicBezTo>
                    <a:pt x="10289" y="8483"/>
                    <a:pt x="10432" y="8531"/>
                    <a:pt x="10551" y="8650"/>
                  </a:cubicBezTo>
                  <a:cubicBezTo>
                    <a:pt x="10670" y="8769"/>
                    <a:pt x="10717" y="8912"/>
                    <a:pt x="10717" y="9102"/>
                  </a:cubicBezTo>
                  <a:cubicBezTo>
                    <a:pt x="10717" y="9269"/>
                    <a:pt x="10670" y="9436"/>
                    <a:pt x="10551" y="9555"/>
                  </a:cubicBezTo>
                  <a:cubicBezTo>
                    <a:pt x="10432" y="9674"/>
                    <a:pt x="10289" y="9721"/>
                    <a:pt x="10098" y="9721"/>
                  </a:cubicBezTo>
                  <a:cubicBezTo>
                    <a:pt x="9931" y="9721"/>
                    <a:pt x="9765" y="9674"/>
                    <a:pt x="9646" y="9555"/>
                  </a:cubicBezTo>
                  <a:cubicBezTo>
                    <a:pt x="9527" y="9436"/>
                    <a:pt x="9479" y="9269"/>
                    <a:pt x="9479" y="9102"/>
                  </a:cubicBezTo>
                  <a:cubicBezTo>
                    <a:pt x="9479" y="8912"/>
                    <a:pt x="9527" y="8769"/>
                    <a:pt x="9646" y="8650"/>
                  </a:cubicBezTo>
                  <a:cubicBezTo>
                    <a:pt x="9765" y="8531"/>
                    <a:pt x="9931" y="8483"/>
                    <a:pt x="10098" y="8483"/>
                  </a:cubicBezTo>
                  <a:close/>
                  <a:moveTo>
                    <a:pt x="10898" y="0"/>
                  </a:moveTo>
                  <a:cubicBezTo>
                    <a:pt x="10886" y="0"/>
                    <a:pt x="10873" y="2"/>
                    <a:pt x="10860" y="5"/>
                  </a:cubicBezTo>
                  <a:lnTo>
                    <a:pt x="6288" y="1243"/>
                  </a:lnTo>
                  <a:cubicBezTo>
                    <a:pt x="6193" y="1267"/>
                    <a:pt x="6145" y="1363"/>
                    <a:pt x="6169" y="1434"/>
                  </a:cubicBezTo>
                  <a:cubicBezTo>
                    <a:pt x="6187" y="1508"/>
                    <a:pt x="6250" y="1568"/>
                    <a:pt x="6321" y="1568"/>
                  </a:cubicBezTo>
                  <a:cubicBezTo>
                    <a:pt x="6341" y="1568"/>
                    <a:pt x="6362" y="1564"/>
                    <a:pt x="6383" y="1553"/>
                  </a:cubicBezTo>
                  <a:lnTo>
                    <a:pt x="6859" y="1434"/>
                  </a:lnTo>
                  <a:lnTo>
                    <a:pt x="6859" y="1434"/>
                  </a:lnTo>
                  <a:lnTo>
                    <a:pt x="6240" y="2553"/>
                  </a:lnTo>
                  <a:lnTo>
                    <a:pt x="5121" y="1886"/>
                  </a:lnTo>
                  <a:lnTo>
                    <a:pt x="5645" y="1767"/>
                  </a:lnTo>
                  <a:cubicBezTo>
                    <a:pt x="5716" y="1744"/>
                    <a:pt x="5788" y="1648"/>
                    <a:pt x="5740" y="1553"/>
                  </a:cubicBezTo>
                  <a:cubicBezTo>
                    <a:pt x="5719" y="1491"/>
                    <a:pt x="5663" y="1429"/>
                    <a:pt x="5587" y="1429"/>
                  </a:cubicBezTo>
                  <a:cubicBezTo>
                    <a:pt x="5575" y="1429"/>
                    <a:pt x="5562" y="1431"/>
                    <a:pt x="5550" y="1434"/>
                  </a:cubicBezTo>
                  <a:lnTo>
                    <a:pt x="2382" y="2268"/>
                  </a:lnTo>
                  <a:lnTo>
                    <a:pt x="2382" y="2148"/>
                  </a:lnTo>
                  <a:cubicBezTo>
                    <a:pt x="2382" y="2077"/>
                    <a:pt x="2287" y="1982"/>
                    <a:pt x="2216" y="1982"/>
                  </a:cubicBezTo>
                  <a:lnTo>
                    <a:pt x="191" y="1982"/>
                  </a:lnTo>
                  <a:cubicBezTo>
                    <a:pt x="96" y="1982"/>
                    <a:pt x="1" y="2077"/>
                    <a:pt x="1" y="2148"/>
                  </a:cubicBezTo>
                  <a:lnTo>
                    <a:pt x="1" y="7602"/>
                  </a:lnTo>
                  <a:lnTo>
                    <a:pt x="1" y="9102"/>
                  </a:lnTo>
                  <a:cubicBezTo>
                    <a:pt x="1" y="9174"/>
                    <a:pt x="96" y="9269"/>
                    <a:pt x="191" y="9269"/>
                  </a:cubicBezTo>
                  <a:lnTo>
                    <a:pt x="739" y="9269"/>
                  </a:lnTo>
                  <a:cubicBezTo>
                    <a:pt x="787" y="9459"/>
                    <a:pt x="858" y="9626"/>
                    <a:pt x="1025" y="9769"/>
                  </a:cubicBezTo>
                  <a:cubicBezTo>
                    <a:pt x="1192" y="9960"/>
                    <a:pt x="1430" y="10079"/>
                    <a:pt x="1692" y="10079"/>
                  </a:cubicBezTo>
                  <a:cubicBezTo>
                    <a:pt x="1977" y="10079"/>
                    <a:pt x="2216" y="9960"/>
                    <a:pt x="2382" y="9769"/>
                  </a:cubicBezTo>
                  <a:cubicBezTo>
                    <a:pt x="2525" y="9674"/>
                    <a:pt x="2620" y="9483"/>
                    <a:pt x="2644" y="9269"/>
                  </a:cubicBezTo>
                  <a:lnTo>
                    <a:pt x="3001" y="9269"/>
                  </a:lnTo>
                  <a:cubicBezTo>
                    <a:pt x="3049" y="9459"/>
                    <a:pt x="3121" y="9626"/>
                    <a:pt x="3287" y="9769"/>
                  </a:cubicBezTo>
                  <a:cubicBezTo>
                    <a:pt x="3454" y="9960"/>
                    <a:pt x="3692" y="10079"/>
                    <a:pt x="3954" y="10079"/>
                  </a:cubicBezTo>
                  <a:cubicBezTo>
                    <a:pt x="4240" y="10079"/>
                    <a:pt x="4478" y="9960"/>
                    <a:pt x="4645" y="9769"/>
                  </a:cubicBezTo>
                  <a:cubicBezTo>
                    <a:pt x="4788" y="9674"/>
                    <a:pt x="4883" y="9483"/>
                    <a:pt x="4907" y="9269"/>
                  </a:cubicBezTo>
                  <a:lnTo>
                    <a:pt x="6407" y="9269"/>
                  </a:lnTo>
                  <a:cubicBezTo>
                    <a:pt x="6526" y="9269"/>
                    <a:pt x="6574" y="9174"/>
                    <a:pt x="6574" y="9102"/>
                  </a:cubicBezTo>
                  <a:cubicBezTo>
                    <a:pt x="6574" y="9007"/>
                    <a:pt x="6502" y="8936"/>
                    <a:pt x="6407" y="8936"/>
                  </a:cubicBezTo>
                  <a:lnTo>
                    <a:pt x="4907" y="8936"/>
                  </a:lnTo>
                  <a:cubicBezTo>
                    <a:pt x="4883" y="8769"/>
                    <a:pt x="4788" y="8578"/>
                    <a:pt x="4645" y="8435"/>
                  </a:cubicBezTo>
                  <a:cubicBezTo>
                    <a:pt x="4478" y="8269"/>
                    <a:pt x="4240" y="8150"/>
                    <a:pt x="3954" y="8150"/>
                  </a:cubicBezTo>
                  <a:cubicBezTo>
                    <a:pt x="3692" y="8150"/>
                    <a:pt x="3454" y="8269"/>
                    <a:pt x="3287" y="8435"/>
                  </a:cubicBezTo>
                  <a:cubicBezTo>
                    <a:pt x="3121" y="8554"/>
                    <a:pt x="3049" y="8745"/>
                    <a:pt x="3001" y="8936"/>
                  </a:cubicBezTo>
                  <a:lnTo>
                    <a:pt x="2644" y="8936"/>
                  </a:lnTo>
                  <a:cubicBezTo>
                    <a:pt x="2620" y="8769"/>
                    <a:pt x="2525" y="8578"/>
                    <a:pt x="2382" y="8435"/>
                  </a:cubicBezTo>
                  <a:cubicBezTo>
                    <a:pt x="2216" y="8269"/>
                    <a:pt x="1977" y="8150"/>
                    <a:pt x="1692" y="8150"/>
                  </a:cubicBezTo>
                  <a:cubicBezTo>
                    <a:pt x="1430" y="8150"/>
                    <a:pt x="1192" y="8269"/>
                    <a:pt x="1025" y="8435"/>
                  </a:cubicBezTo>
                  <a:cubicBezTo>
                    <a:pt x="858" y="8554"/>
                    <a:pt x="787" y="8745"/>
                    <a:pt x="739" y="8936"/>
                  </a:cubicBezTo>
                  <a:lnTo>
                    <a:pt x="358" y="8936"/>
                  </a:lnTo>
                  <a:lnTo>
                    <a:pt x="358" y="7792"/>
                  </a:lnTo>
                  <a:lnTo>
                    <a:pt x="11289" y="7792"/>
                  </a:lnTo>
                  <a:lnTo>
                    <a:pt x="11289" y="8936"/>
                  </a:lnTo>
                  <a:lnTo>
                    <a:pt x="11051" y="8936"/>
                  </a:lnTo>
                  <a:cubicBezTo>
                    <a:pt x="11027" y="8769"/>
                    <a:pt x="10932" y="8578"/>
                    <a:pt x="10789" y="8435"/>
                  </a:cubicBezTo>
                  <a:cubicBezTo>
                    <a:pt x="10598" y="8269"/>
                    <a:pt x="10360" y="8150"/>
                    <a:pt x="10098" y="8150"/>
                  </a:cubicBezTo>
                  <a:cubicBezTo>
                    <a:pt x="9836" y="8150"/>
                    <a:pt x="9598" y="8269"/>
                    <a:pt x="9408" y="8435"/>
                  </a:cubicBezTo>
                  <a:cubicBezTo>
                    <a:pt x="9265" y="8554"/>
                    <a:pt x="9169" y="8745"/>
                    <a:pt x="9146" y="8936"/>
                  </a:cubicBezTo>
                  <a:lnTo>
                    <a:pt x="7217" y="8936"/>
                  </a:lnTo>
                  <a:cubicBezTo>
                    <a:pt x="7098" y="8936"/>
                    <a:pt x="7026" y="9031"/>
                    <a:pt x="7026" y="9126"/>
                  </a:cubicBezTo>
                  <a:cubicBezTo>
                    <a:pt x="7026" y="9221"/>
                    <a:pt x="7121" y="9269"/>
                    <a:pt x="7217" y="9269"/>
                  </a:cubicBezTo>
                  <a:lnTo>
                    <a:pt x="9146" y="9269"/>
                  </a:lnTo>
                  <a:cubicBezTo>
                    <a:pt x="9169" y="9459"/>
                    <a:pt x="9265" y="9674"/>
                    <a:pt x="9479" y="9745"/>
                  </a:cubicBezTo>
                  <a:cubicBezTo>
                    <a:pt x="9646" y="9936"/>
                    <a:pt x="9884" y="10055"/>
                    <a:pt x="10170" y="10055"/>
                  </a:cubicBezTo>
                  <a:cubicBezTo>
                    <a:pt x="10432" y="10055"/>
                    <a:pt x="10670" y="9936"/>
                    <a:pt x="10836" y="9745"/>
                  </a:cubicBezTo>
                  <a:cubicBezTo>
                    <a:pt x="11003" y="9602"/>
                    <a:pt x="11075" y="9412"/>
                    <a:pt x="11122" y="9221"/>
                  </a:cubicBezTo>
                  <a:lnTo>
                    <a:pt x="11503" y="9221"/>
                  </a:lnTo>
                  <a:cubicBezTo>
                    <a:pt x="11513" y="9224"/>
                    <a:pt x="11523" y="9225"/>
                    <a:pt x="11533" y="9225"/>
                  </a:cubicBezTo>
                  <a:cubicBezTo>
                    <a:pt x="11613" y="9225"/>
                    <a:pt x="11670" y="9140"/>
                    <a:pt x="11670" y="9055"/>
                  </a:cubicBezTo>
                  <a:lnTo>
                    <a:pt x="11670" y="7578"/>
                  </a:lnTo>
                  <a:lnTo>
                    <a:pt x="11670" y="6864"/>
                  </a:lnTo>
                  <a:cubicBezTo>
                    <a:pt x="11670" y="6840"/>
                    <a:pt x="11646" y="6768"/>
                    <a:pt x="11622" y="6745"/>
                  </a:cubicBezTo>
                  <a:lnTo>
                    <a:pt x="10051" y="5220"/>
                  </a:lnTo>
                  <a:cubicBezTo>
                    <a:pt x="10003" y="5197"/>
                    <a:pt x="9979" y="5173"/>
                    <a:pt x="9931" y="5173"/>
                  </a:cubicBezTo>
                  <a:lnTo>
                    <a:pt x="8979" y="5173"/>
                  </a:lnTo>
                  <a:lnTo>
                    <a:pt x="8979" y="4220"/>
                  </a:lnTo>
                  <a:cubicBezTo>
                    <a:pt x="8979" y="4125"/>
                    <a:pt x="8884" y="4030"/>
                    <a:pt x="8788" y="4030"/>
                  </a:cubicBezTo>
                  <a:lnTo>
                    <a:pt x="6002" y="4030"/>
                  </a:lnTo>
                  <a:cubicBezTo>
                    <a:pt x="5883" y="4030"/>
                    <a:pt x="5812" y="4125"/>
                    <a:pt x="5812" y="4220"/>
                  </a:cubicBezTo>
                  <a:cubicBezTo>
                    <a:pt x="5812" y="4316"/>
                    <a:pt x="5907" y="4363"/>
                    <a:pt x="6002" y="4363"/>
                  </a:cubicBezTo>
                  <a:lnTo>
                    <a:pt x="8622" y="4363"/>
                  </a:lnTo>
                  <a:lnTo>
                    <a:pt x="8622" y="5173"/>
                  </a:lnTo>
                  <a:lnTo>
                    <a:pt x="406" y="5173"/>
                  </a:lnTo>
                  <a:lnTo>
                    <a:pt x="406" y="4363"/>
                  </a:lnTo>
                  <a:lnTo>
                    <a:pt x="5216" y="4363"/>
                  </a:lnTo>
                  <a:cubicBezTo>
                    <a:pt x="5216" y="4363"/>
                    <a:pt x="5407" y="4316"/>
                    <a:pt x="5407" y="4220"/>
                  </a:cubicBezTo>
                  <a:cubicBezTo>
                    <a:pt x="5407" y="4125"/>
                    <a:pt x="5311" y="4030"/>
                    <a:pt x="5216" y="4030"/>
                  </a:cubicBezTo>
                  <a:lnTo>
                    <a:pt x="2430" y="4030"/>
                  </a:lnTo>
                  <a:lnTo>
                    <a:pt x="2430" y="4006"/>
                  </a:lnTo>
                  <a:lnTo>
                    <a:pt x="11313" y="1625"/>
                  </a:lnTo>
                  <a:cubicBezTo>
                    <a:pt x="11408" y="1601"/>
                    <a:pt x="11479" y="1505"/>
                    <a:pt x="11432" y="1410"/>
                  </a:cubicBezTo>
                  <a:lnTo>
                    <a:pt x="11075" y="124"/>
                  </a:lnTo>
                  <a:cubicBezTo>
                    <a:pt x="11054" y="62"/>
                    <a:pt x="10980" y="0"/>
                    <a:pt x="10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8"/>
          <p:cNvGrpSpPr/>
          <p:nvPr/>
        </p:nvGrpSpPr>
        <p:grpSpPr>
          <a:xfrm>
            <a:off x="5358531" y="1550518"/>
            <a:ext cx="386044" cy="341515"/>
            <a:chOff x="5369633" y="1593330"/>
            <a:chExt cx="386044" cy="341515"/>
          </a:xfrm>
        </p:grpSpPr>
        <p:sp>
          <p:nvSpPr>
            <p:cNvPr id="5789" name="Google Shape;5789;p68"/>
            <p:cNvSpPr/>
            <p:nvPr/>
          </p:nvSpPr>
          <p:spPr>
            <a:xfrm>
              <a:off x="5379855" y="1640651"/>
              <a:ext cx="221404" cy="141997"/>
            </a:xfrm>
            <a:custGeom>
              <a:avLst/>
              <a:gdLst/>
              <a:ahLst/>
              <a:cxnLst/>
              <a:rect l="l" t="t" r="r" b="b"/>
              <a:pathLst>
                <a:path w="6693" h="4288" extrusionOk="0">
                  <a:moveTo>
                    <a:pt x="953" y="1"/>
                  </a:moveTo>
                  <a:lnTo>
                    <a:pt x="358" y="1"/>
                  </a:lnTo>
                  <a:cubicBezTo>
                    <a:pt x="144" y="1"/>
                    <a:pt x="1" y="191"/>
                    <a:pt x="1" y="358"/>
                  </a:cubicBezTo>
                  <a:lnTo>
                    <a:pt x="1" y="3930"/>
                  </a:lnTo>
                  <a:cubicBezTo>
                    <a:pt x="1" y="4144"/>
                    <a:pt x="167" y="4287"/>
                    <a:pt x="358" y="4287"/>
                  </a:cubicBezTo>
                  <a:lnTo>
                    <a:pt x="953" y="4287"/>
                  </a:lnTo>
                  <a:close/>
                  <a:moveTo>
                    <a:pt x="5740" y="1"/>
                  </a:moveTo>
                  <a:lnTo>
                    <a:pt x="6335" y="1"/>
                  </a:lnTo>
                  <a:cubicBezTo>
                    <a:pt x="6550" y="1"/>
                    <a:pt x="6693" y="191"/>
                    <a:pt x="6693" y="358"/>
                  </a:cubicBezTo>
                  <a:lnTo>
                    <a:pt x="6693" y="3930"/>
                  </a:lnTo>
                  <a:cubicBezTo>
                    <a:pt x="6693" y="4144"/>
                    <a:pt x="6502" y="4287"/>
                    <a:pt x="6335" y="4287"/>
                  </a:cubicBezTo>
                  <a:lnTo>
                    <a:pt x="5740" y="42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8"/>
            <p:cNvSpPr/>
            <p:nvPr/>
          </p:nvSpPr>
          <p:spPr>
            <a:xfrm>
              <a:off x="5406650" y="1597271"/>
              <a:ext cx="166260" cy="227964"/>
            </a:xfrm>
            <a:custGeom>
              <a:avLst/>
              <a:gdLst/>
              <a:ahLst/>
              <a:cxnLst/>
              <a:rect l="l" t="t" r="r" b="b"/>
              <a:pathLst>
                <a:path w="5026" h="6884" extrusionOk="0">
                  <a:moveTo>
                    <a:pt x="5025" y="1311"/>
                  </a:moveTo>
                  <a:lnTo>
                    <a:pt x="5025" y="5573"/>
                  </a:lnTo>
                  <a:cubicBezTo>
                    <a:pt x="5025" y="6288"/>
                    <a:pt x="4430" y="6883"/>
                    <a:pt x="3715" y="6859"/>
                  </a:cubicBezTo>
                  <a:cubicBezTo>
                    <a:pt x="3049" y="6835"/>
                    <a:pt x="2525" y="6264"/>
                    <a:pt x="2525" y="5597"/>
                  </a:cubicBezTo>
                  <a:cubicBezTo>
                    <a:pt x="2525" y="6288"/>
                    <a:pt x="1953" y="6859"/>
                    <a:pt x="1263" y="6859"/>
                  </a:cubicBezTo>
                  <a:cubicBezTo>
                    <a:pt x="572" y="6859"/>
                    <a:pt x="0" y="6288"/>
                    <a:pt x="0" y="5597"/>
                  </a:cubicBezTo>
                  <a:lnTo>
                    <a:pt x="0" y="1287"/>
                  </a:lnTo>
                  <a:cubicBezTo>
                    <a:pt x="0" y="596"/>
                    <a:pt x="572" y="48"/>
                    <a:pt x="1263" y="48"/>
                  </a:cubicBezTo>
                  <a:cubicBezTo>
                    <a:pt x="1953" y="48"/>
                    <a:pt x="2525" y="596"/>
                    <a:pt x="2525" y="1287"/>
                  </a:cubicBezTo>
                  <a:cubicBezTo>
                    <a:pt x="2525" y="644"/>
                    <a:pt x="3049" y="72"/>
                    <a:pt x="3715" y="48"/>
                  </a:cubicBezTo>
                  <a:cubicBezTo>
                    <a:pt x="4454" y="1"/>
                    <a:pt x="5025" y="596"/>
                    <a:pt x="5025" y="13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8"/>
            <p:cNvSpPr/>
            <p:nvPr/>
          </p:nvSpPr>
          <p:spPr>
            <a:xfrm>
              <a:off x="5438142" y="1597271"/>
              <a:ext cx="134768" cy="227169"/>
            </a:xfrm>
            <a:custGeom>
              <a:avLst/>
              <a:gdLst/>
              <a:ahLst/>
              <a:cxnLst/>
              <a:rect l="l" t="t" r="r" b="b"/>
              <a:pathLst>
                <a:path w="4074" h="6860" extrusionOk="0">
                  <a:moveTo>
                    <a:pt x="3406" y="1287"/>
                  </a:moveTo>
                  <a:lnTo>
                    <a:pt x="3406" y="5573"/>
                  </a:lnTo>
                  <a:cubicBezTo>
                    <a:pt x="3406" y="6145"/>
                    <a:pt x="3025" y="6645"/>
                    <a:pt x="2478" y="6764"/>
                  </a:cubicBezTo>
                  <a:cubicBezTo>
                    <a:pt x="2573" y="6788"/>
                    <a:pt x="2692" y="6788"/>
                    <a:pt x="2811" y="6835"/>
                  </a:cubicBezTo>
                  <a:cubicBezTo>
                    <a:pt x="3502" y="6835"/>
                    <a:pt x="4073" y="6264"/>
                    <a:pt x="4073" y="5550"/>
                  </a:cubicBezTo>
                  <a:lnTo>
                    <a:pt x="4073" y="1287"/>
                  </a:lnTo>
                  <a:cubicBezTo>
                    <a:pt x="4073" y="596"/>
                    <a:pt x="3502" y="1"/>
                    <a:pt x="2811" y="1"/>
                  </a:cubicBezTo>
                  <a:cubicBezTo>
                    <a:pt x="2692" y="1"/>
                    <a:pt x="2597" y="25"/>
                    <a:pt x="2478" y="25"/>
                  </a:cubicBezTo>
                  <a:cubicBezTo>
                    <a:pt x="3025" y="239"/>
                    <a:pt x="3406" y="715"/>
                    <a:pt x="3406" y="1287"/>
                  </a:cubicBezTo>
                  <a:close/>
                  <a:moveTo>
                    <a:pt x="930" y="1311"/>
                  </a:moveTo>
                  <a:lnTo>
                    <a:pt x="930" y="5597"/>
                  </a:lnTo>
                  <a:cubicBezTo>
                    <a:pt x="930" y="6169"/>
                    <a:pt x="549" y="6669"/>
                    <a:pt x="25" y="6788"/>
                  </a:cubicBezTo>
                  <a:cubicBezTo>
                    <a:pt x="120" y="6835"/>
                    <a:pt x="287" y="6859"/>
                    <a:pt x="430" y="6835"/>
                  </a:cubicBezTo>
                  <a:cubicBezTo>
                    <a:pt x="1096" y="6764"/>
                    <a:pt x="1597" y="6240"/>
                    <a:pt x="1597" y="5573"/>
                  </a:cubicBezTo>
                  <a:lnTo>
                    <a:pt x="1597" y="1311"/>
                  </a:lnTo>
                  <a:cubicBezTo>
                    <a:pt x="1597" y="644"/>
                    <a:pt x="1025" y="72"/>
                    <a:pt x="334" y="72"/>
                  </a:cubicBezTo>
                  <a:cubicBezTo>
                    <a:pt x="215" y="72"/>
                    <a:pt x="96" y="96"/>
                    <a:pt x="1" y="96"/>
                  </a:cubicBezTo>
                  <a:cubicBezTo>
                    <a:pt x="549" y="239"/>
                    <a:pt x="930" y="715"/>
                    <a:pt x="930" y="131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8"/>
            <p:cNvSpPr/>
            <p:nvPr/>
          </p:nvSpPr>
          <p:spPr>
            <a:xfrm>
              <a:off x="5677641" y="1735294"/>
              <a:ext cx="30764" cy="43414"/>
            </a:xfrm>
            <a:custGeom>
              <a:avLst/>
              <a:gdLst/>
              <a:ahLst/>
              <a:cxnLst/>
              <a:rect l="l" t="t" r="r" b="b"/>
              <a:pathLst>
                <a:path w="930" h="1311" extrusionOk="0">
                  <a:moveTo>
                    <a:pt x="1" y="0"/>
                  </a:moveTo>
                  <a:lnTo>
                    <a:pt x="929" y="0"/>
                  </a:lnTo>
                  <a:lnTo>
                    <a:pt x="929" y="1310"/>
                  </a:lnTo>
                  <a:lnTo>
                    <a:pt x="1" y="131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8"/>
            <p:cNvSpPr/>
            <p:nvPr/>
          </p:nvSpPr>
          <p:spPr>
            <a:xfrm>
              <a:off x="5636688" y="1598860"/>
              <a:ext cx="115052" cy="143554"/>
            </a:xfrm>
            <a:custGeom>
              <a:avLst/>
              <a:gdLst/>
              <a:ahLst/>
              <a:cxnLst/>
              <a:rect l="l" t="t" r="r" b="b"/>
              <a:pathLst>
                <a:path w="3478" h="4335" extrusionOk="0">
                  <a:moveTo>
                    <a:pt x="3477" y="739"/>
                  </a:moveTo>
                  <a:lnTo>
                    <a:pt x="3477" y="2334"/>
                  </a:lnTo>
                  <a:cubicBezTo>
                    <a:pt x="3477" y="3287"/>
                    <a:pt x="2953" y="4096"/>
                    <a:pt x="2191" y="4335"/>
                  </a:cubicBezTo>
                  <a:lnTo>
                    <a:pt x="1286" y="4335"/>
                  </a:lnTo>
                  <a:cubicBezTo>
                    <a:pt x="524" y="4096"/>
                    <a:pt x="0" y="3287"/>
                    <a:pt x="0" y="2334"/>
                  </a:cubicBezTo>
                  <a:lnTo>
                    <a:pt x="0" y="739"/>
                  </a:lnTo>
                  <a:cubicBezTo>
                    <a:pt x="0" y="310"/>
                    <a:pt x="762" y="0"/>
                    <a:pt x="1762" y="0"/>
                  </a:cubicBezTo>
                  <a:cubicBezTo>
                    <a:pt x="2667" y="0"/>
                    <a:pt x="3477" y="310"/>
                    <a:pt x="3477" y="7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8"/>
            <p:cNvSpPr/>
            <p:nvPr/>
          </p:nvSpPr>
          <p:spPr>
            <a:xfrm>
              <a:off x="5683165" y="1598860"/>
              <a:ext cx="68575" cy="143554"/>
            </a:xfrm>
            <a:custGeom>
              <a:avLst/>
              <a:gdLst/>
              <a:ahLst/>
              <a:cxnLst/>
              <a:rect l="l" t="t" r="r" b="b"/>
              <a:pathLst>
                <a:path w="2073" h="4335" extrusionOk="0">
                  <a:moveTo>
                    <a:pt x="2072" y="739"/>
                  </a:moveTo>
                  <a:lnTo>
                    <a:pt x="2072" y="2334"/>
                  </a:lnTo>
                  <a:cubicBezTo>
                    <a:pt x="2072" y="3287"/>
                    <a:pt x="1548" y="4096"/>
                    <a:pt x="786" y="4335"/>
                  </a:cubicBezTo>
                  <a:lnTo>
                    <a:pt x="143" y="4335"/>
                  </a:lnTo>
                  <a:cubicBezTo>
                    <a:pt x="881" y="4096"/>
                    <a:pt x="1429" y="3287"/>
                    <a:pt x="1429" y="2334"/>
                  </a:cubicBezTo>
                  <a:lnTo>
                    <a:pt x="1429" y="739"/>
                  </a:lnTo>
                  <a:cubicBezTo>
                    <a:pt x="1429" y="381"/>
                    <a:pt x="786" y="72"/>
                    <a:pt x="0" y="24"/>
                  </a:cubicBezTo>
                  <a:lnTo>
                    <a:pt x="310" y="24"/>
                  </a:lnTo>
                  <a:cubicBezTo>
                    <a:pt x="1262" y="0"/>
                    <a:pt x="2072" y="310"/>
                    <a:pt x="2072" y="73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8"/>
            <p:cNvSpPr/>
            <p:nvPr/>
          </p:nvSpPr>
          <p:spPr>
            <a:xfrm>
              <a:off x="5633512" y="1627240"/>
              <a:ext cx="118228" cy="42619"/>
            </a:xfrm>
            <a:custGeom>
              <a:avLst/>
              <a:gdLst/>
              <a:ahLst/>
              <a:cxnLst/>
              <a:rect l="l" t="t" r="r" b="b"/>
              <a:pathLst>
                <a:path w="3574" h="1287" extrusionOk="0">
                  <a:moveTo>
                    <a:pt x="3573" y="1"/>
                  </a:moveTo>
                  <a:lnTo>
                    <a:pt x="3573" y="739"/>
                  </a:lnTo>
                  <a:cubicBezTo>
                    <a:pt x="3573" y="1049"/>
                    <a:pt x="3335" y="1287"/>
                    <a:pt x="3002" y="1287"/>
                  </a:cubicBezTo>
                  <a:lnTo>
                    <a:pt x="2382" y="1287"/>
                  </a:lnTo>
                  <a:cubicBezTo>
                    <a:pt x="2049" y="1287"/>
                    <a:pt x="2168" y="644"/>
                    <a:pt x="1787" y="644"/>
                  </a:cubicBezTo>
                  <a:cubicBezTo>
                    <a:pt x="1406" y="644"/>
                    <a:pt x="1525" y="1287"/>
                    <a:pt x="1192" y="1287"/>
                  </a:cubicBezTo>
                  <a:lnTo>
                    <a:pt x="573" y="1287"/>
                  </a:lnTo>
                  <a:cubicBezTo>
                    <a:pt x="263" y="1287"/>
                    <a:pt x="1" y="1049"/>
                    <a:pt x="1" y="739"/>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8"/>
            <p:cNvSpPr/>
            <p:nvPr/>
          </p:nvSpPr>
          <p:spPr>
            <a:xfrm>
              <a:off x="5711515" y="1627240"/>
              <a:ext cx="40225" cy="42619"/>
            </a:xfrm>
            <a:custGeom>
              <a:avLst/>
              <a:gdLst/>
              <a:ahLst/>
              <a:cxnLst/>
              <a:rect l="l" t="t" r="r" b="b"/>
              <a:pathLst>
                <a:path w="1216" h="1287" extrusionOk="0">
                  <a:moveTo>
                    <a:pt x="1215" y="1"/>
                  </a:moveTo>
                  <a:lnTo>
                    <a:pt x="1215" y="739"/>
                  </a:lnTo>
                  <a:cubicBezTo>
                    <a:pt x="1215" y="1049"/>
                    <a:pt x="977" y="1287"/>
                    <a:pt x="644" y="1287"/>
                  </a:cubicBezTo>
                  <a:lnTo>
                    <a:pt x="24" y="1287"/>
                  </a:lnTo>
                  <a:lnTo>
                    <a:pt x="1" y="1287"/>
                  </a:lnTo>
                  <a:cubicBezTo>
                    <a:pt x="286" y="1287"/>
                    <a:pt x="525" y="1049"/>
                    <a:pt x="525" y="739"/>
                  </a:cubicBezTo>
                  <a:lnTo>
                    <a:pt x="525"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8"/>
            <p:cNvSpPr/>
            <p:nvPr/>
          </p:nvSpPr>
          <p:spPr>
            <a:xfrm>
              <a:off x="5652434" y="1689562"/>
              <a:ext cx="82766" cy="55236"/>
            </a:xfrm>
            <a:custGeom>
              <a:avLst/>
              <a:gdLst/>
              <a:ahLst/>
              <a:cxnLst/>
              <a:rect l="l" t="t" r="r" b="b"/>
              <a:pathLst>
                <a:path w="2502" h="1668" extrusionOk="0">
                  <a:moveTo>
                    <a:pt x="2501" y="1024"/>
                  </a:moveTo>
                  <a:cubicBezTo>
                    <a:pt x="2168" y="1429"/>
                    <a:pt x="1715" y="1667"/>
                    <a:pt x="1239" y="1667"/>
                  </a:cubicBezTo>
                  <a:cubicBezTo>
                    <a:pt x="739" y="1667"/>
                    <a:pt x="286" y="1429"/>
                    <a:pt x="1" y="1024"/>
                  </a:cubicBezTo>
                  <a:cubicBezTo>
                    <a:pt x="191" y="429"/>
                    <a:pt x="667" y="0"/>
                    <a:pt x="1239" y="0"/>
                  </a:cubicBezTo>
                  <a:cubicBezTo>
                    <a:pt x="1810" y="0"/>
                    <a:pt x="2287" y="405"/>
                    <a:pt x="2501" y="102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8"/>
            <p:cNvSpPr/>
            <p:nvPr/>
          </p:nvSpPr>
          <p:spPr>
            <a:xfrm>
              <a:off x="5682371" y="1689562"/>
              <a:ext cx="52829" cy="55236"/>
            </a:xfrm>
            <a:custGeom>
              <a:avLst/>
              <a:gdLst/>
              <a:ahLst/>
              <a:cxnLst/>
              <a:rect l="l" t="t" r="r" b="b"/>
              <a:pathLst>
                <a:path w="1597" h="1668" extrusionOk="0">
                  <a:moveTo>
                    <a:pt x="1596" y="1024"/>
                  </a:moveTo>
                  <a:cubicBezTo>
                    <a:pt x="1263" y="1429"/>
                    <a:pt x="810" y="1667"/>
                    <a:pt x="334" y="1667"/>
                  </a:cubicBezTo>
                  <a:cubicBezTo>
                    <a:pt x="215" y="1667"/>
                    <a:pt x="120" y="1667"/>
                    <a:pt x="0" y="1619"/>
                  </a:cubicBezTo>
                  <a:cubicBezTo>
                    <a:pt x="310" y="1572"/>
                    <a:pt x="572" y="1381"/>
                    <a:pt x="810" y="1191"/>
                  </a:cubicBezTo>
                  <a:cubicBezTo>
                    <a:pt x="977" y="1024"/>
                    <a:pt x="977" y="1072"/>
                    <a:pt x="882" y="857"/>
                  </a:cubicBezTo>
                  <a:cubicBezTo>
                    <a:pt x="691" y="429"/>
                    <a:pt x="381" y="143"/>
                    <a:pt x="24" y="48"/>
                  </a:cubicBezTo>
                  <a:cubicBezTo>
                    <a:pt x="143" y="24"/>
                    <a:pt x="215" y="0"/>
                    <a:pt x="334" y="0"/>
                  </a:cubicBezTo>
                  <a:cubicBezTo>
                    <a:pt x="905" y="0"/>
                    <a:pt x="1382" y="405"/>
                    <a:pt x="1596" y="102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8"/>
            <p:cNvSpPr/>
            <p:nvPr/>
          </p:nvSpPr>
          <p:spPr>
            <a:xfrm>
              <a:off x="5656371" y="1770760"/>
              <a:ext cx="73305" cy="43414"/>
            </a:xfrm>
            <a:custGeom>
              <a:avLst/>
              <a:gdLst/>
              <a:ahLst/>
              <a:cxnLst/>
              <a:rect l="l" t="t" r="r" b="b"/>
              <a:pathLst>
                <a:path w="2216" h="1311" extrusionOk="0">
                  <a:moveTo>
                    <a:pt x="239" y="1"/>
                  </a:moveTo>
                  <a:lnTo>
                    <a:pt x="1977" y="1"/>
                  </a:lnTo>
                  <a:cubicBezTo>
                    <a:pt x="2144" y="1"/>
                    <a:pt x="2215" y="120"/>
                    <a:pt x="2215" y="239"/>
                  </a:cubicBezTo>
                  <a:lnTo>
                    <a:pt x="2215" y="1073"/>
                  </a:lnTo>
                  <a:cubicBezTo>
                    <a:pt x="2215" y="1239"/>
                    <a:pt x="2096" y="1311"/>
                    <a:pt x="1977" y="1311"/>
                  </a:cubicBezTo>
                  <a:lnTo>
                    <a:pt x="239" y="1311"/>
                  </a:lnTo>
                  <a:cubicBezTo>
                    <a:pt x="72" y="1311"/>
                    <a:pt x="1" y="1192"/>
                    <a:pt x="1" y="1073"/>
                  </a:cubicBezTo>
                  <a:lnTo>
                    <a:pt x="1" y="239"/>
                  </a:lnTo>
                  <a:cubicBezTo>
                    <a:pt x="1" y="120"/>
                    <a:pt x="120"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8"/>
            <p:cNvSpPr/>
            <p:nvPr/>
          </p:nvSpPr>
          <p:spPr>
            <a:xfrm>
              <a:off x="5700499" y="1770760"/>
              <a:ext cx="29970" cy="43414"/>
            </a:xfrm>
            <a:custGeom>
              <a:avLst/>
              <a:gdLst/>
              <a:ahLst/>
              <a:cxnLst/>
              <a:rect l="l" t="t" r="r" b="b"/>
              <a:pathLst>
                <a:path w="906" h="1311" extrusionOk="0">
                  <a:moveTo>
                    <a:pt x="0" y="1"/>
                  </a:moveTo>
                  <a:lnTo>
                    <a:pt x="667" y="1"/>
                  </a:lnTo>
                  <a:cubicBezTo>
                    <a:pt x="810" y="1"/>
                    <a:pt x="905" y="120"/>
                    <a:pt x="905" y="239"/>
                  </a:cubicBezTo>
                  <a:lnTo>
                    <a:pt x="905" y="1073"/>
                  </a:lnTo>
                  <a:cubicBezTo>
                    <a:pt x="905" y="1239"/>
                    <a:pt x="786" y="1311"/>
                    <a:pt x="667" y="1311"/>
                  </a:cubicBezTo>
                  <a:lnTo>
                    <a:pt x="0" y="1311"/>
                  </a:lnTo>
                  <a:cubicBezTo>
                    <a:pt x="143" y="1311"/>
                    <a:pt x="238" y="1192"/>
                    <a:pt x="238" y="1073"/>
                  </a:cubicBezTo>
                  <a:lnTo>
                    <a:pt x="238" y="239"/>
                  </a:lnTo>
                  <a:cubicBezTo>
                    <a:pt x="238" y="120"/>
                    <a:pt x="119"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8"/>
            <p:cNvSpPr/>
            <p:nvPr/>
          </p:nvSpPr>
          <p:spPr>
            <a:xfrm>
              <a:off x="5407444" y="1725823"/>
              <a:ext cx="165466" cy="36294"/>
            </a:xfrm>
            <a:custGeom>
              <a:avLst/>
              <a:gdLst/>
              <a:ahLst/>
              <a:cxnLst/>
              <a:rect l="l" t="t" r="r" b="b"/>
              <a:pathLst>
                <a:path w="5002" h="1096" extrusionOk="0">
                  <a:moveTo>
                    <a:pt x="0" y="1"/>
                  </a:moveTo>
                  <a:lnTo>
                    <a:pt x="5001" y="1"/>
                  </a:lnTo>
                  <a:lnTo>
                    <a:pt x="5001" y="1096"/>
                  </a:lnTo>
                  <a:lnTo>
                    <a:pt x="0" y="109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8"/>
            <p:cNvSpPr/>
            <p:nvPr/>
          </p:nvSpPr>
          <p:spPr>
            <a:xfrm>
              <a:off x="5407444" y="1659593"/>
              <a:ext cx="165466" cy="36294"/>
            </a:xfrm>
            <a:custGeom>
              <a:avLst/>
              <a:gdLst/>
              <a:ahLst/>
              <a:cxnLst/>
              <a:rect l="l" t="t" r="r" b="b"/>
              <a:pathLst>
                <a:path w="5002" h="1096" extrusionOk="0">
                  <a:moveTo>
                    <a:pt x="0" y="0"/>
                  </a:moveTo>
                  <a:lnTo>
                    <a:pt x="5001" y="0"/>
                  </a:lnTo>
                  <a:lnTo>
                    <a:pt x="5001" y="1096"/>
                  </a:lnTo>
                  <a:lnTo>
                    <a:pt x="0" y="109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8"/>
            <p:cNvSpPr/>
            <p:nvPr/>
          </p:nvSpPr>
          <p:spPr>
            <a:xfrm>
              <a:off x="5550812" y="1659593"/>
              <a:ext cx="22097" cy="102524"/>
            </a:xfrm>
            <a:custGeom>
              <a:avLst/>
              <a:gdLst/>
              <a:ahLst/>
              <a:cxnLst/>
              <a:rect l="l" t="t" r="r" b="b"/>
              <a:pathLst>
                <a:path w="668" h="3096" extrusionOk="0">
                  <a:moveTo>
                    <a:pt x="0" y="0"/>
                  </a:moveTo>
                  <a:lnTo>
                    <a:pt x="667" y="0"/>
                  </a:lnTo>
                  <a:lnTo>
                    <a:pt x="667" y="1096"/>
                  </a:lnTo>
                  <a:lnTo>
                    <a:pt x="0" y="1096"/>
                  </a:lnTo>
                  <a:close/>
                  <a:moveTo>
                    <a:pt x="0" y="2001"/>
                  </a:moveTo>
                  <a:lnTo>
                    <a:pt x="667" y="2001"/>
                  </a:lnTo>
                  <a:lnTo>
                    <a:pt x="667" y="3096"/>
                  </a:lnTo>
                  <a:lnTo>
                    <a:pt x="0" y="309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8"/>
            <p:cNvSpPr/>
            <p:nvPr/>
          </p:nvSpPr>
          <p:spPr>
            <a:xfrm>
              <a:off x="5468873" y="1659593"/>
              <a:ext cx="22097" cy="102524"/>
            </a:xfrm>
            <a:custGeom>
              <a:avLst/>
              <a:gdLst/>
              <a:ahLst/>
              <a:cxnLst/>
              <a:rect l="l" t="t" r="r" b="b"/>
              <a:pathLst>
                <a:path w="668" h="3096" extrusionOk="0">
                  <a:moveTo>
                    <a:pt x="1" y="0"/>
                  </a:moveTo>
                  <a:lnTo>
                    <a:pt x="668" y="0"/>
                  </a:lnTo>
                  <a:lnTo>
                    <a:pt x="668" y="1096"/>
                  </a:lnTo>
                  <a:lnTo>
                    <a:pt x="1" y="1096"/>
                  </a:lnTo>
                  <a:close/>
                  <a:moveTo>
                    <a:pt x="1" y="2001"/>
                  </a:moveTo>
                  <a:lnTo>
                    <a:pt x="668" y="2001"/>
                  </a:lnTo>
                  <a:lnTo>
                    <a:pt x="668" y="3096"/>
                  </a:lnTo>
                  <a:lnTo>
                    <a:pt x="1" y="309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8"/>
            <p:cNvSpPr/>
            <p:nvPr/>
          </p:nvSpPr>
          <p:spPr>
            <a:xfrm>
              <a:off x="5369633" y="1593330"/>
              <a:ext cx="386044" cy="341515"/>
            </a:xfrm>
            <a:custGeom>
              <a:avLst/>
              <a:gdLst/>
              <a:ahLst/>
              <a:cxnLst/>
              <a:rect l="l" t="t" r="r" b="b"/>
              <a:pathLst>
                <a:path w="11670" h="10313" extrusionOk="0">
                  <a:moveTo>
                    <a:pt x="2382" y="310"/>
                  </a:moveTo>
                  <a:cubicBezTo>
                    <a:pt x="2667" y="310"/>
                    <a:pt x="2953" y="429"/>
                    <a:pt x="3144" y="644"/>
                  </a:cubicBezTo>
                  <a:cubicBezTo>
                    <a:pt x="3358" y="834"/>
                    <a:pt x="3477" y="1120"/>
                    <a:pt x="3477" y="1406"/>
                  </a:cubicBezTo>
                  <a:lnTo>
                    <a:pt x="3477" y="1858"/>
                  </a:lnTo>
                  <a:lnTo>
                    <a:pt x="1310" y="1858"/>
                  </a:lnTo>
                  <a:lnTo>
                    <a:pt x="1286" y="1406"/>
                  </a:lnTo>
                  <a:cubicBezTo>
                    <a:pt x="1286" y="1120"/>
                    <a:pt x="1405" y="834"/>
                    <a:pt x="1596" y="644"/>
                  </a:cubicBezTo>
                  <a:cubicBezTo>
                    <a:pt x="1810" y="429"/>
                    <a:pt x="2072" y="310"/>
                    <a:pt x="2382" y="310"/>
                  </a:cubicBezTo>
                  <a:close/>
                  <a:moveTo>
                    <a:pt x="4882" y="310"/>
                  </a:moveTo>
                  <a:cubicBezTo>
                    <a:pt x="5168" y="310"/>
                    <a:pt x="5454" y="429"/>
                    <a:pt x="5668" y="644"/>
                  </a:cubicBezTo>
                  <a:cubicBezTo>
                    <a:pt x="5858" y="834"/>
                    <a:pt x="5978" y="1120"/>
                    <a:pt x="5978" y="1406"/>
                  </a:cubicBezTo>
                  <a:lnTo>
                    <a:pt x="5978" y="1858"/>
                  </a:lnTo>
                  <a:lnTo>
                    <a:pt x="3810" y="1858"/>
                  </a:lnTo>
                  <a:lnTo>
                    <a:pt x="3810" y="1406"/>
                  </a:lnTo>
                  <a:cubicBezTo>
                    <a:pt x="3810" y="1120"/>
                    <a:pt x="3929" y="834"/>
                    <a:pt x="4096" y="644"/>
                  </a:cubicBezTo>
                  <a:cubicBezTo>
                    <a:pt x="4311" y="429"/>
                    <a:pt x="4572" y="310"/>
                    <a:pt x="4882" y="310"/>
                  </a:cubicBezTo>
                  <a:close/>
                  <a:moveTo>
                    <a:pt x="11336" y="1191"/>
                  </a:moveTo>
                  <a:lnTo>
                    <a:pt x="11336" y="1763"/>
                  </a:lnTo>
                  <a:cubicBezTo>
                    <a:pt x="11336" y="1858"/>
                    <a:pt x="11312" y="1953"/>
                    <a:pt x="11193" y="2025"/>
                  </a:cubicBezTo>
                  <a:cubicBezTo>
                    <a:pt x="11121" y="2120"/>
                    <a:pt x="11050" y="2144"/>
                    <a:pt x="10931" y="2144"/>
                  </a:cubicBezTo>
                  <a:lnTo>
                    <a:pt x="10288" y="2144"/>
                  </a:lnTo>
                  <a:cubicBezTo>
                    <a:pt x="10264" y="2144"/>
                    <a:pt x="10240" y="2073"/>
                    <a:pt x="10217" y="1977"/>
                  </a:cubicBezTo>
                  <a:cubicBezTo>
                    <a:pt x="10145" y="1763"/>
                    <a:pt x="10050" y="1525"/>
                    <a:pt x="9740" y="1525"/>
                  </a:cubicBezTo>
                  <a:cubicBezTo>
                    <a:pt x="9431" y="1525"/>
                    <a:pt x="9335" y="1763"/>
                    <a:pt x="9264" y="1977"/>
                  </a:cubicBezTo>
                  <a:cubicBezTo>
                    <a:pt x="9240" y="2073"/>
                    <a:pt x="9193" y="2144"/>
                    <a:pt x="9169" y="2144"/>
                  </a:cubicBezTo>
                  <a:lnTo>
                    <a:pt x="8550" y="2144"/>
                  </a:lnTo>
                  <a:cubicBezTo>
                    <a:pt x="8454" y="2144"/>
                    <a:pt x="8335" y="2096"/>
                    <a:pt x="8264" y="2025"/>
                  </a:cubicBezTo>
                  <a:cubicBezTo>
                    <a:pt x="8192" y="1977"/>
                    <a:pt x="8145" y="1858"/>
                    <a:pt x="8145" y="1763"/>
                  </a:cubicBezTo>
                  <a:lnTo>
                    <a:pt x="8145" y="1191"/>
                  </a:lnTo>
                  <a:close/>
                  <a:moveTo>
                    <a:pt x="3477" y="2215"/>
                  </a:moveTo>
                  <a:lnTo>
                    <a:pt x="3477" y="2977"/>
                  </a:lnTo>
                  <a:lnTo>
                    <a:pt x="1310" y="2977"/>
                  </a:lnTo>
                  <a:lnTo>
                    <a:pt x="1310" y="2215"/>
                  </a:lnTo>
                  <a:close/>
                  <a:moveTo>
                    <a:pt x="5978" y="2215"/>
                  </a:moveTo>
                  <a:lnTo>
                    <a:pt x="5978" y="2977"/>
                  </a:lnTo>
                  <a:lnTo>
                    <a:pt x="3810" y="2977"/>
                  </a:lnTo>
                  <a:lnTo>
                    <a:pt x="3810" y="2215"/>
                  </a:lnTo>
                  <a:close/>
                  <a:moveTo>
                    <a:pt x="9788" y="1906"/>
                  </a:moveTo>
                  <a:cubicBezTo>
                    <a:pt x="9883" y="1906"/>
                    <a:pt x="9931" y="2001"/>
                    <a:pt x="9978" y="2120"/>
                  </a:cubicBezTo>
                  <a:cubicBezTo>
                    <a:pt x="10050" y="2335"/>
                    <a:pt x="10121" y="2501"/>
                    <a:pt x="10383" y="2501"/>
                  </a:cubicBezTo>
                  <a:lnTo>
                    <a:pt x="11026" y="2501"/>
                  </a:lnTo>
                  <a:cubicBezTo>
                    <a:pt x="11169" y="2501"/>
                    <a:pt x="11288" y="2454"/>
                    <a:pt x="11407" y="2382"/>
                  </a:cubicBezTo>
                  <a:lnTo>
                    <a:pt x="11407" y="2501"/>
                  </a:lnTo>
                  <a:cubicBezTo>
                    <a:pt x="11407" y="2906"/>
                    <a:pt x="11288" y="3287"/>
                    <a:pt x="11098" y="3573"/>
                  </a:cubicBezTo>
                  <a:cubicBezTo>
                    <a:pt x="10979" y="3382"/>
                    <a:pt x="10836" y="3192"/>
                    <a:pt x="10645" y="3049"/>
                  </a:cubicBezTo>
                  <a:cubicBezTo>
                    <a:pt x="10431" y="2835"/>
                    <a:pt x="10121" y="2716"/>
                    <a:pt x="9788" y="2716"/>
                  </a:cubicBezTo>
                  <a:cubicBezTo>
                    <a:pt x="9454" y="2716"/>
                    <a:pt x="9169" y="2835"/>
                    <a:pt x="8931" y="3049"/>
                  </a:cubicBezTo>
                  <a:cubicBezTo>
                    <a:pt x="8740" y="3192"/>
                    <a:pt x="8597" y="3382"/>
                    <a:pt x="8478" y="3573"/>
                  </a:cubicBezTo>
                  <a:cubicBezTo>
                    <a:pt x="8288" y="3263"/>
                    <a:pt x="8192" y="2906"/>
                    <a:pt x="8192" y="2501"/>
                  </a:cubicBezTo>
                  <a:lnTo>
                    <a:pt x="8192" y="2382"/>
                  </a:lnTo>
                  <a:cubicBezTo>
                    <a:pt x="8311" y="2477"/>
                    <a:pt x="8430" y="2501"/>
                    <a:pt x="8573" y="2501"/>
                  </a:cubicBezTo>
                  <a:lnTo>
                    <a:pt x="9193" y="2501"/>
                  </a:lnTo>
                  <a:cubicBezTo>
                    <a:pt x="9454" y="2501"/>
                    <a:pt x="9526" y="2335"/>
                    <a:pt x="9621" y="2120"/>
                  </a:cubicBezTo>
                  <a:cubicBezTo>
                    <a:pt x="9669" y="2025"/>
                    <a:pt x="9716" y="1906"/>
                    <a:pt x="9788" y="1906"/>
                  </a:cubicBezTo>
                  <a:close/>
                  <a:moveTo>
                    <a:pt x="3477" y="3311"/>
                  </a:moveTo>
                  <a:lnTo>
                    <a:pt x="3477" y="3859"/>
                  </a:lnTo>
                  <a:lnTo>
                    <a:pt x="1310" y="3859"/>
                  </a:lnTo>
                  <a:lnTo>
                    <a:pt x="1310" y="3311"/>
                  </a:lnTo>
                  <a:close/>
                  <a:moveTo>
                    <a:pt x="5978" y="3311"/>
                  </a:moveTo>
                  <a:lnTo>
                    <a:pt x="5978" y="3859"/>
                  </a:lnTo>
                  <a:lnTo>
                    <a:pt x="3810" y="3859"/>
                  </a:lnTo>
                  <a:lnTo>
                    <a:pt x="3810" y="3311"/>
                  </a:lnTo>
                  <a:close/>
                  <a:moveTo>
                    <a:pt x="9788" y="3049"/>
                  </a:moveTo>
                  <a:cubicBezTo>
                    <a:pt x="10026" y="3049"/>
                    <a:pt x="10264" y="3144"/>
                    <a:pt x="10455" y="3287"/>
                  </a:cubicBezTo>
                  <a:cubicBezTo>
                    <a:pt x="10621" y="3430"/>
                    <a:pt x="10788" y="3644"/>
                    <a:pt x="10860" y="3882"/>
                  </a:cubicBezTo>
                  <a:cubicBezTo>
                    <a:pt x="10598" y="4216"/>
                    <a:pt x="10217" y="4383"/>
                    <a:pt x="9788" y="4383"/>
                  </a:cubicBezTo>
                  <a:cubicBezTo>
                    <a:pt x="9383" y="4383"/>
                    <a:pt x="9002" y="4216"/>
                    <a:pt x="8716" y="3882"/>
                  </a:cubicBezTo>
                  <a:cubicBezTo>
                    <a:pt x="8811" y="3644"/>
                    <a:pt x="8954" y="3430"/>
                    <a:pt x="9145" y="3287"/>
                  </a:cubicBezTo>
                  <a:cubicBezTo>
                    <a:pt x="9312" y="3144"/>
                    <a:pt x="9550" y="3049"/>
                    <a:pt x="9788" y="3049"/>
                  </a:cubicBezTo>
                  <a:close/>
                  <a:moveTo>
                    <a:pt x="3477" y="4168"/>
                  </a:moveTo>
                  <a:lnTo>
                    <a:pt x="3477" y="4954"/>
                  </a:lnTo>
                  <a:lnTo>
                    <a:pt x="1310" y="4954"/>
                  </a:lnTo>
                  <a:lnTo>
                    <a:pt x="1310" y="4168"/>
                  </a:lnTo>
                  <a:close/>
                  <a:moveTo>
                    <a:pt x="5978" y="4168"/>
                  </a:moveTo>
                  <a:lnTo>
                    <a:pt x="5978" y="4954"/>
                  </a:lnTo>
                  <a:lnTo>
                    <a:pt x="3810" y="4954"/>
                  </a:lnTo>
                  <a:lnTo>
                    <a:pt x="3810" y="4168"/>
                  </a:lnTo>
                  <a:close/>
                  <a:moveTo>
                    <a:pt x="10074" y="4716"/>
                  </a:moveTo>
                  <a:lnTo>
                    <a:pt x="10074" y="5192"/>
                  </a:lnTo>
                  <a:lnTo>
                    <a:pt x="9478" y="5192"/>
                  </a:lnTo>
                  <a:lnTo>
                    <a:pt x="9478" y="4716"/>
                  </a:lnTo>
                  <a:close/>
                  <a:moveTo>
                    <a:pt x="10669" y="5526"/>
                  </a:moveTo>
                  <a:lnTo>
                    <a:pt x="10693" y="5549"/>
                  </a:lnTo>
                  <a:cubicBezTo>
                    <a:pt x="10717" y="5573"/>
                    <a:pt x="10717" y="5573"/>
                    <a:pt x="10717" y="5597"/>
                  </a:cubicBezTo>
                  <a:lnTo>
                    <a:pt x="10717" y="6431"/>
                  </a:lnTo>
                  <a:cubicBezTo>
                    <a:pt x="10717" y="6478"/>
                    <a:pt x="10693" y="6502"/>
                    <a:pt x="10693" y="6502"/>
                  </a:cubicBezTo>
                  <a:cubicBezTo>
                    <a:pt x="10669" y="6526"/>
                    <a:pt x="10669" y="6526"/>
                    <a:pt x="10621" y="6526"/>
                  </a:cubicBezTo>
                  <a:lnTo>
                    <a:pt x="8907" y="6526"/>
                  </a:lnTo>
                  <a:cubicBezTo>
                    <a:pt x="8883" y="6526"/>
                    <a:pt x="8835" y="6502"/>
                    <a:pt x="8835" y="6502"/>
                  </a:cubicBezTo>
                  <a:cubicBezTo>
                    <a:pt x="8811" y="6478"/>
                    <a:pt x="8811" y="6478"/>
                    <a:pt x="8811" y="6431"/>
                  </a:cubicBezTo>
                  <a:lnTo>
                    <a:pt x="8811" y="5597"/>
                  </a:lnTo>
                  <a:cubicBezTo>
                    <a:pt x="8811" y="5573"/>
                    <a:pt x="8835" y="5549"/>
                    <a:pt x="8835" y="5549"/>
                  </a:cubicBezTo>
                  <a:cubicBezTo>
                    <a:pt x="8883" y="5526"/>
                    <a:pt x="8883" y="5526"/>
                    <a:pt x="8907" y="5526"/>
                  </a:cubicBezTo>
                  <a:close/>
                  <a:moveTo>
                    <a:pt x="3477" y="5287"/>
                  </a:moveTo>
                  <a:lnTo>
                    <a:pt x="3525" y="5716"/>
                  </a:lnTo>
                  <a:cubicBezTo>
                    <a:pt x="3525" y="6026"/>
                    <a:pt x="3406" y="6288"/>
                    <a:pt x="3191" y="6502"/>
                  </a:cubicBezTo>
                  <a:cubicBezTo>
                    <a:pt x="2977" y="6716"/>
                    <a:pt x="2715" y="6835"/>
                    <a:pt x="2405" y="6835"/>
                  </a:cubicBezTo>
                  <a:cubicBezTo>
                    <a:pt x="2120" y="6835"/>
                    <a:pt x="1858" y="6716"/>
                    <a:pt x="1643" y="6502"/>
                  </a:cubicBezTo>
                  <a:cubicBezTo>
                    <a:pt x="1429" y="6288"/>
                    <a:pt x="1310" y="6026"/>
                    <a:pt x="1310" y="5716"/>
                  </a:cubicBezTo>
                  <a:lnTo>
                    <a:pt x="1310" y="5287"/>
                  </a:lnTo>
                  <a:close/>
                  <a:moveTo>
                    <a:pt x="5978" y="5287"/>
                  </a:moveTo>
                  <a:lnTo>
                    <a:pt x="5978" y="5716"/>
                  </a:lnTo>
                  <a:cubicBezTo>
                    <a:pt x="5978" y="6026"/>
                    <a:pt x="5858" y="6288"/>
                    <a:pt x="5692" y="6502"/>
                  </a:cubicBezTo>
                  <a:cubicBezTo>
                    <a:pt x="5477" y="6716"/>
                    <a:pt x="5215" y="6835"/>
                    <a:pt x="4906" y="6835"/>
                  </a:cubicBezTo>
                  <a:cubicBezTo>
                    <a:pt x="4620" y="6835"/>
                    <a:pt x="4358" y="6716"/>
                    <a:pt x="4144" y="6502"/>
                  </a:cubicBezTo>
                  <a:cubicBezTo>
                    <a:pt x="3929" y="6288"/>
                    <a:pt x="3810" y="6026"/>
                    <a:pt x="3810" y="5716"/>
                  </a:cubicBezTo>
                  <a:lnTo>
                    <a:pt x="3810" y="5287"/>
                  </a:lnTo>
                  <a:close/>
                  <a:moveTo>
                    <a:pt x="3668" y="6383"/>
                  </a:moveTo>
                  <a:cubicBezTo>
                    <a:pt x="3715" y="6502"/>
                    <a:pt x="3810" y="6621"/>
                    <a:pt x="3906" y="6716"/>
                  </a:cubicBezTo>
                  <a:cubicBezTo>
                    <a:pt x="4096" y="6954"/>
                    <a:pt x="4406" y="7097"/>
                    <a:pt x="4739" y="7121"/>
                  </a:cubicBezTo>
                  <a:lnTo>
                    <a:pt x="4787" y="7121"/>
                  </a:lnTo>
                  <a:lnTo>
                    <a:pt x="4787" y="7240"/>
                  </a:lnTo>
                  <a:cubicBezTo>
                    <a:pt x="4787" y="7550"/>
                    <a:pt x="4668" y="7812"/>
                    <a:pt x="4477" y="8026"/>
                  </a:cubicBezTo>
                  <a:cubicBezTo>
                    <a:pt x="4263" y="8217"/>
                    <a:pt x="4001" y="8336"/>
                    <a:pt x="3691" y="8336"/>
                  </a:cubicBezTo>
                  <a:cubicBezTo>
                    <a:pt x="3406" y="8336"/>
                    <a:pt x="3120" y="8217"/>
                    <a:pt x="2929" y="8026"/>
                  </a:cubicBezTo>
                  <a:cubicBezTo>
                    <a:pt x="2715" y="7812"/>
                    <a:pt x="2596" y="7550"/>
                    <a:pt x="2596" y="7240"/>
                  </a:cubicBezTo>
                  <a:lnTo>
                    <a:pt x="2596" y="7121"/>
                  </a:lnTo>
                  <a:cubicBezTo>
                    <a:pt x="2929" y="7050"/>
                    <a:pt x="3215" y="6907"/>
                    <a:pt x="3429" y="6716"/>
                  </a:cubicBezTo>
                  <a:cubicBezTo>
                    <a:pt x="3525" y="6621"/>
                    <a:pt x="3596" y="6502"/>
                    <a:pt x="3668" y="6383"/>
                  </a:cubicBezTo>
                  <a:close/>
                  <a:moveTo>
                    <a:pt x="2405" y="1"/>
                  </a:moveTo>
                  <a:cubicBezTo>
                    <a:pt x="2024" y="1"/>
                    <a:pt x="1667" y="167"/>
                    <a:pt x="1286" y="525"/>
                  </a:cubicBezTo>
                  <a:cubicBezTo>
                    <a:pt x="1048" y="715"/>
                    <a:pt x="905" y="1025"/>
                    <a:pt x="857" y="1358"/>
                  </a:cubicBezTo>
                  <a:lnTo>
                    <a:pt x="548" y="1358"/>
                  </a:lnTo>
                  <a:cubicBezTo>
                    <a:pt x="381" y="1358"/>
                    <a:pt x="238" y="1406"/>
                    <a:pt x="143" y="1501"/>
                  </a:cubicBezTo>
                  <a:cubicBezTo>
                    <a:pt x="72" y="1620"/>
                    <a:pt x="0" y="1739"/>
                    <a:pt x="0" y="1882"/>
                  </a:cubicBezTo>
                  <a:lnTo>
                    <a:pt x="0" y="4240"/>
                  </a:lnTo>
                  <a:cubicBezTo>
                    <a:pt x="0" y="4335"/>
                    <a:pt x="95" y="4406"/>
                    <a:pt x="191" y="4406"/>
                  </a:cubicBezTo>
                  <a:cubicBezTo>
                    <a:pt x="262" y="4406"/>
                    <a:pt x="357" y="4335"/>
                    <a:pt x="357" y="4240"/>
                  </a:cubicBezTo>
                  <a:lnTo>
                    <a:pt x="357" y="1882"/>
                  </a:lnTo>
                  <a:cubicBezTo>
                    <a:pt x="357" y="1834"/>
                    <a:pt x="381" y="1763"/>
                    <a:pt x="429" y="1739"/>
                  </a:cubicBezTo>
                  <a:cubicBezTo>
                    <a:pt x="476" y="1715"/>
                    <a:pt x="500" y="1668"/>
                    <a:pt x="572" y="1668"/>
                  </a:cubicBezTo>
                  <a:lnTo>
                    <a:pt x="905" y="1668"/>
                  </a:lnTo>
                  <a:lnTo>
                    <a:pt x="905" y="5645"/>
                  </a:lnTo>
                  <a:lnTo>
                    <a:pt x="572" y="5645"/>
                  </a:lnTo>
                  <a:cubicBezTo>
                    <a:pt x="500" y="5645"/>
                    <a:pt x="453" y="5597"/>
                    <a:pt x="429" y="5573"/>
                  </a:cubicBezTo>
                  <a:cubicBezTo>
                    <a:pt x="381" y="5526"/>
                    <a:pt x="357" y="5478"/>
                    <a:pt x="357" y="5430"/>
                  </a:cubicBezTo>
                  <a:lnTo>
                    <a:pt x="357" y="4978"/>
                  </a:lnTo>
                  <a:cubicBezTo>
                    <a:pt x="357" y="4880"/>
                    <a:pt x="293" y="4799"/>
                    <a:pt x="205" y="4799"/>
                  </a:cubicBezTo>
                  <a:cubicBezTo>
                    <a:pt x="185" y="4799"/>
                    <a:pt x="164" y="4803"/>
                    <a:pt x="143" y="4811"/>
                  </a:cubicBezTo>
                  <a:cubicBezTo>
                    <a:pt x="95" y="4835"/>
                    <a:pt x="24" y="4883"/>
                    <a:pt x="24" y="4978"/>
                  </a:cubicBezTo>
                  <a:lnTo>
                    <a:pt x="24" y="5430"/>
                  </a:lnTo>
                  <a:cubicBezTo>
                    <a:pt x="24" y="5573"/>
                    <a:pt x="95" y="5716"/>
                    <a:pt x="191" y="5811"/>
                  </a:cubicBezTo>
                  <a:cubicBezTo>
                    <a:pt x="310" y="5907"/>
                    <a:pt x="429" y="5954"/>
                    <a:pt x="572" y="5954"/>
                  </a:cubicBezTo>
                  <a:lnTo>
                    <a:pt x="905" y="5954"/>
                  </a:lnTo>
                  <a:cubicBezTo>
                    <a:pt x="953" y="6288"/>
                    <a:pt x="1096" y="6597"/>
                    <a:pt x="1310" y="6788"/>
                  </a:cubicBezTo>
                  <a:cubicBezTo>
                    <a:pt x="1524" y="7026"/>
                    <a:pt x="1810" y="7193"/>
                    <a:pt x="2143" y="7216"/>
                  </a:cubicBezTo>
                  <a:lnTo>
                    <a:pt x="2143" y="7336"/>
                  </a:lnTo>
                  <a:cubicBezTo>
                    <a:pt x="2143" y="7717"/>
                    <a:pt x="2286" y="8074"/>
                    <a:pt x="2572" y="8336"/>
                  </a:cubicBezTo>
                  <a:cubicBezTo>
                    <a:pt x="2763" y="8574"/>
                    <a:pt x="3072" y="8741"/>
                    <a:pt x="3382" y="8764"/>
                  </a:cubicBezTo>
                  <a:lnTo>
                    <a:pt x="3382" y="8979"/>
                  </a:lnTo>
                  <a:cubicBezTo>
                    <a:pt x="3382" y="9360"/>
                    <a:pt x="3548" y="9693"/>
                    <a:pt x="3787" y="9931"/>
                  </a:cubicBezTo>
                  <a:cubicBezTo>
                    <a:pt x="4049" y="10169"/>
                    <a:pt x="4382" y="10312"/>
                    <a:pt x="4739" y="10312"/>
                  </a:cubicBezTo>
                  <a:lnTo>
                    <a:pt x="8550" y="10312"/>
                  </a:lnTo>
                  <a:cubicBezTo>
                    <a:pt x="8907" y="10312"/>
                    <a:pt x="9264" y="10169"/>
                    <a:pt x="9502" y="9931"/>
                  </a:cubicBezTo>
                  <a:cubicBezTo>
                    <a:pt x="9740" y="9693"/>
                    <a:pt x="9883" y="9336"/>
                    <a:pt x="9883" y="8979"/>
                  </a:cubicBezTo>
                  <a:lnTo>
                    <a:pt x="9883" y="6954"/>
                  </a:lnTo>
                  <a:lnTo>
                    <a:pt x="10598" y="6954"/>
                  </a:lnTo>
                  <a:cubicBezTo>
                    <a:pt x="10717" y="6954"/>
                    <a:pt x="10812" y="6907"/>
                    <a:pt x="10883" y="6835"/>
                  </a:cubicBezTo>
                  <a:cubicBezTo>
                    <a:pt x="10955" y="6740"/>
                    <a:pt x="11002" y="6645"/>
                    <a:pt x="11002" y="6526"/>
                  </a:cubicBezTo>
                  <a:lnTo>
                    <a:pt x="11002" y="5692"/>
                  </a:lnTo>
                  <a:cubicBezTo>
                    <a:pt x="11002" y="5573"/>
                    <a:pt x="10979" y="5478"/>
                    <a:pt x="10883" y="5407"/>
                  </a:cubicBezTo>
                  <a:cubicBezTo>
                    <a:pt x="10836" y="5335"/>
                    <a:pt x="10717" y="5287"/>
                    <a:pt x="10598" y="5287"/>
                  </a:cubicBezTo>
                  <a:lnTo>
                    <a:pt x="10359" y="5287"/>
                  </a:lnTo>
                  <a:lnTo>
                    <a:pt x="10359" y="4692"/>
                  </a:lnTo>
                  <a:cubicBezTo>
                    <a:pt x="10645" y="4573"/>
                    <a:pt x="10883" y="4383"/>
                    <a:pt x="11098" y="4144"/>
                  </a:cubicBezTo>
                  <a:cubicBezTo>
                    <a:pt x="11455" y="3740"/>
                    <a:pt x="11669" y="3168"/>
                    <a:pt x="11669" y="2573"/>
                  </a:cubicBezTo>
                  <a:lnTo>
                    <a:pt x="11669" y="953"/>
                  </a:lnTo>
                  <a:cubicBezTo>
                    <a:pt x="11669" y="715"/>
                    <a:pt x="11479" y="525"/>
                    <a:pt x="11193" y="358"/>
                  </a:cubicBezTo>
                  <a:cubicBezTo>
                    <a:pt x="10931" y="239"/>
                    <a:pt x="10574" y="120"/>
                    <a:pt x="10145" y="96"/>
                  </a:cubicBezTo>
                  <a:cubicBezTo>
                    <a:pt x="10050" y="96"/>
                    <a:pt x="9978" y="167"/>
                    <a:pt x="9978" y="239"/>
                  </a:cubicBezTo>
                  <a:cubicBezTo>
                    <a:pt x="9978" y="334"/>
                    <a:pt x="10026" y="429"/>
                    <a:pt x="10121" y="429"/>
                  </a:cubicBezTo>
                  <a:cubicBezTo>
                    <a:pt x="10502" y="453"/>
                    <a:pt x="10812" y="548"/>
                    <a:pt x="11050" y="668"/>
                  </a:cubicBezTo>
                  <a:cubicBezTo>
                    <a:pt x="11217" y="763"/>
                    <a:pt x="11312" y="834"/>
                    <a:pt x="11336" y="929"/>
                  </a:cubicBezTo>
                  <a:lnTo>
                    <a:pt x="8192" y="929"/>
                  </a:lnTo>
                  <a:cubicBezTo>
                    <a:pt x="8216" y="834"/>
                    <a:pt x="8335" y="763"/>
                    <a:pt x="8478" y="668"/>
                  </a:cubicBezTo>
                  <a:cubicBezTo>
                    <a:pt x="8716" y="548"/>
                    <a:pt x="9026" y="453"/>
                    <a:pt x="9407" y="429"/>
                  </a:cubicBezTo>
                  <a:cubicBezTo>
                    <a:pt x="9502" y="429"/>
                    <a:pt x="9550" y="334"/>
                    <a:pt x="9550" y="239"/>
                  </a:cubicBezTo>
                  <a:cubicBezTo>
                    <a:pt x="9550" y="167"/>
                    <a:pt x="9454" y="96"/>
                    <a:pt x="9383" y="96"/>
                  </a:cubicBezTo>
                  <a:cubicBezTo>
                    <a:pt x="8954" y="120"/>
                    <a:pt x="8597" y="215"/>
                    <a:pt x="8335" y="358"/>
                  </a:cubicBezTo>
                  <a:cubicBezTo>
                    <a:pt x="8026" y="525"/>
                    <a:pt x="7859" y="715"/>
                    <a:pt x="7859" y="953"/>
                  </a:cubicBezTo>
                  <a:lnTo>
                    <a:pt x="7859" y="2549"/>
                  </a:lnTo>
                  <a:cubicBezTo>
                    <a:pt x="7859" y="3144"/>
                    <a:pt x="8073" y="3692"/>
                    <a:pt x="8430" y="4097"/>
                  </a:cubicBezTo>
                  <a:cubicBezTo>
                    <a:pt x="8621" y="4335"/>
                    <a:pt x="8907" y="4502"/>
                    <a:pt x="9169" y="4621"/>
                  </a:cubicBezTo>
                  <a:lnTo>
                    <a:pt x="9169" y="5216"/>
                  </a:lnTo>
                  <a:lnTo>
                    <a:pt x="8931" y="5216"/>
                  </a:lnTo>
                  <a:cubicBezTo>
                    <a:pt x="8811" y="5216"/>
                    <a:pt x="8716" y="5240"/>
                    <a:pt x="8621" y="5335"/>
                  </a:cubicBezTo>
                  <a:cubicBezTo>
                    <a:pt x="8573" y="5430"/>
                    <a:pt x="8502" y="5526"/>
                    <a:pt x="8502" y="5645"/>
                  </a:cubicBezTo>
                  <a:lnTo>
                    <a:pt x="8502" y="6478"/>
                  </a:lnTo>
                  <a:cubicBezTo>
                    <a:pt x="8502" y="6597"/>
                    <a:pt x="8550" y="6669"/>
                    <a:pt x="8621" y="6764"/>
                  </a:cubicBezTo>
                  <a:cubicBezTo>
                    <a:pt x="8716" y="6835"/>
                    <a:pt x="8811" y="6883"/>
                    <a:pt x="8931" y="6883"/>
                  </a:cubicBezTo>
                  <a:lnTo>
                    <a:pt x="9645" y="6883"/>
                  </a:lnTo>
                  <a:lnTo>
                    <a:pt x="9645" y="8907"/>
                  </a:lnTo>
                  <a:cubicBezTo>
                    <a:pt x="9645" y="9217"/>
                    <a:pt x="9526" y="9455"/>
                    <a:pt x="9335" y="9622"/>
                  </a:cubicBezTo>
                  <a:cubicBezTo>
                    <a:pt x="9169" y="9812"/>
                    <a:pt x="8907" y="9931"/>
                    <a:pt x="8621" y="9931"/>
                  </a:cubicBezTo>
                  <a:lnTo>
                    <a:pt x="4811" y="9931"/>
                  </a:lnTo>
                  <a:cubicBezTo>
                    <a:pt x="4525" y="9931"/>
                    <a:pt x="4287" y="9812"/>
                    <a:pt x="4096" y="9622"/>
                  </a:cubicBezTo>
                  <a:cubicBezTo>
                    <a:pt x="3929" y="9455"/>
                    <a:pt x="3810" y="9169"/>
                    <a:pt x="3810" y="8907"/>
                  </a:cubicBezTo>
                  <a:lnTo>
                    <a:pt x="3810" y="8669"/>
                  </a:lnTo>
                  <a:cubicBezTo>
                    <a:pt x="4144" y="8622"/>
                    <a:pt x="4430" y="8455"/>
                    <a:pt x="4644" y="8264"/>
                  </a:cubicBezTo>
                  <a:cubicBezTo>
                    <a:pt x="4906" y="7979"/>
                    <a:pt x="5049" y="7621"/>
                    <a:pt x="5049" y="7240"/>
                  </a:cubicBezTo>
                  <a:lnTo>
                    <a:pt x="5049" y="7121"/>
                  </a:lnTo>
                  <a:cubicBezTo>
                    <a:pt x="5382" y="7074"/>
                    <a:pt x="5692" y="6907"/>
                    <a:pt x="5882" y="6716"/>
                  </a:cubicBezTo>
                  <a:cubicBezTo>
                    <a:pt x="6120" y="6502"/>
                    <a:pt x="6287" y="6192"/>
                    <a:pt x="6311" y="5883"/>
                  </a:cubicBezTo>
                  <a:lnTo>
                    <a:pt x="6668" y="5883"/>
                  </a:lnTo>
                  <a:cubicBezTo>
                    <a:pt x="6811" y="5883"/>
                    <a:pt x="6954" y="5811"/>
                    <a:pt x="7049" y="5716"/>
                  </a:cubicBezTo>
                  <a:cubicBezTo>
                    <a:pt x="7144" y="5597"/>
                    <a:pt x="7192" y="5478"/>
                    <a:pt x="7192" y="5335"/>
                  </a:cubicBezTo>
                  <a:lnTo>
                    <a:pt x="7192" y="2811"/>
                  </a:lnTo>
                  <a:cubicBezTo>
                    <a:pt x="7192" y="2704"/>
                    <a:pt x="7135" y="2617"/>
                    <a:pt x="7037" y="2617"/>
                  </a:cubicBezTo>
                  <a:cubicBezTo>
                    <a:pt x="7026" y="2617"/>
                    <a:pt x="7014" y="2618"/>
                    <a:pt x="7002" y="2620"/>
                  </a:cubicBezTo>
                  <a:cubicBezTo>
                    <a:pt x="6930" y="2668"/>
                    <a:pt x="6882" y="2716"/>
                    <a:pt x="6882" y="2811"/>
                  </a:cubicBezTo>
                  <a:lnTo>
                    <a:pt x="6882" y="5335"/>
                  </a:lnTo>
                  <a:cubicBezTo>
                    <a:pt x="6882" y="5407"/>
                    <a:pt x="6835" y="5454"/>
                    <a:pt x="6811" y="5478"/>
                  </a:cubicBezTo>
                  <a:cubicBezTo>
                    <a:pt x="6763" y="5526"/>
                    <a:pt x="6716" y="5549"/>
                    <a:pt x="6668" y="5549"/>
                  </a:cubicBezTo>
                  <a:lnTo>
                    <a:pt x="6335" y="5549"/>
                  </a:lnTo>
                  <a:lnTo>
                    <a:pt x="6335" y="1596"/>
                  </a:lnTo>
                  <a:lnTo>
                    <a:pt x="6668" y="1596"/>
                  </a:lnTo>
                  <a:cubicBezTo>
                    <a:pt x="6716" y="1596"/>
                    <a:pt x="6787" y="1620"/>
                    <a:pt x="6811" y="1644"/>
                  </a:cubicBezTo>
                  <a:cubicBezTo>
                    <a:pt x="6835" y="1715"/>
                    <a:pt x="6882" y="1739"/>
                    <a:pt x="6882" y="1787"/>
                  </a:cubicBezTo>
                  <a:lnTo>
                    <a:pt x="6882" y="2073"/>
                  </a:lnTo>
                  <a:cubicBezTo>
                    <a:pt x="6882" y="2176"/>
                    <a:pt x="6937" y="2244"/>
                    <a:pt x="7029" y="2244"/>
                  </a:cubicBezTo>
                  <a:cubicBezTo>
                    <a:pt x="7043" y="2244"/>
                    <a:pt x="7058" y="2242"/>
                    <a:pt x="7073" y="2239"/>
                  </a:cubicBezTo>
                  <a:cubicBezTo>
                    <a:pt x="7144" y="2215"/>
                    <a:pt x="7192" y="2144"/>
                    <a:pt x="7192" y="2073"/>
                  </a:cubicBezTo>
                  <a:lnTo>
                    <a:pt x="7192" y="1787"/>
                  </a:lnTo>
                  <a:cubicBezTo>
                    <a:pt x="7192" y="1644"/>
                    <a:pt x="7144" y="1501"/>
                    <a:pt x="7049" y="1406"/>
                  </a:cubicBezTo>
                  <a:cubicBezTo>
                    <a:pt x="6930" y="1310"/>
                    <a:pt x="6811" y="1263"/>
                    <a:pt x="6668" y="1263"/>
                  </a:cubicBezTo>
                  <a:lnTo>
                    <a:pt x="6335" y="1263"/>
                  </a:lnTo>
                  <a:cubicBezTo>
                    <a:pt x="6287" y="929"/>
                    <a:pt x="6120" y="644"/>
                    <a:pt x="5930" y="429"/>
                  </a:cubicBezTo>
                  <a:cubicBezTo>
                    <a:pt x="5644" y="167"/>
                    <a:pt x="5287" y="1"/>
                    <a:pt x="4906" y="1"/>
                  </a:cubicBezTo>
                  <a:cubicBezTo>
                    <a:pt x="4525" y="1"/>
                    <a:pt x="4168" y="167"/>
                    <a:pt x="3906" y="429"/>
                  </a:cubicBezTo>
                  <a:cubicBezTo>
                    <a:pt x="3810" y="525"/>
                    <a:pt x="3715" y="644"/>
                    <a:pt x="3668" y="763"/>
                  </a:cubicBezTo>
                  <a:cubicBezTo>
                    <a:pt x="3596" y="644"/>
                    <a:pt x="3501" y="525"/>
                    <a:pt x="3429" y="429"/>
                  </a:cubicBezTo>
                  <a:cubicBezTo>
                    <a:pt x="3167" y="167"/>
                    <a:pt x="2786" y="1"/>
                    <a:pt x="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68"/>
          <p:cNvGrpSpPr/>
          <p:nvPr/>
        </p:nvGrpSpPr>
        <p:grpSpPr>
          <a:xfrm>
            <a:off x="3975973" y="2138383"/>
            <a:ext cx="386838" cy="354132"/>
            <a:chOff x="4055596" y="2168240"/>
            <a:chExt cx="386838" cy="354132"/>
          </a:xfrm>
        </p:grpSpPr>
        <p:sp>
          <p:nvSpPr>
            <p:cNvPr id="5807" name="Google Shape;5807;p68"/>
            <p:cNvSpPr/>
            <p:nvPr/>
          </p:nvSpPr>
          <p:spPr>
            <a:xfrm>
              <a:off x="4086328" y="2358287"/>
              <a:ext cx="326169" cy="156170"/>
            </a:xfrm>
            <a:custGeom>
              <a:avLst/>
              <a:gdLst/>
              <a:ahLst/>
              <a:cxnLst/>
              <a:rect l="l" t="t" r="r" b="b"/>
              <a:pathLst>
                <a:path w="9860" h="4716" extrusionOk="0">
                  <a:moveTo>
                    <a:pt x="167" y="4716"/>
                  </a:moveTo>
                  <a:lnTo>
                    <a:pt x="9740" y="4716"/>
                  </a:lnTo>
                  <a:cubicBezTo>
                    <a:pt x="9812" y="4716"/>
                    <a:pt x="9860" y="4644"/>
                    <a:pt x="9860" y="4597"/>
                  </a:cubicBezTo>
                  <a:lnTo>
                    <a:pt x="9860" y="120"/>
                  </a:lnTo>
                  <a:cubicBezTo>
                    <a:pt x="9860" y="72"/>
                    <a:pt x="9812" y="1"/>
                    <a:pt x="9740" y="1"/>
                  </a:cubicBezTo>
                  <a:lnTo>
                    <a:pt x="167" y="1"/>
                  </a:lnTo>
                  <a:cubicBezTo>
                    <a:pt x="96" y="1"/>
                    <a:pt x="48" y="72"/>
                    <a:pt x="48" y="120"/>
                  </a:cubicBezTo>
                  <a:lnTo>
                    <a:pt x="48" y="4597"/>
                  </a:lnTo>
                  <a:cubicBezTo>
                    <a:pt x="0" y="4644"/>
                    <a:pt x="72" y="4716"/>
                    <a:pt x="167" y="47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8"/>
            <p:cNvSpPr/>
            <p:nvPr/>
          </p:nvSpPr>
          <p:spPr>
            <a:xfrm>
              <a:off x="4391193" y="2371698"/>
              <a:ext cx="21304" cy="142759"/>
            </a:xfrm>
            <a:custGeom>
              <a:avLst/>
              <a:gdLst/>
              <a:ahLst/>
              <a:cxnLst/>
              <a:rect l="l" t="t" r="r" b="b"/>
              <a:pathLst>
                <a:path w="644" h="4311" extrusionOk="0">
                  <a:moveTo>
                    <a:pt x="1" y="4311"/>
                  </a:moveTo>
                  <a:lnTo>
                    <a:pt x="524" y="4311"/>
                  </a:lnTo>
                  <a:cubicBezTo>
                    <a:pt x="596" y="4311"/>
                    <a:pt x="644" y="4239"/>
                    <a:pt x="644" y="4192"/>
                  </a:cubicBezTo>
                  <a:lnTo>
                    <a:pt x="644" y="0"/>
                  </a:lnTo>
                  <a:lnTo>
                    <a:pt x="1"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8"/>
            <p:cNvSpPr/>
            <p:nvPr/>
          </p:nvSpPr>
          <p:spPr>
            <a:xfrm>
              <a:off x="4086328" y="2196619"/>
              <a:ext cx="326169" cy="152230"/>
            </a:xfrm>
            <a:custGeom>
              <a:avLst/>
              <a:gdLst/>
              <a:ahLst/>
              <a:cxnLst/>
              <a:rect l="l" t="t" r="r" b="b"/>
              <a:pathLst>
                <a:path w="9860" h="4597" extrusionOk="0">
                  <a:moveTo>
                    <a:pt x="0" y="1"/>
                  </a:moveTo>
                  <a:lnTo>
                    <a:pt x="9860" y="1"/>
                  </a:lnTo>
                  <a:lnTo>
                    <a:pt x="9860" y="4597"/>
                  </a:lnTo>
                  <a:lnTo>
                    <a:pt x="0" y="459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8"/>
            <p:cNvSpPr/>
            <p:nvPr/>
          </p:nvSpPr>
          <p:spPr>
            <a:xfrm>
              <a:off x="4064263" y="2345670"/>
              <a:ext cx="371091" cy="26856"/>
            </a:xfrm>
            <a:custGeom>
              <a:avLst/>
              <a:gdLst/>
              <a:ahLst/>
              <a:cxnLst/>
              <a:rect l="l" t="t" r="r" b="b"/>
              <a:pathLst>
                <a:path w="11218" h="811" extrusionOk="0">
                  <a:moveTo>
                    <a:pt x="120" y="810"/>
                  </a:moveTo>
                  <a:lnTo>
                    <a:pt x="11098" y="810"/>
                  </a:lnTo>
                  <a:cubicBezTo>
                    <a:pt x="11146" y="810"/>
                    <a:pt x="11217" y="739"/>
                    <a:pt x="11217" y="691"/>
                  </a:cubicBezTo>
                  <a:lnTo>
                    <a:pt x="11217" y="120"/>
                  </a:lnTo>
                  <a:cubicBezTo>
                    <a:pt x="11217" y="72"/>
                    <a:pt x="11146" y="1"/>
                    <a:pt x="11098" y="1"/>
                  </a:cubicBezTo>
                  <a:lnTo>
                    <a:pt x="120" y="1"/>
                  </a:lnTo>
                  <a:cubicBezTo>
                    <a:pt x="48" y="1"/>
                    <a:pt x="1" y="72"/>
                    <a:pt x="1" y="120"/>
                  </a:cubicBezTo>
                  <a:lnTo>
                    <a:pt x="1" y="691"/>
                  </a:lnTo>
                  <a:cubicBezTo>
                    <a:pt x="1" y="739"/>
                    <a:pt x="48" y="810"/>
                    <a:pt x="120" y="810"/>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8"/>
            <p:cNvSpPr/>
            <p:nvPr/>
          </p:nvSpPr>
          <p:spPr>
            <a:xfrm>
              <a:off x="4064263" y="2174531"/>
              <a:ext cx="371091" cy="26062"/>
            </a:xfrm>
            <a:custGeom>
              <a:avLst/>
              <a:gdLst/>
              <a:ahLst/>
              <a:cxnLst/>
              <a:rect l="l" t="t" r="r" b="b"/>
              <a:pathLst>
                <a:path w="11218" h="787" extrusionOk="0">
                  <a:moveTo>
                    <a:pt x="120" y="787"/>
                  </a:moveTo>
                  <a:lnTo>
                    <a:pt x="11098" y="787"/>
                  </a:lnTo>
                  <a:cubicBezTo>
                    <a:pt x="11146" y="787"/>
                    <a:pt x="11217" y="739"/>
                    <a:pt x="11217" y="668"/>
                  </a:cubicBezTo>
                  <a:lnTo>
                    <a:pt x="11217" y="120"/>
                  </a:lnTo>
                  <a:cubicBezTo>
                    <a:pt x="11217" y="49"/>
                    <a:pt x="11146" y="1"/>
                    <a:pt x="11098" y="1"/>
                  </a:cubicBezTo>
                  <a:lnTo>
                    <a:pt x="120" y="1"/>
                  </a:lnTo>
                  <a:cubicBezTo>
                    <a:pt x="48" y="1"/>
                    <a:pt x="1" y="49"/>
                    <a:pt x="1" y="120"/>
                  </a:cubicBezTo>
                  <a:lnTo>
                    <a:pt x="1" y="668"/>
                  </a:lnTo>
                  <a:cubicBezTo>
                    <a:pt x="1" y="739"/>
                    <a:pt x="48" y="787"/>
                    <a:pt x="120" y="787"/>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8"/>
            <p:cNvSpPr/>
            <p:nvPr/>
          </p:nvSpPr>
          <p:spPr>
            <a:xfrm>
              <a:off x="4409321" y="2174531"/>
              <a:ext cx="26034" cy="26062"/>
            </a:xfrm>
            <a:custGeom>
              <a:avLst/>
              <a:gdLst/>
              <a:ahLst/>
              <a:cxnLst/>
              <a:rect l="l" t="t" r="r" b="b"/>
              <a:pathLst>
                <a:path w="787" h="787" extrusionOk="0">
                  <a:moveTo>
                    <a:pt x="0" y="787"/>
                  </a:moveTo>
                  <a:lnTo>
                    <a:pt x="667" y="787"/>
                  </a:lnTo>
                  <a:cubicBezTo>
                    <a:pt x="715" y="787"/>
                    <a:pt x="786" y="739"/>
                    <a:pt x="786" y="668"/>
                  </a:cubicBezTo>
                  <a:lnTo>
                    <a:pt x="786" y="120"/>
                  </a:lnTo>
                  <a:cubicBezTo>
                    <a:pt x="786" y="49"/>
                    <a:pt x="715" y="1"/>
                    <a:pt x="667" y="1"/>
                  </a:cubicBezTo>
                  <a:lnTo>
                    <a:pt x="0" y="1"/>
                  </a:lnTo>
                  <a:cubicBezTo>
                    <a:pt x="72" y="1"/>
                    <a:pt x="119" y="49"/>
                    <a:pt x="119" y="120"/>
                  </a:cubicBezTo>
                  <a:lnTo>
                    <a:pt x="119" y="668"/>
                  </a:lnTo>
                  <a:cubicBezTo>
                    <a:pt x="167" y="739"/>
                    <a:pt x="96" y="787"/>
                    <a:pt x="0" y="787"/>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8"/>
            <p:cNvSpPr/>
            <p:nvPr/>
          </p:nvSpPr>
          <p:spPr>
            <a:xfrm>
              <a:off x="4409321" y="2345670"/>
              <a:ext cx="26034" cy="26856"/>
            </a:xfrm>
            <a:custGeom>
              <a:avLst/>
              <a:gdLst/>
              <a:ahLst/>
              <a:cxnLst/>
              <a:rect l="l" t="t" r="r" b="b"/>
              <a:pathLst>
                <a:path w="787" h="811" extrusionOk="0">
                  <a:moveTo>
                    <a:pt x="0" y="810"/>
                  </a:moveTo>
                  <a:lnTo>
                    <a:pt x="667" y="810"/>
                  </a:lnTo>
                  <a:cubicBezTo>
                    <a:pt x="715" y="810"/>
                    <a:pt x="786" y="739"/>
                    <a:pt x="786" y="691"/>
                  </a:cubicBezTo>
                  <a:lnTo>
                    <a:pt x="786" y="120"/>
                  </a:lnTo>
                  <a:cubicBezTo>
                    <a:pt x="786" y="72"/>
                    <a:pt x="715" y="1"/>
                    <a:pt x="667" y="1"/>
                  </a:cubicBezTo>
                  <a:lnTo>
                    <a:pt x="0" y="1"/>
                  </a:lnTo>
                  <a:cubicBezTo>
                    <a:pt x="72" y="1"/>
                    <a:pt x="119" y="72"/>
                    <a:pt x="119" y="120"/>
                  </a:cubicBezTo>
                  <a:lnTo>
                    <a:pt x="119" y="691"/>
                  </a:lnTo>
                  <a:cubicBezTo>
                    <a:pt x="167" y="739"/>
                    <a:pt x="96" y="810"/>
                    <a:pt x="0" y="81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8"/>
            <p:cNvSpPr/>
            <p:nvPr/>
          </p:nvSpPr>
          <p:spPr>
            <a:xfrm>
              <a:off x="4113122" y="2399283"/>
              <a:ext cx="274167" cy="115174"/>
            </a:xfrm>
            <a:custGeom>
              <a:avLst/>
              <a:gdLst/>
              <a:ahLst/>
              <a:cxnLst/>
              <a:rect l="l" t="t" r="r" b="b"/>
              <a:pathLst>
                <a:path w="8288" h="3478" extrusionOk="0">
                  <a:moveTo>
                    <a:pt x="8287" y="3478"/>
                  </a:moveTo>
                  <a:lnTo>
                    <a:pt x="8287" y="96"/>
                  </a:lnTo>
                  <a:cubicBezTo>
                    <a:pt x="8287" y="49"/>
                    <a:pt x="8216" y="1"/>
                    <a:pt x="8168" y="1"/>
                  </a:cubicBezTo>
                  <a:lnTo>
                    <a:pt x="4953" y="1"/>
                  </a:lnTo>
                  <a:cubicBezTo>
                    <a:pt x="4882" y="1"/>
                    <a:pt x="4834" y="49"/>
                    <a:pt x="4834" y="96"/>
                  </a:cubicBezTo>
                  <a:lnTo>
                    <a:pt x="4834" y="3478"/>
                  </a:lnTo>
                  <a:close/>
                  <a:moveTo>
                    <a:pt x="3453" y="3478"/>
                  </a:moveTo>
                  <a:lnTo>
                    <a:pt x="3453" y="96"/>
                  </a:lnTo>
                  <a:cubicBezTo>
                    <a:pt x="3453" y="49"/>
                    <a:pt x="3405" y="1"/>
                    <a:pt x="3334" y="1"/>
                  </a:cubicBezTo>
                  <a:lnTo>
                    <a:pt x="119" y="1"/>
                  </a:lnTo>
                  <a:cubicBezTo>
                    <a:pt x="71" y="1"/>
                    <a:pt x="0" y="49"/>
                    <a:pt x="0" y="96"/>
                  </a:cubicBezTo>
                  <a:lnTo>
                    <a:pt x="0" y="3478"/>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8"/>
            <p:cNvSpPr/>
            <p:nvPr/>
          </p:nvSpPr>
          <p:spPr>
            <a:xfrm>
              <a:off x="4202141" y="2399283"/>
              <a:ext cx="185149" cy="115174"/>
            </a:xfrm>
            <a:custGeom>
              <a:avLst/>
              <a:gdLst/>
              <a:ahLst/>
              <a:cxnLst/>
              <a:rect l="l" t="t" r="r" b="b"/>
              <a:pathLst>
                <a:path w="5597" h="3478" extrusionOk="0">
                  <a:moveTo>
                    <a:pt x="5596" y="3478"/>
                  </a:moveTo>
                  <a:lnTo>
                    <a:pt x="5596" y="96"/>
                  </a:lnTo>
                  <a:cubicBezTo>
                    <a:pt x="5596" y="49"/>
                    <a:pt x="5525" y="1"/>
                    <a:pt x="5477" y="1"/>
                  </a:cubicBezTo>
                  <a:lnTo>
                    <a:pt x="4811" y="1"/>
                  </a:lnTo>
                  <a:cubicBezTo>
                    <a:pt x="4882" y="1"/>
                    <a:pt x="4930" y="49"/>
                    <a:pt x="4930" y="96"/>
                  </a:cubicBezTo>
                  <a:lnTo>
                    <a:pt x="4930" y="3478"/>
                  </a:lnTo>
                  <a:close/>
                  <a:moveTo>
                    <a:pt x="762" y="3478"/>
                  </a:moveTo>
                  <a:lnTo>
                    <a:pt x="762" y="96"/>
                  </a:lnTo>
                  <a:cubicBezTo>
                    <a:pt x="762" y="49"/>
                    <a:pt x="714" y="1"/>
                    <a:pt x="643" y="1"/>
                  </a:cubicBezTo>
                  <a:lnTo>
                    <a:pt x="0" y="1"/>
                  </a:lnTo>
                  <a:cubicBezTo>
                    <a:pt x="48" y="1"/>
                    <a:pt x="119" y="49"/>
                    <a:pt x="119" y="96"/>
                  </a:cubicBezTo>
                  <a:lnTo>
                    <a:pt x="119" y="3478"/>
                  </a:ln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8"/>
            <p:cNvSpPr/>
            <p:nvPr/>
          </p:nvSpPr>
          <p:spPr>
            <a:xfrm>
              <a:off x="4133599" y="2451340"/>
              <a:ext cx="70924" cy="40268"/>
            </a:xfrm>
            <a:custGeom>
              <a:avLst/>
              <a:gdLst/>
              <a:ahLst/>
              <a:cxnLst/>
              <a:rect l="l" t="t" r="r" b="b"/>
              <a:pathLst>
                <a:path w="2144" h="1216" extrusionOk="0">
                  <a:moveTo>
                    <a:pt x="167" y="1"/>
                  </a:moveTo>
                  <a:lnTo>
                    <a:pt x="2024" y="1"/>
                  </a:lnTo>
                  <a:cubicBezTo>
                    <a:pt x="2096" y="1"/>
                    <a:pt x="2143" y="48"/>
                    <a:pt x="2143" y="120"/>
                  </a:cubicBezTo>
                  <a:lnTo>
                    <a:pt x="2143" y="1096"/>
                  </a:lnTo>
                  <a:cubicBezTo>
                    <a:pt x="2143" y="1168"/>
                    <a:pt x="2096" y="1215"/>
                    <a:pt x="2024" y="1215"/>
                  </a:cubicBezTo>
                  <a:lnTo>
                    <a:pt x="167" y="1215"/>
                  </a:lnTo>
                  <a:cubicBezTo>
                    <a:pt x="95" y="1215"/>
                    <a:pt x="48" y="1168"/>
                    <a:pt x="48" y="1096"/>
                  </a:cubicBezTo>
                  <a:lnTo>
                    <a:pt x="48" y="120"/>
                  </a:lnTo>
                  <a:cubicBezTo>
                    <a:pt x="0" y="48"/>
                    <a:pt x="72" y="1"/>
                    <a:pt x="167" y="1"/>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8"/>
            <p:cNvSpPr/>
            <p:nvPr/>
          </p:nvSpPr>
          <p:spPr>
            <a:xfrm>
              <a:off x="4179282" y="2451340"/>
              <a:ext cx="25240" cy="41063"/>
            </a:xfrm>
            <a:custGeom>
              <a:avLst/>
              <a:gdLst/>
              <a:ahLst/>
              <a:cxnLst/>
              <a:rect l="l" t="t" r="r" b="b"/>
              <a:pathLst>
                <a:path w="763" h="1240" extrusionOk="0">
                  <a:moveTo>
                    <a:pt x="0" y="1"/>
                  </a:moveTo>
                  <a:lnTo>
                    <a:pt x="643" y="1"/>
                  </a:lnTo>
                  <a:cubicBezTo>
                    <a:pt x="715" y="1"/>
                    <a:pt x="762" y="48"/>
                    <a:pt x="762" y="120"/>
                  </a:cubicBezTo>
                  <a:lnTo>
                    <a:pt x="762" y="1120"/>
                  </a:lnTo>
                  <a:cubicBezTo>
                    <a:pt x="762" y="1191"/>
                    <a:pt x="715" y="1239"/>
                    <a:pt x="643" y="1239"/>
                  </a:cubicBezTo>
                  <a:lnTo>
                    <a:pt x="0" y="1239"/>
                  </a:lnTo>
                  <a:cubicBezTo>
                    <a:pt x="48" y="1239"/>
                    <a:pt x="119" y="1191"/>
                    <a:pt x="119" y="1120"/>
                  </a:cubicBezTo>
                  <a:lnTo>
                    <a:pt x="119" y="120"/>
                  </a:lnTo>
                  <a:cubicBezTo>
                    <a:pt x="143" y="48"/>
                    <a:pt x="96" y="1"/>
                    <a:pt x="0"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8"/>
            <p:cNvSpPr/>
            <p:nvPr/>
          </p:nvSpPr>
          <p:spPr>
            <a:xfrm>
              <a:off x="4134360" y="2425311"/>
              <a:ext cx="71751" cy="30797"/>
            </a:xfrm>
            <a:custGeom>
              <a:avLst/>
              <a:gdLst/>
              <a:ahLst/>
              <a:cxnLst/>
              <a:rect l="l" t="t" r="r" b="b"/>
              <a:pathLst>
                <a:path w="2169" h="930" extrusionOk="0">
                  <a:moveTo>
                    <a:pt x="2168" y="930"/>
                  </a:moveTo>
                  <a:lnTo>
                    <a:pt x="2168" y="334"/>
                  </a:lnTo>
                  <a:cubicBezTo>
                    <a:pt x="2168" y="168"/>
                    <a:pt x="2001" y="1"/>
                    <a:pt x="1835" y="1"/>
                  </a:cubicBezTo>
                  <a:lnTo>
                    <a:pt x="334" y="1"/>
                  </a:lnTo>
                  <a:cubicBezTo>
                    <a:pt x="168" y="1"/>
                    <a:pt x="1" y="168"/>
                    <a:pt x="1" y="334"/>
                  </a:cubicBezTo>
                  <a:lnTo>
                    <a:pt x="1" y="930"/>
                  </a:lnTo>
                  <a:close/>
                </a:path>
              </a:pathLst>
            </a:custGeom>
            <a:solidFill>
              <a:srgbClr val="C4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8"/>
            <p:cNvSpPr/>
            <p:nvPr/>
          </p:nvSpPr>
          <p:spPr>
            <a:xfrm>
              <a:off x="4294302" y="2451340"/>
              <a:ext cx="70924" cy="41063"/>
            </a:xfrm>
            <a:custGeom>
              <a:avLst/>
              <a:gdLst/>
              <a:ahLst/>
              <a:cxnLst/>
              <a:rect l="l" t="t" r="r" b="b"/>
              <a:pathLst>
                <a:path w="2144" h="1240" extrusionOk="0">
                  <a:moveTo>
                    <a:pt x="143" y="1"/>
                  </a:moveTo>
                  <a:lnTo>
                    <a:pt x="2025" y="1"/>
                  </a:lnTo>
                  <a:cubicBezTo>
                    <a:pt x="2096" y="1"/>
                    <a:pt x="2144" y="48"/>
                    <a:pt x="2144" y="120"/>
                  </a:cubicBezTo>
                  <a:lnTo>
                    <a:pt x="2144" y="1120"/>
                  </a:lnTo>
                  <a:cubicBezTo>
                    <a:pt x="2144" y="1191"/>
                    <a:pt x="2096" y="1239"/>
                    <a:pt x="2025" y="1239"/>
                  </a:cubicBezTo>
                  <a:lnTo>
                    <a:pt x="143" y="1239"/>
                  </a:lnTo>
                  <a:cubicBezTo>
                    <a:pt x="96" y="1239"/>
                    <a:pt x="24" y="1191"/>
                    <a:pt x="24" y="1120"/>
                  </a:cubicBezTo>
                  <a:lnTo>
                    <a:pt x="24" y="120"/>
                  </a:lnTo>
                  <a:cubicBezTo>
                    <a:pt x="0" y="48"/>
                    <a:pt x="72" y="1"/>
                    <a:pt x="143" y="1"/>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8"/>
            <p:cNvSpPr/>
            <p:nvPr/>
          </p:nvSpPr>
          <p:spPr>
            <a:xfrm>
              <a:off x="4339985" y="2451340"/>
              <a:ext cx="25240" cy="41063"/>
            </a:xfrm>
            <a:custGeom>
              <a:avLst/>
              <a:gdLst/>
              <a:ahLst/>
              <a:cxnLst/>
              <a:rect l="l" t="t" r="r" b="b"/>
              <a:pathLst>
                <a:path w="763" h="1240" extrusionOk="0">
                  <a:moveTo>
                    <a:pt x="1" y="1"/>
                  </a:moveTo>
                  <a:lnTo>
                    <a:pt x="644" y="1"/>
                  </a:lnTo>
                  <a:cubicBezTo>
                    <a:pt x="715" y="1"/>
                    <a:pt x="763" y="48"/>
                    <a:pt x="763" y="120"/>
                  </a:cubicBezTo>
                  <a:lnTo>
                    <a:pt x="763" y="1120"/>
                  </a:lnTo>
                  <a:cubicBezTo>
                    <a:pt x="763" y="1191"/>
                    <a:pt x="715" y="1239"/>
                    <a:pt x="644" y="1239"/>
                  </a:cubicBezTo>
                  <a:lnTo>
                    <a:pt x="1" y="1239"/>
                  </a:lnTo>
                  <a:cubicBezTo>
                    <a:pt x="48" y="1239"/>
                    <a:pt x="120" y="1191"/>
                    <a:pt x="120" y="1120"/>
                  </a:cubicBezTo>
                  <a:lnTo>
                    <a:pt x="120" y="120"/>
                  </a:lnTo>
                  <a:cubicBezTo>
                    <a:pt x="120" y="48"/>
                    <a:pt x="48" y="1"/>
                    <a:pt x="1"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8"/>
            <p:cNvSpPr/>
            <p:nvPr/>
          </p:nvSpPr>
          <p:spPr>
            <a:xfrm>
              <a:off x="4294302" y="2425311"/>
              <a:ext cx="70924" cy="30797"/>
            </a:xfrm>
            <a:custGeom>
              <a:avLst/>
              <a:gdLst/>
              <a:ahLst/>
              <a:cxnLst/>
              <a:rect l="l" t="t" r="r" b="b"/>
              <a:pathLst>
                <a:path w="2144" h="930" extrusionOk="0">
                  <a:moveTo>
                    <a:pt x="2144" y="930"/>
                  </a:moveTo>
                  <a:lnTo>
                    <a:pt x="2144" y="334"/>
                  </a:lnTo>
                  <a:cubicBezTo>
                    <a:pt x="2144" y="168"/>
                    <a:pt x="2001" y="1"/>
                    <a:pt x="1810" y="1"/>
                  </a:cubicBezTo>
                  <a:lnTo>
                    <a:pt x="334" y="1"/>
                  </a:lnTo>
                  <a:cubicBezTo>
                    <a:pt x="143" y="1"/>
                    <a:pt x="0" y="168"/>
                    <a:pt x="0" y="334"/>
                  </a:cubicBezTo>
                  <a:lnTo>
                    <a:pt x="0" y="930"/>
                  </a:lnTo>
                  <a:close/>
                </a:path>
              </a:pathLst>
            </a:custGeom>
            <a:solidFill>
              <a:srgbClr val="C4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8"/>
            <p:cNvSpPr/>
            <p:nvPr/>
          </p:nvSpPr>
          <p:spPr>
            <a:xfrm>
              <a:off x="4172964" y="2425311"/>
              <a:ext cx="33146" cy="30797"/>
            </a:xfrm>
            <a:custGeom>
              <a:avLst/>
              <a:gdLst/>
              <a:ahLst/>
              <a:cxnLst/>
              <a:rect l="l" t="t" r="r" b="b"/>
              <a:pathLst>
                <a:path w="1002" h="930" extrusionOk="0">
                  <a:moveTo>
                    <a:pt x="1001" y="930"/>
                  </a:moveTo>
                  <a:lnTo>
                    <a:pt x="1001" y="334"/>
                  </a:lnTo>
                  <a:cubicBezTo>
                    <a:pt x="1001" y="168"/>
                    <a:pt x="834" y="1"/>
                    <a:pt x="668" y="1"/>
                  </a:cubicBezTo>
                  <a:lnTo>
                    <a:pt x="1" y="1"/>
                  </a:lnTo>
                  <a:cubicBezTo>
                    <a:pt x="191" y="1"/>
                    <a:pt x="334" y="168"/>
                    <a:pt x="334" y="334"/>
                  </a:cubicBezTo>
                  <a:lnTo>
                    <a:pt x="334" y="930"/>
                  </a:lnTo>
                  <a:close/>
                </a:path>
              </a:pathLst>
            </a:custGeom>
            <a:solidFill>
              <a:srgbClr val="A5C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8"/>
            <p:cNvSpPr/>
            <p:nvPr/>
          </p:nvSpPr>
          <p:spPr>
            <a:xfrm>
              <a:off x="4332906" y="2425311"/>
              <a:ext cx="32319" cy="30797"/>
            </a:xfrm>
            <a:custGeom>
              <a:avLst/>
              <a:gdLst/>
              <a:ahLst/>
              <a:cxnLst/>
              <a:rect l="l" t="t" r="r" b="b"/>
              <a:pathLst>
                <a:path w="977" h="930" extrusionOk="0">
                  <a:moveTo>
                    <a:pt x="977" y="930"/>
                  </a:moveTo>
                  <a:lnTo>
                    <a:pt x="977" y="334"/>
                  </a:lnTo>
                  <a:cubicBezTo>
                    <a:pt x="977" y="168"/>
                    <a:pt x="834" y="1"/>
                    <a:pt x="643" y="1"/>
                  </a:cubicBezTo>
                  <a:lnTo>
                    <a:pt x="0" y="1"/>
                  </a:lnTo>
                  <a:cubicBezTo>
                    <a:pt x="167" y="1"/>
                    <a:pt x="334" y="168"/>
                    <a:pt x="334" y="334"/>
                  </a:cubicBezTo>
                  <a:lnTo>
                    <a:pt x="334" y="930"/>
                  </a:lnTo>
                  <a:close/>
                </a:path>
              </a:pathLst>
            </a:custGeom>
            <a:solidFill>
              <a:srgbClr val="A5C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8"/>
            <p:cNvSpPr/>
            <p:nvPr/>
          </p:nvSpPr>
          <p:spPr>
            <a:xfrm>
              <a:off x="4112328" y="2241589"/>
              <a:ext cx="55177" cy="63117"/>
            </a:xfrm>
            <a:custGeom>
              <a:avLst/>
              <a:gdLst/>
              <a:ahLst/>
              <a:cxnLst/>
              <a:rect l="l" t="t" r="r" b="b"/>
              <a:pathLst>
                <a:path w="1668" h="1906" extrusionOk="0">
                  <a:moveTo>
                    <a:pt x="143" y="1905"/>
                  </a:moveTo>
                  <a:lnTo>
                    <a:pt x="1548" y="1905"/>
                  </a:lnTo>
                  <a:cubicBezTo>
                    <a:pt x="1596" y="1905"/>
                    <a:pt x="1667" y="1834"/>
                    <a:pt x="1667" y="1786"/>
                  </a:cubicBezTo>
                  <a:lnTo>
                    <a:pt x="1667" y="119"/>
                  </a:lnTo>
                  <a:cubicBezTo>
                    <a:pt x="1667" y="48"/>
                    <a:pt x="1596" y="0"/>
                    <a:pt x="1548" y="0"/>
                  </a:cubicBezTo>
                  <a:lnTo>
                    <a:pt x="143" y="0"/>
                  </a:lnTo>
                  <a:cubicBezTo>
                    <a:pt x="95" y="0"/>
                    <a:pt x="24" y="48"/>
                    <a:pt x="24" y="119"/>
                  </a:cubicBezTo>
                  <a:lnTo>
                    <a:pt x="24" y="1786"/>
                  </a:lnTo>
                  <a:cubicBezTo>
                    <a:pt x="0" y="1834"/>
                    <a:pt x="48" y="1905"/>
                    <a:pt x="143" y="1905"/>
                  </a:cubicBezTo>
                  <a:close/>
                </a:path>
              </a:pathLst>
            </a:custGeom>
            <a:solidFill>
              <a:srgbClr val="C4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8"/>
            <p:cNvSpPr/>
            <p:nvPr/>
          </p:nvSpPr>
          <p:spPr>
            <a:xfrm>
              <a:off x="4332112" y="2241589"/>
              <a:ext cx="55177" cy="63117"/>
            </a:xfrm>
            <a:custGeom>
              <a:avLst/>
              <a:gdLst/>
              <a:ahLst/>
              <a:cxnLst/>
              <a:rect l="l" t="t" r="r" b="b"/>
              <a:pathLst>
                <a:path w="1668" h="1906" extrusionOk="0">
                  <a:moveTo>
                    <a:pt x="143" y="1905"/>
                  </a:moveTo>
                  <a:lnTo>
                    <a:pt x="1548" y="1905"/>
                  </a:lnTo>
                  <a:cubicBezTo>
                    <a:pt x="1596" y="1905"/>
                    <a:pt x="1667" y="1834"/>
                    <a:pt x="1667" y="1786"/>
                  </a:cubicBezTo>
                  <a:lnTo>
                    <a:pt x="1667" y="119"/>
                  </a:lnTo>
                  <a:cubicBezTo>
                    <a:pt x="1667" y="48"/>
                    <a:pt x="1596" y="0"/>
                    <a:pt x="1548" y="0"/>
                  </a:cubicBezTo>
                  <a:lnTo>
                    <a:pt x="143" y="0"/>
                  </a:lnTo>
                  <a:cubicBezTo>
                    <a:pt x="72" y="0"/>
                    <a:pt x="24" y="48"/>
                    <a:pt x="24" y="119"/>
                  </a:cubicBezTo>
                  <a:lnTo>
                    <a:pt x="24" y="1786"/>
                  </a:lnTo>
                  <a:cubicBezTo>
                    <a:pt x="0" y="1834"/>
                    <a:pt x="48" y="1905"/>
                    <a:pt x="143" y="1905"/>
                  </a:cubicBezTo>
                  <a:close/>
                </a:path>
              </a:pathLst>
            </a:custGeom>
            <a:solidFill>
              <a:srgbClr val="C4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8"/>
            <p:cNvSpPr/>
            <p:nvPr/>
          </p:nvSpPr>
          <p:spPr>
            <a:xfrm>
              <a:off x="4361255" y="2241589"/>
              <a:ext cx="26034" cy="63117"/>
            </a:xfrm>
            <a:custGeom>
              <a:avLst/>
              <a:gdLst/>
              <a:ahLst/>
              <a:cxnLst/>
              <a:rect l="l" t="t" r="r" b="b"/>
              <a:pathLst>
                <a:path w="787" h="1906" extrusionOk="0">
                  <a:moveTo>
                    <a:pt x="1" y="1905"/>
                  </a:moveTo>
                  <a:lnTo>
                    <a:pt x="667" y="1905"/>
                  </a:lnTo>
                  <a:cubicBezTo>
                    <a:pt x="715" y="1905"/>
                    <a:pt x="786" y="1834"/>
                    <a:pt x="786" y="1786"/>
                  </a:cubicBezTo>
                  <a:lnTo>
                    <a:pt x="786" y="119"/>
                  </a:lnTo>
                  <a:cubicBezTo>
                    <a:pt x="786" y="48"/>
                    <a:pt x="715" y="0"/>
                    <a:pt x="667" y="0"/>
                  </a:cubicBezTo>
                  <a:lnTo>
                    <a:pt x="1" y="0"/>
                  </a:lnTo>
                  <a:cubicBezTo>
                    <a:pt x="72" y="0"/>
                    <a:pt x="120" y="48"/>
                    <a:pt x="120" y="119"/>
                  </a:cubicBezTo>
                  <a:lnTo>
                    <a:pt x="120" y="1786"/>
                  </a:lnTo>
                  <a:cubicBezTo>
                    <a:pt x="120" y="1834"/>
                    <a:pt x="72" y="1905"/>
                    <a:pt x="1" y="1905"/>
                  </a:cubicBezTo>
                  <a:close/>
                </a:path>
              </a:pathLst>
            </a:custGeom>
            <a:solidFill>
              <a:srgbClr val="A5C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8"/>
            <p:cNvSpPr/>
            <p:nvPr/>
          </p:nvSpPr>
          <p:spPr>
            <a:xfrm>
              <a:off x="4141472" y="2241589"/>
              <a:ext cx="26034" cy="63117"/>
            </a:xfrm>
            <a:custGeom>
              <a:avLst/>
              <a:gdLst/>
              <a:ahLst/>
              <a:cxnLst/>
              <a:rect l="l" t="t" r="r" b="b"/>
              <a:pathLst>
                <a:path w="787" h="1906" extrusionOk="0">
                  <a:moveTo>
                    <a:pt x="0" y="1905"/>
                  </a:moveTo>
                  <a:lnTo>
                    <a:pt x="667" y="1905"/>
                  </a:lnTo>
                  <a:cubicBezTo>
                    <a:pt x="715" y="1905"/>
                    <a:pt x="786" y="1834"/>
                    <a:pt x="786" y="1786"/>
                  </a:cubicBezTo>
                  <a:lnTo>
                    <a:pt x="786" y="119"/>
                  </a:lnTo>
                  <a:cubicBezTo>
                    <a:pt x="786" y="48"/>
                    <a:pt x="715" y="0"/>
                    <a:pt x="667" y="0"/>
                  </a:cubicBezTo>
                  <a:lnTo>
                    <a:pt x="0" y="0"/>
                  </a:lnTo>
                  <a:cubicBezTo>
                    <a:pt x="72" y="0"/>
                    <a:pt x="119" y="48"/>
                    <a:pt x="119" y="119"/>
                  </a:cubicBezTo>
                  <a:lnTo>
                    <a:pt x="119" y="1786"/>
                  </a:lnTo>
                  <a:cubicBezTo>
                    <a:pt x="119" y="1834"/>
                    <a:pt x="72" y="1905"/>
                    <a:pt x="0" y="1905"/>
                  </a:cubicBezTo>
                  <a:close/>
                </a:path>
              </a:pathLst>
            </a:custGeom>
            <a:solidFill>
              <a:srgbClr val="A5C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8"/>
            <p:cNvSpPr/>
            <p:nvPr/>
          </p:nvSpPr>
          <p:spPr>
            <a:xfrm>
              <a:off x="4203695" y="2226588"/>
              <a:ext cx="95370" cy="90735"/>
            </a:xfrm>
            <a:custGeom>
              <a:avLst/>
              <a:gdLst/>
              <a:ahLst/>
              <a:cxnLst/>
              <a:rect l="l" t="t" r="r" b="b"/>
              <a:pathLst>
                <a:path w="2883" h="2740" extrusionOk="0">
                  <a:moveTo>
                    <a:pt x="906" y="120"/>
                  </a:moveTo>
                  <a:cubicBezTo>
                    <a:pt x="858" y="24"/>
                    <a:pt x="906" y="1"/>
                    <a:pt x="977" y="1"/>
                  </a:cubicBezTo>
                  <a:lnTo>
                    <a:pt x="1906" y="1"/>
                  </a:lnTo>
                  <a:cubicBezTo>
                    <a:pt x="2001" y="1"/>
                    <a:pt x="2025" y="24"/>
                    <a:pt x="2001" y="120"/>
                  </a:cubicBezTo>
                  <a:lnTo>
                    <a:pt x="1692" y="1191"/>
                  </a:lnTo>
                  <a:lnTo>
                    <a:pt x="2763" y="882"/>
                  </a:lnTo>
                  <a:cubicBezTo>
                    <a:pt x="2858" y="858"/>
                    <a:pt x="2882" y="882"/>
                    <a:pt x="2882" y="977"/>
                  </a:cubicBezTo>
                  <a:lnTo>
                    <a:pt x="2882" y="1763"/>
                  </a:lnTo>
                  <a:cubicBezTo>
                    <a:pt x="2882" y="1834"/>
                    <a:pt x="2858" y="1882"/>
                    <a:pt x="2763" y="1834"/>
                  </a:cubicBezTo>
                  <a:lnTo>
                    <a:pt x="1692" y="1549"/>
                  </a:lnTo>
                  <a:lnTo>
                    <a:pt x="2001" y="2620"/>
                  </a:lnTo>
                  <a:cubicBezTo>
                    <a:pt x="2025" y="2715"/>
                    <a:pt x="2001" y="2739"/>
                    <a:pt x="1906" y="2739"/>
                  </a:cubicBezTo>
                  <a:lnTo>
                    <a:pt x="977" y="2739"/>
                  </a:lnTo>
                  <a:cubicBezTo>
                    <a:pt x="906" y="2739"/>
                    <a:pt x="858" y="2692"/>
                    <a:pt x="906" y="2620"/>
                  </a:cubicBezTo>
                  <a:lnTo>
                    <a:pt x="1191" y="1549"/>
                  </a:lnTo>
                  <a:lnTo>
                    <a:pt x="120" y="1834"/>
                  </a:lnTo>
                  <a:cubicBezTo>
                    <a:pt x="24" y="1882"/>
                    <a:pt x="1" y="1834"/>
                    <a:pt x="1" y="1763"/>
                  </a:cubicBezTo>
                  <a:lnTo>
                    <a:pt x="1" y="977"/>
                  </a:lnTo>
                  <a:cubicBezTo>
                    <a:pt x="1" y="882"/>
                    <a:pt x="24" y="858"/>
                    <a:pt x="120" y="882"/>
                  </a:cubicBezTo>
                  <a:lnTo>
                    <a:pt x="1191" y="1191"/>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8"/>
            <p:cNvSpPr/>
            <p:nvPr/>
          </p:nvSpPr>
          <p:spPr>
            <a:xfrm>
              <a:off x="4222617" y="2243941"/>
              <a:ext cx="55177" cy="55236"/>
            </a:xfrm>
            <a:custGeom>
              <a:avLst/>
              <a:gdLst/>
              <a:ahLst/>
              <a:cxnLst/>
              <a:rect l="l" t="t" r="r" b="b"/>
              <a:pathLst>
                <a:path w="1668" h="1668" extrusionOk="0">
                  <a:moveTo>
                    <a:pt x="834" y="1668"/>
                  </a:moveTo>
                  <a:cubicBezTo>
                    <a:pt x="1286" y="1668"/>
                    <a:pt x="1667" y="1310"/>
                    <a:pt x="1667" y="834"/>
                  </a:cubicBezTo>
                  <a:cubicBezTo>
                    <a:pt x="1667" y="405"/>
                    <a:pt x="1310" y="1"/>
                    <a:pt x="834" y="1"/>
                  </a:cubicBezTo>
                  <a:cubicBezTo>
                    <a:pt x="381" y="1"/>
                    <a:pt x="0" y="358"/>
                    <a:pt x="0" y="834"/>
                  </a:cubicBezTo>
                  <a:cubicBezTo>
                    <a:pt x="0" y="1310"/>
                    <a:pt x="381" y="1668"/>
                    <a:pt x="834" y="166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8"/>
            <p:cNvSpPr/>
            <p:nvPr/>
          </p:nvSpPr>
          <p:spPr>
            <a:xfrm>
              <a:off x="4239157" y="2245530"/>
              <a:ext cx="38637" cy="55236"/>
            </a:xfrm>
            <a:custGeom>
              <a:avLst/>
              <a:gdLst/>
              <a:ahLst/>
              <a:cxnLst/>
              <a:rect l="l" t="t" r="r" b="b"/>
              <a:pathLst>
                <a:path w="1168" h="1668" extrusionOk="0">
                  <a:moveTo>
                    <a:pt x="334" y="0"/>
                  </a:moveTo>
                  <a:cubicBezTo>
                    <a:pt x="786" y="0"/>
                    <a:pt x="1167" y="357"/>
                    <a:pt x="1167" y="834"/>
                  </a:cubicBezTo>
                  <a:cubicBezTo>
                    <a:pt x="1167" y="1262"/>
                    <a:pt x="810" y="1667"/>
                    <a:pt x="334" y="1667"/>
                  </a:cubicBezTo>
                  <a:cubicBezTo>
                    <a:pt x="215" y="1667"/>
                    <a:pt x="96" y="1620"/>
                    <a:pt x="0" y="1596"/>
                  </a:cubicBezTo>
                  <a:cubicBezTo>
                    <a:pt x="310" y="1477"/>
                    <a:pt x="477" y="1191"/>
                    <a:pt x="477" y="857"/>
                  </a:cubicBezTo>
                  <a:cubicBezTo>
                    <a:pt x="477" y="524"/>
                    <a:pt x="262" y="238"/>
                    <a:pt x="0" y="119"/>
                  </a:cubicBezTo>
                  <a:cubicBezTo>
                    <a:pt x="96" y="24"/>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8"/>
            <p:cNvSpPr/>
            <p:nvPr/>
          </p:nvSpPr>
          <p:spPr>
            <a:xfrm>
              <a:off x="4391193" y="2200560"/>
              <a:ext cx="21304" cy="142792"/>
            </a:xfrm>
            <a:custGeom>
              <a:avLst/>
              <a:gdLst/>
              <a:ahLst/>
              <a:cxnLst/>
              <a:rect l="l" t="t" r="r" b="b"/>
              <a:pathLst>
                <a:path w="644" h="4312" extrusionOk="0">
                  <a:moveTo>
                    <a:pt x="1" y="1"/>
                  </a:moveTo>
                  <a:lnTo>
                    <a:pt x="644" y="1"/>
                  </a:lnTo>
                  <a:lnTo>
                    <a:pt x="644" y="4311"/>
                  </a:lnTo>
                  <a:lnTo>
                    <a:pt x="1" y="431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8"/>
            <p:cNvSpPr/>
            <p:nvPr/>
          </p:nvSpPr>
          <p:spPr>
            <a:xfrm>
              <a:off x="4055596" y="2168240"/>
              <a:ext cx="386838" cy="354132"/>
            </a:xfrm>
            <a:custGeom>
              <a:avLst/>
              <a:gdLst/>
              <a:ahLst/>
              <a:cxnLst/>
              <a:rect l="l" t="t" r="r" b="b"/>
              <a:pathLst>
                <a:path w="11694" h="10694" extrusionOk="0">
                  <a:moveTo>
                    <a:pt x="6216" y="1882"/>
                  </a:moveTo>
                  <a:lnTo>
                    <a:pt x="6121" y="2167"/>
                  </a:lnTo>
                  <a:cubicBezTo>
                    <a:pt x="6026" y="2167"/>
                    <a:pt x="5978" y="2144"/>
                    <a:pt x="5907" y="2144"/>
                  </a:cubicBezTo>
                  <a:cubicBezTo>
                    <a:pt x="5811" y="2144"/>
                    <a:pt x="5764" y="2144"/>
                    <a:pt x="5668" y="2167"/>
                  </a:cubicBezTo>
                  <a:lnTo>
                    <a:pt x="5573" y="1882"/>
                  </a:lnTo>
                  <a:close/>
                  <a:moveTo>
                    <a:pt x="4597" y="2834"/>
                  </a:moveTo>
                  <a:lnTo>
                    <a:pt x="4906" y="2930"/>
                  </a:lnTo>
                  <a:cubicBezTo>
                    <a:pt x="4906" y="2977"/>
                    <a:pt x="4859" y="3072"/>
                    <a:pt x="4859" y="3120"/>
                  </a:cubicBezTo>
                  <a:cubicBezTo>
                    <a:pt x="4859" y="3215"/>
                    <a:pt x="4859" y="3311"/>
                    <a:pt x="4906" y="3358"/>
                  </a:cubicBezTo>
                  <a:lnTo>
                    <a:pt x="4597" y="3453"/>
                  </a:lnTo>
                  <a:lnTo>
                    <a:pt x="4597" y="2834"/>
                  </a:lnTo>
                  <a:close/>
                  <a:moveTo>
                    <a:pt x="7121" y="2834"/>
                  </a:moveTo>
                  <a:lnTo>
                    <a:pt x="7121" y="3453"/>
                  </a:lnTo>
                  <a:lnTo>
                    <a:pt x="6835" y="3358"/>
                  </a:lnTo>
                  <a:cubicBezTo>
                    <a:pt x="6859" y="3311"/>
                    <a:pt x="6859" y="3215"/>
                    <a:pt x="6859" y="3168"/>
                  </a:cubicBezTo>
                  <a:cubicBezTo>
                    <a:pt x="6859" y="3072"/>
                    <a:pt x="6859" y="2977"/>
                    <a:pt x="6835" y="2930"/>
                  </a:cubicBezTo>
                  <a:lnTo>
                    <a:pt x="7121" y="2834"/>
                  </a:lnTo>
                  <a:close/>
                  <a:moveTo>
                    <a:pt x="5883" y="2501"/>
                  </a:moveTo>
                  <a:cubicBezTo>
                    <a:pt x="6049" y="2501"/>
                    <a:pt x="6216" y="2572"/>
                    <a:pt x="6335" y="2691"/>
                  </a:cubicBezTo>
                  <a:cubicBezTo>
                    <a:pt x="6454" y="2810"/>
                    <a:pt x="6526" y="2977"/>
                    <a:pt x="6502" y="3120"/>
                  </a:cubicBezTo>
                  <a:cubicBezTo>
                    <a:pt x="6502" y="3311"/>
                    <a:pt x="6454" y="3453"/>
                    <a:pt x="6335" y="3573"/>
                  </a:cubicBezTo>
                  <a:cubicBezTo>
                    <a:pt x="6216" y="3692"/>
                    <a:pt x="6049" y="3763"/>
                    <a:pt x="5883" y="3763"/>
                  </a:cubicBezTo>
                  <a:cubicBezTo>
                    <a:pt x="5692" y="3763"/>
                    <a:pt x="5549" y="3692"/>
                    <a:pt x="5430" y="3573"/>
                  </a:cubicBezTo>
                  <a:cubicBezTo>
                    <a:pt x="5311" y="3453"/>
                    <a:pt x="5264" y="3311"/>
                    <a:pt x="5264" y="3120"/>
                  </a:cubicBezTo>
                  <a:cubicBezTo>
                    <a:pt x="5264" y="2953"/>
                    <a:pt x="5311" y="2810"/>
                    <a:pt x="5430" y="2691"/>
                  </a:cubicBezTo>
                  <a:cubicBezTo>
                    <a:pt x="5549" y="2572"/>
                    <a:pt x="5692" y="2501"/>
                    <a:pt x="5883" y="2501"/>
                  </a:cubicBezTo>
                  <a:close/>
                  <a:moveTo>
                    <a:pt x="3239" y="2358"/>
                  </a:moveTo>
                  <a:lnTo>
                    <a:pt x="3239" y="3930"/>
                  </a:lnTo>
                  <a:lnTo>
                    <a:pt x="1882" y="3930"/>
                  </a:lnTo>
                  <a:lnTo>
                    <a:pt x="1882" y="2358"/>
                  </a:lnTo>
                  <a:close/>
                  <a:moveTo>
                    <a:pt x="9860" y="2358"/>
                  </a:moveTo>
                  <a:lnTo>
                    <a:pt x="9860" y="3930"/>
                  </a:lnTo>
                  <a:lnTo>
                    <a:pt x="8526" y="3930"/>
                  </a:lnTo>
                  <a:lnTo>
                    <a:pt x="8526" y="2358"/>
                  </a:lnTo>
                  <a:close/>
                  <a:moveTo>
                    <a:pt x="1739" y="1977"/>
                  </a:moveTo>
                  <a:cubicBezTo>
                    <a:pt x="1644" y="1977"/>
                    <a:pt x="1548" y="2048"/>
                    <a:pt x="1548" y="2144"/>
                  </a:cubicBezTo>
                  <a:lnTo>
                    <a:pt x="1548" y="4073"/>
                  </a:lnTo>
                  <a:cubicBezTo>
                    <a:pt x="1548" y="4168"/>
                    <a:pt x="1644" y="4263"/>
                    <a:pt x="1739" y="4263"/>
                  </a:cubicBezTo>
                  <a:lnTo>
                    <a:pt x="3406" y="4263"/>
                  </a:lnTo>
                  <a:cubicBezTo>
                    <a:pt x="3501" y="4263"/>
                    <a:pt x="3597" y="4192"/>
                    <a:pt x="3597" y="4073"/>
                  </a:cubicBezTo>
                  <a:lnTo>
                    <a:pt x="3597" y="2144"/>
                  </a:lnTo>
                  <a:cubicBezTo>
                    <a:pt x="3597" y="2048"/>
                    <a:pt x="3501" y="1977"/>
                    <a:pt x="3406" y="1977"/>
                  </a:cubicBezTo>
                  <a:close/>
                  <a:moveTo>
                    <a:pt x="8359" y="1977"/>
                  </a:moveTo>
                  <a:cubicBezTo>
                    <a:pt x="8264" y="1977"/>
                    <a:pt x="8169" y="2048"/>
                    <a:pt x="8169" y="2144"/>
                  </a:cubicBezTo>
                  <a:lnTo>
                    <a:pt x="8169" y="4073"/>
                  </a:lnTo>
                  <a:cubicBezTo>
                    <a:pt x="8169" y="4168"/>
                    <a:pt x="8264" y="4263"/>
                    <a:pt x="8359" y="4263"/>
                  </a:cubicBezTo>
                  <a:lnTo>
                    <a:pt x="10026" y="4263"/>
                  </a:lnTo>
                  <a:cubicBezTo>
                    <a:pt x="10098" y="4263"/>
                    <a:pt x="10193" y="4192"/>
                    <a:pt x="10193" y="4073"/>
                  </a:cubicBezTo>
                  <a:lnTo>
                    <a:pt x="10193" y="2144"/>
                  </a:lnTo>
                  <a:cubicBezTo>
                    <a:pt x="10193" y="2048"/>
                    <a:pt x="10098" y="1977"/>
                    <a:pt x="10026" y="1977"/>
                  </a:cubicBezTo>
                  <a:close/>
                  <a:moveTo>
                    <a:pt x="6097" y="4096"/>
                  </a:moveTo>
                  <a:lnTo>
                    <a:pt x="6169" y="4406"/>
                  </a:lnTo>
                  <a:lnTo>
                    <a:pt x="5549" y="4406"/>
                  </a:lnTo>
                  <a:lnTo>
                    <a:pt x="5645" y="4120"/>
                  </a:lnTo>
                  <a:cubicBezTo>
                    <a:pt x="5740" y="4120"/>
                    <a:pt x="5787" y="4120"/>
                    <a:pt x="5859" y="4144"/>
                  </a:cubicBezTo>
                  <a:cubicBezTo>
                    <a:pt x="5930" y="4144"/>
                    <a:pt x="6026" y="4144"/>
                    <a:pt x="6097" y="4096"/>
                  </a:cubicBezTo>
                  <a:close/>
                  <a:moveTo>
                    <a:pt x="5383" y="1572"/>
                  </a:moveTo>
                  <a:cubicBezTo>
                    <a:pt x="5311" y="1572"/>
                    <a:pt x="5264" y="1572"/>
                    <a:pt x="5216" y="1644"/>
                  </a:cubicBezTo>
                  <a:cubicBezTo>
                    <a:pt x="5192" y="1691"/>
                    <a:pt x="5192" y="1739"/>
                    <a:pt x="5192" y="1786"/>
                  </a:cubicBezTo>
                  <a:lnTo>
                    <a:pt x="5335" y="2334"/>
                  </a:lnTo>
                  <a:cubicBezTo>
                    <a:pt x="5287" y="2358"/>
                    <a:pt x="5216" y="2382"/>
                    <a:pt x="5216" y="2453"/>
                  </a:cubicBezTo>
                  <a:cubicBezTo>
                    <a:pt x="5192" y="2477"/>
                    <a:pt x="5144" y="2525"/>
                    <a:pt x="5097" y="2596"/>
                  </a:cubicBezTo>
                  <a:lnTo>
                    <a:pt x="4573" y="2453"/>
                  </a:lnTo>
                  <a:lnTo>
                    <a:pt x="4454" y="2453"/>
                  </a:lnTo>
                  <a:cubicBezTo>
                    <a:pt x="4359" y="2477"/>
                    <a:pt x="4335" y="2572"/>
                    <a:pt x="4335" y="2620"/>
                  </a:cubicBezTo>
                  <a:lnTo>
                    <a:pt x="4335" y="3668"/>
                  </a:lnTo>
                  <a:cubicBezTo>
                    <a:pt x="4335" y="3771"/>
                    <a:pt x="4407" y="3839"/>
                    <a:pt x="4504" y="3839"/>
                  </a:cubicBezTo>
                  <a:cubicBezTo>
                    <a:pt x="4519" y="3839"/>
                    <a:pt x="4534" y="3838"/>
                    <a:pt x="4549" y="3834"/>
                  </a:cubicBezTo>
                  <a:lnTo>
                    <a:pt x="5073" y="3692"/>
                  </a:lnTo>
                  <a:cubicBezTo>
                    <a:pt x="5097" y="3739"/>
                    <a:pt x="5144" y="3787"/>
                    <a:pt x="5192" y="3834"/>
                  </a:cubicBezTo>
                  <a:cubicBezTo>
                    <a:pt x="5216" y="3858"/>
                    <a:pt x="5287" y="3930"/>
                    <a:pt x="5335" y="3954"/>
                  </a:cubicBezTo>
                  <a:lnTo>
                    <a:pt x="5192" y="4501"/>
                  </a:lnTo>
                  <a:lnTo>
                    <a:pt x="5192" y="4549"/>
                  </a:lnTo>
                  <a:cubicBezTo>
                    <a:pt x="5192" y="4644"/>
                    <a:pt x="5287" y="4739"/>
                    <a:pt x="5383" y="4739"/>
                  </a:cubicBezTo>
                  <a:lnTo>
                    <a:pt x="6359" y="4739"/>
                  </a:lnTo>
                  <a:cubicBezTo>
                    <a:pt x="6478" y="4739"/>
                    <a:pt x="6573" y="4644"/>
                    <a:pt x="6526" y="4525"/>
                  </a:cubicBezTo>
                  <a:lnTo>
                    <a:pt x="6383" y="4001"/>
                  </a:lnTo>
                  <a:cubicBezTo>
                    <a:pt x="6454" y="3954"/>
                    <a:pt x="6478" y="3930"/>
                    <a:pt x="6526" y="3882"/>
                  </a:cubicBezTo>
                  <a:cubicBezTo>
                    <a:pt x="6550" y="3834"/>
                    <a:pt x="6621" y="3787"/>
                    <a:pt x="6645" y="3715"/>
                  </a:cubicBezTo>
                  <a:lnTo>
                    <a:pt x="7193" y="3882"/>
                  </a:lnTo>
                  <a:lnTo>
                    <a:pt x="7288" y="3882"/>
                  </a:lnTo>
                  <a:cubicBezTo>
                    <a:pt x="7359" y="3834"/>
                    <a:pt x="7431" y="3787"/>
                    <a:pt x="7431" y="3692"/>
                  </a:cubicBezTo>
                  <a:lnTo>
                    <a:pt x="7431" y="2644"/>
                  </a:lnTo>
                  <a:cubicBezTo>
                    <a:pt x="7431" y="2540"/>
                    <a:pt x="7358" y="2473"/>
                    <a:pt x="7261" y="2473"/>
                  </a:cubicBezTo>
                  <a:cubicBezTo>
                    <a:pt x="7247" y="2473"/>
                    <a:pt x="7232" y="2474"/>
                    <a:pt x="7216" y="2477"/>
                  </a:cubicBezTo>
                  <a:lnTo>
                    <a:pt x="6692" y="2620"/>
                  </a:lnTo>
                  <a:cubicBezTo>
                    <a:pt x="6645" y="2572"/>
                    <a:pt x="6621" y="2525"/>
                    <a:pt x="6573" y="2477"/>
                  </a:cubicBezTo>
                  <a:cubicBezTo>
                    <a:pt x="6526" y="2453"/>
                    <a:pt x="6478" y="2382"/>
                    <a:pt x="6407" y="2358"/>
                  </a:cubicBezTo>
                  <a:lnTo>
                    <a:pt x="6573" y="1810"/>
                  </a:lnTo>
                  <a:cubicBezTo>
                    <a:pt x="6621" y="1691"/>
                    <a:pt x="6526" y="1572"/>
                    <a:pt x="6407" y="1572"/>
                  </a:cubicBezTo>
                  <a:close/>
                  <a:moveTo>
                    <a:pt x="3287" y="7954"/>
                  </a:moveTo>
                  <a:lnTo>
                    <a:pt x="3287" y="8550"/>
                  </a:lnTo>
                  <a:lnTo>
                    <a:pt x="2525" y="8550"/>
                  </a:lnTo>
                  <a:lnTo>
                    <a:pt x="2525" y="8121"/>
                  </a:lnTo>
                  <a:cubicBezTo>
                    <a:pt x="2525" y="8073"/>
                    <a:pt x="2549" y="8050"/>
                    <a:pt x="2573" y="8002"/>
                  </a:cubicBezTo>
                  <a:cubicBezTo>
                    <a:pt x="2596" y="7978"/>
                    <a:pt x="2668" y="7954"/>
                    <a:pt x="2692" y="7954"/>
                  </a:cubicBezTo>
                  <a:close/>
                  <a:moveTo>
                    <a:pt x="4192" y="7954"/>
                  </a:moveTo>
                  <a:cubicBezTo>
                    <a:pt x="4240" y="7954"/>
                    <a:pt x="4263" y="7978"/>
                    <a:pt x="4311" y="8002"/>
                  </a:cubicBezTo>
                  <a:cubicBezTo>
                    <a:pt x="4335" y="8050"/>
                    <a:pt x="4359" y="8097"/>
                    <a:pt x="4359" y="8121"/>
                  </a:cubicBezTo>
                  <a:lnTo>
                    <a:pt x="4359" y="8550"/>
                  </a:lnTo>
                  <a:lnTo>
                    <a:pt x="3620" y="8550"/>
                  </a:lnTo>
                  <a:lnTo>
                    <a:pt x="3620" y="7954"/>
                  </a:lnTo>
                  <a:close/>
                  <a:moveTo>
                    <a:pt x="8145" y="7954"/>
                  </a:moveTo>
                  <a:lnTo>
                    <a:pt x="8145" y="8550"/>
                  </a:lnTo>
                  <a:lnTo>
                    <a:pt x="7359" y="8550"/>
                  </a:lnTo>
                  <a:lnTo>
                    <a:pt x="7359" y="8121"/>
                  </a:lnTo>
                  <a:cubicBezTo>
                    <a:pt x="7359" y="8073"/>
                    <a:pt x="7407" y="8050"/>
                    <a:pt x="7431" y="8002"/>
                  </a:cubicBezTo>
                  <a:cubicBezTo>
                    <a:pt x="7454" y="7978"/>
                    <a:pt x="7526" y="7954"/>
                    <a:pt x="7550" y="7954"/>
                  </a:cubicBezTo>
                  <a:close/>
                  <a:moveTo>
                    <a:pt x="9026" y="7954"/>
                  </a:moveTo>
                  <a:cubicBezTo>
                    <a:pt x="9098" y="7954"/>
                    <a:pt x="9121" y="7978"/>
                    <a:pt x="9145" y="8002"/>
                  </a:cubicBezTo>
                  <a:cubicBezTo>
                    <a:pt x="9169" y="8050"/>
                    <a:pt x="9217" y="8097"/>
                    <a:pt x="9217" y="8121"/>
                  </a:cubicBezTo>
                  <a:lnTo>
                    <a:pt x="9217" y="8550"/>
                  </a:lnTo>
                  <a:lnTo>
                    <a:pt x="8479" y="8550"/>
                  </a:lnTo>
                  <a:lnTo>
                    <a:pt x="8479" y="7954"/>
                  </a:lnTo>
                  <a:close/>
                  <a:moveTo>
                    <a:pt x="2930" y="9074"/>
                  </a:moveTo>
                  <a:cubicBezTo>
                    <a:pt x="2834" y="9074"/>
                    <a:pt x="2763" y="9145"/>
                    <a:pt x="2763" y="9217"/>
                  </a:cubicBezTo>
                  <a:cubicBezTo>
                    <a:pt x="2763" y="9312"/>
                    <a:pt x="2834" y="9407"/>
                    <a:pt x="2930" y="9407"/>
                  </a:cubicBezTo>
                  <a:lnTo>
                    <a:pt x="3073" y="9407"/>
                  </a:lnTo>
                  <a:cubicBezTo>
                    <a:pt x="3192" y="9407"/>
                    <a:pt x="3263" y="9312"/>
                    <a:pt x="3263" y="9217"/>
                  </a:cubicBezTo>
                  <a:cubicBezTo>
                    <a:pt x="3263" y="9145"/>
                    <a:pt x="3168" y="9074"/>
                    <a:pt x="3073" y="9074"/>
                  </a:cubicBezTo>
                  <a:close/>
                  <a:moveTo>
                    <a:pt x="3835" y="9074"/>
                  </a:moveTo>
                  <a:cubicBezTo>
                    <a:pt x="3716" y="9074"/>
                    <a:pt x="3644" y="9169"/>
                    <a:pt x="3644" y="9264"/>
                  </a:cubicBezTo>
                  <a:cubicBezTo>
                    <a:pt x="3644" y="9359"/>
                    <a:pt x="3739" y="9407"/>
                    <a:pt x="3835" y="9407"/>
                  </a:cubicBezTo>
                  <a:lnTo>
                    <a:pt x="4001" y="9407"/>
                  </a:lnTo>
                  <a:cubicBezTo>
                    <a:pt x="4120" y="9407"/>
                    <a:pt x="4192" y="9312"/>
                    <a:pt x="4192" y="9217"/>
                  </a:cubicBezTo>
                  <a:cubicBezTo>
                    <a:pt x="4192" y="9145"/>
                    <a:pt x="4097" y="9074"/>
                    <a:pt x="4001" y="9074"/>
                  </a:cubicBezTo>
                  <a:close/>
                  <a:moveTo>
                    <a:pt x="7788" y="9074"/>
                  </a:moveTo>
                  <a:cubicBezTo>
                    <a:pt x="7669" y="9074"/>
                    <a:pt x="7597" y="9169"/>
                    <a:pt x="7597" y="9264"/>
                  </a:cubicBezTo>
                  <a:cubicBezTo>
                    <a:pt x="7597" y="9359"/>
                    <a:pt x="7693" y="9407"/>
                    <a:pt x="7788" y="9407"/>
                  </a:cubicBezTo>
                  <a:lnTo>
                    <a:pt x="7955" y="9407"/>
                  </a:lnTo>
                  <a:cubicBezTo>
                    <a:pt x="8074" y="9407"/>
                    <a:pt x="8145" y="9312"/>
                    <a:pt x="8145" y="9217"/>
                  </a:cubicBezTo>
                  <a:cubicBezTo>
                    <a:pt x="8145" y="9145"/>
                    <a:pt x="8050" y="9074"/>
                    <a:pt x="7955" y="9074"/>
                  </a:cubicBezTo>
                  <a:close/>
                  <a:moveTo>
                    <a:pt x="8645" y="9074"/>
                  </a:moveTo>
                  <a:cubicBezTo>
                    <a:pt x="8550" y="9074"/>
                    <a:pt x="8479" y="9145"/>
                    <a:pt x="8479" y="9217"/>
                  </a:cubicBezTo>
                  <a:cubicBezTo>
                    <a:pt x="8479" y="9312"/>
                    <a:pt x="8550" y="9407"/>
                    <a:pt x="8645" y="9407"/>
                  </a:cubicBezTo>
                  <a:lnTo>
                    <a:pt x="8788" y="9407"/>
                  </a:lnTo>
                  <a:cubicBezTo>
                    <a:pt x="8907" y="9407"/>
                    <a:pt x="8979" y="9312"/>
                    <a:pt x="8979" y="9217"/>
                  </a:cubicBezTo>
                  <a:cubicBezTo>
                    <a:pt x="8979" y="9145"/>
                    <a:pt x="8883" y="9074"/>
                    <a:pt x="8788" y="9074"/>
                  </a:cubicBezTo>
                  <a:close/>
                  <a:moveTo>
                    <a:pt x="4359" y="8859"/>
                  </a:moveTo>
                  <a:lnTo>
                    <a:pt x="4359" y="9645"/>
                  </a:lnTo>
                  <a:lnTo>
                    <a:pt x="2549" y="9645"/>
                  </a:lnTo>
                  <a:lnTo>
                    <a:pt x="2549" y="8859"/>
                  </a:lnTo>
                  <a:close/>
                  <a:moveTo>
                    <a:pt x="9145" y="8859"/>
                  </a:moveTo>
                  <a:lnTo>
                    <a:pt x="9145" y="9645"/>
                  </a:lnTo>
                  <a:lnTo>
                    <a:pt x="7359" y="9645"/>
                  </a:lnTo>
                  <a:lnTo>
                    <a:pt x="7359" y="8859"/>
                  </a:lnTo>
                  <a:close/>
                  <a:moveTo>
                    <a:pt x="10669" y="1120"/>
                  </a:moveTo>
                  <a:lnTo>
                    <a:pt x="10669" y="5120"/>
                  </a:lnTo>
                  <a:lnTo>
                    <a:pt x="8693" y="5120"/>
                  </a:lnTo>
                  <a:cubicBezTo>
                    <a:pt x="8621" y="5120"/>
                    <a:pt x="8526" y="5216"/>
                    <a:pt x="8526" y="5287"/>
                  </a:cubicBezTo>
                  <a:cubicBezTo>
                    <a:pt x="8526" y="5382"/>
                    <a:pt x="8621" y="5478"/>
                    <a:pt x="8693" y="5478"/>
                  </a:cubicBezTo>
                  <a:lnTo>
                    <a:pt x="11360" y="5478"/>
                  </a:lnTo>
                  <a:lnTo>
                    <a:pt x="11360" y="5954"/>
                  </a:lnTo>
                  <a:lnTo>
                    <a:pt x="3858" y="5954"/>
                  </a:lnTo>
                  <a:cubicBezTo>
                    <a:pt x="3739" y="5954"/>
                    <a:pt x="3668" y="6049"/>
                    <a:pt x="3668" y="6144"/>
                  </a:cubicBezTo>
                  <a:cubicBezTo>
                    <a:pt x="3668" y="6216"/>
                    <a:pt x="3763" y="6287"/>
                    <a:pt x="3858" y="6287"/>
                  </a:cubicBezTo>
                  <a:lnTo>
                    <a:pt x="10646" y="6287"/>
                  </a:lnTo>
                  <a:lnTo>
                    <a:pt x="10646" y="10264"/>
                  </a:lnTo>
                  <a:lnTo>
                    <a:pt x="10217" y="10264"/>
                  </a:lnTo>
                  <a:lnTo>
                    <a:pt x="10217" y="6978"/>
                  </a:lnTo>
                  <a:cubicBezTo>
                    <a:pt x="10217" y="6883"/>
                    <a:pt x="10146" y="6787"/>
                    <a:pt x="10050" y="6787"/>
                  </a:cubicBezTo>
                  <a:lnTo>
                    <a:pt x="6573" y="6787"/>
                  </a:lnTo>
                  <a:cubicBezTo>
                    <a:pt x="6478" y="6787"/>
                    <a:pt x="6383" y="6883"/>
                    <a:pt x="6383" y="6978"/>
                  </a:cubicBezTo>
                  <a:lnTo>
                    <a:pt x="6383" y="10264"/>
                  </a:lnTo>
                  <a:lnTo>
                    <a:pt x="5383" y="10264"/>
                  </a:lnTo>
                  <a:lnTo>
                    <a:pt x="5383" y="6978"/>
                  </a:lnTo>
                  <a:cubicBezTo>
                    <a:pt x="5383" y="6883"/>
                    <a:pt x="5287" y="6787"/>
                    <a:pt x="5192" y="6787"/>
                  </a:cubicBezTo>
                  <a:lnTo>
                    <a:pt x="1715" y="6787"/>
                  </a:lnTo>
                  <a:cubicBezTo>
                    <a:pt x="1620" y="6787"/>
                    <a:pt x="1525" y="6883"/>
                    <a:pt x="1525" y="6978"/>
                  </a:cubicBezTo>
                  <a:lnTo>
                    <a:pt x="1525" y="10312"/>
                  </a:lnTo>
                  <a:lnTo>
                    <a:pt x="1120" y="10312"/>
                  </a:lnTo>
                  <a:lnTo>
                    <a:pt x="1120" y="6311"/>
                  </a:lnTo>
                  <a:lnTo>
                    <a:pt x="3073" y="6311"/>
                  </a:lnTo>
                  <a:cubicBezTo>
                    <a:pt x="3192" y="6311"/>
                    <a:pt x="3263" y="6216"/>
                    <a:pt x="3263" y="6144"/>
                  </a:cubicBezTo>
                  <a:cubicBezTo>
                    <a:pt x="3263" y="6049"/>
                    <a:pt x="3168" y="5978"/>
                    <a:pt x="3073" y="5978"/>
                  </a:cubicBezTo>
                  <a:lnTo>
                    <a:pt x="429" y="5978"/>
                  </a:lnTo>
                  <a:lnTo>
                    <a:pt x="429" y="5478"/>
                  </a:lnTo>
                  <a:lnTo>
                    <a:pt x="7931" y="5478"/>
                  </a:lnTo>
                  <a:cubicBezTo>
                    <a:pt x="8026" y="5478"/>
                    <a:pt x="8121" y="5382"/>
                    <a:pt x="8121" y="5287"/>
                  </a:cubicBezTo>
                  <a:cubicBezTo>
                    <a:pt x="8121" y="5216"/>
                    <a:pt x="8026" y="5120"/>
                    <a:pt x="7931" y="5120"/>
                  </a:cubicBezTo>
                  <a:lnTo>
                    <a:pt x="1144" y="5120"/>
                  </a:lnTo>
                  <a:lnTo>
                    <a:pt x="1144" y="1120"/>
                  </a:lnTo>
                  <a:close/>
                  <a:moveTo>
                    <a:pt x="4025" y="9979"/>
                  </a:moveTo>
                  <a:lnTo>
                    <a:pt x="4025" y="10312"/>
                  </a:lnTo>
                  <a:lnTo>
                    <a:pt x="2882" y="10312"/>
                  </a:lnTo>
                  <a:lnTo>
                    <a:pt x="2882" y="9979"/>
                  </a:lnTo>
                  <a:close/>
                  <a:moveTo>
                    <a:pt x="4978" y="7145"/>
                  </a:moveTo>
                  <a:lnTo>
                    <a:pt x="4978" y="10312"/>
                  </a:lnTo>
                  <a:lnTo>
                    <a:pt x="4335" y="10312"/>
                  </a:lnTo>
                  <a:lnTo>
                    <a:pt x="4335" y="9979"/>
                  </a:lnTo>
                  <a:lnTo>
                    <a:pt x="4501" y="9979"/>
                  </a:lnTo>
                  <a:cubicBezTo>
                    <a:pt x="4597" y="9979"/>
                    <a:pt x="4692" y="9883"/>
                    <a:pt x="4692" y="9788"/>
                  </a:cubicBezTo>
                  <a:lnTo>
                    <a:pt x="4692" y="8097"/>
                  </a:lnTo>
                  <a:cubicBezTo>
                    <a:pt x="4692" y="7954"/>
                    <a:pt x="4621" y="7835"/>
                    <a:pt x="4525" y="7740"/>
                  </a:cubicBezTo>
                  <a:cubicBezTo>
                    <a:pt x="4454" y="7645"/>
                    <a:pt x="4335" y="7597"/>
                    <a:pt x="4168" y="7597"/>
                  </a:cubicBezTo>
                  <a:lnTo>
                    <a:pt x="2692" y="7597"/>
                  </a:lnTo>
                  <a:cubicBezTo>
                    <a:pt x="2549" y="7597"/>
                    <a:pt x="2430" y="7645"/>
                    <a:pt x="2334" y="7740"/>
                  </a:cubicBezTo>
                  <a:cubicBezTo>
                    <a:pt x="2239" y="7835"/>
                    <a:pt x="2191" y="7954"/>
                    <a:pt x="2191" y="8097"/>
                  </a:cubicBezTo>
                  <a:lnTo>
                    <a:pt x="2191" y="9788"/>
                  </a:lnTo>
                  <a:cubicBezTo>
                    <a:pt x="2191" y="9883"/>
                    <a:pt x="2287" y="9979"/>
                    <a:pt x="2358" y="9979"/>
                  </a:cubicBezTo>
                  <a:lnTo>
                    <a:pt x="2549" y="9979"/>
                  </a:lnTo>
                  <a:lnTo>
                    <a:pt x="2549" y="10312"/>
                  </a:lnTo>
                  <a:lnTo>
                    <a:pt x="1834" y="10312"/>
                  </a:lnTo>
                  <a:lnTo>
                    <a:pt x="1834" y="7145"/>
                  </a:lnTo>
                  <a:close/>
                  <a:moveTo>
                    <a:pt x="8883" y="9979"/>
                  </a:moveTo>
                  <a:lnTo>
                    <a:pt x="8883" y="10312"/>
                  </a:lnTo>
                  <a:lnTo>
                    <a:pt x="7716" y="10312"/>
                  </a:lnTo>
                  <a:lnTo>
                    <a:pt x="7716" y="9979"/>
                  </a:lnTo>
                  <a:close/>
                  <a:moveTo>
                    <a:pt x="9812" y="7145"/>
                  </a:moveTo>
                  <a:lnTo>
                    <a:pt x="9812" y="10312"/>
                  </a:lnTo>
                  <a:lnTo>
                    <a:pt x="9145" y="10312"/>
                  </a:lnTo>
                  <a:lnTo>
                    <a:pt x="9145" y="9979"/>
                  </a:lnTo>
                  <a:lnTo>
                    <a:pt x="9336" y="9979"/>
                  </a:lnTo>
                  <a:cubicBezTo>
                    <a:pt x="9407" y="9979"/>
                    <a:pt x="9503" y="9883"/>
                    <a:pt x="9503" y="9788"/>
                  </a:cubicBezTo>
                  <a:lnTo>
                    <a:pt x="9503" y="8097"/>
                  </a:lnTo>
                  <a:cubicBezTo>
                    <a:pt x="9503" y="7954"/>
                    <a:pt x="9455" y="7835"/>
                    <a:pt x="9360" y="7740"/>
                  </a:cubicBezTo>
                  <a:cubicBezTo>
                    <a:pt x="9264" y="7645"/>
                    <a:pt x="9145" y="7597"/>
                    <a:pt x="9002" y="7597"/>
                  </a:cubicBezTo>
                  <a:lnTo>
                    <a:pt x="7502" y="7597"/>
                  </a:lnTo>
                  <a:cubicBezTo>
                    <a:pt x="7359" y="7597"/>
                    <a:pt x="7240" y="7645"/>
                    <a:pt x="7145" y="7740"/>
                  </a:cubicBezTo>
                  <a:cubicBezTo>
                    <a:pt x="7073" y="7835"/>
                    <a:pt x="7002" y="7954"/>
                    <a:pt x="7002" y="8097"/>
                  </a:cubicBezTo>
                  <a:lnTo>
                    <a:pt x="7002" y="9788"/>
                  </a:lnTo>
                  <a:cubicBezTo>
                    <a:pt x="7002" y="9883"/>
                    <a:pt x="7097" y="9979"/>
                    <a:pt x="7193" y="9979"/>
                  </a:cubicBezTo>
                  <a:lnTo>
                    <a:pt x="7359" y="9979"/>
                  </a:lnTo>
                  <a:lnTo>
                    <a:pt x="7359" y="10312"/>
                  </a:lnTo>
                  <a:lnTo>
                    <a:pt x="6645" y="10312"/>
                  </a:lnTo>
                  <a:lnTo>
                    <a:pt x="6645" y="7145"/>
                  </a:lnTo>
                  <a:close/>
                  <a:moveTo>
                    <a:pt x="167" y="0"/>
                  </a:moveTo>
                  <a:cubicBezTo>
                    <a:pt x="72" y="0"/>
                    <a:pt x="1" y="48"/>
                    <a:pt x="1" y="143"/>
                  </a:cubicBezTo>
                  <a:lnTo>
                    <a:pt x="1" y="977"/>
                  </a:lnTo>
                  <a:cubicBezTo>
                    <a:pt x="1" y="1072"/>
                    <a:pt x="96" y="1167"/>
                    <a:pt x="191" y="1167"/>
                  </a:cubicBezTo>
                  <a:lnTo>
                    <a:pt x="715" y="1167"/>
                  </a:lnTo>
                  <a:lnTo>
                    <a:pt x="715" y="5144"/>
                  </a:lnTo>
                  <a:lnTo>
                    <a:pt x="191" y="5144"/>
                  </a:lnTo>
                  <a:cubicBezTo>
                    <a:pt x="96" y="5144"/>
                    <a:pt x="1" y="5240"/>
                    <a:pt x="1" y="5335"/>
                  </a:cubicBezTo>
                  <a:lnTo>
                    <a:pt x="1" y="6168"/>
                  </a:lnTo>
                  <a:cubicBezTo>
                    <a:pt x="1" y="6264"/>
                    <a:pt x="96" y="6335"/>
                    <a:pt x="191" y="6335"/>
                  </a:cubicBezTo>
                  <a:lnTo>
                    <a:pt x="715" y="6335"/>
                  </a:lnTo>
                  <a:lnTo>
                    <a:pt x="715" y="10503"/>
                  </a:lnTo>
                  <a:cubicBezTo>
                    <a:pt x="715" y="10598"/>
                    <a:pt x="810" y="10693"/>
                    <a:pt x="906" y="10693"/>
                  </a:cubicBezTo>
                  <a:lnTo>
                    <a:pt x="10789" y="10693"/>
                  </a:lnTo>
                  <a:cubicBezTo>
                    <a:pt x="10884" y="10693"/>
                    <a:pt x="10955" y="10598"/>
                    <a:pt x="10955" y="10503"/>
                  </a:cubicBezTo>
                  <a:lnTo>
                    <a:pt x="10955" y="6335"/>
                  </a:lnTo>
                  <a:lnTo>
                    <a:pt x="11503" y="6335"/>
                  </a:lnTo>
                  <a:cubicBezTo>
                    <a:pt x="11598" y="6335"/>
                    <a:pt x="11693" y="6264"/>
                    <a:pt x="11693" y="6168"/>
                  </a:cubicBezTo>
                  <a:lnTo>
                    <a:pt x="11693" y="5335"/>
                  </a:lnTo>
                  <a:cubicBezTo>
                    <a:pt x="11693" y="5240"/>
                    <a:pt x="11598" y="5144"/>
                    <a:pt x="11503" y="5144"/>
                  </a:cubicBezTo>
                  <a:lnTo>
                    <a:pt x="10955" y="5144"/>
                  </a:lnTo>
                  <a:lnTo>
                    <a:pt x="10955" y="1167"/>
                  </a:lnTo>
                  <a:lnTo>
                    <a:pt x="11503" y="1167"/>
                  </a:lnTo>
                  <a:cubicBezTo>
                    <a:pt x="11598" y="1167"/>
                    <a:pt x="11693" y="1072"/>
                    <a:pt x="11693" y="977"/>
                  </a:cubicBezTo>
                  <a:lnTo>
                    <a:pt x="11693" y="191"/>
                  </a:lnTo>
                  <a:cubicBezTo>
                    <a:pt x="11693" y="96"/>
                    <a:pt x="11598" y="0"/>
                    <a:pt x="11503" y="0"/>
                  </a:cubicBezTo>
                  <a:lnTo>
                    <a:pt x="9574" y="0"/>
                  </a:lnTo>
                  <a:cubicBezTo>
                    <a:pt x="9455" y="0"/>
                    <a:pt x="9360" y="96"/>
                    <a:pt x="9383" y="215"/>
                  </a:cubicBezTo>
                  <a:cubicBezTo>
                    <a:pt x="9431" y="262"/>
                    <a:pt x="9479" y="334"/>
                    <a:pt x="9574" y="334"/>
                  </a:cubicBezTo>
                  <a:lnTo>
                    <a:pt x="11312" y="334"/>
                  </a:lnTo>
                  <a:lnTo>
                    <a:pt x="11312" y="810"/>
                  </a:lnTo>
                  <a:lnTo>
                    <a:pt x="405" y="810"/>
                  </a:lnTo>
                  <a:lnTo>
                    <a:pt x="405" y="310"/>
                  </a:lnTo>
                  <a:lnTo>
                    <a:pt x="8764" y="310"/>
                  </a:lnTo>
                  <a:cubicBezTo>
                    <a:pt x="8883" y="310"/>
                    <a:pt x="8979" y="215"/>
                    <a:pt x="8955" y="119"/>
                  </a:cubicBezTo>
                  <a:cubicBezTo>
                    <a:pt x="8955" y="72"/>
                    <a:pt x="8883" y="0"/>
                    <a:pt x="8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68"/>
          <p:cNvGrpSpPr/>
          <p:nvPr/>
        </p:nvGrpSpPr>
        <p:grpSpPr>
          <a:xfrm>
            <a:off x="4663989" y="1528430"/>
            <a:ext cx="345057" cy="383306"/>
            <a:chOff x="4732314" y="1571242"/>
            <a:chExt cx="345057" cy="383306"/>
          </a:xfrm>
        </p:grpSpPr>
        <p:sp>
          <p:nvSpPr>
            <p:cNvPr id="5834" name="Google Shape;5834;p68"/>
            <p:cNvSpPr/>
            <p:nvPr/>
          </p:nvSpPr>
          <p:spPr>
            <a:xfrm>
              <a:off x="4967050" y="1902459"/>
              <a:ext cx="105624" cy="45798"/>
            </a:xfrm>
            <a:custGeom>
              <a:avLst/>
              <a:gdLst/>
              <a:ahLst/>
              <a:cxnLst/>
              <a:rect l="l" t="t" r="r" b="b"/>
              <a:pathLst>
                <a:path w="3193" h="1383" extrusionOk="0">
                  <a:moveTo>
                    <a:pt x="1" y="1382"/>
                  </a:moveTo>
                  <a:lnTo>
                    <a:pt x="72" y="1382"/>
                  </a:lnTo>
                  <a:lnTo>
                    <a:pt x="2239" y="1382"/>
                  </a:lnTo>
                  <a:cubicBezTo>
                    <a:pt x="2668" y="1382"/>
                    <a:pt x="3192" y="1001"/>
                    <a:pt x="3192" y="715"/>
                  </a:cubicBezTo>
                  <a:lnTo>
                    <a:pt x="3192" y="120"/>
                  </a:lnTo>
                  <a:lnTo>
                    <a:pt x="1716" y="1"/>
                  </a:lnTo>
                  <a:lnTo>
                    <a:pt x="1" y="1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8"/>
            <p:cNvSpPr/>
            <p:nvPr/>
          </p:nvSpPr>
          <p:spPr>
            <a:xfrm>
              <a:off x="5019051" y="1906432"/>
              <a:ext cx="52035" cy="41824"/>
            </a:xfrm>
            <a:custGeom>
              <a:avLst/>
              <a:gdLst/>
              <a:ahLst/>
              <a:cxnLst/>
              <a:rect l="l" t="t" r="r" b="b"/>
              <a:pathLst>
                <a:path w="1573" h="1263" extrusionOk="0">
                  <a:moveTo>
                    <a:pt x="1" y="1262"/>
                  </a:moveTo>
                  <a:lnTo>
                    <a:pt x="667" y="1262"/>
                  </a:lnTo>
                  <a:cubicBezTo>
                    <a:pt x="1096" y="1262"/>
                    <a:pt x="1572" y="881"/>
                    <a:pt x="1572" y="595"/>
                  </a:cubicBezTo>
                  <a:lnTo>
                    <a:pt x="1572" y="0"/>
                  </a:lnTo>
                  <a:lnTo>
                    <a:pt x="929" y="0"/>
                  </a:lnTo>
                  <a:lnTo>
                    <a:pt x="929" y="595"/>
                  </a:lnTo>
                  <a:cubicBezTo>
                    <a:pt x="929" y="881"/>
                    <a:pt x="453" y="1262"/>
                    <a:pt x="1" y="126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8"/>
            <p:cNvSpPr/>
            <p:nvPr/>
          </p:nvSpPr>
          <p:spPr>
            <a:xfrm>
              <a:off x="4746472" y="1900107"/>
              <a:ext cx="268676" cy="48149"/>
            </a:xfrm>
            <a:custGeom>
              <a:avLst/>
              <a:gdLst/>
              <a:ahLst/>
              <a:cxnLst/>
              <a:rect l="l" t="t" r="r" b="b"/>
              <a:pathLst>
                <a:path w="8122" h="1454" extrusionOk="0">
                  <a:moveTo>
                    <a:pt x="215" y="1453"/>
                  </a:moveTo>
                  <a:lnTo>
                    <a:pt x="2263" y="1453"/>
                  </a:lnTo>
                  <a:cubicBezTo>
                    <a:pt x="2382" y="1453"/>
                    <a:pt x="2478" y="1453"/>
                    <a:pt x="2525" y="1263"/>
                  </a:cubicBezTo>
                  <a:cubicBezTo>
                    <a:pt x="2620" y="953"/>
                    <a:pt x="2835" y="834"/>
                    <a:pt x="3240" y="929"/>
                  </a:cubicBezTo>
                  <a:cubicBezTo>
                    <a:pt x="3740" y="1048"/>
                    <a:pt x="4287" y="1453"/>
                    <a:pt x="5026" y="1453"/>
                  </a:cubicBezTo>
                  <a:lnTo>
                    <a:pt x="7169" y="1453"/>
                  </a:lnTo>
                  <a:cubicBezTo>
                    <a:pt x="7621" y="1453"/>
                    <a:pt x="8122" y="1072"/>
                    <a:pt x="8122" y="786"/>
                  </a:cubicBezTo>
                  <a:lnTo>
                    <a:pt x="8122" y="191"/>
                  </a:lnTo>
                  <a:lnTo>
                    <a:pt x="4073" y="0"/>
                  </a:lnTo>
                  <a:lnTo>
                    <a:pt x="1" y="191"/>
                  </a:lnTo>
                  <a:lnTo>
                    <a:pt x="1" y="1215"/>
                  </a:lnTo>
                  <a:cubicBezTo>
                    <a:pt x="1" y="1382"/>
                    <a:pt x="48" y="1453"/>
                    <a:pt x="215" y="14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8"/>
            <p:cNvSpPr/>
            <p:nvPr/>
          </p:nvSpPr>
          <p:spPr>
            <a:xfrm>
              <a:off x="4963113" y="1906432"/>
              <a:ext cx="52035" cy="41824"/>
            </a:xfrm>
            <a:custGeom>
              <a:avLst/>
              <a:gdLst/>
              <a:ahLst/>
              <a:cxnLst/>
              <a:rect l="l" t="t" r="r" b="b"/>
              <a:pathLst>
                <a:path w="1573" h="1263" extrusionOk="0">
                  <a:moveTo>
                    <a:pt x="1" y="1262"/>
                  </a:moveTo>
                  <a:lnTo>
                    <a:pt x="644" y="1262"/>
                  </a:lnTo>
                  <a:cubicBezTo>
                    <a:pt x="1096" y="1262"/>
                    <a:pt x="1573" y="881"/>
                    <a:pt x="1573" y="595"/>
                  </a:cubicBezTo>
                  <a:lnTo>
                    <a:pt x="1573" y="0"/>
                  </a:lnTo>
                  <a:lnTo>
                    <a:pt x="930" y="0"/>
                  </a:lnTo>
                  <a:lnTo>
                    <a:pt x="930" y="595"/>
                  </a:lnTo>
                  <a:cubicBezTo>
                    <a:pt x="930" y="881"/>
                    <a:pt x="406" y="1262"/>
                    <a:pt x="1" y="126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8"/>
            <p:cNvSpPr/>
            <p:nvPr/>
          </p:nvSpPr>
          <p:spPr>
            <a:xfrm>
              <a:off x="4801616" y="1624094"/>
              <a:ext cx="269470" cy="282338"/>
            </a:xfrm>
            <a:custGeom>
              <a:avLst/>
              <a:gdLst/>
              <a:ahLst/>
              <a:cxnLst/>
              <a:rect l="l" t="t" r="r" b="b"/>
              <a:pathLst>
                <a:path w="8146" h="8526" extrusionOk="0">
                  <a:moveTo>
                    <a:pt x="25" y="8526"/>
                  </a:moveTo>
                  <a:lnTo>
                    <a:pt x="8145" y="8526"/>
                  </a:lnTo>
                  <a:lnTo>
                    <a:pt x="6907" y="6645"/>
                  </a:lnTo>
                  <a:cubicBezTo>
                    <a:pt x="6574" y="6502"/>
                    <a:pt x="6216" y="6430"/>
                    <a:pt x="5835" y="6430"/>
                  </a:cubicBezTo>
                  <a:cubicBezTo>
                    <a:pt x="4549" y="6407"/>
                    <a:pt x="3740" y="5954"/>
                    <a:pt x="3716" y="5144"/>
                  </a:cubicBezTo>
                  <a:lnTo>
                    <a:pt x="3954" y="0"/>
                  </a:lnTo>
                  <a:lnTo>
                    <a:pt x="48" y="0"/>
                  </a:lnTo>
                  <a:cubicBezTo>
                    <a:pt x="144" y="1882"/>
                    <a:pt x="382" y="4287"/>
                    <a:pt x="477" y="6168"/>
                  </a:cubicBezTo>
                  <a:cubicBezTo>
                    <a:pt x="168" y="6668"/>
                    <a:pt x="1" y="7716"/>
                    <a:pt x="25" y="852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8"/>
            <p:cNvSpPr/>
            <p:nvPr/>
          </p:nvSpPr>
          <p:spPr>
            <a:xfrm>
              <a:off x="4902477" y="1624094"/>
              <a:ext cx="168609" cy="282338"/>
            </a:xfrm>
            <a:custGeom>
              <a:avLst/>
              <a:gdLst/>
              <a:ahLst/>
              <a:cxnLst/>
              <a:rect l="l" t="t" r="r" b="b"/>
              <a:pathLst>
                <a:path w="5097" h="8526" extrusionOk="0">
                  <a:moveTo>
                    <a:pt x="4453" y="8526"/>
                  </a:moveTo>
                  <a:lnTo>
                    <a:pt x="5096" y="8526"/>
                  </a:lnTo>
                  <a:lnTo>
                    <a:pt x="3858" y="6645"/>
                  </a:lnTo>
                  <a:cubicBezTo>
                    <a:pt x="3525" y="6502"/>
                    <a:pt x="3167" y="6430"/>
                    <a:pt x="2786" y="6430"/>
                  </a:cubicBezTo>
                  <a:cubicBezTo>
                    <a:pt x="1500" y="6407"/>
                    <a:pt x="691" y="5954"/>
                    <a:pt x="667" y="5144"/>
                  </a:cubicBezTo>
                  <a:lnTo>
                    <a:pt x="905" y="0"/>
                  </a:lnTo>
                  <a:lnTo>
                    <a:pt x="238" y="0"/>
                  </a:lnTo>
                  <a:lnTo>
                    <a:pt x="0" y="5144"/>
                  </a:lnTo>
                  <a:cubicBezTo>
                    <a:pt x="48" y="5954"/>
                    <a:pt x="881" y="6430"/>
                    <a:pt x="2120" y="6430"/>
                  </a:cubicBezTo>
                  <a:cubicBezTo>
                    <a:pt x="3406" y="6454"/>
                    <a:pt x="4453" y="7240"/>
                    <a:pt x="4453" y="852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8"/>
            <p:cNvSpPr/>
            <p:nvPr/>
          </p:nvSpPr>
          <p:spPr>
            <a:xfrm>
              <a:off x="4995432" y="1844110"/>
              <a:ext cx="75654" cy="62322"/>
            </a:xfrm>
            <a:custGeom>
              <a:avLst/>
              <a:gdLst/>
              <a:ahLst/>
              <a:cxnLst/>
              <a:rect l="l" t="t" r="r" b="b"/>
              <a:pathLst>
                <a:path w="2287" h="1882" extrusionOk="0">
                  <a:moveTo>
                    <a:pt x="2286" y="1882"/>
                  </a:moveTo>
                  <a:cubicBezTo>
                    <a:pt x="2286" y="977"/>
                    <a:pt x="1786" y="334"/>
                    <a:pt x="1048" y="1"/>
                  </a:cubicBezTo>
                  <a:cubicBezTo>
                    <a:pt x="405" y="382"/>
                    <a:pt x="0" y="1096"/>
                    <a:pt x="0" y="18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8"/>
            <p:cNvSpPr/>
            <p:nvPr/>
          </p:nvSpPr>
          <p:spPr>
            <a:xfrm>
              <a:off x="5021433" y="1844110"/>
              <a:ext cx="49653" cy="62322"/>
            </a:xfrm>
            <a:custGeom>
              <a:avLst/>
              <a:gdLst/>
              <a:ahLst/>
              <a:cxnLst/>
              <a:rect l="l" t="t" r="r" b="b"/>
              <a:pathLst>
                <a:path w="1501" h="1882" extrusionOk="0">
                  <a:moveTo>
                    <a:pt x="1500" y="1882"/>
                  </a:moveTo>
                  <a:cubicBezTo>
                    <a:pt x="1500" y="977"/>
                    <a:pt x="1000" y="334"/>
                    <a:pt x="262" y="1"/>
                  </a:cubicBezTo>
                  <a:cubicBezTo>
                    <a:pt x="167" y="48"/>
                    <a:pt x="72" y="120"/>
                    <a:pt x="0" y="191"/>
                  </a:cubicBezTo>
                  <a:cubicBezTo>
                    <a:pt x="524" y="548"/>
                    <a:pt x="857" y="1120"/>
                    <a:pt x="857" y="1858"/>
                  </a:cubicBezTo>
                  <a:lnTo>
                    <a:pt x="1500" y="185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8"/>
            <p:cNvSpPr/>
            <p:nvPr/>
          </p:nvSpPr>
          <p:spPr>
            <a:xfrm>
              <a:off x="4745711" y="1624094"/>
              <a:ext cx="269437" cy="282338"/>
            </a:xfrm>
            <a:custGeom>
              <a:avLst/>
              <a:gdLst/>
              <a:ahLst/>
              <a:cxnLst/>
              <a:rect l="l" t="t" r="r" b="b"/>
              <a:pathLst>
                <a:path w="8145" h="8526" extrusionOk="0">
                  <a:moveTo>
                    <a:pt x="24" y="8526"/>
                  </a:moveTo>
                  <a:lnTo>
                    <a:pt x="5858" y="8526"/>
                  </a:lnTo>
                  <a:lnTo>
                    <a:pt x="8145" y="8526"/>
                  </a:lnTo>
                  <a:lnTo>
                    <a:pt x="6906" y="6645"/>
                  </a:lnTo>
                  <a:cubicBezTo>
                    <a:pt x="6573" y="6502"/>
                    <a:pt x="6216" y="6430"/>
                    <a:pt x="5835" y="6430"/>
                  </a:cubicBezTo>
                  <a:cubicBezTo>
                    <a:pt x="4549" y="6407"/>
                    <a:pt x="3739" y="5954"/>
                    <a:pt x="3715" y="5144"/>
                  </a:cubicBezTo>
                  <a:lnTo>
                    <a:pt x="3953" y="0"/>
                  </a:lnTo>
                  <a:lnTo>
                    <a:pt x="48" y="0"/>
                  </a:lnTo>
                  <a:cubicBezTo>
                    <a:pt x="143" y="1882"/>
                    <a:pt x="381" y="4287"/>
                    <a:pt x="476" y="6168"/>
                  </a:cubicBezTo>
                  <a:cubicBezTo>
                    <a:pt x="167" y="6668"/>
                    <a:pt x="0" y="7716"/>
                    <a:pt x="24" y="852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8"/>
            <p:cNvSpPr/>
            <p:nvPr/>
          </p:nvSpPr>
          <p:spPr>
            <a:xfrm>
              <a:off x="4845745" y="1624094"/>
              <a:ext cx="169403" cy="282338"/>
            </a:xfrm>
            <a:custGeom>
              <a:avLst/>
              <a:gdLst/>
              <a:ahLst/>
              <a:cxnLst/>
              <a:rect l="l" t="t" r="r" b="b"/>
              <a:pathLst>
                <a:path w="5121" h="8526" extrusionOk="0">
                  <a:moveTo>
                    <a:pt x="4478" y="8526"/>
                  </a:moveTo>
                  <a:lnTo>
                    <a:pt x="5121" y="8526"/>
                  </a:lnTo>
                  <a:lnTo>
                    <a:pt x="3882" y="6645"/>
                  </a:lnTo>
                  <a:cubicBezTo>
                    <a:pt x="3549" y="6502"/>
                    <a:pt x="3192" y="6430"/>
                    <a:pt x="2811" y="6430"/>
                  </a:cubicBezTo>
                  <a:cubicBezTo>
                    <a:pt x="1525" y="6407"/>
                    <a:pt x="715" y="5954"/>
                    <a:pt x="691" y="5144"/>
                  </a:cubicBezTo>
                  <a:lnTo>
                    <a:pt x="929" y="0"/>
                  </a:lnTo>
                  <a:lnTo>
                    <a:pt x="239" y="0"/>
                  </a:lnTo>
                  <a:lnTo>
                    <a:pt x="0" y="5144"/>
                  </a:lnTo>
                  <a:cubicBezTo>
                    <a:pt x="24" y="5954"/>
                    <a:pt x="858" y="6430"/>
                    <a:pt x="2120" y="6430"/>
                  </a:cubicBezTo>
                  <a:cubicBezTo>
                    <a:pt x="3430" y="6454"/>
                    <a:pt x="4478" y="7240"/>
                    <a:pt x="4478" y="852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8"/>
            <p:cNvSpPr/>
            <p:nvPr/>
          </p:nvSpPr>
          <p:spPr>
            <a:xfrm>
              <a:off x="4795331" y="1576773"/>
              <a:ext cx="144196" cy="47354"/>
            </a:xfrm>
            <a:custGeom>
              <a:avLst/>
              <a:gdLst/>
              <a:ahLst/>
              <a:cxnLst/>
              <a:rect l="l" t="t" r="r" b="b"/>
              <a:pathLst>
                <a:path w="4359" h="1430" extrusionOk="0">
                  <a:moveTo>
                    <a:pt x="238" y="1429"/>
                  </a:moveTo>
                  <a:lnTo>
                    <a:pt x="4120" y="1429"/>
                  </a:lnTo>
                  <a:lnTo>
                    <a:pt x="4335" y="215"/>
                  </a:lnTo>
                  <a:cubicBezTo>
                    <a:pt x="4358" y="72"/>
                    <a:pt x="4263" y="1"/>
                    <a:pt x="4144" y="1"/>
                  </a:cubicBez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8"/>
            <p:cNvSpPr/>
            <p:nvPr/>
          </p:nvSpPr>
          <p:spPr>
            <a:xfrm>
              <a:off x="4909556" y="1576773"/>
              <a:ext cx="29970" cy="47354"/>
            </a:xfrm>
            <a:custGeom>
              <a:avLst/>
              <a:gdLst/>
              <a:ahLst/>
              <a:cxnLst/>
              <a:rect l="l" t="t" r="r" b="b"/>
              <a:pathLst>
                <a:path w="906" h="1430" extrusionOk="0">
                  <a:moveTo>
                    <a:pt x="0" y="1429"/>
                  </a:moveTo>
                  <a:lnTo>
                    <a:pt x="667" y="1429"/>
                  </a:lnTo>
                  <a:lnTo>
                    <a:pt x="882" y="215"/>
                  </a:lnTo>
                  <a:cubicBezTo>
                    <a:pt x="905" y="72"/>
                    <a:pt x="810" y="1"/>
                    <a:pt x="691" y="1"/>
                  </a:cubicBezTo>
                  <a:lnTo>
                    <a:pt x="48" y="1"/>
                  </a:lnTo>
                  <a:cubicBezTo>
                    <a:pt x="191" y="1"/>
                    <a:pt x="239" y="96"/>
                    <a:pt x="215" y="21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8"/>
            <p:cNvSpPr/>
            <p:nvPr/>
          </p:nvSpPr>
          <p:spPr>
            <a:xfrm>
              <a:off x="4739393" y="1576773"/>
              <a:ext cx="144196" cy="47354"/>
            </a:xfrm>
            <a:custGeom>
              <a:avLst/>
              <a:gdLst/>
              <a:ahLst/>
              <a:cxnLst/>
              <a:rect l="l" t="t" r="r" b="b"/>
              <a:pathLst>
                <a:path w="4359" h="1430" extrusionOk="0">
                  <a:moveTo>
                    <a:pt x="239" y="1429"/>
                  </a:moveTo>
                  <a:lnTo>
                    <a:pt x="4120" y="1429"/>
                  </a:lnTo>
                  <a:lnTo>
                    <a:pt x="4311" y="215"/>
                  </a:lnTo>
                  <a:cubicBezTo>
                    <a:pt x="4359" y="72"/>
                    <a:pt x="4263" y="1"/>
                    <a:pt x="4144" y="1"/>
                  </a:cubicBezTo>
                  <a:lnTo>
                    <a:pt x="215" y="1"/>
                  </a:lnTo>
                  <a:cubicBezTo>
                    <a:pt x="72" y="1"/>
                    <a:pt x="1" y="72"/>
                    <a:pt x="24" y="2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8"/>
            <p:cNvSpPr/>
            <p:nvPr/>
          </p:nvSpPr>
          <p:spPr>
            <a:xfrm>
              <a:off x="4853618" y="1576773"/>
              <a:ext cx="29970" cy="47354"/>
            </a:xfrm>
            <a:custGeom>
              <a:avLst/>
              <a:gdLst/>
              <a:ahLst/>
              <a:cxnLst/>
              <a:rect l="l" t="t" r="r" b="b"/>
              <a:pathLst>
                <a:path w="906" h="1430" extrusionOk="0">
                  <a:moveTo>
                    <a:pt x="1" y="1429"/>
                  </a:moveTo>
                  <a:lnTo>
                    <a:pt x="667" y="1429"/>
                  </a:lnTo>
                  <a:lnTo>
                    <a:pt x="858" y="215"/>
                  </a:lnTo>
                  <a:cubicBezTo>
                    <a:pt x="906" y="72"/>
                    <a:pt x="810" y="1"/>
                    <a:pt x="691" y="1"/>
                  </a:cubicBezTo>
                  <a:lnTo>
                    <a:pt x="24" y="1"/>
                  </a:lnTo>
                  <a:cubicBezTo>
                    <a:pt x="191" y="1"/>
                    <a:pt x="239" y="72"/>
                    <a:pt x="215" y="21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8"/>
            <p:cNvSpPr/>
            <p:nvPr/>
          </p:nvSpPr>
          <p:spPr>
            <a:xfrm>
              <a:off x="4749648" y="1656414"/>
              <a:ext cx="85115" cy="171966"/>
            </a:xfrm>
            <a:custGeom>
              <a:avLst/>
              <a:gdLst/>
              <a:ahLst/>
              <a:cxnLst/>
              <a:rect l="l" t="t" r="r" b="b"/>
              <a:pathLst>
                <a:path w="2573" h="5193" extrusionOk="0">
                  <a:moveTo>
                    <a:pt x="48" y="1168"/>
                  </a:moveTo>
                  <a:lnTo>
                    <a:pt x="1953" y="1168"/>
                  </a:lnTo>
                  <a:cubicBezTo>
                    <a:pt x="2310" y="1168"/>
                    <a:pt x="2572" y="834"/>
                    <a:pt x="2524" y="477"/>
                  </a:cubicBezTo>
                  <a:cubicBezTo>
                    <a:pt x="2453" y="215"/>
                    <a:pt x="2215" y="1"/>
                    <a:pt x="1953" y="1"/>
                  </a:cubicBezTo>
                  <a:lnTo>
                    <a:pt x="0" y="1"/>
                  </a:lnTo>
                  <a:cubicBezTo>
                    <a:pt x="0" y="406"/>
                    <a:pt x="24" y="787"/>
                    <a:pt x="48" y="1168"/>
                  </a:cubicBezTo>
                  <a:close/>
                  <a:moveTo>
                    <a:pt x="1715" y="4025"/>
                  </a:moveTo>
                  <a:lnTo>
                    <a:pt x="262" y="4025"/>
                  </a:lnTo>
                  <a:cubicBezTo>
                    <a:pt x="286" y="4407"/>
                    <a:pt x="310" y="4811"/>
                    <a:pt x="310" y="5192"/>
                  </a:cubicBezTo>
                  <a:lnTo>
                    <a:pt x="1715" y="5192"/>
                  </a:lnTo>
                  <a:cubicBezTo>
                    <a:pt x="1977" y="5192"/>
                    <a:pt x="2262" y="4978"/>
                    <a:pt x="2286" y="4716"/>
                  </a:cubicBezTo>
                  <a:cubicBezTo>
                    <a:pt x="2334" y="4335"/>
                    <a:pt x="2072" y="4025"/>
                    <a:pt x="1715" y="4025"/>
                  </a:cubicBezTo>
                  <a:close/>
                  <a:moveTo>
                    <a:pt x="1834" y="2025"/>
                  </a:moveTo>
                  <a:lnTo>
                    <a:pt x="119" y="2025"/>
                  </a:lnTo>
                  <a:lnTo>
                    <a:pt x="191" y="3192"/>
                  </a:lnTo>
                  <a:lnTo>
                    <a:pt x="1834" y="3192"/>
                  </a:lnTo>
                  <a:cubicBezTo>
                    <a:pt x="2191" y="3192"/>
                    <a:pt x="2453" y="2859"/>
                    <a:pt x="2405" y="2501"/>
                  </a:cubicBezTo>
                  <a:cubicBezTo>
                    <a:pt x="2334" y="2216"/>
                    <a:pt x="2096" y="2025"/>
                    <a:pt x="1834" y="202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8"/>
            <p:cNvSpPr/>
            <p:nvPr/>
          </p:nvSpPr>
          <p:spPr>
            <a:xfrm>
              <a:off x="4785076" y="1656414"/>
              <a:ext cx="49686" cy="171171"/>
            </a:xfrm>
            <a:custGeom>
              <a:avLst/>
              <a:gdLst/>
              <a:ahLst/>
              <a:cxnLst/>
              <a:rect l="l" t="t" r="r" b="b"/>
              <a:pathLst>
                <a:path w="1502" h="5169" extrusionOk="0">
                  <a:moveTo>
                    <a:pt x="239" y="1168"/>
                  </a:moveTo>
                  <a:lnTo>
                    <a:pt x="882" y="1168"/>
                  </a:lnTo>
                  <a:cubicBezTo>
                    <a:pt x="1239" y="1168"/>
                    <a:pt x="1501" y="834"/>
                    <a:pt x="1453" y="477"/>
                  </a:cubicBezTo>
                  <a:cubicBezTo>
                    <a:pt x="1382" y="215"/>
                    <a:pt x="1144" y="1"/>
                    <a:pt x="882" y="1"/>
                  </a:cubicBezTo>
                  <a:lnTo>
                    <a:pt x="239" y="1"/>
                  </a:lnTo>
                  <a:cubicBezTo>
                    <a:pt x="548" y="1"/>
                    <a:pt x="787" y="287"/>
                    <a:pt x="787" y="572"/>
                  </a:cubicBezTo>
                  <a:cubicBezTo>
                    <a:pt x="787" y="906"/>
                    <a:pt x="525" y="1168"/>
                    <a:pt x="239" y="1168"/>
                  </a:cubicBezTo>
                  <a:close/>
                  <a:moveTo>
                    <a:pt x="644" y="4025"/>
                  </a:moveTo>
                  <a:lnTo>
                    <a:pt x="1" y="4025"/>
                  </a:lnTo>
                  <a:cubicBezTo>
                    <a:pt x="310" y="4025"/>
                    <a:pt x="548" y="4287"/>
                    <a:pt x="548" y="4597"/>
                  </a:cubicBezTo>
                  <a:cubicBezTo>
                    <a:pt x="548" y="4930"/>
                    <a:pt x="287" y="5169"/>
                    <a:pt x="1" y="5169"/>
                  </a:cubicBezTo>
                  <a:lnTo>
                    <a:pt x="644" y="5169"/>
                  </a:lnTo>
                  <a:cubicBezTo>
                    <a:pt x="906" y="5169"/>
                    <a:pt x="1191" y="4954"/>
                    <a:pt x="1215" y="4692"/>
                  </a:cubicBezTo>
                  <a:cubicBezTo>
                    <a:pt x="1263" y="4335"/>
                    <a:pt x="1001" y="4025"/>
                    <a:pt x="644" y="4025"/>
                  </a:cubicBezTo>
                  <a:close/>
                  <a:moveTo>
                    <a:pt x="1334" y="2501"/>
                  </a:moveTo>
                  <a:cubicBezTo>
                    <a:pt x="1263" y="2239"/>
                    <a:pt x="1025" y="2025"/>
                    <a:pt x="763" y="2025"/>
                  </a:cubicBezTo>
                  <a:lnTo>
                    <a:pt x="120" y="2025"/>
                  </a:lnTo>
                  <a:cubicBezTo>
                    <a:pt x="429" y="2025"/>
                    <a:pt x="668" y="2311"/>
                    <a:pt x="668" y="2597"/>
                  </a:cubicBezTo>
                  <a:cubicBezTo>
                    <a:pt x="668" y="2930"/>
                    <a:pt x="406" y="3168"/>
                    <a:pt x="120" y="3168"/>
                  </a:cubicBezTo>
                  <a:lnTo>
                    <a:pt x="763" y="3168"/>
                  </a:lnTo>
                  <a:cubicBezTo>
                    <a:pt x="1120" y="3192"/>
                    <a:pt x="1382" y="2859"/>
                    <a:pt x="1334" y="250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8"/>
            <p:cNvSpPr/>
            <p:nvPr/>
          </p:nvSpPr>
          <p:spPr>
            <a:xfrm>
              <a:off x="4939494" y="1844110"/>
              <a:ext cx="75654" cy="62322"/>
            </a:xfrm>
            <a:custGeom>
              <a:avLst/>
              <a:gdLst/>
              <a:ahLst/>
              <a:cxnLst/>
              <a:rect l="l" t="t" r="r" b="b"/>
              <a:pathLst>
                <a:path w="2287" h="1882" extrusionOk="0">
                  <a:moveTo>
                    <a:pt x="2287" y="1882"/>
                  </a:moveTo>
                  <a:cubicBezTo>
                    <a:pt x="2287" y="977"/>
                    <a:pt x="1786" y="334"/>
                    <a:pt x="1024" y="1"/>
                  </a:cubicBezTo>
                  <a:cubicBezTo>
                    <a:pt x="405" y="382"/>
                    <a:pt x="0" y="1096"/>
                    <a:pt x="0" y="18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8"/>
            <p:cNvSpPr/>
            <p:nvPr/>
          </p:nvSpPr>
          <p:spPr>
            <a:xfrm>
              <a:off x="4964701" y="1844110"/>
              <a:ext cx="50447" cy="62322"/>
            </a:xfrm>
            <a:custGeom>
              <a:avLst/>
              <a:gdLst/>
              <a:ahLst/>
              <a:cxnLst/>
              <a:rect l="l" t="t" r="r" b="b"/>
              <a:pathLst>
                <a:path w="1525" h="1882" extrusionOk="0">
                  <a:moveTo>
                    <a:pt x="1525" y="1882"/>
                  </a:moveTo>
                  <a:cubicBezTo>
                    <a:pt x="1525" y="977"/>
                    <a:pt x="1024" y="334"/>
                    <a:pt x="262" y="1"/>
                  </a:cubicBezTo>
                  <a:cubicBezTo>
                    <a:pt x="191" y="48"/>
                    <a:pt x="96" y="120"/>
                    <a:pt x="0" y="191"/>
                  </a:cubicBezTo>
                  <a:cubicBezTo>
                    <a:pt x="548" y="548"/>
                    <a:pt x="858" y="1120"/>
                    <a:pt x="858" y="1858"/>
                  </a:cubicBezTo>
                  <a:lnTo>
                    <a:pt x="1525" y="185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8"/>
            <p:cNvSpPr/>
            <p:nvPr/>
          </p:nvSpPr>
          <p:spPr>
            <a:xfrm>
              <a:off x="4732314" y="1571242"/>
              <a:ext cx="345057" cy="383306"/>
            </a:xfrm>
            <a:custGeom>
              <a:avLst/>
              <a:gdLst/>
              <a:ahLst/>
              <a:cxnLst/>
              <a:rect l="l" t="t" r="r" b="b"/>
              <a:pathLst>
                <a:path w="10431" h="11575" extrusionOk="0">
                  <a:moveTo>
                    <a:pt x="4382" y="310"/>
                  </a:moveTo>
                  <a:lnTo>
                    <a:pt x="4215" y="1430"/>
                  </a:lnTo>
                  <a:lnTo>
                    <a:pt x="596" y="1430"/>
                  </a:lnTo>
                  <a:lnTo>
                    <a:pt x="429" y="310"/>
                  </a:lnTo>
                  <a:close/>
                  <a:moveTo>
                    <a:pt x="6049" y="310"/>
                  </a:moveTo>
                  <a:lnTo>
                    <a:pt x="5882" y="1430"/>
                  </a:lnTo>
                  <a:lnTo>
                    <a:pt x="4525" y="1430"/>
                  </a:lnTo>
                  <a:lnTo>
                    <a:pt x="4715" y="310"/>
                  </a:lnTo>
                  <a:close/>
                  <a:moveTo>
                    <a:pt x="2477" y="2740"/>
                  </a:moveTo>
                  <a:cubicBezTo>
                    <a:pt x="2596" y="2740"/>
                    <a:pt x="2715" y="2787"/>
                    <a:pt x="2786" y="2859"/>
                  </a:cubicBezTo>
                  <a:cubicBezTo>
                    <a:pt x="2834" y="2930"/>
                    <a:pt x="2906" y="3025"/>
                    <a:pt x="2906" y="3144"/>
                  </a:cubicBezTo>
                  <a:cubicBezTo>
                    <a:pt x="2906" y="3263"/>
                    <a:pt x="2834" y="3383"/>
                    <a:pt x="2786" y="3454"/>
                  </a:cubicBezTo>
                  <a:cubicBezTo>
                    <a:pt x="2691" y="3502"/>
                    <a:pt x="2596" y="3573"/>
                    <a:pt x="2477" y="3573"/>
                  </a:cubicBezTo>
                  <a:lnTo>
                    <a:pt x="715" y="3573"/>
                  </a:lnTo>
                  <a:cubicBezTo>
                    <a:pt x="715" y="3287"/>
                    <a:pt x="691" y="3002"/>
                    <a:pt x="667" y="2740"/>
                  </a:cubicBezTo>
                  <a:close/>
                  <a:moveTo>
                    <a:pt x="2358" y="4716"/>
                  </a:moveTo>
                  <a:cubicBezTo>
                    <a:pt x="2477" y="4716"/>
                    <a:pt x="2596" y="4788"/>
                    <a:pt x="2667" y="4835"/>
                  </a:cubicBezTo>
                  <a:cubicBezTo>
                    <a:pt x="2715" y="4930"/>
                    <a:pt x="2763" y="5026"/>
                    <a:pt x="2763" y="5145"/>
                  </a:cubicBezTo>
                  <a:cubicBezTo>
                    <a:pt x="2763" y="5264"/>
                    <a:pt x="2715" y="5383"/>
                    <a:pt x="2667" y="5431"/>
                  </a:cubicBezTo>
                  <a:cubicBezTo>
                    <a:pt x="2572" y="5502"/>
                    <a:pt x="2477" y="5550"/>
                    <a:pt x="2358" y="5550"/>
                  </a:cubicBezTo>
                  <a:lnTo>
                    <a:pt x="881" y="5550"/>
                  </a:lnTo>
                  <a:cubicBezTo>
                    <a:pt x="834" y="5288"/>
                    <a:pt x="834" y="5026"/>
                    <a:pt x="810" y="4764"/>
                  </a:cubicBezTo>
                  <a:lnTo>
                    <a:pt x="2358" y="4716"/>
                  </a:lnTo>
                  <a:close/>
                  <a:moveTo>
                    <a:pt x="2239" y="6788"/>
                  </a:moveTo>
                  <a:cubicBezTo>
                    <a:pt x="2358" y="6788"/>
                    <a:pt x="2453" y="6812"/>
                    <a:pt x="2572" y="6907"/>
                  </a:cubicBezTo>
                  <a:cubicBezTo>
                    <a:pt x="2620" y="6979"/>
                    <a:pt x="2691" y="7074"/>
                    <a:pt x="2691" y="7193"/>
                  </a:cubicBezTo>
                  <a:cubicBezTo>
                    <a:pt x="2691" y="7312"/>
                    <a:pt x="2620" y="7431"/>
                    <a:pt x="2572" y="7502"/>
                  </a:cubicBezTo>
                  <a:cubicBezTo>
                    <a:pt x="2477" y="7550"/>
                    <a:pt x="2382" y="7621"/>
                    <a:pt x="2263" y="7621"/>
                  </a:cubicBezTo>
                  <a:lnTo>
                    <a:pt x="1024" y="7621"/>
                  </a:lnTo>
                  <a:cubicBezTo>
                    <a:pt x="1024" y="7455"/>
                    <a:pt x="1000" y="7312"/>
                    <a:pt x="1000" y="7193"/>
                  </a:cubicBezTo>
                  <a:cubicBezTo>
                    <a:pt x="1000" y="7050"/>
                    <a:pt x="953" y="6931"/>
                    <a:pt x="953" y="6788"/>
                  </a:cubicBezTo>
                  <a:close/>
                  <a:moveTo>
                    <a:pt x="7549" y="8169"/>
                  </a:moveTo>
                  <a:lnTo>
                    <a:pt x="7549" y="8169"/>
                  </a:lnTo>
                  <a:cubicBezTo>
                    <a:pt x="7668" y="8217"/>
                    <a:pt x="7811" y="8217"/>
                    <a:pt x="7930" y="8217"/>
                  </a:cubicBezTo>
                  <a:cubicBezTo>
                    <a:pt x="8169" y="8217"/>
                    <a:pt x="8407" y="8241"/>
                    <a:pt x="8645" y="8288"/>
                  </a:cubicBezTo>
                  <a:lnTo>
                    <a:pt x="8454" y="8479"/>
                  </a:lnTo>
                  <a:cubicBezTo>
                    <a:pt x="8407" y="8574"/>
                    <a:pt x="8311" y="8646"/>
                    <a:pt x="8264" y="8741"/>
                  </a:cubicBezTo>
                  <a:cubicBezTo>
                    <a:pt x="8192" y="8646"/>
                    <a:pt x="8097" y="8598"/>
                    <a:pt x="8026" y="8503"/>
                  </a:cubicBezTo>
                  <a:cubicBezTo>
                    <a:pt x="7859" y="8384"/>
                    <a:pt x="7716" y="8264"/>
                    <a:pt x="7549" y="8169"/>
                  </a:cubicBezTo>
                  <a:close/>
                  <a:moveTo>
                    <a:pt x="215" y="1"/>
                  </a:moveTo>
                  <a:cubicBezTo>
                    <a:pt x="95" y="1"/>
                    <a:pt x="0" y="72"/>
                    <a:pt x="48" y="191"/>
                  </a:cubicBezTo>
                  <a:lnTo>
                    <a:pt x="286" y="1620"/>
                  </a:lnTo>
                  <a:lnTo>
                    <a:pt x="691" y="7741"/>
                  </a:lnTo>
                  <a:cubicBezTo>
                    <a:pt x="643" y="7860"/>
                    <a:pt x="572" y="7979"/>
                    <a:pt x="548" y="8122"/>
                  </a:cubicBezTo>
                  <a:cubicBezTo>
                    <a:pt x="476" y="8264"/>
                    <a:pt x="429" y="8479"/>
                    <a:pt x="405" y="8646"/>
                  </a:cubicBezTo>
                  <a:cubicBezTo>
                    <a:pt x="405" y="8741"/>
                    <a:pt x="453" y="8836"/>
                    <a:pt x="548" y="8860"/>
                  </a:cubicBezTo>
                  <a:cubicBezTo>
                    <a:pt x="643" y="8860"/>
                    <a:pt x="715" y="8812"/>
                    <a:pt x="762" y="8717"/>
                  </a:cubicBezTo>
                  <a:cubicBezTo>
                    <a:pt x="786" y="8526"/>
                    <a:pt x="810" y="8360"/>
                    <a:pt x="881" y="8217"/>
                  </a:cubicBezTo>
                  <a:lnTo>
                    <a:pt x="953" y="7931"/>
                  </a:lnTo>
                  <a:lnTo>
                    <a:pt x="2239" y="7931"/>
                  </a:lnTo>
                  <a:cubicBezTo>
                    <a:pt x="2453" y="7931"/>
                    <a:pt x="2620" y="7883"/>
                    <a:pt x="2786" y="7741"/>
                  </a:cubicBezTo>
                  <a:cubicBezTo>
                    <a:pt x="2906" y="7574"/>
                    <a:pt x="2977" y="7407"/>
                    <a:pt x="2977" y="7193"/>
                  </a:cubicBezTo>
                  <a:cubicBezTo>
                    <a:pt x="2977" y="6979"/>
                    <a:pt x="2929" y="6812"/>
                    <a:pt x="2786" y="6669"/>
                  </a:cubicBezTo>
                  <a:cubicBezTo>
                    <a:pt x="2620" y="6550"/>
                    <a:pt x="2453" y="6455"/>
                    <a:pt x="2239" y="6455"/>
                  </a:cubicBezTo>
                  <a:lnTo>
                    <a:pt x="929" y="6455"/>
                  </a:lnTo>
                  <a:cubicBezTo>
                    <a:pt x="929" y="6264"/>
                    <a:pt x="905" y="6097"/>
                    <a:pt x="905" y="5907"/>
                  </a:cubicBezTo>
                  <a:lnTo>
                    <a:pt x="2358" y="5907"/>
                  </a:lnTo>
                  <a:cubicBezTo>
                    <a:pt x="2572" y="5907"/>
                    <a:pt x="2739" y="5859"/>
                    <a:pt x="2906" y="5716"/>
                  </a:cubicBezTo>
                  <a:cubicBezTo>
                    <a:pt x="3025" y="5550"/>
                    <a:pt x="3096" y="5383"/>
                    <a:pt x="3096" y="5169"/>
                  </a:cubicBezTo>
                  <a:cubicBezTo>
                    <a:pt x="3096" y="4954"/>
                    <a:pt x="3048" y="4788"/>
                    <a:pt x="2906" y="4645"/>
                  </a:cubicBezTo>
                  <a:cubicBezTo>
                    <a:pt x="2739" y="4526"/>
                    <a:pt x="2572" y="4430"/>
                    <a:pt x="2358" y="4430"/>
                  </a:cubicBezTo>
                  <a:lnTo>
                    <a:pt x="786" y="4430"/>
                  </a:lnTo>
                  <a:cubicBezTo>
                    <a:pt x="786" y="4240"/>
                    <a:pt x="762" y="4073"/>
                    <a:pt x="762" y="3883"/>
                  </a:cubicBezTo>
                  <a:lnTo>
                    <a:pt x="2477" y="3883"/>
                  </a:lnTo>
                  <a:cubicBezTo>
                    <a:pt x="2691" y="3883"/>
                    <a:pt x="2858" y="3835"/>
                    <a:pt x="3025" y="3692"/>
                  </a:cubicBezTo>
                  <a:cubicBezTo>
                    <a:pt x="3144" y="3525"/>
                    <a:pt x="3215" y="3359"/>
                    <a:pt x="3215" y="3144"/>
                  </a:cubicBezTo>
                  <a:cubicBezTo>
                    <a:pt x="3215" y="2930"/>
                    <a:pt x="3168" y="2763"/>
                    <a:pt x="3025" y="2620"/>
                  </a:cubicBezTo>
                  <a:cubicBezTo>
                    <a:pt x="2858" y="2501"/>
                    <a:pt x="2691" y="2406"/>
                    <a:pt x="2477" y="2406"/>
                  </a:cubicBezTo>
                  <a:lnTo>
                    <a:pt x="667" y="2406"/>
                  </a:lnTo>
                  <a:cubicBezTo>
                    <a:pt x="667" y="2192"/>
                    <a:pt x="643" y="1977"/>
                    <a:pt x="643" y="1787"/>
                  </a:cubicBezTo>
                  <a:lnTo>
                    <a:pt x="4168" y="1787"/>
                  </a:lnTo>
                  <a:lnTo>
                    <a:pt x="4096" y="3764"/>
                  </a:lnTo>
                  <a:cubicBezTo>
                    <a:pt x="4049" y="3859"/>
                    <a:pt x="4144" y="3954"/>
                    <a:pt x="4239" y="3954"/>
                  </a:cubicBezTo>
                  <a:cubicBezTo>
                    <a:pt x="4249" y="3957"/>
                    <a:pt x="4259" y="3958"/>
                    <a:pt x="4269" y="3958"/>
                  </a:cubicBezTo>
                  <a:cubicBezTo>
                    <a:pt x="4349" y="3958"/>
                    <a:pt x="4406" y="3875"/>
                    <a:pt x="4406" y="3811"/>
                  </a:cubicBezTo>
                  <a:lnTo>
                    <a:pt x="4525" y="1787"/>
                  </a:lnTo>
                  <a:lnTo>
                    <a:pt x="5906" y="1787"/>
                  </a:lnTo>
                  <a:lnTo>
                    <a:pt x="5811" y="3764"/>
                  </a:lnTo>
                  <a:cubicBezTo>
                    <a:pt x="5787" y="3859"/>
                    <a:pt x="5882" y="3954"/>
                    <a:pt x="5954" y="3954"/>
                  </a:cubicBezTo>
                  <a:cubicBezTo>
                    <a:pt x="5964" y="3957"/>
                    <a:pt x="5974" y="3958"/>
                    <a:pt x="5984" y="3958"/>
                  </a:cubicBezTo>
                  <a:cubicBezTo>
                    <a:pt x="6068" y="3958"/>
                    <a:pt x="6144" y="3875"/>
                    <a:pt x="6144" y="3811"/>
                  </a:cubicBezTo>
                  <a:lnTo>
                    <a:pt x="6240" y="1620"/>
                  </a:lnTo>
                  <a:lnTo>
                    <a:pt x="6478" y="191"/>
                  </a:lnTo>
                  <a:cubicBezTo>
                    <a:pt x="6478" y="72"/>
                    <a:pt x="6382" y="1"/>
                    <a:pt x="6287" y="1"/>
                  </a:cubicBezTo>
                  <a:close/>
                  <a:moveTo>
                    <a:pt x="7335" y="8455"/>
                  </a:moveTo>
                  <a:cubicBezTo>
                    <a:pt x="7478" y="8526"/>
                    <a:pt x="7668" y="8646"/>
                    <a:pt x="7811" y="8741"/>
                  </a:cubicBezTo>
                  <a:cubicBezTo>
                    <a:pt x="8145" y="9050"/>
                    <a:pt x="8359" y="9431"/>
                    <a:pt x="8407" y="9931"/>
                  </a:cubicBezTo>
                  <a:lnTo>
                    <a:pt x="6478" y="9931"/>
                  </a:lnTo>
                  <a:cubicBezTo>
                    <a:pt x="6502" y="9670"/>
                    <a:pt x="6549" y="9360"/>
                    <a:pt x="6692" y="9122"/>
                  </a:cubicBezTo>
                  <a:cubicBezTo>
                    <a:pt x="6859" y="8860"/>
                    <a:pt x="7073" y="8622"/>
                    <a:pt x="7335" y="8455"/>
                  </a:cubicBezTo>
                  <a:close/>
                  <a:moveTo>
                    <a:pt x="9026" y="8455"/>
                  </a:moveTo>
                  <a:cubicBezTo>
                    <a:pt x="9216" y="8526"/>
                    <a:pt x="9359" y="8646"/>
                    <a:pt x="9502" y="8741"/>
                  </a:cubicBezTo>
                  <a:cubicBezTo>
                    <a:pt x="9836" y="9050"/>
                    <a:pt x="10074" y="9431"/>
                    <a:pt x="10098" y="9931"/>
                  </a:cubicBezTo>
                  <a:lnTo>
                    <a:pt x="8740" y="9931"/>
                  </a:lnTo>
                  <a:lnTo>
                    <a:pt x="8740" y="9908"/>
                  </a:lnTo>
                  <a:lnTo>
                    <a:pt x="8740" y="9884"/>
                  </a:lnTo>
                  <a:cubicBezTo>
                    <a:pt x="8692" y="9574"/>
                    <a:pt x="8621" y="9289"/>
                    <a:pt x="8454" y="9050"/>
                  </a:cubicBezTo>
                  <a:cubicBezTo>
                    <a:pt x="8550" y="8931"/>
                    <a:pt x="8645" y="8812"/>
                    <a:pt x="8740" y="8717"/>
                  </a:cubicBezTo>
                  <a:cubicBezTo>
                    <a:pt x="8812" y="8622"/>
                    <a:pt x="8907" y="8526"/>
                    <a:pt x="9026" y="8455"/>
                  </a:cubicBezTo>
                  <a:close/>
                  <a:moveTo>
                    <a:pt x="8407" y="10265"/>
                  </a:moveTo>
                  <a:lnTo>
                    <a:pt x="8407" y="10670"/>
                  </a:lnTo>
                  <a:cubicBezTo>
                    <a:pt x="8407" y="10670"/>
                    <a:pt x="8288" y="10884"/>
                    <a:pt x="8121" y="11003"/>
                  </a:cubicBezTo>
                  <a:cubicBezTo>
                    <a:pt x="7954" y="11122"/>
                    <a:pt x="7764" y="11217"/>
                    <a:pt x="7597" y="11217"/>
                  </a:cubicBezTo>
                  <a:lnTo>
                    <a:pt x="5454" y="11217"/>
                  </a:lnTo>
                  <a:cubicBezTo>
                    <a:pt x="5001" y="11217"/>
                    <a:pt x="4644" y="11027"/>
                    <a:pt x="4287" y="10884"/>
                  </a:cubicBezTo>
                  <a:cubicBezTo>
                    <a:pt x="4120" y="10789"/>
                    <a:pt x="3906" y="10741"/>
                    <a:pt x="3739" y="10670"/>
                  </a:cubicBezTo>
                  <a:cubicBezTo>
                    <a:pt x="3634" y="10655"/>
                    <a:pt x="3540" y="10647"/>
                    <a:pt x="3456" y="10647"/>
                  </a:cubicBezTo>
                  <a:cubicBezTo>
                    <a:pt x="3275" y="10647"/>
                    <a:pt x="3139" y="10684"/>
                    <a:pt x="3025" y="10765"/>
                  </a:cubicBezTo>
                  <a:cubicBezTo>
                    <a:pt x="2906" y="10860"/>
                    <a:pt x="2786" y="11217"/>
                    <a:pt x="2786" y="11217"/>
                  </a:cubicBezTo>
                  <a:lnTo>
                    <a:pt x="596" y="11217"/>
                  </a:lnTo>
                  <a:lnTo>
                    <a:pt x="596" y="10265"/>
                  </a:lnTo>
                  <a:close/>
                  <a:moveTo>
                    <a:pt x="10098" y="10313"/>
                  </a:moveTo>
                  <a:lnTo>
                    <a:pt x="10098" y="10741"/>
                  </a:lnTo>
                  <a:cubicBezTo>
                    <a:pt x="10098" y="10836"/>
                    <a:pt x="10002" y="10956"/>
                    <a:pt x="9859" y="11075"/>
                  </a:cubicBezTo>
                  <a:cubicBezTo>
                    <a:pt x="9693" y="11146"/>
                    <a:pt x="9502" y="11241"/>
                    <a:pt x="9335" y="11241"/>
                  </a:cubicBezTo>
                  <a:lnTo>
                    <a:pt x="8454" y="11241"/>
                  </a:lnTo>
                  <a:cubicBezTo>
                    <a:pt x="8645" y="11098"/>
                    <a:pt x="8740" y="10884"/>
                    <a:pt x="8740" y="10741"/>
                  </a:cubicBezTo>
                  <a:lnTo>
                    <a:pt x="8740" y="10313"/>
                  </a:lnTo>
                  <a:close/>
                  <a:moveTo>
                    <a:pt x="4090" y="4379"/>
                  </a:moveTo>
                  <a:cubicBezTo>
                    <a:pt x="4006" y="4379"/>
                    <a:pt x="3930" y="4464"/>
                    <a:pt x="3930" y="4549"/>
                  </a:cubicBezTo>
                  <a:lnTo>
                    <a:pt x="3858" y="6740"/>
                  </a:lnTo>
                  <a:cubicBezTo>
                    <a:pt x="3858" y="7193"/>
                    <a:pt x="4168" y="7645"/>
                    <a:pt x="4525" y="7836"/>
                  </a:cubicBezTo>
                  <a:cubicBezTo>
                    <a:pt x="4930" y="8074"/>
                    <a:pt x="5454" y="8241"/>
                    <a:pt x="6144" y="8241"/>
                  </a:cubicBezTo>
                  <a:cubicBezTo>
                    <a:pt x="6382" y="8241"/>
                    <a:pt x="6621" y="8264"/>
                    <a:pt x="6859" y="8312"/>
                  </a:cubicBezTo>
                  <a:cubicBezTo>
                    <a:pt x="6644" y="8526"/>
                    <a:pt x="6478" y="8741"/>
                    <a:pt x="6311" y="9003"/>
                  </a:cubicBezTo>
                  <a:cubicBezTo>
                    <a:pt x="6144" y="9312"/>
                    <a:pt x="6025" y="10003"/>
                    <a:pt x="6025" y="10003"/>
                  </a:cubicBezTo>
                  <a:lnTo>
                    <a:pt x="524" y="10003"/>
                  </a:lnTo>
                  <a:lnTo>
                    <a:pt x="524" y="9812"/>
                  </a:lnTo>
                  <a:cubicBezTo>
                    <a:pt x="524" y="9693"/>
                    <a:pt x="548" y="9574"/>
                    <a:pt x="548" y="9455"/>
                  </a:cubicBezTo>
                  <a:cubicBezTo>
                    <a:pt x="572" y="9360"/>
                    <a:pt x="476" y="9289"/>
                    <a:pt x="405" y="9289"/>
                  </a:cubicBezTo>
                  <a:cubicBezTo>
                    <a:pt x="310" y="9289"/>
                    <a:pt x="215" y="9336"/>
                    <a:pt x="215" y="9431"/>
                  </a:cubicBezTo>
                  <a:cubicBezTo>
                    <a:pt x="191" y="9550"/>
                    <a:pt x="191" y="9670"/>
                    <a:pt x="191" y="9789"/>
                  </a:cubicBezTo>
                  <a:lnTo>
                    <a:pt x="191" y="11384"/>
                  </a:lnTo>
                  <a:cubicBezTo>
                    <a:pt x="191" y="11479"/>
                    <a:pt x="286" y="11575"/>
                    <a:pt x="357" y="11575"/>
                  </a:cubicBezTo>
                  <a:lnTo>
                    <a:pt x="2858" y="11575"/>
                  </a:lnTo>
                  <a:cubicBezTo>
                    <a:pt x="2858" y="11575"/>
                    <a:pt x="3048" y="11479"/>
                    <a:pt x="3048" y="11384"/>
                  </a:cubicBezTo>
                  <a:cubicBezTo>
                    <a:pt x="3072" y="11217"/>
                    <a:pt x="3096" y="11098"/>
                    <a:pt x="3191" y="11027"/>
                  </a:cubicBezTo>
                  <a:cubicBezTo>
                    <a:pt x="3250" y="10998"/>
                    <a:pt x="3318" y="10977"/>
                    <a:pt x="3412" y="10977"/>
                  </a:cubicBezTo>
                  <a:cubicBezTo>
                    <a:pt x="3470" y="10977"/>
                    <a:pt x="3538" y="10985"/>
                    <a:pt x="3620" y="11003"/>
                  </a:cubicBezTo>
                  <a:cubicBezTo>
                    <a:pt x="3787" y="11075"/>
                    <a:pt x="3977" y="11122"/>
                    <a:pt x="4144" y="11217"/>
                  </a:cubicBezTo>
                  <a:cubicBezTo>
                    <a:pt x="4525" y="11360"/>
                    <a:pt x="5454" y="11551"/>
                    <a:pt x="5454" y="11551"/>
                  </a:cubicBezTo>
                  <a:lnTo>
                    <a:pt x="9335" y="11551"/>
                  </a:lnTo>
                  <a:cubicBezTo>
                    <a:pt x="9335" y="11551"/>
                    <a:pt x="9836" y="11456"/>
                    <a:pt x="10050" y="11313"/>
                  </a:cubicBezTo>
                  <a:cubicBezTo>
                    <a:pt x="10288" y="11122"/>
                    <a:pt x="10431" y="10908"/>
                    <a:pt x="10431" y="10717"/>
                  </a:cubicBezTo>
                  <a:cubicBezTo>
                    <a:pt x="10431" y="9812"/>
                    <a:pt x="10431" y="9169"/>
                    <a:pt x="9717" y="8503"/>
                  </a:cubicBezTo>
                  <a:cubicBezTo>
                    <a:pt x="9526" y="8360"/>
                    <a:pt x="9264" y="8169"/>
                    <a:pt x="9050" y="8098"/>
                  </a:cubicBezTo>
                  <a:cubicBezTo>
                    <a:pt x="8740" y="7931"/>
                    <a:pt x="8335" y="7883"/>
                    <a:pt x="7835" y="7883"/>
                  </a:cubicBezTo>
                  <a:cubicBezTo>
                    <a:pt x="7216" y="7883"/>
                    <a:pt x="6716" y="7764"/>
                    <a:pt x="6382" y="7550"/>
                  </a:cubicBezTo>
                  <a:cubicBezTo>
                    <a:pt x="6073" y="7336"/>
                    <a:pt x="5906" y="7074"/>
                    <a:pt x="5882" y="6740"/>
                  </a:cubicBezTo>
                  <a:lnTo>
                    <a:pt x="5954" y="4573"/>
                  </a:lnTo>
                  <a:cubicBezTo>
                    <a:pt x="6001" y="4478"/>
                    <a:pt x="5906" y="4383"/>
                    <a:pt x="5811" y="4383"/>
                  </a:cubicBezTo>
                  <a:cubicBezTo>
                    <a:pt x="5801" y="4380"/>
                    <a:pt x="5791" y="4379"/>
                    <a:pt x="5782" y="4379"/>
                  </a:cubicBezTo>
                  <a:cubicBezTo>
                    <a:pt x="5701" y="4379"/>
                    <a:pt x="5644" y="4464"/>
                    <a:pt x="5644" y="4549"/>
                  </a:cubicBezTo>
                  <a:lnTo>
                    <a:pt x="5549" y="6740"/>
                  </a:lnTo>
                  <a:cubicBezTo>
                    <a:pt x="5525" y="7217"/>
                    <a:pt x="5906" y="7669"/>
                    <a:pt x="6287" y="7883"/>
                  </a:cubicBezTo>
                  <a:cubicBezTo>
                    <a:pt x="5716" y="7836"/>
                    <a:pt x="5192" y="7836"/>
                    <a:pt x="4692" y="7550"/>
                  </a:cubicBezTo>
                  <a:cubicBezTo>
                    <a:pt x="4382" y="7336"/>
                    <a:pt x="4215" y="7074"/>
                    <a:pt x="4168" y="6740"/>
                  </a:cubicBezTo>
                  <a:lnTo>
                    <a:pt x="4263" y="4573"/>
                  </a:lnTo>
                  <a:cubicBezTo>
                    <a:pt x="4287" y="4478"/>
                    <a:pt x="4215" y="4383"/>
                    <a:pt x="4120" y="4383"/>
                  </a:cubicBezTo>
                  <a:cubicBezTo>
                    <a:pt x="4110" y="4380"/>
                    <a:pt x="4100" y="4379"/>
                    <a:pt x="4090" y="4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3" name="Google Shape;5853;p68"/>
          <p:cNvGrpSpPr/>
          <p:nvPr/>
        </p:nvGrpSpPr>
        <p:grpSpPr>
          <a:xfrm>
            <a:off x="3977561" y="1534755"/>
            <a:ext cx="383662" cy="369895"/>
            <a:chOff x="4057184" y="1577567"/>
            <a:chExt cx="383662" cy="369895"/>
          </a:xfrm>
        </p:grpSpPr>
        <p:sp>
          <p:nvSpPr>
            <p:cNvPr id="5854" name="Google Shape;5854;p68"/>
            <p:cNvSpPr/>
            <p:nvPr/>
          </p:nvSpPr>
          <p:spPr>
            <a:xfrm>
              <a:off x="4096549" y="1591774"/>
              <a:ext cx="123719" cy="70999"/>
            </a:xfrm>
            <a:custGeom>
              <a:avLst/>
              <a:gdLst/>
              <a:ahLst/>
              <a:cxnLst/>
              <a:rect l="l" t="t" r="r" b="b"/>
              <a:pathLst>
                <a:path w="3740" h="2144" extrusionOk="0">
                  <a:moveTo>
                    <a:pt x="1882" y="0"/>
                  </a:moveTo>
                  <a:cubicBezTo>
                    <a:pt x="2906" y="0"/>
                    <a:pt x="3740" y="953"/>
                    <a:pt x="3740" y="2143"/>
                  </a:cubicBezTo>
                  <a:lnTo>
                    <a:pt x="1" y="2143"/>
                  </a:lnTo>
                  <a:cubicBezTo>
                    <a:pt x="1" y="953"/>
                    <a:pt x="834"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8"/>
            <p:cNvSpPr/>
            <p:nvPr/>
          </p:nvSpPr>
          <p:spPr>
            <a:xfrm>
              <a:off x="4080009" y="1583859"/>
              <a:ext cx="157593" cy="121499"/>
            </a:xfrm>
            <a:custGeom>
              <a:avLst/>
              <a:gdLst/>
              <a:ahLst/>
              <a:cxnLst/>
              <a:rect l="l" t="t" r="r" b="b"/>
              <a:pathLst>
                <a:path w="4764" h="3669" extrusionOk="0">
                  <a:moveTo>
                    <a:pt x="4240" y="3335"/>
                  </a:moveTo>
                  <a:cubicBezTo>
                    <a:pt x="4526" y="3335"/>
                    <a:pt x="4764" y="3097"/>
                    <a:pt x="4716" y="2787"/>
                  </a:cubicBezTo>
                  <a:cubicBezTo>
                    <a:pt x="4692" y="2549"/>
                    <a:pt x="4478" y="2382"/>
                    <a:pt x="4240" y="2382"/>
                  </a:cubicBezTo>
                  <a:lnTo>
                    <a:pt x="3240" y="2382"/>
                  </a:lnTo>
                  <a:cubicBezTo>
                    <a:pt x="3240" y="1073"/>
                    <a:pt x="2859" y="1"/>
                    <a:pt x="2382" y="1"/>
                  </a:cubicBezTo>
                  <a:cubicBezTo>
                    <a:pt x="1906" y="1"/>
                    <a:pt x="1501" y="1073"/>
                    <a:pt x="1501" y="2382"/>
                  </a:cubicBezTo>
                  <a:lnTo>
                    <a:pt x="501" y="2382"/>
                  </a:lnTo>
                  <a:cubicBezTo>
                    <a:pt x="263" y="2382"/>
                    <a:pt x="25" y="2549"/>
                    <a:pt x="25" y="2787"/>
                  </a:cubicBezTo>
                  <a:cubicBezTo>
                    <a:pt x="1" y="3073"/>
                    <a:pt x="239" y="3335"/>
                    <a:pt x="501" y="3335"/>
                  </a:cubicBezTo>
                  <a:lnTo>
                    <a:pt x="501" y="3668"/>
                  </a:lnTo>
                  <a:lnTo>
                    <a:pt x="4240" y="3668"/>
                  </a:lnTo>
                  <a:lnTo>
                    <a:pt x="4240" y="33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8"/>
            <p:cNvSpPr/>
            <p:nvPr/>
          </p:nvSpPr>
          <p:spPr>
            <a:xfrm>
              <a:off x="4146996" y="1583859"/>
              <a:ext cx="90606" cy="110439"/>
            </a:xfrm>
            <a:custGeom>
              <a:avLst/>
              <a:gdLst/>
              <a:ahLst/>
              <a:cxnLst/>
              <a:rect l="l" t="t" r="r" b="b"/>
              <a:pathLst>
                <a:path w="2739" h="3335" extrusionOk="0">
                  <a:moveTo>
                    <a:pt x="1572" y="3335"/>
                  </a:moveTo>
                  <a:lnTo>
                    <a:pt x="2215" y="3335"/>
                  </a:lnTo>
                  <a:cubicBezTo>
                    <a:pt x="2453" y="3335"/>
                    <a:pt x="2691" y="3144"/>
                    <a:pt x="2691" y="2906"/>
                  </a:cubicBezTo>
                  <a:cubicBezTo>
                    <a:pt x="2739" y="2644"/>
                    <a:pt x="2501" y="2382"/>
                    <a:pt x="2215" y="2382"/>
                  </a:cubicBezTo>
                  <a:lnTo>
                    <a:pt x="1572" y="2382"/>
                  </a:lnTo>
                  <a:cubicBezTo>
                    <a:pt x="1834" y="2382"/>
                    <a:pt x="2048" y="2573"/>
                    <a:pt x="2048" y="2859"/>
                  </a:cubicBezTo>
                  <a:cubicBezTo>
                    <a:pt x="2048" y="3121"/>
                    <a:pt x="1834" y="3335"/>
                    <a:pt x="1572" y="3335"/>
                  </a:cubicBezTo>
                  <a:close/>
                  <a:moveTo>
                    <a:pt x="1191" y="2382"/>
                  </a:moveTo>
                  <a:cubicBezTo>
                    <a:pt x="1191" y="1073"/>
                    <a:pt x="786" y="1"/>
                    <a:pt x="310" y="1"/>
                  </a:cubicBezTo>
                  <a:cubicBezTo>
                    <a:pt x="191" y="1"/>
                    <a:pt x="71" y="49"/>
                    <a:pt x="0" y="168"/>
                  </a:cubicBezTo>
                  <a:cubicBezTo>
                    <a:pt x="286" y="525"/>
                    <a:pt x="500" y="1406"/>
                    <a:pt x="500" y="238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8"/>
            <p:cNvSpPr/>
            <p:nvPr/>
          </p:nvSpPr>
          <p:spPr>
            <a:xfrm>
              <a:off x="4278555" y="1591774"/>
              <a:ext cx="124480" cy="70999"/>
            </a:xfrm>
            <a:custGeom>
              <a:avLst/>
              <a:gdLst/>
              <a:ahLst/>
              <a:cxnLst/>
              <a:rect l="l" t="t" r="r" b="b"/>
              <a:pathLst>
                <a:path w="3763" h="2144" extrusionOk="0">
                  <a:moveTo>
                    <a:pt x="1881" y="0"/>
                  </a:moveTo>
                  <a:cubicBezTo>
                    <a:pt x="2929" y="0"/>
                    <a:pt x="3763" y="953"/>
                    <a:pt x="3763" y="2143"/>
                  </a:cubicBezTo>
                  <a:lnTo>
                    <a:pt x="0" y="2143"/>
                  </a:lnTo>
                  <a:cubicBezTo>
                    <a:pt x="0" y="953"/>
                    <a:pt x="834" y="0"/>
                    <a:pt x="18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8"/>
            <p:cNvSpPr/>
            <p:nvPr/>
          </p:nvSpPr>
          <p:spPr>
            <a:xfrm>
              <a:off x="4261982" y="1584654"/>
              <a:ext cx="157593" cy="122261"/>
            </a:xfrm>
            <a:custGeom>
              <a:avLst/>
              <a:gdLst/>
              <a:ahLst/>
              <a:cxnLst/>
              <a:rect l="l" t="t" r="r" b="b"/>
              <a:pathLst>
                <a:path w="4764" h="3692" extrusionOk="0">
                  <a:moveTo>
                    <a:pt x="4264" y="3335"/>
                  </a:moveTo>
                  <a:cubicBezTo>
                    <a:pt x="4526" y="3335"/>
                    <a:pt x="4764" y="3097"/>
                    <a:pt x="4740" y="2811"/>
                  </a:cubicBezTo>
                  <a:cubicBezTo>
                    <a:pt x="4692" y="2549"/>
                    <a:pt x="4502" y="2382"/>
                    <a:pt x="4264" y="2382"/>
                  </a:cubicBezTo>
                  <a:lnTo>
                    <a:pt x="3240" y="2382"/>
                  </a:lnTo>
                  <a:cubicBezTo>
                    <a:pt x="3240" y="1072"/>
                    <a:pt x="2859" y="1"/>
                    <a:pt x="2382" y="1"/>
                  </a:cubicBezTo>
                  <a:cubicBezTo>
                    <a:pt x="1906" y="1"/>
                    <a:pt x="1525" y="1072"/>
                    <a:pt x="1525" y="2382"/>
                  </a:cubicBezTo>
                  <a:lnTo>
                    <a:pt x="501" y="2382"/>
                  </a:lnTo>
                  <a:cubicBezTo>
                    <a:pt x="263" y="2382"/>
                    <a:pt x="25" y="2549"/>
                    <a:pt x="25" y="2811"/>
                  </a:cubicBezTo>
                  <a:cubicBezTo>
                    <a:pt x="1" y="3073"/>
                    <a:pt x="239" y="3335"/>
                    <a:pt x="501" y="3335"/>
                  </a:cubicBezTo>
                  <a:lnTo>
                    <a:pt x="501" y="3692"/>
                  </a:lnTo>
                  <a:lnTo>
                    <a:pt x="4264" y="3692"/>
                  </a:lnTo>
                  <a:lnTo>
                    <a:pt x="4264" y="33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8"/>
            <p:cNvSpPr/>
            <p:nvPr/>
          </p:nvSpPr>
          <p:spPr>
            <a:xfrm>
              <a:off x="4329730" y="1583859"/>
              <a:ext cx="89845" cy="110439"/>
            </a:xfrm>
            <a:custGeom>
              <a:avLst/>
              <a:gdLst/>
              <a:ahLst/>
              <a:cxnLst/>
              <a:rect l="l" t="t" r="r" b="b"/>
              <a:pathLst>
                <a:path w="2716" h="3335" extrusionOk="0">
                  <a:moveTo>
                    <a:pt x="1549" y="3335"/>
                  </a:moveTo>
                  <a:lnTo>
                    <a:pt x="2216" y="3335"/>
                  </a:lnTo>
                  <a:cubicBezTo>
                    <a:pt x="2454" y="3335"/>
                    <a:pt x="2692" y="3144"/>
                    <a:pt x="2692" y="2906"/>
                  </a:cubicBezTo>
                  <a:cubicBezTo>
                    <a:pt x="2716" y="2644"/>
                    <a:pt x="2478" y="2382"/>
                    <a:pt x="2216" y="2382"/>
                  </a:cubicBezTo>
                  <a:lnTo>
                    <a:pt x="1549" y="2382"/>
                  </a:lnTo>
                  <a:cubicBezTo>
                    <a:pt x="1811" y="2382"/>
                    <a:pt x="2025" y="2573"/>
                    <a:pt x="2025" y="2859"/>
                  </a:cubicBezTo>
                  <a:cubicBezTo>
                    <a:pt x="2025" y="3121"/>
                    <a:pt x="1811" y="3335"/>
                    <a:pt x="1549" y="3335"/>
                  </a:cubicBezTo>
                  <a:close/>
                  <a:moveTo>
                    <a:pt x="1192" y="2382"/>
                  </a:moveTo>
                  <a:cubicBezTo>
                    <a:pt x="1192" y="1073"/>
                    <a:pt x="811" y="1"/>
                    <a:pt x="334" y="1"/>
                  </a:cubicBezTo>
                  <a:cubicBezTo>
                    <a:pt x="215" y="1"/>
                    <a:pt x="96" y="49"/>
                    <a:pt x="1" y="168"/>
                  </a:cubicBezTo>
                  <a:cubicBezTo>
                    <a:pt x="311" y="525"/>
                    <a:pt x="501" y="1406"/>
                    <a:pt x="501" y="238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8"/>
            <p:cNvSpPr/>
            <p:nvPr/>
          </p:nvSpPr>
          <p:spPr>
            <a:xfrm>
              <a:off x="4062675" y="1694265"/>
              <a:ext cx="372679" cy="34738"/>
            </a:xfrm>
            <a:custGeom>
              <a:avLst/>
              <a:gdLst/>
              <a:ahLst/>
              <a:cxnLst/>
              <a:rect l="l" t="t" r="r" b="b"/>
              <a:pathLst>
                <a:path w="11266" h="1049" extrusionOk="0">
                  <a:moveTo>
                    <a:pt x="168" y="1"/>
                  </a:moveTo>
                  <a:lnTo>
                    <a:pt x="11146" y="1"/>
                  </a:lnTo>
                  <a:cubicBezTo>
                    <a:pt x="11194" y="1"/>
                    <a:pt x="11265" y="49"/>
                    <a:pt x="11265" y="120"/>
                  </a:cubicBezTo>
                  <a:lnTo>
                    <a:pt x="11265" y="930"/>
                  </a:lnTo>
                  <a:cubicBezTo>
                    <a:pt x="11265" y="977"/>
                    <a:pt x="11194" y="1049"/>
                    <a:pt x="11146" y="1049"/>
                  </a:cubicBezTo>
                  <a:lnTo>
                    <a:pt x="168" y="1049"/>
                  </a:lnTo>
                  <a:cubicBezTo>
                    <a:pt x="96" y="1049"/>
                    <a:pt x="49" y="977"/>
                    <a:pt x="49" y="930"/>
                  </a:cubicBezTo>
                  <a:lnTo>
                    <a:pt x="49" y="144"/>
                  </a:lnTo>
                  <a:cubicBezTo>
                    <a:pt x="1" y="49"/>
                    <a:pt x="72"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8"/>
            <p:cNvSpPr/>
            <p:nvPr/>
          </p:nvSpPr>
          <p:spPr>
            <a:xfrm>
              <a:off x="4409321" y="1694265"/>
              <a:ext cx="26034" cy="34738"/>
            </a:xfrm>
            <a:custGeom>
              <a:avLst/>
              <a:gdLst/>
              <a:ahLst/>
              <a:cxnLst/>
              <a:rect l="l" t="t" r="r" b="b"/>
              <a:pathLst>
                <a:path w="787" h="1049" extrusionOk="0">
                  <a:moveTo>
                    <a:pt x="0" y="1"/>
                  </a:moveTo>
                  <a:lnTo>
                    <a:pt x="667" y="1"/>
                  </a:lnTo>
                  <a:cubicBezTo>
                    <a:pt x="715" y="1"/>
                    <a:pt x="786" y="49"/>
                    <a:pt x="786" y="120"/>
                  </a:cubicBezTo>
                  <a:lnTo>
                    <a:pt x="786" y="930"/>
                  </a:lnTo>
                  <a:cubicBezTo>
                    <a:pt x="786" y="977"/>
                    <a:pt x="715" y="1049"/>
                    <a:pt x="667" y="1049"/>
                  </a:cubicBezTo>
                  <a:lnTo>
                    <a:pt x="0" y="1049"/>
                  </a:lnTo>
                  <a:cubicBezTo>
                    <a:pt x="72" y="1049"/>
                    <a:pt x="119" y="977"/>
                    <a:pt x="119" y="930"/>
                  </a:cubicBezTo>
                  <a:lnTo>
                    <a:pt x="119" y="144"/>
                  </a:lnTo>
                  <a:cubicBezTo>
                    <a:pt x="167" y="49"/>
                    <a:pt x="96"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8"/>
            <p:cNvSpPr/>
            <p:nvPr/>
          </p:nvSpPr>
          <p:spPr>
            <a:xfrm>
              <a:off x="4113122" y="1776290"/>
              <a:ext cx="89812" cy="145938"/>
            </a:xfrm>
            <a:custGeom>
              <a:avLst/>
              <a:gdLst/>
              <a:ahLst/>
              <a:cxnLst/>
              <a:rect l="l" t="t" r="r" b="b"/>
              <a:pathLst>
                <a:path w="2715" h="4407" extrusionOk="0">
                  <a:moveTo>
                    <a:pt x="0" y="1"/>
                  </a:moveTo>
                  <a:lnTo>
                    <a:pt x="2715" y="1"/>
                  </a:lnTo>
                  <a:lnTo>
                    <a:pt x="2715" y="4406"/>
                  </a:lnTo>
                  <a:lnTo>
                    <a:pt x="0" y="4406"/>
                  </a:ln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8"/>
            <p:cNvSpPr/>
            <p:nvPr/>
          </p:nvSpPr>
          <p:spPr>
            <a:xfrm>
              <a:off x="4083946" y="1752646"/>
              <a:ext cx="148132" cy="187729"/>
            </a:xfrm>
            <a:custGeom>
              <a:avLst/>
              <a:gdLst/>
              <a:ahLst/>
              <a:cxnLst/>
              <a:rect l="l" t="t" r="r" b="b"/>
              <a:pathLst>
                <a:path w="4478" h="5669" extrusionOk="0">
                  <a:moveTo>
                    <a:pt x="4002" y="191"/>
                  </a:moveTo>
                  <a:cubicBezTo>
                    <a:pt x="4002" y="72"/>
                    <a:pt x="3930" y="0"/>
                    <a:pt x="3811" y="0"/>
                  </a:cubicBezTo>
                  <a:lnTo>
                    <a:pt x="3406" y="0"/>
                  </a:lnTo>
                  <a:cubicBezTo>
                    <a:pt x="3287" y="0"/>
                    <a:pt x="3240" y="72"/>
                    <a:pt x="3216" y="191"/>
                  </a:cubicBezTo>
                  <a:cubicBezTo>
                    <a:pt x="3144" y="1572"/>
                    <a:pt x="2573" y="1215"/>
                    <a:pt x="2573" y="1620"/>
                  </a:cubicBezTo>
                  <a:lnTo>
                    <a:pt x="2573" y="5478"/>
                  </a:lnTo>
                  <a:cubicBezTo>
                    <a:pt x="2573" y="5597"/>
                    <a:pt x="2668" y="5668"/>
                    <a:pt x="2787" y="5668"/>
                  </a:cubicBezTo>
                  <a:lnTo>
                    <a:pt x="4287" y="5668"/>
                  </a:lnTo>
                  <a:cubicBezTo>
                    <a:pt x="4407" y="5668"/>
                    <a:pt x="4478" y="5597"/>
                    <a:pt x="4478" y="5478"/>
                  </a:cubicBezTo>
                  <a:lnTo>
                    <a:pt x="4478" y="2072"/>
                  </a:lnTo>
                  <a:cubicBezTo>
                    <a:pt x="4478" y="1667"/>
                    <a:pt x="3954" y="1310"/>
                    <a:pt x="4002" y="191"/>
                  </a:cubicBezTo>
                  <a:close/>
                  <a:moveTo>
                    <a:pt x="501" y="191"/>
                  </a:moveTo>
                  <a:cubicBezTo>
                    <a:pt x="501" y="72"/>
                    <a:pt x="596" y="0"/>
                    <a:pt x="715" y="0"/>
                  </a:cubicBezTo>
                  <a:lnTo>
                    <a:pt x="1096" y="0"/>
                  </a:lnTo>
                  <a:cubicBezTo>
                    <a:pt x="1215" y="0"/>
                    <a:pt x="1263" y="72"/>
                    <a:pt x="1311" y="191"/>
                  </a:cubicBezTo>
                  <a:cubicBezTo>
                    <a:pt x="1358" y="1572"/>
                    <a:pt x="1930" y="1215"/>
                    <a:pt x="1930" y="1620"/>
                  </a:cubicBezTo>
                  <a:lnTo>
                    <a:pt x="1930" y="5478"/>
                  </a:lnTo>
                  <a:cubicBezTo>
                    <a:pt x="1930" y="5597"/>
                    <a:pt x="1835" y="5668"/>
                    <a:pt x="1716" y="5668"/>
                  </a:cubicBezTo>
                  <a:lnTo>
                    <a:pt x="239" y="5668"/>
                  </a:lnTo>
                  <a:cubicBezTo>
                    <a:pt x="120" y="5668"/>
                    <a:pt x="25" y="5597"/>
                    <a:pt x="25" y="5478"/>
                  </a:cubicBezTo>
                  <a:lnTo>
                    <a:pt x="25" y="2072"/>
                  </a:lnTo>
                  <a:cubicBezTo>
                    <a:pt x="1" y="1667"/>
                    <a:pt x="525" y="1310"/>
                    <a:pt x="501" y="1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8"/>
            <p:cNvSpPr/>
            <p:nvPr/>
          </p:nvSpPr>
          <p:spPr>
            <a:xfrm>
              <a:off x="4102074" y="1752646"/>
              <a:ext cx="131592" cy="187729"/>
            </a:xfrm>
            <a:custGeom>
              <a:avLst/>
              <a:gdLst/>
              <a:ahLst/>
              <a:cxnLst/>
              <a:rect l="l" t="t" r="r" b="b"/>
              <a:pathLst>
                <a:path w="3978" h="5669" extrusionOk="0">
                  <a:moveTo>
                    <a:pt x="3454" y="191"/>
                  </a:moveTo>
                  <a:cubicBezTo>
                    <a:pt x="3454" y="72"/>
                    <a:pt x="3382" y="0"/>
                    <a:pt x="3263" y="0"/>
                  </a:cubicBezTo>
                  <a:lnTo>
                    <a:pt x="2858" y="0"/>
                  </a:lnTo>
                  <a:cubicBezTo>
                    <a:pt x="2811" y="0"/>
                    <a:pt x="2787" y="24"/>
                    <a:pt x="2739" y="48"/>
                  </a:cubicBezTo>
                  <a:cubicBezTo>
                    <a:pt x="2787" y="72"/>
                    <a:pt x="2811" y="143"/>
                    <a:pt x="2811" y="191"/>
                  </a:cubicBezTo>
                  <a:cubicBezTo>
                    <a:pt x="2739" y="1334"/>
                    <a:pt x="3311" y="1691"/>
                    <a:pt x="3311" y="2072"/>
                  </a:cubicBezTo>
                  <a:lnTo>
                    <a:pt x="3311" y="5478"/>
                  </a:lnTo>
                  <a:cubicBezTo>
                    <a:pt x="3311" y="5597"/>
                    <a:pt x="3216" y="5668"/>
                    <a:pt x="3096" y="5668"/>
                  </a:cubicBezTo>
                  <a:lnTo>
                    <a:pt x="3763" y="5668"/>
                  </a:lnTo>
                  <a:cubicBezTo>
                    <a:pt x="3882" y="5668"/>
                    <a:pt x="3978" y="5597"/>
                    <a:pt x="3978" y="5478"/>
                  </a:cubicBezTo>
                  <a:lnTo>
                    <a:pt x="3978" y="2072"/>
                  </a:lnTo>
                  <a:cubicBezTo>
                    <a:pt x="3930" y="1667"/>
                    <a:pt x="3406" y="1310"/>
                    <a:pt x="3454" y="191"/>
                  </a:cubicBezTo>
                  <a:close/>
                  <a:moveTo>
                    <a:pt x="1" y="48"/>
                  </a:moveTo>
                  <a:cubicBezTo>
                    <a:pt x="48" y="24"/>
                    <a:pt x="96" y="0"/>
                    <a:pt x="120" y="0"/>
                  </a:cubicBezTo>
                  <a:lnTo>
                    <a:pt x="525" y="0"/>
                  </a:lnTo>
                  <a:cubicBezTo>
                    <a:pt x="620" y="0"/>
                    <a:pt x="691" y="72"/>
                    <a:pt x="715" y="191"/>
                  </a:cubicBezTo>
                  <a:cubicBezTo>
                    <a:pt x="786" y="1572"/>
                    <a:pt x="1358" y="1215"/>
                    <a:pt x="1358" y="1620"/>
                  </a:cubicBezTo>
                  <a:lnTo>
                    <a:pt x="1358" y="5478"/>
                  </a:lnTo>
                  <a:cubicBezTo>
                    <a:pt x="1358" y="5597"/>
                    <a:pt x="1263" y="5668"/>
                    <a:pt x="1144" y="5668"/>
                  </a:cubicBezTo>
                  <a:lnTo>
                    <a:pt x="477" y="5668"/>
                  </a:lnTo>
                  <a:cubicBezTo>
                    <a:pt x="596" y="5668"/>
                    <a:pt x="691" y="5597"/>
                    <a:pt x="691" y="5478"/>
                  </a:cubicBezTo>
                  <a:lnTo>
                    <a:pt x="691" y="1620"/>
                  </a:lnTo>
                  <a:cubicBezTo>
                    <a:pt x="691" y="1215"/>
                    <a:pt x="120" y="1572"/>
                    <a:pt x="72" y="191"/>
                  </a:cubicBezTo>
                  <a:cubicBezTo>
                    <a:pt x="72" y="143"/>
                    <a:pt x="48" y="72"/>
                    <a:pt x="1" y="4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8"/>
            <p:cNvSpPr/>
            <p:nvPr/>
          </p:nvSpPr>
          <p:spPr>
            <a:xfrm>
              <a:off x="4083946" y="1851197"/>
              <a:ext cx="149720" cy="30002"/>
            </a:xfrm>
            <a:custGeom>
              <a:avLst/>
              <a:gdLst/>
              <a:ahLst/>
              <a:cxnLst/>
              <a:rect l="l" t="t" r="r" b="b"/>
              <a:pathLst>
                <a:path w="4526" h="906" extrusionOk="0">
                  <a:moveTo>
                    <a:pt x="1" y="1"/>
                  </a:moveTo>
                  <a:lnTo>
                    <a:pt x="1930" y="1"/>
                  </a:lnTo>
                  <a:lnTo>
                    <a:pt x="1930" y="906"/>
                  </a:lnTo>
                  <a:lnTo>
                    <a:pt x="1" y="906"/>
                  </a:lnTo>
                  <a:close/>
                  <a:moveTo>
                    <a:pt x="2573" y="1"/>
                  </a:moveTo>
                  <a:lnTo>
                    <a:pt x="4526" y="1"/>
                  </a:lnTo>
                  <a:lnTo>
                    <a:pt x="4526" y="906"/>
                  </a:lnTo>
                  <a:lnTo>
                    <a:pt x="2573"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8"/>
            <p:cNvSpPr/>
            <p:nvPr/>
          </p:nvSpPr>
          <p:spPr>
            <a:xfrm>
              <a:off x="4295095" y="1776290"/>
              <a:ext cx="89812" cy="145938"/>
            </a:xfrm>
            <a:custGeom>
              <a:avLst/>
              <a:gdLst/>
              <a:ahLst/>
              <a:cxnLst/>
              <a:rect l="l" t="t" r="r" b="b"/>
              <a:pathLst>
                <a:path w="2715" h="4407" extrusionOk="0">
                  <a:moveTo>
                    <a:pt x="0" y="1"/>
                  </a:moveTo>
                  <a:lnTo>
                    <a:pt x="2715" y="1"/>
                  </a:lnTo>
                  <a:lnTo>
                    <a:pt x="2715" y="4406"/>
                  </a:lnTo>
                  <a:lnTo>
                    <a:pt x="0" y="4406"/>
                  </a:ln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8"/>
            <p:cNvSpPr/>
            <p:nvPr/>
          </p:nvSpPr>
          <p:spPr>
            <a:xfrm>
              <a:off x="4266713" y="1752646"/>
              <a:ext cx="148926" cy="187729"/>
            </a:xfrm>
            <a:custGeom>
              <a:avLst/>
              <a:gdLst/>
              <a:ahLst/>
              <a:cxnLst/>
              <a:rect l="l" t="t" r="r" b="b"/>
              <a:pathLst>
                <a:path w="4502" h="5669" extrusionOk="0">
                  <a:moveTo>
                    <a:pt x="4002" y="191"/>
                  </a:moveTo>
                  <a:cubicBezTo>
                    <a:pt x="4002" y="72"/>
                    <a:pt x="3906" y="0"/>
                    <a:pt x="3787" y="0"/>
                  </a:cubicBezTo>
                  <a:lnTo>
                    <a:pt x="3406" y="0"/>
                  </a:lnTo>
                  <a:cubicBezTo>
                    <a:pt x="3287" y="0"/>
                    <a:pt x="3216" y="72"/>
                    <a:pt x="3192" y="191"/>
                  </a:cubicBezTo>
                  <a:cubicBezTo>
                    <a:pt x="3121" y="1572"/>
                    <a:pt x="2573" y="1215"/>
                    <a:pt x="2573" y="1620"/>
                  </a:cubicBezTo>
                  <a:lnTo>
                    <a:pt x="2573" y="5478"/>
                  </a:lnTo>
                  <a:cubicBezTo>
                    <a:pt x="2573" y="5597"/>
                    <a:pt x="2644" y="5668"/>
                    <a:pt x="2763" y="5668"/>
                  </a:cubicBezTo>
                  <a:lnTo>
                    <a:pt x="4264" y="5668"/>
                  </a:lnTo>
                  <a:cubicBezTo>
                    <a:pt x="4383" y="5668"/>
                    <a:pt x="4478" y="5597"/>
                    <a:pt x="4478" y="5478"/>
                  </a:cubicBezTo>
                  <a:lnTo>
                    <a:pt x="4478" y="2072"/>
                  </a:lnTo>
                  <a:cubicBezTo>
                    <a:pt x="4502" y="1667"/>
                    <a:pt x="3954" y="1310"/>
                    <a:pt x="4002" y="191"/>
                  </a:cubicBezTo>
                  <a:close/>
                  <a:moveTo>
                    <a:pt x="477" y="191"/>
                  </a:moveTo>
                  <a:cubicBezTo>
                    <a:pt x="477" y="72"/>
                    <a:pt x="572" y="0"/>
                    <a:pt x="691" y="0"/>
                  </a:cubicBezTo>
                  <a:lnTo>
                    <a:pt x="1072" y="0"/>
                  </a:lnTo>
                  <a:cubicBezTo>
                    <a:pt x="1192" y="0"/>
                    <a:pt x="1263" y="72"/>
                    <a:pt x="1287" y="191"/>
                  </a:cubicBezTo>
                  <a:cubicBezTo>
                    <a:pt x="1334" y="1572"/>
                    <a:pt x="1906" y="1215"/>
                    <a:pt x="1906" y="1620"/>
                  </a:cubicBezTo>
                  <a:lnTo>
                    <a:pt x="1906" y="5478"/>
                  </a:lnTo>
                  <a:cubicBezTo>
                    <a:pt x="1906" y="5597"/>
                    <a:pt x="1811" y="5668"/>
                    <a:pt x="1692" y="5668"/>
                  </a:cubicBezTo>
                  <a:lnTo>
                    <a:pt x="215" y="5668"/>
                  </a:lnTo>
                  <a:cubicBezTo>
                    <a:pt x="96" y="5668"/>
                    <a:pt x="1" y="5597"/>
                    <a:pt x="1" y="5478"/>
                  </a:cubicBezTo>
                  <a:lnTo>
                    <a:pt x="1" y="2072"/>
                  </a:lnTo>
                  <a:cubicBezTo>
                    <a:pt x="1" y="1667"/>
                    <a:pt x="549" y="1310"/>
                    <a:pt x="477" y="1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8"/>
            <p:cNvSpPr/>
            <p:nvPr/>
          </p:nvSpPr>
          <p:spPr>
            <a:xfrm>
              <a:off x="4285635" y="1752646"/>
              <a:ext cx="130004" cy="187729"/>
            </a:xfrm>
            <a:custGeom>
              <a:avLst/>
              <a:gdLst/>
              <a:ahLst/>
              <a:cxnLst/>
              <a:rect l="l" t="t" r="r" b="b"/>
              <a:pathLst>
                <a:path w="3930" h="5669" extrusionOk="0">
                  <a:moveTo>
                    <a:pt x="3430" y="191"/>
                  </a:moveTo>
                  <a:cubicBezTo>
                    <a:pt x="3430" y="72"/>
                    <a:pt x="3334" y="0"/>
                    <a:pt x="3215" y="0"/>
                  </a:cubicBezTo>
                  <a:lnTo>
                    <a:pt x="2834" y="0"/>
                  </a:lnTo>
                  <a:cubicBezTo>
                    <a:pt x="2763" y="0"/>
                    <a:pt x="2739" y="24"/>
                    <a:pt x="2715" y="48"/>
                  </a:cubicBezTo>
                  <a:cubicBezTo>
                    <a:pt x="2739" y="72"/>
                    <a:pt x="2763" y="143"/>
                    <a:pt x="2763" y="191"/>
                  </a:cubicBezTo>
                  <a:cubicBezTo>
                    <a:pt x="2715" y="1334"/>
                    <a:pt x="3263" y="1691"/>
                    <a:pt x="3263" y="2072"/>
                  </a:cubicBezTo>
                  <a:lnTo>
                    <a:pt x="3263" y="5478"/>
                  </a:lnTo>
                  <a:cubicBezTo>
                    <a:pt x="3263" y="5597"/>
                    <a:pt x="3192" y="5668"/>
                    <a:pt x="3072" y="5668"/>
                  </a:cubicBezTo>
                  <a:lnTo>
                    <a:pt x="3715" y="5668"/>
                  </a:lnTo>
                  <a:cubicBezTo>
                    <a:pt x="3835" y="5668"/>
                    <a:pt x="3930" y="5597"/>
                    <a:pt x="3930" y="5478"/>
                  </a:cubicBezTo>
                  <a:lnTo>
                    <a:pt x="3930" y="2072"/>
                  </a:lnTo>
                  <a:cubicBezTo>
                    <a:pt x="3930" y="1667"/>
                    <a:pt x="3382" y="1310"/>
                    <a:pt x="3430" y="191"/>
                  </a:cubicBezTo>
                  <a:close/>
                  <a:moveTo>
                    <a:pt x="0" y="48"/>
                  </a:moveTo>
                  <a:cubicBezTo>
                    <a:pt x="24" y="24"/>
                    <a:pt x="96" y="0"/>
                    <a:pt x="119" y="0"/>
                  </a:cubicBezTo>
                  <a:lnTo>
                    <a:pt x="500" y="0"/>
                  </a:lnTo>
                  <a:cubicBezTo>
                    <a:pt x="620" y="0"/>
                    <a:pt x="691" y="72"/>
                    <a:pt x="715" y="191"/>
                  </a:cubicBezTo>
                  <a:cubicBezTo>
                    <a:pt x="762" y="1572"/>
                    <a:pt x="1334" y="1215"/>
                    <a:pt x="1334" y="1620"/>
                  </a:cubicBezTo>
                  <a:lnTo>
                    <a:pt x="1334" y="5478"/>
                  </a:lnTo>
                  <a:cubicBezTo>
                    <a:pt x="1334" y="5597"/>
                    <a:pt x="1239" y="5668"/>
                    <a:pt x="1120" y="5668"/>
                  </a:cubicBezTo>
                  <a:lnTo>
                    <a:pt x="477" y="5668"/>
                  </a:lnTo>
                  <a:cubicBezTo>
                    <a:pt x="596" y="5668"/>
                    <a:pt x="691" y="5597"/>
                    <a:pt x="691" y="5478"/>
                  </a:cubicBezTo>
                  <a:lnTo>
                    <a:pt x="691" y="1620"/>
                  </a:lnTo>
                  <a:cubicBezTo>
                    <a:pt x="691" y="1215"/>
                    <a:pt x="119" y="1572"/>
                    <a:pt x="48" y="191"/>
                  </a:cubicBezTo>
                  <a:cubicBezTo>
                    <a:pt x="48" y="143"/>
                    <a:pt x="24" y="72"/>
                    <a:pt x="0" y="4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8"/>
            <p:cNvSpPr/>
            <p:nvPr/>
          </p:nvSpPr>
          <p:spPr>
            <a:xfrm>
              <a:off x="4266713" y="1851197"/>
              <a:ext cx="148926" cy="30002"/>
            </a:xfrm>
            <a:custGeom>
              <a:avLst/>
              <a:gdLst/>
              <a:ahLst/>
              <a:cxnLst/>
              <a:rect l="l" t="t" r="r" b="b"/>
              <a:pathLst>
                <a:path w="4502" h="906" extrusionOk="0">
                  <a:moveTo>
                    <a:pt x="1" y="1"/>
                  </a:moveTo>
                  <a:lnTo>
                    <a:pt x="1930" y="1"/>
                  </a:lnTo>
                  <a:lnTo>
                    <a:pt x="1930" y="906"/>
                  </a:lnTo>
                  <a:lnTo>
                    <a:pt x="1" y="906"/>
                  </a:lnTo>
                  <a:close/>
                  <a:moveTo>
                    <a:pt x="2573" y="1"/>
                  </a:moveTo>
                  <a:lnTo>
                    <a:pt x="4502" y="1"/>
                  </a:lnTo>
                  <a:lnTo>
                    <a:pt x="4502" y="906"/>
                  </a:lnTo>
                  <a:lnTo>
                    <a:pt x="2573"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8"/>
            <p:cNvSpPr/>
            <p:nvPr/>
          </p:nvSpPr>
          <p:spPr>
            <a:xfrm>
              <a:off x="4308460" y="1851197"/>
              <a:ext cx="107179" cy="30002"/>
            </a:xfrm>
            <a:custGeom>
              <a:avLst/>
              <a:gdLst/>
              <a:ahLst/>
              <a:cxnLst/>
              <a:rect l="l" t="t" r="r" b="b"/>
              <a:pathLst>
                <a:path w="3240" h="906" extrusionOk="0">
                  <a:moveTo>
                    <a:pt x="2573" y="1"/>
                  </a:moveTo>
                  <a:lnTo>
                    <a:pt x="3240" y="1"/>
                  </a:lnTo>
                  <a:lnTo>
                    <a:pt x="3240" y="906"/>
                  </a:lnTo>
                  <a:lnTo>
                    <a:pt x="2573" y="906"/>
                  </a:lnTo>
                  <a:close/>
                  <a:moveTo>
                    <a:pt x="1" y="1"/>
                  </a:moveTo>
                  <a:lnTo>
                    <a:pt x="644" y="1"/>
                  </a:lnTo>
                  <a:lnTo>
                    <a:pt x="644" y="906"/>
                  </a:lnTo>
                  <a:lnTo>
                    <a:pt x="1" y="90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8"/>
            <p:cNvSpPr/>
            <p:nvPr/>
          </p:nvSpPr>
          <p:spPr>
            <a:xfrm>
              <a:off x="4125726" y="1851197"/>
              <a:ext cx="106352" cy="30002"/>
            </a:xfrm>
            <a:custGeom>
              <a:avLst/>
              <a:gdLst/>
              <a:ahLst/>
              <a:cxnLst/>
              <a:rect l="l" t="t" r="r" b="b"/>
              <a:pathLst>
                <a:path w="3215" h="906" extrusionOk="0">
                  <a:moveTo>
                    <a:pt x="2572" y="1"/>
                  </a:moveTo>
                  <a:lnTo>
                    <a:pt x="3215" y="1"/>
                  </a:lnTo>
                  <a:lnTo>
                    <a:pt x="3215" y="906"/>
                  </a:lnTo>
                  <a:lnTo>
                    <a:pt x="2572" y="906"/>
                  </a:lnTo>
                  <a:close/>
                  <a:moveTo>
                    <a:pt x="0" y="1"/>
                  </a:moveTo>
                  <a:lnTo>
                    <a:pt x="667" y="1"/>
                  </a:lnTo>
                  <a:lnTo>
                    <a:pt x="667" y="906"/>
                  </a:lnTo>
                  <a:lnTo>
                    <a:pt x="0" y="90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8"/>
            <p:cNvSpPr/>
            <p:nvPr/>
          </p:nvSpPr>
          <p:spPr>
            <a:xfrm>
              <a:off x="4057184" y="1577567"/>
              <a:ext cx="383662" cy="369895"/>
            </a:xfrm>
            <a:custGeom>
              <a:avLst/>
              <a:gdLst/>
              <a:ahLst/>
              <a:cxnLst/>
              <a:rect l="l" t="t" r="r" b="b"/>
              <a:pathLst>
                <a:path w="11598" h="11170" extrusionOk="0">
                  <a:moveTo>
                    <a:pt x="2310" y="786"/>
                  </a:moveTo>
                  <a:lnTo>
                    <a:pt x="2310" y="810"/>
                  </a:lnTo>
                  <a:cubicBezTo>
                    <a:pt x="2167" y="1239"/>
                    <a:pt x="2048" y="1763"/>
                    <a:pt x="2048" y="2382"/>
                  </a:cubicBezTo>
                  <a:lnTo>
                    <a:pt x="1358" y="2382"/>
                  </a:lnTo>
                  <a:cubicBezTo>
                    <a:pt x="1405" y="2001"/>
                    <a:pt x="1548" y="1620"/>
                    <a:pt x="1762" y="1310"/>
                  </a:cubicBezTo>
                  <a:cubicBezTo>
                    <a:pt x="1905" y="1072"/>
                    <a:pt x="2072" y="905"/>
                    <a:pt x="2310" y="786"/>
                  </a:cubicBezTo>
                  <a:close/>
                  <a:moveTo>
                    <a:pt x="3072" y="334"/>
                  </a:moveTo>
                  <a:cubicBezTo>
                    <a:pt x="3263" y="334"/>
                    <a:pt x="3453" y="786"/>
                    <a:pt x="3501" y="929"/>
                  </a:cubicBezTo>
                  <a:cubicBezTo>
                    <a:pt x="3668" y="1286"/>
                    <a:pt x="3739" y="1834"/>
                    <a:pt x="3739" y="2382"/>
                  </a:cubicBezTo>
                  <a:lnTo>
                    <a:pt x="2382" y="2382"/>
                  </a:lnTo>
                  <a:cubicBezTo>
                    <a:pt x="2405" y="1834"/>
                    <a:pt x="2477" y="1310"/>
                    <a:pt x="2620" y="929"/>
                  </a:cubicBezTo>
                  <a:cubicBezTo>
                    <a:pt x="2667" y="762"/>
                    <a:pt x="2858" y="334"/>
                    <a:pt x="3072" y="334"/>
                  </a:cubicBezTo>
                  <a:close/>
                  <a:moveTo>
                    <a:pt x="7835" y="786"/>
                  </a:moveTo>
                  <a:lnTo>
                    <a:pt x="7835" y="810"/>
                  </a:lnTo>
                  <a:cubicBezTo>
                    <a:pt x="7668" y="1239"/>
                    <a:pt x="7549" y="1763"/>
                    <a:pt x="7549" y="2382"/>
                  </a:cubicBezTo>
                  <a:lnTo>
                    <a:pt x="6883" y="2382"/>
                  </a:lnTo>
                  <a:cubicBezTo>
                    <a:pt x="6906" y="2001"/>
                    <a:pt x="7049" y="1620"/>
                    <a:pt x="7264" y="1310"/>
                  </a:cubicBezTo>
                  <a:cubicBezTo>
                    <a:pt x="7406" y="1072"/>
                    <a:pt x="7597" y="905"/>
                    <a:pt x="7835" y="786"/>
                  </a:cubicBezTo>
                  <a:close/>
                  <a:moveTo>
                    <a:pt x="8573" y="334"/>
                  </a:moveTo>
                  <a:cubicBezTo>
                    <a:pt x="8788" y="334"/>
                    <a:pt x="8954" y="786"/>
                    <a:pt x="9026" y="929"/>
                  </a:cubicBezTo>
                  <a:cubicBezTo>
                    <a:pt x="9169" y="1310"/>
                    <a:pt x="9216" y="1834"/>
                    <a:pt x="9264" y="2382"/>
                  </a:cubicBezTo>
                  <a:lnTo>
                    <a:pt x="7883" y="2382"/>
                  </a:lnTo>
                  <a:cubicBezTo>
                    <a:pt x="7907" y="1834"/>
                    <a:pt x="7978" y="1310"/>
                    <a:pt x="8121" y="929"/>
                  </a:cubicBezTo>
                  <a:cubicBezTo>
                    <a:pt x="8192" y="762"/>
                    <a:pt x="8359" y="334"/>
                    <a:pt x="8573" y="334"/>
                  </a:cubicBezTo>
                  <a:close/>
                  <a:moveTo>
                    <a:pt x="4906" y="2739"/>
                  </a:moveTo>
                  <a:cubicBezTo>
                    <a:pt x="5001" y="2739"/>
                    <a:pt x="5049" y="2787"/>
                    <a:pt x="5120" y="2834"/>
                  </a:cubicBezTo>
                  <a:cubicBezTo>
                    <a:pt x="5168" y="2906"/>
                    <a:pt x="5216" y="2953"/>
                    <a:pt x="5216" y="3049"/>
                  </a:cubicBezTo>
                  <a:cubicBezTo>
                    <a:pt x="5216" y="3144"/>
                    <a:pt x="5168" y="3192"/>
                    <a:pt x="5120" y="3263"/>
                  </a:cubicBezTo>
                  <a:cubicBezTo>
                    <a:pt x="5049" y="3311"/>
                    <a:pt x="5001" y="3334"/>
                    <a:pt x="4906" y="3334"/>
                  </a:cubicBezTo>
                  <a:lnTo>
                    <a:pt x="1191" y="3334"/>
                  </a:lnTo>
                  <a:cubicBezTo>
                    <a:pt x="1096" y="3334"/>
                    <a:pt x="1048" y="3311"/>
                    <a:pt x="977" y="3263"/>
                  </a:cubicBezTo>
                  <a:cubicBezTo>
                    <a:pt x="929" y="3192"/>
                    <a:pt x="881" y="3144"/>
                    <a:pt x="881" y="3049"/>
                  </a:cubicBezTo>
                  <a:cubicBezTo>
                    <a:pt x="881" y="2953"/>
                    <a:pt x="929" y="2906"/>
                    <a:pt x="977" y="2834"/>
                  </a:cubicBezTo>
                  <a:cubicBezTo>
                    <a:pt x="1048" y="2787"/>
                    <a:pt x="1096" y="2739"/>
                    <a:pt x="1191" y="2739"/>
                  </a:cubicBezTo>
                  <a:close/>
                  <a:moveTo>
                    <a:pt x="10455" y="2739"/>
                  </a:moveTo>
                  <a:cubicBezTo>
                    <a:pt x="10526" y="2739"/>
                    <a:pt x="10598" y="2787"/>
                    <a:pt x="10645" y="2834"/>
                  </a:cubicBezTo>
                  <a:cubicBezTo>
                    <a:pt x="10717" y="2906"/>
                    <a:pt x="10741" y="2953"/>
                    <a:pt x="10741" y="3049"/>
                  </a:cubicBezTo>
                  <a:cubicBezTo>
                    <a:pt x="10741" y="3144"/>
                    <a:pt x="10717" y="3192"/>
                    <a:pt x="10645" y="3263"/>
                  </a:cubicBezTo>
                  <a:cubicBezTo>
                    <a:pt x="10598" y="3311"/>
                    <a:pt x="10526" y="3334"/>
                    <a:pt x="10455" y="3334"/>
                  </a:cubicBezTo>
                  <a:lnTo>
                    <a:pt x="6716" y="3334"/>
                  </a:lnTo>
                  <a:cubicBezTo>
                    <a:pt x="6644" y="3334"/>
                    <a:pt x="6549" y="3311"/>
                    <a:pt x="6525" y="3263"/>
                  </a:cubicBezTo>
                  <a:cubicBezTo>
                    <a:pt x="6454" y="3192"/>
                    <a:pt x="6430" y="3144"/>
                    <a:pt x="6430" y="3049"/>
                  </a:cubicBezTo>
                  <a:cubicBezTo>
                    <a:pt x="6430" y="2953"/>
                    <a:pt x="6454" y="2906"/>
                    <a:pt x="6525" y="2834"/>
                  </a:cubicBezTo>
                  <a:cubicBezTo>
                    <a:pt x="6573" y="2787"/>
                    <a:pt x="6644" y="2739"/>
                    <a:pt x="6716" y="2739"/>
                  </a:cubicBezTo>
                  <a:close/>
                  <a:moveTo>
                    <a:pt x="8573" y="0"/>
                  </a:moveTo>
                  <a:cubicBezTo>
                    <a:pt x="8383" y="0"/>
                    <a:pt x="8216" y="119"/>
                    <a:pt x="8026" y="358"/>
                  </a:cubicBezTo>
                  <a:cubicBezTo>
                    <a:pt x="7573" y="477"/>
                    <a:pt x="7192" y="786"/>
                    <a:pt x="6930" y="1167"/>
                  </a:cubicBezTo>
                  <a:cubicBezTo>
                    <a:pt x="6668" y="1525"/>
                    <a:pt x="6502" y="1977"/>
                    <a:pt x="6478" y="2453"/>
                  </a:cubicBezTo>
                  <a:cubicBezTo>
                    <a:pt x="6359" y="2477"/>
                    <a:pt x="6263" y="2549"/>
                    <a:pt x="6192" y="2620"/>
                  </a:cubicBezTo>
                  <a:cubicBezTo>
                    <a:pt x="6073" y="2739"/>
                    <a:pt x="6001" y="2906"/>
                    <a:pt x="6001" y="3072"/>
                  </a:cubicBezTo>
                  <a:cubicBezTo>
                    <a:pt x="6001" y="3168"/>
                    <a:pt x="6025" y="3287"/>
                    <a:pt x="6097" y="3382"/>
                  </a:cubicBezTo>
                  <a:lnTo>
                    <a:pt x="5478" y="3382"/>
                  </a:lnTo>
                  <a:cubicBezTo>
                    <a:pt x="5525" y="3287"/>
                    <a:pt x="5549" y="3192"/>
                    <a:pt x="5549" y="3072"/>
                  </a:cubicBezTo>
                  <a:cubicBezTo>
                    <a:pt x="5549" y="2906"/>
                    <a:pt x="5501" y="2739"/>
                    <a:pt x="5382" y="2620"/>
                  </a:cubicBezTo>
                  <a:cubicBezTo>
                    <a:pt x="5287" y="2549"/>
                    <a:pt x="5192" y="2477"/>
                    <a:pt x="5073" y="2453"/>
                  </a:cubicBezTo>
                  <a:cubicBezTo>
                    <a:pt x="5049" y="2310"/>
                    <a:pt x="5049" y="2191"/>
                    <a:pt x="5025" y="2072"/>
                  </a:cubicBezTo>
                  <a:cubicBezTo>
                    <a:pt x="5001" y="1882"/>
                    <a:pt x="4930" y="1715"/>
                    <a:pt x="4882" y="1548"/>
                  </a:cubicBezTo>
                  <a:cubicBezTo>
                    <a:pt x="4848" y="1497"/>
                    <a:pt x="4801" y="1458"/>
                    <a:pt x="4742" y="1458"/>
                  </a:cubicBezTo>
                  <a:cubicBezTo>
                    <a:pt x="4719" y="1458"/>
                    <a:pt x="4694" y="1464"/>
                    <a:pt x="4668" y="1477"/>
                  </a:cubicBezTo>
                  <a:cubicBezTo>
                    <a:pt x="4573" y="1501"/>
                    <a:pt x="4549" y="1596"/>
                    <a:pt x="4573" y="1667"/>
                  </a:cubicBezTo>
                  <a:cubicBezTo>
                    <a:pt x="4644" y="1834"/>
                    <a:pt x="4692" y="1977"/>
                    <a:pt x="4715" y="2120"/>
                  </a:cubicBezTo>
                  <a:cubicBezTo>
                    <a:pt x="4715" y="2215"/>
                    <a:pt x="4763" y="2334"/>
                    <a:pt x="4763" y="2429"/>
                  </a:cubicBezTo>
                  <a:lnTo>
                    <a:pt x="4049" y="2429"/>
                  </a:lnTo>
                  <a:cubicBezTo>
                    <a:pt x="4001" y="1786"/>
                    <a:pt x="3930" y="1263"/>
                    <a:pt x="3763" y="834"/>
                  </a:cubicBezTo>
                  <a:lnTo>
                    <a:pt x="3763" y="810"/>
                  </a:lnTo>
                  <a:lnTo>
                    <a:pt x="3810" y="810"/>
                  </a:lnTo>
                  <a:cubicBezTo>
                    <a:pt x="3930" y="882"/>
                    <a:pt x="4049" y="953"/>
                    <a:pt x="4168" y="1072"/>
                  </a:cubicBezTo>
                  <a:cubicBezTo>
                    <a:pt x="4192" y="1108"/>
                    <a:pt x="4233" y="1126"/>
                    <a:pt x="4278" y="1126"/>
                  </a:cubicBezTo>
                  <a:cubicBezTo>
                    <a:pt x="4323" y="1126"/>
                    <a:pt x="4370" y="1108"/>
                    <a:pt x="4406" y="1072"/>
                  </a:cubicBezTo>
                  <a:cubicBezTo>
                    <a:pt x="4453" y="1024"/>
                    <a:pt x="4453" y="905"/>
                    <a:pt x="4406" y="834"/>
                  </a:cubicBezTo>
                  <a:cubicBezTo>
                    <a:pt x="4287" y="715"/>
                    <a:pt x="4120" y="596"/>
                    <a:pt x="3977" y="524"/>
                  </a:cubicBezTo>
                  <a:cubicBezTo>
                    <a:pt x="3834" y="453"/>
                    <a:pt x="3691" y="358"/>
                    <a:pt x="3525" y="334"/>
                  </a:cubicBezTo>
                  <a:cubicBezTo>
                    <a:pt x="3382" y="167"/>
                    <a:pt x="3215" y="48"/>
                    <a:pt x="3025" y="48"/>
                  </a:cubicBezTo>
                  <a:cubicBezTo>
                    <a:pt x="2858" y="48"/>
                    <a:pt x="2667" y="119"/>
                    <a:pt x="2525" y="334"/>
                  </a:cubicBezTo>
                  <a:cubicBezTo>
                    <a:pt x="2072" y="453"/>
                    <a:pt x="1691" y="762"/>
                    <a:pt x="1429" y="1144"/>
                  </a:cubicBezTo>
                  <a:cubicBezTo>
                    <a:pt x="1167" y="1501"/>
                    <a:pt x="1000" y="1953"/>
                    <a:pt x="977" y="2429"/>
                  </a:cubicBezTo>
                  <a:cubicBezTo>
                    <a:pt x="858" y="2453"/>
                    <a:pt x="762" y="2501"/>
                    <a:pt x="691" y="2596"/>
                  </a:cubicBezTo>
                  <a:cubicBezTo>
                    <a:pt x="548" y="2715"/>
                    <a:pt x="500" y="2858"/>
                    <a:pt x="500" y="3049"/>
                  </a:cubicBezTo>
                  <a:cubicBezTo>
                    <a:pt x="500" y="3144"/>
                    <a:pt x="524" y="3263"/>
                    <a:pt x="596" y="3334"/>
                  </a:cubicBezTo>
                  <a:lnTo>
                    <a:pt x="167" y="3334"/>
                  </a:lnTo>
                  <a:cubicBezTo>
                    <a:pt x="95" y="3334"/>
                    <a:pt x="0" y="3430"/>
                    <a:pt x="0" y="3525"/>
                  </a:cubicBezTo>
                  <a:lnTo>
                    <a:pt x="0" y="4597"/>
                  </a:lnTo>
                  <a:cubicBezTo>
                    <a:pt x="0" y="4668"/>
                    <a:pt x="95" y="4763"/>
                    <a:pt x="167" y="4763"/>
                  </a:cubicBezTo>
                  <a:lnTo>
                    <a:pt x="5406" y="4763"/>
                  </a:lnTo>
                  <a:cubicBezTo>
                    <a:pt x="5525" y="4763"/>
                    <a:pt x="5620" y="4692"/>
                    <a:pt x="5597" y="4573"/>
                  </a:cubicBezTo>
                  <a:cubicBezTo>
                    <a:pt x="5573" y="4501"/>
                    <a:pt x="5501" y="4454"/>
                    <a:pt x="5406" y="4454"/>
                  </a:cubicBezTo>
                  <a:lnTo>
                    <a:pt x="357" y="4454"/>
                  </a:lnTo>
                  <a:lnTo>
                    <a:pt x="357" y="3739"/>
                  </a:lnTo>
                  <a:lnTo>
                    <a:pt x="11288" y="3739"/>
                  </a:lnTo>
                  <a:lnTo>
                    <a:pt x="11288" y="4454"/>
                  </a:lnTo>
                  <a:lnTo>
                    <a:pt x="6216" y="4454"/>
                  </a:lnTo>
                  <a:cubicBezTo>
                    <a:pt x="6097" y="4454"/>
                    <a:pt x="6049" y="4525"/>
                    <a:pt x="6049" y="4620"/>
                  </a:cubicBezTo>
                  <a:cubicBezTo>
                    <a:pt x="6049" y="4716"/>
                    <a:pt x="6121" y="4763"/>
                    <a:pt x="6216" y="4763"/>
                  </a:cubicBezTo>
                  <a:lnTo>
                    <a:pt x="11431" y="4763"/>
                  </a:lnTo>
                  <a:cubicBezTo>
                    <a:pt x="11503" y="4763"/>
                    <a:pt x="11598" y="4692"/>
                    <a:pt x="11598" y="4597"/>
                  </a:cubicBezTo>
                  <a:lnTo>
                    <a:pt x="11598" y="3525"/>
                  </a:lnTo>
                  <a:cubicBezTo>
                    <a:pt x="11598" y="3430"/>
                    <a:pt x="11503" y="3334"/>
                    <a:pt x="11431" y="3334"/>
                  </a:cubicBezTo>
                  <a:lnTo>
                    <a:pt x="11002" y="3334"/>
                  </a:lnTo>
                  <a:cubicBezTo>
                    <a:pt x="11074" y="3263"/>
                    <a:pt x="11098" y="3168"/>
                    <a:pt x="11098" y="3049"/>
                  </a:cubicBezTo>
                  <a:cubicBezTo>
                    <a:pt x="11098" y="2858"/>
                    <a:pt x="11026" y="2715"/>
                    <a:pt x="10907" y="2596"/>
                  </a:cubicBezTo>
                  <a:cubicBezTo>
                    <a:pt x="10836" y="2501"/>
                    <a:pt x="10741" y="2453"/>
                    <a:pt x="10621" y="2429"/>
                  </a:cubicBezTo>
                  <a:cubicBezTo>
                    <a:pt x="10598" y="2263"/>
                    <a:pt x="10598" y="2144"/>
                    <a:pt x="10550" y="2025"/>
                  </a:cubicBezTo>
                  <a:cubicBezTo>
                    <a:pt x="10526" y="1858"/>
                    <a:pt x="10479" y="1667"/>
                    <a:pt x="10407" y="1525"/>
                  </a:cubicBezTo>
                  <a:cubicBezTo>
                    <a:pt x="10389" y="1452"/>
                    <a:pt x="10329" y="1421"/>
                    <a:pt x="10259" y="1421"/>
                  </a:cubicBezTo>
                  <a:cubicBezTo>
                    <a:pt x="10238" y="1421"/>
                    <a:pt x="10215" y="1424"/>
                    <a:pt x="10193" y="1429"/>
                  </a:cubicBezTo>
                  <a:cubicBezTo>
                    <a:pt x="10121" y="1477"/>
                    <a:pt x="10074" y="1548"/>
                    <a:pt x="10121" y="1644"/>
                  </a:cubicBezTo>
                  <a:cubicBezTo>
                    <a:pt x="10169" y="1786"/>
                    <a:pt x="10240" y="1953"/>
                    <a:pt x="10264" y="2096"/>
                  </a:cubicBezTo>
                  <a:cubicBezTo>
                    <a:pt x="10264" y="2191"/>
                    <a:pt x="10288" y="2287"/>
                    <a:pt x="10288" y="2382"/>
                  </a:cubicBezTo>
                  <a:lnTo>
                    <a:pt x="9574" y="2382"/>
                  </a:lnTo>
                  <a:cubicBezTo>
                    <a:pt x="9550" y="1763"/>
                    <a:pt x="9455" y="1239"/>
                    <a:pt x="9312" y="810"/>
                  </a:cubicBezTo>
                  <a:lnTo>
                    <a:pt x="9312" y="786"/>
                  </a:lnTo>
                  <a:lnTo>
                    <a:pt x="9335" y="786"/>
                  </a:lnTo>
                  <a:cubicBezTo>
                    <a:pt x="9455" y="834"/>
                    <a:pt x="9574" y="929"/>
                    <a:pt x="9693" y="1048"/>
                  </a:cubicBezTo>
                  <a:cubicBezTo>
                    <a:pt x="9728" y="1072"/>
                    <a:pt x="9776" y="1084"/>
                    <a:pt x="9821" y="1084"/>
                  </a:cubicBezTo>
                  <a:cubicBezTo>
                    <a:pt x="9865" y="1084"/>
                    <a:pt x="9907" y="1072"/>
                    <a:pt x="9931" y="1048"/>
                  </a:cubicBezTo>
                  <a:cubicBezTo>
                    <a:pt x="10002" y="977"/>
                    <a:pt x="10002" y="858"/>
                    <a:pt x="9931" y="810"/>
                  </a:cubicBezTo>
                  <a:cubicBezTo>
                    <a:pt x="9812" y="691"/>
                    <a:pt x="9669" y="572"/>
                    <a:pt x="9526" y="477"/>
                  </a:cubicBezTo>
                  <a:cubicBezTo>
                    <a:pt x="9383" y="429"/>
                    <a:pt x="9216" y="334"/>
                    <a:pt x="9073" y="310"/>
                  </a:cubicBezTo>
                  <a:cubicBezTo>
                    <a:pt x="8931" y="119"/>
                    <a:pt x="8740" y="0"/>
                    <a:pt x="8573" y="0"/>
                  </a:cubicBezTo>
                  <a:close/>
                  <a:moveTo>
                    <a:pt x="1905" y="5430"/>
                  </a:moveTo>
                  <a:cubicBezTo>
                    <a:pt x="1929" y="5430"/>
                    <a:pt x="1929" y="5430"/>
                    <a:pt x="1929" y="5454"/>
                  </a:cubicBezTo>
                  <a:cubicBezTo>
                    <a:pt x="1953" y="6430"/>
                    <a:pt x="2263" y="6621"/>
                    <a:pt x="2477" y="6764"/>
                  </a:cubicBezTo>
                  <a:cubicBezTo>
                    <a:pt x="2525" y="6788"/>
                    <a:pt x="2548" y="6835"/>
                    <a:pt x="2548" y="6883"/>
                  </a:cubicBezTo>
                  <a:lnTo>
                    <a:pt x="2548" y="8073"/>
                  </a:lnTo>
                  <a:lnTo>
                    <a:pt x="977" y="8073"/>
                  </a:lnTo>
                  <a:lnTo>
                    <a:pt x="977" y="7311"/>
                  </a:lnTo>
                  <a:cubicBezTo>
                    <a:pt x="977" y="7216"/>
                    <a:pt x="1024" y="7097"/>
                    <a:pt x="1119" y="6954"/>
                  </a:cubicBezTo>
                  <a:cubicBezTo>
                    <a:pt x="1310" y="6645"/>
                    <a:pt x="1500" y="6240"/>
                    <a:pt x="1477" y="5454"/>
                  </a:cubicBezTo>
                  <a:cubicBezTo>
                    <a:pt x="1477" y="5430"/>
                    <a:pt x="1477" y="5430"/>
                    <a:pt x="1500" y="5430"/>
                  </a:cubicBezTo>
                  <a:close/>
                  <a:moveTo>
                    <a:pt x="4620" y="5430"/>
                  </a:moveTo>
                  <a:cubicBezTo>
                    <a:pt x="4644" y="5430"/>
                    <a:pt x="4644" y="5454"/>
                    <a:pt x="4644" y="5478"/>
                  </a:cubicBezTo>
                  <a:cubicBezTo>
                    <a:pt x="4620" y="6240"/>
                    <a:pt x="4858" y="6645"/>
                    <a:pt x="5001" y="6978"/>
                  </a:cubicBezTo>
                  <a:cubicBezTo>
                    <a:pt x="5096" y="7121"/>
                    <a:pt x="5144" y="7240"/>
                    <a:pt x="5144" y="7335"/>
                  </a:cubicBezTo>
                  <a:lnTo>
                    <a:pt x="5144" y="8073"/>
                  </a:lnTo>
                  <a:lnTo>
                    <a:pt x="3572" y="8073"/>
                  </a:lnTo>
                  <a:lnTo>
                    <a:pt x="3572" y="6883"/>
                  </a:lnTo>
                  <a:cubicBezTo>
                    <a:pt x="3572" y="6835"/>
                    <a:pt x="3596" y="6788"/>
                    <a:pt x="3668" y="6764"/>
                  </a:cubicBezTo>
                  <a:cubicBezTo>
                    <a:pt x="3858" y="6621"/>
                    <a:pt x="4144" y="6430"/>
                    <a:pt x="4192" y="5454"/>
                  </a:cubicBezTo>
                  <a:cubicBezTo>
                    <a:pt x="4192" y="5454"/>
                    <a:pt x="4192" y="5430"/>
                    <a:pt x="4215" y="5430"/>
                  </a:cubicBezTo>
                  <a:close/>
                  <a:moveTo>
                    <a:pt x="7406" y="5454"/>
                  </a:moveTo>
                  <a:cubicBezTo>
                    <a:pt x="7430" y="5454"/>
                    <a:pt x="7430" y="5454"/>
                    <a:pt x="7430" y="5478"/>
                  </a:cubicBezTo>
                  <a:cubicBezTo>
                    <a:pt x="7430" y="5692"/>
                    <a:pt x="7478" y="5906"/>
                    <a:pt x="7526" y="6121"/>
                  </a:cubicBezTo>
                  <a:cubicBezTo>
                    <a:pt x="7645" y="6526"/>
                    <a:pt x="7835" y="6668"/>
                    <a:pt x="7978" y="6764"/>
                  </a:cubicBezTo>
                  <a:cubicBezTo>
                    <a:pt x="8026" y="6788"/>
                    <a:pt x="8073" y="6835"/>
                    <a:pt x="8073" y="6883"/>
                  </a:cubicBezTo>
                  <a:lnTo>
                    <a:pt x="8073" y="8073"/>
                  </a:lnTo>
                  <a:lnTo>
                    <a:pt x="6478" y="8073"/>
                  </a:lnTo>
                  <a:lnTo>
                    <a:pt x="6478" y="7359"/>
                  </a:lnTo>
                  <a:cubicBezTo>
                    <a:pt x="6478" y="7264"/>
                    <a:pt x="6549" y="7145"/>
                    <a:pt x="6621" y="7002"/>
                  </a:cubicBezTo>
                  <a:cubicBezTo>
                    <a:pt x="6811" y="6668"/>
                    <a:pt x="7025" y="6264"/>
                    <a:pt x="6978" y="5478"/>
                  </a:cubicBezTo>
                  <a:cubicBezTo>
                    <a:pt x="6978" y="5454"/>
                    <a:pt x="6978" y="5454"/>
                    <a:pt x="7025" y="5454"/>
                  </a:cubicBezTo>
                  <a:close/>
                  <a:moveTo>
                    <a:pt x="10121" y="5454"/>
                  </a:moveTo>
                  <a:cubicBezTo>
                    <a:pt x="10145" y="5454"/>
                    <a:pt x="10145" y="5454"/>
                    <a:pt x="10145" y="5478"/>
                  </a:cubicBezTo>
                  <a:cubicBezTo>
                    <a:pt x="10121" y="6240"/>
                    <a:pt x="10336" y="6645"/>
                    <a:pt x="10502" y="6978"/>
                  </a:cubicBezTo>
                  <a:cubicBezTo>
                    <a:pt x="10598" y="7121"/>
                    <a:pt x="10645" y="7240"/>
                    <a:pt x="10645" y="7335"/>
                  </a:cubicBezTo>
                  <a:lnTo>
                    <a:pt x="10645" y="8073"/>
                  </a:lnTo>
                  <a:lnTo>
                    <a:pt x="9073" y="8073"/>
                  </a:lnTo>
                  <a:lnTo>
                    <a:pt x="9073" y="6907"/>
                  </a:lnTo>
                  <a:cubicBezTo>
                    <a:pt x="9073" y="6859"/>
                    <a:pt x="9097" y="6835"/>
                    <a:pt x="9169" y="6788"/>
                  </a:cubicBezTo>
                  <a:cubicBezTo>
                    <a:pt x="9312" y="6716"/>
                    <a:pt x="9502" y="6549"/>
                    <a:pt x="9621" y="6145"/>
                  </a:cubicBezTo>
                  <a:cubicBezTo>
                    <a:pt x="9669" y="5930"/>
                    <a:pt x="9693" y="5692"/>
                    <a:pt x="9693" y="5478"/>
                  </a:cubicBezTo>
                  <a:cubicBezTo>
                    <a:pt x="9693" y="5478"/>
                    <a:pt x="9693" y="5454"/>
                    <a:pt x="9740" y="5454"/>
                  </a:cubicBezTo>
                  <a:close/>
                  <a:moveTo>
                    <a:pt x="2548" y="8431"/>
                  </a:moveTo>
                  <a:lnTo>
                    <a:pt x="2548" y="9026"/>
                  </a:lnTo>
                  <a:lnTo>
                    <a:pt x="977" y="9026"/>
                  </a:lnTo>
                  <a:lnTo>
                    <a:pt x="977" y="8431"/>
                  </a:lnTo>
                  <a:close/>
                  <a:moveTo>
                    <a:pt x="5144" y="8431"/>
                  </a:moveTo>
                  <a:lnTo>
                    <a:pt x="5144" y="9026"/>
                  </a:lnTo>
                  <a:lnTo>
                    <a:pt x="3572" y="9026"/>
                  </a:lnTo>
                  <a:lnTo>
                    <a:pt x="3572" y="8431"/>
                  </a:lnTo>
                  <a:close/>
                  <a:moveTo>
                    <a:pt x="8073" y="8431"/>
                  </a:moveTo>
                  <a:lnTo>
                    <a:pt x="8073" y="9026"/>
                  </a:lnTo>
                  <a:lnTo>
                    <a:pt x="6478" y="9026"/>
                  </a:lnTo>
                  <a:lnTo>
                    <a:pt x="6478" y="8431"/>
                  </a:lnTo>
                  <a:close/>
                  <a:moveTo>
                    <a:pt x="10645" y="8431"/>
                  </a:moveTo>
                  <a:lnTo>
                    <a:pt x="10645" y="9026"/>
                  </a:lnTo>
                  <a:lnTo>
                    <a:pt x="9073" y="9026"/>
                  </a:lnTo>
                  <a:lnTo>
                    <a:pt x="9073" y="8431"/>
                  </a:lnTo>
                  <a:close/>
                  <a:moveTo>
                    <a:pt x="3739" y="6145"/>
                  </a:moveTo>
                  <a:cubicBezTo>
                    <a:pt x="3668" y="6335"/>
                    <a:pt x="3572" y="6406"/>
                    <a:pt x="3477" y="6454"/>
                  </a:cubicBezTo>
                  <a:cubicBezTo>
                    <a:pt x="3358" y="6549"/>
                    <a:pt x="3239" y="6645"/>
                    <a:pt x="3239" y="6883"/>
                  </a:cubicBezTo>
                  <a:lnTo>
                    <a:pt x="3239" y="10241"/>
                  </a:lnTo>
                  <a:lnTo>
                    <a:pt x="2906" y="10241"/>
                  </a:lnTo>
                  <a:lnTo>
                    <a:pt x="2906" y="6883"/>
                  </a:lnTo>
                  <a:cubicBezTo>
                    <a:pt x="2906" y="6621"/>
                    <a:pt x="2834" y="6549"/>
                    <a:pt x="2667" y="6454"/>
                  </a:cubicBezTo>
                  <a:cubicBezTo>
                    <a:pt x="2596" y="6406"/>
                    <a:pt x="2501" y="6311"/>
                    <a:pt x="2405" y="6145"/>
                  </a:cubicBezTo>
                  <a:close/>
                  <a:moveTo>
                    <a:pt x="9264" y="6145"/>
                  </a:moveTo>
                  <a:cubicBezTo>
                    <a:pt x="9169" y="6335"/>
                    <a:pt x="9073" y="6406"/>
                    <a:pt x="8978" y="6454"/>
                  </a:cubicBezTo>
                  <a:cubicBezTo>
                    <a:pt x="8859" y="6549"/>
                    <a:pt x="8740" y="6645"/>
                    <a:pt x="8740" y="6883"/>
                  </a:cubicBezTo>
                  <a:lnTo>
                    <a:pt x="8740" y="10241"/>
                  </a:lnTo>
                  <a:lnTo>
                    <a:pt x="8431" y="10241"/>
                  </a:lnTo>
                  <a:lnTo>
                    <a:pt x="8431" y="6883"/>
                  </a:lnTo>
                  <a:cubicBezTo>
                    <a:pt x="8431" y="6621"/>
                    <a:pt x="8335" y="6549"/>
                    <a:pt x="8192" y="6454"/>
                  </a:cubicBezTo>
                  <a:cubicBezTo>
                    <a:pt x="8097" y="6406"/>
                    <a:pt x="8002" y="6311"/>
                    <a:pt x="7907" y="6145"/>
                  </a:cubicBezTo>
                  <a:close/>
                  <a:moveTo>
                    <a:pt x="8073" y="9359"/>
                  </a:moveTo>
                  <a:lnTo>
                    <a:pt x="8026" y="10431"/>
                  </a:lnTo>
                  <a:lnTo>
                    <a:pt x="8026" y="10765"/>
                  </a:lnTo>
                  <a:lnTo>
                    <a:pt x="8026" y="10788"/>
                  </a:lnTo>
                  <a:lnTo>
                    <a:pt x="6478" y="10788"/>
                  </a:lnTo>
                  <a:lnTo>
                    <a:pt x="6478" y="10765"/>
                  </a:lnTo>
                  <a:lnTo>
                    <a:pt x="6478" y="9359"/>
                  </a:lnTo>
                  <a:close/>
                  <a:moveTo>
                    <a:pt x="10621" y="9359"/>
                  </a:moveTo>
                  <a:lnTo>
                    <a:pt x="10621" y="10765"/>
                  </a:lnTo>
                  <a:lnTo>
                    <a:pt x="10621" y="10788"/>
                  </a:lnTo>
                  <a:lnTo>
                    <a:pt x="9073" y="10788"/>
                  </a:lnTo>
                  <a:lnTo>
                    <a:pt x="9073" y="10765"/>
                  </a:lnTo>
                  <a:lnTo>
                    <a:pt x="9073" y="10431"/>
                  </a:lnTo>
                  <a:lnTo>
                    <a:pt x="9073" y="9359"/>
                  </a:lnTo>
                  <a:close/>
                  <a:moveTo>
                    <a:pt x="2572" y="9359"/>
                  </a:moveTo>
                  <a:lnTo>
                    <a:pt x="2572" y="10431"/>
                  </a:lnTo>
                  <a:lnTo>
                    <a:pt x="2572" y="10765"/>
                  </a:lnTo>
                  <a:cubicBezTo>
                    <a:pt x="2572" y="10788"/>
                    <a:pt x="2548" y="10812"/>
                    <a:pt x="2525" y="10812"/>
                  </a:cubicBezTo>
                  <a:lnTo>
                    <a:pt x="1048" y="10812"/>
                  </a:lnTo>
                  <a:cubicBezTo>
                    <a:pt x="1000" y="10812"/>
                    <a:pt x="977" y="10788"/>
                    <a:pt x="977" y="10765"/>
                  </a:cubicBezTo>
                  <a:lnTo>
                    <a:pt x="977" y="9359"/>
                  </a:lnTo>
                  <a:close/>
                  <a:moveTo>
                    <a:pt x="5144" y="9359"/>
                  </a:moveTo>
                  <a:lnTo>
                    <a:pt x="5168" y="10765"/>
                  </a:lnTo>
                  <a:cubicBezTo>
                    <a:pt x="5168" y="10788"/>
                    <a:pt x="5144" y="10812"/>
                    <a:pt x="5120" y="10812"/>
                  </a:cubicBezTo>
                  <a:lnTo>
                    <a:pt x="3620" y="10812"/>
                  </a:lnTo>
                  <a:cubicBezTo>
                    <a:pt x="3596" y="10812"/>
                    <a:pt x="3572" y="10788"/>
                    <a:pt x="3572" y="10765"/>
                  </a:cubicBezTo>
                  <a:lnTo>
                    <a:pt x="3572" y="10431"/>
                  </a:lnTo>
                  <a:lnTo>
                    <a:pt x="3572" y="9359"/>
                  </a:lnTo>
                  <a:close/>
                  <a:moveTo>
                    <a:pt x="7025" y="5073"/>
                  </a:moveTo>
                  <a:cubicBezTo>
                    <a:pt x="6930" y="5073"/>
                    <a:pt x="6811" y="5121"/>
                    <a:pt x="6763" y="5192"/>
                  </a:cubicBezTo>
                  <a:cubicBezTo>
                    <a:pt x="6668" y="5240"/>
                    <a:pt x="6644" y="5359"/>
                    <a:pt x="6644" y="5454"/>
                  </a:cubicBezTo>
                  <a:cubicBezTo>
                    <a:pt x="6668" y="6145"/>
                    <a:pt x="6454" y="6526"/>
                    <a:pt x="6311" y="6835"/>
                  </a:cubicBezTo>
                  <a:cubicBezTo>
                    <a:pt x="6216" y="7026"/>
                    <a:pt x="6121" y="7192"/>
                    <a:pt x="6121" y="7359"/>
                  </a:cubicBezTo>
                  <a:lnTo>
                    <a:pt x="6121" y="8288"/>
                  </a:lnTo>
                  <a:lnTo>
                    <a:pt x="6121" y="9240"/>
                  </a:lnTo>
                  <a:lnTo>
                    <a:pt x="6121" y="10765"/>
                  </a:lnTo>
                  <a:cubicBezTo>
                    <a:pt x="6121" y="10836"/>
                    <a:pt x="6192" y="10931"/>
                    <a:pt x="6240" y="11026"/>
                  </a:cubicBezTo>
                  <a:cubicBezTo>
                    <a:pt x="6311" y="11122"/>
                    <a:pt x="6406" y="11146"/>
                    <a:pt x="6525" y="11146"/>
                  </a:cubicBezTo>
                  <a:lnTo>
                    <a:pt x="8002" y="11146"/>
                  </a:lnTo>
                  <a:cubicBezTo>
                    <a:pt x="8097" y="11146"/>
                    <a:pt x="8216" y="11074"/>
                    <a:pt x="8264" y="11026"/>
                  </a:cubicBezTo>
                  <a:cubicBezTo>
                    <a:pt x="8359" y="10955"/>
                    <a:pt x="8383" y="10884"/>
                    <a:pt x="8383" y="10765"/>
                  </a:cubicBezTo>
                  <a:lnTo>
                    <a:pt x="8383" y="10598"/>
                  </a:lnTo>
                  <a:lnTo>
                    <a:pt x="8716" y="10598"/>
                  </a:lnTo>
                  <a:lnTo>
                    <a:pt x="8788" y="10765"/>
                  </a:lnTo>
                  <a:cubicBezTo>
                    <a:pt x="8788" y="10836"/>
                    <a:pt x="8835" y="10955"/>
                    <a:pt x="8907" y="11026"/>
                  </a:cubicBezTo>
                  <a:cubicBezTo>
                    <a:pt x="8954" y="11122"/>
                    <a:pt x="9050" y="11146"/>
                    <a:pt x="9169" y="11146"/>
                  </a:cubicBezTo>
                  <a:lnTo>
                    <a:pt x="10645" y="11146"/>
                  </a:lnTo>
                  <a:cubicBezTo>
                    <a:pt x="10741" y="11146"/>
                    <a:pt x="10860" y="11074"/>
                    <a:pt x="10931" y="11026"/>
                  </a:cubicBezTo>
                  <a:cubicBezTo>
                    <a:pt x="11002" y="10955"/>
                    <a:pt x="11050" y="10884"/>
                    <a:pt x="11050" y="10765"/>
                  </a:cubicBezTo>
                  <a:lnTo>
                    <a:pt x="11050" y="7359"/>
                  </a:lnTo>
                  <a:cubicBezTo>
                    <a:pt x="11050" y="7192"/>
                    <a:pt x="10955" y="7002"/>
                    <a:pt x="10860" y="6835"/>
                  </a:cubicBezTo>
                  <a:cubicBezTo>
                    <a:pt x="10717" y="6526"/>
                    <a:pt x="10502" y="6145"/>
                    <a:pt x="10526" y="5454"/>
                  </a:cubicBezTo>
                  <a:cubicBezTo>
                    <a:pt x="10526" y="5359"/>
                    <a:pt x="10479" y="5240"/>
                    <a:pt x="10407" y="5192"/>
                  </a:cubicBezTo>
                  <a:cubicBezTo>
                    <a:pt x="10336" y="5097"/>
                    <a:pt x="10240" y="5073"/>
                    <a:pt x="10145" y="5073"/>
                  </a:cubicBezTo>
                  <a:lnTo>
                    <a:pt x="9764" y="5073"/>
                  </a:lnTo>
                  <a:cubicBezTo>
                    <a:pt x="9645" y="5073"/>
                    <a:pt x="9550" y="5121"/>
                    <a:pt x="9502" y="5192"/>
                  </a:cubicBezTo>
                  <a:cubicBezTo>
                    <a:pt x="9431" y="5287"/>
                    <a:pt x="9383" y="5359"/>
                    <a:pt x="9383" y="5454"/>
                  </a:cubicBezTo>
                  <a:cubicBezTo>
                    <a:pt x="9383" y="5597"/>
                    <a:pt x="9383" y="5716"/>
                    <a:pt x="9335" y="5835"/>
                  </a:cubicBezTo>
                  <a:lnTo>
                    <a:pt x="7835" y="5835"/>
                  </a:lnTo>
                  <a:cubicBezTo>
                    <a:pt x="7835" y="5716"/>
                    <a:pt x="7788" y="5597"/>
                    <a:pt x="7788" y="5454"/>
                  </a:cubicBezTo>
                  <a:cubicBezTo>
                    <a:pt x="7788" y="5335"/>
                    <a:pt x="7740" y="5240"/>
                    <a:pt x="7668" y="5192"/>
                  </a:cubicBezTo>
                  <a:cubicBezTo>
                    <a:pt x="7597" y="5097"/>
                    <a:pt x="7502" y="5073"/>
                    <a:pt x="7406" y="5073"/>
                  </a:cubicBezTo>
                  <a:close/>
                  <a:moveTo>
                    <a:pt x="1500" y="5073"/>
                  </a:moveTo>
                  <a:cubicBezTo>
                    <a:pt x="1381" y="5073"/>
                    <a:pt x="1310" y="5097"/>
                    <a:pt x="1239" y="5168"/>
                  </a:cubicBezTo>
                  <a:cubicBezTo>
                    <a:pt x="1167" y="5240"/>
                    <a:pt x="1119" y="5335"/>
                    <a:pt x="1119" y="5454"/>
                  </a:cubicBezTo>
                  <a:cubicBezTo>
                    <a:pt x="1143" y="6145"/>
                    <a:pt x="953" y="6526"/>
                    <a:pt x="786" y="6835"/>
                  </a:cubicBezTo>
                  <a:cubicBezTo>
                    <a:pt x="715" y="7026"/>
                    <a:pt x="619" y="7192"/>
                    <a:pt x="619" y="7359"/>
                  </a:cubicBezTo>
                  <a:lnTo>
                    <a:pt x="619" y="10765"/>
                  </a:lnTo>
                  <a:cubicBezTo>
                    <a:pt x="619" y="10955"/>
                    <a:pt x="786" y="11146"/>
                    <a:pt x="1000" y="11146"/>
                  </a:cubicBezTo>
                  <a:lnTo>
                    <a:pt x="2501" y="11146"/>
                  </a:lnTo>
                  <a:cubicBezTo>
                    <a:pt x="2691" y="11146"/>
                    <a:pt x="2882" y="10955"/>
                    <a:pt x="2882" y="10765"/>
                  </a:cubicBezTo>
                  <a:lnTo>
                    <a:pt x="2882" y="10598"/>
                  </a:lnTo>
                  <a:lnTo>
                    <a:pt x="3215" y="10598"/>
                  </a:lnTo>
                  <a:lnTo>
                    <a:pt x="3215" y="10788"/>
                  </a:lnTo>
                  <a:cubicBezTo>
                    <a:pt x="3215" y="11003"/>
                    <a:pt x="3382" y="11169"/>
                    <a:pt x="3596" y="11169"/>
                  </a:cubicBezTo>
                  <a:lnTo>
                    <a:pt x="5096" y="11169"/>
                  </a:lnTo>
                  <a:cubicBezTo>
                    <a:pt x="5287" y="11169"/>
                    <a:pt x="5478" y="11003"/>
                    <a:pt x="5478" y="10788"/>
                  </a:cubicBezTo>
                  <a:lnTo>
                    <a:pt x="5478" y="7383"/>
                  </a:lnTo>
                  <a:cubicBezTo>
                    <a:pt x="5478" y="7216"/>
                    <a:pt x="5382" y="7026"/>
                    <a:pt x="5287" y="6859"/>
                  </a:cubicBezTo>
                  <a:cubicBezTo>
                    <a:pt x="5144" y="6549"/>
                    <a:pt x="4930" y="6168"/>
                    <a:pt x="4954" y="5478"/>
                  </a:cubicBezTo>
                  <a:cubicBezTo>
                    <a:pt x="5001" y="5287"/>
                    <a:pt x="4811" y="5097"/>
                    <a:pt x="4620" y="5097"/>
                  </a:cubicBezTo>
                  <a:lnTo>
                    <a:pt x="4215" y="5097"/>
                  </a:lnTo>
                  <a:cubicBezTo>
                    <a:pt x="4049" y="5097"/>
                    <a:pt x="3858" y="5240"/>
                    <a:pt x="3858" y="5454"/>
                  </a:cubicBezTo>
                  <a:cubicBezTo>
                    <a:pt x="3858" y="5597"/>
                    <a:pt x="3858" y="5716"/>
                    <a:pt x="3834" y="5835"/>
                  </a:cubicBezTo>
                  <a:lnTo>
                    <a:pt x="2310" y="5835"/>
                  </a:lnTo>
                  <a:cubicBezTo>
                    <a:pt x="2310" y="5716"/>
                    <a:pt x="2286" y="5597"/>
                    <a:pt x="2286" y="5454"/>
                  </a:cubicBezTo>
                  <a:cubicBezTo>
                    <a:pt x="2286" y="5335"/>
                    <a:pt x="2215" y="5240"/>
                    <a:pt x="2167" y="5192"/>
                  </a:cubicBezTo>
                  <a:cubicBezTo>
                    <a:pt x="2072" y="5097"/>
                    <a:pt x="1977" y="5073"/>
                    <a:pt x="1905" y="50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68"/>
          <p:cNvGrpSpPr/>
          <p:nvPr/>
        </p:nvGrpSpPr>
        <p:grpSpPr>
          <a:xfrm>
            <a:off x="3428076" y="3361518"/>
            <a:ext cx="239532" cy="384101"/>
            <a:chOff x="3482882" y="3391375"/>
            <a:chExt cx="239532" cy="384101"/>
          </a:xfrm>
        </p:grpSpPr>
        <p:sp>
          <p:nvSpPr>
            <p:cNvPr id="5874" name="Google Shape;5874;p68"/>
            <p:cNvSpPr/>
            <p:nvPr/>
          </p:nvSpPr>
          <p:spPr>
            <a:xfrm>
              <a:off x="3564027" y="3397667"/>
              <a:ext cx="23652" cy="62356"/>
            </a:xfrm>
            <a:custGeom>
              <a:avLst/>
              <a:gdLst/>
              <a:ahLst/>
              <a:cxnLst/>
              <a:rect l="l" t="t" r="r" b="b"/>
              <a:pathLst>
                <a:path w="715" h="1883" extrusionOk="0">
                  <a:moveTo>
                    <a:pt x="715" y="1882"/>
                  </a:moveTo>
                  <a:lnTo>
                    <a:pt x="715" y="215"/>
                  </a:lnTo>
                  <a:cubicBezTo>
                    <a:pt x="715" y="96"/>
                    <a:pt x="619" y="1"/>
                    <a:pt x="500" y="1"/>
                  </a:cubicBezTo>
                  <a:lnTo>
                    <a:pt x="191" y="1"/>
                  </a:lnTo>
                  <a:cubicBezTo>
                    <a:pt x="72" y="1"/>
                    <a:pt x="0" y="96"/>
                    <a:pt x="0" y="215"/>
                  </a:cubicBezTo>
                  <a:lnTo>
                    <a:pt x="0" y="188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8"/>
            <p:cNvSpPr/>
            <p:nvPr/>
          </p:nvSpPr>
          <p:spPr>
            <a:xfrm>
              <a:off x="3552979" y="3454459"/>
              <a:ext cx="46510" cy="26856"/>
            </a:xfrm>
            <a:custGeom>
              <a:avLst/>
              <a:gdLst/>
              <a:ahLst/>
              <a:cxnLst/>
              <a:rect l="l" t="t" r="r" b="b"/>
              <a:pathLst>
                <a:path w="1406" h="811" extrusionOk="0">
                  <a:moveTo>
                    <a:pt x="1406" y="715"/>
                  </a:moveTo>
                  <a:lnTo>
                    <a:pt x="1406" y="334"/>
                  </a:lnTo>
                  <a:cubicBezTo>
                    <a:pt x="1406" y="167"/>
                    <a:pt x="1239" y="1"/>
                    <a:pt x="1073" y="1"/>
                  </a:cubicBezTo>
                  <a:lnTo>
                    <a:pt x="334" y="1"/>
                  </a:lnTo>
                  <a:cubicBezTo>
                    <a:pt x="144" y="1"/>
                    <a:pt x="1" y="167"/>
                    <a:pt x="1" y="334"/>
                  </a:cubicBezTo>
                  <a:lnTo>
                    <a:pt x="1" y="715"/>
                  </a:lnTo>
                  <a:lnTo>
                    <a:pt x="620" y="81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8"/>
            <p:cNvSpPr/>
            <p:nvPr/>
          </p:nvSpPr>
          <p:spPr>
            <a:xfrm>
              <a:off x="3620727" y="3454459"/>
              <a:ext cx="27622" cy="26856"/>
            </a:xfrm>
            <a:custGeom>
              <a:avLst/>
              <a:gdLst/>
              <a:ahLst/>
              <a:cxnLst/>
              <a:rect l="l" t="t" r="r" b="b"/>
              <a:pathLst>
                <a:path w="835" h="811" extrusionOk="0">
                  <a:moveTo>
                    <a:pt x="834" y="715"/>
                  </a:moveTo>
                  <a:lnTo>
                    <a:pt x="834" y="334"/>
                  </a:lnTo>
                  <a:cubicBezTo>
                    <a:pt x="834" y="167"/>
                    <a:pt x="692" y="1"/>
                    <a:pt x="501" y="1"/>
                  </a:cubicBezTo>
                  <a:lnTo>
                    <a:pt x="334" y="1"/>
                  </a:lnTo>
                  <a:cubicBezTo>
                    <a:pt x="144" y="1"/>
                    <a:pt x="1" y="167"/>
                    <a:pt x="1" y="334"/>
                  </a:cubicBezTo>
                  <a:lnTo>
                    <a:pt x="1" y="715"/>
                  </a:lnTo>
                  <a:lnTo>
                    <a:pt x="406" y="81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8"/>
            <p:cNvSpPr/>
            <p:nvPr/>
          </p:nvSpPr>
          <p:spPr>
            <a:xfrm>
              <a:off x="3522281" y="3479693"/>
              <a:ext cx="162290" cy="256343"/>
            </a:xfrm>
            <a:custGeom>
              <a:avLst/>
              <a:gdLst/>
              <a:ahLst/>
              <a:cxnLst/>
              <a:rect l="l" t="t" r="r" b="b"/>
              <a:pathLst>
                <a:path w="4906" h="7741" extrusionOk="0">
                  <a:moveTo>
                    <a:pt x="4906" y="7740"/>
                  </a:moveTo>
                  <a:lnTo>
                    <a:pt x="4906" y="667"/>
                  </a:lnTo>
                  <a:cubicBezTo>
                    <a:pt x="4906" y="286"/>
                    <a:pt x="4644" y="1"/>
                    <a:pt x="4311" y="1"/>
                  </a:cubicBezTo>
                  <a:lnTo>
                    <a:pt x="596" y="1"/>
                  </a:lnTo>
                  <a:cubicBezTo>
                    <a:pt x="262" y="1"/>
                    <a:pt x="0" y="310"/>
                    <a:pt x="0" y="667"/>
                  </a:cubicBezTo>
                  <a:lnTo>
                    <a:pt x="0" y="774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8"/>
            <p:cNvSpPr/>
            <p:nvPr/>
          </p:nvSpPr>
          <p:spPr>
            <a:xfrm>
              <a:off x="3486819" y="3732062"/>
              <a:ext cx="233214" cy="37884"/>
            </a:xfrm>
            <a:custGeom>
              <a:avLst/>
              <a:gdLst/>
              <a:ahLst/>
              <a:cxnLst/>
              <a:rect l="l" t="t" r="r" b="b"/>
              <a:pathLst>
                <a:path w="7050" h="1144" extrusionOk="0">
                  <a:moveTo>
                    <a:pt x="620" y="1143"/>
                  </a:moveTo>
                  <a:lnTo>
                    <a:pt x="6407" y="1143"/>
                  </a:lnTo>
                  <a:cubicBezTo>
                    <a:pt x="6669" y="1143"/>
                    <a:pt x="6907" y="953"/>
                    <a:pt x="6978" y="715"/>
                  </a:cubicBezTo>
                  <a:cubicBezTo>
                    <a:pt x="7050" y="310"/>
                    <a:pt x="6764" y="0"/>
                    <a:pt x="6407" y="0"/>
                  </a:cubicBezTo>
                  <a:lnTo>
                    <a:pt x="620" y="0"/>
                  </a:lnTo>
                  <a:cubicBezTo>
                    <a:pt x="358" y="0"/>
                    <a:pt x="120" y="191"/>
                    <a:pt x="72" y="429"/>
                  </a:cubicBezTo>
                  <a:cubicBezTo>
                    <a:pt x="0" y="786"/>
                    <a:pt x="262" y="1143"/>
                    <a:pt x="620" y="11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8"/>
            <p:cNvSpPr/>
            <p:nvPr/>
          </p:nvSpPr>
          <p:spPr>
            <a:xfrm>
              <a:off x="3676665" y="3732062"/>
              <a:ext cx="43368" cy="37884"/>
            </a:xfrm>
            <a:custGeom>
              <a:avLst/>
              <a:gdLst/>
              <a:ahLst/>
              <a:cxnLst/>
              <a:rect l="l" t="t" r="r" b="b"/>
              <a:pathLst>
                <a:path w="1311" h="1144" extrusionOk="0">
                  <a:moveTo>
                    <a:pt x="1" y="1143"/>
                  </a:moveTo>
                  <a:lnTo>
                    <a:pt x="668" y="1143"/>
                  </a:lnTo>
                  <a:cubicBezTo>
                    <a:pt x="930" y="1143"/>
                    <a:pt x="1168" y="953"/>
                    <a:pt x="1239" y="715"/>
                  </a:cubicBezTo>
                  <a:cubicBezTo>
                    <a:pt x="1311" y="310"/>
                    <a:pt x="1025" y="0"/>
                    <a:pt x="668" y="0"/>
                  </a:cubicBezTo>
                  <a:lnTo>
                    <a:pt x="1" y="0"/>
                  </a:lnTo>
                  <a:cubicBezTo>
                    <a:pt x="334" y="0"/>
                    <a:pt x="572" y="262"/>
                    <a:pt x="572" y="548"/>
                  </a:cubicBezTo>
                  <a:cubicBezTo>
                    <a:pt x="572" y="881"/>
                    <a:pt x="334" y="1143"/>
                    <a:pt x="1" y="114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8"/>
            <p:cNvSpPr/>
            <p:nvPr/>
          </p:nvSpPr>
          <p:spPr>
            <a:xfrm>
              <a:off x="3644379" y="3479693"/>
              <a:ext cx="41780" cy="252403"/>
            </a:xfrm>
            <a:custGeom>
              <a:avLst/>
              <a:gdLst/>
              <a:ahLst/>
              <a:cxnLst/>
              <a:rect l="l" t="t" r="r" b="b"/>
              <a:pathLst>
                <a:path w="1263" h="7622" extrusionOk="0">
                  <a:moveTo>
                    <a:pt x="1263" y="7621"/>
                  </a:moveTo>
                  <a:lnTo>
                    <a:pt x="1263" y="667"/>
                  </a:lnTo>
                  <a:cubicBezTo>
                    <a:pt x="1263" y="286"/>
                    <a:pt x="977" y="1"/>
                    <a:pt x="667" y="1"/>
                  </a:cubicBezTo>
                  <a:lnTo>
                    <a:pt x="0" y="1"/>
                  </a:lnTo>
                  <a:cubicBezTo>
                    <a:pt x="334" y="1"/>
                    <a:pt x="596" y="310"/>
                    <a:pt x="596" y="667"/>
                  </a:cubicBezTo>
                  <a:lnTo>
                    <a:pt x="596" y="762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8"/>
            <p:cNvSpPr/>
            <p:nvPr/>
          </p:nvSpPr>
          <p:spPr>
            <a:xfrm>
              <a:off x="3566376" y="3454459"/>
              <a:ext cx="33113" cy="23710"/>
            </a:xfrm>
            <a:custGeom>
              <a:avLst/>
              <a:gdLst/>
              <a:ahLst/>
              <a:cxnLst/>
              <a:rect l="l" t="t" r="r" b="b"/>
              <a:pathLst>
                <a:path w="1001" h="716" extrusionOk="0">
                  <a:moveTo>
                    <a:pt x="1001" y="715"/>
                  </a:moveTo>
                  <a:lnTo>
                    <a:pt x="1001" y="334"/>
                  </a:lnTo>
                  <a:cubicBezTo>
                    <a:pt x="1001" y="167"/>
                    <a:pt x="834" y="1"/>
                    <a:pt x="668" y="1"/>
                  </a:cubicBezTo>
                  <a:lnTo>
                    <a:pt x="1" y="1"/>
                  </a:lnTo>
                  <a:cubicBezTo>
                    <a:pt x="191" y="1"/>
                    <a:pt x="334" y="167"/>
                    <a:pt x="334" y="334"/>
                  </a:cubicBezTo>
                  <a:lnTo>
                    <a:pt x="334" y="715"/>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8"/>
            <p:cNvSpPr/>
            <p:nvPr/>
          </p:nvSpPr>
          <p:spPr>
            <a:xfrm>
              <a:off x="3545900" y="3504132"/>
              <a:ext cx="115052" cy="102557"/>
            </a:xfrm>
            <a:custGeom>
              <a:avLst/>
              <a:gdLst/>
              <a:ahLst/>
              <a:cxnLst/>
              <a:rect l="l" t="t" r="r" b="b"/>
              <a:pathLst>
                <a:path w="3478" h="3097" extrusionOk="0">
                  <a:moveTo>
                    <a:pt x="143" y="1"/>
                  </a:moveTo>
                  <a:lnTo>
                    <a:pt x="3358" y="1"/>
                  </a:lnTo>
                  <a:cubicBezTo>
                    <a:pt x="3430" y="1"/>
                    <a:pt x="3477" y="49"/>
                    <a:pt x="3477" y="120"/>
                  </a:cubicBezTo>
                  <a:lnTo>
                    <a:pt x="3477" y="2978"/>
                  </a:lnTo>
                  <a:cubicBezTo>
                    <a:pt x="3477" y="3025"/>
                    <a:pt x="3430" y="3097"/>
                    <a:pt x="3358" y="3097"/>
                  </a:cubicBezTo>
                  <a:lnTo>
                    <a:pt x="143" y="3097"/>
                  </a:lnTo>
                  <a:cubicBezTo>
                    <a:pt x="96" y="3097"/>
                    <a:pt x="24" y="3025"/>
                    <a:pt x="24" y="2978"/>
                  </a:cubicBezTo>
                  <a:lnTo>
                    <a:pt x="24" y="120"/>
                  </a:lnTo>
                  <a:cubicBezTo>
                    <a:pt x="1" y="49"/>
                    <a:pt x="72"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8"/>
            <p:cNvSpPr/>
            <p:nvPr/>
          </p:nvSpPr>
          <p:spPr>
            <a:xfrm>
              <a:off x="3634918" y="3504132"/>
              <a:ext cx="25240" cy="102557"/>
            </a:xfrm>
            <a:custGeom>
              <a:avLst/>
              <a:gdLst/>
              <a:ahLst/>
              <a:cxnLst/>
              <a:rect l="l" t="t" r="r" b="b"/>
              <a:pathLst>
                <a:path w="763" h="3097" extrusionOk="0">
                  <a:moveTo>
                    <a:pt x="1" y="1"/>
                  </a:moveTo>
                  <a:lnTo>
                    <a:pt x="644" y="1"/>
                  </a:lnTo>
                  <a:cubicBezTo>
                    <a:pt x="715" y="1"/>
                    <a:pt x="763" y="49"/>
                    <a:pt x="763" y="120"/>
                  </a:cubicBezTo>
                  <a:lnTo>
                    <a:pt x="763" y="2978"/>
                  </a:lnTo>
                  <a:cubicBezTo>
                    <a:pt x="763" y="3025"/>
                    <a:pt x="715" y="3097"/>
                    <a:pt x="644" y="3097"/>
                  </a:cubicBezTo>
                  <a:lnTo>
                    <a:pt x="1" y="3097"/>
                  </a:lnTo>
                  <a:cubicBezTo>
                    <a:pt x="48" y="3097"/>
                    <a:pt x="120" y="3025"/>
                    <a:pt x="120" y="2978"/>
                  </a:cubicBezTo>
                  <a:lnTo>
                    <a:pt x="120" y="120"/>
                  </a:lnTo>
                  <a:cubicBezTo>
                    <a:pt x="143" y="49"/>
                    <a:pt x="72"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8"/>
            <p:cNvSpPr/>
            <p:nvPr/>
          </p:nvSpPr>
          <p:spPr>
            <a:xfrm>
              <a:off x="3545900" y="3629538"/>
              <a:ext cx="67781" cy="76529"/>
            </a:xfrm>
            <a:custGeom>
              <a:avLst/>
              <a:gdLst/>
              <a:ahLst/>
              <a:cxnLst/>
              <a:rect l="l" t="t" r="r" b="b"/>
              <a:pathLst>
                <a:path w="2049" h="2311" extrusionOk="0">
                  <a:moveTo>
                    <a:pt x="429" y="0"/>
                  </a:moveTo>
                  <a:lnTo>
                    <a:pt x="1644" y="0"/>
                  </a:lnTo>
                  <a:cubicBezTo>
                    <a:pt x="1858" y="0"/>
                    <a:pt x="2001" y="143"/>
                    <a:pt x="2025" y="358"/>
                  </a:cubicBezTo>
                  <a:cubicBezTo>
                    <a:pt x="2049" y="596"/>
                    <a:pt x="1858" y="762"/>
                    <a:pt x="1644" y="762"/>
                  </a:cubicBezTo>
                  <a:lnTo>
                    <a:pt x="453" y="762"/>
                  </a:lnTo>
                  <a:cubicBezTo>
                    <a:pt x="215" y="762"/>
                    <a:pt x="24" y="572"/>
                    <a:pt x="72" y="358"/>
                  </a:cubicBezTo>
                  <a:cubicBezTo>
                    <a:pt x="24" y="167"/>
                    <a:pt x="215" y="0"/>
                    <a:pt x="429" y="0"/>
                  </a:cubicBezTo>
                  <a:close/>
                  <a:moveTo>
                    <a:pt x="429" y="1548"/>
                  </a:moveTo>
                  <a:lnTo>
                    <a:pt x="1620" y="1548"/>
                  </a:lnTo>
                  <a:cubicBezTo>
                    <a:pt x="1858" y="1548"/>
                    <a:pt x="2025" y="1715"/>
                    <a:pt x="2001" y="1953"/>
                  </a:cubicBezTo>
                  <a:cubicBezTo>
                    <a:pt x="1977" y="2167"/>
                    <a:pt x="1810" y="2310"/>
                    <a:pt x="1620" y="2310"/>
                  </a:cubicBezTo>
                  <a:lnTo>
                    <a:pt x="429" y="2310"/>
                  </a:lnTo>
                  <a:cubicBezTo>
                    <a:pt x="191" y="2310"/>
                    <a:pt x="1" y="2120"/>
                    <a:pt x="24" y="1906"/>
                  </a:cubicBezTo>
                  <a:cubicBezTo>
                    <a:pt x="24" y="1691"/>
                    <a:pt x="215" y="1548"/>
                    <a:pt x="429" y="15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8"/>
            <p:cNvSpPr/>
            <p:nvPr/>
          </p:nvSpPr>
          <p:spPr>
            <a:xfrm>
              <a:off x="3577425" y="3629538"/>
              <a:ext cx="36256" cy="76529"/>
            </a:xfrm>
            <a:custGeom>
              <a:avLst/>
              <a:gdLst/>
              <a:ahLst/>
              <a:cxnLst/>
              <a:rect l="l" t="t" r="r" b="b"/>
              <a:pathLst>
                <a:path w="1096" h="2311" extrusionOk="0">
                  <a:moveTo>
                    <a:pt x="24" y="0"/>
                  </a:moveTo>
                  <a:lnTo>
                    <a:pt x="691" y="0"/>
                  </a:lnTo>
                  <a:cubicBezTo>
                    <a:pt x="905" y="0"/>
                    <a:pt x="1048" y="143"/>
                    <a:pt x="1072" y="358"/>
                  </a:cubicBezTo>
                  <a:cubicBezTo>
                    <a:pt x="1096" y="596"/>
                    <a:pt x="905" y="762"/>
                    <a:pt x="691" y="762"/>
                  </a:cubicBezTo>
                  <a:lnTo>
                    <a:pt x="72" y="762"/>
                  </a:lnTo>
                  <a:cubicBezTo>
                    <a:pt x="262" y="762"/>
                    <a:pt x="453" y="572"/>
                    <a:pt x="453" y="381"/>
                  </a:cubicBezTo>
                  <a:cubicBezTo>
                    <a:pt x="429" y="167"/>
                    <a:pt x="238" y="0"/>
                    <a:pt x="24" y="0"/>
                  </a:cubicBezTo>
                  <a:close/>
                  <a:moveTo>
                    <a:pt x="24" y="1548"/>
                  </a:moveTo>
                  <a:lnTo>
                    <a:pt x="667" y="1548"/>
                  </a:lnTo>
                  <a:cubicBezTo>
                    <a:pt x="905" y="1548"/>
                    <a:pt x="1072" y="1715"/>
                    <a:pt x="1048" y="1953"/>
                  </a:cubicBezTo>
                  <a:cubicBezTo>
                    <a:pt x="1024" y="2167"/>
                    <a:pt x="857" y="2310"/>
                    <a:pt x="667" y="2310"/>
                  </a:cubicBezTo>
                  <a:lnTo>
                    <a:pt x="0" y="2310"/>
                  </a:lnTo>
                  <a:cubicBezTo>
                    <a:pt x="214" y="2310"/>
                    <a:pt x="381" y="2120"/>
                    <a:pt x="381" y="1929"/>
                  </a:cubicBezTo>
                  <a:cubicBezTo>
                    <a:pt x="429" y="1715"/>
                    <a:pt x="238" y="1548"/>
                    <a:pt x="24" y="154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8"/>
            <p:cNvSpPr/>
            <p:nvPr/>
          </p:nvSpPr>
          <p:spPr>
            <a:xfrm>
              <a:off x="3482882" y="3391375"/>
              <a:ext cx="239532" cy="384101"/>
            </a:xfrm>
            <a:custGeom>
              <a:avLst/>
              <a:gdLst/>
              <a:ahLst/>
              <a:cxnLst/>
              <a:rect l="l" t="t" r="r" b="b"/>
              <a:pathLst>
                <a:path w="7241" h="11599" extrusionOk="0">
                  <a:moveTo>
                    <a:pt x="2953" y="334"/>
                  </a:moveTo>
                  <a:cubicBezTo>
                    <a:pt x="2977" y="334"/>
                    <a:pt x="3001" y="358"/>
                    <a:pt x="3001" y="405"/>
                  </a:cubicBezTo>
                  <a:lnTo>
                    <a:pt x="3001" y="1787"/>
                  </a:lnTo>
                  <a:lnTo>
                    <a:pt x="2596" y="1787"/>
                  </a:lnTo>
                  <a:lnTo>
                    <a:pt x="2596" y="405"/>
                  </a:lnTo>
                  <a:cubicBezTo>
                    <a:pt x="2596" y="358"/>
                    <a:pt x="2620" y="334"/>
                    <a:pt x="2644" y="334"/>
                  </a:cubicBezTo>
                  <a:close/>
                  <a:moveTo>
                    <a:pt x="3168" y="2096"/>
                  </a:moveTo>
                  <a:cubicBezTo>
                    <a:pt x="3215" y="2096"/>
                    <a:pt x="3239" y="2120"/>
                    <a:pt x="3287" y="2144"/>
                  </a:cubicBezTo>
                  <a:cubicBezTo>
                    <a:pt x="3311" y="2191"/>
                    <a:pt x="3334" y="2239"/>
                    <a:pt x="3334" y="2263"/>
                  </a:cubicBezTo>
                  <a:lnTo>
                    <a:pt x="3334" y="2477"/>
                  </a:lnTo>
                  <a:lnTo>
                    <a:pt x="2287" y="2477"/>
                  </a:lnTo>
                  <a:lnTo>
                    <a:pt x="2263" y="2263"/>
                  </a:lnTo>
                  <a:cubicBezTo>
                    <a:pt x="2263" y="2215"/>
                    <a:pt x="2287" y="2191"/>
                    <a:pt x="2334" y="2144"/>
                  </a:cubicBezTo>
                  <a:cubicBezTo>
                    <a:pt x="2358" y="2120"/>
                    <a:pt x="2406" y="2096"/>
                    <a:pt x="2453" y="2096"/>
                  </a:cubicBezTo>
                  <a:close/>
                  <a:moveTo>
                    <a:pt x="4644" y="2096"/>
                  </a:moveTo>
                  <a:cubicBezTo>
                    <a:pt x="4716" y="2096"/>
                    <a:pt x="4739" y="2120"/>
                    <a:pt x="4763" y="2144"/>
                  </a:cubicBezTo>
                  <a:cubicBezTo>
                    <a:pt x="4787" y="2191"/>
                    <a:pt x="4835" y="2239"/>
                    <a:pt x="4835" y="2263"/>
                  </a:cubicBezTo>
                  <a:lnTo>
                    <a:pt x="4835" y="2477"/>
                  </a:lnTo>
                  <a:lnTo>
                    <a:pt x="4287" y="2477"/>
                  </a:lnTo>
                  <a:lnTo>
                    <a:pt x="4287" y="2263"/>
                  </a:lnTo>
                  <a:cubicBezTo>
                    <a:pt x="4287" y="2215"/>
                    <a:pt x="4311" y="2191"/>
                    <a:pt x="4358" y="2144"/>
                  </a:cubicBezTo>
                  <a:cubicBezTo>
                    <a:pt x="4382" y="2120"/>
                    <a:pt x="4430" y="2096"/>
                    <a:pt x="4478" y="2096"/>
                  </a:cubicBezTo>
                  <a:close/>
                  <a:moveTo>
                    <a:pt x="2620" y="4120"/>
                  </a:moveTo>
                  <a:cubicBezTo>
                    <a:pt x="2525" y="4120"/>
                    <a:pt x="2453" y="4192"/>
                    <a:pt x="2453" y="4287"/>
                  </a:cubicBezTo>
                  <a:cubicBezTo>
                    <a:pt x="2453" y="4382"/>
                    <a:pt x="2525" y="4478"/>
                    <a:pt x="2620" y="4478"/>
                  </a:cubicBezTo>
                  <a:lnTo>
                    <a:pt x="2620" y="4454"/>
                  </a:lnTo>
                  <a:lnTo>
                    <a:pt x="4668" y="4454"/>
                  </a:lnTo>
                  <a:cubicBezTo>
                    <a:pt x="4787" y="4454"/>
                    <a:pt x="4859" y="4358"/>
                    <a:pt x="4859" y="4263"/>
                  </a:cubicBezTo>
                  <a:cubicBezTo>
                    <a:pt x="4859" y="4168"/>
                    <a:pt x="4763" y="4120"/>
                    <a:pt x="4668" y="4120"/>
                  </a:cubicBezTo>
                  <a:close/>
                  <a:moveTo>
                    <a:pt x="2620" y="4763"/>
                  </a:moveTo>
                  <a:cubicBezTo>
                    <a:pt x="2525" y="4763"/>
                    <a:pt x="2453" y="4859"/>
                    <a:pt x="2453" y="4954"/>
                  </a:cubicBezTo>
                  <a:cubicBezTo>
                    <a:pt x="2453" y="5049"/>
                    <a:pt x="2525" y="5121"/>
                    <a:pt x="2620" y="5121"/>
                  </a:cubicBezTo>
                  <a:lnTo>
                    <a:pt x="2620" y="5097"/>
                  </a:lnTo>
                  <a:lnTo>
                    <a:pt x="4668" y="5097"/>
                  </a:lnTo>
                  <a:cubicBezTo>
                    <a:pt x="4787" y="5097"/>
                    <a:pt x="4859" y="5001"/>
                    <a:pt x="4859" y="4906"/>
                  </a:cubicBezTo>
                  <a:cubicBezTo>
                    <a:pt x="4859" y="4835"/>
                    <a:pt x="4763" y="4763"/>
                    <a:pt x="4668" y="4763"/>
                  </a:cubicBezTo>
                  <a:close/>
                  <a:moveTo>
                    <a:pt x="2620" y="5454"/>
                  </a:moveTo>
                  <a:cubicBezTo>
                    <a:pt x="2501" y="5454"/>
                    <a:pt x="2453" y="5549"/>
                    <a:pt x="2453" y="5644"/>
                  </a:cubicBezTo>
                  <a:cubicBezTo>
                    <a:pt x="2453" y="5716"/>
                    <a:pt x="2525" y="5787"/>
                    <a:pt x="2620" y="5787"/>
                  </a:cubicBezTo>
                  <a:lnTo>
                    <a:pt x="4144" y="5787"/>
                  </a:lnTo>
                  <a:cubicBezTo>
                    <a:pt x="4263" y="5787"/>
                    <a:pt x="4311" y="5692"/>
                    <a:pt x="4311" y="5597"/>
                  </a:cubicBezTo>
                  <a:cubicBezTo>
                    <a:pt x="4311" y="5525"/>
                    <a:pt x="4239" y="5454"/>
                    <a:pt x="4144" y="5454"/>
                  </a:cubicBezTo>
                  <a:close/>
                  <a:moveTo>
                    <a:pt x="1906" y="3192"/>
                  </a:moveTo>
                  <a:cubicBezTo>
                    <a:pt x="1810" y="3192"/>
                    <a:pt x="1739" y="3287"/>
                    <a:pt x="1739" y="3382"/>
                  </a:cubicBezTo>
                  <a:lnTo>
                    <a:pt x="1739" y="6502"/>
                  </a:lnTo>
                  <a:cubicBezTo>
                    <a:pt x="1739" y="6597"/>
                    <a:pt x="1810" y="6668"/>
                    <a:pt x="1906" y="6668"/>
                  </a:cubicBezTo>
                  <a:lnTo>
                    <a:pt x="3239" y="6668"/>
                  </a:lnTo>
                  <a:cubicBezTo>
                    <a:pt x="3334" y="6668"/>
                    <a:pt x="3430" y="6621"/>
                    <a:pt x="3430" y="6526"/>
                  </a:cubicBezTo>
                  <a:cubicBezTo>
                    <a:pt x="3430" y="6430"/>
                    <a:pt x="3334" y="6359"/>
                    <a:pt x="3239" y="6359"/>
                  </a:cubicBezTo>
                  <a:lnTo>
                    <a:pt x="2096" y="6359"/>
                  </a:lnTo>
                  <a:lnTo>
                    <a:pt x="2096" y="3549"/>
                  </a:lnTo>
                  <a:lnTo>
                    <a:pt x="5216" y="3549"/>
                  </a:lnTo>
                  <a:lnTo>
                    <a:pt x="5216" y="6359"/>
                  </a:lnTo>
                  <a:lnTo>
                    <a:pt x="4025" y="6359"/>
                  </a:lnTo>
                  <a:cubicBezTo>
                    <a:pt x="3906" y="6359"/>
                    <a:pt x="3835" y="6430"/>
                    <a:pt x="3835" y="6526"/>
                  </a:cubicBezTo>
                  <a:cubicBezTo>
                    <a:pt x="3835" y="6621"/>
                    <a:pt x="3930" y="6668"/>
                    <a:pt x="4025" y="6668"/>
                  </a:cubicBezTo>
                  <a:lnTo>
                    <a:pt x="5359" y="6668"/>
                  </a:lnTo>
                  <a:cubicBezTo>
                    <a:pt x="5454" y="6668"/>
                    <a:pt x="5549" y="6597"/>
                    <a:pt x="5549" y="6502"/>
                  </a:cubicBezTo>
                  <a:lnTo>
                    <a:pt x="5549" y="3382"/>
                  </a:lnTo>
                  <a:cubicBezTo>
                    <a:pt x="5549" y="3287"/>
                    <a:pt x="5454" y="3192"/>
                    <a:pt x="5359" y="3192"/>
                  </a:cubicBezTo>
                  <a:close/>
                  <a:moveTo>
                    <a:pt x="3525" y="7359"/>
                  </a:moveTo>
                  <a:cubicBezTo>
                    <a:pt x="3573" y="7359"/>
                    <a:pt x="3644" y="7383"/>
                    <a:pt x="3668" y="7431"/>
                  </a:cubicBezTo>
                  <a:cubicBezTo>
                    <a:pt x="3692" y="7454"/>
                    <a:pt x="3715" y="7502"/>
                    <a:pt x="3715" y="7573"/>
                  </a:cubicBezTo>
                  <a:cubicBezTo>
                    <a:pt x="3715" y="7621"/>
                    <a:pt x="3692" y="7692"/>
                    <a:pt x="3668" y="7716"/>
                  </a:cubicBezTo>
                  <a:cubicBezTo>
                    <a:pt x="3644" y="7740"/>
                    <a:pt x="3573" y="7764"/>
                    <a:pt x="3525" y="7764"/>
                  </a:cubicBezTo>
                  <a:lnTo>
                    <a:pt x="2334" y="7764"/>
                  </a:lnTo>
                  <a:cubicBezTo>
                    <a:pt x="2263" y="7764"/>
                    <a:pt x="2215" y="7740"/>
                    <a:pt x="2168" y="7716"/>
                  </a:cubicBezTo>
                  <a:cubicBezTo>
                    <a:pt x="2144" y="7692"/>
                    <a:pt x="2120" y="7621"/>
                    <a:pt x="2120" y="7573"/>
                  </a:cubicBezTo>
                  <a:cubicBezTo>
                    <a:pt x="2120" y="7502"/>
                    <a:pt x="2144" y="7454"/>
                    <a:pt x="2168" y="7431"/>
                  </a:cubicBezTo>
                  <a:cubicBezTo>
                    <a:pt x="2215" y="7383"/>
                    <a:pt x="2263" y="7359"/>
                    <a:pt x="2334" y="7359"/>
                  </a:cubicBezTo>
                  <a:close/>
                  <a:moveTo>
                    <a:pt x="2334" y="7002"/>
                  </a:moveTo>
                  <a:cubicBezTo>
                    <a:pt x="2168" y="7002"/>
                    <a:pt x="2025" y="7073"/>
                    <a:pt x="1929" y="7145"/>
                  </a:cubicBezTo>
                  <a:cubicBezTo>
                    <a:pt x="1858" y="7240"/>
                    <a:pt x="1787" y="7383"/>
                    <a:pt x="1787" y="7550"/>
                  </a:cubicBezTo>
                  <a:cubicBezTo>
                    <a:pt x="1787" y="7692"/>
                    <a:pt x="1858" y="7835"/>
                    <a:pt x="1929" y="7931"/>
                  </a:cubicBezTo>
                  <a:cubicBezTo>
                    <a:pt x="2025" y="8026"/>
                    <a:pt x="2168" y="8074"/>
                    <a:pt x="2334" y="8074"/>
                  </a:cubicBezTo>
                  <a:lnTo>
                    <a:pt x="3549" y="8074"/>
                  </a:lnTo>
                  <a:cubicBezTo>
                    <a:pt x="3692" y="8074"/>
                    <a:pt x="3835" y="8026"/>
                    <a:pt x="3930" y="7931"/>
                  </a:cubicBezTo>
                  <a:cubicBezTo>
                    <a:pt x="4025" y="7835"/>
                    <a:pt x="4073" y="7692"/>
                    <a:pt x="4073" y="7550"/>
                  </a:cubicBezTo>
                  <a:cubicBezTo>
                    <a:pt x="4073" y="7383"/>
                    <a:pt x="4025" y="7240"/>
                    <a:pt x="3930" y="7145"/>
                  </a:cubicBezTo>
                  <a:cubicBezTo>
                    <a:pt x="3835" y="7073"/>
                    <a:pt x="3692" y="7002"/>
                    <a:pt x="3549" y="7002"/>
                  </a:cubicBezTo>
                  <a:close/>
                  <a:moveTo>
                    <a:pt x="2668" y="0"/>
                  </a:moveTo>
                  <a:cubicBezTo>
                    <a:pt x="2477" y="0"/>
                    <a:pt x="2287" y="191"/>
                    <a:pt x="2287" y="405"/>
                  </a:cubicBezTo>
                  <a:lnTo>
                    <a:pt x="2287" y="1787"/>
                  </a:lnTo>
                  <a:cubicBezTo>
                    <a:pt x="2239" y="1834"/>
                    <a:pt x="2168" y="1858"/>
                    <a:pt x="2120" y="1906"/>
                  </a:cubicBezTo>
                  <a:cubicBezTo>
                    <a:pt x="2025" y="2001"/>
                    <a:pt x="1953" y="2120"/>
                    <a:pt x="1953" y="2263"/>
                  </a:cubicBezTo>
                  <a:lnTo>
                    <a:pt x="1953" y="2477"/>
                  </a:lnTo>
                  <a:lnTo>
                    <a:pt x="1810" y="2477"/>
                  </a:lnTo>
                  <a:cubicBezTo>
                    <a:pt x="1572" y="2477"/>
                    <a:pt x="1405" y="2596"/>
                    <a:pt x="1239" y="2739"/>
                  </a:cubicBezTo>
                  <a:cubicBezTo>
                    <a:pt x="1120" y="2906"/>
                    <a:pt x="1048" y="3096"/>
                    <a:pt x="1048" y="3334"/>
                  </a:cubicBezTo>
                  <a:lnTo>
                    <a:pt x="1048" y="4120"/>
                  </a:lnTo>
                  <a:cubicBezTo>
                    <a:pt x="1048" y="4239"/>
                    <a:pt x="1120" y="4287"/>
                    <a:pt x="1215" y="4287"/>
                  </a:cubicBezTo>
                  <a:cubicBezTo>
                    <a:pt x="1310" y="4287"/>
                    <a:pt x="1358" y="4216"/>
                    <a:pt x="1358" y="4120"/>
                  </a:cubicBezTo>
                  <a:lnTo>
                    <a:pt x="1358" y="3334"/>
                  </a:lnTo>
                  <a:cubicBezTo>
                    <a:pt x="1358" y="3192"/>
                    <a:pt x="1429" y="3049"/>
                    <a:pt x="1525" y="2953"/>
                  </a:cubicBezTo>
                  <a:cubicBezTo>
                    <a:pt x="1572" y="2858"/>
                    <a:pt x="1691" y="2811"/>
                    <a:pt x="1810" y="2811"/>
                  </a:cubicBezTo>
                  <a:lnTo>
                    <a:pt x="5502" y="2811"/>
                  </a:lnTo>
                  <a:cubicBezTo>
                    <a:pt x="5621" y="2811"/>
                    <a:pt x="5716" y="2858"/>
                    <a:pt x="5811" y="2953"/>
                  </a:cubicBezTo>
                  <a:cubicBezTo>
                    <a:pt x="5906" y="3049"/>
                    <a:pt x="5954" y="3192"/>
                    <a:pt x="5954" y="3334"/>
                  </a:cubicBezTo>
                  <a:lnTo>
                    <a:pt x="5954" y="8407"/>
                  </a:lnTo>
                  <a:cubicBezTo>
                    <a:pt x="5954" y="8502"/>
                    <a:pt x="6002" y="8574"/>
                    <a:pt x="6097" y="8574"/>
                  </a:cubicBezTo>
                  <a:cubicBezTo>
                    <a:pt x="6192" y="8574"/>
                    <a:pt x="6287" y="8502"/>
                    <a:pt x="6287" y="8407"/>
                  </a:cubicBezTo>
                  <a:lnTo>
                    <a:pt x="6287" y="3334"/>
                  </a:lnTo>
                  <a:cubicBezTo>
                    <a:pt x="6287" y="3096"/>
                    <a:pt x="6216" y="2882"/>
                    <a:pt x="6073" y="2739"/>
                  </a:cubicBezTo>
                  <a:cubicBezTo>
                    <a:pt x="5930" y="2572"/>
                    <a:pt x="5716" y="2477"/>
                    <a:pt x="5502" y="2477"/>
                  </a:cubicBezTo>
                  <a:lnTo>
                    <a:pt x="5144" y="2477"/>
                  </a:lnTo>
                  <a:lnTo>
                    <a:pt x="5144" y="2263"/>
                  </a:lnTo>
                  <a:cubicBezTo>
                    <a:pt x="5144" y="2120"/>
                    <a:pt x="5097" y="2001"/>
                    <a:pt x="5001" y="1906"/>
                  </a:cubicBezTo>
                  <a:cubicBezTo>
                    <a:pt x="4906" y="1810"/>
                    <a:pt x="4787" y="1763"/>
                    <a:pt x="4644" y="1763"/>
                  </a:cubicBezTo>
                  <a:lnTo>
                    <a:pt x="4454" y="1763"/>
                  </a:lnTo>
                  <a:cubicBezTo>
                    <a:pt x="4311" y="1763"/>
                    <a:pt x="4192" y="1810"/>
                    <a:pt x="4120" y="1906"/>
                  </a:cubicBezTo>
                  <a:cubicBezTo>
                    <a:pt x="4025" y="2001"/>
                    <a:pt x="3954" y="2120"/>
                    <a:pt x="3954" y="2263"/>
                  </a:cubicBezTo>
                  <a:lnTo>
                    <a:pt x="3954" y="2477"/>
                  </a:lnTo>
                  <a:lnTo>
                    <a:pt x="3620" y="2477"/>
                  </a:lnTo>
                  <a:lnTo>
                    <a:pt x="3620" y="2263"/>
                  </a:lnTo>
                  <a:cubicBezTo>
                    <a:pt x="3620" y="2120"/>
                    <a:pt x="3573" y="2001"/>
                    <a:pt x="3477" y="1906"/>
                  </a:cubicBezTo>
                  <a:cubicBezTo>
                    <a:pt x="3454" y="1858"/>
                    <a:pt x="3358" y="1834"/>
                    <a:pt x="3311" y="1787"/>
                  </a:cubicBezTo>
                  <a:lnTo>
                    <a:pt x="3311" y="405"/>
                  </a:lnTo>
                  <a:cubicBezTo>
                    <a:pt x="3311" y="191"/>
                    <a:pt x="3120" y="0"/>
                    <a:pt x="2906" y="0"/>
                  </a:cubicBezTo>
                  <a:close/>
                  <a:moveTo>
                    <a:pt x="3525" y="8907"/>
                  </a:moveTo>
                  <a:cubicBezTo>
                    <a:pt x="3573" y="8907"/>
                    <a:pt x="3644" y="8931"/>
                    <a:pt x="3668" y="8978"/>
                  </a:cubicBezTo>
                  <a:cubicBezTo>
                    <a:pt x="3692" y="9002"/>
                    <a:pt x="3715" y="9050"/>
                    <a:pt x="3715" y="9121"/>
                  </a:cubicBezTo>
                  <a:cubicBezTo>
                    <a:pt x="3715" y="9169"/>
                    <a:pt x="3692" y="9240"/>
                    <a:pt x="3668" y="9264"/>
                  </a:cubicBezTo>
                  <a:cubicBezTo>
                    <a:pt x="3644" y="9288"/>
                    <a:pt x="3573" y="9336"/>
                    <a:pt x="3525" y="9336"/>
                  </a:cubicBezTo>
                  <a:lnTo>
                    <a:pt x="2334" y="9336"/>
                  </a:lnTo>
                  <a:cubicBezTo>
                    <a:pt x="2263" y="9336"/>
                    <a:pt x="2215" y="9288"/>
                    <a:pt x="2168" y="9264"/>
                  </a:cubicBezTo>
                  <a:cubicBezTo>
                    <a:pt x="2144" y="9240"/>
                    <a:pt x="2120" y="9169"/>
                    <a:pt x="2120" y="9121"/>
                  </a:cubicBezTo>
                  <a:cubicBezTo>
                    <a:pt x="2120" y="9050"/>
                    <a:pt x="2144" y="9002"/>
                    <a:pt x="2168" y="8978"/>
                  </a:cubicBezTo>
                  <a:cubicBezTo>
                    <a:pt x="2215" y="8931"/>
                    <a:pt x="2263" y="8907"/>
                    <a:pt x="2334" y="8907"/>
                  </a:cubicBezTo>
                  <a:close/>
                  <a:moveTo>
                    <a:pt x="2334" y="8574"/>
                  </a:moveTo>
                  <a:cubicBezTo>
                    <a:pt x="2168" y="8574"/>
                    <a:pt x="2025" y="8645"/>
                    <a:pt x="1929" y="8740"/>
                  </a:cubicBezTo>
                  <a:cubicBezTo>
                    <a:pt x="1858" y="8812"/>
                    <a:pt x="1787" y="8978"/>
                    <a:pt x="1787" y="9121"/>
                  </a:cubicBezTo>
                  <a:cubicBezTo>
                    <a:pt x="1787" y="9264"/>
                    <a:pt x="1858" y="9407"/>
                    <a:pt x="1929" y="9502"/>
                  </a:cubicBezTo>
                  <a:cubicBezTo>
                    <a:pt x="2025" y="9598"/>
                    <a:pt x="2168" y="9645"/>
                    <a:pt x="2334" y="9645"/>
                  </a:cubicBezTo>
                  <a:lnTo>
                    <a:pt x="3549" y="9645"/>
                  </a:lnTo>
                  <a:cubicBezTo>
                    <a:pt x="3692" y="9645"/>
                    <a:pt x="3835" y="9598"/>
                    <a:pt x="3930" y="9502"/>
                  </a:cubicBezTo>
                  <a:cubicBezTo>
                    <a:pt x="4025" y="9407"/>
                    <a:pt x="4073" y="9264"/>
                    <a:pt x="4073" y="9121"/>
                  </a:cubicBezTo>
                  <a:cubicBezTo>
                    <a:pt x="4073" y="8978"/>
                    <a:pt x="4025" y="8812"/>
                    <a:pt x="3930" y="8740"/>
                  </a:cubicBezTo>
                  <a:cubicBezTo>
                    <a:pt x="3835" y="8645"/>
                    <a:pt x="3692" y="8574"/>
                    <a:pt x="3549" y="8574"/>
                  </a:cubicBezTo>
                  <a:close/>
                  <a:moveTo>
                    <a:pt x="6549" y="10431"/>
                  </a:moveTo>
                  <a:cubicBezTo>
                    <a:pt x="6668" y="10431"/>
                    <a:pt x="6764" y="10455"/>
                    <a:pt x="6859" y="10550"/>
                  </a:cubicBezTo>
                  <a:cubicBezTo>
                    <a:pt x="6907" y="10645"/>
                    <a:pt x="6978" y="10717"/>
                    <a:pt x="6978" y="10836"/>
                  </a:cubicBezTo>
                  <a:cubicBezTo>
                    <a:pt x="6978" y="10955"/>
                    <a:pt x="6907" y="11074"/>
                    <a:pt x="6859" y="11146"/>
                  </a:cubicBezTo>
                  <a:cubicBezTo>
                    <a:pt x="6764" y="11193"/>
                    <a:pt x="6668" y="11265"/>
                    <a:pt x="6549" y="11265"/>
                  </a:cubicBezTo>
                  <a:lnTo>
                    <a:pt x="739" y="11265"/>
                  </a:lnTo>
                  <a:cubicBezTo>
                    <a:pt x="620" y="11265"/>
                    <a:pt x="548" y="11241"/>
                    <a:pt x="429" y="11146"/>
                  </a:cubicBezTo>
                  <a:cubicBezTo>
                    <a:pt x="358" y="11050"/>
                    <a:pt x="310" y="10955"/>
                    <a:pt x="310" y="10836"/>
                  </a:cubicBezTo>
                  <a:cubicBezTo>
                    <a:pt x="310" y="10717"/>
                    <a:pt x="334" y="10598"/>
                    <a:pt x="429" y="10550"/>
                  </a:cubicBezTo>
                  <a:cubicBezTo>
                    <a:pt x="501" y="10479"/>
                    <a:pt x="596" y="10431"/>
                    <a:pt x="715" y="10431"/>
                  </a:cubicBezTo>
                  <a:close/>
                  <a:moveTo>
                    <a:pt x="1191" y="4692"/>
                  </a:moveTo>
                  <a:cubicBezTo>
                    <a:pt x="1096" y="4692"/>
                    <a:pt x="1024" y="4763"/>
                    <a:pt x="1024" y="4859"/>
                  </a:cubicBezTo>
                  <a:lnTo>
                    <a:pt x="977" y="4859"/>
                  </a:lnTo>
                  <a:lnTo>
                    <a:pt x="977" y="10098"/>
                  </a:lnTo>
                  <a:lnTo>
                    <a:pt x="739" y="10098"/>
                  </a:lnTo>
                  <a:cubicBezTo>
                    <a:pt x="548" y="10098"/>
                    <a:pt x="358" y="10169"/>
                    <a:pt x="215" y="10312"/>
                  </a:cubicBezTo>
                  <a:cubicBezTo>
                    <a:pt x="96" y="10455"/>
                    <a:pt x="0" y="10645"/>
                    <a:pt x="0" y="10836"/>
                  </a:cubicBezTo>
                  <a:cubicBezTo>
                    <a:pt x="0" y="11050"/>
                    <a:pt x="48" y="11265"/>
                    <a:pt x="215" y="11384"/>
                  </a:cubicBezTo>
                  <a:cubicBezTo>
                    <a:pt x="358" y="11503"/>
                    <a:pt x="548" y="11598"/>
                    <a:pt x="739" y="11598"/>
                  </a:cubicBezTo>
                  <a:lnTo>
                    <a:pt x="6502" y="11598"/>
                  </a:lnTo>
                  <a:cubicBezTo>
                    <a:pt x="6692" y="11598"/>
                    <a:pt x="6883" y="11527"/>
                    <a:pt x="7026" y="11384"/>
                  </a:cubicBezTo>
                  <a:cubicBezTo>
                    <a:pt x="7145" y="11241"/>
                    <a:pt x="7240" y="11050"/>
                    <a:pt x="7240" y="10836"/>
                  </a:cubicBezTo>
                  <a:cubicBezTo>
                    <a:pt x="7240" y="10645"/>
                    <a:pt x="7169" y="10455"/>
                    <a:pt x="7026" y="10312"/>
                  </a:cubicBezTo>
                  <a:cubicBezTo>
                    <a:pt x="6883" y="10193"/>
                    <a:pt x="6692" y="10098"/>
                    <a:pt x="6502" y="10098"/>
                  </a:cubicBezTo>
                  <a:lnTo>
                    <a:pt x="6240" y="10098"/>
                  </a:lnTo>
                  <a:lnTo>
                    <a:pt x="6240" y="9169"/>
                  </a:lnTo>
                  <a:cubicBezTo>
                    <a:pt x="6240" y="9098"/>
                    <a:pt x="6216" y="9026"/>
                    <a:pt x="6145" y="9002"/>
                  </a:cubicBezTo>
                  <a:cubicBezTo>
                    <a:pt x="6025" y="9002"/>
                    <a:pt x="5930" y="9050"/>
                    <a:pt x="5930" y="9169"/>
                  </a:cubicBezTo>
                  <a:lnTo>
                    <a:pt x="5930" y="10098"/>
                  </a:lnTo>
                  <a:lnTo>
                    <a:pt x="1334" y="10098"/>
                  </a:lnTo>
                  <a:lnTo>
                    <a:pt x="1334" y="4859"/>
                  </a:lnTo>
                  <a:cubicBezTo>
                    <a:pt x="1334" y="4763"/>
                    <a:pt x="1286" y="4692"/>
                    <a:pt x="1191" y="46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68"/>
          <p:cNvGrpSpPr/>
          <p:nvPr/>
        </p:nvGrpSpPr>
        <p:grpSpPr>
          <a:xfrm>
            <a:off x="3356012" y="2739288"/>
            <a:ext cx="383662" cy="365159"/>
            <a:chOff x="3411198" y="2769144"/>
            <a:chExt cx="383662" cy="365159"/>
          </a:xfrm>
        </p:grpSpPr>
        <p:sp>
          <p:nvSpPr>
            <p:cNvPr id="5888" name="Google Shape;5888;p68"/>
            <p:cNvSpPr/>
            <p:nvPr/>
          </p:nvSpPr>
          <p:spPr>
            <a:xfrm>
              <a:off x="3460024" y="2807028"/>
              <a:ext cx="227723" cy="227931"/>
            </a:xfrm>
            <a:custGeom>
              <a:avLst/>
              <a:gdLst/>
              <a:ahLst/>
              <a:cxnLst/>
              <a:rect l="l" t="t" r="r" b="b"/>
              <a:pathLst>
                <a:path w="6884" h="6883" extrusionOk="0">
                  <a:moveTo>
                    <a:pt x="334" y="71"/>
                  </a:moveTo>
                  <a:lnTo>
                    <a:pt x="72" y="333"/>
                  </a:lnTo>
                  <a:cubicBezTo>
                    <a:pt x="1" y="381"/>
                    <a:pt x="1" y="476"/>
                    <a:pt x="72" y="500"/>
                  </a:cubicBezTo>
                  <a:lnTo>
                    <a:pt x="6383" y="6811"/>
                  </a:lnTo>
                  <a:cubicBezTo>
                    <a:pt x="6431" y="6882"/>
                    <a:pt x="6526" y="6882"/>
                    <a:pt x="6550" y="6811"/>
                  </a:cubicBezTo>
                  <a:lnTo>
                    <a:pt x="6836" y="6549"/>
                  </a:lnTo>
                  <a:cubicBezTo>
                    <a:pt x="6883" y="6501"/>
                    <a:pt x="6883" y="6406"/>
                    <a:pt x="6836" y="6382"/>
                  </a:cubicBezTo>
                  <a:lnTo>
                    <a:pt x="525" y="71"/>
                  </a:lnTo>
                  <a:cubicBezTo>
                    <a:pt x="477" y="0"/>
                    <a:pt x="406" y="0"/>
                    <a:pt x="334" y="71"/>
                  </a:cubicBezTo>
                  <a:close/>
                </a:path>
              </a:pathLst>
            </a:custGeom>
            <a:solidFill>
              <a:srgbClr val="F1C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8"/>
            <p:cNvSpPr/>
            <p:nvPr/>
          </p:nvSpPr>
          <p:spPr>
            <a:xfrm>
              <a:off x="3416689" y="2777059"/>
              <a:ext cx="147371" cy="164846"/>
            </a:xfrm>
            <a:custGeom>
              <a:avLst/>
              <a:gdLst/>
              <a:ahLst/>
              <a:cxnLst/>
              <a:rect l="l" t="t" r="r" b="b"/>
              <a:pathLst>
                <a:path w="4455" h="4978" extrusionOk="0">
                  <a:moveTo>
                    <a:pt x="3740" y="2310"/>
                  </a:moveTo>
                  <a:lnTo>
                    <a:pt x="2811" y="3239"/>
                  </a:lnTo>
                  <a:cubicBezTo>
                    <a:pt x="2263" y="3763"/>
                    <a:pt x="2073" y="4358"/>
                    <a:pt x="1787" y="4977"/>
                  </a:cubicBezTo>
                  <a:cubicBezTo>
                    <a:pt x="1025" y="4787"/>
                    <a:pt x="334" y="4120"/>
                    <a:pt x="1" y="3548"/>
                  </a:cubicBezTo>
                  <a:lnTo>
                    <a:pt x="2573" y="1000"/>
                  </a:lnTo>
                  <a:cubicBezTo>
                    <a:pt x="2978" y="572"/>
                    <a:pt x="3621" y="214"/>
                    <a:pt x="4169" y="71"/>
                  </a:cubicBezTo>
                  <a:cubicBezTo>
                    <a:pt x="4240" y="48"/>
                    <a:pt x="4454" y="0"/>
                    <a:pt x="4335" y="119"/>
                  </a:cubicBezTo>
                  <a:lnTo>
                    <a:pt x="4145" y="310"/>
                  </a:lnTo>
                  <a:cubicBezTo>
                    <a:pt x="3811" y="667"/>
                    <a:pt x="3549" y="1096"/>
                    <a:pt x="3311" y="1500"/>
                  </a:cubicBezTo>
                  <a:cubicBezTo>
                    <a:pt x="3264" y="1643"/>
                    <a:pt x="3287" y="1739"/>
                    <a:pt x="3383" y="1834"/>
                  </a:cubicBezTo>
                  <a:lnTo>
                    <a:pt x="3668" y="2120"/>
                  </a:lnTo>
                  <a:cubicBezTo>
                    <a:pt x="3788" y="2191"/>
                    <a:pt x="3788" y="2286"/>
                    <a:pt x="3740" y="231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8"/>
            <p:cNvSpPr/>
            <p:nvPr/>
          </p:nvSpPr>
          <p:spPr>
            <a:xfrm>
              <a:off x="3418277" y="2878788"/>
              <a:ext cx="66987" cy="63117"/>
            </a:xfrm>
            <a:custGeom>
              <a:avLst/>
              <a:gdLst/>
              <a:ahLst/>
              <a:cxnLst/>
              <a:rect l="l" t="t" r="r" b="b"/>
              <a:pathLst>
                <a:path w="2025" h="1906" extrusionOk="0">
                  <a:moveTo>
                    <a:pt x="477" y="0"/>
                  </a:moveTo>
                  <a:cubicBezTo>
                    <a:pt x="787" y="500"/>
                    <a:pt x="1358" y="1072"/>
                    <a:pt x="2025" y="1358"/>
                  </a:cubicBezTo>
                  <a:cubicBezTo>
                    <a:pt x="1930" y="1524"/>
                    <a:pt x="1858" y="1739"/>
                    <a:pt x="1787" y="1905"/>
                  </a:cubicBezTo>
                  <a:cubicBezTo>
                    <a:pt x="1001" y="1691"/>
                    <a:pt x="310" y="1048"/>
                    <a:pt x="1" y="476"/>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8"/>
            <p:cNvSpPr/>
            <p:nvPr/>
          </p:nvSpPr>
          <p:spPr>
            <a:xfrm>
              <a:off x="3666443" y="3012838"/>
              <a:ext cx="118195" cy="118320"/>
            </a:xfrm>
            <a:custGeom>
              <a:avLst/>
              <a:gdLst/>
              <a:ahLst/>
              <a:cxnLst/>
              <a:rect l="l" t="t" r="r" b="b"/>
              <a:pathLst>
                <a:path w="3573" h="3573" extrusionOk="0">
                  <a:moveTo>
                    <a:pt x="596" y="120"/>
                  </a:moveTo>
                  <a:lnTo>
                    <a:pt x="95" y="596"/>
                  </a:lnTo>
                  <a:cubicBezTo>
                    <a:pt x="0" y="715"/>
                    <a:pt x="0" y="905"/>
                    <a:pt x="95" y="1048"/>
                  </a:cubicBezTo>
                  <a:lnTo>
                    <a:pt x="2525" y="3454"/>
                  </a:lnTo>
                  <a:cubicBezTo>
                    <a:pt x="2644" y="3573"/>
                    <a:pt x="2858" y="3573"/>
                    <a:pt x="2977" y="3454"/>
                  </a:cubicBezTo>
                  <a:lnTo>
                    <a:pt x="3453" y="2977"/>
                  </a:lnTo>
                  <a:cubicBezTo>
                    <a:pt x="3572" y="2858"/>
                    <a:pt x="3572" y="2692"/>
                    <a:pt x="3453" y="2549"/>
                  </a:cubicBezTo>
                  <a:lnTo>
                    <a:pt x="1024" y="120"/>
                  </a:lnTo>
                  <a:cubicBezTo>
                    <a:pt x="881" y="1"/>
                    <a:pt x="715" y="1"/>
                    <a:pt x="596" y="120"/>
                  </a:cubicBez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8"/>
            <p:cNvSpPr/>
            <p:nvPr/>
          </p:nvSpPr>
          <p:spPr>
            <a:xfrm>
              <a:off x="3682189" y="3012838"/>
              <a:ext cx="102449" cy="118320"/>
            </a:xfrm>
            <a:custGeom>
              <a:avLst/>
              <a:gdLst/>
              <a:ahLst/>
              <a:cxnLst/>
              <a:rect l="l" t="t" r="r" b="b"/>
              <a:pathLst>
                <a:path w="3097" h="3573" extrusionOk="0">
                  <a:moveTo>
                    <a:pt x="120" y="120"/>
                  </a:moveTo>
                  <a:lnTo>
                    <a:pt x="0" y="239"/>
                  </a:lnTo>
                  <a:lnTo>
                    <a:pt x="2287" y="2525"/>
                  </a:lnTo>
                  <a:cubicBezTo>
                    <a:pt x="2406" y="2644"/>
                    <a:pt x="2406" y="2858"/>
                    <a:pt x="2287" y="2977"/>
                  </a:cubicBezTo>
                  <a:lnTo>
                    <a:pt x="1929" y="3335"/>
                  </a:lnTo>
                  <a:lnTo>
                    <a:pt x="2049" y="3454"/>
                  </a:lnTo>
                  <a:cubicBezTo>
                    <a:pt x="2168" y="3573"/>
                    <a:pt x="2382" y="3573"/>
                    <a:pt x="2501" y="3454"/>
                  </a:cubicBezTo>
                  <a:lnTo>
                    <a:pt x="2977" y="2977"/>
                  </a:lnTo>
                  <a:cubicBezTo>
                    <a:pt x="3096" y="2858"/>
                    <a:pt x="3096" y="2692"/>
                    <a:pt x="2977" y="2525"/>
                  </a:cubicBezTo>
                  <a:lnTo>
                    <a:pt x="548" y="120"/>
                  </a:lnTo>
                  <a:cubicBezTo>
                    <a:pt x="405" y="1"/>
                    <a:pt x="239" y="1"/>
                    <a:pt x="120" y="120"/>
                  </a:cubicBezTo>
                  <a:close/>
                </a:path>
              </a:pathLst>
            </a:custGeom>
            <a:solidFill>
              <a:srgbClr val="78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8"/>
            <p:cNvSpPr/>
            <p:nvPr/>
          </p:nvSpPr>
          <p:spPr>
            <a:xfrm>
              <a:off x="3519105" y="2807028"/>
              <a:ext cx="227723" cy="227931"/>
            </a:xfrm>
            <a:custGeom>
              <a:avLst/>
              <a:gdLst/>
              <a:ahLst/>
              <a:cxnLst/>
              <a:rect l="l" t="t" r="r" b="b"/>
              <a:pathLst>
                <a:path w="6884" h="6883" extrusionOk="0">
                  <a:moveTo>
                    <a:pt x="6550" y="71"/>
                  </a:moveTo>
                  <a:lnTo>
                    <a:pt x="6836" y="333"/>
                  </a:lnTo>
                  <a:cubicBezTo>
                    <a:pt x="6883" y="381"/>
                    <a:pt x="6883" y="476"/>
                    <a:pt x="6836" y="500"/>
                  </a:cubicBezTo>
                  <a:lnTo>
                    <a:pt x="525" y="6811"/>
                  </a:lnTo>
                  <a:cubicBezTo>
                    <a:pt x="453" y="6882"/>
                    <a:pt x="358" y="6882"/>
                    <a:pt x="334" y="6811"/>
                  </a:cubicBezTo>
                  <a:lnTo>
                    <a:pt x="72" y="6549"/>
                  </a:lnTo>
                  <a:cubicBezTo>
                    <a:pt x="1" y="6501"/>
                    <a:pt x="1" y="6406"/>
                    <a:pt x="72" y="6382"/>
                  </a:cubicBezTo>
                  <a:lnTo>
                    <a:pt x="6383" y="71"/>
                  </a:lnTo>
                  <a:cubicBezTo>
                    <a:pt x="6407" y="0"/>
                    <a:pt x="6502" y="0"/>
                    <a:pt x="6550" y="71"/>
                  </a:cubicBez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8"/>
            <p:cNvSpPr/>
            <p:nvPr/>
          </p:nvSpPr>
          <p:spPr>
            <a:xfrm>
              <a:off x="3639648" y="2776264"/>
              <a:ext cx="150514" cy="165641"/>
            </a:xfrm>
            <a:custGeom>
              <a:avLst/>
              <a:gdLst/>
              <a:ahLst/>
              <a:cxnLst/>
              <a:rect l="l" t="t" r="r" b="b"/>
              <a:pathLst>
                <a:path w="4550" h="5002" extrusionOk="0">
                  <a:moveTo>
                    <a:pt x="834" y="2334"/>
                  </a:moveTo>
                  <a:lnTo>
                    <a:pt x="1763" y="3263"/>
                  </a:lnTo>
                  <a:cubicBezTo>
                    <a:pt x="2287" y="3787"/>
                    <a:pt x="2501" y="4382"/>
                    <a:pt x="2763" y="5001"/>
                  </a:cubicBezTo>
                  <a:cubicBezTo>
                    <a:pt x="3549" y="4811"/>
                    <a:pt x="4216" y="4144"/>
                    <a:pt x="4549" y="3572"/>
                  </a:cubicBezTo>
                  <a:lnTo>
                    <a:pt x="2001" y="1024"/>
                  </a:lnTo>
                  <a:cubicBezTo>
                    <a:pt x="1572" y="596"/>
                    <a:pt x="905" y="215"/>
                    <a:pt x="358" y="95"/>
                  </a:cubicBezTo>
                  <a:cubicBezTo>
                    <a:pt x="0" y="0"/>
                    <a:pt x="286" y="238"/>
                    <a:pt x="382" y="334"/>
                  </a:cubicBezTo>
                  <a:cubicBezTo>
                    <a:pt x="715" y="667"/>
                    <a:pt x="1001" y="1143"/>
                    <a:pt x="1215" y="1548"/>
                  </a:cubicBezTo>
                  <a:cubicBezTo>
                    <a:pt x="1286" y="1715"/>
                    <a:pt x="1239" y="1786"/>
                    <a:pt x="1167" y="1882"/>
                  </a:cubicBezTo>
                  <a:lnTo>
                    <a:pt x="858" y="2191"/>
                  </a:lnTo>
                  <a:cubicBezTo>
                    <a:pt x="763" y="2215"/>
                    <a:pt x="763" y="2310"/>
                    <a:pt x="834" y="2334"/>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8"/>
            <p:cNvSpPr/>
            <p:nvPr/>
          </p:nvSpPr>
          <p:spPr>
            <a:xfrm>
              <a:off x="3723142" y="2878788"/>
              <a:ext cx="67020" cy="63117"/>
            </a:xfrm>
            <a:custGeom>
              <a:avLst/>
              <a:gdLst/>
              <a:ahLst/>
              <a:cxnLst/>
              <a:rect l="l" t="t" r="r" b="b"/>
              <a:pathLst>
                <a:path w="2026" h="1906" extrusionOk="0">
                  <a:moveTo>
                    <a:pt x="1549" y="0"/>
                  </a:moveTo>
                  <a:cubicBezTo>
                    <a:pt x="1215" y="500"/>
                    <a:pt x="668" y="1072"/>
                    <a:pt x="1" y="1358"/>
                  </a:cubicBezTo>
                  <a:cubicBezTo>
                    <a:pt x="96" y="1524"/>
                    <a:pt x="144" y="1739"/>
                    <a:pt x="239" y="1905"/>
                  </a:cubicBezTo>
                  <a:cubicBezTo>
                    <a:pt x="1025" y="1691"/>
                    <a:pt x="1692" y="1048"/>
                    <a:pt x="2025" y="476"/>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8"/>
            <p:cNvSpPr/>
            <p:nvPr/>
          </p:nvSpPr>
          <p:spPr>
            <a:xfrm>
              <a:off x="3423801" y="3012838"/>
              <a:ext cx="118195" cy="118320"/>
            </a:xfrm>
            <a:custGeom>
              <a:avLst/>
              <a:gdLst/>
              <a:ahLst/>
              <a:cxnLst/>
              <a:rect l="l" t="t" r="r" b="b"/>
              <a:pathLst>
                <a:path w="3573" h="3573" extrusionOk="0">
                  <a:moveTo>
                    <a:pt x="2977" y="120"/>
                  </a:moveTo>
                  <a:lnTo>
                    <a:pt x="3453" y="596"/>
                  </a:lnTo>
                  <a:cubicBezTo>
                    <a:pt x="3573" y="715"/>
                    <a:pt x="3573" y="905"/>
                    <a:pt x="3453" y="1048"/>
                  </a:cubicBezTo>
                  <a:lnTo>
                    <a:pt x="1048" y="3454"/>
                  </a:lnTo>
                  <a:cubicBezTo>
                    <a:pt x="929" y="3573"/>
                    <a:pt x="715" y="3573"/>
                    <a:pt x="596" y="3454"/>
                  </a:cubicBezTo>
                  <a:lnTo>
                    <a:pt x="119" y="2977"/>
                  </a:lnTo>
                  <a:cubicBezTo>
                    <a:pt x="0" y="2858"/>
                    <a:pt x="0" y="2692"/>
                    <a:pt x="119" y="2549"/>
                  </a:cubicBezTo>
                  <a:lnTo>
                    <a:pt x="2525" y="120"/>
                  </a:lnTo>
                  <a:cubicBezTo>
                    <a:pt x="2644" y="1"/>
                    <a:pt x="2858" y="1"/>
                    <a:pt x="2977" y="120"/>
                  </a:cubicBez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8"/>
            <p:cNvSpPr/>
            <p:nvPr/>
          </p:nvSpPr>
          <p:spPr>
            <a:xfrm>
              <a:off x="3439547" y="3012838"/>
              <a:ext cx="102449" cy="118320"/>
            </a:xfrm>
            <a:custGeom>
              <a:avLst/>
              <a:gdLst/>
              <a:ahLst/>
              <a:cxnLst/>
              <a:rect l="l" t="t" r="r" b="b"/>
              <a:pathLst>
                <a:path w="3097" h="3573" extrusionOk="0">
                  <a:moveTo>
                    <a:pt x="2501" y="120"/>
                  </a:moveTo>
                  <a:lnTo>
                    <a:pt x="2977" y="596"/>
                  </a:lnTo>
                  <a:cubicBezTo>
                    <a:pt x="3097" y="715"/>
                    <a:pt x="3097" y="905"/>
                    <a:pt x="2977" y="1048"/>
                  </a:cubicBezTo>
                  <a:lnTo>
                    <a:pt x="572" y="3454"/>
                  </a:lnTo>
                  <a:cubicBezTo>
                    <a:pt x="453" y="3573"/>
                    <a:pt x="239" y="3573"/>
                    <a:pt x="120" y="3454"/>
                  </a:cubicBezTo>
                  <a:lnTo>
                    <a:pt x="1" y="3335"/>
                  </a:lnTo>
                  <a:lnTo>
                    <a:pt x="2287" y="1048"/>
                  </a:lnTo>
                  <a:cubicBezTo>
                    <a:pt x="2406" y="929"/>
                    <a:pt x="2406" y="715"/>
                    <a:pt x="2287" y="596"/>
                  </a:cubicBezTo>
                  <a:lnTo>
                    <a:pt x="1930" y="239"/>
                  </a:lnTo>
                  <a:lnTo>
                    <a:pt x="2049" y="120"/>
                  </a:lnTo>
                  <a:cubicBezTo>
                    <a:pt x="2168" y="1"/>
                    <a:pt x="2382" y="1"/>
                    <a:pt x="2501" y="120"/>
                  </a:cubicBezTo>
                  <a:close/>
                </a:path>
              </a:pathLst>
            </a:custGeom>
            <a:solidFill>
              <a:srgbClr val="78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8"/>
            <p:cNvSpPr/>
            <p:nvPr/>
          </p:nvSpPr>
          <p:spPr>
            <a:xfrm>
              <a:off x="3638854" y="2776264"/>
              <a:ext cx="134735" cy="115936"/>
            </a:xfrm>
            <a:custGeom>
              <a:avLst/>
              <a:gdLst/>
              <a:ahLst/>
              <a:cxnLst/>
              <a:rect l="l" t="t" r="r" b="b"/>
              <a:pathLst>
                <a:path w="4073" h="3501" extrusionOk="0">
                  <a:moveTo>
                    <a:pt x="1334" y="1024"/>
                  </a:moveTo>
                  <a:lnTo>
                    <a:pt x="3811" y="3501"/>
                  </a:lnTo>
                  <a:cubicBezTo>
                    <a:pt x="3930" y="3382"/>
                    <a:pt x="4002" y="3215"/>
                    <a:pt x="4073" y="3096"/>
                  </a:cubicBezTo>
                  <a:lnTo>
                    <a:pt x="1977" y="1024"/>
                  </a:lnTo>
                  <a:cubicBezTo>
                    <a:pt x="1572" y="596"/>
                    <a:pt x="906" y="215"/>
                    <a:pt x="358" y="95"/>
                  </a:cubicBezTo>
                  <a:cubicBezTo>
                    <a:pt x="1" y="0"/>
                    <a:pt x="286" y="238"/>
                    <a:pt x="382" y="334"/>
                  </a:cubicBezTo>
                  <a:lnTo>
                    <a:pt x="429" y="381"/>
                  </a:lnTo>
                  <a:cubicBezTo>
                    <a:pt x="763" y="548"/>
                    <a:pt x="1096" y="786"/>
                    <a:pt x="1334" y="1024"/>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8"/>
            <p:cNvSpPr/>
            <p:nvPr/>
          </p:nvSpPr>
          <p:spPr>
            <a:xfrm>
              <a:off x="3727873" y="2880345"/>
              <a:ext cx="62290" cy="63117"/>
            </a:xfrm>
            <a:custGeom>
              <a:avLst/>
              <a:gdLst/>
              <a:ahLst/>
              <a:cxnLst/>
              <a:rect l="l" t="t" r="r" b="b"/>
              <a:pathLst>
                <a:path w="1883" h="1906" extrusionOk="0">
                  <a:moveTo>
                    <a:pt x="1239" y="429"/>
                  </a:moveTo>
                  <a:cubicBezTo>
                    <a:pt x="1001" y="858"/>
                    <a:pt x="548" y="1358"/>
                    <a:pt x="1" y="1668"/>
                  </a:cubicBezTo>
                  <a:cubicBezTo>
                    <a:pt x="48" y="1739"/>
                    <a:pt x="72" y="1811"/>
                    <a:pt x="96" y="1906"/>
                  </a:cubicBezTo>
                  <a:cubicBezTo>
                    <a:pt x="882" y="1692"/>
                    <a:pt x="1549" y="1025"/>
                    <a:pt x="1882" y="477"/>
                  </a:cubicBezTo>
                  <a:lnTo>
                    <a:pt x="1406" y="1"/>
                  </a:lnTo>
                  <a:cubicBezTo>
                    <a:pt x="1311" y="120"/>
                    <a:pt x="1215" y="263"/>
                    <a:pt x="1144" y="382"/>
                  </a:cubicBezTo>
                  <a:close/>
                </a:path>
              </a:pathLst>
            </a:custGeom>
            <a:solidFill>
              <a:srgbClr val="E1E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8"/>
            <p:cNvSpPr/>
            <p:nvPr/>
          </p:nvSpPr>
          <p:spPr>
            <a:xfrm>
              <a:off x="3467136" y="2777059"/>
              <a:ext cx="99273" cy="146699"/>
            </a:xfrm>
            <a:custGeom>
              <a:avLst/>
              <a:gdLst/>
              <a:ahLst/>
              <a:cxnLst/>
              <a:rect l="l" t="t" r="r" b="b"/>
              <a:pathLst>
                <a:path w="3001" h="4430" extrusionOk="0">
                  <a:moveTo>
                    <a:pt x="1548" y="2120"/>
                  </a:moveTo>
                  <a:cubicBezTo>
                    <a:pt x="1620" y="2191"/>
                    <a:pt x="1620" y="2239"/>
                    <a:pt x="1548" y="2310"/>
                  </a:cubicBezTo>
                  <a:lnTo>
                    <a:pt x="619" y="3239"/>
                  </a:lnTo>
                  <a:cubicBezTo>
                    <a:pt x="334" y="3525"/>
                    <a:pt x="143" y="3834"/>
                    <a:pt x="0" y="4120"/>
                  </a:cubicBezTo>
                  <a:cubicBezTo>
                    <a:pt x="167" y="4239"/>
                    <a:pt x="334" y="4334"/>
                    <a:pt x="524" y="4430"/>
                  </a:cubicBezTo>
                  <a:cubicBezTo>
                    <a:pt x="715" y="4001"/>
                    <a:pt x="929" y="3620"/>
                    <a:pt x="1310" y="3239"/>
                  </a:cubicBezTo>
                  <a:lnTo>
                    <a:pt x="2239" y="2310"/>
                  </a:lnTo>
                  <a:cubicBezTo>
                    <a:pt x="2286" y="2239"/>
                    <a:pt x="2286" y="2191"/>
                    <a:pt x="2239" y="2120"/>
                  </a:cubicBezTo>
                  <a:lnTo>
                    <a:pt x="1929" y="1834"/>
                  </a:lnTo>
                  <a:cubicBezTo>
                    <a:pt x="1858" y="1739"/>
                    <a:pt x="1786" y="1619"/>
                    <a:pt x="1881" y="1500"/>
                  </a:cubicBezTo>
                  <a:cubicBezTo>
                    <a:pt x="2096" y="1096"/>
                    <a:pt x="2382" y="667"/>
                    <a:pt x="2715" y="310"/>
                  </a:cubicBezTo>
                  <a:lnTo>
                    <a:pt x="2882" y="119"/>
                  </a:lnTo>
                  <a:cubicBezTo>
                    <a:pt x="3001" y="0"/>
                    <a:pt x="2810" y="48"/>
                    <a:pt x="2739" y="71"/>
                  </a:cubicBezTo>
                  <a:cubicBezTo>
                    <a:pt x="2501" y="119"/>
                    <a:pt x="2263" y="214"/>
                    <a:pt x="2024" y="333"/>
                  </a:cubicBezTo>
                  <a:cubicBezTo>
                    <a:pt x="1739" y="691"/>
                    <a:pt x="1453" y="1072"/>
                    <a:pt x="1262" y="1500"/>
                  </a:cubicBezTo>
                  <a:cubicBezTo>
                    <a:pt x="1191" y="1643"/>
                    <a:pt x="1215" y="1739"/>
                    <a:pt x="1310" y="1834"/>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8"/>
            <p:cNvSpPr/>
            <p:nvPr/>
          </p:nvSpPr>
          <p:spPr>
            <a:xfrm>
              <a:off x="3457675" y="2913460"/>
              <a:ext cx="26034" cy="28446"/>
            </a:xfrm>
            <a:custGeom>
              <a:avLst/>
              <a:gdLst/>
              <a:ahLst/>
              <a:cxnLst/>
              <a:rect l="l" t="t" r="r" b="b"/>
              <a:pathLst>
                <a:path w="787" h="859" extrusionOk="0">
                  <a:moveTo>
                    <a:pt x="786" y="311"/>
                  </a:moveTo>
                  <a:cubicBezTo>
                    <a:pt x="620" y="215"/>
                    <a:pt x="429" y="120"/>
                    <a:pt x="262" y="1"/>
                  </a:cubicBezTo>
                  <a:lnTo>
                    <a:pt x="0" y="620"/>
                  </a:lnTo>
                  <a:cubicBezTo>
                    <a:pt x="167" y="715"/>
                    <a:pt x="358" y="811"/>
                    <a:pt x="548" y="858"/>
                  </a:cubicBezTo>
                  <a:cubicBezTo>
                    <a:pt x="643" y="692"/>
                    <a:pt x="739" y="501"/>
                    <a:pt x="786" y="311"/>
                  </a:cubicBezTo>
                  <a:close/>
                </a:path>
              </a:pathLst>
            </a:custGeom>
            <a:solidFill>
              <a:srgbClr val="E1E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8"/>
            <p:cNvSpPr/>
            <p:nvPr/>
          </p:nvSpPr>
          <p:spPr>
            <a:xfrm>
              <a:off x="3411198" y="2769144"/>
              <a:ext cx="383662" cy="365159"/>
            </a:xfrm>
            <a:custGeom>
              <a:avLst/>
              <a:gdLst/>
              <a:ahLst/>
              <a:cxnLst/>
              <a:rect l="l" t="t" r="r" b="b"/>
              <a:pathLst>
                <a:path w="11598" h="11027" extrusionOk="0">
                  <a:moveTo>
                    <a:pt x="1905" y="1335"/>
                  </a:moveTo>
                  <a:lnTo>
                    <a:pt x="2144" y="1573"/>
                  </a:lnTo>
                  <a:lnTo>
                    <a:pt x="1929" y="1811"/>
                  </a:lnTo>
                  <a:lnTo>
                    <a:pt x="1691" y="1573"/>
                  </a:lnTo>
                  <a:lnTo>
                    <a:pt x="1905" y="1335"/>
                  </a:lnTo>
                  <a:close/>
                  <a:moveTo>
                    <a:pt x="9693" y="1358"/>
                  </a:moveTo>
                  <a:lnTo>
                    <a:pt x="9931" y="1596"/>
                  </a:lnTo>
                  <a:lnTo>
                    <a:pt x="9693" y="1835"/>
                  </a:lnTo>
                  <a:lnTo>
                    <a:pt x="9455" y="1596"/>
                  </a:lnTo>
                  <a:lnTo>
                    <a:pt x="9693" y="1358"/>
                  </a:lnTo>
                  <a:close/>
                  <a:moveTo>
                    <a:pt x="4096" y="572"/>
                  </a:moveTo>
                  <a:lnTo>
                    <a:pt x="4096" y="572"/>
                  </a:lnTo>
                  <a:cubicBezTo>
                    <a:pt x="4025" y="692"/>
                    <a:pt x="3954" y="787"/>
                    <a:pt x="3858" y="906"/>
                  </a:cubicBezTo>
                  <a:cubicBezTo>
                    <a:pt x="3692" y="1144"/>
                    <a:pt x="3549" y="1406"/>
                    <a:pt x="3382" y="1692"/>
                  </a:cubicBezTo>
                  <a:cubicBezTo>
                    <a:pt x="3358" y="1787"/>
                    <a:pt x="3334" y="1882"/>
                    <a:pt x="3358" y="1978"/>
                  </a:cubicBezTo>
                  <a:cubicBezTo>
                    <a:pt x="3382" y="2073"/>
                    <a:pt x="3453" y="2168"/>
                    <a:pt x="3501" y="2216"/>
                  </a:cubicBezTo>
                  <a:lnTo>
                    <a:pt x="3787" y="2478"/>
                  </a:lnTo>
                  <a:lnTo>
                    <a:pt x="2882" y="3383"/>
                  </a:lnTo>
                  <a:cubicBezTo>
                    <a:pt x="2525" y="3716"/>
                    <a:pt x="2310" y="4073"/>
                    <a:pt x="2144" y="4454"/>
                  </a:cubicBezTo>
                  <a:cubicBezTo>
                    <a:pt x="1905" y="4335"/>
                    <a:pt x="1691" y="4192"/>
                    <a:pt x="1477" y="4002"/>
                  </a:cubicBezTo>
                  <a:cubicBezTo>
                    <a:pt x="1239" y="3787"/>
                    <a:pt x="1048" y="3597"/>
                    <a:pt x="881" y="3359"/>
                  </a:cubicBezTo>
                  <a:lnTo>
                    <a:pt x="2025" y="2216"/>
                  </a:lnTo>
                  <a:lnTo>
                    <a:pt x="2858" y="1382"/>
                  </a:lnTo>
                  <a:cubicBezTo>
                    <a:pt x="3096" y="1144"/>
                    <a:pt x="3382" y="930"/>
                    <a:pt x="3715" y="763"/>
                  </a:cubicBezTo>
                  <a:cubicBezTo>
                    <a:pt x="3834" y="692"/>
                    <a:pt x="3977" y="644"/>
                    <a:pt x="4096" y="572"/>
                  </a:cubicBezTo>
                  <a:close/>
                  <a:moveTo>
                    <a:pt x="7526" y="549"/>
                  </a:moveTo>
                  <a:lnTo>
                    <a:pt x="7526" y="549"/>
                  </a:lnTo>
                  <a:cubicBezTo>
                    <a:pt x="7645" y="620"/>
                    <a:pt x="7788" y="668"/>
                    <a:pt x="7907" y="739"/>
                  </a:cubicBezTo>
                  <a:cubicBezTo>
                    <a:pt x="8240" y="906"/>
                    <a:pt x="8550" y="1120"/>
                    <a:pt x="8788" y="1358"/>
                  </a:cubicBezTo>
                  <a:lnTo>
                    <a:pt x="10764" y="3359"/>
                  </a:lnTo>
                  <a:cubicBezTo>
                    <a:pt x="10622" y="3549"/>
                    <a:pt x="10407" y="3787"/>
                    <a:pt x="10169" y="4002"/>
                  </a:cubicBezTo>
                  <a:cubicBezTo>
                    <a:pt x="9979" y="4192"/>
                    <a:pt x="9764" y="4335"/>
                    <a:pt x="9526" y="4454"/>
                  </a:cubicBezTo>
                  <a:cubicBezTo>
                    <a:pt x="9336" y="4073"/>
                    <a:pt x="9145" y="3716"/>
                    <a:pt x="8740" y="3359"/>
                  </a:cubicBezTo>
                  <a:lnTo>
                    <a:pt x="7859" y="2454"/>
                  </a:lnTo>
                  <a:lnTo>
                    <a:pt x="8121" y="2192"/>
                  </a:lnTo>
                  <a:cubicBezTo>
                    <a:pt x="8192" y="2120"/>
                    <a:pt x="8240" y="2049"/>
                    <a:pt x="8264" y="1954"/>
                  </a:cubicBezTo>
                  <a:cubicBezTo>
                    <a:pt x="8312" y="1858"/>
                    <a:pt x="8312" y="1763"/>
                    <a:pt x="8240" y="1644"/>
                  </a:cubicBezTo>
                  <a:cubicBezTo>
                    <a:pt x="8121" y="1382"/>
                    <a:pt x="7954" y="1144"/>
                    <a:pt x="7764" y="882"/>
                  </a:cubicBezTo>
                  <a:cubicBezTo>
                    <a:pt x="7716" y="763"/>
                    <a:pt x="7621" y="668"/>
                    <a:pt x="7526" y="549"/>
                  </a:cubicBezTo>
                  <a:close/>
                  <a:moveTo>
                    <a:pt x="643" y="3549"/>
                  </a:moveTo>
                  <a:cubicBezTo>
                    <a:pt x="834" y="3787"/>
                    <a:pt x="1048" y="4026"/>
                    <a:pt x="1286" y="4240"/>
                  </a:cubicBezTo>
                  <a:cubicBezTo>
                    <a:pt x="1477" y="4454"/>
                    <a:pt x="1715" y="4621"/>
                    <a:pt x="2001" y="4740"/>
                  </a:cubicBezTo>
                  <a:cubicBezTo>
                    <a:pt x="1953" y="4811"/>
                    <a:pt x="1929" y="4907"/>
                    <a:pt x="1905" y="4930"/>
                  </a:cubicBezTo>
                  <a:lnTo>
                    <a:pt x="1882" y="5026"/>
                  </a:lnTo>
                  <a:cubicBezTo>
                    <a:pt x="1596" y="4930"/>
                    <a:pt x="1334" y="4740"/>
                    <a:pt x="1096" y="4573"/>
                  </a:cubicBezTo>
                  <a:cubicBezTo>
                    <a:pt x="834" y="4335"/>
                    <a:pt x="596" y="4073"/>
                    <a:pt x="405" y="3787"/>
                  </a:cubicBezTo>
                  <a:lnTo>
                    <a:pt x="643" y="3549"/>
                  </a:lnTo>
                  <a:close/>
                  <a:moveTo>
                    <a:pt x="10979" y="3597"/>
                  </a:moveTo>
                  <a:lnTo>
                    <a:pt x="11217" y="3859"/>
                  </a:lnTo>
                  <a:cubicBezTo>
                    <a:pt x="11074" y="4121"/>
                    <a:pt x="10836" y="4383"/>
                    <a:pt x="10526" y="4621"/>
                  </a:cubicBezTo>
                  <a:cubicBezTo>
                    <a:pt x="10288" y="4835"/>
                    <a:pt x="10026" y="4978"/>
                    <a:pt x="9764" y="5073"/>
                  </a:cubicBezTo>
                  <a:lnTo>
                    <a:pt x="9740" y="4978"/>
                  </a:lnTo>
                  <a:cubicBezTo>
                    <a:pt x="9693" y="4907"/>
                    <a:pt x="9669" y="4835"/>
                    <a:pt x="9645" y="4788"/>
                  </a:cubicBezTo>
                  <a:cubicBezTo>
                    <a:pt x="9883" y="4621"/>
                    <a:pt x="10145" y="4454"/>
                    <a:pt x="10360" y="4264"/>
                  </a:cubicBezTo>
                  <a:cubicBezTo>
                    <a:pt x="10598" y="4073"/>
                    <a:pt x="10788" y="3835"/>
                    <a:pt x="10979" y="3597"/>
                  </a:cubicBezTo>
                  <a:close/>
                  <a:moveTo>
                    <a:pt x="6311" y="5693"/>
                  </a:moveTo>
                  <a:lnTo>
                    <a:pt x="8073" y="7455"/>
                  </a:lnTo>
                  <a:lnTo>
                    <a:pt x="7811" y="7693"/>
                  </a:lnTo>
                  <a:lnTo>
                    <a:pt x="6073" y="5931"/>
                  </a:lnTo>
                  <a:lnTo>
                    <a:pt x="6311" y="5693"/>
                  </a:lnTo>
                  <a:close/>
                  <a:moveTo>
                    <a:pt x="1658" y="9443"/>
                  </a:moveTo>
                  <a:cubicBezTo>
                    <a:pt x="1614" y="9443"/>
                    <a:pt x="1572" y="9455"/>
                    <a:pt x="1548" y="9479"/>
                  </a:cubicBezTo>
                  <a:lnTo>
                    <a:pt x="1191" y="9836"/>
                  </a:lnTo>
                  <a:cubicBezTo>
                    <a:pt x="1120" y="9884"/>
                    <a:pt x="1120" y="10027"/>
                    <a:pt x="1191" y="10074"/>
                  </a:cubicBezTo>
                  <a:cubicBezTo>
                    <a:pt x="1215" y="10110"/>
                    <a:pt x="1257" y="10128"/>
                    <a:pt x="1301" y="10128"/>
                  </a:cubicBezTo>
                  <a:cubicBezTo>
                    <a:pt x="1346" y="10128"/>
                    <a:pt x="1393" y="10110"/>
                    <a:pt x="1429" y="10074"/>
                  </a:cubicBezTo>
                  <a:lnTo>
                    <a:pt x="1786" y="9717"/>
                  </a:lnTo>
                  <a:cubicBezTo>
                    <a:pt x="1834" y="9670"/>
                    <a:pt x="1834" y="9550"/>
                    <a:pt x="1786" y="9479"/>
                  </a:cubicBezTo>
                  <a:cubicBezTo>
                    <a:pt x="1751" y="9455"/>
                    <a:pt x="1703" y="9443"/>
                    <a:pt x="1658" y="9443"/>
                  </a:cubicBezTo>
                  <a:close/>
                  <a:moveTo>
                    <a:pt x="9970" y="9443"/>
                  </a:moveTo>
                  <a:cubicBezTo>
                    <a:pt x="9925" y="9443"/>
                    <a:pt x="9883" y="9455"/>
                    <a:pt x="9859" y="9479"/>
                  </a:cubicBezTo>
                  <a:cubicBezTo>
                    <a:pt x="9788" y="9550"/>
                    <a:pt x="9788" y="9670"/>
                    <a:pt x="9859" y="9717"/>
                  </a:cubicBezTo>
                  <a:lnTo>
                    <a:pt x="10217" y="10074"/>
                  </a:lnTo>
                  <a:cubicBezTo>
                    <a:pt x="10241" y="10110"/>
                    <a:pt x="10282" y="10128"/>
                    <a:pt x="10327" y="10128"/>
                  </a:cubicBezTo>
                  <a:cubicBezTo>
                    <a:pt x="10372" y="10128"/>
                    <a:pt x="10419" y="10110"/>
                    <a:pt x="10455" y="10074"/>
                  </a:cubicBezTo>
                  <a:cubicBezTo>
                    <a:pt x="10502" y="10027"/>
                    <a:pt x="10502" y="9884"/>
                    <a:pt x="10455" y="9836"/>
                  </a:cubicBezTo>
                  <a:lnTo>
                    <a:pt x="10098" y="9479"/>
                  </a:lnTo>
                  <a:cubicBezTo>
                    <a:pt x="10062" y="9455"/>
                    <a:pt x="10014" y="9443"/>
                    <a:pt x="9970" y="9443"/>
                  </a:cubicBezTo>
                  <a:close/>
                  <a:moveTo>
                    <a:pt x="4596" y="1"/>
                  </a:moveTo>
                  <a:cubicBezTo>
                    <a:pt x="4311" y="72"/>
                    <a:pt x="3930" y="191"/>
                    <a:pt x="3596" y="358"/>
                  </a:cubicBezTo>
                  <a:cubicBezTo>
                    <a:pt x="3239" y="572"/>
                    <a:pt x="2882" y="811"/>
                    <a:pt x="2644" y="1049"/>
                  </a:cubicBezTo>
                  <a:lnTo>
                    <a:pt x="2406" y="1287"/>
                  </a:lnTo>
                  <a:lnTo>
                    <a:pt x="2048" y="930"/>
                  </a:lnTo>
                  <a:cubicBezTo>
                    <a:pt x="2025" y="906"/>
                    <a:pt x="1977" y="894"/>
                    <a:pt x="1929" y="894"/>
                  </a:cubicBezTo>
                  <a:cubicBezTo>
                    <a:pt x="1882" y="894"/>
                    <a:pt x="1834" y="906"/>
                    <a:pt x="1810" y="930"/>
                  </a:cubicBezTo>
                  <a:lnTo>
                    <a:pt x="1334" y="1406"/>
                  </a:lnTo>
                  <a:cubicBezTo>
                    <a:pt x="1262" y="1477"/>
                    <a:pt x="1262" y="1596"/>
                    <a:pt x="1334" y="1644"/>
                  </a:cubicBezTo>
                  <a:lnTo>
                    <a:pt x="1691" y="2001"/>
                  </a:lnTo>
                  <a:lnTo>
                    <a:pt x="48" y="3645"/>
                  </a:lnTo>
                  <a:cubicBezTo>
                    <a:pt x="0" y="3716"/>
                    <a:pt x="0" y="3787"/>
                    <a:pt x="24" y="3859"/>
                  </a:cubicBezTo>
                  <a:cubicBezTo>
                    <a:pt x="191" y="4192"/>
                    <a:pt x="500" y="4549"/>
                    <a:pt x="858" y="4835"/>
                  </a:cubicBezTo>
                  <a:cubicBezTo>
                    <a:pt x="1143" y="5073"/>
                    <a:pt x="1501" y="5288"/>
                    <a:pt x="1905" y="5383"/>
                  </a:cubicBezTo>
                  <a:cubicBezTo>
                    <a:pt x="1922" y="5389"/>
                    <a:pt x="1941" y="5392"/>
                    <a:pt x="1959" y="5392"/>
                  </a:cubicBezTo>
                  <a:cubicBezTo>
                    <a:pt x="2018" y="5392"/>
                    <a:pt x="2078" y="5360"/>
                    <a:pt x="2096" y="5288"/>
                  </a:cubicBezTo>
                  <a:cubicBezTo>
                    <a:pt x="2144" y="5169"/>
                    <a:pt x="2167" y="5097"/>
                    <a:pt x="2191" y="5050"/>
                  </a:cubicBezTo>
                  <a:cubicBezTo>
                    <a:pt x="2263" y="4954"/>
                    <a:pt x="2286" y="4835"/>
                    <a:pt x="2334" y="4716"/>
                  </a:cubicBezTo>
                  <a:cubicBezTo>
                    <a:pt x="2548" y="4264"/>
                    <a:pt x="2739" y="3930"/>
                    <a:pt x="3096" y="3573"/>
                  </a:cubicBezTo>
                  <a:lnTo>
                    <a:pt x="3168" y="3502"/>
                  </a:lnTo>
                  <a:lnTo>
                    <a:pt x="3858" y="4168"/>
                  </a:lnTo>
                  <a:cubicBezTo>
                    <a:pt x="3894" y="4204"/>
                    <a:pt x="3942" y="4222"/>
                    <a:pt x="3986" y="4222"/>
                  </a:cubicBezTo>
                  <a:cubicBezTo>
                    <a:pt x="4031" y="4222"/>
                    <a:pt x="4073" y="4204"/>
                    <a:pt x="4096" y="4168"/>
                  </a:cubicBezTo>
                  <a:cubicBezTo>
                    <a:pt x="4168" y="4121"/>
                    <a:pt x="4168" y="4002"/>
                    <a:pt x="4096" y="3930"/>
                  </a:cubicBezTo>
                  <a:lnTo>
                    <a:pt x="3406" y="3263"/>
                  </a:lnTo>
                  <a:lnTo>
                    <a:pt x="3644" y="3049"/>
                  </a:lnTo>
                  <a:lnTo>
                    <a:pt x="5597" y="4978"/>
                  </a:lnTo>
                  <a:lnTo>
                    <a:pt x="5382" y="5216"/>
                  </a:lnTo>
                  <a:lnTo>
                    <a:pt x="4692" y="4526"/>
                  </a:lnTo>
                  <a:cubicBezTo>
                    <a:pt x="4668" y="4502"/>
                    <a:pt x="4626" y="4490"/>
                    <a:pt x="4582" y="4490"/>
                  </a:cubicBezTo>
                  <a:cubicBezTo>
                    <a:pt x="4537" y="4490"/>
                    <a:pt x="4489" y="4502"/>
                    <a:pt x="4454" y="4526"/>
                  </a:cubicBezTo>
                  <a:cubicBezTo>
                    <a:pt x="4406" y="4597"/>
                    <a:pt x="4406" y="4716"/>
                    <a:pt x="4454" y="4764"/>
                  </a:cubicBezTo>
                  <a:lnTo>
                    <a:pt x="5144" y="5454"/>
                  </a:lnTo>
                  <a:lnTo>
                    <a:pt x="3358" y="7240"/>
                  </a:lnTo>
                  <a:cubicBezTo>
                    <a:pt x="3263" y="7217"/>
                    <a:pt x="3215" y="7217"/>
                    <a:pt x="3144" y="7217"/>
                  </a:cubicBezTo>
                  <a:cubicBezTo>
                    <a:pt x="3025" y="7217"/>
                    <a:pt x="2906" y="7264"/>
                    <a:pt x="2810" y="7360"/>
                  </a:cubicBezTo>
                  <a:lnTo>
                    <a:pt x="405" y="9789"/>
                  </a:lnTo>
                  <a:cubicBezTo>
                    <a:pt x="310" y="9860"/>
                    <a:pt x="262" y="9979"/>
                    <a:pt x="262" y="10098"/>
                  </a:cubicBezTo>
                  <a:cubicBezTo>
                    <a:pt x="238" y="10217"/>
                    <a:pt x="286" y="10336"/>
                    <a:pt x="381" y="10432"/>
                  </a:cubicBezTo>
                  <a:lnTo>
                    <a:pt x="858" y="10908"/>
                  </a:lnTo>
                  <a:cubicBezTo>
                    <a:pt x="953" y="11003"/>
                    <a:pt x="1072" y="11027"/>
                    <a:pt x="1191" y="11027"/>
                  </a:cubicBezTo>
                  <a:cubicBezTo>
                    <a:pt x="1310" y="11027"/>
                    <a:pt x="1429" y="10979"/>
                    <a:pt x="1524" y="10884"/>
                  </a:cubicBezTo>
                  <a:lnTo>
                    <a:pt x="2429" y="9955"/>
                  </a:lnTo>
                  <a:cubicBezTo>
                    <a:pt x="2501" y="9908"/>
                    <a:pt x="2501" y="9789"/>
                    <a:pt x="2429" y="9717"/>
                  </a:cubicBezTo>
                  <a:cubicBezTo>
                    <a:pt x="2406" y="9693"/>
                    <a:pt x="2364" y="9681"/>
                    <a:pt x="2319" y="9681"/>
                  </a:cubicBezTo>
                  <a:cubicBezTo>
                    <a:pt x="2275" y="9681"/>
                    <a:pt x="2227" y="9693"/>
                    <a:pt x="2191" y="9717"/>
                  </a:cubicBezTo>
                  <a:lnTo>
                    <a:pt x="1239" y="10574"/>
                  </a:lnTo>
                  <a:cubicBezTo>
                    <a:pt x="1239" y="10622"/>
                    <a:pt x="1191" y="10646"/>
                    <a:pt x="1167" y="10646"/>
                  </a:cubicBezTo>
                  <a:cubicBezTo>
                    <a:pt x="1120" y="10646"/>
                    <a:pt x="1096" y="10646"/>
                    <a:pt x="1072" y="10622"/>
                  </a:cubicBezTo>
                  <a:lnTo>
                    <a:pt x="596" y="10146"/>
                  </a:lnTo>
                  <a:cubicBezTo>
                    <a:pt x="548" y="10098"/>
                    <a:pt x="548" y="10074"/>
                    <a:pt x="548" y="10051"/>
                  </a:cubicBezTo>
                  <a:cubicBezTo>
                    <a:pt x="548" y="9979"/>
                    <a:pt x="596" y="9955"/>
                    <a:pt x="619" y="9932"/>
                  </a:cubicBezTo>
                  <a:lnTo>
                    <a:pt x="3025" y="7526"/>
                  </a:lnTo>
                  <a:cubicBezTo>
                    <a:pt x="3049" y="7479"/>
                    <a:pt x="3120" y="7455"/>
                    <a:pt x="3144" y="7455"/>
                  </a:cubicBezTo>
                  <a:cubicBezTo>
                    <a:pt x="3168" y="7455"/>
                    <a:pt x="3215" y="7455"/>
                    <a:pt x="3239" y="7479"/>
                  </a:cubicBezTo>
                  <a:lnTo>
                    <a:pt x="3715" y="7955"/>
                  </a:lnTo>
                  <a:cubicBezTo>
                    <a:pt x="3739" y="8003"/>
                    <a:pt x="3739" y="8026"/>
                    <a:pt x="3739" y="8050"/>
                  </a:cubicBezTo>
                  <a:cubicBezTo>
                    <a:pt x="3739" y="8074"/>
                    <a:pt x="3715" y="8122"/>
                    <a:pt x="3692" y="8145"/>
                  </a:cubicBezTo>
                  <a:lnTo>
                    <a:pt x="2763" y="9074"/>
                  </a:lnTo>
                  <a:cubicBezTo>
                    <a:pt x="2715" y="9122"/>
                    <a:pt x="2715" y="9241"/>
                    <a:pt x="2763" y="9312"/>
                  </a:cubicBezTo>
                  <a:cubicBezTo>
                    <a:pt x="2787" y="9336"/>
                    <a:pt x="2834" y="9348"/>
                    <a:pt x="2882" y="9348"/>
                  </a:cubicBezTo>
                  <a:cubicBezTo>
                    <a:pt x="2929" y="9348"/>
                    <a:pt x="2977" y="9336"/>
                    <a:pt x="3001" y="9312"/>
                  </a:cubicBezTo>
                  <a:lnTo>
                    <a:pt x="3930" y="8384"/>
                  </a:lnTo>
                  <a:cubicBezTo>
                    <a:pt x="4025" y="8288"/>
                    <a:pt x="4073" y="8169"/>
                    <a:pt x="4073" y="8050"/>
                  </a:cubicBezTo>
                  <a:cubicBezTo>
                    <a:pt x="4073" y="7955"/>
                    <a:pt x="4073" y="7907"/>
                    <a:pt x="4049" y="7836"/>
                  </a:cubicBezTo>
                  <a:lnTo>
                    <a:pt x="5835" y="6050"/>
                  </a:lnTo>
                  <a:lnTo>
                    <a:pt x="7621" y="7836"/>
                  </a:lnTo>
                  <a:cubicBezTo>
                    <a:pt x="7573" y="7931"/>
                    <a:pt x="7573" y="8003"/>
                    <a:pt x="7573" y="8050"/>
                  </a:cubicBezTo>
                  <a:cubicBezTo>
                    <a:pt x="7573" y="8169"/>
                    <a:pt x="7645" y="8288"/>
                    <a:pt x="7740" y="8384"/>
                  </a:cubicBezTo>
                  <a:lnTo>
                    <a:pt x="10145" y="10789"/>
                  </a:lnTo>
                  <a:cubicBezTo>
                    <a:pt x="10241" y="10884"/>
                    <a:pt x="10360" y="10932"/>
                    <a:pt x="10479" y="10932"/>
                  </a:cubicBezTo>
                  <a:cubicBezTo>
                    <a:pt x="10505" y="10942"/>
                    <a:pt x="10531" y="10947"/>
                    <a:pt x="10557" y="10947"/>
                  </a:cubicBezTo>
                  <a:cubicBezTo>
                    <a:pt x="10649" y="10947"/>
                    <a:pt x="10738" y="10887"/>
                    <a:pt x="10812" y="10813"/>
                  </a:cubicBezTo>
                  <a:lnTo>
                    <a:pt x="11288" y="10336"/>
                  </a:lnTo>
                  <a:cubicBezTo>
                    <a:pt x="11360" y="10265"/>
                    <a:pt x="11407" y="10146"/>
                    <a:pt x="11407" y="10027"/>
                  </a:cubicBezTo>
                  <a:cubicBezTo>
                    <a:pt x="11407" y="9908"/>
                    <a:pt x="11336" y="9789"/>
                    <a:pt x="11241" y="9693"/>
                  </a:cubicBezTo>
                  <a:lnTo>
                    <a:pt x="10336" y="8765"/>
                  </a:lnTo>
                  <a:cubicBezTo>
                    <a:pt x="10300" y="8741"/>
                    <a:pt x="10252" y="8729"/>
                    <a:pt x="10208" y="8729"/>
                  </a:cubicBezTo>
                  <a:cubicBezTo>
                    <a:pt x="10163" y="8729"/>
                    <a:pt x="10121" y="8741"/>
                    <a:pt x="10098" y="8765"/>
                  </a:cubicBezTo>
                  <a:cubicBezTo>
                    <a:pt x="10026" y="8836"/>
                    <a:pt x="10026" y="8955"/>
                    <a:pt x="10098" y="9003"/>
                  </a:cubicBezTo>
                  <a:lnTo>
                    <a:pt x="11003" y="9932"/>
                  </a:lnTo>
                  <a:cubicBezTo>
                    <a:pt x="11050" y="9955"/>
                    <a:pt x="11074" y="10027"/>
                    <a:pt x="11074" y="10051"/>
                  </a:cubicBezTo>
                  <a:cubicBezTo>
                    <a:pt x="11074" y="10074"/>
                    <a:pt x="11074" y="10098"/>
                    <a:pt x="11050" y="10146"/>
                  </a:cubicBezTo>
                  <a:lnTo>
                    <a:pt x="10550" y="10622"/>
                  </a:lnTo>
                  <a:cubicBezTo>
                    <a:pt x="10526" y="10646"/>
                    <a:pt x="10502" y="10646"/>
                    <a:pt x="10479" y="10646"/>
                  </a:cubicBezTo>
                  <a:cubicBezTo>
                    <a:pt x="10431" y="10646"/>
                    <a:pt x="10407" y="10622"/>
                    <a:pt x="10383" y="10574"/>
                  </a:cubicBezTo>
                  <a:lnTo>
                    <a:pt x="7978" y="8169"/>
                  </a:lnTo>
                  <a:cubicBezTo>
                    <a:pt x="7931" y="8169"/>
                    <a:pt x="7907" y="8122"/>
                    <a:pt x="7907" y="8074"/>
                  </a:cubicBezTo>
                  <a:cubicBezTo>
                    <a:pt x="7907" y="8050"/>
                    <a:pt x="7907" y="8026"/>
                    <a:pt x="7931" y="8003"/>
                  </a:cubicBezTo>
                  <a:lnTo>
                    <a:pt x="8407" y="7526"/>
                  </a:lnTo>
                  <a:cubicBezTo>
                    <a:pt x="8454" y="7479"/>
                    <a:pt x="8478" y="7479"/>
                    <a:pt x="8502" y="7479"/>
                  </a:cubicBezTo>
                  <a:cubicBezTo>
                    <a:pt x="8550" y="7479"/>
                    <a:pt x="8574" y="7526"/>
                    <a:pt x="8597" y="7550"/>
                  </a:cubicBezTo>
                  <a:lnTo>
                    <a:pt x="9526" y="8479"/>
                  </a:lnTo>
                  <a:cubicBezTo>
                    <a:pt x="9550" y="8503"/>
                    <a:pt x="9592" y="8515"/>
                    <a:pt x="9636" y="8515"/>
                  </a:cubicBezTo>
                  <a:cubicBezTo>
                    <a:pt x="9681" y="8515"/>
                    <a:pt x="9729" y="8503"/>
                    <a:pt x="9764" y="8479"/>
                  </a:cubicBezTo>
                  <a:cubicBezTo>
                    <a:pt x="9812" y="8407"/>
                    <a:pt x="9812" y="8288"/>
                    <a:pt x="9764" y="8241"/>
                  </a:cubicBezTo>
                  <a:lnTo>
                    <a:pt x="8835" y="7312"/>
                  </a:lnTo>
                  <a:cubicBezTo>
                    <a:pt x="8740" y="7217"/>
                    <a:pt x="8621" y="7169"/>
                    <a:pt x="8502" y="7169"/>
                  </a:cubicBezTo>
                  <a:cubicBezTo>
                    <a:pt x="8407" y="7169"/>
                    <a:pt x="8359" y="7169"/>
                    <a:pt x="8312" y="7193"/>
                  </a:cubicBezTo>
                  <a:lnTo>
                    <a:pt x="6525" y="5407"/>
                  </a:lnTo>
                  <a:lnTo>
                    <a:pt x="8454" y="3478"/>
                  </a:lnTo>
                  <a:lnTo>
                    <a:pt x="8550" y="3549"/>
                  </a:lnTo>
                  <a:cubicBezTo>
                    <a:pt x="8955" y="4002"/>
                    <a:pt x="9169" y="4502"/>
                    <a:pt x="9407" y="5050"/>
                  </a:cubicBezTo>
                  <a:cubicBezTo>
                    <a:pt x="9431" y="5097"/>
                    <a:pt x="9431" y="5169"/>
                    <a:pt x="9502" y="5288"/>
                  </a:cubicBezTo>
                  <a:cubicBezTo>
                    <a:pt x="9523" y="5329"/>
                    <a:pt x="9579" y="5388"/>
                    <a:pt x="9655" y="5388"/>
                  </a:cubicBezTo>
                  <a:cubicBezTo>
                    <a:pt x="9667" y="5388"/>
                    <a:pt x="9680" y="5386"/>
                    <a:pt x="9693" y="5383"/>
                  </a:cubicBezTo>
                  <a:cubicBezTo>
                    <a:pt x="10098" y="5288"/>
                    <a:pt x="10455" y="5073"/>
                    <a:pt x="10741" y="4835"/>
                  </a:cubicBezTo>
                  <a:cubicBezTo>
                    <a:pt x="11098" y="4549"/>
                    <a:pt x="11384" y="4192"/>
                    <a:pt x="11574" y="3859"/>
                  </a:cubicBezTo>
                  <a:cubicBezTo>
                    <a:pt x="11598" y="3787"/>
                    <a:pt x="11598" y="3716"/>
                    <a:pt x="11550" y="3645"/>
                  </a:cubicBezTo>
                  <a:lnTo>
                    <a:pt x="9907" y="2001"/>
                  </a:lnTo>
                  <a:lnTo>
                    <a:pt x="10264" y="1644"/>
                  </a:lnTo>
                  <a:cubicBezTo>
                    <a:pt x="10312" y="1596"/>
                    <a:pt x="10312" y="1477"/>
                    <a:pt x="10264" y="1406"/>
                  </a:cubicBezTo>
                  <a:lnTo>
                    <a:pt x="9788" y="930"/>
                  </a:lnTo>
                  <a:cubicBezTo>
                    <a:pt x="9752" y="906"/>
                    <a:pt x="9705" y="894"/>
                    <a:pt x="9660" y="894"/>
                  </a:cubicBezTo>
                  <a:cubicBezTo>
                    <a:pt x="9615" y="894"/>
                    <a:pt x="9574" y="906"/>
                    <a:pt x="9550" y="930"/>
                  </a:cubicBezTo>
                  <a:lnTo>
                    <a:pt x="9193" y="1287"/>
                  </a:lnTo>
                  <a:lnTo>
                    <a:pt x="8955" y="1049"/>
                  </a:lnTo>
                  <a:cubicBezTo>
                    <a:pt x="8693" y="787"/>
                    <a:pt x="8359" y="549"/>
                    <a:pt x="8002" y="382"/>
                  </a:cubicBezTo>
                  <a:cubicBezTo>
                    <a:pt x="7669" y="191"/>
                    <a:pt x="7311" y="49"/>
                    <a:pt x="6978" y="25"/>
                  </a:cubicBezTo>
                  <a:cubicBezTo>
                    <a:pt x="6906" y="25"/>
                    <a:pt x="6811" y="72"/>
                    <a:pt x="6811" y="168"/>
                  </a:cubicBezTo>
                  <a:cubicBezTo>
                    <a:pt x="6811" y="215"/>
                    <a:pt x="6835" y="287"/>
                    <a:pt x="6859" y="310"/>
                  </a:cubicBezTo>
                  <a:cubicBezTo>
                    <a:pt x="7073" y="549"/>
                    <a:pt x="7288" y="787"/>
                    <a:pt x="7454" y="1025"/>
                  </a:cubicBezTo>
                  <a:cubicBezTo>
                    <a:pt x="7645" y="1263"/>
                    <a:pt x="7788" y="1525"/>
                    <a:pt x="7907" y="1763"/>
                  </a:cubicBezTo>
                  <a:cubicBezTo>
                    <a:pt x="7931" y="1787"/>
                    <a:pt x="7931" y="1835"/>
                    <a:pt x="7931" y="1835"/>
                  </a:cubicBezTo>
                  <a:lnTo>
                    <a:pt x="7883" y="1882"/>
                  </a:lnTo>
                  <a:lnTo>
                    <a:pt x="7502" y="2287"/>
                  </a:lnTo>
                  <a:cubicBezTo>
                    <a:pt x="7430" y="2335"/>
                    <a:pt x="7430" y="2454"/>
                    <a:pt x="7502" y="2525"/>
                  </a:cubicBezTo>
                  <a:lnTo>
                    <a:pt x="7740" y="2763"/>
                  </a:lnTo>
                  <a:lnTo>
                    <a:pt x="6978" y="3502"/>
                  </a:lnTo>
                  <a:cubicBezTo>
                    <a:pt x="6930" y="3549"/>
                    <a:pt x="6930" y="3668"/>
                    <a:pt x="6978" y="3740"/>
                  </a:cubicBezTo>
                  <a:cubicBezTo>
                    <a:pt x="7014" y="3764"/>
                    <a:pt x="7061" y="3775"/>
                    <a:pt x="7106" y="3775"/>
                  </a:cubicBezTo>
                  <a:cubicBezTo>
                    <a:pt x="7151" y="3775"/>
                    <a:pt x="7192" y="3764"/>
                    <a:pt x="7216" y="3740"/>
                  </a:cubicBezTo>
                  <a:lnTo>
                    <a:pt x="7978" y="3002"/>
                  </a:lnTo>
                  <a:lnTo>
                    <a:pt x="8216" y="3192"/>
                  </a:lnTo>
                  <a:lnTo>
                    <a:pt x="3811" y="7598"/>
                  </a:lnTo>
                  <a:lnTo>
                    <a:pt x="3572" y="7407"/>
                  </a:lnTo>
                  <a:lnTo>
                    <a:pt x="6692" y="4264"/>
                  </a:lnTo>
                  <a:cubicBezTo>
                    <a:pt x="6740" y="4216"/>
                    <a:pt x="6740" y="4097"/>
                    <a:pt x="6692" y="4026"/>
                  </a:cubicBezTo>
                  <a:cubicBezTo>
                    <a:pt x="6656" y="4002"/>
                    <a:pt x="6609" y="3990"/>
                    <a:pt x="6564" y="3990"/>
                  </a:cubicBezTo>
                  <a:cubicBezTo>
                    <a:pt x="6520" y="3990"/>
                    <a:pt x="6478" y="4002"/>
                    <a:pt x="6454" y="4026"/>
                  </a:cubicBezTo>
                  <a:lnTo>
                    <a:pt x="5787" y="4692"/>
                  </a:lnTo>
                  <a:lnTo>
                    <a:pt x="3858" y="2763"/>
                  </a:lnTo>
                  <a:lnTo>
                    <a:pt x="4096" y="2525"/>
                  </a:lnTo>
                  <a:cubicBezTo>
                    <a:pt x="4168" y="2454"/>
                    <a:pt x="4168" y="2335"/>
                    <a:pt x="4096" y="2287"/>
                  </a:cubicBezTo>
                  <a:lnTo>
                    <a:pt x="3715" y="1882"/>
                  </a:lnTo>
                  <a:cubicBezTo>
                    <a:pt x="3692" y="1858"/>
                    <a:pt x="3644" y="1835"/>
                    <a:pt x="3644" y="1787"/>
                  </a:cubicBezTo>
                  <a:cubicBezTo>
                    <a:pt x="3644" y="1787"/>
                    <a:pt x="3644" y="1763"/>
                    <a:pt x="3692" y="1739"/>
                  </a:cubicBezTo>
                  <a:cubicBezTo>
                    <a:pt x="3811" y="1477"/>
                    <a:pt x="3954" y="1239"/>
                    <a:pt x="4144" y="1001"/>
                  </a:cubicBezTo>
                  <a:cubicBezTo>
                    <a:pt x="4311" y="787"/>
                    <a:pt x="4525" y="549"/>
                    <a:pt x="4739" y="310"/>
                  </a:cubicBezTo>
                  <a:cubicBezTo>
                    <a:pt x="4763" y="287"/>
                    <a:pt x="4787" y="215"/>
                    <a:pt x="4787" y="168"/>
                  </a:cubicBezTo>
                  <a:cubicBezTo>
                    <a:pt x="4787" y="72"/>
                    <a:pt x="4692" y="1"/>
                    <a:pt x="4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68"/>
          <p:cNvGrpSpPr/>
          <p:nvPr/>
        </p:nvGrpSpPr>
        <p:grpSpPr>
          <a:xfrm>
            <a:off x="2088152" y="3365459"/>
            <a:ext cx="274167" cy="383306"/>
            <a:chOff x="2149957" y="3395316"/>
            <a:chExt cx="274167" cy="383306"/>
          </a:xfrm>
        </p:grpSpPr>
        <p:sp>
          <p:nvSpPr>
            <p:cNvPr id="5904" name="Google Shape;5904;p68"/>
            <p:cNvSpPr/>
            <p:nvPr/>
          </p:nvSpPr>
          <p:spPr>
            <a:xfrm>
              <a:off x="2156242" y="3560129"/>
              <a:ext cx="29177" cy="51295"/>
            </a:xfrm>
            <a:custGeom>
              <a:avLst/>
              <a:gdLst/>
              <a:ahLst/>
              <a:cxnLst/>
              <a:rect l="l" t="t" r="r" b="b"/>
              <a:pathLst>
                <a:path w="882" h="1549" extrusionOk="0">
                  <a:moveTo>
                    <a:pt x="787" y="1549"/>
                  </a:moveTo>
                  <a:cubicBezTo>
                    <a:pt x="358" y="1549"/>
                    <a:pt x="1" y="1191"/>
                    <a:pt x="1" y="787"/>
                  </a:cubicBezTo>
                  <a:cubicBezTo>
                    <a:pt x="1" y="358"/>
                    <a:pt x="358" y="1"/>
                    <a:pt x="787" y="1"/>
                  </a:cubicBezTo>
                  <a:lnTo>
                    <a:pt x="882" y="7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8"/>
            <p:cNvSpPr/>
            <p:nvPr/>
          </p:nvSpPr>
          <p:spPr>
            <a:xfrm>
              <a:off x="2387868" y="3560129"/>
              <a:ext cx="31525" cy="51295"/>
            </a:xfrm>
            <a:custGeom>
              <a:avLst/>
              <a:gdLst/>
              <a:ahLst/>
              <a:cxnLst/>
              <a:rect l="l" t="t" r="r" b="b"/>
              <a:pathLst>
                <a:path w="953" h="1549" extrusionOk="0">
                  <a:moveTo>
                    <a:pt x="191" y="1549"/>
                  </a:moveTo>
                  <a:cubicBezTo>
                    <a:pt x="596" y="1549"/>
                    <a:pt x="953" y="1191"/>
                    <a:pt x="953" y="787"/>
                  </a:cubicBezTo>
                  <a:cubicBezTo>
                    <a:pt x="953" y="358"/>
                    <a:pt x="596" y="1"/>
                    <a:pt x="191" y="1"/>
                  </a:cubicBezTo>
                  <a:lnTo>
                    <a:pt x="0" y="71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8"/>
            <p:cNvSpPr/>
            <p:nvPr/>
          </p:nvSpPr>
          <p:spPr>
            <a:xfrm>
              <a:off x="2199577" y="3476547"/>
              <a:ext cx="175721" cy="44970"/>
            </a:xfrm>
            <a:custGeom>
              <a:avLst/>
              <a:gdLst/>
              <a:ahLst/>
              <a:cxnLst/>
              <a:rect l="l" t="t" r="r" b="b"/>
              <a:pathLst>
                <a:path w="5312" h="1358" extrusionOk="0">
                  <a:moveTo>
                    <a:pt x="644" y="96"/>
                  </a:moveTo>
                  <a:lnTo>
                    <a:pt x="882" y="96"/>
                  </a:lnTo>
                  <a:lnTo>
                    <a:pt x="2715" y="0"/>
                  </a:lnTo>
                  <a:lnTo>
                    <a:pt x="4454" y="96"/>
                  </a:lnTo>
                  <a:lnTo>
                    <a:pt x="4692" y="96"/>
                  </a:lnTo>
                  <a:cubicBezTo>
                    <a:pt x="4954" y="96"/>
                    <a:pt x="5216" y="286"/>
                    <a:pt x="5240" y="572"/>
                  </a:cubicBezTo>
                  <a:cubicBezTo>
                    <a:pt x="5311" y="929"/>
                    <a:pt x="5049" y="1215"/>
                    <a:pt x="4692" y="1215"/>
                  </a:cubicBezTo>
                  <a:lnTo>
                    <a:pt x="4454" y="1215"/>
                  </a:lnTo>
                  <a:lnTo>
                    <a:pt x="2739" y="1358"/>
                  </a:lnTo>
                  <a:lnTo>
                    <a:pt x="882" y="1215"/>
                  </a:lnTo>
                  <a:lnTo>
                    <a:pt x="644" y="1215"/>
                  </a:lnTo>
                  <a:cubicBezTo>
                    <a:pt x="358" y="1215"/>
                    <a:pt x="96" y="1001"/>
                    <a:pt x="72" y="739"/>
                  </a:cubicBezTo>
                  <a:cubicBezTo>
                    <a:pt x="1" y="381"/>
                    <a:pt x="286" y="96"/>
                    <a:pt x="644" y="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8"/>
            <p:cNvSpPr/>
            <p:nvPr/>
          </p:nvSpPr>
          <p:spPr>
            <a:xfrm>
              <a:off x="2332724" y="3479693"/>
              <a:ext cx="42574" cy="37089"/>
            </a:xfrm>
            <a:custGeom>
              <a:avLst/>
              <a:gdLst/>
              <a:ahLst/>
              <a:cxnLst/>
              <a:rect l="l" t="t" r="r" b="b"/>
              <a:pathLst>
                <a:path w="1287" h="1120" extrusionOk="0">
                  <a:moveTo>
                    <a:pt x="0" y="1"/>
                  </a:moveTo>
                  <a:lnTo>
                    <a:pt x="667" y="1"/>
                  </a:lnTo>
                  <a:cubicBezTo>
                    <a:pt x="929" y="1"/>
                    <a:pt x="1191" y="191"/>
                    <a:pt x="1215" y="477"/>
                  </a:cubicBezTo>
                  <a:cubicBezTo>
                    <a:pt x="1286" y="834"/>
                    <a:pt x="1024" y="1120"/>
                    <a:pt x="667" y="1120"/>
                  </a:cubicBezTo>
                  <a:lnTo>
                    <a:pt x="0" y="1120"/>
                  </a:lnTo>
                  <a:cubicBezTo>
                    <a:pt x="310" y="1120"/>
                    <a:pt x="572" y="858"/>
                    <a:pt x="572" y="548"/>
                  </a:cubicBezTo>
                  <a:cubicBezTo>
                    <a:pt x="572" y="239"/>
                    <a:pt x="334"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8"/>
            <p:cNvSpPr/>
            <p:nvPr/>
          </p:nvSpPr>
          <p:spPr>
            <a:xfrm>
              <a:off x="2181449" y="3515987"/>
              <a:ext cx="212737" cy="213724"/>
            </a:xfrm>
            <a:custGeom>
              <a:avLst/>
              <a:gdLst/>
              <a:ahLst/>
              <a:cxnLst/>
              <a:rect l="l" t="t" r="r" b="b"/>
              <a:pathLst>
                <a:path w="6431" h="6454" extrusionOk="0">
                  <a:moveTo>
                    <a:pt x="1430" y="6192"/>
                  </a:moveTo>
                  <a:lnTo>
                    <a:pt x="3168" y="6454"/>
                  </a:lnTo>
                  <a:lnTo>
                    <a:pt x="5002" y="6192"/>
                  </a:lnTo>
                  <a:lnTo>
                    <a:pt x="5002" y="3572"/>
                  </a:lnTo>
                  <a:cubicBezTo>
                    <a:pt x="5002" y="3382"/>
                    <a:pt x="5145" y="3215"/>
                    <a:pt x="5359" y="3215"/>
                  </a:cubicBezTo>
                  <a:lnTo>
                    <a:pt x="6312" y="3215"/>
                  </a:lnTo>
                  <a:cubicBezTo>
                    <a:pt x="6359" y="3215"/>
                    <a:pt x="6431" y="3144"/>
                    <a:pt x="6431" y="3096"/>
                  </a:cubicBezTo>
                  <a:lnTo>
                    <a:pt x="6431" y="1167"/>
                  </a:lnTo>
                  <a:cubicBezTo>
                    <a:pt x="6431" y="1096"/>
                    <a:pt x="6359" y="1048"/>
                    <a:pt x="6312" y="1048"/>
                  </a:cubicBezTo>
                  <a:lnTo>
                    <a:pt x="5312" y="1048"/>
                  </a:lnTo>
                  <a:cubicBezTo>
                    <a:pt x="5145" y="1048"/>
                    <a:pt x="4978" y="881"/>
                    <a:pt x="4978" y="691"/>
                  </a:cubicBezTo>
                  <a:lnTo>
                    <a:pt x="4978" y="0"/>
                  </a:lnTo>
                  <a:lnTo>
                    <a:pt x="1454" y="0"/>
                  </a:lnTo>
                  <a:lnTo>
                    <a:pt x="1454" y="691"/>
                  </a:lnTo>
                  <a:cubicBezTo>
                    <a:pt x="1454" y="857"/>
                    <a:pt x="1287" y="1048"/>
                    <a:pt x="1096" y="1048"/>
                  </a:cubicBezTo>
                  <a:lnTo>
                    <a:pt x="120" y="1048"/>
                  </a:lnTo>
                  <a:cubicBezTo>
                    <a:pt x="49" y="1048"/>
                    <a:pt x="1" y="1096"/>
                    <a:pt x="1" y="1167"/>
                  </a:cubicBezTo>
                  <a:lnTo>
                    <a:pt x="1" y="3096"/>
                  </a:lnTo>
                  <a:cubicBezTo>
                    <a:pt x="1" y="3144"/>
                    <a:pt x="49" y="3215"/>
                    <a:pt x="120" y="3215"/>
                  </a:cubicBezTo>
                  <a:lnTo>
                    <a:pt x="1096" y="3215"/>
                  </a:lnTo>
                  <a:cubicBezTo>
                    <a:pt x="1263" y="3215"/>
                    <a:pt x="1454" y="3358"/>
                    <a:pt x="1454" y="3572"/>
                  </a:cubicBezTo>
                  <a:lnTo>
                    <a:pt x="1454" y="61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8"/>
            <p:cNvSpPr/>
            <p:nvPr/>
          </p:nvSpPr>
          <p:spPr>
            <a:xfrm>
              <a:off x="2324851" y="3516749"/>
              <a:ext cx="69336" cy="203525"/>
            </a:xfrm>
            <a:custGeom>
              <a:avLst/>
              <a:gdLst/>
              <a:ahLst/>
              <a:cxnLst/>
              <a:rect l="l" t="t" r="r" b="b"/>
              <a:pathLst>
                <a:path w="2096" h="6146" extrusionOk="0">
                  <a:moveTo>
                    <a:pt x="0" y="6145"/>
                  </a:moveTo>
                  <a:lnTo>
                    <a:pt x="643" y="6145"/>
                  </a:lnTo>
                  <a:lnTo>
                    <a:pt x="643" y="3525"/>
                  </a:lnTo>
                  <a:cubicBezTo>
                    <a:pt x="643" y="3335"/>
                    <a:pt x="810" y="3192"/>
                    <a:pt x="977" y="3168"/>
                  </a:cubicBezTo>
                  <a:lnTo>
                    <a:pt x="334" y="3168"/>
                  </a:lnTo>
                  <a:cubicBezTo>
                    <a:pt x="143" y="3168"/>
                    <a:pt x="0" y="3311"/>
                    <a:pt x="0" y="3525"/>
                  </a:cubicBezTo>
                  <a:close/>
                  <a:moveTo>
                    <a:pt x="1310" y="3192"/>
                  </a:moveTo>
                  <a:lnTo>
                    <a:pt x="1977" y="3192"/>
                  </a:lnTo>
                  <a:cubicBezTo>
                    <a:pt x="2024" y="3192"/>
                    <a:pt x="2096" y="3121"/>
                    <a:pt x="2096" y="3073"/>
                  </a:cubicBezTo>
                  <a:lnTo>
                    <a:pt x="2096" y="1144"/>
                  </a:lnTo>
                  <a:cubicBezTo>
                    <a:pt x="2096" y="1073"/>
                    <a:pt x="2024" y="1025"/>
                    <a:pt x="1977" y="1025"/>
                  </a:cubicBezTo>
                  <a:lnTo>
                    <a:pt x="1334" y="1025"/>
                  </a:lnTo>
                  <a:cubicBezTo>
                    <a:pt x="1405" y="1025"/>
                    <a:pt x="1429" y="1073"/>
                    <a:pt x="1429" y="1144"/>
                  </a:cubicBezTo>
                  <a:lnTo>
                    <a:pt x="1429" y="3073"/>
                  </a:lnTo>
                  <a:cubicBezTo>
                    <a:pt x="1429" y="3121"/>
                    <a:pt x="1381" y="3192"/>
                    <a:pt x="1310" y="3192"/>
                  </a:cubicBezTo>
                  <a:close/>
                  <a:moveTo>
                    <a:pt x="929" y="1025"/>
                  </a:moveTo>
                  <a:cubicBezTo>
                    <a:pt x="786" y="977"/>
                    <a:pt x="667" y="834"/>
                    <a:pt x="667" y="692"/>
                  </a:cubicBezTo>
                  <a:lnTo>
                    <a:pt x="667" y="1"/>
                  </a:lnTo>
                  <a:lnTo>
                    <a:pt x="0" y="1"/>
                  </a:lnTo>
                  <a:lnTo>
                    <a:pt x="0" y="692"/>
                  </a:lnTo>
                  <a:cubicBezTo>
                    <a:pt x="0" y="858"/>
                    <a:pt x="143" y="1049"/>
                    <a:pt x="334" y="1049"/>
                  </a:cubicBezTo>
                  <a:lnTo>
                    <a:pt x="929" y="104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8"/>
            <p:cNvSpPr/>
            <p:nvPr/>
          </p:nvSpPr>
          <p:spPr>
            <a:xfrm>
              <a:off x="2201958" y="3720240"/>
              <a:ext cx="170957" cy="48911"/>
            </a:xfrm>
            <a:custGeom>
              <a:avLst/>
              <a:gdLst/>
              <a:ahLst/>
              <a:cxnLst/>
              <a:rect l="l" t="t" r="r" b="b"/>
              <a:pathLst>
                <a:path w="5168" h="1477" extrusionOk="0">
                  <a:moveTo>
                    <a:pt x="810" y="0"/>
                  </a:moveTo>
                  <a:lnTo>
                    <a:pt x="4382" y="0"/>
                  </a:lnTo>
                  <a:cubicBezTo>
                    <a:pt x="4811" y="0"/>
                    <a:pt x="5168" y="357"/>
                    <a:pt x="5168" y="786"/>
                  </a:cubicBezTo>
                  <a:lnTo>
                    <a:pt x="5168" y="1357"/>
                  </a:lnTo>
                  <a:cubicBezTo>
                    <a:pt x="5168" y="1405"/>
                    <a:pt x="5120" y="1477"/>
                    <a:pt x="5049" y="1477"/>
                  </a:cubicBezTo>
                  <a:lnTo>
                    <a:pt x="143" y="1477"/>
                  </a:lnTo>
                  <a:cubicBezTo>
                    <a:pt x="95" y="1477"/>
                    <a:pt x="24" y="1405"/>
                    <a:pt x="24" y="1357"/>
                  </a:cubicBezTo>
                  <a:lnTo>
                    <a:pt x="24" y="786"/>
                  </a:lnTo>
                  <a:cubicBezTo>
                    <a:pt x="0" y="357"/>
                    <a:pt x="357" y="0"/>
                    <a:pt x="8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8"/>
            <p:cNvSpPr/>
            <p:nvPr/>
          </p:nvSpPr>
          <p:spPr>
            <a:xfrm>
              <a:off x="2324851" y="3720240"/>
              <a:ext cx="48065" cy="48911"/>
            </a:xfrm>
            <a:custGeom>
              <a:avLst/>
              <a:gdLst/>
              <a:ahLst/>
              <a:cxnLst/>
              <a:rect l="l" t="t" r="r" b="b"/>
              <a:pathLst>
                <a:path w="1453" h="1477" extrusionOk="0">
                  <a:moveTo>
                    <a:pt x="0" y="0"/>
                  </a:moveTo>
                  <a:lnTo>
                    <a:pt x="643" y="0"/>
                  </a:lnTo>
                  <a:cubicBezTo>
                    <a:pt x="1096" y="0"/>
                    <a:pt x="1453" y="357"/>
                    <a:pt x="1453" y="786"/>
                  </a:cubicBezTo>
                  <a:lnTo>
                    <a:pt x="1453" y="1357"/>
                  </a:lnTo>
                  <a:cubicBezTo>
                    <a:pt x="1453" y="1405"/>
                    <a:pt x="1405" y="1477"/>
                    <a:pt x="1334" y="1477"/>
                  </a:cubicBezTo>
                  <a:lnTo>
                    <a:pt x="691" y="1477"/>
                  </a:lnTo>
                  <a:cubicBezTo>
                    <a:pt x="738" y="1477"/>
                    <a:pt x="810" y="1405"/>
                    <a:pt x="810" y="1357"/>
                  </a:cubicBezTo>
                  <a:lnTo>
                    <a:pt x="810" y="786"/>
                  </a:lnTo>
                  <a:cubicBezTo>
                    <a:pt x="810" y="357"/>
                    <a:pt x="453" y="0"/>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8"/>
            <p:cNvSpPr/>
            <p:nvPr/>
          </p:nvSpPr>
          <p:spPr>
            <a:xfrm>
              <a:off x="2228720" y="3396905"/>
              <a:ext cx="118195" cy="82821"/>
            </a:xfrm>
            <a:custGeom>
              <a:avLst/>
              <a:gdLst/>
              <a:ahLst/>
              <a:cxnLst/>
              <a:rect l="l" t="t" r="r" b="b"/>
              <a:pathLst>
                <a:path w="3573" h="2501" extrusionOk="0">
                  <a:moveTo>
                    <a:pt x="3573" y="2501"/>
                  </a:moveTo>
                  <a:lnTo>
                    <a:pt x="1" y="2501"/>
                  </a:lnTo>
                  <a:cubicBezTo>
                    <a:pt x="1" y="1810"/>
                    <a:pt x="382" y="1215"/>
                    <a:pt x="977" y="881"/>
                  </a:cubicBezTo>
                  <a:cubicBezTo>
                    <a:pt x="1025" y="857"/>
                    <a:pt x="1120" y="834"/>
                    <a:pt x="1191" y="786"/>
                  </a:cubicBezTo>
                  <a:cubicBezTo>
                    <a:pt x="1239" y="738"/>
                    <a:pt x="1215" y="619"/>
                    <a:pt x="1215" y="524"/>
                  </a:cubicBezTo>
                  <a:cubicBezTo>
                    <a:pt x="1239" y="238"/>
                    <a:pt x="1477" y="24"/>
                    <a:pt x="1787" y="0"/>
                  </a:cubicBezTo>
                  <a:cubicBezTo>
                    <a:pt x="2096" y="0"/>
                    <a:pt x="2335" y="262"/>
                    <a:pt x="2335" y="548"/>
                  </a:cubicBezTo>
                  <a:cubicBezTo>
                    <a:pt x="2335" y="738"/>
                    <a:pt x="2335" y="762"/>
                    <a:pt x="2525" y="834"/>
                  </a:cubicBezTo>
                  <a:cubicBezTo>
                    <a:pt x="2787" y="953"/>
                    <a:pt x="3049" y="1143"/>
                    <a:pt x="3216" y="1381"/>
                  </a:cubicBezTo>
                  <a:cubicBezTo>
                    <a:pt x="3454" y="1739"/>
                    <a:pt x="3573" y="2096"/>
                    <a:pt x="3573" y="250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8"/>
            <p:cNvSpPr/>
            <p:nvPr/>
          </p:nvSpPr>
          <p:spPr>
            <a:xfrm>
              <a:off x="2277579" y="3397667"/>
              <a:ext cx="69336" cy="82059"/>
            </a:xfrm>
            <a:custGeom>
              <a:avLst/>
              <a:gdLst/>
              <a:ahLst/>
              <a:cxnLst/>
              <a:rect l="l" t="t" r="r" b="b"/>
              <a:pathLst>
                <a:path w="2096" h="2478" extrusionOk="0">
                  <a:moveTo>
                    <a:pt x="2096" y="2478"/>
                  </a:moveTo>
                  <a:lnTo>
                    <a:pt x="1429" y="2478"/>
                  </a:lnTo>
                  <a:cubicBezTo>
                    <a:pt x="1429" y="2073"/>
                    <a:pt x="1310" y="1716"/>
                    <a:pt x="1096" y="1430"/>
                  </a:cubicBezTo>
                  <a:cubicBezTo>
                    <a:pt x="929" y="1192"/>
                    <a:pt x="667" y="954"/>
                    <a:pt x="429" y="858"/>
                  </a:cubicBezTo>
                  <a:cubicBezTo>
                    <a:pt x="238" y="811"/>
                    <a:pt x="238" y="763"/>
                    <a:pt x="238" y="596"/>
                  </a:cubicBezTo>
                  <a:cubicBezTo>
                    <a:pt x="238" y="382"/>
                    <a:pt x="143" y="239"/>
                    <a:pt x="0" y="120"/>
                  </a:cubicBezTo>
                  <a:cubicBezTo>
                    <a:pt x="96" y="49"/>
                    <a:pt x="215" y="1"/>
                    <a:pt x="334" y="1"/>
                  </a:cubicBezTo>
                  <a:cubicBezTo>
                    <a:pt x="667" y="1"/>
                    <a:pt x="905" y="263"/>
                    <a:pt x="905" y="573"/>
                  </a:cubicBezTo>
                  <a:cubicBezTo>
                    <a:pt x="905" y="739"/>
                    <a:pt x="905" y="763"/>
                    <a:pt x="1072" y="834"/>
                  </a:cubicBezTo>
                  <a:cubicBezTo>
                    <a:pt x="1334" y="954"/>
                    <a:pt x="1620" y="1168"/>
                    <a:pt x="1763" y="1406"/>
                  </a:cubicBezTo>
                  <a:cubicBezTo>
                    <a:pt x="1977" y="1716"/>
                    <a:pt x="2096" y="2073"/>
                    <a:pt x="2096" y="247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8"/>
            <p:cNvSpPr/>
            <p:nvPr/>
          </p:nvSpPr>
          <p:spPr>
            <a:xfrm>
              <a:off x="2240530" y="3538836"/>
              <a:ext cx="94576" cy="94676"/>
            </a:xfrm>
            <a:custGeom>
              <a:avLst/>
              <a:gdLst/>
              <a:ahLst/>
              <a:cxnLst/>
              <a:rect l="l" t="t" r="r" b="b"/>
              <a:pathLst>
                <a:path w="2859" h="2859" extrusionOk="0">
                  <a:moveTo>
                    <a:pt x="1430" y="2858"/>
                  </a:moveTo>
                  <a:cubicBezTo>
                    <a:pt x="2192" y="2858"/>
                    <a:pt x="2859" y="2192"/>
                    <a:pt x="2859" y="1430"/>
                  </a:cubicBezTo>
                  <a:cubicBezTo>
                    <a:pt x="2859" y="644"/>
                    <a:pt x="2192" y="1"/>
                    <a:pt x="1430" y="1"/>
                  </a:cubicBezTo>
                  <a:cubicBezTo>
                    <a:pt x="644" y="1"/>
                    <a:pt x="1" y="644"/>
                    <a:pt x="1" y="1430"/>
                  </a:cubicBezTo>
                  <a:cubicBezTo>
                    <a:pt x="1" y="2215"/>
                    <a:pt x="644" y="2858"/>
                    <a:pt x="1430" y="285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8"/>
            <p:cNvSpPr/>
            <p:nvPr/>
          </p:nvSpPr>
          <p:spPr>
            <a:xfrm>
              <a:off x="2276785" y="3538836"/>
              <a:ext cx="58320" cy="94676"/>
            </a:xfrm>
            <a:custGeom>
              <a:avLst/>
              <a:gdLst/>
              <a:ahLst/>
              <a:cxnLst/>
              <a:rect l="l" t="t" r="r" b="b"/>
              <a:pathLst>
                <a:path w="1763" h="2859" extrusionOk="0">
                  <a:moveTo>
                    <a:pt x="334" y="1"/>
                  </a:moveTo>
                  <a:cubicBezTo>
                    <a:pt x="1096" y="1"/>
                    <a:pt x="1763" y="620"/>
                    <a:pt x="1763" y="1430"/>
                  </a:cubicBezTo>
                  <a:cubicBezTo>
                    <a:pt x="1763" y="2215"/>
                    <a:pt x="1120" y="2858"/>
                    <a:pt x="334" y="2858"/>
                  </a:cubicBezTo>
                  <a:cubicBezTo>
                    <a:pt x="215" y="2858"/>
                    <a:pt x="96" y="2858"/>
                    <a:pt x="0" y="2811"/>
                  </a:cubicBezTo>
                  <a:cubicBezTo>
                    <a:pt x="620" y="2668"/>
                    <a:pt x="1096" y="2096"/>
                    <a:pt x="1096" y="1430"/>
                  </a:cubicBezTo>
                  <a:cubicBezTo>
                    <a:pt x="1096" y="739"/>
                    <a:pt x="620" y="167"/>
                    <a:pt x="0" y="25"/>
                  </a:cubicBezTo>
                  <a:cubicBezTo>
                    <a:pt x="120" y="25"/>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8"/>
            <p:cNvSpPr/>
            <p:nvPr/>
          </p:nvSpPr>
          <p:spPr>
            <a:xfrm>
              <a:off x="2261800" y="3560129"/>
              <a:ext cx="51241" cy="51295"/>
            </a:xfrm>
            <a:custGeom>
              <a:avLst/>
              <a:gdLst/>
              <a:ahLst/>
              <a:cxnLst/>
              <a:rect l="l" t="t" r="r" b="b"/>
              <a:pathLst>
                <a:path w="1549" h="1549" extrusionOk="0">
                  <a:moveTo>
                    <a:pt x="787" y="1549"/>
                  </a:moveTo>
                  <a:cubicBezTo>
                    <a:pt x="1192" y="1549"/>
                    <a:pt x="1549" y="1191"/>
                    <a:pt x="1549" y="787"/>
                  </a:cubicBezTo>
                  <a:cubicBezTo>
                    <a:pt x="1549" y="358"/>
                    <a:pt x="1192" y="1"/>
                    <a:pt x="787" y="1"/>
                  </a:cubicBezTo>
                  <a:cubicBezTo>
                    <a:pt x="358" y="1"/>
                    <a:pt x="1" y="358"/>
                    <a:pt x="1" y="787"/>
                  </a:cubicBezTo>
                  <a:cubicBezTo>
                    <a:pt x="1" y="1215"/>
                    <a:pt x="358" y="1549"/>
                    <a:pt x="787" y="15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8"/>
            <p:cNvSpPr/>
            <p:nvPr/>
          </p:nvSpPr>
          <p:spPr>
            <a:xfrm>
              <a:off x="2276785" y="3560129"/>
              <a:ext cx="36256" cy="51295"/>
            </a:xfrm>
            <a:custGeom>
              <a:avLst/>
              <a:gdLst/>
              <a:ahLst/>
              <a:cxnLst/>
              <a:rect l="l" t="t" r="r" b="b"/>
              <a:pathLst>
                <a:path w="1096" h="1549" extrusionOk="0">
                  <a:moveTo>
                    <a:pt x="334" y="1"/>
                  </a:moveTo>
                  <a:cubicBezTo>
                    <a:pt x="739" y="1"/>
                    <a:pt x="1096" y="358"/>
                    <a:pt x="1096" y="787"/>
                  </a:cubicBezTo>
                  <a:cubicBezTo>
                    <a:pt x="1096" y="1191"/>
                    <a:pt x="739" y="1549"/>
                    <a:pt x="334" y="1549"/>
                  </a:cubicBezTo>
                  <a:cubicBezTo>
                    <a:pt x="215" y="1549"/>
                    <a:pt x="96" y="1525"/>
                    <a:pt x="0" y="1501"/>
                  </a:cubicBezTo>
                  <a:cubicBezTo>
                    <a:pt x="262" y="1382"/>
                    <a:pt x="453" y="1096"/>
                    <a:pt x="453" y="810"/>
                  </a:cubicBezTo>
                  <a:cubicBezTo>
                    <a:pt x="453" y="501"/>
                    <a:pt x="262" y="239"/>
                    <a:pt x="0" y="120"/>
                  </a:cubicBezTo>
                  <a:cubicBezTo>
                    <a:pt x="96" y="25"/>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8"/>
            <p:cNvSpPr/>
            <p:nvPr/>
          </p:nvSpPr>
          <p:spPr>
            <a:xfrm>
              <a:off x="2149957" y="3395316"/>
              <a:ext cx="274167" cy="383306"/>
            </a:xfrm>
            <a:custGeom>
              <a:avLst/>
              <a:gdLst/>
              <a:ahLst/>
              <a:cxnLst/>
              <a:rect l="l" t="t" r="r" b="b"/>
              <a:pathLst>
                <a:path w="8288" h="11575" extrusionOk="0">
                  <a:moveTo>
                    <a:pt x="4192" y="239"/>
                  </a:moveTo>
                  <a:cubicBezTo>
                    <a:pt x="4287" y="239"/>
                    <a:pt x="4406" y="310"/>
                    <a:pt x="4454" y="358"/>
                  </a:cubicBezTo>
                  <a:cubicBezTo>
                    <a:pt x="4525" y="429"/>
                    <a:pt x="4573" y="524"/>
                    <a:pt x="4573" y="644"/>
                  </a:cubicBezTo>
                  <a:lnTo>
                    <a:pt x="4573" y="834"/>
                  </a:lnTo>
                  <a:cubicBezTo>
                    <a:pt x="4573" y="929"/>
                    <a:pt x="4644" y="1001"/>
                    <a:pt x="4692" y="1025"/>
                  </a:cubicBezTo>
                  <a:cubicBezTo>
                    <a:pt x="5001" y="1144"/>
                    <a:pt x="5263" y="1358"/>
                    <a:pt x="5478" y="1620"/>
                  </a:cubicBezTo>
                  <a:cubicBezTo>
                    <a:pt x="5621" y="1858"/>
                    <a:pt x="5740" y="2096"/>
                    <a:pt x="5763" y="2382"/>
                  </a:cubicBezTo>
                  <a:lnTo>
                    <a:pt x="4549" y="2382"/>
                  </a:lnTo>
                  <a:cubicBezTo>
                    <a:pt x="4430" y="2382"/>
                    <a:pt x="4335" y="2477"/>
                    <a:pt x="4358" y="2596"/>
                  </a:cubicBezTo>
                  <a:cubicBezTo>
                    <a:pt x="4406" y="2668"/>
                    <a:pt x="4454" y="2715"/>
                    <a:pt x="4549" y="2715"/>
                  </a:cubicBezTo>
                  <a:lnTo>
                    <a:pt x="6192" y="2715"/>
                  </a:lnTo>
                  <a:cubicBezTo>
                    <a:pt x="6264" y="2715"/>
                    <a:pt x="6383" y="2787"/>
                    <a:pt x="6454" y="2834"/>
                  </a:cubicBezTo>
                  <a:cubicBezTo>
                    <a:pt x="6549" y="2906"/>
                    <a:pt x="6573" y="2977"/>
                    <a:pt x="6573" y="3096"/>
                  </a:cubicBezTo>
                  <a:cubicBezTo>
                    <a:pt x="6573" y="3192"/>
                    <a:pt x="6502" y="3311"/>
                    <a:pt x="6454" y="3382"/>
                  </a:cubicBezTo>
                  <a:cubicBezTo>
                    <a:pt x="6383" y="3430"/>
                    <a:pt x="6311" y="3477"/>
                    <a:pt x="6192" y="3477"/>
                  </a:cubicBezTo>
                  <a:lnTo>
                    <a:pt x="2144" y="3477"/>
                  </a:lnTo>
                  <a:cubicBezTo>
                    <a:pt x="2048" y="3477"/>
                    <a:pt x="1929" y="3430"/>
                    <a:pt x="1858" y="3382"/>
                  </a:cubicBezTo>
                  <a:cubicBezTo>
                    <a:pt x="1763" y="3311"/>
                    <a:pt x="1739" y="3215"/>
                    <a:pt x="1739" y="3096"/>
                  </a:cubicBezTo>
                  <a:cubicBezTo>
                    <a:pt x="1739" y="3025"/>
                    <a:pt x="1810" y="2906"/>
                    <a:pt x="1858" y="2834"/>
                  </a:cubicBezTo>
                  <a:cubicBezTo>
                    <a:pt x="1929" y="2787"/>
                    <a:pt x="2025" y="2715"/>
                    <a:pt x="2144" y="2715"/>
                  </a:cubicBezTo>
                  <a:lnTo>
                    <a:pt x="3763" y="2715"/>
                  </a:lnTo>
                  <a:cubicBezTo>
                    <a:pt x="3858" y="2715"/>
                    <a:pt x="3954" y="2620"/>
                    <a:pt x="3954" y="2549"/>
                  </a:cubicBezTo>
                  <a:cubicBezTo>
                    <a:pt x="3954" y="2453"/>
                    <a:pt x="3858" y="2358"/>
                    <a:pt x="3763" y="2358"/>
                  </a:cubicBezTo>
                  <a:lnTo>
                    <a:pt x="2548" y="2358"/>
                  </a:lnTo>
                  <a:cubicBezTo>
                    <a:pt x="2572" y="2072"/>
                    <a:pt x="2691" y="1787"/>
                    <a:pt x="2882" y="1596"/>
                  </a:cubicBezTo>
                  <a:cubicBezTo>
                    <a:pt x="3096" y="1310"/>
                    <a:pt x="3358" y="1120"/>
                    <a:pt x="3692" y="1001"/>
                  </a:cubicBezTo>
                  <a:cubicBezTo>
                    <a:pt x="3739" y="1001"/>
                    <a:pt x="3811" y="905"/>
                    <a:pt x="3811" y="834"/>
                  </a:cubicBezTo>
                  <a:lnTo>
                    <a:pt x="3811" y="644"/>
                  </a:lnTo>
                  <a:cubicBezTo>
                    <a:pt x="3811" y="548"/>
                    <a:pt x="3858" y="429"/>
                    <a:pt x="3930" y="358"/>
                  </a:cubicBezTo>
                  <a:cubicBezTo>
                    <a:pt x="3977" y="310"/>
                    <a:pt x="4073" y="239"/>
                    <a:pt x="4192" y="239"/>
                  </a:cubicBezTo>
                  <a:close/>
                  <a:moveTo>
                    <a:pt x="786" y="5192"/>
                  </a:moveTo>
                  <a:lnTo>
                    <a:pt x="786" y="6359"/>
                  </a:lnTo>
                  <a:cubicBezTo>
                    <a:pt x="715" y="6311"/>
                    <a:pt x="619" y="6264"/>
                    <a:pt x="548" y="6168"/>
                  </a:cubicBezTo>
                  <a:cubicBezTo>
                    <a:pt x="429" y="6073"/>
                    <a:pt x="381" y="5930"/>
                    <a:pt x="381" y="5764"/>
                  </a:cubicBezTo>
                  <a:cubicBezTo>
                    <a:pt x="381" y="5478"/>
                    <a:pt x="548" y="5240"/>
                    <a:pt x="786" y="5192"/>
                  </a:cubicBezTo>
                  <a:close/>
                  <a:moveTo>
                    <a:pt x="4168" y="5168"/>
                  </a:moveTo>
                  <a:cubicBezTo>
                    <a:pt x="4311" y="5168"/>
                    <a:pt x="4454" y="5216"/>
                    <a:pt x="4573" y="5335"/>
                  </a:cubicBezTo>
                  <a:cubicBezTo>
                    <a:pt x="4692" y="5454"/>
                    <a:pt x="4763" y="5597"/>
                    <a:pt x="4763" y="5764"/>
                  </a:cubicBezTo>
                  <a:cubicBezTo>
                    <a:pt x="4763" y="5906"/>
                    <a:pt x="4692" y="6049"/>
                    <a:pt x="4573" y="6168"/>
                  </a:cubicBezTo>
                  <a:cubicBezTo>
                    <a:pt x="4477" y="6288"/>
                    <a:pt x="4335" y="6359"/>
                    <a:pt x="4168" y="6359"/>
                  </a:cubicBezTo>
                  <a:cubicBezTo>
                    <a:pt x="4001" y="6359"/>
                    <a:pt x="3858" y="6288"/>
                    <a:pt x="3739" y="6168"/>
                  </a:cubicBezTo>
                  <a:cubicBezTo>
                    <a:pt x="3620" y="6073"/>
                    <a:pt x="3572" y="5930"/>
                    <a:pt x="3572" y="5764"/>
                  </a:cubicBezTo>
                  <a:cubicBezTo>
                    <a:pt x="3572" y="5430"/>
                    <a:pt x="3834" y="5168"/>
                    <a:pt x="4168" y="5168"/>
                  </a:cubicBezTo>
                  <a:close/>
                  <a:moveTo>
                    <a:pt x="7526" y="5192"/>
                  </a:moveTo>
                  <a:cubicBezTo>
                    <a:pt x="7764" y="5240"/>
                    <a:pt x="7978" y="5478"/>
                    <a:pt x="7978" y="5787"/>
                  </a:cubicBezTo>
                  <a:cubicBezTo>
                    <a:pt x="7978" y="5930"/>
                    <a:pt x="7907" y="6073"/>
                    <a:pt x="7788" y="6192"/>
                  </a:cubicBezTo>
                  <a:cubicBezTo>
                    <a:pt x="7692" y="6264"/>
                    <a:pt x="7621" y="6311"/>
                    <a:pt x="7526" y="6359"/>
                  </a:cubicBezTo>
                  <a:lnTo>
                    <a:pt x="7526" y="5192"/>
                  </a:lnTo>
                  <a:close/>
                  <a:moveTo>
                    <a:pt x="4168" y="4835"/>
                  </a:moveTo>
                  <a:cubicBezTo>
                    <a:pt x="3644" y="4835"/>
                    <a:pt x="3239" y="5240"/>
                    <a:pt x="3239" y="5764"/>
                  </a:cubicBezTo>
                  <a:cubicBezTo>
                    <a:pt x="3239" y="6002"/>
                    <a:pt x="3334" y="6216"/>
                    <a:pt x="3501" y="6407"/>
                  </a:cubicBezTo>
                  <a:cubicBezTo>
                    <a:pt x="3644" y="6549"/>
                    <a:pt x="3882" y="6669"/>
                    <a:pt x="4168" y="6669"/>
                  </a:cubicBezTo>
                  <a:cubicBezTo>
                    <a:pt x="4406" y="6669"/>
                    <a:pt x="4644" y="6597"/>
                    <a:pt x="4811" y="6407"/>
                  </a:cubicBezTo>
                  <a:cubicBezTo>
                    <a:pt x="4954" y="6264"/>
                    <a:pt x="5073" y="6026"/>
                    <a:pt x="5073" y="5764"/>
                  </a:cubicBezTo>
                  <a:cubicBezTo>
                    <a:pt x="5073" y="5525"/>
                    <a:pt x="5001" y="5287"/>
                    <a:pt x="4811" y="5097"/>
                  </a:cubicBezTo>
                  <a:cubicBezTo>
                    <a:pt x="4668" y="4954"/>
                    <a:pt x="4430" y="4835"/>
                    <a:pt x="4168" y="4835"/>
                  </a:cubicBezTo>
                  <a:close/>
                  <a:moveTo>
                    <a:pt x="4168" y="4144"/>
                  </a:moveTo>
                  <a:cubicBezTo>
                    <a:pt x="3715" y="4144"/>
                    <a:pt x="3334" y="4335"/>
                    <a:pt x="3025" y="4621"/>
                  </a:cubicBezTo>
                  <a:cubicBezTo>
                    <a:pt x="2739" y="4930"/>
                    <a:pt x="2548" y="5311"/>
                    <a:pt x="2548" y="5764"/>
                  </a:cubicBezTo>
                  <a:cubicBezTo>
                    <a:pt x="2548" y="6192"/>
                    <a:pt x="2739" y="6597"/>
                    <a:pt x="3025" y="6883"/>
                  </a:cubicBezTo>
                  <a:cubicBezTo>
                    <a:pt x="3334" y="7192"/>
                    <a:pt x="3715" y="7359"/>
                    <a:pt x="4168" y="7359"/>
                  </a:cubicBezTo>
                  <a:cubicBezTo>
                    <a:pt x="4597" y="7359"/>
                    <a:pt x="5001" y="7192"/>
                    <a:pt x="5287" y="6883"/>
                  </a:cubicBezTo>
                  <a:cubicBezTo>
                    <a:pt x="5597" y="6597"/>
                    <a:pt x="5763" y="6192"/>
                    <a:pt x="5763" y="5764"/>
                  </a:cubicBezTo>
                  <a:cubicBezTo>
                    <a:pt x="5763" y="5645"/>
                    <a:pt x="5763" y="5525"/>
                    <a:pt x="5740" y="5406"/>
                  </a:cubicBezTo>
                  <a:cubicBezTo>
                    <a:pt x="5716" y="5287"/>
                    <a:pt x="5668" y="5192"/>
                    <a:pt x="5621" y="5073"/>
                  </a:cubicBezTo>
                  <a:cubicBezTo>
                    <a:pt x="5566" y="5000"/>
                    <a:pt x="5511" y="4969"/>
                    <a:pt x="5446" y="4969"/>
                  </a:cubicBezTo>
                  <a:cubicBezTo>
                    <a:pt x="5426" y="4969"/>
                    <a:pt x="5405" y="4972"/>
                    <a:pt x="5382" y="4978"/>
                  </a:cubicBezTo>
                  <a:cubicBezTo>
                    <a:pt x="5287" y="5049"/>
                    <a:pt x="5263" y="5121"/>
                    <a:pt x="5287" y="5216"/>
                  </a:cubicBezTo>
                  <a:cubicBezTo>
                    <a:pt x="5359" y="5311"/>
                    <a:pt x="5382" y="5406"/>
                    <a:pt x="5382" y="5478"/>
                  </a:cubicBezTo>
                  <a:cubicBezTo>
                    <a:pt x="5406" y="5573"/>
                    <a:pt x="5406" y="5668"/>
                    <a:pt x="5406" y="5764"/>
                  </a:cubicBezTo>
                  <a:cubicBezTo>
                    <a:pt x="5406" y="6121"/>
                    <a:pt x="5287" y="6407"/>
                    <a:pt x="5049" y="6645"/>
                  </a:cubicBezTo>
                  <a:cubicBezTo>
                    <a:pt x="4811" y="6859"/>
                    <a:pt x="4525" y="7002"/>
                    <a:pt x="4168" y="7002"/>
                  </a:cubicBezTo>
                  <a:cubicBezTo>
                    <a:pt x="3811" y="7002"/>
                    <a:pt x="3501" y="6883"/>
                    <a:pt x="3263" y="6645"/>
                  </a:cubicBezTo>
                  <a:cubicBezTo>
                    <a:pt x="3049" y="6407"/>
                    <a:pt x="2906" y="6121"/>
                    <a:pt x="2906" y="5764"/>
                  </a:cubicBezTo>
                  <a:cubicBezTo>
                    <a:pt x="2906" y="5406"/>
                    <a:pt x="3025" y="5097"/>
                    <a:pt x="3263" y="4859"/>
                  </a:cubicBezTo>
                  <a:cubicBezTo>
                    <a:pt x="3501" y="4644"/>
                    <a:pt x="3811" y="4501"/>
                    <a:pt x="4168" y="4501"/>
                  </a:cubicBezTo>
                  <a:cubicBezTo>
                    <a:pt x="4287" y="4501"/>
                    <a:pt x="4406" y="4525"/>
                    <a:pt x="4525" y="4573"/>
                  </a:cubicBezTo>
                  <a:cubicBezTo>
                    <a:pt x="4644" y="4597"/>
                    <a:pt x="4739" y="4644"/>
                    <a:pt x="4835" y="4716"/>
                  </a:cubicBezTo>
                  <a:cubicBezTo>
                    <a:pt x="4866" y="4724"/>
                    <a:pt x="4898" y="4729"/>
                    <a:pt x="4928" y="4729"/>
                  </a:cubicBezTo>
                  <a:cubicBezTo>
                    <a:pt x="4988" y="4729"/>
                    <a:pt x="5041" y="4708"/>
                    <a:pt x="5073" y="4644"/>
                  </a:cubicBezTo>
                  <a:cubicBezTo>
                    <a:pt x="5120" y="4573"/>
                    <a:pt x="5120" y="4478"/>
                    <a:pt x="5025" y="4406"/>
                  </a:cubicBezTo>
                  <a:cubicBezTo>
                    <a:pt x="4906" y="4335"/>
                    <a:pt x="4763" y="4263"/>
                    <a:pt x="4597" y="4216"/>
                  </a:cubicBezTo>
                  <a:cubicBezTo>
                    <a:pt x="4477" y="4168"/>
                    <a:pt x="4311" y="4144"/>
                    <a:pt x="4168" y="4144"/>
                  </a:cubicBezTo>
                  <a:close/>
                  <a:moveTo>
                    <a:pt x="5954" y="9979"/>
                  </a:moveTo>
                  <a:cubicBezTo>
                    <a:pt x="6121" y="9979"/>
                    <a:pt x="6264" y="10074"/>
                    <a:pt x="6430" y="10169"/>
                  </a:cubicBezTo>
                  <a:cubicBezTo>
                    <a:pt x="6549" y="10288"/>
                    <a:pt x="6597" y="10431"/>
                    <a:pt x="6597" y="10598"/>
                  </a:cubicBezTo>
                  <a:lnTo>
                    <a:pt x="6597" y="11146"/>
                  </a:lnTo>
                  <a:lnTo>
                    <a:pt x="1739" y="11146"/>
                  </a:lnTo>
                  <a:lnTo>
                    <a:pt x="1739" y="10598"/>
                  </a:lnTo>
                  <a:cubicBezTo>
                    <a:pt x="1739" y="10431"/>
                    <a:pt x="1810" y="10288"/>
                    <a:pt x="1929" y="10169"/>
                  </a:cubicBezTo>
                  <a:cubicBezTo>
                    <a:pt x="2048" y="10050"/>
                    <a:pt x="2191" y="9979"/>
                    <a:pt x="2382" y="9979"/>
                  </a:cubicBezTo>
                  <a:close/>
                  <a:moveTo>
                    <a:pt x="4168" y="1"/>
                  </a:moveTo>
                  <a:cubicBezTo>
                    <a:pt x="3977" y="1"/>
                    <a:pt x="3763" y="96"/>
                    <a:pt x="3644" y="215"/>
                  </a:cubicBezTo>
                  <a:cubicBezTo>
                    <a:pt x="3525" y="334"/>
                    <a:pt x="3453" y="524"/>
                    <a:pt x="3453" y="715"/>
                  </a:cubicBezTo>
                  <a:lnTo>
                    <a:pt x="3453" y="810"/>
                  </a:lnTo>
                  <a:cubicBezTo>
                    <a:pt x="3096" y="929"/>
                    <a:pt x="2787" y="1167"/>
                    <a:pt x="2572" y="1477"/>
                  </a:cubicBezTo>
                  <a:cubicBezTo>
                    <a:pt x="2382" y="1763"/>
                    <a:pt x="2263" y="2096"/>
                    <a:pt x="2215" y="2453"/>
                  </a:cubicBezTo>
                  <a:lnTo>
                    <a:pt x="2144" y="2453"/>
                  </a:lnTo>
                  <a:cubicBezTo>
                    <a:pt x="1953" y="2453"/>
                    <a:pt x="1739" y="2549"/>
                    <a:pt x="1620" y="2668"/>
                  </a:cubicBezTo>
                  <a:cubicBezTo>
                    <a:pt x="1501" y="2787"/>
                    <a:pt x="1429" y="2953"/>
                    <a:pt x="1429" y="3168"/>
                  </a:cubicBezTo>
                  <a:cubicBezTo>
                    <a:pt x="1429" y="3335"/>
                    <a:pt x="1501" y="3549"/>
                    <a:pt x="1620" y="3668"/>
                  </a:cubicBezTo>
                  <a:cubicBezTo>
                    <a:pt x="1739" y="3787"/>
                    <a:pt x="1929" y="3882"/>
                    <a:pt x="2144" y="3882"/>
                  </a:cubicBezTo>
                  <a:lnTo>
                    <a:pt x="2215" y="3882"/>
                  </a:lnTo>
                  <a:lnTo>
                    <a:pt x="2215" y="4382"/>
                  </a:lnTo>
                  <a:cubicBezTo>
                    <a:pt x="2215" y="4406"/>
                    <a:pt x="2191" y="4478"/>
                    <a:pt x="2167" y="4501"/>
                  </a:cubicBezTo>
                  <a:cubicBezTo>
                    <a:pt x="2144" y="4525"/>
                    <a:pt x="2096" y="4549"/>
                    <a:pt x="2048" y="4549"/>
                  </a:cubicBezTo>
                  <a:lnTo>
                    <a:pt x="1072" y="4549"/>
                  </a:lnTo>
                  <a:cubicBezTo>
                    <a:pt x="881" y="4549"/>
                    <a:pt x="762" y="4716"/>
                    <a:pt x="762" y="4859"/>
                  </a:cubicBezTo>
                  <a:lnTo>
                    <a:pt x="762" y="4906"/>
                  </a:lnTo>
                  <a:cubicBezTo>
                    <a:pt x="310" y="5002"/>
                    <a:pt x="0" y="5359"/>
                    <a:pt x="0" y="5835"/>
                  </a:cubicBezTo>
                  <a:cubicBezTo>
                    <a:pt x="0" y="6073"/>
                    <a:pt x="72" y="6311"/>
                    <a:pt x="262" y="6502"/>
                  </a:cubicBezTo>
                  <a:cubicBezTo>
                    <a:pt x="405" y="6645"/>
                    <a:pt x="596" y="6740"/>
                    <a:pt x="762" y="6764"/>
                  </a:cubicBezTo>
                  <a:lnTo>
                    <a:pt x="762" y="6788"/>
                  </a:lnTo>
                  <a:cubicBezTo>
                    <a:pt x="762" y="6883"/>
                    <a:pt x="786" y="6930"/>
                    <a:pt x="858" y="7002"/>
                  </a:cubicBezTo>
                  <a:cubicBezTo>
                    <a:pt x="905" y="7050"/>
                    <a:pt x="977" y="7097"/>
                    <a:pt x="1072" y="7097"/>
                  </a:cubicBezTo>
                  <a:lnTo>
                    <a:pt x="2025" y="7097"/>
                  </a:lnTo>
                  <a:cubicBezTo>
                    <a:pt x="2072" y="7097"/>
                    <a:pt x="2096" y="7121"/>
                    <a:pt x="2144" y="7145"/>
                  </a:cubicBezTo>
                  <a:cubicBezTo>
                    <a:pt x="2167" y="7169"/>
                    <a:pt x="2191" y="7216"/>
                    <a:pt x="2191" y="7264"/>
                  </a:cubicBezTo>
                  <a:lnTo>
                    <a:pt x="2191" y="9741"/>
                  </a:lnTo>
                  <a:cubicBezTo>
                    <a:pt x="1977" y="9764"/>
                    <a:pt x="1810" y="9860"/>
                    <a:pt x="1667" y="10003"/>
                  </a:cubicBezTo>
                  <a:cubicBezTo>
                    <a:pt x="1477" y="10193"/>
                    <a:pt x="1358" y="10431"/>
                    <a:pt x="1358" y="10693"/>
                  </a:cubicBezTo>
                  <a:lnTo>
                    <a:pt x="1358" y="11408"/>
                  </a:lnTo>
                  <a:cubicBezTo>
                    <a:pt x="1358" y="11503"/>
                    <a:pt x="1453" y="11574"/>
                    <a:pt x="1548" y="11574"/>
                  </a:cubicBezTo>
                  <a:lnTo>
                    <a:pt x="6740" y="11574"/>
                  </a:lnTo>
                  <a:cubicBezTo>
                    <a:pt x="6835" y="11574"/>
                    <a:pt x="6930" y="11503"/>
                    <a:pt x="6930" y="11408"/>
                  </a:cubicBezTo>
                  <a:lnTo>
                    <a:pt x="6930" y="10693"/>
                  </a:lnTo>
                  <a:cubicBezTo>
                    <a:pt x="6930" y="10431"/>
                    <a:pt x="6811" y="10193"/>
                    <a:pt x="6621" y="10003"/>
                  </a:cubicBezTo>
                  <a:cubicBezTo>
                    <a:pt x="6478" y="9860"/>
                    <a:pt x="6287" y="9764"/>
                    <a:pt x="6097" y="9741"/>
                  </a:cubicBezTo>
                  <a:lnTo>
                    <a:pt x="6097" y="8764"/>
                  </a:lnTo>
                  <a:cubicBezTo>
                    <a:pt x="6097" y="8669"/>
                    <a:pt x="6025" y="8574"/>
                    <a:pt x="5930" y="8574"/>
                  </a:cubicBezTo>
                  <a:cubicBezTo>
                    <a:pt x="5859" y="8574"/>
                    <a:pt x="5763" y="8669"/>
                    <a:pt x="5763" y="8764"/>
                  </a:cubicBezTo>
                  <a:lnTo>
                    <a:pt x="5763" y="9741"/>
                  </a:lnTo>
                  <a:lnTo>
                    <a:pt x="5216" y="9741"/>
                  </a:lnTo>
                  <a:lnTo>
                    <a:pt x="5216" y="8050"/>
                  </a:lnTo>
                  <a:cubicBezTo>
                    <a:pt x="5216" y="7931"/>
                    <a:pt x="5144" y="7859"/>
                    <a:pt x="5049" y="7859"/>
                  </a:cubicBezTo>
                  <a:cubicBezTo>
                    <a:pt x="4954" y="7859"/>
                    <a:pt x="4906" y="7955"/>
                    <a:pt x="4906" y="8050"/>
                  </a:cubicBezTo>
                  <a:lnTo>
                    <a:pt x="4906" y="9717"/>
                  </a:lnTo>
                  <a:lnTo>
                    <a:pt x="4311" y="9717"/>
                  </a:lnTo>
                  <a:lnTo>
                    <a:pt x="4311" y="8002"/>
                  </a:lnTo>
                  <a:cubicBezTo>
                    <a:pt x="4311" y="7883"/>
                    <a:pt x="4215" y="7835"/>
                    <a:pt x="4120" y="7835"/>
                  </a:cubicBezTo>
                  <a:cubicBezTo>
                    <a:pt x="4025" y="7835"/>
                    <a:pt x="3977" y="7931"/>
                    <a:pt x="3977" y="8002"/>
                  </a:cubicBezTo>
                  <a:lnTo>
                    <a:pt x="3977" y="9693"/>
                  </a:lnTo>
                  <a:lnTo>
                    <a:pt x="3382" y="9693"/>
                  </a:lnTo>
                  <a:lnTo>
                    <a:pt x="3382" y="7978"/>
                  </a:lnTo>
                  <a:cubicBezTo>
                    <a:pt x="3382" y="7859"/>
                    <a:pt x="3287" y="7812"/>
                    <a:pt x="3215" y="7812"/>
                  </a:cubicBezTo>
                  <a:cubicBezTo>
                    <a:pt x="3120" y="7812"/>
                    <a:pt x="3049" y="7907"/>
                    <a:pt x="3049" y="7978"/>
                  </a:cubicBezTo>
                  <a:lnTo>
                    <a:pt x="3049" y="9645"/>
                  </a:lnTo>
                  <a:lnTo>
                    <a:pt x="2548" y="9645"/>
                  </a:lnTo>
                  <a:lnTo>
                    <a:pt x="2548" y="7288"/>
                  </a:lnTo>
                  <a:cubicBezTo>
                    <a:pt x="2548" y="7145"/>
                    <a:pt x="2501" y="7026"/>
                    <a:pt x="2406" y="6930"/>
                  </a:cubicBezTo>
                  <a:cubicBezTo>
                    <a:pt x="2310" y="6859"/>
                    <a:pt x="2191" y="6788"/>
                    <a:pt x="2048" y="6788"/>
                  </a:cubicBezTo>
                  <a:lnTo>
                    <a:pt x="1120" y="6788"/>
                  </a:lnTo>
                  <a:lnTo>
                    <a:pt x="1120" y="4954"/>
                  </a:lnTo>
                  <a:lnTo>
                    <a:pt x="2048" y="4954"/>
                  </a:lnTo>
                  <a:cubicBezTo>
                    <a:pt x="2191" y="4954"/>
                    <a:pt x="2310" y="4882"/>
                    <a:pt x="2406" y="4787"/>
                  </a:cubicBezTo>
                  <a:cubicBezTo>
                    <a:pt x="2501" y="4716"/>
                    <a:pt x="2548" y="4597"/>
                    <a:pt x="2548" y="4430"/>
                  </a:cubicBezTo>
                  <a:lnTo>
                    <a:pt x="2548" y="3930"/>
                  </a:lnTo>
                  <a:lnTo>
                    <a:pt x="5763" y="3930"/>
                  </a:lnTo>
                  <a:lnTo>
                    <a:pt x="5763" y="4430"/>
                  </a:lnTo>
                  <a:cubicBezTo>
                    <a:pt x="5763" y="4597"/>
                    <a:pt x="5835" y="4716"/>
                    <a:pt x="5906" y="4787"/>
                  </a:cubicBezTo>
                  <a:cubicBezTo>
                    <a:pt x="6002" y="4882"/>
                    <a:pt x="6121" y="4954"/>
                    <a:pt x="6264" y="4954"/>
                  </a:cubicBezTo>
                  <a:lnTo>
                    <a:pt x="7192" y="4954"/>
                  </a:lnTo>
                  <a:lnTo>
                    <a:pt x="7192" y="6788"/>
                  </a:lnTo>
                  <a:lnTo>
                    <a:pt x="6264" y="6788"/>
                  </a:lnTo>
                  <a:cubicBezTo>
                    <a:pt x="6121" y="6788"/>
                    <a:pt x="6002" y="6859"/>
                    <a:pt x="5906" y="6930"/>
                  </a:cubicBezTo>
                  <a:cubicBezTo>
                    <a:pt x="5835" y="7026"/>
                    <a:pt x="5763" y="7145"/>
                    <a:pt x="5763" y="7288"/>
                  </a:cubicBezTo>
                  <a:lnTo>
                    <a:pt x="5763" y="8002"/>
                  </a:lnTo>
                  <a:cubicBezTo>
                    <a:pt x="5763" y="8087"/>
                    <a:pt x="5859" y="8173"/>
                    <a:pt x="5964" y="8173"/>
                  </a:cubicBezTo>
                  <a:cubicBezTo>
                    <a:pt x="5976" y="8173"/>
                    <a:pt x="5989" y="8171"/>
                    <a:pt x="6002" y="8169"/>
                  </a:cubicBezTo>
                  <a:cubicBezTo>
                    <a:pt x="6073" y="8121"/>
                    <a:pt x="6121" y="8074"/>
                    <a:pt x="6121" y="7978"/>
                  </a:cubicBezTo>
                  <a:lnTo>
                    <a:pt x="6121" y="7288"/>
                  </a:lnTo>
                  <a:cubicBezTo>
                    <a:pt x="6121" y="7264"/>
                    <a:pt x="6144" y="7216"/>
                    <a:pt x="6192" y="7169"/>
                  </a:cubicBezTo>
                  <a:cubicBezTo>
                    <a:pt x="6216" y="7145"/>
                    <a:pt x="6240" y="7121"/>
                    <a:pt x="6311" y="7121"/>
                  </a:cubicBezTo>
                  <a:lnTo>
                    <a:pt x="7216" y="7121"/>
                  </a:lnTo>
                  <a:cubicBezTo>
                    <a:pt x="7407" y="7121"/>
                    <a:pt x="7526" y="6978"/>
                    <a:pt x="7526" y="6811"/>
                  </a:cubicBezTo>
                  <a:lnTo>
                    <a:pt x="7526" y="6764"/>
                  </a:lnTo>
                  <a:cubicBezTo>
                    <a:pt x="7740" y="6740"/>
                    <a:pt x="7907" y="6621"/>
                    <a:pt x="8026" y="6502"/>
                  </a:cubicBezTo>
                  <a:cubicBezTo>
                    <a:pt x="8169" y="6335"/>
                    <a:pt x="8288" y="6097"/>
                    <a:pt x="8288" y="5835"/>
                  </a:cubicBezTo>
                  <a:cubicBezTo>
                    <a:pt x="8288" y="5383"/>
                    <a:pt x="7978" y="5002"/>
                    <a:pt x="7526" y="4906"/>
                  </a:cubicBezTo>
                  <a:lnTo>
                    <a:pt x="7526" y="4859"/>
                  </a:lnTo>
                  <a:cubicBezTo>
                    <a:pt x="7526" y="4668"/>
                    <a:pt x="7383" y="4549"/>
                    <a:pt x="7216" y="4549"/>
                  </a:cubicBezTo>
                  <a:lnTo>
                    <a:pt x="6240" y="4549"/>
                  </a:lnTo>
                  <a:cubicBezTo>
                    <a:pt x="6216" y="4549"/>
                    <a:pt x="6144" y="4525"/>
                    <a:pt x="6121" y="4501"/>
                  </a:cubicBezTo>
                  <a:cubicBezTo>
                    <a:pt x="6097" y="4478"/>
                    <a:pt x="6073" y="4430"/>
                    <a:pt x="6073" y="4382"/>
                  </a:cubicBezTo>
                  <a:lnTo>
                    <a:pt x="6073" y="3882"/>
                  </a:lnTo>
                  <a:lnTo>
                    <a:pt x="6144" y="3882"/>
                  </a:lnTo>
                  <a:cubicBezTo>
                    <a:pt x="6335" y="3882"/>
                    <a:pt x="6525" y="3787"/>
                    <a:pt x="6668" y="3668"/>
                  </a:cubicBezTo>
                  <a:cubicBezTo>
                    <a:pt x="6764" y="3549"/>
                    <a:pt x="6859" y="3382"/>
                    <a:pt x="6859" y="3168"/>
                  </a:cubicBezTo>
                  <a:cubicBezTo>
                    <a:pt x="6859" y="2977"/>
                    <a:pt x="6787" y="2787"/>
                    <a:pt x="6668" y="2668"/>
                  </a:cubicBezTo>
                  <a:cubicBezTo>
                    <a:pt x="6549" y="2549"/>
                    <a:pt x="6359" y="2453"/>
                    <a:pt x="6144" y="2453"/>
                  </a:cubicBezTo>
                  <a:lnTo>
                    <a:pt x="6073" y="2453"/>
                  </a:lnTo>
                  <a:cubicBezTo>
                    <a:pt x="6025" y="2096"/>
                    <a:pt x="5906" y="1739"/>
                    <a:pt x="5716" y="1477"/>
                  </a:cubicBezTo>
                  <a:cubicBezTo>
                    <a:pt x="5501" y="1191"/>
                    <a:pt x="5192" y="953"/>
                    <a:pt x="4882" y="810"/>
                  </a:cubicBezTo>
                  <a:lnTo>
                    <a:pt x="4882" y="715"/>
                  </a:lnTo>
                  <a:cubicBezTo>
                    <a:pt x="4882" y="548"/>
                    <a:pt x="4787" y="334"/>
                    <a:pt x="4668" y="215"/>
                  </a:cubicBezTo>
                  <a:cubicBezTo>
                    <a:pt x="4549" y="96"/>
                    <a:pt x="4358" y="1"/>
                    <a:pt x="4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8"/>
          <p:cNvGrpSpPr/>
          <p:nvPr/>
        </p:nvGrpSpPr>
        <p:grpSpPr>
          <a:xfrm>
            <a:off x="2671875" y="3363108"/>
            <a:ext cx="374201" cy="383273"/>
            <a:chOff x="2770736" y="3392965"/>
            <a:chExt cx="374201" cy="383273"/>
          </a:xfrm>
        </p:grpSpPr>
        <p:sp>
          <p:nvSpPr>
            <p:cNvPr id="5920" name="Google Shape;5920;p68"/>
            <p:cNvSpPr/>
            <p:nvPr/>
          </p:nvSpPr>
          <p:spPr>
            <a:xfrm>
              <a:off x="2788831" y="3488369"/>
              <a:ext cx="338805" cy="280782"/>
            </a:xfrm>
            <a:custGeom>
              <a:avLst/>
              <a:gdLst/>
              <a:ahLst/>
              <a:cxnLst/>
              <a:rect l="l" t="t" r="r" b="b"/>
              <a:pathLst>
                <a:path w="10242" h="8479" extrusionOk="0">
                  <a:moveTo>
                    <a:pt x="10217" y="8264"/>
                  </a:moveTo>
                  <a:cubicBezTo>
                    <a:pt x="10217" y="8431"/>
                    <a:pt x="10122" y="8479"/>
                    <a:pt x="10003" y="8479"/>
                  </a:cubicBezTo>
                  <a:lnTo>
                    <a:pt x="6121" y="8479"/>
                  </a:lnTo>
                  <a:lnTo>
                    <a:pt x="215" y="8479"/>
                  </a:lnTo>
                  <a:cubicBezTo>
                    <a:pt x="48" y="8479"/>
                    <a:pt x="1" y="8431"/>
                    <a:pt x="1" y="8264"/>
                  </a:cubicBezTo>
                  <a:lnTo>
                    <a:pt x="1" y="4144"/>
                  </a:lnTo>
                  <a:lnTo>
                    <a:pt x="5978" y="4144"/>
                  </a:lnTo>
                  <a:lnTo>
                    <a:pt x="6121" y="3501"/>
                  </a:lnTo>
                  <a:lnTo>
                    <a:pt x="6121" y="1"/>
                  </a:lnTo>
                  <a:lnTo>
                    <a:pt x="102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8"/>
            <p:cNvSpPr/>
            <p:nvPr/>
          </p:nvSpPr>
          <p:spPr>
            <a:xfrm>
              <a:off x="3104745" y="3491515"/>
              <a:ext cx="22097" cy="277636"/>
            </a:xfrm>
            <a:custGeom>
              <a:avLst/>
              <a:gdLst/>
              <a:ahLst/>
              <a:cxnLst/>
              <a:rect l="l" t="t" r="r" b="b"/>
              <a:pathLst>
                <a:path w="668" h="8384" extrusionOk="0">
                  <a:moveTo>
                    <a:pt x="667" y="8169"/>
                  </a:moveTo>
                  <a:cubicBezTo>
                    <a:pt x="667" y="8336"/>
                    <a:pt x="572" y="8384"/>
                    <a:pt x="453" y="8384"/>
                  </a:cubicBezTo>
                  <a:lnTo>
                    <a:pt x="0" y="8384"/>
                  </a:lnTo>
                  <a:lnTo>
                    <a:pt x="0" y="1"/>
                  </a:lnTo>
                  <a:lnTo>
                    <a:pt x="667"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8"/>
            <p:cNvSpPr/>
            <p:nvPr/>
          </p:nvSpPr>
          <p:spPr>
            <a:xfrm>
              <a:off x="3028330" y="3393726"/>
              <a:ext cx="63050" cy="78118"/>
            </a:xfrm>
            <a:custGeom>
              <a:avLst/>
              <a:gdLst/>
              <a:ahLst/>
              <a:cxnLst/>
              <a:rect l="l" t="t" r="r" b="b"/>
              <a:pathLst>
                <a:path w="1906" h="2359" extrusionOk="0">
                  <a:moveTo>
                    <a:pt x="1906" y="1073"/>
                  </a:moveTo>
                  <a:lnTo>
                    <a:pt x="1906" y="2359"/>
                  </a:lnTo>
                  <a:lnTo>
                    <a:pt x="0" y="2359"/>
                  </a:lnTo>
                  <a:lnTo>
                    <a:pt x="0" y="1049"/>
                  </a:lnTo>
                  <a:cubicBezTo>
                    <a:pt x="0" y="477"/>
                    <a:pt x="501" y="1"/>
                    <a:pt x="1096" y="120"/>
                  </a:cubicBezTo>
                  <a:cubicBezTo>
                    <a:pt x="1548" y="168"/>
                    <a:pt x="1906" y="620"/>
                    <a:pt x="1906" y="107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8"/>
            <p:cNvSpPr/>
            <p:nvPr/>
          </p:nvSpPr>
          <p:spPr>
            <a:xfrm>
              <a:off x="3047252" y="3396905"/>
              <a:ext cx="42541" cy="74939"/>
            </a:xfrm>
            <a:custGeom>
              <a:avLst/>
              <a:gdLst/>
              <a:ahLst/>
              <a:cxnLst/>
              <a:rect l="l" t="t" r="r" b="b"/>
              <a:pathLst>
                <a:path w="1286" h="2263" extrusionOk="0">
                  <a:moveTo>
                    <a:pt x="1286" y="1000"/>
                  </a:moveTo>
                  <a:lnTo>
                    <a:pt x="1286" y="2263"/>
                  </a:lnTo>
                  <a:lnTo>
                    <a:pt x="643" y="2263"/>
                  </a:lnTo>
                  <a:lnTo>
                    <a:pt x="643" y="953"/>
                  </a:lnTo>
                  <a:cubicBezTo>
                    <a:pt x="643" y="524"/>
                    <a:pt x="381" y="191"/>
                    <a:pt x="0" y="48"/>
                  </a:cubicBezTo>
                  <a:cubicBezTo>
                    <a:pt x="95" y="24"/>
                    <a:pt x="214" y="0"/>
                    <a:pt x="333" y="0"/>
                  </a:cubicBezTo>
                  <a:lnTo>
                    <a:pt x="333" y="0"/>
                  </a:lnTo>
                  <a:cubicBezTo>
                    <a:pt x="881" y="48"/>
                    <a:pt x="1286" y="500"/>
                    <a:pt x="1286" y="100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8"/>
            <p:cNvSpPr/>
            <p:nvPr/>
          </p:nvSpPr>
          <p:spPr>
            <a:xfrm>
              <a:off x="2979471" y="3468666"/>
              <a:ext cx="157593" cy="24472"/>
            </a:xfrm>
            <a:custGeom>
              <a:avLst/>
              <a:gdLst/>
              <a:ahLst/>
              <a:cxnLst/>
              <a:rect l="l" t="t" r="r" b="b"/>
              <a:pathLst>
                <a:path w="4764" h="739" extrusionOk="0">
                  <a:moveTo>
                    <a:pt x="49" y="405"/>
                  </a:moveTo>
                  <a:cubicBezTo>
                    <a:pt x="72" y="596"/>
                    <a:pt x="215" y="738"/>
                    <a:pt x="406" y="738"/>
                  </a:cubicBezTo>
                  <a:lnTo>
                    <a:pt x="4407" y="738"/>
                  </a:lnTo>
                  <a:cubicBezTo>
                    <a:pt x="4621" y="738"/>
                    <a:pt x="4764" y="596"/>
                    <a:pt x="4764" y="381"/>
                  </a:cubicBezTo>
                  <a:cubicBezTo>
                    <a:pt x="4764" y="167"/>
                    <a:pt x="4621" y="24"/>
                    <a:pt x="4407" y="24"/>
                  </a:cubicBezTo>
                  <a:lnTo>
                    <a:pt x="406" y="24"/>
                  </a:lnTo>
                  <a:cubicBezTo>
                    <a:pt x="191" y="0"/>
                    <a:pt x="1" y="167"/>
                    <a:pt x="49" y="40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8"/>
            <p:cNvSpPr/>
            <p:nvPr/>
          </p:nvSpPr>
          <p:spPr>
            <a:xfrm>
              <a:off x="3104745" y="3468666"/>
              <a:ext cx="33113" cy="23677"/>
            </a:xfrm>
            <a:custGeom>
              <a:avLst/>
              <a:gdLst/>
              <a:ahLst/>
              <a:cxnLst/>
              <a:rect l="l" t="t" r="r" b="b"/>
              <a:pathLst>
                <a:path w="1001" h="715" extrusionOk="0">
                  <a:moveTo>
                    <a:pt x="0" y="715"/>
                  </a:moveTo>
                  <a:lnTo>
                    <a:pt x="667" y="715"/>
                  </a:lnTo>
                  <a:cubicBezTo>
                    <a:pt x="858" y="715"/>
                    <a:pt x="1001" y="572"/>
                    <a:pt x="1001" y="357"/>
                  </a:cubicBezTo>
                  <a:cubicBezTo>
                    <a:pt x="1001" y="143"/>
                    <a:pt x="858" y="0"/>
                    <a:pt x="667" y="0"/>
                  </a:cubicBezTo>
                  <a:lnTo>
                    <a:pt x="0" y="0"/>
                  </a:lnTo>
                  <a:cubicBezTo>
                    <a:pt x="215" y="0"/>
                    <a:pt x="358" y="143"/>
                    <a:pt x="358" y="357"/>
                  </a:cubicBezTo>
                  <a:cubicBezTo>
                    <a:pt x="358" y="572"/>
                    <a:pt x="215" y="715"/>
                    <a:pt x="0" y="71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8"/>
            <p:cNvSpPr/>
            <p:nvPr/>
          </p:nvSpPr>
          <p:spPr>
            <a:xfrm>
              <a:off x="2832166" y="3572746"/>
              <a:ext cx="115052" cy="35532"/>
            </a:xfrm>
            <a:custGeom>
              <a:avLst/>
              <a:gdLst/>
              <a:ahLst/>
              <a:cxnLst/>
              <a:rect l="l" t="t" r="r" b="b"/>
              <a:pathLst>
                <a:path w="3478" h="1073" extrusionOk="0">
                  <a:moveTo>
                    <a:pt x="3073" y="1"/>
                  </a:moveTo>
                  <a:cubicBezTo>
                    <a:pt x="3311" y="1"/>
                    <a:pt x="3478" y="191"/>
                    <a:pt x="3478" y="429"/>
                  </a:cubicBezTo>
                  <a:lnTo>
                    <a:pt x="3478" y="1072"/>
                  </a:lnTo>
                  <a:lnTo>
                    <a:pt x="2644" y="1072"/>
                  </a:lnTo>
                  <a:lnTo>
                    <a:pt x="2644" y="429"/>
                  </a:lnTo>
                  <a:cubicBezTo>
                    <a:pt x="2644" y="191"/>
                    <a:pt x="2858" y="1"/>
                    <a:pt x="3073" y="1"/>
                  </a:cubicBezTo>
                  <a:close/>
                  <a:moveTo>
                    <a:pt x="405" y="1"/>
                  </a:moveTo>
                  <a:cubicBezTo>
                    <a:pt x="644" y="1"/>
                    <a:pt x="834" y="191"/>
                    <a:pt x="834" y="429"/>
                  </a:cubicBezTo>
                  <a:lnTo>
                    <a:pt x="834" y="1072"/>
                  </a:lnTo>
                  <a:lnTo>
                    <a:pt x="1" y="1072"/>
                  </a:lnTo>
                  <a:lnTo>
                    <a:pt x="1" y="429"/>
                  </a:lnTo>
                  <a:cubicBezTo>
                    <a:pt x="1" y="191"/>
                    <a:pt x="191" y="1"/>
                    <a:pt x="4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8"/>
            <p:cNvSpPr/>
            <p:nvPr/>
          </p:nvSpPr>
          <p:spPr>
            <a:xfrm>
              <a:off x="2774673" y="3605861"/>
              <a:ext cx="215880" cy="23710"/>
            </a:xfrm>
            <a:custGeom>
              <a:avLst/>
              <a:gdLst/>
              <a:ahLst/>
              <a:cxnLst/>
              <a:rect l="l" t="t" r="r" b="b"/>
              <a:pathLst>
                <a:path w="6526" h="716" extrusionOk="0">
                  <a:moveTo>
                    <a:pt x="405" y="715"/>
                  </a:moveTo>
                  <a:lnTo>
                    <a:pt x="6525" y="715"/>
                  </a:lnTo>
                  <a:lnTo>
                    <a:pt x="6525" y="1"/>
                  </a:lnTo>
                  <a:lnTo>
                    <a:pt x="405" y="1"/>
                  </a:lnTo>
                  <a:cubicBezTo>
                    <a:pt x="215" y="1"/>
                    <a:pt x="72" y="144"/>
                    <a:pt x="48" y="287"/>
                  </a:cubicBezTo>
                  <a:cubicBezTo>
                    <a:pt x="0" y="501"/>
                    <a:pt x="191" y="715"/>
                    <a:pt x="405" y="7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8"/>
            <p:cNvSpPr/>
            <p:nvPr/>
          </p:nvSpPr>
          <p:spPr>
            <a:xfrm>
              <a:off x="3017314" y="3679211"/>
              <a:ext cx="85876" cy="90735"/>
            </a:xfrm>
            <a:custGeom>
              <a:avLst/>
              <a:gdLst/>
              <a:ahLst/>
              <a:cxnLst/>
              <a:rect l="l" t="t" r="r" b="b"/>
              <a:pathLst>
                <a:path w="2596" h="2740" extrusionOk="0">
                  <a:moveTo>
                    <a:pt x="2596" y="2739"/>
                  </a:moveTo>
                  <a:lnTo>
                    <a:pt x="2596" y="120"/>
                  </a:lnTo>
                  <a:cubicBezTo>
                    <a:pt x="2596" y="72"/>
                    <a:pt x="2524" y="1"/>
                    <a:pt x="2477" y="1"/>
                  </a:cubicBezTo>
                  <a:lnTo>
                    <a:pt x="119" y="1"/>
                  </a:lnTo>
                  <a:cubicBezTo>
                    <a:pt x="48" y="1"/>
                    <a:pt x="0" y="72"/>
                    <a:pt x="0" y="120"/>
                  </a:cubicBezTo>
                  <a:lnTo>
                    <a:pt x="0" y="273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8"/>
            <p:cNvSpPr/>
            <p:nvPr/>
          </p:nvSpPr>
          <p:spPr>
            <a:xfrm>
              <a:off x="3058267" y="3679211"/>
              <a:ext cx="43368" cy="92292"/>
            </a:xfrm>
            <a:custGeom>
              <a:avLst/>
              <a:gdLst/>
              <a:ahLst/>
              <a:cxnLst/>
              <a:rect l="l" t="t" r="r" b="b"/>
              <a:pathLst>
                <a:path w="1311" h="2787" extrusionOk="0">
                  <a:moveTo>
                    <a:pt x="1310" y="2739"/>
                  </a:moveTo>
                  <a:lnTo>
                    <a:pt x="1310" y="120"/>
                  </a:lnTo>
                  <a:cubicBezTo>
                    <a:pt x="1310" y="72"/>
                    <a:pt x="1263" y="1"/>
                    <a:pt x="1191" y="1"/>
                  </a:cubicBezTo>
                  <a:lnTo>
                    <a:pt x="0" y="1"/>
                  </a:lnTo>
                  <a:lnTo>
                    <a:pt x="0" y="2787"/>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8"/>
            <p:cNvSpPr/>
            <p:nvPr/>
          </p:nvSpPr>
          <p:spPr>
            <a:xfrm>
              <a:off x="3015726" y="3527014"/>
              <a:ext cx="85909" cy="121466"/>
            </a:xfrm>
            <a:custGeom>
              <a:avLst/>
              <a:gdLst/>
              <a:ahLst/>
              <a:cxnLst/>
              <a:rect l="l" t="t" r="r" b="b"/>
              <a:pathLst>
                <a:path w="2597" h="3668" extrusionOk="0">
                  <a:moveTo>
                    <a:pt x="1858" y="1"/>
                  </a:moveTo>
                  <a:lnTo>
                    <a:pt x="2477" y="1"/>
                  </a:lnTo>
                  <a:cubicBezTo>
                    <a:pt x="2549" y="1"/>
                    <a:pt x="2596" y="48"/>
                    <a:pt x="2596" y="96"/>
                  </a:cubicBezTo>
                  <a:lnTo>
                    <a:pt x="2596" y="1191"/>
                  </a:lnTo>
                  <a:cubicBezTo>
                    <a:pt x="2596" y="1239"/>
                    <a:pt x="2549" y="1286"/>
                    <a:pt x="2477" y="1286"/>
                  </a:cubicBezTo>
                  <a:lnTo>
                    <a:pt x="1858" y="1286"/>
                  </a:lnTo>
                  <a:cubicBezTo>
                    <a:pt x="1810" y="1286"/>
                    <a:pt x="1739" y="1239"/>
                    <a:pt x="1739" y="1191"/>
                  </a:cubicBezTo>
                  <a:lnTo>
                    <a:pt x="1739" y="96"/>
                  </a:lnTo>
                  <a:cubicBezTo>
                    <a:pt x="1739" y="48"/>
                    <a:pt x="1763" y="1"/>
                    <a:pt x="1858" y="1"/>
                  </a:cubicBezTo>
                  <a:close/>
                  <a:moveTo>
                    <a:pt x="143" y="1"/>
                  </a:moveTo>
                  <a:lnTo>
                    <a:pt x="762" y="1"/>
                  </a:lnTo>
                  <a:cubicBezTo>
                    <a:pt x="810" y="1"/>
                    <a:pt x="882" y="48"/>
                    <a:pt x="882" y="96"/>
                  </a:cubicBezTo>
                  <a:lnTo>
                    <a:pt x="882" y="1191"/>
                  </a:lnTo>
                  <a:cubicBezTo>
                    <a:pt x="882" y="1239"/>
                    <a:pt x="810" y="1286"/>
                    <a:pt x="762" y="1286"/>
                  </a:cubicBezTo>
                  <a:lnTo>
                    <a:pt x="143" y="1286"/>
                  </a:lnTo>
                  <a:cubicBezTo>
                    <a:pt x="72" y="1286"/>
                    <a:pt x="24" y="1239"/>
                    <a:pt x="24" y="1191"/>
                  </a:cubicBezTo>
                  <a:lnTo>
                    <a:pt x="24" y="96"/>
                  </a:lnTo>
                  <a:cubicBezTo>
                    <a:pt x="0" y="48"/>
                    <a:pt x="72" y="1"/>
                    <a:pt x="143" y="1"/>
                  </a:cubicBezTo>
                  <a:close/>
                  <a:moveTo>
                    <a:pt x="143" y="2334"/>
                  </a:moveTo>
                  <a:lnTo>
                    <a:pt x="762" y="2334"/>
                  </a:lnTo>
                  <a:cubicBezTo>
                    <a:pt x="810" y="2334"/>
                    <a:pt x="882" y="2406"/>
                    <a:pt x="882" y="2453"/>
                  </a:cubicBezTo>
                  <a:lnTo>
                    <a:pt x="882" y="3573"/>
                  </a:lnTo>
                  <a:cubicBezTo>
                    <a:pt x="882" y="3620"/>
                    <a:pt x="810" y="3668"/>
                    <a:pt x="762" y="3668"/>
                  </a:cubicBezTo>
                  <a:lnTo>
                    <a:pt x="143" y="3668"/>
                  </a:lnTo>
                  <a:cubicBezTo>
                    <a:pt x="72" y="3668"/>
                    <a:pt x="24" y="3620"/>
                    <a:pt x="24" y="3573"/>
                  </a:cubicBezTo>
                  <a:lnTo>
                    <a:pt x="24" y="2453"/>
                  </a:lnTo>
                  <a:cubicBezTo>
                    <a:pt x="0" y="2406"/>
                    <a:pt x="72" y="2334"/>
                    <a:pt x="143" y="2334"/>
                  </a:cubicBezTo>
                  <a:close/>
                  <a:moveTo>
                    <a:pt x="1858" y="2334"/>
                  </a:moveTo>
                  <a:lnTo>
                    <a:pt x="2477" y="2334"/>
                  </a:lnTo>
                  <a:cubicBezTo>
                    <a:pt x="2549" y="2334"/>
                    <a:pt x="2596" y="2406"/>
                    <a:pt x="2596" y="2453"/>
                  </a:cubicBezTo>
                  <a:lnTo>
                    <a:pt x="2596" y="3573"/>
                  </a:lnTo>
                  <a:cubicBezTo>
                    <a:pt x="2596" y="3620"/>
                    <a:pt x="2549" y="3668"/>
                    <a:pt x="2477" y="3668"/>
                  </a:cubicBezTo>
                  <a:lnTo>
                    <a:pt x="1858" y="3668"/>
                  </a:lnTo>
                  <a:cubicBezTo>
                    <a:pt x="1810" y="3668"/>
                    <a:pt x="1739" y="3620"/>
                    <a:pt x="1739" y="3573"/>
                  </a:cubicBezTo>
                  <a:lnTo>
                    <a:pt x="1739" y="2453"/>
                  </a:lnTo>
                  <a:cubicBezTo>
                    <a:pt x="1739" y="2406"/>
                    <a:pt x="1763" y="2334"/>
                    <a:pt x="1858" y="233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8"/>
            <p:cNvSpPr/>
            <p:nvPr/>
          </p:nvSpPr>
          <p:spPr>
            <a:xfrm>
              <a:off x="2814038" y="3679211"/>
              <a:ext cx="152102" cy="90735"/>
            </a:xfrm>
            <a:custGeom>
              <a:avLst/>
              <a:gdLst/>
              <a:ahLst/>
              <a:cxnLst/>
              <a:rect l="l" t="t" r="r" b="b"/>
              <a:pathLst>
                <a:path w="4598" h="2740" extrusionOk="0">
                  <a:moveTo>
                    <a:pt x="1930" y="2739"/>
                  </a:moveTo>
                  <a:lnTo>
                    <a:pt x="1930" y="120"/>
                  </a:lnTo>
                  <a:cubicBezTo>
                    <a:pt x="1930" y="72"/>
                    <a:pt x="1882" y="1"/>
                    <a:pt x="1835" y="1"/>
                  </a:cubicBezTo>
                  <a:lnTo>
                    <a:pt x="120" y="1"/>
                  </a:lnTo>
                  <a:cubicBezTo>
                    <a:pt x="72" y="1"/>
                    <a:pt x="1" y="72"/>
                    <a:pt x="1" y="120"/>
                  </a:cubicBezTo>
                  <a:lnTo>
                    <a:pt x="1" y="2739"/>
                  </a:lnTo>
                  <a:close/>
                  <a:moveTo>
                    <a:pt x="4597" y="2739"/>
                  </a:moveTo>
                  <a:lnTo>
                    <a:pt x="4597" y="120"/>
                  </a:lnTo>
                  <a:cubicBezTo>
                    <a:pt x="4597" y="72"/>
                    <a:pt x="4526" y="1"/>
                    <a:pt x="4478" y="1"/>
                  </a:cubicBezTo>
                  <a:lnTo>
                    <a:pt x="2787" y="1"/>
                  </a:lnTo>
                  <a:cubicBezTo>
                    <a:pt x="2716" y="1"/>
                    <a:pt x="2668" y="72"/>
                    <a:pt x="2668" y="120"/>
                  </a:cubicBezTo>
                  <a:lnTo>
                    <a:pt x="2668" y="273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8"/>
            <p:cNvSpPr/>
            <p:nvPr/>
          </p:nvSpPr>
          <p:spPr>
            <a:xfrm>
              <a:off x="2852642" y="3679211"/>
              <a:ext cx="113497" cy="90735"/>
            </a:xfrm>
            <a:custGeom>
              <a:avLst/>
              <a:gdLst/>
              <a:ahLst/>
              <a:cxnLst/>
              <a:rect l="l" t="t" r="r" b="b"/>
              <a:pathLst>
                <a:path w="3431" h="2740" extrusionOk="0">
                  <a:moveTo>
                    <a:pt x="763" y="2739"/>
                  </a:moveTo>
                  <a:lnTo>
                    <a:pt x="763" y="120"/>
                  </a:lnTo>
                  <a:cubicBezTo>
                    <a:pt x="763" y="72"/>
                    <a:pt x="715" y="1"/>
                    <a:pt x="668" y="1"/>
                  </a:cubicBezTo>
                  <a:lnTo>
                    <a:pt x="1" y="1"/>
                  </a:lnTo>
                  <a:cubicBezTo>
                    <a:pt x="72" y="1"/>
                    <a:pt x="120" y="72"/>
                    <a:pt x="120" y="120"/>
                  </a:cubicBezTo>
                  <a:lnTo>
                    <a:pt x="120" y="2739"/>
                  </a:lnTo>
                  <a:close/>
                  <a:moveTo>
                    <a:pt x="3430" y="2739"/>
                  </a:moveTo>
                  <a:lnTo>
                    <a:pt x="3430" y="120"/>
                  </a:lnTo>
                  <a:cubicBezTo>
                    <a:pt x="3430" y="72"/>
                    <a:pt x="3359" y="1"/>
                    <a:pt x="3311" y="1"/>
                  </a:cubicBezTo>
                  <a:lnTo>
                    <a:pt x="2644" y="1"/>
                  </a:lnTo>
                  <a:cubicBezTo>
                    <a:pt x="2716" y="1"/>
                    <a:pt x="2763" y="72"/>
                    <a:pt x="2763" y="120"/>
                  </a:cubicBezTo>
                  <a:lnTo>
                    <a:pt x="2763" y="273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8"/>
            <p:cNvSpPr/>
            <p:nvPr/>
          </p:nvSpPr>
          <p:spPr>
            <a:xfrm>
              <a:off x="2969249" y="3629538"/>
              <a:ext cx="21304" cy="140408"/>
            </a:xfrm>
            <a:custGeom>
              <a:avLst/>
              <a:gdLst/>
              <a:ahLst/>
              <a:cxnLst/>
              <a:rect l="l" t="t" r="r" b="b"/>
              <a:pathLst>
                <a:path w="644" h="4240" extrusionOk="0">
                  <a:moveTo>
                    <a:pt x="0" y="0"/>
                  </a:moveTo>
                  <a:lnTo>
                    <a:pt x="643" y="0"/>
                  </a:lnTo>
                  <a:lnTo>
                    <a:pt x="643" y="4239"/>
                  </a:lnTo>
                  <a:lnTo>
                    <a:pt x="0" y="423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8"/>
            <p:cNvSpPr/>
            <p:nvPr/>
          </p:nvSpPr>
          <p:spPr>
            <a:xfrm>
              <a:off x="2969249" y="3604305"/>
              <a:ext cx="21304" cy="23677"/>
            </a:xfrm>
            <a:custGeom>
              <a:avLst/>
              <a:gdLst/>
              <a:ahLst/>
              <a:cxnLst/>
              <a:rect l="l" t="t" r="r" b="b"/>
              <a:pathLst>
                <a:path w="644" h="715" extrusionOk="0">
                  <a:moveTo>
                    <a:pt x="0" y="0"/>
                  </a:moveTo>
                  <a:lnTo>
                    <a:pt x="643" y="0"/>
                  </a:lnTo>
                  <a:lnTo>
                    <a:pt x="643" y="715"/>
                  </a:lnTo>
                  <a:lnTo>
                    <a:pt x="0" y="715"/>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8"/>
            <p:cNvSpPr/>
            <p:nvPr/>
          </p:nvSpPr>
          <p:spPr>
            <a:xfrm>
              <a:off x="2770736" y="3392965"/>
              <a:ext cx="374201" cy="383273"/>
            </a:xfrm>
            <a:custGeom>
              <a:avLst/>
              <a:gdLst/>
              <a:ahLst/>
              <a:cxnLst/>
              <a:rect l="l" t="t" r="r" b="b"/>
              <a:pathLst>
                <a:path w="11312" h="11574" extrusionOk="0">
                  <a:moveTo>
                    <a:pt x="10764" y="2405"/>
                  </a:moveTo>
                  <a:cubicBezTo>
                    <a:pt x="10812" y="2405"/>
                    <a:pt x="10860" y="2429"/>
                    <a:pt x="10907" y="2453"/>
                  </a:cubicBezTo>
                  <a:cubicBezTo>
                    <a:pt x="10931" y="2524"/>
                    <a:pt x="10955" y="2548"/>
                    <a:pt x="10955" y="2620"/>
                  </a:cubicBezTo>
                  <a:cubicBezTo>
                    <a:pt x="10955" y="2667"/>
                    <a:pt x="10931" y="2739"/>
                    <a:pt x="10907" y="2763"/>
                  </a:cubicBezTo>
                  <a:cubicBezTo>
                    <a:pt x="10836" y="2786"/>
                    <a:pt x="10812" y="2810"/>
                    <a:pt x="10764" y="2810"/>
                  </a:cubicBezTo>
                  <a:lnTo>
                    <a:pt x="6668" y="2810"/>
                  </a:lnTo>
                  <a:cubicBezTo>
                    <a:pt x="6621" y="2810"/>
                    <a:pt x="6549" y="2786"/>
                    <a:pt x="6525" y="2763"/>
                  </a:cubicBezTo>
                  <a:cubicBezTo>
                    <a:pt x="6501" y="2691"/>
                    <a:pt x="6478" y="2667"/>
                    <a:pt x="6478" y="2620"/>
                  </a:cubicBezTo>
                  <a:cubicBezTo>
                    <a:pt x="6478" y="2548"/>
                    <a:pt x="6501" y="2501"/>
                    <a:pt x="6525" y="2453"/>
                  </a:cubicBezTo>
                  <a:cubicBezTo>
                    <a:pt x="6573" y="2429"/>
                    <a:pt x="6621" y="2405"/>
                    <a:pt x="6668" y="2405"/>
                  </a:cubicBezTo>
                  <a:close/>
                  <a:moveTo>
                    <a:pt x="8097" y="4215"/>
                  </a:moveTo>
                  <a:lnTo>
                    <a:pt x="8097" y="5239"/>
                  </a:lnTo>
                  <a:lnTo>
                    <a:pt x="7573" y="5239"/>
                  </a:lnTo>
                  <a:lnTo>
                    <a:pt x="7573" y="4215"/>
                  </a:lnTo>
                  <a:close/>
                  <a:moveTo>
                    <a:pt x="9859" y="4215"/>
                  </a:moveTo>
                  <a:lnTo>
                    <a:pt x="9859" y="5239"/>
                  </a:lnTo>
                  <a:lnTo>
                    <a:pt x="9335" y="5239"/>
                  </a:lnTo>
                  <a:lnTo>
                    <a:pt x="9335" y="4215"/>
                  </a:lnTo>
                  <a:close/>
                  <a:moveTo>
                    <a:pt x="7383" y="3858"/>
                  </a:moveTo>
                  <a:cubicBezTo>
                    <a:pt x="7311" y="3858"/>
                    <a:pt x="7240" y="3953"/>
                    <a:pt x="7216" y="4049"/>
                  </a:cubicBezTo>
                  <a:lnTo>
                    <a:pt x="7216" y="5382"/>
                  </a:lnTo>
                  <a:cubicBezTo>
                    <a:pt x="7216" y="5477"/>
                    <a:pt x="7311" y="5549"/>
                    <a:pt x="7383" y="5549"/>
                  </a:cubicBezTo>
                  <a:lnTo>
                    <a:pt x="8288" y="5549"/>
                  </a:lnTo>
                  <a:cubicBezTo>
                    <a:pt x="8383" y="5549"/>
                    <a:pt x="8454" y="5477"/>
                    <a:pt x="8454" y="5382"/>
                  </a:cubicBezTo>
                  <a:lnTo>
                    <a:pt x="8454" y="4049"/>
                  </a:lnTo>
                  <a:cubicBezTo>
                    <a:pt x="8454" y="3953"/>
                    <a:pt x="8383" y="3858"/>
                    <a:pt x="8288" y="3858"/>
                  </a:cubicBezTo>
                  <a:close/>
                  <a:moveTo>
                    <a:pt x="9145" y="3858"/>
                  </a:moveTo>
                  <a:cubicBezTo>
                    <a:pt x="9050" y="3858"/>
                    <a:pt x="8978" y="3953"/>
                    <a:pt x="8954" y="4049"/>
                  </a:cubicBezTo>
                  <a:lnTo>
                    <a:pt x="8954" y="5382"/>
                  </a:lnTo>
                  <a:cubicBezTo>
                    <a:pt x="8954" y="5477"/>
                    <a:pt x="9050" y="5549"/>
                    <a:pt x="9145" y="5549"/>
                  </a:cubicBezTo>
                  <a:lnTo>
                    <a:pt x="10050" y="5549"/>
                  </a:lnTo>
                  <a:cubicBezTo>
                    <a:pt x="10121" y="5549"/>
                    <a:pt x="10217" y="5477"/>
                    <a:pt x="10217" y="5382"/>
                  </a:cubicBezTo>
                  <a:lnTo>
                    <a:pt x="10217" y="4049"/>
                  </a:lnTo>
                  <a:cubicBezTo>
                    <a:pt x="10217" y="3953"/>
                    <a:pt x="10121" y="3858"/>
                    <a:pt x="10050" y="3858"/>
                  </a:cubicBezTo>
                  <a:close/>
                  <a:moveTo>
                    <a:pt x="2310" y="5596"/>
                  </a:moveTo>
                  <a:cubicBezTo>
                    <a:pt x="2358" y="5596"/>
                    <a:pt x="2429" y="5620"/>
                    <a:pt x="2477" y="5668"/>
                  </a:cubicBezTo>
                  <a:cubicBezTo>
                    <a:pt x="2501" y="5739"/>
                    <a:pt x="2548" y="5787"/>
                    <a:pt x="2548" y="5858"/>
                  </a:cubicBezTo>
                  <a:lnTo>
                    <a:pt x="2548" y="6216"/>
                  </a:lnTo>
                  <a:lnTo>
                    <a:pt x="2048" y="6216"/>
                  </a:lnTo>
                  <a:lnTo>
                    <a:pt x="2048" y="5858"/>
                  </a:lnTo>
                  <a:cubicBezTo>
                    <a:pt x="2048" y="5787"/>
                    <a:pt x="2048" y="5739"/>
                    <a:pt x="2120" y="5668"/>
                  </a:cubicBezTo>
                  <a:cubicBezTo>
                    <a:pt x="2191" y="5620"/>
                    <a:pt x="2239" y="5596"/>
                    <a:pt x="2310" y="5596"/>
                  </a:cubicBezTo>
                  <a:close/>
                  <a:moveTo>
                    <a:pt x="4954" y="5596"/>
                  </a:moveTo>
                  <a:cubicBezTo>
                    <a:pt x="5001" y="5596"/>
                    <a:pt x="5073" y="5620"/>
                    <a:pt x="5120" y="5668"/>
                  </a:cubicBezTo>
                  <a:cubicBezTo>
                    <a:pt x="5144" y="5739"/>
                    <a:pt x="5192" y="5787"/>
                    <a:pt x="5192" y="5858"/>
                  </a:cubicBezTo>
                  <a:lnTo>
                    <a:pt x="5192" y="6216"/>
                  </a:lnTo>
                  <a:lnTo>
                    <a:pt x="4715" y="6216"/>
                  </a:lnTo>
                  <a:lnTo>
                    <a:pt x="4715" y="5858"/>
                  </a:lnTo>
                  <a:cubicBezTo>
                    <a:pt x="4715" y="5787"/>
                    <a:pt x="4715" y="5739"/>
                    <a:pt x="4763" y="5668"/>
                  </a:cubicBezTo>
                  <a:cubicBezTo>
                    <a:pt x="4834" y="5620"/>
                    <a:pt x="4882" y="5596"/>
                    <a:pt x="4954" y="5596"/>
                  </a:cubicBezTo>
                  <a:close/>
                  <a:moveTo>
                    <a:pt x="6501" y="6573"/>
                  </a:moveTo>
                  <a:lnTo>
                    <a:pt x="6501" y="6954"/>
                  </a:lnTo>
                  <a:lnTo>
                    <a:pt x="6501" y="6978"/>
                  </a:lnTo>
                  <a:lnTo>
                    <a:pt x="548" y="6978"/>
                  </a:lnTo>
                  <a:cubicBezTo>
                    <a:pt x="476" y="6978"/>
                    <a:pt x="429" y="6954"/>
                    <a:pt x="405" y="6930"/>
                  </a:cubicBezTo>
                  <a:cubicBezTo>
                    <a:pt x="357" y="6859"/>
                    <a:pt x="334" y="6835"/>
                    <a:pt x="334" y="6787"/>
                  </a:cubicBezTo>
                  <a:cubicBezTo>
                    <a:pt x="334" y="6716"/>
                    <a:pt x="357" y="6668"/>
                    <a:pt x="405" y="6620"/>
                  </a:cubicBezTo>
                  <a:cubicBezTo>
                    <a:pt x="453" y="6597"/>
                    <a:pt x="476" y="6573"/>
                    <a:pt x="548" y="6573"/>
                  </a:cubicBezTo>
                  <a:close/>
                  <a:moveTo>
                    <a:pt x="8097" y="6573"/>
                  </a:moveTo>
                  <a:lnTo>
                    <a:pt x="8097" y="7549"/>
                  </a:lnTo>
                  <a:lnTo>
                    <a:pt x="7573" y="7549"/>
                  </a:lnTo>
                  <a:lnTo>
                    <a:pt x="7573" y="6573"/>
                  </a:lnTo>
                  <a:close/>
                  <a:moveTo>
                    <a:pt x="9859" y="6573"/>
                  </a:moveTo>
                  <a:lnTo>
                    <a:pt x="9859" y="7549"/>
                  </a:lnTo>
                  <a:lnTo>
                    <a:pt x="9335" y="7549"/>
                  </a:lnTo>
                  <a:lnTo>
                    <a:pt x="9335" y="6573"/>
                  </a:lnTo>
                  <a:close/>
                  <a:moveTo>
                    <a:pt x="7383" y="6216"/>
                  </a:moveTo>
                  <a:cubicBezTo>
                    <a:pt x="7311" y="6216"/>
                    <a:pt x="7240" y="6311"/>
                    <a:pt x="7216" y="6382"/>
                  </a:cubicBezTo>
                  <a:lnTo>
                    <a:pt x="7216" y="7740"/>
                  </a:lnTo>
                  <a:cubicBezTo>
                    <a:pt x="7216" y="7811"/>
                    <a:pt x="7311" y="7906"/>
                    <a:pt x="7383" y="7906"/>
                  </a:cubicBezTo>
                  <a:lnTo>
                    <a:pt x="8288" y="7906"/>
                  </a:lnTo>
                  <a:cubicBezTo>
                    <a:pt x="8383" y="7906"/>
                    <a:pt x="8454" y="7811"/>
                    <a:pt x="8454" y="7740"/>
                  </a:cubicBezTo>
                  <a:lnTo>
                    <a:pt x="8454" y="6382"/>
                  </a:lnTo>
                  <a:cubicBezTo>
                    <a:pt x="8454" y="6311"/>
                    <a:pt x="8383" y="6216"/>
                    <a:pt x="8288" y="6216"/>
                  </a:cubicBezTo>
                  <a:close/>
                  <a:moveTo>
                    <a:pt x="9145" y="6216"/>
                  </a:moveTo>
                  <a:cubicBezTo>
                    <a:pt x="9050" y="6216"/>
                    <a:pt x="8978" y="6311"/>
                    <a:pt x="8954" y="6382"/>
                  </a:cubicBezTo>
                  <a:lnTo>
                    <a:pt x="8954" y="7740"/>
                  </a:lnTo>
                  <a:cubicBezTo>
                    <a:pt x="8954" y="7811"/>
                    <a:pt x="9050" y="7906"/>
                    <a:pt x="9145" y="7906"/>
                  </a:cubicBezTo>
                  <a:lnTo>
                    <a:pt x="10050" y="7906"/>
                  </a:lnTo>
                  <a:cubicBezTo>
                    <a:pt x="10121" y="7906"/>
                    <a:pt x="10217" y="7811"/>
                    <a:pt x="10217" y="7740"/>
                  </a:cubicBezTo>
                  <a:lnTo>
                    <a:pt x="10217" y="6382"/>
                  </a:lnTo>
                  <a:cubicBezTo>
                    <a:pt x="10217" y="6311"/>
                    <a:pt x="10121" y="6216"/>
                    <a:pt x="10050" y="6216"/>
                  </a:cubicBezTo>
                  <a:close/>
                  <a:moveTo>
                    <a:pt x="3072" y="8764"/>
                  </a:moveTo>
                  <a:lnTo>
                    <a:pt x="3072" y="9169"/>
                  </a:lnTo>
                  <a:lnTo>
                    <a:pt x="1453" y="9169"/>
                  </a:lnTo>
                  <a:lnTo>
                    <a:pt x="1453" y="8764"/>
                  </a:lnTo>
                  <a:close/>
                  <a:moveTo>
                    <a:pt x="5716" y="8764"/>
                  </a:moveTo>
                  <a:lnTo>
                    <a:pt x="5716" y="9169"/>
                  </a:lnTo>
                  <a:lnTo>
                    <a:pt x="4120" y="9169"/>
                  </a:lnTo>
                  <a:lnTo>
                    <a:pt x="4120" y="8764"/>
                  </a:lnTo>
                  <a:close/>
                  <a:moveTo>
                    <a:pt x="3072" y="9526"/>
                  </a:moveTo>
                  <a:lnTo>
                    <a:pt x="3072" y="9835"/>
                  </a:lnTo>
                  <a:lnTo>
                    <a:pt x="1477" y="9835"/>
                  </a:lnTo>
                  <a:lnTo>
                    <a:pt x="1477" y="9526"/>
                  </a:lnTo>
                  <a:close/>
                  <a:moveTo>
                    <a:pt x="5716" y="9526"/>
                  </a:moveTo>
                  <a:lnTo>
                    <a:pt x="5716" y="9835"/>
                  </a:lnTo>
                  <a:lnTo>
                    <a:pt x="4120" y="9835"/>
                  </a:lnTo>
                  <a:lnTo>
                    <a:pt x="4120" y="9526"/>
                  </a:lnTo>
                  <a:close/>
                  <a:moveTo>
                    <a:pt x="3072" y="10169"/>
                  </a:moveTo>
                  <a:lnTo>
                    <a:pt x="3072" y="10478"/>
                  </a:lnTo>
                  <a:lnTo>
                    <a:pt x="1453" y="10478"/>
                  </a:lnTo>
                  <a:lnTo>
                    <a:pt x="1453" y="10169"/>
                  </a:lnTo>
                  <a:close/>
                  <a:moveTo>
                    <a:pt x="5716" y="10169"/>
                  </a:moveTo>
                  <a:lnTo>
                    <a:pt x="5716" y="10478"/>
                  </a:lnTo>
                  <a:lnTo>
                    <a:pt x="4120" y="10478"/>
                  </a:lnTo>
                  <a:lnTo>
                    <a:pt x="4120" y="10169"/>
                  </a:lnTo>
                  <a:close/>
                  <a:moveTo>
                    <a:pt x="9859" y="8764"/>
                  </a:moveTo>
                  <a:lnTo>
                    <a:pt x="9859" y="11193"/>
                  </a:lnTo>
                  <a:lnTo>
                    <a:pt x="8883" y="11193"/>
                  </a:lnTo>
                  <a:lnTo>
                    <a:pt x="8883" y="8764"/>
                  </a:lnTo>
                  <a:close/>
                  <a:moveTo>
                    <a:pt x="3072" y="10836"/>
                  </a:moveTo>
                  <a:lnTo>
                    <a:pt x="3072" y="11217"/>
                  </a:lnTo>
                  <a:lnTo>
                    <a:pt x="1477" y="11217"/>
                  </a:lnTo>
                  <a:lnTo>
                    <a:pt x="1477" y="10836"/>
                  </a:lnTo>
                  <a:close/>
                  <a:moveTo>
                    <a:pt x="5716" y="10836"/>
                  </a:moveTo>
                  <a:lnTo>
                    <a:pt x="5716" y="11217"/>
                  </a:lnTo>
                  <a:lnTo>
                    <a:pt x="4120" y="11217"/>
                  </a:lnTo>
                  <a:lnTo>
                    <a:pt x="4120" y="10836"/>
                  </a:lnTo>
                  <a:close/>
                  <a:moveTo>
                    <a:pt x="8550" y="8811"/>
                  </a:moveTo>
                  <a:lnTo>
                    <a:pt x="8550" y="11217"/>
                  </a:lnTo>
                  <a:lnTo>
                    <a:pt x="7573" y="11217"/>
                  </a:lnTo>
                  <a:lnTo>
                    <a:pt x="7573" y="8811"/>
                  </a:lnTo>
                  <a:close/>
                  <a:moveTo>
                    <a:pt x="8740" y="0"/>
                  </a:moveTo>
                  <a:cubicBezTo>
                    <a:pt x="8430" y="0"/>
                    <a:pt x="8168" y="119"/>
                    <a:pt x="7954" y="310"/>
                  </a:cubicBezTo>
                  <a:cubicBezTo>
                    <a:pt x="7740" y="500"/>
                    <a:pt x="7621" y="786"/>
                    <a:pt x="7621" y="1096"/>
                  </a:cubicBezTo>
                  <a:lnTo>
                    <a:pt x="7621" y="2096"/>
                  </a:lnTo>
                  <a:lnTo>
                    <a:pt x="6716" y="2096"/>
                  </a:lnTo>
                  <a:cubicBezTo>
                    <a:pt x="6549" y="2096"/>
                    <a:pt x="6406" y="2167"/>
                    <a:pt x="6311" y="2262"/>
                  </a:cubicBezTo>
                  <a:cubicBezTo>
                    <a:pt x="6240" y="2382"/>
                    <a:pt x="6168" y="2501"/>
                    <a:pt x="6168" y="2643"/>
                  </a:cubicBezTo>
                  <a:cubicBezTo>
                    <a:pt x="6168" y="2786"/>
                    <a:pt x="6240" y="2929"/>
                    <a:pt x="6311" y="3024"/>
                  </a:cubicBezTo>
                  <a:cubicBezTo>
                    <a:pt x="6382" y="3096"/>
                    <a:pt x="6430" y="3120"/>
                    <a:pt x="6525" y="3144"/>
                  </a:cubicBezTo>
                  <a:lnTo>
                    <a:pt x="6525" y="6216"/>
                  </a:lnTo>
                  <a:lnTo>
                    <a:pt x="5549" y="6216"/>
                  </a:lnTo>
                  <a:lnTo>
                    <a:pt x="5549" y="5858"/>
                  </a:lnTo>
                  <a:cubicBezTo>
                    <a:pt x="5549" y="5716"/>
                    <a:pt x="5477" y="5549"/>
                    <a:pt x="5358" y="5430"/>
                  </a:cubicBezTo>
                  <a:cubicBezTo>
                    <a:pt x="5287" y="5311"/>
                    <a:pt x="5096" y="5263"/>
                    <a:pt x="4954" y="5263"/>
                  </a:cubicBezTo>
                  <a:cubicBezTo>
                    <a:pt x="4811" y="5263"/>
                    <a:pt x="4644" y="5311"/>
                    <a:pt x="4525" y="5430"/>
                  </a:cubicBezTo>
                  <a:cubicBezTo>
                    <a:pt x="4406" y="5549"/>
                    <a:pt x="4358" y="5716"/>
                    <a:pt x="4358" y="5858"/>
                  </a:cubicBezTo>
                  <a:lnTo>
                    <a:pt x="4358" y="6216"/>
                  </a:lnTo>
                  <a:lnTo>
                    <a:pt x="2905" y="6216"/>
                  </a:lnTo>
                  <a:lnTo>
                    <a:pt x="2905" y="5858"/>
                  </a:lnTo>
                  <a:cubicBezTo>
                    <a:pt x="2905" y="5716"/>
                    <a:pt x="2834" y="5549"/>
                    <a:pt x="2715" y="5430"/>
                  </a:cubicBezTo>
                  <a:cubicBezTo>
                    <a:pt x="2596" y="5311"/>
                    <a:pt x="2453" y="5263"/>
                    <a:pt x="2310" y="5263"/>
                  </a:cubicBezTo>
                  <a:cubicBezTo>
                    <a:pt x="2143" y="5263"/>
                    <a:pt x="2001" y="5311"/>
                    <a:pt x="1881" y="5430"/>
                  </a:cubicBezTo>
                  <a:cubicBezTo>
                    <a:pt x="1762" y="5549"/>
                    <a:pt x="1715" y="5716"/>
                    <a:pt x="1715" y="5858"/>
                  </a:cubicBezTo>
                  <a:lnTo>
                    <a:pt x="1715" y="6216"/>
                  </a:lnTo>
                  <a:lnTo>
                    <a:pt x="548" y="6216"/>
                  </a:lnTo>
                  <a:cubicBezTo>
                    <a:pt x="405" y="6216"/>
                    <a:pt x="238" y="6263"/>
                    <a:pt x="167" y="6359"/>
                  </a:cubicBezTo>
                  <a:cubicBezTo>
                    <a:pt x="72" y="6478"/>
                    <a:pt x="0" y="6597"/>
                    <a:pt x="0" y="6740"/>
                  </a:cubicBezTo>
                  <a:cubicBezTo>
                    <a:pt x="0" y="6906"/>
                    <a:pt x="72" y="7049"/>
                    <a:pt x="167" y="7144"/>
                  </a:cubicBezTo>
                  <a:cubicBezTo>
                    <a:pt x="214" y="7192"/>
                    <a:pt x="286" y="7216"/>
                    <a:pt x="357" y="7263"/>
                  </a:cubicBezTo>
                  <a:lnTo>
                    <a:pt x="357" y="8835"/>
                  </a:lnTo>
                  <a:cubicBezTo>
                    <a:pt x="357" y="8954"/>
                    <a:pt x="453" y="9002"/>
                    <a:pt x="548" y="9002"/>
                  </a:cubicBezTo>
                  <a:cubicBezTo>
                    <a:pt x="643" y="9002"/>
                    <a:pt x="691" y="8930"/>
                    <a:pt x="691" y="8835"/>
                  </a:cubicBezTo>
                  <a:lnTo>
                    <a:pt x="691" y="7287"/>
                  </a:lnTo>
                  <a:lnTo>
                    <a:pt x="6501" y="7287"/>
                  </a:lnTo>
                  <a:lnTo>
                    <a:pt x="6501" y="11217"/>
                  </a:lnTo>
                  <a:lnTo>
                    <a:pt x="6073" y="11217"/>
                  </a:lnTo>
                  <a:lnTo>
                    <a:pt x="6073" y="8621"/>
                  </a:lnTo>
                  <a:cubicBezTo>
                    <a:pt x="6073" y="8526"/>
                    <a:pt x="6001" y="8454"/>
                    <a:pt x="5906" y="8454"/>
                  </a:cubicBezTo>
                  <a:lnTo>
                    <a:pt x="3977" y="8454"/>
                  </a:lnTo>
                  <a:cubicBezTo>
                    <a:pt x="3882" y="8454"/>
                    <a:pt x="3787" y="8526"/>
                    <a:pt x="3787" y="8621"/>
                  </a:cubicBezTo>
                  <a:lnTo>
                    <a:pt x="3787" y="11217"/>
                  </a:lnTo>
                  <a:lnTo>
                    <a:pt x="3429" y="11217"/>
                  </a:lnTo>
                  <a:lnTo>
                    <a:pt x="3429" y="8621"/>
                  </a:lnTo>
                  <a:cubicBezTo>
                    <a:pt x="3429" y="8526"/>
                    <a:pt x="3334" y="8454"/>
                    <a:pt x="3263" y="8454"/>
                  </a:cubicBezTo>
                  <a:lnTo>
                    <a:pt x="1310" y="8454"/>
                  </a:lnTo>
                  <a:cubicBezTo>
                    <a:pt x="1238" y="8454"/>
                    <a:pt x="1143" y="8526"/>
                    <a:pt x="1143" y="8621"/>
                  </a:cubicBezTo>
                  <a:lnTo>
                    <a:pt x="1143" y="11217"/>
                  </a:lnTo>
                  <a:lnTo>
                    <a:pt x="715" y="11217"/>
                  </a:lnTo>
                  <a:lnTo>
                    <a:pt x="715" y="9645"/>
                  </a:lnTo>
                  <a:cubicBezTo>
                    <a:pt x="715" y="9550"/>
                    <a:pt x="643" y="9454"/>
                    <a:pt x="548" y="9454"/>
                  </a:cubicBezTo>
                  <a:cubicBezTo>
                    <a:pt x="453" y="9454"/>
                    <a:pt x="357" y="9550"/>
                    <a:pt x="357" y="9645"/>
                  </a:cubicBezTo>
                  <a:lnTo>
                    <a:pt x="357" y="11383"/>
                  </a:lnTo>
                  <a:cubicBezTo>
                    <a:pt x="357" y="11479"/>
                    <a:pt x="548" y="11574"/>
                    <a:pt x="548" y="11574"/>
                  </a:cubicBezTo>
                  <a:lnTo>
                    <a:pt x="10764" y="11574"/>
                  </a:lnTo>
                  <a:cubicBezTo>
                    <a:pt x="10764" y="11574"/>
                    <a:pt x="10907" y="11479"/>
                    <a:pt x="10907" y="11383"/>
                  </a:cubicBezTo>
                  <a:lnTo>
                    <a:pt x="10907" y="7573"/>
                  </a:lnTo>
                  <a:cubicBezTo>
                    <a:pt x="10931" y="7502"/>
                    <a:pt x="10836" y="7406"/>
                    <a:pt x="10764" y="7406"/>
                  </a:cubicBezTo>
                  <a:cubicBezTo>
                    <a:pt x="10669" y="7406"/>
                    <a:pt x="10574" y="7502"/>
                    <a:pt x="10574" y="7573"/>
                  </a:cubicBezTo>
                  <a:lnTo>
                    <a:pt x="10645" y="11193"/>
                  </a:lnTo>
                  <a:lnTo>
                    <a:pt x="10240" y="11193"/>
                  </a:lnTo>
                  <a:lnTo>
                    <a:pt x="10240" y="8597"/>
                  </a:lnTo>
                  <a:cubicBezTo>
                    <a:pt x="10240" y="8502"/>
                    <a:pt x="10169" y="8407"/>
                    <a:pt x="10074" y="8407"/>
                  </a:cubicBezTo>
                  <a:lnTo>
                    <a:pt x="7454" y="8407"/>
                  </a:lnTo>
                  <a:cubicBezTo>
                    <a:pt x="7359" y="8407"/>
                    <a:pt x="7264" y="8502"/>
                    <a:pt x="7264" y="8597"/>
                  </a:cubicBezTo>
                  <a:lnTo>
                    <a:pt x="7264" y="11193"/>
                  </a:lnTo>
                  <a:lnTo>
                    <a:pt x="6883" y="11193"/>
                  </a:lnTo>
                  <a:lnTo>
                    <a:pt x="6883" y="3144"/>
                  </a:lnTo>
                  <a:lnTo>
                    <a:pt x="10645" y="3144"/>
                  </a:lnTo>
                  <a:lnTo>
                    <a:pt x="10645" y="6811"/>
                  </a:lnTo>
                  <a:cubicBezTo>
                    <a:pt x="10645" y="6909"/>
                    <a:pt x="10693" y="6990"/>
                    <a:pt x="10776" y="6990"/>
                  </a:cubicBezTo>
                  <a:cubicBezTo>
                    <a:pt x="10794" y="6990"/>
                    <a:pt x="10814" y="6986"/>
                    <a:pt x="10836" y="6978"/>
                  </a:cubicBezTo>
                  <a:cubicBezTo>
                    <a:pt x="10907" y="6954"/>
                    <a:pt x="10955" y="6906"/>
                    <a:pt x="10955" y="6811"/>
                  </a:cubicBezTo>
                  <a:lnTo>
                    <a:pt x="10955" y="3144"/>
                  </a:lnTo>
                  <a:cubicBezTo>
                    <a:pt x="11050" y="3120"/>
                    <a:pt x="11121" y="3096"/>
                    <a:pt x="11169" y="3024"/>
                  </a:cubicBezTo>
                  <a:cubicBezTo>
                    <a:pt x="11264" y="2905"/>
                    <a:pt x="11312" y="2786"/>
                    <a:pt x="11312" y="2643"/>
                  </a:cubicBezTo>
                  <a:cubicBezTo>
                    <a:pt x="11312" y="2501"/>
                    <a:pt x="11264" y="2334"/>
                    <a:pt x="11169" y="2262"/>
                  </a:cubicBezTo>
                  <a:cubicBezTo>
                    <a:pt x="11050" y="2167"/>
                    <a:pt x="10931" y="2096"/>
                    <a:pt x="10788" y="2096"/>
                  </a:cubicBezTo>
                  <a:lnTo>
                    <a:pt x="9859" y="2096"/>
                  </a:lnTo>
                  <a:lnTo>
                    <a:pt x="9859" y="1096"/>
                  </a:lnTo>
                  <a:cubicBezTo>
                    <a:pt x="9859" y="976"/>
                    <a:pt x="9764" y="905"/>
                    <a:pt x="9693" y="905"/>
                  </a:cubicBezTo>
                  <a:cubicBezTo>
                    <a:pt x="9597" y="905"/>
                    <a:pt x="9526" y="1000"/>
                    <a:pt x="9526" y="1096"/>
                  </a:cubicBezTo>
                  <a:lnTo>
                    <a:pt x="9526" y="2096"/>
                  </a:lnTo>
                  <a:lnTo>
                    <a:pt x="7954" y="2096"/>
                  </a:lnTo>
                  <a:lnTo>
                    <a:pt x="7954" y="1096"/>
                  </a:lnTo>
                  <a:cubicBezTo>
                    <a:pt x="7954" y="881"/>
                    <a:pt x="8049" y="715"/>
                    <a:pt x="8192" y="548"/>
                  </a:cubicBezTo>
                  <a:cubicBezTo>
                    <a:pt x="8311" y="405"/>
                    <a:pt x="8526" y="310"/>
                    <a:pt x="8740" y="310"/>
                  </a:cubicBezTo>
                  <a:cubicBezTo>
                    <a:pt x="8931" y="310"/>
                    <a:pt x="9121" y="381"/>
                    <a:pt x="9264" y="524"/>
                  </a:cubicBezTo>
                  <a:cubicBezTo>
                    <a:pt x="9300" y="560"/>
                    <a:pt x="9347" y="578"/>
                    <a:pt x="9392" y="578"/>
                  </a:cubicBezTo>
                  <a:cubicBezTo>
                    <a:pt x="9437" y="578"/>
                    <a:pt x="9478" y="560"/>
                    <a:pt x="9502" y="524"/>
                  </a:cubicBezTo>
                  <a:cubicBezTo>
                    <a:pt x="9574" y="476"/>
                    <a:pt x="9574" y="357"/>
                    <a:pt x="9502" y="286"/>
                  </a:cubicBezTo>
                  <a:cubicBezTo>
                    <a:pt x="9288" y="119"/>
                    <a:pt x="9026" y="0"/>
                    <a:pt x="8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6" name="Google Shape;5936;p68"/>
          <p:cNvGrpSpPr/>
          <p:nvPr/>
        </p:nvGrpSpPr>
        <p:grpSpPr>
          <a:xfrm>
            <a:off x="2732527" y="2732333"/>
            <a:ext cx="252897" cy="383968"/>
            <a:chOff x="2832959" y="2762190"/>
            <a:chExt cx="252897" cy="383968"/>
          </a:xfrm>
        </p:grpSpPr>
        <p:sp>
          <p:nvSpPr>
            <p:cNvPr id="5937" name="Google Shape;5937;p68"/>
            <p:cNvSpPr/>
            <p:nvPr/>
          </p:nvSpPr>
          <p:spPr>
            <a:xfrm>
              <a:off x="2966106" y="2825937"/>
              <a:ext cx="29177" cy="36294"/>
            </a:xfrm>
            <a:custGeom>
              <a:avLst/>
              <a:gdLst/>
              <a:ahLst/>
              <a:cxnLst/>
              <a:rect l="l" t="t" r="r" b="b"/>
              <a:pathLst>
                <a:path w="882" h="1096" extrusionOk="0">
                  <a:moveTo>
                    <a:pt x="0" y="1"/>
                  </a:moveTo>
                  <a:lnTo>
                    <a:pt x="881" y="1"/>
                  </a:lnTo>
                  <a:lnTo>
                    <a:pt x="881" y="1096"/>
                  </a:lnTo>
                  <a:lnTo>
                    <a:pt x="0" y="1096"/>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8"/>
            <p:cNvSpPr/>
            <p:nvPr/>
          </p:nvSpPr>
          <p:spPr>
            <a:xfrm>
              <a:off x="2836102" y="2933991"/>
              <a:ext cx="59114" cy="118320"/>
            </a:xfrm>
            <a:custGeom>
              <a:avLst/>
              <a:gdLst/>
              <a:ahLst/>
              <a:cxnLst/>
              <a:rect l="l" t="t" r="r" b="b"/>
              <a:pathLst>
                <a:path w="1787" h="3573" extrusionOk="0">
                  <a:moveTo>
                    <a:pt x="1" y="3453"/>
                  </a:moveTo>
                  <a:lnTo>
                    <a:pt x="477" y="119"/>
                  </a:lnTo>
                  <a:cubicBezTo>
                    <a:pt x="477" y="24"/>
                    <a:pt x="525" y="0"/>
                    <a:pt x="620" y="0"/>
                  </a:cubicBezTo>
                  <a:lnTo>
                    <a:pt x="1168" y="0"/>
                  </a:lnTo>
                  <a:cubicBezTo>
                    <a:pt x="1239" y="0"/>
                    <a:pt x="1311" y="72"/>
                    <a:pt x="1311" y="119"/>
                  </a:cubicBezTo>
                  <a:lnTo>
                    <a:pt x="1787" y="3453"/>
                  </a:lnTo>
                  <a:cubicBezTo>
                    <a:pt x="1787" y="3548"/>
                    <a:pt x="1763" y="3572"/>
                    <a:pt x="1668" y="3572"/>
                  </a:cubicBezTo>
                  <a:lnTo>
                    <a:pt x="120" y="3572"/>
                  </a:lnTo>
                  <a:cubicBezTo>
                    <a:pt x="25" y="3572"/>
                    <a:pt x="1" y="3548"/>
                    <a:pt x="1" y="3453"/>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8"/>
            <p:cNvSpPr/>
            <p:nvPr/>
          </p:nvSpPr>
          <p:spPr>
            <a:xfrm>
              <a:off x="2855024" y="2933196"/>
              <a:ext cx="40192" cy="118320"/>
            </a:xfrm>
            <a:custGeom>
              <a:avLst/>
              <a:gdLst/>
              <a:ahLst/>
              <a:cxnLst/>
              <a:rect l="l" t="t" r="r" b="b"/>
              <a:pathLst>
                <a:path w="1215" h="3573" extrusionOk="0">
                  <a:moveTo>
                    <a:pt x="0" y="0"/>
                  </a:moveTo>
                  <a:lnTo>
                    <a:pt x="48" y="0"/>
                  </a:lnTo>
                  <a:lnTo>
                    <a:pt x="596" y="0"/>
                  </a:lnTo>
                  <a:cubicBezTo>
                    <a:pt x="667" y="0"/>
                    <a:pt x="739" y="48"/>
                    <a:pt x="739" y="119"/>
                  </a:cubicBezTo>
                  <a:lnTo>
                    <a:pt x="1215" y="3453"/>
                  </a:lnTo>
                  <a:cubicBezTo>
                    <a:pt x="1215" y="3549"/>
                    <a:pt x="1191" y="3572"/>
                    <a:pt x="1096" y="3572"/>
                  </a:cubicBezTo>
                  <a:lnTo>
                    <a:pt x="429" y="3572"/>
                  </a:lnTo>
                  <a:cubicBezTo>
                    <a:pt x="524" y="3572"/>
                    <a:pt x="548" y="3549"/>
                    <a:pt x="548" y="3453"/>
                  </a:cubicBezTo>
                  <a:lnTo>
                    <a:pt x="72" y="119"/>
                  </a:lnTo>
                  <a:cubicBezTo>
                    <a:pt x="72" y="48"/>
                    <a:pt x="48" y="24"/>
                    <a:pt x="0" y="0"/>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8"/>
            <p:cNvSpPr/>
            <p:nvPr/>
          </p:nvSpPr>
          <p:spPr>
            <a:xfrm>
              <a:off x="2938518" y="2860641"/>
              <a:ext cx="84321" cy="27618"/>
            </a:xfrm>
            <a:custGeom>
              <a:avLst/>
              <a:gdLst/>
              <a:ahLst/>
              <a:cxnLst/>
              <a:rect l="l" t="t" r="r" b="b"/>
              <a:pathLst>
                <a:path w="2549" h="834" extrusionOk="0">
                  <a:moveTo>
                    <a:pt x="2549" y="834"/>
                  </a:moveTo>
                  <a:lnTo>
                    <a:pt x="2549" y="381"/>
                  </a:lnTo>
                  <a:cubicBezTo>
                    <a:pt x="2549" y="167"/>
                    <a:pt x="2382" y="0"/>
                    <a:pt x="2168" y="0"/>
                  </a:cubicBezTo>
                  <a:lnTo>
                    <a:pt x="382" y="0"/>
                  </a:lnTo>
                  <a:cubicBezTo>
                    <a:pt x="167" y="0"/>
                    <a:pt x="1" y="167"/>
                    <a:pt x="1" y="381"/>
                  </a:cubicBezTo>
                  <a:lnTo>
                    <a:pt x="1" y="834"/>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8"/>
            <p:cNvSpPr/>
            <p:nvPr/>
          </p:nvSpPr>
          <p:spPr>
            <a:xfrm>
              <a:off x="2989726" y="2860641"/>
              <a:ext cx="33113" cy="27618"/>
            </a:xfrm>
            <a:custGeom>
              <a:avLst/>
              <a:gdLst/>
              <a:ahLst/>
              <a:cxnLst/>
              <a:rect l="l" t="t" r="r" b="b"/>
              <a:pathLst>
                <a:path w="1001" h="834" extrusionOk="0">
                  <a:moveTo>
                    <a:pt x="1001" y="834"/>
                  </a:moveTo>
                  <a:lnTo>
                    <a:pt x="1001" y="381"/>
                  </a:lnTo>
                  <a:cubicBezTo>
                    <a:pt x="1001" y="167"/>
                    <a:pt x="834" y="0"/>
                    <a:pt x="620" y="0"/>
                  </a:cubicBezTo>
                  <a:lnTo>
                    <a:pt x="1" y="0"/>
                  </a:lnTo>
                  <a:cubicBezTo>
                    <a:pt x="191" y="0"/>
                    <a:pt x="382" y="167"/>
                    <a:pt x="382" y="381"/>
                  </a:cubicBezTo>
                  <a:lnTo>
                    <a:pt x="382" y="834"/>
                  </a:ln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8"/>
            <p:cNvSpPr/>
            <p:nvPr/>
          </p:nvSpPr>
          <p:spPr>
            <a:xfrm>
              <a:off x="2917247" y="2882729"/>
              <a:ext cx="127656" cy="261840"/>
            </a:xfrm>
            <a:custGeom>
              <a:avLst/>
              <a:gdLst/>
              <a:ahLst/>
              <a:cxnLst/>
              <a:rect l="l" t="t" r="r" b="b"/>
              <a:pathLst>
                <a:path w="3859" h="7907" extrusionOk="0">
                  <a:moveTo>
                    <a:pt x="3859" y="5882"/>
                  </a:moveTo>
                  <a:cubicBezTo>
                    <a:pt x="3859" y="6978"/>
                    <a:pt x="2906" y="7907"/>
                    <a:pt x="1739" y="7787"/>
                  </a:cubicBezTo>
                  <a:cubicBezTo>
                    <a:pt x="763" y="7692"/>
                    <a:pt x="1" y="6859"/>
                    <a:pt x="1" y="5835"/>
                  </a:cubicBezTo>
                  <a:lnTo>
                    <a:pt x="1" y="5120"/>
                  </a:lnTo>
                  <a:lnTo>
                    <a:pt x="191" y="3453"/>
                  </a:lnTo>
                  <a:lnTo>
                    <a:pt x="1" y="1905"/>
                  </a:lnTo>
                  <a:lnTo>
                    <a:pt x="1" y="643"/>
                  </a:lnTo>
                  <a:cubicBezTo>
                    <a:pt x="1" y="310"/>
                    <a:pt x="286" y="0"/>
                    <a:pt x="644" y="0"/>
                  </a:cubicBezTo>
                  <a:lnTo>
                    <a:pt x="3239" y="0"/>
                  </a:lnTo>
                  <a:cubicBezTo>
                    <a:pt x="3549" y="0"/>
                    <a:pt x="3859" y="262"/>
                    <a:pt x="3859" y="643"/>
                  </a:cubicBezTo>
                  <a:lnTo>
                    <a:pt x="3859" y="1905"/>
                  </a:lnTo>
                  <a:lnTo>
                    <a:pt x="3739" y="3453"/>
                  </a:lnTo>
                  <a:lnTo>
                    <a:pt x="3859" y="5120"/>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8"/>
            <p:cNvSpPr/>
            <p:nvPr/>
          </p:nvSpPr>
          <p:spPr>
            <a:xfrm>
              <a:off x="2971598" y="2883490"/>
              <a:ext cx="73305" cy="257138"/>
            </a:xfrm>
            <a:custGeom>
              <a:avLst/>
              <a:gdLst/>
              <a:ahLst/>
              <a:cxnLst/>
              <a:rect l="l" t="t" r="r" b="b"/>
              <a:pathLst>
                <a:path w="2216" h="7765" extrusionOk="0">
                  <a:moveTo>
                    <a:pt x="2216" y="5859"/>
                  </a:moveTo>
                  <a:cubicBezTo>
                    <a:pt x="2216" y="6883"/>
                    <a:pt x="1382" y="7764"/>
                    <a:pt x="334" y="7764"/>
                  </a:cubicBezTo>
                  <a:cubicBezTo>
                    <a:pt x="215" y="7764"/>
                    <a:pt x="120" y="7764"/>
                    <a:pt x="1" y="7717"/>
                  </a:cubicBezTo>
                  <a:cubicBezTo>
                    <a:pt x="906" y="7574"/>
                    <a:pt x="1596" y="6764"/>
                    <a:pt x="1596" y="5836"/>
                  </a:cubicBezTo>
                  <a:lnTo>
                    <a:pt x="1596" y="644"/>
                  </a:lnTo>
                  <a:cubicBezTo>
                    <a:pt x="1596" y="311"/>
                    <a:pt x="1311" y="1"/>
                    <a:pt x="953" y="1"/>
                  </a:cubicBezTo>
                  <a:lnTo>
                    <a:pt x="1596" y="1"/>
                  </a:lnTo>
                  <a:cubicBezTo>
                    <a:pt x="1906" y="1"/>
                    <a:pt x="2216" y="287"/>
                    <a:pt x="2216" y="644"/>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8"/>
            <p:cNvSpPr/>
            <p:nvPr/>
          </p:nvSpPr>
          <p:spPr>
            <a:xfrm>
              <a:off x="2917247" y="2945813"/>
              <a:ext cx="127656" cy="105703"/>
            </a:xfrm>
            <a:custGeom>
              <a:avLst/>
              <a:gdLst/>
              <a:ahLst/>
              <a:cxnLst/>
              <a:rect l="l" t="t" r="r" b="b"/>
              <a:pathLst>
                <a:path w="3859" h="3192" extrusionOk="0">
                  <a:moveTo>
                    <a:pt x="1" y="0"/>
                  </a:moveTo>
                  <a:lnTo>
                    <a:pt x="3859" y="0"/>
                  </a:lnTo>
                  <a:lnTo>
                    <a:pt x="3859" y="3191"/>
                  </a:lnTo>
                  <a:lnTo>
                    <a:pt x="1" y="3191"/>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8"/>
            <p:cNvSpPr/>
            <p:nvPr/>
          </p:nvSpPr>
          <p:spPr>
            <a:xfrm>
              <a:off x="2951915" y="2971047"/>
              <a:ext cx="57526" cy="56825"/>
            </a:xfrm>
            <a:custGeom>
              <a:avLst/>
              <a:gdLst/>
              <a:ahLst/>
              <a:cxnLst/>
              <a:rect l="l" t="t" r="r" b="b"/>
              <a:pathLst>
                <a:path w="1739" h="1716" extrusionOk="0">
                  <a:moveTo>
                    <a:pt x="882" y="1715"/>
                  </a:moveTo>
                  <a:cubicBezTo>
                    <a:pt x="1358" y="1715"/>
                    <a:pt x="1739" y="1334"/>
                    <a:pt x="1739" y="858"/>
                  </a:cubicBezTo>
                  <a:cubicBezTo>
                    <a:pt x="1739" y="381"/>
                    <a:pt x="1334" y="0"/>
                    <a:pt x="882" y="0"/>
                  </a:cubicBezTo>
                  <a:cubicBezTo>
                    <a:pt x="405" y="0"/>
                    <a:pt x="0" y="381"/>
                    <a:pt x="0" y="858"/>
                  </a:cubicBezTo>
                  <a:cubicBezTo>
                    <a:pt x="0" y="1334"/>
                    <a:pt x="405" y="1715"/>
                    <a:pt x="882" y="1715"/>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8"/>
            <p:cNvSpPr/>
            <p:nvPr/>
          </p:nvSpPr>
          <p:spPr>
            <a:xfrm>
              <a:off x="2970043" y="2971047"/>
              <a:ext cx="39398" cy="56825"/>
            </a:xfrm>
            <a:custGeom>
              <a:avLst/>
              <a:gdLst/>
              <a:ahLst/>
              <a:cxnLst/>
              <a:rect l="l" t="t" r="r" b="b"/>
              <a:pathLst>
                <a:path w="1191" h="1716" extrusionOk="0">
                  <a:moveTo>
                    <a:pt x="334" y="0"/>
                  </a:moveTo>
                  <a:cubicBezTo>
                    <a:pt x="810" y="0"/>
                    <a:pt x="1191" y="381"/>
                    <a:pt x="1191" y="858"/>
                  </a:cubicBezTo>
                  <a:cubicBezTo>
                    <a:pt x="1191" y="1334"/>
                    <a:pt x="786" y="1715"/>
                    <a:pt x="334" y="1715"/>
                  </a:cubicBezTo>
                  <a:cubicBezTo>
                    <a:pt x="215" y="1715"/>
                    <a:pt x="119" y="1691"/>
                    <a:pt x="0" y="1667"/>
                  </a:cubicBezTo>
                  <a:cubicBezTo>
                    <a:pt x="334" y="1548"/>
                    <a:pt x="524" y="1215"/>
                    <a:pt x="524" y="858"/>
                  </a:cubicBezTo>
                  <a:cubicBezTo>
                    <a:pt x="524" y="500"/>
                    <a:pt x="334" y="191"/>
                    <a:pt x="0" y="48"/>
                  </a:cubicBezTo>
                  <a:cubicBezTo>
                    <a:pt x="119" y="24"/>
                    <a:pt x="191" y="0"/>
                    <a:pt x="334" y="0"/>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8"/>
            <p:cNvSpPr/>
            <p:nvPr/>
          </p:nvSpPr>
          <p:spPr>
            <a:xfrm>
              <a:off x="2979471" y="2765998"/>
              <a:ext cx="100894" cy="45003"/>
            </a:xfrm>
            <a:custGeom>
              <a:avLst/>
              <a:gdLst/>
              <a:ahLst/>
              <a:cxnLst/>
              <a:rect l="l" t="t" r="r" b="b"/>
              <a:pathLst>
                <a:path w="3050" h="1359" extrusionOk="0">
                  <a:moveTo>
                    <a:pt x="287" y="667"/>
                  </a:moveTo>
                  <a:lnTo>
                    <a:pt x="2597" y="48"/>
                  </a:lnTo>
                  <a:cubicBezTo>
                    <a:pt x="2787" y="1"/>
                    <a:pt x="2954" y="96"/>
                    <a:pt x="2978" y="286"/>
                  </a:cubicBezTo>
                  <a:cubicBezTo>
                    <a:pt x="3049" y="477"/>
                    <a:pt x="2930" y="644"/>
                    <a:pt x="2740" y="667"/>
                  </a:cubicBezTo>
                  <a:lnTo>
                    <a:pt x="430" y="1310"/>
                  </a:lnTo>
                  <a:cubicBezTo>
                    <a:pt x="239" y="1358"/>
                    <a:pt x="72" y="1239"/>
                    <a:pt x="49" y="1072"/>
                  </a:cubicBezTo>
                  <a:cubicBezTo>
                    <a:pt x="1" y="882"/>
                    <a:pt x="96" y="739"/>
                    <a:pt x="287" y="667"/>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8"/>
            <p:cNvSpPr/>
            <p:nvPr/>
          </p:nvSpPr>
          <p:spPr>
            <a:xfrm>
              <a:off x="2984995" y="2766793"/>
              <a:ext cx="94576" cy="43414"/>
            </a:xfrm>
            <a:custGeom>
              <a:avLst/>
              <a:gdLst/>
              <a:ahLst/>
              <a:cxnLst/>
              <a:rect l="l" t="t" r="r" b="b"/>
              <a:pathLst>
                <a:path w="2859" h="1311" extrusionOk="0">
                  <a:moveTo>
                    <a:pt x="263" y="1286"/>
                  </a:moveTo>
                  <a:lnTo>
                    <a:pt x="2573" y="643"/>
                  </a:lnTo>
                  <a:cubicBezTo>
                    <a:pt x="2763" y="596"/>
                    <a:pt x="2858" y="453"/>
                    <a:pt x="2811" y="262"/>
                  </a:cubicBezTo>
                  <a:cubicBezTo>
                    <a:pt x="2763" y="72"/>
                    <a:pt x="2620" y="0"/>
                    <a:pt x="2430" y="24"/>
                  </a:cubicBezTo>
                  <a:lnTo>
                    <a:pt x="2096" y="120"/>
                  </a:lnTo>
                  <a:cubicBezTo>
                    <a:pt x="2144" y="143"/>
                    <a:pt x="2168" y="215"/>
                    <a:pt x="2192" y="262"/>
                  </a:cubicBezTo>
                  <a:cubicBezTo>
                    <a:pt x="2263" y="453"/>
                    <a:pt x="2144" y="620"/>
                    <a:pt x="1953" y="643"/>
                  </a:cubicBezTo>
                  <a:lnTo>
                    <a:pt x="1" y="1191"/>
                  </a:lnTo>
                  <a:cubicBezTo>
                    <a:pt x="24" y="1239"/>
                    <a:pt x="144" y="1310"/>
                    <a:pt x="263" y="1286"/>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8"/>
            <p:cNvSpPr/>
            <p:nvPr/>
          </p:nvSpPr>
          <p:spPr>
            <a:xfrm>
              <a:off x="2979471" y="2807790"/>
              <a:ext cx="100894" cy="45798"/>
            </a:xfrm>
            <a:custGeom>
              <a:avLst/>
              <a:gdLst/>
              <a:ahLst/>
              <a:cxnLst/>
              <a:rect l="l" t="t" r="r" b="b"/>
              <a:pathLst>
                <a:path w="3050" h="1383" extrusionOk="0">
                  <a:moveTo>
                    <a:pt x="287" y="691"/>
                  </a:moveTo>
                  <a:lnTo>
                    <a:pt x="2597" y="1311"/>
                  </a:lnTo>
                  <a:cubicBezTo>
                    <a:pt x="2787" y="1382"/>
                    <a:pt x="2954" y="1263"/>
                    <a:pt x="2978" y="1072"/>
                  </a:cubicBezTo>
                  <a:cubicBezTo>
                    <a:pt x="3049" y="906"/>
                    <a:pt x="2930" y="715"/>
                    <a:pt x="2740" y="691"/>
                  </a:cubicBezTo>
                  <a:lnTo>
                    <a:pt x="430" y="72"/>
                  </a:lnTo>
                  <a:cubicBezTo>
                    <a:pt x="239" y="1"/>
                    <a:pt x="72" y="120"/>
                    <a:pt x="49" y="310"/>
                  </a:cubicBezTo>
                  <a:cubicBezTo>
                    <a:pt x="1" y="477"/>
                    <a:pt x="96" y="644"/>
                    <a:pt x="287" y="69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8"/>
            <p:cNvSpPr/>
            <p:nvPr/>
          </p:nvSpPr>
          <p:spPr>
            <a:xfrm>
              <a:off x="2981853" y="2822791"/>
              <a:ext cx="98512" cy="30797"/>
            </a:xfrm>
            <a:custGeom>
              <a:avLst/>
              <a:gdLst/>
              <a:ahLst/>
              <a:cxnLst/>
              <a:rect l="l" t="t" r="r" b="b"/>
              <a:pathLst>
                <a:path w="2978" h="930" extrusionOk="0">
                  <a:moveTo>
                    <a:pt x="215" y="238"/>
                  </a:moveTo>
                  <a:lnTo>
                    <a:pt x="2525" y="858"/>
                  </a:lnTo>
                  <a:cubicBezTo>
                    <a:pt x="2715" y="929"/>
                    <a:pt x="2882" y="810"/>
                    <a:pt x="2906" y="619"/>
                  </a:cubicBezTo>
                  <a:cubicBezTo>
                    <a:pt x="2977" y="453"/>
                    <a:pt x="2858" y="262"/>
                    <a:pt x="2668" y="238"/>
                  </a:cubicBezTo>
                  <a:lnTo>
                    <a:pt x="2358" y="143"/>
                  </a:lnTo>
                  <a:lnTo>
                    <a:pt x="2358" y="310"/>
                  </a:lnTo>
                  <a:cubicBezTo>
                    <a:pt x="2287" y="477"/>
                    <a:pt x="2144" y="572"/>
                    <a:pt x="1953" y="548"/>
                  </a:cubicBezTo>
                  <a:lnTo>
                    <a:pt x="0" y="0"/>
                  </a:lnTo>
                  <a:cubicBezTo>
                    <a:pt x="0" y="119"/>
                    <a:pt x="96" y="215"/>
                    <a:pt x="215" y="238"/>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8"/>
            <p:cNvSpPr/>
            <p:nvPr/>
          </p:nvSpPr>
          <p:spPr>
            <a:xfrm>
              <a:off x="2910168" y="2794378"/>
              <a:ext cx="51241" cy="23710"/>
            </a:xfrm>
            <a:custGeom>
              <a:avLst/>
              <a:gdLst/>
              <a:ahLst/>
              <a:cxnLst/>
              <a:rect l="l" t="t" r="r" b="b"/>
              <a:pathLst>
                <a:path w="1549" h="716" extrusionOk="0">
                  <a:moveTo>
                    <a:pt x="143" y="1"/>
                  </a:moveTo>
                  <a:lnTo>
                    <a:pt x="1429" y="1"/>
                  </a:lnTo>
                  <a:cubicBezTo>
                    <a:pt x="1477" y="1"/>
                    <a:pt x="1548" y="49"/>
                    <a:pt x="1548" y="120"/>
                  </a:cubicBezTo>
                  <a:lnTo>
                    <a:pt x="1548" y="596"/>
                  </a:lnTo>
                  <a:cubicBezTo>
                    <a:pt x="1548" y="644"/>
                    <a:pt x="1477" y="715"/>
                    <a:pt x="1429" y="715"/>
                  </a:cubicBezTo>
                  <a:lnTo>
                    <a:pt x="143" y="715"/>
                  </a:lnTo>
                  <a:cubicBezTo>
                    <a:pt x="72" y="715"/>
                    <a:pt x="24" y="644"/>
                    <a:pt x="24" y="596"/>
                  </a:cubicBezTo>
                  <a:lnTo>
                    <a:pt x="24" y="120"/>
                  </a:lnTo>
                  <a:cubicBezTo>
                    <a:pt x="0" y="49"/>
                    <a:pt x="48" y="1"/>
                    <a:pt x="143" y="1"/>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8"/>
            <p:cNvSpPr/>
            <p:nvPr/>
          </p:nvSpPr>
          <p:spPr>
            <a:xfrm>
              <a:off x="2950327" y="2776264"/>
              <a:ext cx="60702" cy="61528"/>
            </a:xfrm>
            <a:custGeom>
              <a:avLst/>
              <a:gdLst/>
              <a:ahLst/>
              <a:cxnLst/>
              <a:rect l="l" t="t" r="r" b="b"/>
              <a:pathLst>
                <a:path w="1835" h="1858" extrusionOk="0">
                  <a:moveTo>
                    <a:pt x="930" y="1858"/>
                  </a:moveTo>
                  <a:cubicBezTo>
                    <a:pt x="1430" y="1858"/>
                    <a:pt x="1835" y="1429"/>
                    <a:pt x="1835" y="929"/>
                  </a:cubicBezTo>
                  <a:cubicBezTo>
                    <a:pt x="1835" y="429"/>
                    <a:pt x="1430" y="0"/>
                    <a:pt x="930" y="0"/>
                  </a:cubicBezTo>
                  <a:cubicBezTo>
                    <a:pt x="406" y="0"/>
                    <a:pt x="1" y="429"/>
                    <a:pt x="1" y="929"/>
                  </a:cubicBezTo>
                  <a:cubicBezTo>
                    <a:pt x="1" y="1429"/>
                    <a:pt x="406" y="1858"/>
                    <a:pt x="930" y="1858"/>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8"/>
            <p:cNvSpPr/>
            <p:nvPr/>
          </p:nvSpPr>
          <p:spPr>
            <a:xfrm>
              <a:off x="2970043" y="2776264"/>
              <a:ext cx="40986" cy="61528"/>
            </a:xfrm>
            <a:custGeom>
              <a:avLst/>
              <a:gdLst/>
              <a:ahLst/>
              <a:cxnLst/>
              <a:rect l="l" t="t" r="r" b="b"/>
              <a:pathLst>
                <a:path w="1239" h="1858" extrusionOk="0">
                  <a:moveTo>
                    <a:pt x="334" y="0"/>
                  </a:moveTo>
                  <a:cubicBezTo>
                    <a:pt x="834" y="0"/>
                    <a:pt x="1239" y="429"/>
                    <a:pt x="1239" y="929"/>
                  </a:cubicBezTo>
                  <a:cubicBezTo>
                    <a:pt x="1239" y="1429"/>
                    <a:pt x="834" y="1858"/>
                    <a:pt x="334" y="1858"/>
                  </a:cubicBezTo>
                  <a:cubicBezTo>
                    <a:pt x="215" y="1858"/>
                    <a:pt x="119" y="1834"/>
                    <a:pt x="0" y="1786"/>
                  </a:cubicBezTo>
                  <a:cubicBezTo>
                    <a:pt x="357" y="1667"/>
                    <a:pt x="596" y="1310"/>
                    <a:pt x="596" y="929"/>
                  </a:cubicBezTo>
                  <a:cubicBezTo>
                    <a:pt x="596" y="548"/>
                    <a:pt x="357" y="191"/>
                    <a:pt x="0" y="72"/>
                  </a:cubicBezTo>
                  <a:cubicBezTo>
                    <a:pt x="119" y="24"/>
                    <a:pt x="191" y="0"/>
                    <a:pt x="334" y="0"/>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8"/>
            <p:cNvSpPr/>
            <p:nvPr/>
          </p:nvSpPr>
          <p:spPr>
            <a:xfrm>
              <a:off x="3022806" y="2945813"/>
              <a:ext cx="21304" cy="105703"/>
            </a:xfrm>
            <a:custGeom>
              <a:avLst/>
              <a:gdLst/>
              <a:ahLst/>
              <a:cxnLst/>
              <a:rect l="l" t="t" r="r" b="b"/>
              <a:pathLst>
                <a:path w="644" h="3192" extrusionOk="0">
                  <a:moveTo>
                    <a:pt x="1" y="0"/>
                  </a:moveTo>
                  <a:lnTo>
                    <a:pt x="644" y="0"/>
                  </a:lnTo>
                  <a:lnTo>
                    <a:pt x="644" y="3191"/>
                  </a:lnTo>
                  <a:lnTo>
                    <a:pt x="1" y="3191"/>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8"/>
            <p:cNvSpPr/>
            <p:nvPr/>
          </p:nvSpPr>
          <p:spPr>
            <a:xfrm>
              <a:off x="2832959" y="2762190"/>
              <a:ext cx="252897" cy="383968"/>
            </a:xfrm>
            <a:custGeom>
              <a:avLst/>
              <a:gdLst/>
              <a:ahLst/>
              <a:cxnLst/>
              <a:rect l="l" t="t" r="r" b="b"/>
              <a:pathLst>
                <a:path w="7645" h="11595" extrusionOk="0">
                  <a:moveTo>
                    <a:pt x="7107" y="338"/>
                  </a:moveTo>
                  <a:cubicBezTo>
                    <a:pt x="7166" y="338"/>
                    <a:pt x="7203" y="394"/>
                    <a:pt x="7240" y="449"/>
                  </a:cubicBezTo>
                  <a:cubicBezTo>
                    <a:pt x="7264" y="544"/>
                    <a:pt x="7216" y="616"/>
                    <a:pt x="7121" y="640"/>
                  </a:cubicBezTo>
                  <a:lnTo>
                    <a:pt x="5525" y="1044"/>
                  </a:lnTo>
                  <a:cubicBezTo>
                    <a:pt x="5502" y="973"/>
                    <a:pt x="5478" y="878"/>
                    <a:pt x="5430" y="782"/>
                  </a:cubicBezTo>
                  <a:lnTo>
                    <a:pt x="7050" y="354"/>
                  </a:lnTo>
                  <a:cubicBezTo>
                    <a:pt x="7071" y="343"/>
                    <a:pt x="7090" y="338"/>
                    <a:pt x="7107" y="338"/>
                  </a:cubicBezTo>
                  <a:close/>
                  <a:moveTo>
                    <a:pt x="3358" y="1116"/>
                  </a:moveTo>
                  <a:lnTo>
                    <a:pt x="3358" y="1545"/>
                  </a:lnTo>
                  <a:lnTo>
                    <a:pt x="2477" y="1545"/>
                  </a:lnTo>
                  <a:lnTo>
                    <a:pt x="2477" y="1116"/>
                  </a:lnTo>
                  <a:close/>
                  <a:moveTo>
                    <a:pt x="4239" y="1211"/>
                  </a:moveTo>
                  <a:cubicBezTo>
                    <a:pt x="4144" y="1211"/>
                    <a:pt x="4073" y="1235"/>
                    <a:pt x="4049" y="1330"/>
                  </a:cubicBezTo>
                  <a:cubicBezTo>
                    <a:pt x="4049" y="1449"/>
                    <a:pt x="4120" y="1545"/>
                    <a:pt x="4239" y="1545"/>
                  </a:cubicBezTo>
                  <a:lnTo>
                    <a:pt x="4740" y="1545"/>
                  </a:lnTo>
                  <a:cubicBezTo>
                    <a:pt x="4859" y="1545"/>
                    <a:pt x="4906" y="1449"/>
                    <a:pt x="4906" y="1354"/>
                  </a:cubicBezTo>
                  <a:cubicBezTo>
                    <a:pt x="4906" y="1259"/>
                    <a:pt x="4835" y="1211"/>
                    <a:pt x="4740" y="1211"/>
                  </a:cubicBezTo>
                  <a:close/>
                  <a:moveTo>
                    <a:pt x="4478" y="616"/>
                  </a:moveTo>
                  <a:cubicBezTo>
                    <a:pt x="4668" y="616"/>
                    <a:pt x="4859" y="663"/>
                    <a:pt x="5002" y="830"/>
                  </a:cubicBezTo>
                  <a:cubicBezTo>
                    <a:pt x="5144" y="973"/>
                    <a:pt x="5240" y="1140"/>
                    <a:pt x="5216" y="1354"/>
                  </a:cubicBezTo>
                  <a:cubicBezTo>
                    <a:pt x="5216" y="1568"/>
                    <a:pt x="5144" y="1735"/>
                    <a:pt x="5002" y="1902"/>
                  </a:cubicBezTo>
                  <a:cubicBezTo>
                    <a:pt x="4859" y="2021"/>
                    <a:pt x="4668" y="2092"/>
                    <a:pt x="4478" y="2092"/>
                  </a:cubicBezTo>
                  <a:cubicBezTo>
                    <a:pt x="4263" y="2092"/>
                    <a:pt x="4073" y="2045"/>
                    <a:pt x="3930" y="1902"/>
                  </a:cubicBezTo>
                  <a:cubicBezTo>
                    <a:pt x="3811" y="1735"/>
                    <a:pt x="3716" y="1568"/>
                    <a:pt x="3716" y="1354"/>
                  </a:cubicBezTo>
                  <a:cubicBezTo>
                    <a:pt x="3716" y="1140"/>
                    <a:pt x="3787" y="973"/>
                    <a:pt x="3930" y="830"/>
                  </a:cubicBezTo>
                  <a:cubicBezTo>
                    <a:pt x="4073" y="711"/>
                    <a:pt x="4263" y="616"/>
                    <a:pt x="4478" y="616"/>
                  </a:cubicBezTo>
                  <a:close/>
                  <a:moveTo>
                    <a:pt x="5478" y="1806"/>
                  </a:moveTo>
                  <a:lnTo>
                    <a:pt x="7121" y="2235"/>
                  </a:lnTo>
                  <a:cubicBezTo>
                    <a:pt x="7145" y="2235"/>
                    <a:pt x="7169" y="2283"/>
                    <a:pt x="7192" y="2307"/>
                  </a:cubicBezTo>
                  <a:lnTo>
                    <a:pt x="7192" y="2426"/>
                  </a:lnTo>
                  <a:cubicBezTo>
                    <a:pt x="7192" y="2449"/>
                    <a:pt x="7169" y="2473"/>
                    <a:pt x="7145" y="2521"/>
                  </a:cubicBezTo>
                  <a:cubicBezTo>
                    <a:pt x="7121" y="2545"/>
                    <a:pt x="7050" y="2545"/>
                    <a:pt x="7026" y="2545"/>
                  </a:cubicBezTo>
                  <a:lnTo>
                    <a:pt x="5287" y="2068"/>
                  </a:lnTo>
                  <a:cubicBezTo>
                    <a:pt x="5383" y="1973"/>
                    <a:pt x="5454" y="1902"/>
                    <a:pt x="5478" y="1806"/>
                  </a:cubicBezTo>
                  <a:close/>
                  <a:moveTo>
                    <a:pt x="4740" y="2402"/>
                  </a:moveTo>
                  <a:lnTo>
                    <a:pt x="4740" y="2759"/>
                  </a:lnTo>
                  <a:lnTo>
                    <a:pt x="4192" y="2759"/>
                  </a:lnTo>
                  <a:lnTo>
                    <a:pt x="4192" y="2402"/>
                  </a:lnTo>
                  <a:cubicBezTo>
                    <a:pt x="4287" y="2426"/>
                    <a:pt x="4382" y="2426"/>
                    <a:pt x="4478" y="2426"/>
                  </a:cubicBezTo>
                  <a:cubicBezTo>
                    <a:pt x="4549" y="2426"/>
                    <a:pt x="4644" y="2426"/>
                    <a:pt x="4740" y="2402"/>
                  </a:cubicBezTo>
                  <a:close/>
                  <a:moveTo>
                    <a:pt x="5383" y="3116"/>
                  </a:moveTo>
                  <a:cubicBezTo>
                    <a:pt x="5454" y="3116"/>
                    <a:pt x="5502" y="3140"/>
                    <a:pt x="5549" y="3164"/>
                  </a:cubicBezTo>
                  <a:cubicBezTo>
                    <a:pt x="5573" y="3212"/>
                    <a:pt x="5597" y="3259"/>
                    <a:pt x="5597" y="3331"/>
                  </a:cubicBezTo>
                  <a:lnTo>
                    <a:pt x="5597" y="3473"/>
                  </a:lnTo>
                  <a:lnTo>
                    <a:pt x="3358" y="3473"/>
                  </a:lnTo>
                  <a:lnTo>
                    <a:pt x="3358" y="3331"/>
                  </a:lnTo>
                  <a:cubicBezTo>
                    <a:pt x="3358" y="3259"/>
                    <a:pt x="3406" y="3212"/>
                    <a:pt x="3430" y="3164"/>
                  </a:cubicBezTo>
                  <a:cubicBezTo>
                    <a:pt x="3454" y="3140"/>
                    <a:pt x="3525" y="3116"/>
                    <a:pt x="3573" y="3116"/>
                  </a:cubicBezTo>
                  <a:close/>
                  <a:moveTo>
                    <a:pt x="4501" y="6474"/>
                  </a:moveTo>
                  <a:cubicBezTo>
                    <a:pt x="4668" y="6474"/>
                    <a:pt x="4859" y="6569"/>
                    <a:pt x="4978" y="6688"/>
                  </a:cubicBezTo>
                  <a:cubicBezTo>
                    <a:pt x="5097" y="6807"/>
                    <a:pt x="5144" y="6974"/>
                    <a:pt x="5192" y="7165"/>
                  </a:cubicBezTo>
                  <a:cubicBezTo>
                    <a:pt x="5192" y="7331"/>
                    <a:pt x="5097" y="7522"/>
                    <a:pt x="4978" y="7641"/>
                  </a:cubicBezTo>
                  <a:cubicBezTo>
                    <a:pt x="4859" y="7760"/>
                    <a:pt x="4668" y="7855"/>
                    <a:pt x="4501" y="7855"/>
                  </a:cubicBezTo>
                  <a:cubicBezTo>
                    <a:pt x="4311" y="7855"/>
                    <a:pt x="4144" y="7760"/>
                    <a:pt x="4025" y="7641"/>
                  </a:cubicBezTo>
                  <a:cubicBezTo>
                    <a:pt x="3906" y="7522"/>
                    <a:pt x="3811" y="7331"/>
                    <a:pt x="3811" y="7165"/>
                  </a:cubicBezTo>
                  <a:cubicBezTo>
                    <a:pt x="3811" y="6974"/>
                    <a:pt x="3906" y="6807"/>
                    <a:pt x="4025" y="6688"/>
                  </a:cubicBezTo>
                  <a:cubicBezTo>
                    <a:pt x="4144" y="6569"/>
                    <a:pt x="4311" y="6474"/>
                    <a:pt x="4501" y="6474"/>
                  </a:cubicBezTo>
                  <a:close/>
                  <a:moveTo>
                    <a:pt x="4478" y="6141"/>
                  </a:moveTo>
                  <a:cubicBezTo>
                    <a:pt x="4192" y="6141"/>
                    <a:pt x="3930" y="6236"/>
                    <a:pt x="3763" y="6450"/>
                  </a:cubicBezTo>
                  <a:cubicBezTo>
                    <a:pt x="3573" y="6617"/>
                    <a:pt x="3454" y="6855"/>
                    <a:pt x="3454" y="7165"/>
                  </a:cubicBezTo>
                  <a:cubicBezTo>
                    <a:pt x="3454" y="7427"/>
                    <a:pt x="3573" y="7689"/>
                    <a:pt x="3763" y="7879"/>
                  </a:cubicBezTo>
                  <a:cubicBezTo>
                    <a:pt x="3930" y="8046"/>
                    <a:pt x="4168" y="8165"/>
                    <a:pt x="4478" y="8165"/>
                  </a:cubicBezTo>
                  <a:cubicBezTo>
                    <a:pt x="4740" y="8165"/>
                    <a:pt x="5002" y="8046"/>
                    <a:pt x="5192" y="7879"/>
                  </a:cubicBezTo>
                  <a:cubicBezTo>
                    <a:pt x="5359" y="7689"/>
                    <a:pt x="5478" y="7450"/>
                    <a:pt x="5478" y="7165"/>
                  </a:cubicBezTo>
                  <a:cubicBezTo>
                    <a:pt x="5478" y="6903"/>
                    <a:pt x="5359" y="6617"/>
                    <a:pt x="5192" y="6450"/>
                  </a:cubicBezTo>
                  <a:cubicBezTo>
                    <a:pt x="5002" y="6260"/>
                    <a:pt x="4763" y="6141"/>
                    <a:pt x="4478" y="6141"/>
                  </a:cubicBezTo>
                  <a:close/>
                  <a:moveTo>
                    <a:pt x="6216" y="5736"/>
                  </a:moveTo>
                  <a:lnTo>
                    <a:pt x="6216" y="8594"/>
                  </a:lnTo>
                  <a:lnTo>
                    <a:pt x="2739" y="8594"/>
                  </a:lnTo>
                  <a:lnTo>
                    <a:pt x="2739" y="5736"/>
                  </a:lnTo>
                  <a:close/>
                  <a:moveTo>
                    <a:pt x="7111" y="1"/>
                  </a:moveTo>
                  <a:cubicBezTo>
                    <a:pt x="7074" y="1"/>
                    <a:pt x="7037" y="6"/>
                    <a:pt x="7002" y="20"/>
                  </a:cubicBezTo>
                  <a:lnTo>
                    <a:pt x="5192" y="497"/>
                  </a:lnTo>
                  <a:cubicBezTo>
                    <a:pt x="5002" y="330"/>
                    <a:pt x="4763" y="259"/>
                    <a:pt x="4501" y="259"/>
                  </a:cubicBezTo>
                  <a:cubicBezTo>
                    <a:pt x="4192" y="259"/>
                    <a:pt x="3930" y="378"/>
                    <a:pt x="3716" y="568"/>
                  </a:cubicBezTo>
                  <a:cubicBezTo>
                    <a:pt x="3668" y="640"/>
                    <a:pt x="3596" y="735"/>
                    <a:pt x="3549" y="806"/>
                  </a:cubicBezTo>
                  <a:lnTo>
                    <a:pt x="2382" y="806"/>
                  </a:lnTo>
                  <a:cubicBezTo>
                    <a:pt x="2287" y="806"/>
                    <a:pt x="2215" y="902"/>
                    <a:pt x="2215" y="997"/>
                  </a:cubicBezTo>
                  <a:lnTo>
                    <a:pt x="2215" y="1211"/>
                  </a:lnTo>
                  <a:lnTo>
                    <a:pt x="1977" y="1211"/>
                  </a:lnTo>
                  <a:cubicBezTo>
                    <a:pt x="1667" y="1211"/>
                    <a:pt x="1406" y="1330"/>
                    <a:pt x="1191" y="1545"/>
                  </a:cubicBezTo>
                  <a:cubicBezTo>
                    <a:pt x="977" y="1735"/>
                    <a:pt x="858" y="1997"/>
                    <a:pt x="858" y="2330"/>
                  </a:cubicBezTo>
                  <a:lnTo>
                    <a:pt x="858" y="5021"/>
                  </a:lnTo>
                  <a:lnTo>
                    <a:pt x="763" y="5021"/>
                  </a:lnTo>
                  <a:cubicBezTo>
                    <a:pt x="691" y="5021"/>
                    <a:pt x="620" y="5021"/>
                    <a:pt x="572" y="5069"/>
                  </a:cubicBezTo>
                  <a:cubicBezTo>
                    <a:pt x="524" y="5140"/>
                    <a:pt x="477" y="5188"/>
                    <a:pt x="477" y="5283"/>
                  </a:cubicBezTo>
                  <a:lnTo>
                    <a:pt x="286" y="6569"/>
                  </a:lnTo>
                  <a:cubicBezTo>
                    <a:pt x="286" y="6665"/>
                    <a:pt x="358" y="6736"/>
                    <a:pt x="453" y="6736"/>
                  </a:cubicBezTo>
                  <a:cubicBezTo>
                    <a:pt x="524" y="6736"/>
                    <a:pt x="620" y="6688"/>
                    <a:pt x="620" y="6593"/>
                  </a:cubicBezTo>
                  <a:lnTo>
                    <a:pt x="810" y="5307"/>
                  </a:lnTo>
                  <a:lnTo>
                    <a:pt x="1286" y="5307"/>
                  </a:lnTo>
                  <a:lnTo>
                    <a:pt x="1739" y="8594"/>
                  </a:lnTo>
                  <a:lnTo>
                    <a:pt x="334" y="8594"/>
                  </a:lnTo>
                  <a:lnTo>
                    <a:pt x="501" y="7355"/>
                  </a:lnTo>
                  <a:cubicBezTo>
                    <a:pt x="501" y="7284"/>
                    <a:pt x="453" y="7189"/>
                    <a:pt x="358" y="7189"/>
                  </a:cubicBezTo>
                  <a:cubicBezTo>
                    <a:pt x="262" y="7189"/>
                    <a:pt x="191" y="7236"/>
                    <a:pt x="191" y="7331"/>
                  </a:cubicBezTo>
                  <a:lnTo>
                    <a:pt x="0" y="8617"/>
                  </a:lnTo>
                  <a:cubicBezTo>
                    <a:pt x="0" y="8713"/>
                    <a:pt x="0" y="8808"/>
                    <a:pt x="72" y="8856"/>
                  </a:cubicBezTo>
                  <a:cubicBezTo>
                    <a:pt x="120" y="8903"/>
                    <a:pt x="167" y="8951"/>
                    <a:pt x="262" y="8951"/>
                  </a:cubicBezTo>
                  <a:lnTo>
                    <a:pt x="1810" y="8951"/>
                  </a:lnTo>
                  <a:cubicBezTo>
                    <a:pt x="1906" y="8951"/>
                    <a:pt x="2001" y="8951"/>
                    <a:pt x="2049" y="8856"/>
                  </a:cubicBezTo>
                  <a:cubicBezTo>
                    <a:pt x="2120" y="8808"/>
                    <a:pt x="2120" y="8736"/>
                    <a:pt x="2120" y="8641"/>
                  </a:cubicBezTo>
                  <a:lnTo>
                    <a:pt x="1644" y="5307"/>
                  </a:lnTo>
                  <a:cubicBezTo>
                    <a:pt x="1620" y="5212"/>
                    <a:pt x="1572" y="5164"/>
                    <a:pt x="1525" y="5117"/>
                  </a:cubicBezTo>
                  <a:cubicBezTo>
                    <a:pt x="1453" y="5045"/>
                    <a:pt x="1406" y="5021"/>
                    <a:pt x="1310" y="5021"/>
                  </a:cubicBezTo>
                  <a:lnTo>
                    <a:pt x="1215" y="5021"/>
                  </a:lnTo>
                  <a:lnTo>
                    <a:pt x="1215" y="2283"/>
                  </a:lnTo>
                  <a:cubicBezTo>
                    <a:pt x="1215" y="2068"/>
                    <a:pt x="1286" y="1902"/>
                    <a:pt x="1429" y="1735"/>
                  </a:cubicBezTo>
                  <a:cubicBezTo>
                    <a:pt x="1572" y="1616"/>
                    <a:pt x="1763" y="1545"/>
                    <a:pt x="1953" y="1545"/>
                  </a:cubicBezTo>
                  <a:lnTo>
                    <a:pt x="2215" y="1545"/>
                  </a:lnTo>
                  <a:lnTo>
                    <a:pt x="2215" y="1830"/>
                  </a:lnTo>
                  <a:cubicBezTo>
                    <a:pt x="2215" y="1926"/>
                    <a:pt x="2287" y="2021"/>
                    <a:pt x="2382" y="2021"/>
                  </a:cubicBezTo>
                  <a:lnTo>
                    <a:pt x="3596" y="2021"/>
                  </a:lnTo>
                  <a:cubicBezTo>
                    <a:pt x="3668" y="2092"/>
                    <a:pt x="3716" y="2188"/>
                    <a:pt x="3787" y="2259"/>
                  </a:cubicBezTo>
                  <a:cubicBezTo>
                    <a:pt x="3811" y="2283"/>
                    <a:pt x="3882" y="2330"/>
                    <a:pt x="3930" y="2378"/>
                  </a:cubicBezTo>
                  <a:lnTo>
                    <a:pt x="3930" y="2878"/>
                  </a:lnTo>
                  <a:lnTo>
                    <a:pt x="3644" y="2878"/>
                  </a:lnTo>
                  <a:cubicBezTo>
                    <a:pt x="3454" y="2878"/>
                    <a:pt x="3311" y="2973"/>
                    <a:pt x="3215" y="3045"/>
                  </a:cubicBezTo>
                  <a:cubicBezTo>
                    <a:pt x="3096" y="3140"/>
                    <a:pt x="3049" y="3283"/>
                    <a:pt x="3049" y="3450"/>
                  </a:cubicBezTo>
                  <a:lnTo>
                    <a:pt x="3049" y="3616"/>
                  </a:lnTo>
                  <a:cubicBezTo>
                    <a:pt x="2882" y="3640"/>
                    <a:pt x="2739" y="3735"/>
                    <a:pt x="2644" y="3831"/>
                  </a:cubicBezTo>
                  <a:cubicBezTo>
                    <a:pt x="2501" y="3950"/>
                    <a:pt x="2406" y="4164"/>
                    <a:pt x="2406" y="4355"/>
                  </a:cubicBezTo>
                  <a:lnTo>
                    <a:pt x="2406" y="9570"/>
                  </a:lnTo>
                  <a:cubicBezTo>
                    <a:pt x="2406" y="9665"/>
                    <a:pt x="2453" y="9760"/>
                    <a:pt x="2453" y="9832"/>
                  </a:cubicBezTo>
                  <a:cubicBezTo>
                    <a:pt x="2453" y="9927"/>
                    <a:pt x="2477" y="10022"/>
                    <a:pt x="2501" y="10118"/>
                  </a:cubicBezTo>
                  <a:cubicBezTo>
                    <a:pt x="2522" y="10180"/>
                    <a:pt x="2596" y="10241"/>
                    <a:pt x="2677" y="10241"/>
                  </a:cubicBezTo>
                  <a:cubicBezTo>
                    <a:pt x="2690" y="10241"/>
                    <a:pt x="2703" y="10240"/>
                    <a:pt x="2715" y="10237"/>
                  </a:cubicBezTo>
                  <a:cubicBezTo>
                    <a:pt x="2811" y="10189"/>
                    <a:pt x="2858" y="10118"/>
                    <a:pt x="2834" y="10022"/>
                  </a:cubicBezTo>
                  <a:cubicBezTo>
                    <a:pt x="2811" y="9927"/>
                    <a:pt x="2763" y="9880"/>
                    <a:pt x="2763" y="9784"/>
                  </a:cubicBezTo>
                  <a:cubicBezTo>
                    <a:pt x="2739" y="9689"/>
                    <a:pt x="2739" y="9641"/>
                    <a:pt x="2739" y="9546"/>
                  </a:cubicBezTo>
                  <a:lnTo>
                    <a:pt x="2739" y="8975"/>
                  </a:lnTo>
                  <a:lnTo>
                    <a:pt x="6168" y="8975"/>
                  </a:lnTo>
                  <a:lnTo>
                    <a:pt x="6168" y="9284"/>
                  </a:lnTo>
                  <a:lnTo>
                    <a:pt x="6168" y="9546"/>
                  </a:lnTo>
                  <a:cubicBezTo>
                    <a:pt x="6168" y="10022"/>
                    <a:pt x="5978" y="10427"/>
                    <a:pt x="5668" y="10761"/>
                  </a:cubicBezTo>
                  <a:cubicBezTo>
                    <a:pt x="5359" y="11070"/>
                    <a:pt x="4906" y="11261"/>
                    <a:pt x="4430" y="11261"/>
                  </a:cubicBezTo>
                  <a:cubicBezTo>
                    <a:pt x="4168" y="11261"/>
                    <a:pt x="3930" y="11213"/>
                    <a:pt x="3692" y="11094"/>
                  </a:cubicBezTo>
                  <a:cubicBezTo>
                    <a:pt x="3454" y="10975"/>
                    <a:pt x="3287" y="10808"/>
                    <a:pt x="3096" y="10618"/>
                  </a:cubicBezTo>
                  <a:cubicBezTo>
                    <a:pt x="3068" y="10562"/>
                    <a:pt x="3016" y="10539"/>
                    <a:pt x="2963" y="10539"/>
                  </a:cubicBezTo>
                  <a:cubicBezTo>
                    <a:pt x="2926" y="10539"/>
                    <a:pt x="2888" y="10550"/>
                    <a:pt x="2858" y="10570"/>
                  </a:cubicBezTo>
                  <a:cubicBezTo>
                    <a:pt x="2763" y="10642"/>
                    <a:pt x="2763" y="10761"/>
                    <a:pt x="2834" y="10808"/>
                  </a:cubicBezTo>
                  <a:cubicBezTo>
                    <a:pt x="3001" y="11046"/>
                    <a:pt x="3287" y="11237"/>
                    <a:pt x="3549" y="11380"/>
                  </a:cubicBezTo>
                  <a:cubicBezTo>
                    <a:pt x="3811" y="11523"/>
                    <a:pt x="4120" y="11594"/>
                    <a:pt x="4430" y="11594"/>
                  </a:cubicBezTo>
                  <a:cubicBezTo>
                    <a:pt x="5002" y="11594"/>
                    <a:pt x="5502" y="11380"/>
                    <a:pt x="5906" y="10999"/>
                  </a:cubicBezTo>
                  <a:cubicBezTo>
                    <a:pt x="6287" y="10642"/>
                    <a:pt x="6526" y="10094"/>
                    <a:pt x="6526" y="9546"/>
                  </a:cubicBezTo>
                  <a:lnTo>
                    <a:pt x="6526" y="9260"/>
                  </a:lnTo>
                  <a:cubicBezTo>
                    <a:pt x="6549" y="9094"/>
                    <a:pt x="6549" y="8975"/>
                    <a:pt x="6526" y="8760"/>
                  </a:cubicBezTo>
                  <a:lnTo>
                    <a:pt x="6526" y="5569"/>
                  </a:lnTo>
                  <a:lnTo>
                    <a:pt x="6526" y="4902"/>
                  </a:lnTo>
                  <a:cubicBezTo>
                    <a:pt x="6526" y="4796"/>
                    <a:pt x="6449" y="4708"/>
                    <a:pt x="6348" y="4708"/>
                  </a:cubicBezTo>
                  <a:cubicBezTo>
                    <a:pt x="6336" y="4708"/>
                    <a:pt x="6324" y="4709"/>
                    <a:pt x="6311" y="4712"/>
                  </a:cubicBezTo>
                  <a:cubicBezTo>
                    <a:pt x="6264" y="4736"/>
                    <a:pt x="6192" y="4807"/>
                    <a:pt x="6192" y="4902"/>
                  </a:cubicBezTo>
                  <a:lnTo>
                    <a:pt x="6192" y="5402"/>
                  </a:lnTo>
                  <a:lnTo>
                    <a:pt x="2739" y="5402"/>
                  </a:lnTo>
                  <a:lnTo>
                    <a:pt x="2739" y="4307"/>
                  </a:lnTo>
                  <a:cubicBezTo>
                    <a:pt x="2739" y="4188"/>
                    <a:pt x="2763" y="4069"/>
                    <a:pt x="2858" y="3974"/>
                  </a:cubicBezTo>
                  <a:cubicBezTo>
                    <a:pt x="2953" y="3902"/>
                    <a:pt x="3073" y="3855"/>
                    <a:pt x="3192" y="3855"/>
                  </a:cubicBezTo>
                  <a:lnTo>
                    <a:pt x="5787" y="3855"/>
                  </a:lnTo>
                  <a:cubicBezTo>
                    <a:pt x="5859" y="3855"/>
                    <a:pt x="5978" y="3878"/>
                    <a:pt x="6049" y="3950"/>
                  </a:cubicBezTo>
                  <a:cubicBezTo>
                    <a:pt x="6145" y="3974"/>
                    <a:pt x="6192" y="4069"/>
                    <a:pt x="6216" y="4140"/>
                  </a:cubicBezTo>
                  <a:cubicBezTo>
                    <a:pt x="6253" y="4215"/>
                    <a:pt x="6305" y="4275"/>
                    <a:pt x="6371" y="4275"/>
                  </a:cubicBezTo>
                  <a:cubicBezTo>
                    <a:pt x="6390" y="4275"/>
                    <a:pt x="6409" y="4270"/>
                    <a:pt x="6430" y="4259"/>
                  </a:cubicBezTo>
                  <a:cubicBezTo>
                    <a:pt x="6526" y="4236"/>
                    <a:pt x="6573" y="4140"/>
                    <a:pt x="6549" y="4069"/>
                  </a:cubicBezTo>
                  <a:cubicBezTo>
                    <a:pt x="6502" y="3902"/>
                    <a:pt x="6383" y="3759"/>
                    <a:pt x="6264" y="3664"/>
                  </a:cubicBezTo>
                  <a:cubicBezTo>
                    <a:pt x="6168" y="3616"/>
                    <a:pt x="6073" y="3593"/>
                    <a:pt x="5954" y="3545"/>
                  </a:cubicBezTo>
                  <a:lnTo>
                    <a:pt x="5954" y="3354"/>
                  </a:lnTo>
                  <a:cubicBezTo>
                    <a:pt x="5954" y="3164"/>
                    <a:pt x="5859" y="3021"/>
                    <a:pt x="5787" y="2926"/>
                  </a:cubicBezTo>
                  <a:cubicBezTo>
                    <a:pt x="5668" y="2807"/>
                    <a:pt x="5502" y="2759"/>
                    <a:pt x="5359" y="2759"/>
                  </a:cubicBezTo>
                  <a:lnTo>
                    <a:pt x="5073" y="2759"/>
                  </a:lnTo>
                  <a:lnTo>
                    <a:pt x="5073" y="2330"/>
                  </a:lnTo>
                  <a:lnTo>
                    <a:pt x="7026" y="2878"/>
                  </a:lnTo>
                  <a:cubicBezTo>
                    <a:pt x="7056" y="2884"/>
                    <a:pt x="7087" y="2887"/>
                    <a:pt x="7119" y="2887"/>
                  </a:cubicBezTo>
                  <a:cubicBezTo>
                    <a:pt x="7215" y="2887"/>
                    <a:pt x="7317" y="2860"/>
                    <a:pt x="7407" y="2807"/>
                  </a:cubicBezTo>
                  <a:cubicBezTo>
                    <a:pt x="7502" y="2759"/>
                    <a:pt x="7597" y="2640"/>
                    <a:pt x="7621" y="2521"/>
                  </a:cubicBezTo>
                  <a:cubicBezTo>
                    <a:pt x="7645" y="2402"/>
                    <a:pt x="7621" y="2283"/>
                    <a:pt x="7573" y="2164"/>
                  </a:cubicBezTo>
                  <a:cubicBezTo>
                    <a:pt x="7502" y="2045"/>
                    <a:pt x="7383" y="1949"/>
                    <a:pt x="7264" y="1926"/>
                  </a:cubicBezTo>
                  <a:lnTo>
                    <a:pt x="5597" y="1473"/>
                  </a:lnTo>
                  <a:lnTo>
                    <a:pt x="5597" y="1402"/>
                  </a:lnTo>
                  <a:lnTo>
                    <a:pt x="7264" y="973"/>
                  </a:lnTo>
                  <a:cubicBezTo>
                    <a:pt x="7383" y="925"/>
                    <a:pt x="7502" y="854"/>
                    <a:pt x="7573" y="735"/>
                  </a:cubicBezTo>
                  <a:cubicBezTo>
                    <a:pt x="7645" y="640"/>
                    <a:pt x="7645" y="497"/>
                    <a:pt x="7621" y="378"/>
                  </a:cubicBezTo>
                  <a:cubicBezTo>
                    <a:pt x="7597" y="259"/>
                    <a:pt x="7502" y="139"/>
                    <a:pt x="7383" y="68"/>
                  </a:cubicBezTo>
                  <a:cubicBezTo>
                    <a:pt x="7299" y="34"/>
                    <a:pt x="7203" y="1"/>
                    <a:pt x="7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68"/>
          <p:cNvGrpSpPr/>
          <p:nvPr/>
        </p:nvGrpSpPr>
        <p:grpSpPr>
          <a:xfrm>
            <a:off x="2035373" y="2772436"/>
            <a:ext cx="379725" cy="306777"/>
            <a:chOff x="2094812" y="2802293"/>
            <a:chExt cx="379725" cy="306777"/>
          </a:xfrm>
        </p:grpSpPr>
        <p:sp>
          <p:nvSpPr>
            <p:cNvPr id="5957" name="Google Shape;5957;p68"/>
            <p:cNvSpPr/>
            <p:nvPr/>
          </p:nvSpPr>
          <p:spPr>
            <a:xfrm>
              <a:off x="2127098" y="2870874"/>
              <a:ext cx="236390" cy="228758"/>
            </a:xfrm>
            <a:custGeom>
              <a:avLst/>
              <a:gdLst/>
              <a:ahLst/>
              <a:cxnLst/>
              <a:rect l="l" t="t" r="r" b="b"/>
              <a:pathLst>
                <a:path w="7146" h="6908" extrusionOk="0">
                  <a:moveTo>
                    <a:pt x="120" y="6907"/>
                  </a:moveTo>
                  <a:lnTo>
                    <a:pt x="7145" y="6907"/>
                  </a:lnTo>
                  <a:lnTo>
                    <a:pt x="7145" y="2335"/>
                  </a:lnTo>
                  <a:lnTo>
                    <a:pt x="5359" y="1168"/>
                  </a:lnTo>
                  <a:lnTo>
                    <a:pt x="3573" y="1"/>
                  </a:lnTo>
                  <a:lnTo>
                    <a:pt x="1787" y="1168"/>
                  </a:lnTo>
                  <a:lnTo>
                    <a:pt x="1" y="2335"/>
                  </a:lnTo>
                  <a:lnTo>
                    <a:pt x="1" y="6764"/>
                  </a:lnTo>
                  <a:cubicBezTo>
                    <a:pt x="1" y="6860"/>
                    <a:pt x="25" y="6907"/>
                    <a:pt x="120" y="690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8"/>
            <p:cNvSpPr/>
            <p:nvPr/>
          </p:nvSpPr>
          <p:spPr>
            <a:xfrm>
              <a:off x="2097161" y="2830871"/>
              <a:ext cx="293089" cy="118287"/>
            </a:xfrm>
            <a:custGeom>
              <a:avLst/>
              <a:gdLst/>
              <a:ahLst/>
              <a:cxnLst/>
              <a:rect l="l" t="t" r="r" b="b"/>
              <a:pathLst>
                <a:path w="8860" h="3572" extrusionOk="0">
                  <a:moveTo>
                    <a:pt x="4451" y="0"/>
                  </a:moveTo>
                  <a:cubicBezTo>
                    <a:pt x="4347" y="0"/>
                    <a:pt x="4240" y="30"/>
                    <a:pt x="4144" y="90"/>
                  </a:cubicBezTo>
                  <a:lnTo>
                    <a:pt x="358" y="2519"/>
                  </a:lnTo>
                  <a:cubicBezTo>
                    <a:pt x="96" y="2709"/>
                    <a:pt x="1" y="3043"/>
                    <a:pt x="191" y="3305"/>
                  </a:cubicBezTo>
                  <a:cubicBezTo>
                    <a:pt x="298" y="3472"/>
                    <a:pt x="473" y="3572"/>
                    <a:pt x="653" y="3572"/>
                  </a:cubicBezTo>
                  <a:cubicBezTo>
                    <a:pt x="755" y="3572"/>
                    <a:pt x="859" y="3540"/>
                    <a:pt x="953" y="3471"/>
                  </a:cubicBezTo>
                  <a:lnTo>
                    <a:pt x="4454" y="1257"/>
                  </a:lnTo>
                  <a:lnTo>
                    <a:pt x="7931" y="3471"/>
                  </a:lnTo>
                  <a:cubicBezTo>
                    <a:pt x="8026" y="3532"/>
                    <a:pt x="8131" y="3561"/>
                    <a:pt x="8233" y="3561"/>
                  </a:cubicBezTo>
                  <a:cubicBezTo>
                    <a:pt x="8413" y="3561"/>
                    <a:pt x="8587" y="3471"/>
                    <a:pt x="8693" y="3305"/>
                  </a:cubicBezTo>
                  <a:cubicBezTo>
                    <a:pt x="8860" y="3019"/>
                    <a:pt x="8788" y="2709"/>
                    <a:pt x="8526" y="2519"/>
                  </a:cubicBezTo>
                  <a:lnTo>
                    <a:pt x="4740" y="90"/>
                  </a:lnTo>
                  <a:cubicBezTo>
                    <a:pt x="4656" y="30"/>
                    <a:pt x="4555" y="0"/>
                    <a:pt x="4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8"/>
            <p:cNvSpPr/>
            <p:nvPr/>
          </p:nvSpPr>
          <p:spPr>
            <a:xfrm>
              <a:off x="2234245" y="2831666"/>
              <a:ext cx="156799" cy="118154"/>
            </a:xfrm>
            <a:custGeom>
              <a:avLst/>
              <a:gdLst/>
              <a:ahLst/>
              <a:cxnLst/>
              <a:rect l="l" t="t" r="r" b="b"/>
              <a:pathLst>
                <a:path w="4740" h="3568" extrusionOk="0">
                  <a:moveTo>
                    <a:pt x="331" y="0"/>
                  </a:moveTo>
                  <a:cubicBezTo>
                    <a:pt x="227" y="0"/>
                    <a:pt x="120" y="30"/>
                    <a:pt x="24" y="90"/>
                  </a:cubicBezTo>
                  <a:lnTo>
                    <a:pt x="0" y="113"/>
                  </a:lnTo>
                  <a:lnTo>
                    <a:pt x="3763" y="2519"/>
                  </a:lnTo>
                  <a:cubicBezTo>
                    <a:pt x="4025" y="2709"/>
                    <a:pt x="4120" y="3042"/>
                    <a:pt x="3930" y="3304"/>
                  </a:cubicBezTo>
                  <a:cubicBezTo>
                    <a:pt x="3882" y="3376"/>
                    <a:pt x="3835" y="3424"/>
                    <a:pt x="3787" y="3447"/>
                  </a:cubicBezTo>
                  <a:lnTo>
                    <a:pt x="3811" y="3495"/>
                  </a:lnTo>
                  <a:cubicBezTo>
                    <a:pt x="3900" y="3544"/>
                    <a:pt x="3997" y="3567"/>
                    <a:pt x="4093" y="3567"/>
                  </a:cubicBezTo>
                  <a:cubicBezTo>
                    <a:pt x="4280" y="3567"/>
                    <a:pt x="4463" y="3477"/>
                    <a:pt x="4573" y="3304"/>
                  </a:cubicBezTo>
                  <a:cubicBezTo>
                    <a:pt x="4740" y="3042"/>
                    <a:pt x="4668" y="2709"/>
                    <a:pt x="4406" y="2519"/>
                  </a:cubicBezTo>
                  <a:lnTo>
                    <a:pt x="620" y="90"/>
                  </a:lnTo>
                  <a:cubicBezTo>
                    <a:pt x="536" y="30"/>
                    <a:pt x="435" y="0"/>
                    <a:pt x="33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8"/>
            <p:cNvSpPr/>
            <p:nvPr/>
          </p:nvSpPr>
          <p:spPr>
            <a:xfrm>
              <a:off x="2283865" y="2866171"/>
              <a:ext cx="190673" cy="233461"/>
            </a:xfrm>
            <a:custGeom>
              <a:avLst/>
              <a:gdLst/>
              <a:ahLst/>
              <a:cxnLst/>
              <a:rect l="l" t="t" r="r" b="b"/>
              <a:pathLst>
                <a:path w="5764" h="7050" extrusionOk="0">
                  <a:moveTo>
                    <a:pt x="1930" y="7049"/>
                  </a:moveTo>
                  <a:cubicBezTo>
                    <a:pt x="1692" y="6906"/>
                    <a:pt x="1382" y="6668"/>
                    <a:pt x="1215" y="6454"/>
                  </a:cubicBezTo>
                  <a:cubicBezTo>
                    <a:pt x="191" y="5430"/>
                    <a:pt x="1" y="4144"/>
                    <a:pt x="620" y="2834"/>
                  </a:cubicBezTo>
                  <a:cubicBezTo>
                    <a:pt x="668" y="2691"/>
                    <a:pt x="763" y="2572"/>
                    <a:pt x="834" y="2405"/>
                  </a:cubicBezTo>
                  <a:cubicBezTo>
                    <a:pt x="882" y="2334"/>
                    <a:pt x="906" y="2262"/>
                    <a:pt x="953" y="2286"/>
                  </a:cubicBezTo>
                  <a:cubicBezTo>
                    <a:pt x="977" y="2286"/>
                    <a:pt x="1001" y="2358"/>
                    <a:pt x="1025" y="2405"/>
                  </a:cubicBezTo>
                  <a:lnTo>
                    <a:pt x="1120" y="2596"/>
                  </a:lnTo>
                  <a:cubicBezTo>
                    <a:pt x="1191" y="2691"/>
                    <a:pt x="1549" y="3215"/>
                    <a:pt x="1596" y="3167"/>
                  </a:cubicBezTo>
                  <a:cubicBezTo>
                    <a:pt x="1620" y="3120"/>
                    <a:pt x="1620" y="2953"/>
                    <a:pt x="1620" y="2882"/>
                  </a:cubicBezTo>
                  <a:cubicBezTo>
                    <a:pt x="1620" y="2691"/>
                    <a:pt x="1692" y="2405"/>
                    <a:pt x="1715" y="2167"/>
                  </a:cubicBezTo>
                  <a:cubicBezTo>
                    <a:pt x="1787" y="1858"/>
                    <a:pt x="1906" y="1524"/>
                    <a:pt x="2073" y="1262"/>
                  </a:cubicBezTo>
                  <a:cubicBezTo>
                    <a:pt x="2382" y="715"/>
                    <a:pt x="2763" y="381"/>
                    <a:pt x="3287" y="143"/>
                  </a:cubicBezTo>
                  <a:cubicBezTo>
                    <a:pt x="3359" y="119"/>
                    <a:pt x="3597" y="0"/>
                    <a:pt x="3621" y="95"/>
                  </a:cubicBezTo>
                  <a:cubicBezTo>
                    <a:pt x="3621" y="143"/>
                    <a:pt x="3573" y="262"/>
                    <a:pt x="3525" y="333"/>
                  </a:cubicBezTo>
                  <a:cubicBezTo>
                    <a:pt x="3454" y="595"/>
                    <a:pt x="3382" y="905"/>
                    <a:pt x="3382" y="1191"/>
                  </a:cubicBezTo>
                  <a:cubicBezTo>
                    <a:pt x="3382" y="1524"/>
                    <a:pt x="3478" y="1786"/>
                    <a:pt x="3716" y="2024"/>
                  </a:cubicBezTo>
                  <a:cubicBezTo>
                    <a:pt x="4073" y="2477"/>
                    <a:pt x="4216" y="2953"/>
                    <a:pt x="4121" y="3525"/>
                  </a:cubicBezTo>
                  <a:cubicBezTo>
                    <a:pt x="4073" y="3834"/>
                    <a:pt x="4216" y="3667"/>
                    <a:pt x="4335" y="3525"/>
                  </a:cubicBezTo>
                  <a:cubicBezTo>
                    <a:pt x="4406" y="3453"/>
                    <a:pt x="4430" y="3406"/>
                    <a:pt x="4478" y="3334"/>
                  </a:cubicBezTo>
                  <a:cubicBezTo>
                    <a:pt x="4597" y="3167"/>
                    <a:pt x="4692" y="2977"/>
                    <a:pt x="4764" y="2763"/>
                  </a:cubicBezTo>
                  <a:cubicBezTo>
                    <a:pt x="4787" y="2620"/>
                    <a:pt x="4811" y="2524"/>
                    <a:pt x="4811" y="2358"/>
                  </a:cubicBezTo>
                  <a:cubicBezTo>
                    <a:pt x="4811" y="2096"/>
                    <a:pt x="4859" y="2143"/>
                    <a:pt x="5002" y="2334"/>
                  </a:cubicBezTo>
                  <a:cubicBezTo>
                    <a:pt x="5288" y="2810"/>
                    <a:pt x="5526" y="3215"/>
                    <a:pt x="5645" y="3787"/>
                  </a:cubicBezTo>
                  <a:cubicBezTo>
                    <a:pt x="5716" y="4025"/>
                    <a:pt x="5740" y="4263"/>
                    <a:pt x="5740" y="4501"/>
                  </a:cubicBezTo>
                  <a:cubicBezTo>
                    <a:pt x="5764" y="5739"/>
                    <a:pt x="5049" y="6573"/>
                    <a:pt x="3954" y="7049"/>
                  </a:cubicBezTo>
                  <a:lnTo>
                    <a:pt x="3716" y="7049"/>
                  </a:lnTo>
                  <a:lnTo>
                    <a:pt x="2930" y="7002"/>
                  </a:lnTo>
                  <a:lnTo>
                    <a:pt x="2144" y="704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8"/>
            <p:cNvSpPr/>
            <p:nvPr/>
          </p:nvSpPr>
          <p:spPr>
            <a:xfrm>
              <a:off x="2394153" y="2935547"/>
              <a:ext cx="79624" cy="164085"/>
            </a:xfrm>
            <a:custGeom>
              <a:avLst/>
              <a:gdLst/>
              <a:ahLst/>
              <a:cxnLst/>
              <a:rect l="l" t="t" r="r" b="b"/>
              <a:pathLst>
                <a:path w="2407" h="4955" extrusionOk="0">
                  <a:moveTo>
                    <a:pt x="1358" y="763"/>
                  </a:moveTo>
                  <a:cubicBezTo>
                    <a:pt x="1358" y="739"/>
                    <a:pt x="1382" y="715"/>
                    <a:pt x="1382" y="668"/>
                  </a:cubicBezTo>
                  <a:cubicBezTo>
                    <a:pt x="1430" y="525"/>
                    <a:pt x="1453" y="429"/>
                    <a:pt x="1453" y="263"/>
                  </a:cubicBezTo>
                  <a:cubicBezTo>
                    <a:pt x="1453" y="1"/>
                    <a:pt x="1501" y="48"/>
                    <a:pt x="1620" y="239"/>
                  </a:cubicBezTo>
                  <a:cubicBezTo>
                    <a:pt x="1930" y="715"/>
                    <a:pt x="2168" y="1120"/>
                    <a:pt x="2287" y="1692"/>
                  </a:cubicBezTo>
                  <a:cubicBezTo>
                    <a:pt x="2335" y="1930"/>
                    <a:pt x="2382" y="2168"/>
                    <a:pt x="2382" y="2406"/>
                  </a:cubicBezTo>
                  <a:cubicBezTo>
                    <a:pt x="2406" y="3644"/>
                    <a:pt x="1692" y="4478"/>
                    <a:pt x="596" y="4954"/>
                  </a:cubicBezTo>
                  <a:lnTo>
                    <a:pt x="1" y="4954"/>
                  </a:lnTo>
                  <a:cubicBezTo>
                    <a:pt x="1096" y="4454"/>
                    <a:pt x="1811" y="3621"/>
                    <a:pt x="1787" y="2406"/>
                  </a:cubicBezTo>
                  <a:cubicBezTo>
                    <a:pt x="1787" y="2168"/>
                    <a:pt x="1739" y="1930"/>
                    <a:pt x="1692" y="1692"/>
                  </a:cubicBezTo>
                  <a:cubicBezTo>
                    <a:pt x="1620" y="1334"/>
                    <a:pt x="1501" y="1025"/>
                    <a:pt x="1358" y="76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8"/>
            <p:cNvSpPr/>
            <p:nvPr/>
          </p:nvSpPr>
          <p:spPr>
            <a:xfrm>
              <a:off x="2345327" y="2996280"/>
              <a:ext cx="76448" cy="103352"/>
            </a:xfrm>
            <a:custGeom>
              <a:avLst/>
              <a:gdLst/>
              <a:ahLst/>
              <a:cxnLst/>
              <a:rect l="l" t="t" r="r" b="b"/>
              <a:pathLst>
                <a:path w="2311" h="3121" extrusionOk="0">
                  <a:moveTo>
                    <a:pt x="310" y="3120"/>
                  </a:moveTo>
                  <a:cubicBezTo>
                    <a:pt x="191" y="2858"/>
                    <a:pt x="96" y="2453"/>
                    <a:pt x="72" y="2144"/>
                  </a:cubicBezTo>
                  <a:cubicBezTo>
                    <a:pt x="0" y="1144"/>
                    <a:pt x="405" y="429"/>
                    <a:pt x="1382" y="96"/>
                  </a:cubicBezTo>
                  <a:cubicBezTo>
                    <a:pt x="1429" y="72"/>
                    <a:pt x="1596" y="0"/>
                    <a:pt x="1596" y="120"/>
                  </a:cubicBezTo>
                  <a:cubicBezTo>
                    <a:pt x="1596" y="191"/>
                    <a:pt x="1524" y="262"/>
                    <a:pt x="1524" y="334"/>
                  </a:cubicBezTo>
                  <a:cubicBezTo>
                    <a:pt x="1477" y="548"/>
                    <a:pt x="1477" y="810"/>
                    <a:pt x="1501" y="1024"/>
                  </a:cubicBezTo>
                  <a:cubicBezTo>
                    <a:pt x="1524" y="1191"/>
                    <a:pt x="1596" y="1310"/>
                    <a:pt x="1667" y="1453"/>
                  </a:cubicBezTo>
                  <a:lnTo>
                    <a:pt x="1667" y="1453"/>
                  </a:lnTo>
                  <a:cubicBezTo>
                    <a:pt x="2120" y="1977"/>
                    <a:pt x="2310" y="2811"/>
                    <a:pt x="1882" y="3120"/>
                  </a:cubicBezTo>
                  <a:lnTo>
                    <a:pt x="310" y="312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8"/>
            <p:cNvSpPr/>
            <p:nvPr/>
          </p:nvSpPr>
          <p:spPr>
            <a:xfrm>
              <a:off x="2374471" y="2996280"/>
              <a:ext cx="47304" cy="103352"/>
            </a:xfrm>
            <a:custGeom>
              <a:avLst/>
              <a:gdLst/>
              <a:ahLst/>
              <a:cxnLst/>
              <a:rect l="l" t="t" r="r" b="b"/>
              <a:pathLst>
                <a:path w="1430" h="3121" extrusionOk="0">
                  <a:moveTo>
                    <a:pt x="48" y="310"/>
                  </a:moveTo>
                  <a:cubicBezTo>
                    <a:pt x="191" y="215"/>
                    <a:pt x="358" y="143"/>
                    <a:pt x="501" y="96"/>
                  </a:cubicBezTo>
                  <a:cubicBezTo>
                    <a:pt x="548" y="72"/>
                    <a:pt x="715" y="0"/>
                    <a:pt x="715" y="120"/>
                  </a:cubicBezTo>
                  <a:cubicBezTo>
                    <a:pt x="715" y="191"/>
                    <a:pt x="643" y="262"/>
                    <a:pt x="643" y="334"/>
                  </a:cubicBezTo>
                  <a:cubicBezTo>
                    <a:pt x="596" y="548"/>
                    <a:pt x="596" y="810"/>
                    <a:pt x="620" y="1024"/>
                  </a:cubicBezTo>
                  <a:cubicBezTo>
                    <a:pt x="643" y="1191"/>
                    <a:pt x="715" y="1310"/>
                    <a:pt x="786" y="1453"/>
                  </a:cubicBezTo>
                  <a:lnTo>
                    <a:pt x="786" y="1453"/>
                  </a:lnTo>
                  <a:cubicBezTo>
                    <a:pt x="1239" y="1977"/>
                    <a:pt x="1429" y="2811"/>
                    <a:pt x="1001" y="3120"/>
                  </a:cubicBezTo>
                  <a:lnTo>
                    <a:pt x="405" y="3120"/>
                  </a:lnTo>
                  <a:cubicBezTo>
                    <a:pt x="834" y="2834"/>
                    <a:pt x="667" y="1977"/>
                    <a:pt x="191" y="1453"/>
                  </a:cubicBezTo>
                  <a:lnTo>
                    <a:pt x="191" y="1453"/>
                  </a:lnTo>
                  <a:cubicBezTo>
                    <a:pt x="72" y="1334"/>
                    <a:pt x="24" y="1191"/>
                    <a:pt x="24" y="1024"/>
                  </a:cubicBezTo>
                  <a:cubicBezTo>
                    <a:pt x="0" y="810"/>
                    <a:pt x="24" y="548"/>
                    <a:pt x="48" y="334"/>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8"/>
            <p:cNvSpPr/>
            <p:nvPr/>
          </p:nvSpPr>
          <p:spPr>
            <a:xfrm>
              <a:off x="2376059" y="2865377"/>
              <a:ext cx="47271" cy="122261"/>
            </a:xfrm>
            <a:custGeom>
              <a:avLst/>
              <a:gdLst/>
              <a:ahLst/>
              <a:cxnLst/>
              <a:rect l="l" t="t" r="r" b="b"/>
              <a:pathLst>
                <a:path w="1429" h="3692" extrusionOk="0">
                  <a:moveTo>
                    <a:pt x="1334" y="3691"/>
                  </a:moveTo>
                  <a:cubicBezTo>
                    <a:pt x="1334" y="3644"/>
                    <a:pt x="1310" y="3620"/>
                    <a:pt x="1334" y="3501"/>
                  </a:cubicBezTo>
                  <a:cubicBezTo>
                    <a:pt x="1429" y="2953"/>
                    <a:pt x="1310" y="2453"/>
                    <a:pt x="929" y="2024"/>
                  </a:cubicBezTo>
                  <a:cubicBezTo>
                    <a:pt x="714" y="1786"/>
                    <a:pt x="619" y="1477"/>
                    <a:pt x="595" y="1191"/>
                  </a:cubicBezTo>
                  <a:cubicBezTo>
                    <a:pt x="595" y="905"/>
                    <a:pt x="643" y="596"/>
                    <a:pt x="738" y="310"/>
                  </a:cubicBezTo>
                  <a:cubicBezTo>
                    <a:pt x="786" y="262"/>
                    <a:pt x="834" y="119"/>
                    <a:pt x="834" y="72"/>
                  </a:cubicBezTo>
                  <a:cubicBezTo>
                    <a:pt x="810" y="0"/>
                    <a:pt x="572" y="119"/>
                    <a:pt x="500" y="143"/>
                  </a:cubicBezTo>
                  <a:cubicBezTo>
                    <a:pt x="381" y="191"/>
                    <a:pt x="238" y="262"/>
                    <a:pt x="143" y="310"/>
                  </a:cubicBezTo>
                  <a:lnTo>
                    <a:pt x="143" y="310"/>
                  </a:lnTo>
                  <a:cubicBezTo>
                    <a:pt x="48" y="596"/>
                    <a:pt x="0" y="881"/>
                    <a:pt x="0" y="1191"/>
                  </a:cubicBezTo>
                  <a:cubicBezTo>
                    <a:pt x="0" y="1501"/>
                    <a:pt x="95" y="1786"/>
                    <a:pt x="333" y="2024"/>
                  </a:cubicBezTo>
                  <a:cubicBezTo>
                    <a:pt x="500" y="2215"/>
                    <a:pt x="619" y="2453"/>
                    <a:pt x="691" y="2667"/>
                  </a:cubicBezTo>
                  <a:cubicBezTo>
                    <a:pt x="976" y="3668"/>
                    <a:pt x="1048" y="3691"/>
                    <a:pt x="1334" y="369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8"/>
            <p:cNvSpPr/>
            <p:nvPr/>
          </p:nvSpPr>
          <p:spPr>
            <a:xfrm>
              <a:off x="2218498" y="2999426"/>
              <a:ext cx="50447" cy="100206"/>
            </a:xfrm>
            <a:custGeom>
              <a:avLst/>
              <a:gdLst/>
              <a:ahLst/>
              <a:cxnLst/>
              <a:rect l="l" t="t" r="r" b="b"/>
              <a:pathLst>
                <a:path w="1525" h="3026" extrusionOk="0">
                  <a:moveTo>
                    <a:pt x="143" y="1"/>
                  </a:moveTo>
                  <a:lnTo>
                    <a:pt x="1405" y="1"/>
                  </a:lnTo>
                  <a:cubicBezTo>
                    <a:pt x="1453" y="1"/>
                    <a:pt x="1524" y="48"/>
                    <a:pt x="1524" y="120"/>
                  </a:cubicBezTo>
                  <a:lnTo>
                    <a:pt x="1524" y="3025"/>
                  </a:lnTo>
                  <a:lnTo>
                    <a:pt x="0" y="3025"/>
                  </a:lnTo>
                  <a:lnTo>
                    <a:pt x="0" y="120"/>
                  </a:lnTo>
                  <a:cubicBezTo>
                    <a:pt x="24" y="48"/>
                    <a:pt x="9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8"/>
            <p:cNvSpPr/>
            <p:nvPr/>
          </p:nvSpPr>
          <p:spPr>
            <a:xfrm>
              <a:off x="2242912" y="2999426"/>
              <a:ext cx="26034" cy="100206"/>
            </a:xfrm>
            <a:custGeom>
              <a:avLst/>
              <a:gdLst/>
              <a:ahLst/>
              <a:cxnLst/>
              <a:rect l="l" t="t" r="r" b="b"/>
              <a:pathLst>
                <a:path w="787" h="3026" extrusionOk="0">
                  <a:moveTo>
                    <a:pt x="0" y="1"/>
                  </a:moveTo>
                  <a:lnTo>
                    <a:pt x="667" y="1"/>
                  </a:lnTo>
                  <a:cubicBezTo>
                    <a:pt x="715" y="1"/>
                    <a:pt x="786" y="48"/>
                    <a:pt x="786" y="120"/>
                  </a:cubicBezTo>
                  <a:lnTo>
                    <a:pt x="786" y="3025"/>
                  </a:lnTo>
                  <a:lnTo>
                    <a:pt x="119" y="3025"/>
                  </a:lnTo>
                  <a:lnTo>
                    <a:pt x="119" y="120"/>
                  </a:lnTo>
                  <a:cubicBezTo>
                    <a:pt x="167" y="48"/>
                    <a:pt x="96"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8"/>
            <p:cNvSpPr/>
            <p:nvPr/>
          </p:nvSpPr>
          <p:spPr>
            <a:xfrm>
              <a:off x="2223229" y="2907962"/>
              <a:ext cx="43335" cy="43414"/>
            </a:xfrm>
            <a:custGeom>
              <a:avLst/>
              <a:gdLst/>
              <a:ahLst/>
              <a:cxnLst/>
              <a:rect l="l" t="t" r="r" b="b"/>
              <a:pathLst>
                <a:path w="1310" h="1311" extrusionOk="0">
                  <a:moveTo>
                    <a:pt x="667" y="1310"/>
                  </a:moveTo>
                  <a:cubicBezTo>
                    <a:pt x="1024" y="1310"/>
                    <a:pt x="1310" y="1000"/>
                    <a:pt x="1310" y="643"/>
                  </a:cubicBezTo>
                  <a:cubicBezTo>
                    <a:pt x="1310" y="286"/>
                    <a:pt x="1024" y="0"/>
                    <a:pt x="667" y="0"/>
                  </a:cubicBezTo>
                  <a:cubicBezTo>
                    <a:pt x="310" y="0"/>
                    <a:pt x="0" y="286"/>
                    <a:pt x="0" y="643"/>
                  </a:cubicBezTo>
                  <a:cubicBezTo>
                    <a:pt x="0" y="1000"/>
                    <a:pt x="310" y="1310"/>
                    <a:pt x="667" y="13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8"/>
            <p:cNvSpPr/>
            <p:nvPr/>
          </p:nvSpPr>
          <p:spPr>
            <a:xfrm>
              <a:off x="2234245" y="2907962"/>
              <a:ext cx="32319" cy="43414"/>
            </a:xfrm>
            <a:custGeom>
              <a:avLst/>
              <a:gdLst/>
              <a:ahLst/>
              <a:cxnLst/>
              <a:rect l="l" t="t" r="r" b="b"/>
              <a:pathLst>
                <a:path w="977" h="1311" extrusionOk="0">
                  <a:moveTo>
                    <a:pt x="334" y="0"/>
                  </a:moveTo>
                  <a:cubicBezTo>
                    <a:pt x="691" y="0"/>
                    <a:pt x="977" y="286"/>
                    <a:pt x="977" y="643"/>
                  </a:cubicBezTo>
                  <a:cubicBezTo>
                    <a:pt x="977" y="1000"/>
                    <a:pt x="691" y="1310"/>
                    <a:pt x="334" y="1310"/>
                  </a:cubicBezTo>
                  <a:cubicBezTo>
                    <a:pt x="215" y="1310"/>
                    <a:pt x="96" y="1262"/>
                    <a:pt x="0" y="1215"/>
                  </a:cubicBezTo>
                  <a:cubicBezTo>
                    <a:pt x="215" y="1096"/>
                    <a:pt x="334" y="881"/>
                    <a:pt x="334" y="643"/>
                  </a:cubicBezTo>
                  <a:cubicBezTo>
                    <a:pt x="334" y="405"/>
                    <a:pt x="215" y="191"/>
                    <a:pt x="0" y="72"/>
                  </a:cubicBezTo>
                  <a:cubicBezTo>
                    <a:pt x="96" y="24"/>
                    <a:pt x="215" y="0"/>
                    <a:pt x="334"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8"/>
            <p:cNvSpPr/>
            <p:nvPr/>
          </p:nvSpPr>
          <p:spPr>
            <a:xfrm>
              <a:off x="2127098" y="2830672"/>
              <a:ext cx="42574" cy="74144"/>
            </a:xfrm>
            <a:custGeom>
              <a:avLst/>
              <a:gdLst/>
              <a:ahLst/>
              <a:cxnLst/>
              <a:rect l="l" t="t" r="r" b="b"/>
              <a:pathLst>
                <a:path w="1287" h="2239" extrusionOk="0">
                  <a:moveTo>
                    <a:pt x="1" y="2239"/>
                  </a:moveTo>
                  <a:lnTo>
                    <a:pt x="1287" y="1405"/>
                  </a:lnTo>
                  <a:lnTo>
                    <a:pt x="1287" y="0"/>
                  </a:lnTo>
                  <a:lnTo>
                    <a:pt x="1" y="0"/>
                  </a:lnTo>
                  <a:close/>
                </a:path>
              </a:pathLst>
            </a:custGeom>
            <a:solidFill>
              <a:srgbClr val="E1E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8"/>
            <p:cNvSpPr/>
            <p:nvPr/>
          </p:nvSpPr>
          <p:spPr>
            <a:xfrm>
              <a:off x="2116877" y="2807790"/>
              <a:ext cx="61463" cy="23710"/>
            </a:xfrm>
            <a:custGeom>
              <a:avLst/>
              <a:gdLst/>
              <a:ahLst/>
              <a:cxnLst/>
              <a:rect l="l" t="t" r="r" b="b"/>
              <a:pathLst>
                <a:path w="1858" h="716" extrusionOk="0">
                  <a:moveTo>
                    <a:pt x="119" y="715"/>
                  </a:moveTo>
                  <a:lnTo>
                    <a:pt x="1739" y="715"/>
                  </a:lnTo>
                  <a:cubicBezTo>
                    <a:pt x="1786" y="715"/>
                    <a:pt x="1858" y="668"/>
                    <a:pt x="1858" y="596"/>
                  </a:cubicBezTo>
                  <a:lnTo>
                    <a:pt x="1858" y="120"/>
                  </a:lnTo>
                  <a:cubicBezTo>
                    <a:pt x="1858" y="72"/>
                    <a:pt x="1786" y="1"/>
                    <a:pt x="1739" y="1"/>
                  </a:cubicBezTo>
                  <a:lnTo>
                    <a:pt x="119" y="1"/>
                  </a:lnTo>
                  <a:cubicBezTo>
                    <a:pt x="72" y="1"/>
                    <a:pt x="0" y="72"/>
                    <a:pt x="0" y="120"/>
                  </a:cubicBezTo>
                  <a:lnTo>
                    <a:pt x="0" y="596"/>
                  </a:lnTo>
                  <a:cubicBezTo>
                    <a:pt x="0" y="668"/>
                    <a:pt x="72" y="715"/>
                    <a:pt x="119" y="7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8"/>
            <p:cNvSpPr/>
            <p:nvPr/>
          </p:nvSpPr>
          <p:spPr>
            <a:xfrm>
              <a:off x="2152305" y="2807790"/>
              <a:ext cx="26034" cy="23710"/>
            </a:xfrm>
            <a:custGeom>
              <a:avLst/>
              <a:gdLst/>
              <a:ahLst/>
              <a:cxnLst/>
              <a:rect l="l" t="t" r="r" b="b"/>
              <a:pathLst>
                <a:path w="787" h="716" extrusionOk="0">
                  <a:moveTo>
                    <a:pt x="1" y="715"/>
                  </a:moveTo>
                  <a:lnTo>
                    <a:pt x="668" y="715"/>
                  </a:lnTo>
                  <a:cubicBezTo>
                    <a:pt x="715" y="715"/>
                    <a:pt x="787" y="668"/>
                    <a:pt x="787" y="596"/>
                  </a:cubicBezTo>
                  <a:lnTo>
                    <a:pt x="787" y="120"/>
                  </a:lnTo>
                  <a:cubicBezTo>
                    <a:pt x="787" y="72"/>
                    <a:pt x="715" y="1"/>
                    <a:pt x="668" y="1"/>
                  </a:cubicBezTo>
                  <a:lnTo>
                    <a:pt x="1" y="1"/>
                  </a:lnTo>
                  <a:cubicBezTo>
                    <a:pt x="72" y="1"/>
                    <a:pt x="120" y="72"/>
                    <a:pt x="120" y="120"/>
                  </a:cubicBezTo>
                  <a:lnTo>
                    <a:pt x="120" y="596"/>
                  </a:lnTo>
                  <a:cubicBezTo>
                    <a:pt x="167" y="668"/>
                    <a:pt x="96" y="715"/>
                    <a:pt x="1" y="71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8"/>
            <p:cNvSpPr/>
            <p:nvPr/>
          </p:nvSpPr>
          <p:spPr>
            <a:xfrm>
              <a:off x="2148369" y="2999426"/>
              <a:ext cx="48892" cy="48149"/>
            </a:xfrm>
            <a:custGeom>
              <a:avLst/>
              <a:gdLst/>
              <a:ahLst/>
              <a:cxnLst/>
              <a:rect l="l" t="t" r="r" b="b"/>
              <a:pathLst>
                <a:path w="1478" h="1454" extrusionOk="0">
                  <a:moveTo>
                    <a:pt x="120" y="1"/>
                  </a:moveTo>
                  <a:lnTo>
                    <a:pt x="1358" y="1"/>
                  </a:lnTo>
                  <a:cubicBezTo>
                    <a:pt x="1406" y="1"/>
                    <a:pt x="1477" y="48"/>
                    <a:pt x="1477" y="120"/>
                  </a:cubicBezTo>
                  <a:lnTo>
                    <a:pt x="1477" y="1334"/>
                  </a:lnTo>
                  <a:cubicBezTo>
                    <a:pt x="1477" y="1406"/>
                    <a:pt x="1406" y="1453"/>
                    <a:pt x="1358" y="1453"/>
                  </a:cubicBezTo>
                  <a:lnTo>
                    <a:pt x="120" y="1453"/>
                  </a:lnTo>
                  <a:cubicBezTo>
                    <a:pt x="72" y="1453"/>
                    <a:pt x="1" y="1406"/>
                    <a:pt x="1" y="1334"/>
                  </a:cubicBezTo>
                  <a:lnTo>
                    <a:pt x="1" y="120"/>
                  </a:lnTo>
                  <a:cubicBezTo>
                    <a:pt x="1" y="48"/>
                    <a:pt x="72" y="1"/>
                    <a:pt x="120"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8"/>
            <p:cNvSpPr/>
            <p:nvPr/>
          </p:nvSpPr>
          <p:spPr>
            <a:xfrm>
              <a:off x="2173576" y="2999426"/>
              <a:ext cx="24446" cy="48149"/>
            </a:xfrm>
            <a:custGeom>
              <a:avLst/>
              <a:gdLst/>
              <a:ahLst/>
              <a:cxnLst/>
              <a:rect l="l" t="t" r="r" b="b"/>
              <a:pathLst>
                <a:path w="739" h="1454" extrusionOk="0">
                  <a:moveTo>
                    <a:pt x="1" y="1"/>
                  </a:moveTo>
                  <a:lnTo>
                    <a:pt x="620" y="1"/>
                  </a:lnTo>
                  <a:cubicBezTo>
                    <a:pt x="668" y="1"/>
                    <a:pt x="739" y="48"/>
                    <a:pt x="739" y="120"/>
                  </a:cubicBezTo>
                  <a:lnTo>
                    <a:pt x="739" y="1334"/>
                  </a:lnTo>
                  <a:cubicBezTo>
                    <a:pt x="739" y="1406"/>
                    <a:pt x="668" y="1453"/>
                    <a:pt x="620" y="1453"/>
                  </a:cubicBezTo>
                  <a:lnTo>
                    <a:pt x="1" y="1453"/>
                  </a:ln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8"/>
            <p:cNvSpPr/>
            <p:nvPr/>
          </p:nvSpPr>
          <p:spPr>
            <a:xfrm>
              <a:off x="2146814" y="2831467"/>
              <a:ext cx="21304" cy="60733"/>
            </a:xfrm>
            <a:custGeom>
              <a:avLst/>
              <a:gdLst/>
              <a:ahLst/>
              <a:cxnLst/>
              <a:rect l="l" t="t" r="r" b="b"/>
              <a:pathLst>
                <a:path w="644" h="1834" extrusionOk="0">
                  <a:moveTo>
                    <a:pt x="643" y="0"/>
                  </a:moveTo>
                  <a:lnTo>
                    <a:pt x="0" y="0"/>
                  </a:lnTo>
                  <a:lnTo>
                    <a:pt x="0" y="1834"/>
                  </a:lnTo>
                  <a:lnTo>
                    <a:pt x="643" y="1405"/>
                  </a:ln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8"/>
            <p:cNvSpPr/>
            <p:nvPr/>
          </p:nvSpPr>
          <p:spPr>
            <a:xfrm>
              <a:off x="2094812" y="2802293"/>
              <a:ext cx="379725" cy="306777"/>
            </a:xfrm>
            <a:custGeom>
              <a:avLst/>
              <a:gdLst/>
              <a:ahLst/>
              <a:cxnLst/>
              <a:rect l="l" t="t" r="r" b="b"/>
              <a:pathLst>
                <a:path w="11479" h="9264" extrusionOk="0">
                  <a:moveTo>
                    <a:pt x="2382" y="334"/>
                  </a:moveTo>
                  <a:lnTo>
                    <a:pt x="2382" y="715"/>
                  </a:lnTo>
                  <a:lnTo>
                    <a:pt x="834" y="715"/>
                  </a:lnTo>
                  <a:lnTo>
                    <a:pt x="834" y="334"/>
                  </a:lnTo>
                  <a:close/>
                  <a:moveTo>
                    <a:pt x="4525" y="3358"/>
                  </a:moveTo>
                  <a:cubicBezTo>
                    <a:pt x="4668" y="3358"/>
                    <a:pt x="4787" y="3406"/>
                    <a:pt x="4882" y="3501"/>
                  </a:cubicBezTo>
                  <a:cubicBezTo>
                    <a:pt x="4954" y="3596"/>
                    <a:pt x="5025" y="3715"/>
                    <a:pt x="5025" y="3858"/>
                  </a:cubicBezTo>
                  <a:cubicBezTo>
                    <a:pt x="5025" y="4001"/>
                    <a:pt x="4954" y="4120"/>
                    <a:pt x="4882" y="4215"/>
                  </a:cubicBezTo>
                  <a:cubicBezTo>
                    <a:pt x="4787" y="4311"/>
                    <a:pt x="4668" y="4358"/>
                    <a:pt x="4525" y="4358"/>
                  </a:cubicBezTo>
                  <a:cubicBezTo>
                    <a:pt x="4358" y="4358"/>
                    <a:pt x="4239" y="4311"/>
                    <a:pt x="4168" y="4215"/>
                  </a:cubicBezTo>
                  <a:cubicBezTo>
                    <a:pt x="4073" y="4120"/>
                    <a:pt x="4001" y="4001"/>
                    <a:pt x="4001" y="3858"/>
                  </a:cubicBezTo>
                  <a:cubicBezTo>
                    <a:pt x="4001" y="3715"/>
                    <a:pt x="4073" y="3596"/>
                    <a:pt x="4168" y="3501"/>
                  </a:cubicBezTo>
                  <a:cubicBezTo>
                    <a:pt x="4239" y="3406"/>
                    <a:pt x="4358" y="3358"/>
                    <a:pt x="4525" y="3358"/>
                  </a:cubicBezTo>
                  <a:close/>
                  <a:moveTo>
                    <a:pt x="4549" y="3001"/>
                  </a:moveTo>
                  <a:cubicBezTo>
                    <a:pt x="4311" y="3001"/>
                    <a:pt x="4096" y="3096"/>
                    <a:pt x="3953" y="3239"/>
                  </a:cubicBezTo>
                  <a:cubicBezTo>
                    <a:pt x="3811" y="3382"/>
                    <a:pt x="3715" y="3596"/>
                    <a:pt x="3715" y="3834"/>
                  </a:cubicBezTo>
                  <a:cubicBezTo>
                    <a:pt x="3715" y="4072"/>
                    <a:pt x="3811" y="4287"/>
                    <a:pt x="3953" y="4430"/>
                  </a:cubicBezTo>
                  <a:cubicBezTo>
                    <a:pt x="4096" y="4572"/>
                    <a:pt x="4311" y="4668"/>
                    <a:pt x="4549" y="4668"/>
                  </a:cubicBezTo>
                  <a:cubicBezTo>
                    <a:pt x="4787" y="4668"/>
                    <a:pt x="5001" y="4572"/>
                    <a:pt x="5144" y="4430"/>
                  </a:cubicBezTo>
                  <a:cubicBezTo>
                    <a:pt x="5287" y="4287"/>
                    <a:pt x="5382" y="4072"/>
                    <a:pt x="5382" y="3834"/>
                  </a:cubicBezTo>
                  <a:cubicBezTo>
                    <a:pt x="5382" y="3596"/>
                    <a:pt x="5287" y="3382"/>
                    <a:pt x="5144" y="3239"/>
                  </a:cubicBezTo>
                  <a:cubicBezTo>
                    <a:pt x="5001" y="3096"/>
                    <a:pt x="4787" y="3001"/>
                    <a:pt x="4549" y="3001"/>
                  </a:cubicBezTo>
                  <a:close/>
                  <a:moveTo>
                    <a:pt x="2977" y="6097"/>
                  </a:moveTo>
                  <a:lnTo>
                    <a:pt x="2977" y="6501"/>
                  </a:lnTo>
                  <a:lnTo>
                    <a:pt x="2548" y="6501"/>
                  </a:lnTo>
                  <a:lnTo>
                    <a:pt x="2548" y="6097"/>
                  </a:lnTo>
                  <a:close/>
                  <a:moveTo>
                    <a:pt x="2215" y="6097"/>
                  </a:moveTo>
                  <a:lnTo>
                    <a:pt x="2215" y="6525"/>
                  </a:lnTo>
                  <a:lnTo>
                    <a:pt x="1810" y="6525"/>
                  </a:lnTo>
                  <a:lnTo>
                    <a:pt x="1810" y="6097"/>
                  </a:lnTo>
                  <a:close/>
                  <a:moveTo>
                    <a:pt x="2191" y="6835"/>
                  </a:moveTo>
                  <a:lnTo>
                    <a:pt x="2191" y="7263"/>
                  </a:lnTo>
                  <a:lnTo>
                    <a:pt x="1786" y="7263"/>
                  </a:lnTo>
                  <a:lnTo>
                    <a:pt x="1786" y="6835"/>
                  </a:lnTo>
                  <a:close/>
                  <a:moveTo>
                    <a:pt x="2929" y="6835"/>
                  </a:moveTo>
                  <a:lnTo>
                    <a:pt x="2929" y="7263"/>
                  </a:lnTo>
                  <a:lnTo>
                    <a:pt x="2525" y="7263"/>
                  </a:lnTo>
                  <a:lnTo>
                    <a:pt x="2525" y="6835"/>
                  </a:lnTo>
                  <a:close/>
                  <a:moveTo>
                    <a:pt x="1620" y="5763"/>
                  </a:moveTo>
                  <a:cubicBezTo>
                    <a:pt x="1548" y="5763"/>
                    <a:pt x="1453" y="5858"/>
                    <a:pt x="1453" y="5954"/>
                  </a:cubicBezTo>
                  <a:lnTo>
                    <a:pt x="1453" y="7430"/>
                  </a:lnTo>
                  <a:cubicBezTo>
                    <a:pt x="1453" y="7525"/>
                    <a:pt x="1548" y="7621"/>
                    <a:pt x="1620" y="7621"/>
                  </a:cubicBezTo>
                  <a:lnTo>
                    <a:pt x="3120" y="7621"/>
                  </a:lnTo>
                  <a:cubicBezTo>
                    <a:pt x="3215" y="7621"/>
                    <a:pt x="3287" y="7525"/>
                    <a:pt x="3287" y="7430"/>
                  </a:cubicBezTo>
                  <a:lnTo>
                    <a:pt x="3287" y="5954"/>
                  </a:lnTo>
                  <a:cubicBezTo>
                    <a:pt x="3287" y="5858"/>
                    <a:pt x="3215" y="5763"/>
                    <a:pt x="3120" y="5763"/>
                  </a:cubicBezTo>
                  <a:close/>
                  <a:moveTo>
                    <a:pt x="5144" y="6097"/>
                  </a:moveTo>
                  <a:lnTo>
                    <a:pt x="5144" y="8811"/>
                  </a:lnTo>
                  <a:lnTo>
                    <a:pt x="3953" y="8811"/>
                  </a:lnTo>
                  <a:lnTo>
                    <a:pt x="3953" y="6097"/>
                  </a:lnTo>
                  <a:close/>
                  <a:moveTo>
                    <a:pt x="8883" y="6120"/>
                  </a:moveTo>
                  <a:cubicBezTo>
                    <a:pt x="8859" y="6239"/>
                    <a:pt x="8835" y="6406"/>
                    <a:pt x="8835" y="6525"/>
                  </a:cubicBezTo>
                  <a:cubicBezTo>
                    <a:pt x="8835" y="6763"/>
                    <a:pt x="8835" y="6954"/>
                    <a:pt x="8931" y="7168"/>
                  </a:cubicBezTo>
                  <a:cubicBezTo>
                    <a:pt x="9002" y="7359"/>
                    <a:pt x="9074" y="7406"/>
                    <a:pt x="9193" y="7549"/>
                  </a:cubicBezTo>
                  <a:cubicBezTo>
                    <a:pt x="9336" y="7787"/>
                    <a:pt x="9455" y="8073"/>
                    <a:pt x="9478" y="8311"/>
                  </a:cubicBezTo>
                  <a:cubicBezTo>
                    <a:pt x="9526" y="8502"/>
                    <a:pt x="9478" y="8692"/>
                    <a:pt x="9359" y="8811"/>
                  </a:cubicBezTo>
                  <a:lnTo>
                    <a:pt x="7978" y="8811"/>
                  </a:lnTo>
                  <a:cubicBezTo>
                    <a:pt x="7931" y="8692"/>
                    <a:pt x="7907" y="8597"/>
                    <a:pt x="7835" y="8478"/>
                  </a:cubicBezTo>
                  <a:cubicBezTo>
                    <a:pt x="7788" y="8240"/>
                    <a:pt x="7764" y="8002"/>
                    <a:pt x="7764" y="7764"/>
                  </a:cubicBezTo>
                  <a:cubicBezTo>
                    <a:pt x="7764" y="7383"/>
                    <a:pt x="7835" y="7049"/>
                    <a:pt x="8026" y="6787"/>
                  </a:cubicBezTo>
                  <a:cubicBezTo>
                    <a:pt x="8192" y="6478"/>
                    <a:pt x="8502" y="6287"/>
                    <a:pt x="8883" y="6120"/>
                  </a:cubicBezTo>
                  <a:close/>
                  <a:moveTo>
                    <a:pt x="643" y="0"/>
                  </a:moveTo>
                  <a:cubicBezTo>
                    <a:pt x="548" y="0"/>
                    <a:pt x="477" y="95"/>
                    <a:pt x="477" y="167"/>
                  </a:cubicBezTo>
                  <a:lnTo>
                    <a:pt x="477" y="881"/>
                  </a:lnTo>
                  <a:cubicBezTo>
                    <a:pt x="477" y="977"/>
                    <a:pt x="548" y="1072"/>
                    <a:pt x="643" y="1072"/>
                  </a:cubicBezTo>
                  <a:lnTo>
                    <a:pt x="834" y="1072"/>
                  </a:lnTo>
                  <a:lnTo>
                    <a:pt x="834" y="1572"/>
                  </a:lnTo>
                  <a:cubicBezTo>
                    <a:pt x="834" y="1691"/>
                    <a:pt x="905" y="1762"/>
                    <a:pt x="1001" y="1762"/>
                  </a:cubicBezTo>
                  <a:cubicBezTo>
                    <a:pt x="1096" y="1762"/>
                    <a:pt x="1143" y="1667"/>
                    <a:pt x="1143" y="1572"/>
                  </a:cubicBezTo>
                  <a:lnTo>
                    <a:pt x="1143" y="1072"/>
                  </a:lnTo>
                  <a:lnTo>
                    <a:pt x="2072" y="1072"/>
                  </a:lnTo>
                  <a:lnTo>
                    <a:pt x="2072" y="2191"/>
                  </a:lnTo>
                  <a:lnTo>
                    <a:pt x="1715" y="2429"/>
                  </a:lnTo>
                  <a:lnTo>
                    <a:pt x="1143" y="2786"/>
                  </a:lnTo>
                  <a:lnTo>
                    <a:pt x="1143" y="2310"/>
                  </a:lnTo>
                  <a:cubicBezTo>
                    <a:pt x="1143" y="2191"/>
                    <a:pt x="1072" y="2143"/>
                    <a:pt x="977" y="2143"/>
                  </a:cubicBezTo>
                  <a:cubicBezTo>
                    <a:pt x="881" y="2143"/>
                    <a:pt x="834" y="2215"/>
                    <a:pt x="834" y="2310"/>
                  </a:cubicBezTo>
                  <a:lnTo>
                    <a:pt x="834" y="3001"/>
                  </a:lnTo>
                  <a:lnTo>
                    <a:pt x="381" y="3263"/>
                  </a:lnTo>
                  <a:cubicBezTo>
                    <a:pt x="191" y="3358"/>
                    <a:pt x="72" y="3525"/>
                    <a:pt x="48" y="3715"/>
                  </a:cubicBezTo>
                  <a:cubicBezTo>
                    <a:pt x="0" y="3906"/>
                    <a:pt x="24" y="4072"/>
                    <a:pt x="143" y="4263"/>
                  </a:cubicBezTo>
                  <a:cubicBezTo>
                    <a:pt x="238" y="4430"/>
                    <a:pt x="405" y="4549"/>
                    <a:pt x="596" y="4572"/>
                  </a:cubicBezTo>
                  <a:cubicBezTo>
                    <a:pt x="667" y="4620"/>
                    <a:pt x="739" y="4620"/>
                    <a:pt x="786" y="4620"/>
                  </a:cubicBezTo>
                  <a:lnTo>
                    <a:pt x="786" y="6311"/>
                  </a:lnTo>
                  <a:cubicBezTo>
                    <a:pt x="786" y="6406"/>
                    <a:pt x="881" y="6478"/>
                    <a:pt x="977" y="6478"/>
                  </a:cubicBezTo>
                  <a:cubicBezTo>
                    <a:pt x="1048" y="6478"/>
                    <a:pt x="1143" y="6406"/>
                    <a:pt x="1143" y="6311"/>
                  </a:cubicBezTo>
                  <a:lnTo>
                    <a:pt x="1143" y="4501"/>
                  </a:lnTo>
                  <a:lnTo>
                    <a:pt x="4477" y="2405"/>
                  </a:lnTo>
                  <a:lnTo>
                    <a:pt x="7216" y="4168"/>
                  </a:lnTo>
                  <a:cubicBezTo>
                    <a:pt x="7192" y="4287"/>
                    <a:pt x="7192" y="4406"/>
                    <a:pt x="7168" y="4525"/>
                  </a:cubicBezTo>
                  <a:cubicBezTo>
                    <a:pt x="7145" y="4596"/>
                    <a:pt x="7145" y="4692"/>
                    <a:pt x="7145" y="4787"/>
                  </a:cubicBezTo>
                  <a:cubicBezTo>
                    <a:pt x="7026" y="4644"/>
                    <a:pt x="6930" y="4525"/>
                    <a:pt x="6835" y="4334"/>
                  </a:cubicBezTo>
                  <a:cubicBezTo>
                    <a:pt x="6787" y="4263"/>
                    <a:pt x="6716" y="4144"/>
                    <a:pt x="6597" y="4144"/>
                  </a:cubicBezTo>
                  <a:cubicBezTo>
                    <a:pt x="6502" y="4144"/>
                    <a:pt x="6454" y="4168"/>
                    <a:pt x="6383" y="4215"/>
                  </a:cubicBezTo>
                  <a:cubicBezTo>
                    <a:pt x="6335" y="4287"/>
                    <a:pt x="6264" y="4382"/>
                    <a:pt x="6240" y="4453"/>
                  </a:cubicBezTo>
                  <a:cubicBezTo>
                    <a:pt x="6192" y="4572"/>
                    <a:pt x="6121" y="4668"/>
                    <a:pt x="6073" y="4787"/>
                  </a:cubicBezTo>
                  <a:cubicBezTo>
                    <a:pt x="5740" y="5477"/>
                    <a:pt x="5621" y="6168"/>
                    <a:pt x="5740" y="6811"/>
                  </a:cubicBezTo>
                  <a:cubicBezTo>
                    <a:pt x="5835" y="7430"/>
                    <a:pt x="6144" y="8073"/>
                    <a:pt x="6692" y="8597"/>
                  </a:cubicBezTo>
                  <a:cubicBezTo>
                    <a:pt x="6787" y="8692"/>
                    <a:pt x="6906" y="8811"/>
                    <a:pt x="7026" y="8907"/>
                  </a:cubicBezTo>
                  <a:lnTo>
                    <a:pt x="5359" y="8907"/>
                  </a:lnTo>
                  <a:lnTo>
                    <a:pt x="5359" y="6049"/>
                  </a:lnTo>
                  <a:cubicBezTo>
                    <a:pt x="5359" y="5954"/>
                    <a:pt x="5263" y="5858"/>
                    <a:pt x="5168" y="5858"/>
                  </a:cubicBezTo>
                  <a:lnTo>
                    <a:pt x="3644" y="5858"/>
                  </a:lnTo>
                  <a:cubicBezTo>
                    <a:pt x="3572" y="5858"/>
                    <a:pt x="3477" y="5954"/>
                    <a:pt x="3477" y="6049"/>
                  </a:cubicBezTo>
                  <a:lnTo>
                    <a:pt x="3477" y="8907"/>
                  </a:lnTo>
                  <a:lnTo>
                    <a:pt x="1001" y="8907"/>
                  </a:lnTo>
                  <a:lnTo>
                    <a:pt x="1001" y="7168"/>
                  </a:lnTo>
                  <a:cubicBezTo>
                    <a:pt x="1001" y="7071"/>
                    <a:pt x="936" y="6989"/>
                    <a:pt x="848" y="6989"/>
                  </a:cubicBezTo>
                  <a:cubicBezTo>
                    <a:pt x="828" y="6989"/>
                    <a:pt x="808" y="6993"/>
                    <a:pt x="786" y="7002"/>
                  </a:cubicBezTo>
                  <a:cubicBezTo>
                    <a:pt x="739" y="7025"/>
                    <a:pt x="667" y="7073"/>
                    <a:pt x="667" y="7168"/>
                  </a:cubicBezTo>
                  <a:lnTo>
                    <a:pt x="667" y="9073"/>
                  </a:lnTo>
                  <a:cubicBezTo>
                    <a:pt x="667" y="9169"/>
                    <a:pt x="762" y="9264"/>
                    <a:pt x="858" y="9264"/>
                  </a:cubicBezTo>
                  <a:lnTo>
                    <a:pt x="9598" y="9264"/>
                  </a:lnTo>
                  <a:cubicBezTo>
                    <a:pt x="10193" y="8978"/>
                    <a:pt x="10717" y="8597"/>
                    <a:pt x="11026" y="8121"/>
                  </a:cubicBezTo>
                  <a:cubicBezTo>
                    <a:pt x="11312" y="7740"/>
                    <a:pt x="11455" y="7263"/>
                    <a:pt x="11479" y="6692"/>
                  </a:cubicBezTo>
                  <a:lnTo>
                    <a:pt x="11479" y="6335"/>
                  </a:lnTo>
                  <a:cubicBezTo>
                    <a:pt x="11479" y="6287"/>
                    <a:pt x="11455" y="6216"/>
                    <a:pt x="11455" y="6168"/>
                  </a:cubicBezTo>
                  <a:cubicBezTo>
                    <a:pt x="11455" y="6073"/>
                    <a:pt x="11360" y="6001"/>
                    <a:pt x="11265" y="6001"/>
                  </a:cubicBezTo>
                  <a:cubicBezTo>
                    <a:pt x="11193" y="6001"/>
                    <a:pt x="11122" y="6097"/>
                    <a:pt x="11122" y="6192"/>
                  </a:cubicBezTo>
                  <a:cubicBezTo>
                    <a:pt x="11145" y="6239"/>
                    <a:pt x="11145" y="6311"/>
                    <a:pt x="11145" y="6359"/>
                  </a:cubicBezTo>
                  <a:lnTo>
                    <a:pt x="11145" y="6692"/>
                  </a:lnTo>
                  <a:cubicBezTo>
                    <a:pt x="11145" y="7168"/>
                    <a:pt x="11003" y="7597"/>
                    <a:pt x="10764" y="7954"/>
                  </a:cubicBezTo>
                  <a:cubicBezTo>
                    <a:pt x="10502" y="8311"/>
                    <a:pt x="10145" y="8597"/>
                    <a:pt x="9693" y="8835"/>
                  </a:cubicBezTo>
                  <a:cubicBezTo>
                    <a:pt x="9717" y="8692"/>
                    <a:pt x="9764" y="8549"/>
                    <a:pt x="9717" y="8359"/>
                  </a:cubicBezTo>
                  <a:cubicBezTo>
                    <a:pt x="9693" y="8073"/>
                    <a:pt x="9550" y="7740"/>
                    <a:pt x="9359" y="7478"/>
                  </a:cubicBezTo>
                  <a:cubicBezTo>
                    <a:pt x="9288" y="7359"/>
                    <a:pt x="9193" y="7263"/>
                    <a:pt x="9121" y="7144"/>
                  </a:cubicBezTo>
                  <a:cubicBezTo>
                    <a:pt x="9074" y="6954"/>
                    <a:pt x="9074" y="6811"/>
                    <a:pt x="9074" y="6644"/>
                  </a:cubicBezTo>
                  <a:cubicBezTo>
                    <a:pt x="9097" y="6549"/>
                    <a:pt x="9097" y="6430"/>
                    <a:pt x="9121" y="6335"/>
                  </a:cubicBezTo>
                  <a:cubicBezTo>
                    <a:pt x="9121" y="6239"/>
                    <a:pt x="9193" y="6192"/>
                    <a:pt x="9193" y="6097"/>
                  </a:cubicBezTo>
                  <a:cubicBezTo>
                    <a:pt x="9216" y="5930"/>
                    <a:pt x="9121" y="5858"/>
                    <a:pt x="9002" y="5835"/>
                  </a:cubicBezTo>
                  <a:cubicBezTo>
                    <a:pt x="8992" y="5831"/>
                    <a:pt x="8980" y="5830"/>
                    <a:pt x="8967" y="5830"/>
                  </a:cubicBezTo>
                  <a:cubicBezTo>
                    <a:pt x="8880" y="5830"/>
                    <a:pt x="8724" y="5889"/>
                    <a:pt x="8621" y="5930"/>
                  </a:cubicBezTo>
                  <a:cubicBezTo>
                    <a:pt x="8216" y="6097"/>
                    <a:pt x="7883" y="6359"/>
                    <a:pt x="7669" y="6692"/>
                  </a:cubicBezTo>
                  <a:cubicBezTo>
                    <a:pt x="7454" y="7025"/>
                    <a:pt x="7383" y="7406"/>
                    <a:pt x="7383" y="7859"/>
                  </a:cubicBezTo>
                  <a:cubicBezTo>
                    <a:pt x="7383" y="8121"/>
                    <a:pt x="7407" y="8359"/>
                    <a:pt x="7454" y="8621"/>
                  </a:cubicBezTo>
                  <a:cubicBezTo>
                    <a:pt x="7502" y="8692"/>
                    <a:pt x="7502" y="8788"/>
                    <a:pt x="7526" y="8835"/>
                  </a:cubicBezTo>
                  <a:cubicBezTo>
                    <a:pt x="7454" y="8788"/>
                    <a:pt x="7407" y="8716"/>
                    <a:pt x="7311" y="8669"/>
                  </a:cubicBezTo>
                  <a:cubicBezTo>
                    <a:pt x="7192" y="8549"/>
                    <a:pt x="7049" y="8430"/>
                    <a:pt x="6954" y="8335"/>
                  </a:cubicBezTo>
                  <a:cubicBezTo>
                    <a:pt x="6478" y="7859"/>
                    <a:pt x="6192" y="7287"/>
                    <a:pt x="6097" y="6716"/>
                  </a:cubicBezTo>
                  <a:cubicBezTo>
                    <a:pt x="6002" y="6120"/>
                    <a:pt x="6097" y="5501"/>
                    <a:pt x="6383" y="4882"/>
                  </a:cubicBezTo>
                  <a:cubicBezTo>
                    <a:pt x="6454" y="4763"/>
                    <a:pt x="6502" y="4668"/>
                    <a:pt x="6573" y="4549"/>
                  </a:cubicBezTo>
                  <a:cubicBezTo>
                    <a:pt x="6668" y="4692"/>
                    <a:pt x="6740" y="4811"/>
                    <a:pt x="6835" y="4930"/>
                  </a:cubicBezTo>
                  <a:cubicBezTo>
                    <a:pt x="6906" y="5025"/>
                    <a:pt x="6954" y="5120"/>
                    <a:pt x="7026" y="5168"/>
                  </a:cubicBezTo>
                  <a:cubicBezTo>
                    <a:pt x="7074" y="5249"/>
                    <a:pt x="7145" y="5297"/>
                    <a:pt x="7222" y="5297"/>
                  </a:cubicBezTo>
                  <a:cubicBezTo>
                    <a:pt x="7259" y="5297"/>
                    <a:pt x="7297" y="5286"/>
                    <a:pt x="7335" y="5263"/>
                  </a:cubicBezTo>
                  <a:cubicBezTo>
                    <a:pt x="7454" y="5215"/>
                    <a:pt x="7454" y="5025"/>
                    <a:pt x="7454" y="4906"/>
                  </a:cubicBezTo>
                  <a:cubicBezTo>
                    <a:pt x="7454" y="4787"/>
                    <a:pt x="7454" y="4668"/>
                    <a:pt x="7502" y="4549"/>
                  </a:cubicBezTo>
                  <a:lnTo>
                    <a:pt x="7573" y="4096"/>
                  </a:lnTo>
                  <a:cubicBezTo>
                    <a:pt x="7621" y="3953"/>
                    <a:pt x="7645" y="3834"/>
                    <a:pt x="7692" y="3715"/>
                  </a:cubicBezTo>
                  <a:cubicBezTo>
                    <a:pt x="7740" y="3572"/>
                    <a:pt x="7788" y="3453"/>
                    <a:pt x="7883" y="3310"/>
                  </a:cubicBezTo>
                  <a:cubicBezTo>
                    <a:pt x="8002" y="3072"/>
                    <a:pt x="8145" y="2858"/>
                    <a:pt x="8359" y="2667"/>
                  </a:cubicBezTo>
                  <a:cubicBezTo>
                    <a:pt x="8526" y="2501"/>
                    <a:pt x="8740" y="2382"/>
                    <a:pt x="9002" y="2262"/>
                  </a:cubicBezTo>
                  <a:lnTo>
                    <a:pt x="9002" y="2262"/>
                  </a:lnTo>
                  <a:cubicBezTo>
                    <a:pt x="8955" y="2382"/>
                    <a:pt x="8931" y="2524"/>
                    <a:pt x="8883" y="2667"/>
                  </a:cubicBezTo>
                  <a:cubicBezTo>
                    <a:pt x="8835" y="2977"/>
                    <a:pt x="8835" y="3334"/>
                    <a:pt x="8955" y="3620"/>
                  </a:cubicBezTo>
                  <a:cubicBezTo>
                    <a:pt x="9002" y="3787"/>
                    <a:pt x="9097" y="3929"/>
                    <a:pt x="9216" y="4072"/>
                  </a:cubicBezTo>
                  <a:cubicBezTo>
                    <a:pt x="9359" y="4263"/>
                    <a:pt x="9478" y="4501"/>
                    <a:pt x="9550" y="4692"/>
                  </a:cubicBezTo>
                  <a:cubicBezTo>
                    <a:pt x="9598" y="4906"/>
                    <a:pt x="9598" y="5144"/>
                    <a:pt x="9574" y="5406"/>
                  </a:cubicBezTo>
                  <a:cubicBezTo>
                    <a:pt x="9550" y="5644"/>
                    <a:pt x="9574" y="5763"/>
                    <a:pt x="9645" y="5811"/>
                  </a:cubicBezTo>
                  <a:cubicBezTo>
                    <a:pt x="9663" y="5820"/>
                    <a:pt x="9686" y="5825"/>
                    <a:pt x="9714" y="5825"/>
                  </a:cubicBezTo>
                  <a:cubicBezTo>
                    <a:pt x="9763" y="5825"/>
                    <a:pt x="9823" y="5808"/>
                    <a:pt x="9883" y="5763"/>
                  </a:cubicBezTo>
                  <a:cubicBezTo>
                    <a:pt x="9955" y="5716"/>
                    <a:pt x="10121" y="5525"/>
                    <a:pt x="10169" y="5454"/>
                  </a:cubicBezTo>
                  <a:cubicBezTo>
                    <a:pt x="10264" y="5335"/>
                    <a:pt x="10360" y="5215"/>
                    <a:pt x="10407" y="5049"/>
                  </a:cubicBezTo>
                  <a:cubicBezTo>
                    <a:pt x="10431" y="4930"/>
                    <a:pt x="10502" y="4787"/>
                    <a:pt x="10526" y="4692"/>
                  </a:cubicBezTo>
                  <a:cubicBezTo>
                    <a:pt x="10526" y="4620"/>
                    <a:pt x="10550" y="4549"/>
                    <a:pt x="10550" y="4501"/>
                  </a:cubicBezTo>
                  <a:cubicBezTo>
                    <a:pt x="10645" y="4572"/>
                    <a:pt x="10717" y="4692"/>
                    <a:pt x="10764" y="4811"/>
                  </a:cubicBezTo>
                  <a:cubicBezTo>
                    <a:pt x="10860" y="5001"/>
                    <a:pt x="10955" y="5168"/>
                    <a:pt x="11003" y="5358"/>
                  </a:cubicBezTo>
                  <a:cubicBezTo>
                    <a:pt x="11022" y="5437"/>
                    <a:pt x="11091" y="5483"/>
                    <a:pt x="11168" y="5483"/>
                  </a:cubicBezTo>
                  <a:cubicBezTo>
                    <a:pt x="11184" y="5483"/>
                    <a:pt x="11201" y="5482"/>
                    <a:pt x="11217" y="5477"/>
                  </a:cubicBezTo>
                  <a:cubicBezTo>
                    <a:pt x="11312" y="5454"/>
                    <a:pt x="11360" y="5358"/>
                    <a:pt x="11336" y="5263"/>
                  </a:cubicBezTo>
                  <a:cubicBezTo>
                    <a:pt x="11265" y="5096"/>
                    <a:pt x="11193" y="4882"/>
                    <a:pt x="11098" y="4692"/>
                  </a:cubicBezTo>
                  <a:cubicBezTo>
                    <a:pt x="11003" y="4525"/>
                    <a:pt x="10884" y="4334"/>
                    <a:pt x="10764" y="4168"/>
                  </a:cubicBezTo>
                  <a:cubicBezTo>
                    <a:pt x="10669" y="4025"/>
                    <a:pt x="10598" y="3929"/>
                    <a:pt x="10502" y="3929"/>
                  </a:cubicBezTo>
                  <a:cubicBezTo>
                    <a:pt x="10360" y="3929"/>
                    <a:pt x="10288" y="4049"/>
                    <a:pt x="10288" y="4287"/>
                  </a:cubicBezTo>
                  <a:lnTo>
                    <a:pt x="10288" y="4453"/>
                  </a:lnTo>
                  <a:cubicBezTo>
                    <a:pt x="10264" y="4620"/>
                    <a:pt x="10193" y="4763"/>
                    <a:pt x="10145" y="4906"/>
                  </a:cubicBezTo>
                  <a:cubicBezTo>
                    <a:pt x="10121" y="5001"/>
                    <a:pt x="10050" y="5096"/>
                    <a:pt x="10002" y="5168"/>
                  </a:cubicBezTo>
                  <a:cubicBezTo>
                    <a:pt x="10002" y="5001"/>
                    <a:pt x="10002" y="4787"/>
                    <a:pt x="9931" y="4620"/>
                  </a:cubicBezTo>
                  <a:cubicBezTo>
                    <a:pt x="9836" y="4334"/>
                    <a:pt x="9693" y="4049"/>
                    <a:pt x="9526" y="3834"/>
                  </a:cubicBezTo>
                  <a:cubicBezTo>
                    <a:pt x="9431" y="3739"/>
                    <a:pt x="9336" y="3620"/>
                    <a:pt x="9312" y="3501"/>
                  </a:cubicBezTo>
                  <a:cubicBezTo>
                    <a:pt x="9216" y="3239"/>
                    <a:pt x="9240" y="2977"/>
                    <a:pt x="9288" y="2715"/>
                  </a:cubicBezTo>
                  <a:cubicBezTo>
                    <a:pt x="9312" y="2548"/>
                    <a:pt x="9336" y="2405"/>
                    <a:pt x="9407" y="2262"/>
                  </a:cubicBezTo>
                  <a:cubicBezTo>
                    <a:pt x="9431" y="2191"/>
                    <a:pt x="9478" y="2072"/>
                    <a:pt x="9455" y="2001"/>
                  </a:cubicBezTo>
                  <a:cubicBezTo>
                    <a:pt x="9436" y="1848"/>
                    <a:pt x="9356" y="1802"/>
                    <a:pt x="9251" y="1802"/>
                  </a:cubicBezTo>
                  <a:cubicBezTo>
                    <a:pt x="9225" y="1802"/>
                    <a:pt x="9197" y="1805"/>
                    <a:pt x="9169" y="1810"/>
                  </a:cubicBezTo>
                  <a:cubicBezTo>
                    <a:pt x="8978" y="1881"/>
                    <a:pt x="8597" y="2072"/>
                    <a:pt x="8454" y="2167"/>
                  </a:cubicBezTo>
                  <a:cubicBezTo>
                    <a:pt x="8335" y="2239"/>
                    <a:pt x="8240" y="2286"/>
                    <a:pt x="8145" y="2382"/>
                  </a:cubicBezTo>
                  <a:cubicBezTo>
                    <a:pt x="8026" y="2501"/>
                    <a:pt x="7907" y="2620"/>
                    <a:pt x="7811" y="2763"/>
                  </a:cubicBezTo>
                  <a:lnTo>
                    <a:pt x="6930" y="2167"/>
                  </a:lnTo>
                  <a:cubicBezTo>
                    <a:pt x="6899" y="2159"/>
                    <a:pt x="6867" y="2154"/>
                    <a:pt x="6837" y="2154"/>
                  </a:cubicBezTo>
                  <a:cubicBezTo>
                    <a:pt x="6777" y="2154"/>
                    <a:pt x="6724" y="2175"/>
                    <a:pt x="6692" y="2239"/>
                  </a:cubicBezTo>
                  <a:cubicBezTo>
                    <a:pt x="6668" y="2310"/>
                    <a:pt x="6668" y="2405"/>
                    <a:pt x="6740" y="2477"/>
                  </a:cubicBezTo>
                  <a:lnTo>
                    <a:pt x="7645" y="3025"/>
                  </a:lnTo>
                  <a:cubicBezTo>
                    <a:pt x="7549" y="3191"/>
                    <a:pt x="7454" y="3358"/>
                    <a:pt x="7407" y="3548"/>
                  </a:cubicBezTo>
                  <a:cubicBezTo>
                    <a:pt x="7383" y="3596"/>
                    <a:pt x="7383" y="3691"/>
                    <a:pt x="7335" y="3739"/>
                  </a:cubicBezTo>
                  <a:lnTo>
                    <a:pt x="4596" y="2001"/>
                  </a:lnTo>
                  <a:cubicBezTo>
                    <a:pt x="4573" y="1977"/>
                    <a:pt x="4543" y="1965"/>
                    <a:pt x="4513" y="1965"/>
                  </a:cubicBezTo>
                  <a:cubicBezTo>
                    <a:pt x="4483" y="1965"/>
                    <a:pt x="4454" y="1977"/>
                    <a:pt x="4430" y="2001"/>
                  </a:cubicBezTo>
                  <a:lnTo>
                    <a:pt x="953" y="4215"/>
                  </a:lnTo>
                  <a:cubicBezTo>
                    <a:pt x="881" y="4269"/>
                    <a:pt x="797" y="4296"/>
                    <a:pt x="718" y="4296"/>
                  </a:cubicBezTo>
                  <a:cubicBezTo>
                    <a:pt x="692" y="4296"/>
                    <a:pt x="667" y="4293"/>
                    <a:pt x="643" y="4287"/>
                  </a:cubicBezTo>
                  <a:cubicBezTo>
                    <a:pt x="548" y="4263"/>
                    <a:pt x="477" y="4191"/>
                    <a:pt x="405" y="4096"/>
                  </a:cubicBezTo>
                  <a:cubicBezTo>
                    <a:pt x="358" y="4001"/>
                    <a:pt x="310" y="3906"/>
                    <a:pt x="358" y="3810"/>
                  </a:cubicBezTo>
                  <a:cubicBezTo>
                    <a:pt x="381" y="3715"/>
                    <a:pt x="429" y="3620"/>
                    <a:pt x="524" y="3572"/>
                  </a:cubicBezTo>
                  <a:cubicBezTo>
                    <a:pt x="1786" y="2763"/>
                    <a:pt x="3049" y="1929"/>
                    <a:pt x="4311" y="1119"/>
                  </a:cubicBezTo>
                  <a:cubicBezTo>
                    <a:pt x="4358" y="1096"/>
                    <a:pt x="4454" y="1072"/>
                    <a:pt x="4525" y="1072"/>
                  </a:cubicBezTo>
                  <a:cubicBezTo>
                    <a:pt x="4596" y="1072"/>
                    <a:pt x="4668" y="1096"/>
                    <a:pt x="4716" y="1119"/>
                  </a:cubicBezTo>
                  <a:lnTo>
                    <a:pt x="6097" y="2024"/>
                  </a:lnTo>
                  <a:cubicBezTo>
                    <a:pt x="6129" y="2032"/>
                    <a:pt x="6158" y="2038"/>
                    <a:pt x="6185" y="2038"/>
                  </a:cubicBezTo>
                  <a:cubicBezTo>
                    <a:pt x="6240" y="2038"/>
                    <a:pt x="6287" y="2016"/>
                    <a:pt x="6335" y="1953"/>
                  </a:cubicBezTo>
                  <a:cubicBezTo>
                    <a:pt x="6359" y="1881"/>
                    <a:pt x="6359" y="1786"/>
                    <a:pt x="6264" y="1715"/>
                  </a:cubicBezTo>
                  <a:lnTo>
                    <a:pt x="4906" y="834"/>
                  </a:lnTo>
                  <a:cubicBezTo>
                    <a:pt x="4787" y="738"/>
                    <a:pt x="4668" y="715"/>
                    <a:pt x="4525" y="715"/>
                  </a:cubicBezTo>
                  <a:cubicBezTo>
                    <a:pt x="4406" y="715"/>
                    <a:pt x="4239" y="738"/>
                    <a:pt x="4120" y="834"/>
                  </a:cubicBezTo>
                  <a:lnTo>
                    <a:pt x="2406" y="1953"/>
                  </a:lnTo>
                  <a:lnTo>
                    <a:pt x="2406" y="1024"/>
                  </a:lnTo>
                  <a:lnTo>
                    <a:pt x="2525" y="1024"/>
                  </a:lnTo>
                  <a:cubicBezTo>
                    <a:pt x="2538" y="1029"/>
                    <a:pt x="2550" y="1032"/>
                    <a:pt x="2562" y="1032"/>
                  </a:cubicBezTo>
                  <a:cubicBezTo>
                    <a:pt x="2654" y="1032"/>
                    <a:pt x="2691" y="881"/>
                    <a:pt x="2691" y="881"/>
                  </a:cubicBezTo>
                  <a:lnTo>
                    <a:pt x="2691" y="167"/>
                  </a:lnTo>
                  <a:cubicBezTo>
                    <a:pt x="2691" y="95"/>
                    <a:pt x="2620" y="0"/>
                    <a:pt x="2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68"/>
          <p:cNvGrpSpPr/>
          <p:nvPr/>
        </p:nvGrpSpPr>
        <p:grpSpPr>
          <a:xfrm>
            <a:off x="1465826" y="3361518"/>
            <a:ext cx="216674" cy="384101"/>
            <a:chOff x="1523653" y="3391375"/>
            <a:chExt cx="216674" cy="384101"/>
          </a:xfrm>
        </p:grpSpPr>
        <p:sp>
          <p:nvSpPr>
            <p:cNvPr id="5977" name="Google Shape;5977;p68"/>
            <p:cNvSpPr/>
            <p:nvPr/>
          </p:nvSpPr>
          <p:spPr>
            <a:xfrm>
              <a:off x="1528384" y="3397667"/>
              <a:ext cx="208007" cy="373835"/>
            </a:xfrm>
            <a:custGeom>
              <a:avLst/>
              <a:gdLst/>
              <a:ahLst/>
              <a:cxnLst/>
              <a:rect l="l" t="t" r="r" b="b"/>
              <a:pathLst>
                <a:path w="6288" h="11289" extrusionOk="0">
                  <a:moveTo>
                    <a:pt x="882" y="1"/>
                  </a:moveTo>
                  <a:lnTo>
                    <a:pt x="5383" y="1"/>
                  </a:lnTo>
                  <a:cubicBezTo>
                    <a:pt x="5859" y="1"/>
                    <a:pt x="6288" y="382"/>
                    <a:pt x="6288" y="882"/>
                  </a:cubicBezTo>
                  <a:lnTo>
                    <a:pt x="6288" y="10384"/>
                  </a:lnTo>
                  <a:cubicBezTo>
                    <a:pt x="6288" y="10860"/>
                    <a:pt x="5883" y="11289"/>
                    <a:pt x="5383" y="11289"/>
                  </a:cubicBezTo>
                  <a:lnTo>
                    <a:pt x="882" y="11289"/>
                  </a:lnTo>
                  <a:cubicBezTo>
                    <a:pt x="406" y="11289"/>
                    <a:pt x="1" y="10884"/>
                    <a:pt x="1" y="10384"/>
                  </a:cubicBezTo>
                  <a:lnTo>
                    <a:pt x="1" y="954"/>
                  </a:lnTo>
                  <a:cubicBezTo>
                    <a:pt x="1" y="453"/>
                    <a:pt x="406" y="25"/>
                    <a:pt x="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8"/>
            <p:cNvSpPr/>
            <p:nvPr/>
          </p:nvSpPr>
          <p:spPr>
            <a:xfrm>
              <a:off x="1528384" y="3717856"/>
              <a:ext cx="208007" cy="52090"/>
            </a:xfrm>
            <a:custGeom>
              <a:avLst/>
              <a:gdLst/>
              <a:ahLst/>
              <a:cxnLst/>
              <a:rect l="l" t="t" r="r" b="b"/>
              <a:pathLst>
                <a:path w="6288" h="1573" extrusionOk="0">
                  <a:moveTo>
                    <a:pt x="882" y="1572"/>
                  </a:moveTo>
                  <a:lnTo>
                    <a:pt x="5383" y="1572"/>
                  </a:lnTo>
                  <a:cubicBezTo>
                    <a:pt x="5859" y="1572"/>
                    <a:pt x="6288" y="1191"/>
                    <a:pt x="6288" y="715"/>
                  </a:cubicBezTo>
                  <a:lnTo>
                    <a:pt x="6288" y="1"/>
                  </a:lnTo>
                  <a:lnTo>
                    <a:pt x="24" y="1"/>
                  </a:lnTo>
                  <a:lnTo>
                    <a:pt x="24" y="715"/>
                  </a:lnTo>
                  <a:cubicBezTo>
                    <a:pt x="1" y="1191"/>
                    <a:pt x="406" y="1572"/>
                    <a:pt x="882" y="15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8"/>
            <p:cNvSpPr/>
            <p:nvPr/>
          </p:nvSpPr>
          <p:spPr>
            <a:xfrm>
              <a:off x="1528384" y="3397667"/>
              <a:ext cx="208007" cy="41063"/>
            </a:xfrm>
            <a:custGeom>
              <a:avLst/>
              <a:gdLst/>
              <a:ahLst/>
              <a:cxnLst/>
              <a:rect l="l" t="t" r="r" b="b"/>
              <a:pathLst>
                <a:path w="6288" h="1240" extrusionOk="0">
                  <a:moveTo>
                    <a:pt x="882" y="1"/>
                  </a:moveTo>
                  <a:lnTo>
                    <a:pt x="5383" y="1"/>
                  </a:lnTo>
                  <a:cubicBezTo>
                    <a:pt x="5859" y="1"/>
                    <a:pt x="6288" y="382"/>
                    <a:pt x="6288" y="882"/>
                  </a:cubicBezTo>
                  <a:lnTo>
                    <a:pt x="6288" y="1239"/>
                  </a:lnTo>
                  <a:lnTo>
                    <a:pt x="24" y="1239"/>
                  </a:lnTo>
                  <a:lnTo>
                    <a:pt x="24" y="954"/>
                  </a:lnTo>
                  <a:cubicBezTo>
                    <a:pt x="1" y="453"/>
                    <a:pt x="406" y="25"/>
                    <a:pt x="8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8"/>
            <p:cNvSpPr/>
            <p:nvPr/>
          </p:nvSpPr>
          <p:spPr>
            <a:xfrm>
              <a:off x="1587464" y="3665799"/>
              <a:ext cx="92227" cy="30797"/>
            </a:xfrm>
            <a:custGeom>
              <a:avLst/>
              <a:gdLst/>
              <a:ahLst/>
              <a:cxnLst/>
              <a:rect l="l" t="t" r="r" b="b"/>
              <a:pathLst>
                <a:path w="2788" h="930" extrusionOk="0">
                  <a:moveTo>
                    <a:pt x="477" y="930"/>
                  </a:moveTo>
                  <a:lnTo>
                    <a:pt x="2311" y="930"/>
                  </a:lnTo>
                  <a:cubicBezTo>
                    <a:pt x="2549" y="930"/>
                    <a:pt x="2787" y="715"/>
                    <a:pt x="2787" y="477"/>
                  </a:cubicBezTo>
                  <a:cubicBezTo>
                    <a:pt x="2787" y="215"/>
                    <a:pt x="2597" y="1"/>
                    <a:pt x="2311" y="1"/>
                  </a:cubicBezTo>
                  <a:lnTo>
                    <a:pt x="477" y="1"/>
                  </a:lnTo>
                  <a:cubicBezTo>
                    <a:pt x="215" y="1"/>
                    <a:pt x="1" y="215"/>
                    <a:pt x="1" y="477"/>
                  </a:cubicBezTo>
                  <a:cubicBezTo>
                    <a:pt x="25" y="715"/>
                    <a:pt x="239" y="930"/>
                    <a:pt x="477" y="93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8"/>
            <p:cNvSpPr/>
            <p:nvPr/>
          </p:nvSpPr>
          <p:spPr>
            <a:xfrm>
              <a:off x="1642609" y="3665799"/>
              <a:ext cx="37083" cy="30797"/>
            </a:xfrm>
            <a:custGeom>
              <a:avLst/>
              <a:gdLst/>
              <a:ahLst/>
              <a:cxnLst/>
              <a:rect l="l" t="t" r="r" b="b"/>
              <a:pathLst>
                <a:path w="1121" h="930" extrusionOk="0">
                  <a:moveTo>
                    <a:pt x="1" y="930"/>
                  </a:moveTo>
                  <a:lnTo>
                    <a:pt x="644" y="930"/>
                  </a:lnTo>
                  <a:cubicBezTo>
                    <a:pt x="882" y="930"/>
                    <a:pt x="1120" y="715"/>
                    <a:pt x="1120" y="477"/>
                  </a:cubicBezTo>
                  <a:cubicBezTo>
                    <a:pt x="1120" y="215"/>
                    <a:pt x="930" y="1"/>
                    <a:pt x="644" y="1"/>
                  </a:cubicBezTo>
                  <a:lnTo>
                    <a:pt x="1" y="1"/>
                  </a:lnTo>
                  <a:cubicBezTo>
                    <a:pt x="263" y="1"/>
                    <a:pt x="477" y="215"/>
                    <a:pt x="477" y="477"/>
                  </a:cubicBezTo>
                  <a:cubicBezTo>
                    <a:pt x="477" y="715"/>
                    <a:pt x="263" y="930"/>
                    <a:pt x="1" y="93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8"/>
            <p:cNvSpPr/>
            <p:nvPr/>
          </p:nvSpPr>
          <p:spPr>
            <a:xfrm>
              <a:off x="1685150" y="3396905"/>
              <a:ext cx="49686" cy="373040"/>
            </a:xfrm>
            <a:custGeom>
              <a:avLst/>
              <a:gdLst/>
              <a:ahLst/>
              <a:cxnLst/>
              <a:rect l="l" t="t" r="r" b="b"/>
              <a:pathLst>
                <a:path w="1502" h="11265" extrusionOk="0">
                  <a:moveTo>
                    <a:pt x="858" y="9693"/>
                  </a:moveTo>
                  <a:lnTo>
                    <a:pt x="858" y="10407"/>
                  </a:lnTo>
                  <a:cubicBezTo>
                    <a:pt x="858" y="10883"/>
                    <a:pt x="477" y="11264"/>
                    <a:pt x="1" y="11264"/>
                  </a:cubicBezTo>
                  <a:lnTo>
                    <a:pt x="644" y="11264"/>
                  </a:lnTo>
                  <a:cubicBezTo>
                    <a:pt x="1120" y="11264"/>
                    <a:pt x="1501" y="10883"/>
                    <a:pt x="1501" y="10407"/>
                  </a:cubicBezTo>
                  <a:lnTo>
                    <a:pt x="1501" y="9693"/>
                  </a:lnTo>
                  <a:close/>
                  <a:moveTo>
                    <a:pt x="858" y="1238"/>
                  </a:moveTo>
                  <a:lnTo>
                    <a:pt x="1501" y="1238"/>
                  </a:lnTo>
                  <a:lnTo>
                    <a:pt x="1501" y="881"/>
                  </a:lnTo>
                  <a:cubicBezTo>
                    <a:pt x="1501" y="405"/>
                    <a:pt x="1120" y="0"/>
                    <a:pt x="644" y="0"/>
                  </a:cubicBezTo>
                  <a:lnTo>
                    <a:pt x="1" y="0"/>
                  </a:lnTo>
                  <a:cubicBezTo>
                    <a:pt x="477" y="0"/>
                    <a:pt x="858" y="381"/>
                    <a:pt x="858" y="88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8"/>
            <p:cNvSpPr/>
            <p:nvPr/>
          </p:nvSpPr>
          <p:spPr>
            <a:xfrm>
              <a:off x="1713532" y="3437902"/>
              <a:ext cx="21304" cy="279987"/>
            </a:xfrm>
            <a:custGeom>
              <a:avLst/>
              <a:gdLst/>
              <a:ahLst/>
              <a:cxnLst/>
              <a:rect l="l" t="t" r="r" b="b"/>
              <a:pathLst>
                <a:path w="644" h="8455" extrusionOk="0">
                  <a:moveTo>
                    <a:pt x="0" y="0"/>
                  </a:moveTo>
                  <a:lnTo>
                    <a:pt x="643" y="0"/>
                  </a:lnTo>
                  <a:lnTo>
                    <a:pt x="643" y="8455"/>
                  </a:lnTo>
                  <a:lnTo>
                    <a:pt x="0" y="8455"/>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8"/>
            <p:cNvSpPr/>
            <p:nvPr/>
          </p:nvSpPr>
          <p:spPr>
            <a:xfrm>
              <a:off x="1563051" y="3484428"/>
              <a:ext cx="133941" cy="153024"/>
            </a:xfrm>
            <a:custGeom>
              <a:avLst/>
              <a:gdLst/>
              <a:ahLst/>
              <a:cxnLst/>
              <a:rect l="l" t="t" r="r" b="b"/>
              <a:pathLst>
                <a:path w="4049" h="4621" extrusionOk="0">
                  <a:moveTo>
                    <a:pt x="1310" y="4382"/>
                  </a:moveTo>
                  <a:cubicBezTo>
                    <a:pt x="548" y="4025"/>
                    <a:pt x="1" y="3358"/>
                    <a:pt x="191" y="2501"/>
                  </a:cubicBezTo>
                  <a:cubicBezTo>
                    <a:pt x="262" y="2287"/>
                    <a:pt x="382" y="2001"/>
                    <a:pt x="501" y="1810"/>
                  </a:cubicBezTo>
                  <a:cubicBezTo>
                    <a:pt x="667" y="1548"/>
                    <a:pt x="644" y="1834"/>
                    <a:pt x="644" y="2001"/>
                  </a:cubicBezTo>
                  <a:cubicBezTo>
                    <a:pt x="667" y="2239"/>
                    <a:pt x="763" y="2596"/>
                    <a:pt x="953" y="2739"/>
                  </a:cubicBezTo>
                  <a:cubicBezTo>
                    <a:pt x="977" y="2763"/>
                    <a:pt x="1072" y="2834"/>
                    <a:pt x="1096" y="2763"/>
                  </a:cubicBezTo>
                  <a:lnTo>
                    <a:pt x="1096" y="2596"/>
                  </a:lnTo>
                  <a:cubicBezTo>
                    <a:pt x="1096" y="2311"/>
                    <a:pt x="1120" y="2001"/>
                    <a:pt x="1191" y="1763"/>
                  </a:cubicBezTo>
                  <a:cubicBezTo>
                    <a:pt x="1358" y="977"/>
                    <a:pt x="1739" y="382"/>
                    <a:pt x="2501" y="96"/>
                  </a:cubicBezTo>
                  <a:cubicBezTo>
                    <a:pt x="2525" y="96"/>
                    <a:pt x="2692" y="1"/>
                    <a:pt x="2668" y="120"/>
                  </a:cubicBezTo>
                  <a:cubicBezTo>
                    <a:pt x="2644" y="167"/>
                    <a:pt x="2572" y="262"/>
                    <a:pt x="2549" y="334"/>
                  </a:cubicBezTo>
                  <a:cubicBezTo>
                    <a:pt x="2430" y="644"/>
                    <a:pt x="2501" y="1048"/>
                    <a:pt x="2668" y="1334"/>
                  </a:cubicBezTo>
                  <a:cubicBezTo>
                    <a:pt x="2858" y="1644"/>
                    <a:pt x="3144" y="2168"/>
                    <a:pt x="3049" y="2525"/>
                  </a:cubicBezTo>
                  <a:cubicBezTo>
                    <a:pt x="3025" y="2620"/>
                    <a:pt x="3025" y="2715"/>
                    <a:pt x="3144" y="2620"/>
                  </a:cubicBezTo>
                  <a:cubicBezTo>
                    <a:pt x="3263" y="2525"/>
                    <a:pt x="3358" y="2406"/>
                    <a:pt x="3406" y="2263"/>
                  </a:cubicBezTo>
                  <a:cubicBezTo>
                    <a:pt x="3501" y="2072"/>
                    <a:pt x="3501" y="2001"/>
                    <a:pt x="3501" y="1810"/>
                  </a:cubicBezTo>
                  <a:cubicBezTo>
                    <a:pt x="3501" y="1596"/>
                    <a:pt x="3573" y="1668"/>
                    <a:pt x="3620" y="1810"/>
                  </a:cubicBezTo>
                  <a:cubicBezTo>
                    <a:pt x="3763" y="2072"/>
                    <a:pt x="3882" y="2287"/>
                    <a:pt x="3954" y="2596"/>
                  </a:cubicBezTo>
                  <a:cubicBezTo>
                    <a:pt x="4001" y="2882"/>
                    <a:pt x="4049" y="3192"/>
                    <a:pt x="3930" y="3477"/>
                  </a:cubicBezTo>
                  <a:cubicBezTo>
                    <a:pt x="3763" y="3930"/>
                    <a:pt x="3406" y="4216"/>
                    <a:pt x="3025" y="4454"/>
                  </a:cubicBezTo>
                  <a:cubicBezTo>
                    <a:pt x="2906" y="4525"/>
                    <a:pt x="2787" y="4549"/>
                    <a:pt x="2668" y="4621"/>
                  </a:cubicBezTo>
                  <a:cubicBezTo>
                    <a:pt x="2501" y="4549"/>
                    <a:pt x="2287" y="4525"/>
                    <a:pt x="2072" y="4525"/>
                  </a:cubicBezTo>
                  <a:cubicBezTo>
                    <a:pt x="1858" y="4525"/>
                    <a:pt x="1668" y="4525"/>
                    <a:pt x="1429" y="4549"/>
                  </a:cubicBezTo>
                  <a:cubicBezTo>
                    <a:pt x="1429" y="4406"/>
                    <a:pt x="1358" y="4406"/>
                    <a:pt x="1310" y="4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8"/>
            <p:cNvSpPr/>
            <p:nvPr/>
          </p:nvSpPr>
          <p:spPr>
            <a:xfrm>
              <a:off x="1622926" y="3481282"/>
              <a:ext cx="74066" cy="153024"/>
            </a:xfrm>
            <a:custGeom>
              <a:avLst/>
              <a:gdLst/>
              <a:ahLst/>
              <a:cxnLst/>
              <a:rect l="l" t="t" r="r" b="b"/>
              <a:pathLst>
                <a:path w="2239" h="4621" extrusionOk="0">
                  <a:moveTo>
                    <a:pt x="1239" y="2525"/>
                  </a:moveTo>
                  <a:cubicBezTo>
                    <a:pt x="1310" y="2167"/>
                    <a:pt x="1001" y="1643"/>
                    <a:pt x="858" y="1334"/>
                  </a:cubicBezTo>
                  <a:cubicBezTo>
                    <a:pt x="691" y="1048"/>
                    <a:pt x="596" y="667"/>
                    <a:pt x="739" y="334"/>
                  </a:cubicBezTo>
                  <a:cubicBezTo>
                    <a:pt x="762" y="238"/>
                    <a:pt x="834" y="191"/>
                    <a:pt x="858" y="119"/>
                  </a:cubicBezTo>
                  <a:cubicBezTo>
                    <a:pt x="882" y="0"/>
                    <a:pt x="715" y="96"/>
                    <a:pt x="691" y="96"/>
                  </a:cubicBezTo>
                  <a:cubicBezTo>
                    <a:pt x="429" y="191"/>
                    <a:pt x="239" y="334"/>
                    <a:pt x="48" y="477"/>
                  </a:cubicBezTo>
                  <a:cubicBezTo>
                    <a:pt x="0" y="786"/>
                    <a:pt x="96" y="1072"/>
                    <a:pt x="239" y="1334"/>
                  </a:cubicBezTo>
                  <a:cubicBezTo>
                    <a:pt x="381" y="1620"/>
                    <a:pt x="715" y="2001"/>
                    <a:pt x="739" y="2382"/>
                  </a:cubicBezTo>
                  <a:cubicBezTo>
                    <a:pt x="762" y="2882"/>
                    <a:pt x="1215" y="2739"/>
                    <a:pt x="1286" y="2644"/>
                  </a:cubicBezTo>
                  <a:cubicBezTo>
                    <a:pt x="1215" y="2620"/>
                    <a:pt x="1239" y="2596"/>
                    <a:pt x="1239" y="2525"/>
                  </a:cubicBezTo>
                  <a:close/>
                  <a:moveTo>
                    <a:pt x="1525" y="2596"/>
                  </a:moveTo>
                  <a:cubicBezTo>
                    <a:pt x="1572" y="2882"/>
                    <a:pt x="1596" y="3191"/>
                    <a:pt x="1477" y="3477"/>
                  </a:cubicBezTo>
                  <a:cubicBezTo>
                    <a:pt x="1334" y="3930"/>
                    <a:pt x="977" y="4239"/>
                    <a:pt x="596" y="4477"/>
                  </a:cubicBezTo>
                  <a:cubicBezTo>
                    <a:pt x="572" y="4501"/>
                    <a:pt x="501" y="4501"/>
                    <a:pt x="477" y="4525"/>
                  </a:cubicBezTo>
                  <a:cubicBezTo>
                    <a:pt x="620" y="4525"/>
                    <a:pt x="762" y="4549"/>
                    <a:pt x="882" y="4620"/>
                  </a:cubicBezTo>
                  <a:cubicBezTo>
                    <a:pt x="1001" y="4596"/>
                    <a:pt x="1120" y="4525"/>
                    <a:pt x="1239" y="4477"/>
                  </a:cubicBezTo>
                  <a:cubicBezTo>
                    <a:pt x="1644" y="4239"/>
                    <a:pt x="2001" y="3930"/>
                    <a:pt x="2144" y="3477"/>
                  </a:cubicBezTo>
                  <a:cubicBezTo>
                    <a:pt x="2239" y="3191"/>
                    <a:pt x="2239" y="2882"/>
                    <a:pt x="2168" y="2596"/>
                  </a:cubicBezTo>
                  <a:cubicBezTo>
                    <a:pt x="2072" y="2286"/>
                    <a:pt x="2001" y="2096"/>
                    <a:pt x="1834" y="1810"/>
                  </a:cubicBezTo>
                  <a:cubicBezTo>
                    <a:pt x="1763" y="1667"/>
                    <a:pt x="1715" y="1620"/>
                    <a:pt x="1715" y="1810"/>
                  </a:cubicBezTo>
                  <a:cubicBezTo>
                    <a:pt x="1715" y="2025"/>
                    <a:pt x="1715" y="2072"/>
                    <a:pt x="1620" y="2263"/>
                  </a:cubicBezTo>
                  <a:cubicBezTo>
                    <a:pt x="1596" y="2334"/>
                    <a:pt x="1572" y="2382"/>
                    <a:pt x="1501" y="245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8"/>
            <p:cNvSpPr/>
            <p:nvPr/>
          </p:nvSpPr>
          <p:spPr>
            <a:xfrm>
              <a:off x="1607180" y="3569600"/>
              <a:ext cx="48859" cy="67853"/>
            </a:xfrm>
            <a:custGeom>
              <a:avLst/>
              <a:gdLst/>
              <a:ahLst/>
              <a:cxnLst/>
              <a:rect l="l" t="t" r="r" b="b"/>
              <a:pathLst>
                <a:path w="1477" h="2049" extrusionOk="0">
                  <a:moveTo>
                    <a:pt x="1405" y="1929"/>
                  </a:moveTo>
                  <a:cubicBezTo>
                    <a:pt x="1477" y="1644"/>
                    <a:pt x="1405" y="1263"/>
                    <a:pt x="1191" y="1025"/>
                  </a:cubicBezTo>
                  <a:cubicBezTo>
                    <a:pt x="1000" y="810"/>
                    <a:pt x="1000" y="501"/>
                    <a:pt x="1072" y="262"/>
                  </a:cubicBezTo>
                  <a:cubicBezTo>
                    <a:pt x="1072" y="191"/>
                    <a:pt x="1096" y="143"/>
                    <a:pt x="1119" y="96"/>
                  </a:cubicBezTo>
                  <a:cubicBezTo>
                    <a:pt x="1119" y="0"/>
                    <a:pt x="1048" y="72"/>
                    <a:pt x="977" y="72"/>
                  </a:cubicBezTo>
                  <a:cubicBezTo>
                    <a:pt x="286" y="310"/>
                    <a:pt x="0" y="786"/>
                    <a:pt x="48" y="1501"/>
                  </a:cubicBezTo>
                  <a:cubicBezTo>
                    <a:pt x="48" y="1596"/>
                    <a:pt x="95" y="1739"/>
                    <a:pt x="143" y="1858"/>
                  </a:cubicBezTo>
                  <a:cubicBezTo>
                    <a:pt x="572" y="2049"/>
                    <a:pt x="977" y="2049"/>
                    <a:pt x="1405" y="19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8"/>
            <p:cNvSpPr/>
            <p:nvPr/>
          </p:nvSpPr>
          <p:spPr>
            <a:xfrm>
              <a:off x="1618990" y="3569600"/>
              <a:ext cx="37050" cy="66263"/>
            </a:xfrm>
            <a:custGeom>
              <a:avLst/>
              <a:gdLst/>
              <a:ahLst/>
              <a:cxnLst/>
              <a:rect l="l" t="t" r="r" b="b"/>
              <a:pathLst>
                <a:path w="1120" h="2001" extrusionOk="0">
                  <a:moveTo>
                    <a:pt x="1048" y="1929"/>
                  </a:moveTo>
                  <a:cubicBezTo>
                    <a:pt x="1120" y="1644"/>
                    <a:pt x="1048" y="1263"/>
                    <a:pt x="834" y="1025"/>
                  </a:cubicBezTo>
                  <a:cubicBezTo>
                    <a:pt x="643" y="810"/>
                    <a:pt x="643" y="501"/>
                    <a:pt x="715" y="262"/>
                  </a:cubicBezTo>
                  <a:cubicBezTo>
                    <a:pt x="715" y="191"/>
                    <a:pt x="739" y="143"/>
                    <a:pt x="762" y="96"/>
                  </a:cubicBezTo>
                  <a:cubicBezTo>
                    <a:pt x="762" y="0"/>
                    <a:pt x="691" y="72"/>
                    <a:pt x="620" y="72"/>
                  </a:cubicBezTo>
                  <a:cubicBezTo>
                    <a:pt x="381" y="167"/>
                    <a:pt x="167" y="286"/>
                    <a:pt x="24" y="429"/>
                  </a:cubicBezTo>
                  <a:cubicBezTo>
                    <a:pt x="0" y="667"/>
                    <a:pt x="24" y="905"/>
                    <a:pt x="167" y="1072"/>
                  </a:cubicBezTo>
                  <a:cubicBezTo>
                    <a:pt x="381" y="1358"/>
                    <a:pt x="477" y="1739"/>
                    <a:pt x="381" y="2001"/>
                  </a:cubicBezTo>
                  <a:cubicBezTo>
                    <a:pt x="596" y="2001"/>
                    <a:pt x="810" y="1977"/>
                    <a:pt x="1048" y="192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8"/>
            <p:cNvSpPr/>
            <p:nvPr/>
          </p:nvSpPr>
          <p:spPr>
            <a:xfrm>
              <a:off x="1523653" y="3391375"/>
              <a:ext cx="216674" cy="384101"/>
            </a:xfrm>
            <a:custGeom>
              <a:avLst/>
              <a:gdLst/>
              <a:ahLst/>
              <a:cxnLst/>
              <a:rect l="l" t="t" r="r" b="b"/>
              <a:pathLst>
                <a:path w="6550" h="11599" extrusionOk="0">
                  <a:moveTo>
                    <a:pt x="3049" y="596"/>
                  </a:moveTo>
                  <a:cubicBezTo>
                    <a:pt x="2978" y="596"/>
                    <a:pt x="2882" y="691"/>
                    <a:pt x="2882" y="786"/>
                  </a:cubicBezTo>
                  <a:cubicBezTo>
                    <a:pt x="2882" y="882"/>
                    <a:pt x="2978" y="953"/>
                    <a:pt x="3049" y="953"/>
                  </a:cubicBezTo>
                  <a:lnTo>
                    <a:pt x="3049" y="929"/>
                  </a:lnTo>
                  <a:lnTo>
                    <a:pt x="3478" y="929"/>
                  </a:lnTo>
                  <a:cubicBezTo>
                    <a:pt x="3597" y="929"/>
                    <a:pt x="3692" y="834"/>
                    <a:pt x="3644" y="715"/>
                  </a:cubicBezTo>
                  <a:cubicBezTo>
                    <a:pt x="3621" y="667"/>
                    <a:pt x="3573" y="596"/>
                    <a:pt x="3478" y="596"/>
                  </a:cubicBezTo>
                  <a:close/>
                  <a:moveTo>
                    <a:pt x="5526" y="358"/>
                  </a:moveTo>
                  <a:cubicBezTo>
                    <a:pt x="5740" y="358"/>
                    <a:pt x="5907" y="453"/>
                    <a:pt x="6026" y="572"/>
                  </a:cubicBezTo>
                  <a:cubicBezTo>
                    <a:pt x="6145" y="691"/>
                    <a:pt x="6240" y="882"/>
                    <a:pt x="6240" y="1072"/>
                  </a:cubicBezTo>
                  <a:lnTo>
                    <a:pt x="6240" y="1263"/>
                  </a:lnTo>
                  <a:lnTo>
                    <a:pt x="310" y="1263"/>
                  </a:lnTo>
                  <a:lnTo>
                    <a:pt x="310" y="1072"/>
                  </a:lnTo>
                  <a:cubicBezTo>
                    <a:pt x="310" y="882"/>
                    <a:pt x="406" y="691"/>
                    <a:pt x="525" y="572"/>
                  </a:cubicBezTo>
                  <a:cubicBezTo>
                    <a:pt x="644" y="453"/>
                    <a:pt x="834" y="358"/>
                    <a:pt x="1025" y="358"/>
                  </a:cubicBezTo>
                  <a:close/>
                  <a:moveTo>
                    <a:pt x="3597" y="3001"/>
                  </a:moveTo>
                  <a:lnTo>
                    <a:pt x="3597" y="3001"/>
                  </a:lnTo>
                  <a:cubicBezTo>
                    <a:pt x="3525" y="3168"/>
                    <a:pt x="3502" y="3334"/>
                    <a:pt x="3525" y="3525"/>
                  </a:cubicBezTo>
                  <a:cubicBezTo>
                    <a:pt x="3573" y="3692"/>
                    <a:pt x="3644" y="3954"/>
                    <a:pt x="3740" y="4120"/>
                  </a:cubicBezTo>
                  <a:cubicBezTo>
                    <a:pt x="3811" y="4263"/>
                    <a:pt x="3930" y="4430"/>
                    <a:pt x="4002" y="4644"/>
                  </a:cubicBezTo>
                  <a:cubicBezTo>
                    <a:pt x="4073" y="4859"/>
                    <a:pt x="4121" y="5025"/>
                    <a:pt x="4097" y="5192"/>
                  </a:cubicBezTo>
                  <a:cubicBezTo>
                    <a:pt x="4097" y="5263"/>
                    <a:pt x="4073" y="5335"/>
                    <a:pt x="4121" y="5430"/>
                  </a:cubicBezTo>
                  <a:cubicBezTo>
                    <a:pt x="4156" y="5490"/>
                    <a:pt x="4204" y="5519"/>
                    <a:pt x="4261" y="5519"/>
                  </a:cubicBezTo>
                  <a:cubicBezTo>
                    <a:pt x="4317" y="5519"/>
                    <a:pt x="4383" y="5490"/>
                    <a:pt x="4454" y="5430"/>
                  </a:cubicBezTo>
                  <a:lnTo>
                    <a:pt x="4645" y="5240"/>
                  </a:lnTo>
                  <a:cubicBezTo>
                    <a:pt x="4716" y="5121"/>
                    <a:pt x="4811" y="4978"/>
                    <a:pt x="4835" y="4835"/>
                  </a:cubicBezTo>
                  <a:cubicBezTo>
                    <a:pt x="4883" y="4859"/>
                    <a:pt x="4883" y="4906"/>
                    <a:pt x="4907" y="4954"/>
                  </a:cubicBezTo>
                  <a:cubicBezTo>
                    <a:pt x="5026" y="5192"/>
                    <a:pt x="5073" y="5454"/>
                    <a:pt x="5073" y="5716"/>
                  </a:cubicBezTo>
                  <a:cubicBezTo>
                    <a:pt x="5073" y="6049"/>
                    <a:pt x="4930" y="6335"/>
                    <a:pt x="4692" y="6621"/>
                  </a:cubicBezTo>
                  <a:cubicBezTo>
                    <a:pt x="4549" y="6764"/>
                    <a:pt x="4359" y="6883"/>
                    <a:pt x="4192" y="7002"/>
                  </a:cubicBezTo>
                  <a:cubicBezTo>
                    <a:pt x="4168" y="7002"/>
                    <a:pt x="4121" y="7026"/>
                    <a:pt x="4097" y="7026"/>
                  </a:cubicBezTo>
                  <a:cubicBezTo>
                    <a:pt x="4097" y="6954"/>
                    <a:pt x="4097" y="6859"/>
                    <a:pt x="4073" y="6764"/>
                  </a:cubicBezTo>
                  <a:cubicBezTo>
                    <a:pt x="4049" y="6597"/>
                    <a:pt x="3954" y="6407"/>
                    <a:pt x="3811" y="6287"/>
                  </a:cubicBezTo>
                  <a:cubicBezTo>
                    <a:pt x="3763" y="6240"/>
                    <a:pt x="3716" y="6145"/>
                    <a:pt x="3716" y="6049"/>
                  </a:cubicBezTo>
                  <a:cubicBezTo>
                    <a:pt x="3692" y="5930"/>
                    <a:pt x="3716" y="5787"/>
                    <a:pt x="3740" y="5668"/>
                  </a:cubicBezTo>
                  <a:cubicBezTo>
                    <a:pt x="3763" y="5597"/>
                    <a:pt x="3811" y="5549"/>
                    <a:pt x="3811" y="5478"/>
                  </a:cubicBezTo>
                  <a:cubicBezTo>
                    <a:pt x="3835" y="5335"/>
                    <a:pt x="3740" y="5263"/>
                    <a:pt x="3621" y="5240"/>
                  </a:cubicBezTo>
                  <a:cubicBezTo>
                    <a:pt x="3525" y="5240"/>
                    <a:pt x="3406" y="5311"/>
                    <a:pt x="3335" y="5335"/>
                  </a:cubicBezTo>
                  <a:cubicBezTo>
                    <a:pt x="3025" y="5454"/>
                    <a:pt x="2787" y="5621"/>
                    <a:pt x="2644" y="5859"/>
                  </a:cubicBezTo>
                  <a:cubicBezTo>
                    <a:pt x="2454" y="6168"/>
                    <a:pt x="2382" y="6573"/>
                    <a:pt x="2430" y="6930"/>
                  </a:cubicBezTo>
                  <a:cubicBezTo>
                    <a:pt x="2096" y="6764"/>
                    <a:pt x="1858" y="6526"/>
                    <a:pt x="1692" y="6264"/>
                  </a:cubicBezTo>
                  <a:cubicBezTo>
                    <a:pt x="1430" y="5811"/>
                    <a:pt x="1477" y="5382"/>
                    <a:pt x="1668" y="4978"/>
                  </a:cubicBezTo>
                  <a:cubicBezTo>
                    <a:pt x="1668" y="4954"/>
                    <a:pt x="1668" y="4906"/>
                    <a:pt x="1692" y="4882"/>
                  </a:cubicBezTo>
                  <a:cubicBezTo>
                    <a:pt x="1715" y="5001"/>
                    <a:pt x="1739" y="5144"/>
                    <a:pt x="1811" y="5263"/>
                  </a:cubicBezTo>
                  <a:cubicBezTo>
                    <a:pt x="1858" y="5430"/>
                    <a:pt x="1954" y="5549"/>
                    <a:pt x="2049" y="5621"/>
                  </a:cubicBezTo>
                  <a:cubicBezTo>
                    <a:pt x="2096" y="5692"/>
                    <a:pt x="2168" y="5716"/>
                    <a:pt x="2263" y="5716"/>
                  </a:cubicBezTo>
                  <a:cubicBezTo>
                    <a:pt x="2335" y="5716"/>
                    <a:pt x="2406" y="5692"/>
                    <a:pt x="2430" y="5621"/>
                  </a:cubicBezTo>
                  <a:cubicBezTo>
                    <a:pt x="2501" y="5549"/>
                    <a:pt x="2454" y="5430"/>
                    <a:pt x="2454" y="5335"/>
                  </a:cubicBezTo>
                  <a:cubicBezTo>
                    <a:pt x="2430" y="5192"/>
                    <a:pt x="2454" y="5073"/>
                    <a:pt x="2454" y="4906"/>
                  </a:cubicBezTo>
                  <a:cubicBezTo>
                    <a:pt x="2525" y="4406"/>
                    <a:pt x="2644" y="3930"/>
                    <a:pt x="2930" y="3549"/>
                  </a:cubicBezTo>
                  <a:cubicBezTo>
                    <a:pt x="3120" y="3311"/>
                    <a:pt x="3335" y="3120"/>
                    <a:pt x="3597" y="3001"/>
                  </a:cubicBezTo>
                  <a:close/>
                  <a:moveTo>
                    <a:pt x="3382" y="5644"/>
                  </a:moveTo>
                  <a:cubicBezTo>
                    <a:pt x="3382" y="5764"/>
                    <a:pt x="3359" y="5906"/>
                    <a:pt x="3382" y="6049"/>
                  </a:cubicBezTo>
                  <a:cubicBezTo>
                    <a:pt x="3406" y="6192"/>
                    <a:pt x="3478" y="6359"/>
                    <a:pt x="3573" y="6478"/>
                  </a:cubicBezTo>
                  <a:cubicBezTo>
                    <a:pt x="3644" y="6549"/>
                    <a:pt x="3716" y="6716"/>
                    <a:pt x="3740" y="6835"/>
                  </a:cubicBezTo>
                  <a:cubicBezTo>
                    <a:pt x="3763" y="6954"/>
                    <a:pt x="3763" y="7026"/>
                    <a:pt x="3763" y="7121"/>
                  </a:cubicBezTo>
                  <a:cubicBezTo>
                    <a:pt x="3648" y="7137"/>
                    <a:pt x="3545" y="7165"/>
                    <a:pt x="3437" y="7165"/>
                  </a:cubicBezTo>
                  <a:cubicBezTo>
                    <a:pt x="3388" y="7165"/>
                    <a:pt x="3339" y="7160"/>
                    <a:pt x="3287" y="7145"/>
                  </a:cubicBezTo>
                  <a:cubicBezTo>
                    <a:pt x="3120" y="7145"/>
                    <a:pt x="2978" y="7121"/>
                    <a:pt x="2787" y="7073"/>
                  </a:cubicBezTo>
                  <a:cubicBezTo>
                    <a:pt x="2787" y="7026"/>
                    <a:pt x="2763" y="7002"/>
                    <a:pt x="2763" y="6978"/>
                  </a:cubicBezTo>
                  <a:cubicBezTo>
                    <a:pt x="2692" y="6668"/>
                    <a:pt x="2763" y="6264"/>
                    <a:pt x="2906" y="6025"/>
                  </a:cubicBezTo>
                  <a:cubicBezTo>
                    <a:pt x="3001" y="5883"/>
                    <a:pt x="3168" y="5716"/>
                    <a:pt x="3382" y="5644"/>
                  </a:cubicBezTo>
                  <a:close/>
                  <a:moveTo>
                    <a:pt x="3836" y="2552"/>
                  </a:moveTo>
                  <a:cubicBezTo>
                    <a:pt x="3763" y="2552"/>
                    <a:pt x="3686" y="2580"/>
                    <a:pt x="3621" y="2596"/>
                  </a:cubicBezTo>
                  <a:lnTo>
                    <a:pt x="3263" y="2763"/>
                  </a:lnTo>
                  <a:cubicBezTo>
                    <a:pt x="3025" y="2930"/>
                    <a:pt x="2811" y="3096"/>
                    <a:pt x="2668" y="3311"/>
                  </a:cubicBezTo>
                  <a:cubicBezTo>
                    <a:pt x="2335" y="3763"/>
                    <a:pt x="2192" y="4287"/>
                    <a:pt x="2144" y="4835"/>
                  </a:cubicBezTo>
                  <a:cubicBezTo>
                    <a:pt x="2096" y="4882"/>
                    <a:pt x="2096" y="4978"/>
                    <a:pt x="2096" y="5073"/>
                  </a:cubicBezTo>
                  <a:cubicBezTo>
                    <a:pt x="2049" y="4930"/>
                    <a:pt x="1977" y="4740"/>
                    <a:pt x="1977" y="4597"/>
                  </a:cubicBezTo>
                  <a:cubicBezTo>
                    <a:pt x="1954" y="4478"/>
                    <a:pt x="1954" y="4358"/>
                    <a:pt x="1858" y="4287"/>
                  </a:cubicBezTo>
                  <a:cubicBezTo>
                    <a:pt x="1820" y="4272"/>
                    <a:pt x="1782" y="4261"/>
                    <a:pt x="1744" y="4261"/>
                  </a:cubicBezTo>
                  <a:cubicBezTo>
                    <a:pt x="1663" y="4261"/>
                    <a:pt x="1582" y="4308"/>
                    <a:pt x="1501" y="4454"/>
                  </a:cubicBezTo>
                  <a:cubicBezTo>
                    <a:pt x="1453" y="4525"/>
                    <a:pt x="1382" y="4692"/>
                    <a:pt x="1334" y="4787"/>
                  </a:cubicBezTo>
                  <a:cubicBezTo>
                    <a:pt x="1120" y="5335"/>
                    <a:pt x="1072" y="5835"/>
                    <a:pt x="1382" y="6383"/>
                  </a:cubicBezTo>
                  <a:cubicBezTo>
                    <a:pt x="1596" y="6764"/>
                    <a:pt x="1977" y="7073"/>
                    <a:pt x="2406" y="7264"/>
                  </a:cubicBezTo>
                  <a:cubicBezTo>
                    <a:pt x="2668" y="7431"/>
                    <a:pt x="2930" y="7478"/>
                    <a:pt x="3263" y="7502"/>
                  </a:cubicBezTo>
                  <a:cubicBezTo>
                    <a:pt x="3321" y="7510"/>
                    <a:pt x="3382" y="7514"/>
                    <a:pt x="3446" y="7514"/>
                  </a:cubicBezTo>
                  <a:cubicBezTo>
                    <a:pt x="3755" y="7514"/>
                    <a:pt x="4122" y="7422"/>
                    <a:pt x="4359" y="7264"/>
                  </a:cubicBezTo>
                  <a:cubicBezTo>
                    <a:pt x="4573" y="7145"/>
                    <a:pt x="4764" y="7002"/>
                    <a:pt x="4930" y="6811"/>
                  </a:cubicBezTo>
                  <a:cubicBezTo>
                    <a:pt x="5216" y="6502"/>
                    <a:pt x="5407" y="6145"/>
                    <a:pt x="5407" y="5692"/>
                  </a:cubicBezTo>
                  <a:cubicBezTo>
                    <a:pt x="5407" y="5359"/>
                    <a:pt x="5311" y="5073"/>
                    <a:pt x="5192" y="4763"/>
                  </a:cubicBezTo>
                  <a:cubicBezTo>
                    <a:pt x="5145" y="4644"/>
                    <a:pt x="5073" y="4525"/>
                    <a:pt x="5002" y="4382"/>
                  </a:cubicBezTo>
                  <a:cubicBezTo>
                    <a:pt x="4940" y="4279"/>
                    <a:pt x="4843" y="4159"/>
                    <a:pt x="4725" y="4159"/>
                  </a:cubicBezTo>
                  <a:cubicBezTo>
                    <a:pt x="4707" y="4159"/>
                    <a:pt x="4688" y="4162"/>
                    <a:pt x="4668" y="4168"/>
                  </a:cubicBezTo>
                  <a:cubicBezTo>
                    <a:pt x="4597" y="4192"/>
                    <a:pt x="4573" y="4287"/>
                    <a:pt x="4573" y="4478"/>
                  </a:cubicBezTo>
                  <a:lnTo>
                    <a:pt x="4573" y="4668"/>
                  </a:lnTo>
                  <a:cubicBezTo>
                    <a:pt x="4573" y="4740"/>
                    <a:pt x="4549" y="4763"/>
                    <a:pt x="4526" y="4859"/>
                  </a:cubicBezTo>
                  <a:cubicBezTo>
                    <a:pt x="4478" y="4882"/>
                    <a:pt x="4478" y="4906"/>
                    <a:pt x="4454" y="4954"/>
                  </a:cubicBezTo>
                  <a:cubicBezTo>
                    <a:pt x="4430" y="4835"/>
                    <a:pt x="4406" y="4668"/>
                    <a:pt x="4335" y="4525"/>
                  </a:cubicBezTo>
                  <a:cubicBezTo>
                    <a:pt x="4240" y="4287"/>
                    <a:pt x="4121" y="4073"/>
                    <a:pt x="4049" y="3930"/>
                  </a:cubicBezTo>
                  <a:cubicBezTo>
                    <a:pt x="3978" y="3787"/>
                    <a:pt x="3930" y="3644"/>
                    <a:pt x="3883" y="3454"/>
                  </a:cubicBezTo>
                  <a:cubicBezTo>
                    <a:pt x="3859" y="3311"/>
                    <a:pt x="3859" y="3168"/>
                    <a:pt x="3930" y="3049"/>
                  </a:cubicBezTo>
                  <a:cubicBezTo>
                    <a:pt x="3954" y="2977"/>
                    <a:pt x="4002" y="2930"/>
                    <a:pt x="4049" y="2834"/>
                  </a:cubicBezTo>
                  <a:cubicBezTo>
                    <a:pt x="4073" y="2691"/>
                    <a:pt x="4049" y="2596"/>
                    <a:pt x="3930" y="2572"/>
                  </a:cubicBezTo>
                  <a:cubicBezTo>
                    <a:pt x="3901" y="2558"/>
                    <a:pt x="3869" y="2552"/>
                    <a:pt x="3836" y="2552"/>
                  </a:cubicBezTo>
                  <a:close/>
                  <a:moveTo>
                    <a:pt x="1025" y="0"/>
                  </a:moveTo>
                  <a:cubicBezTo>
                    <a:pt x="739" y="0"/>
                    <a:pt x="453" y="120"/>
                    <a:pt x="287" y="310"/>
                  </a:cubicBezTo>
                  <a:cubicBezTo>
                    <a:pt x="120" y="477"/>
                    <a:pt x="1" y="763"/>
                    <a:pt x="1" y="1048"/>
                  </a:cubicBezTo>
                  <a:lnTo>
                    <a:pt x="1" y="7978"/>
                  </a:lnTo>
                  <a:cubicBezTo>
                    <a:pt x="1" y="8085"/>
                    <a:pt x="58" y="8172"/>
                    <a:pt x="156" y="8172"/>
                  </a:cubicBezTo>
                  <a:cubicBezTo>
                    <a:pt x="167" y="8172"/>
                    <a:pt x="179" y="8171"/>
                    <a:pt x="191" y="8169"/>
                  </a:cubicBezTo>
                  <a:cubicBezTo>
                    <a:pt x="263" y="8145"/>
                    <a:pt x="310" y="8074"/>
                    <a:pt x="310" y="7978"/>
                  </a:cubicBezTo>
                  <a:lnTo>
                    <a:pt x="310" y="1596"/>
                  </a:lnTo>
                  <a:lnTo>
                    <a:pt x="6216" y="1596"/>
                  </a:lnTo>
                  <a:lnTo>
                    <a:pt x="6216" y="2477"/>
                  </a:lnTo>
                  <a:cubicBezTo>
                    <a:pt x="6216" y="2584"/>
                    <a:pt x="6274" y="2671"/>
                    <a:pt x="6371" y="2671"/>
                  </a:cubicBezTo>
                  <a:cubicBezTo>
                    <a:pt x="6383" y="2671"/>
                    <a:pt x="6394" y="2670"/>
                    <a:pt x="6407" y="2668"/>
                  </a:cubicBezTo>
                  <a:cubicBezTo>
                    <a:pt x="6478" y="2620"/>
                    <a:pt x="6550" y="2572"/>
                    <a:pt x="6550" y="2477"/>
                  </a:cubicBezTo>
                  <a:lnTo>
                    <a:pt x="6550" y="1048"/>
                  </a:lnTo>
                  <a:cubicBezTo>
                    <a:pt x="6550" y="763"/>
                    <a:pt x="6407" y="477"/>
                    <a:pt x="6240" y="310"/>
                  </a:cubicBezTo>
                  <a:cubicBezTo>
                    <a:pt x="6073" y="120"/>
                    <a:pt x="5788" y="0"/>
                    <a:pt x="5502" y="0"/>
                  </a:cubicBezTo>
                  <a:close/>
                  <a:moveTo>
                    <a:pt x="2406" y="8097"/>
                  </a:moveTo>
                  <a:cubicBezTo>
                    <a:pt x="2216" y="8097"/>
                    <a:pt x="2073" y="8169"/>
                    <a:pt x="1954" y="8288"/>
                  </a:cubicBezTo>
                  <a:cubicBezTo>
                    <a:pt x="1835" y="8407"/>
                    <a:pt x="1787" y="8550"/>
                    <a:pt x="1787" y="8740"/>
                  </a:cubicBezTo>
                  <a:cubicBezTo>
                    <a:pt x="1787" y="8907"/>
                    <a:pt x="1835" y="9050"/>
                    <a:pt x="1954" y="9169"/>
                  </a:cubicBezTo>
                  <a:cubicBezTo>
                    <a:pt x="2073" y="9288"/>
                    <a:pt x="2216" y="9359"/>
                    <a:pt x="2406" y="9359"/>
                  </a:cubicBezTo>
                  <a:lnTo>
                    <a:pt x="2930" y="9359"/>
                  </a:lnTo>
                  <a:cubicBezTo>
                    <a:pt x="3049" y="9359"/>
                    <a:pt x="3120" y="9264"/>
                    <a:pt x="3120" y="9169"/>
                  </a:cubicBezTo>
                  <a:cubicBezTo>
                    <a:pt x="3120" y="9098"/>
                    <a:pt x="3025" y="9026"/>
                    <a:pt x="2930" y="9026"/>
                  </a:cubicBezTo>
                  <a:lnTo>
                    <a:pt x="2406" y="9026"/>
                  </a:lnTo>
                  <a:cubicBezTo>
                    <a:pt x="2311" y="9026"/>
                    <a:pt x="2263" y="9002"/>
                    <a:pt x="2192" y="8931"/>
                  </a:cubicBezTo>
                  <a:cubicBezTo>
                    <a:pt x="2144" y="8883"/>
                    <a:pt x="2096" y="8812"/>
                    <a:pt x="2096" y="8740"/>
                  </a:cubicBezTo>
                  <a:cubicBezTo>
                    <a:pt x="2096" y="8645"/>
                    <a:pt x="2144" y="8574"/>
                    <a:pt x="2192" y="8526"/>
                  </a:cubicBezTo>
                  <a:cubicBezTo>
                    <a:pt x="2263" y="8455"/>
                    <a:pt x="2311" y="8431"/>
                    <a:pt x="2406" y="8431"/>
                  </a:cubicBezTo>
                  <a:lnTo>
                    <a:pt x="4240" y="8431"/>
                  </a:lnTo>
                  <a:cubicBezTo>
                    <a:pt x="4335" y="8431"/>
                    <a:pt x="4406" y="8455"/>
                    <a:pt x="4454" y="8526"/>
                  </a:cubicBezTo>
                  <a:cubicBezTo>
                    <a:pt x="4526" y="8574"/>
                    <a:pt x="4549" y="8645"/>
                    <a:pt x="4549" y="8740"/>
                  </a:cubicBezTo>
                  <a:cubicBezTo>
                    <a:pt x="4549" y="8812"/>
                    <a:pt x="4526" y="8883"/>
                    <a:pt x="4454" y="8931"/>
                  </a:cubicBezTo>
                  <a:cubicBezTo>
                    <a:pt x="4406" y="9002"/>
                    <a:pt x="4335" y="9026"/>
                    <a:pt x="4240" y="9026"/>
                  </a:cubicBezTo>
                  <a:lnTo>
                    <a:pt x="3716" y="9026"/>
                  </a:lnTo>
                  <a:cubicBezTo>
                    <a:pt x="3597" y="9026"/>
                    <a:pt x="3525" y="9121"/>
                    <a:pt x="3525" y="9217"/>
                  </a:cubicBezTo>
                  <a:cubicBezTo>
                    <a:pt x="3525" y="9288"/>
                    <a:pt x="3621" y="9359"/>
                    <a:pt x="3716" y="9359"/>
                  </a:cubicBezTo>
                  <a:lnTo>
                    <a:pt x="4240" y="9359"/>
                  </a:lnTo>
                  <a:cubicBezTo>
                    <a:pt x="4430" y="9359"/>
                    <a:pt x="4573" y="9288"/>
                    <a:pt x="4692" y="9169"/>
                  </a:cubicBezTo>
                  <a:cubicBezTo>
                    <a:pt x="4811" y="9050"/>
                    <a:pt x="4883" y="8907"/>
                    <a:pt x="4883" y="8740"/>
                  </a:cubicBezTo>
                  <a:cubicBezTo>
                    <a:pt x="4883" y="8550"/>
                    <a:pt x="4811" y="8407"/>
                    <a:pt x="4692" y="8288"/>
                  </a:cubicBezTo>
                  <a:cubicBezTo>
                    <a:pt x="4573" y="8169"/>
                    <a:pt x="4430" y="8097"/>
                    <a:pt x="4240" y="8097"/>
                  </a:cubicBezTo>
                  <a:close/>
                  <a:moveTo>
                    <a:pt x="2263" y="10479"/>
                  </a:moveTo>
                  <a:cubicBezTo>
                    <a:pt x="2168" y="10479"/>
                    <a:pt x="2096" y="10526"/>
                    <a:pt x="2073" y="10598"/>
                  </a:cubicBezTo>
                  <a:cubicBezTo>
                    <a:pt x="2073" y="10717"/>
                    <a:pt x="2144" y="10812"/>
                    <a:pt x="2263" y="10812"/>
                  </a:cubicBezTo>
                  <a:lnTo>
                    <a:pt x="4287" y="10812"/>
                  </a:lnTo>
                  <a:cubicBezTo>
                    <a:pt x="4406" y="10812"/>
                    <a:pt x="4454" y="10717"/>
                    <a:pt x="4454" y="10645"/>
                  </a:cubicBezTo>
                  <a:cubicBezTo>
                    <a:pt x="4454" y="10550"/>
                    <a:pt x="4359" y="10479"/>
                    <a:pt x="4287" y="10479"/>
                  </a:cubicBezTo>
                  <a:close/>
                  <a:moveTo>
                    <a:pt x="6240" y="10002"/>
                  </a:moveTo>
                  <a:lnTo>
                    <a:pt x="6240" y="10550"/>
                  </a:lnTo>
                  <a:cubicBezTo>
                    <a:pt x="6240" y="10765"/>
                    <a:pt x="6145" y="10931"/>
                    <a:pt x="6026" y="11050"/>
                  </a:cubicBezTo>
                  <a:cubicBezTo>
                    <a:pt x="5907" y="11169"/>
                    <a:pt x="5740" y="11265"/>
                    <a:pt x="5526" y="11265"/>
                  </a:cubicBezTo>
                  <a:lnTo>
                    <a:pt x="1025" y="11265"/>
                  </a:lnTo>
                  <a:cubicBezTo>
                    <a:pt x="834" y="11265"/>
                    <a:pt x="644" y="11169"/>
                    <a:pt x="525" y="11050"/>
                  </a:cubicBezTo>
                  <a:cubicBezTo>
                    <a:pt x="406" y="10907"/>
                    <a:pt x="310" y="10765"/>
                    <a:pt x="310" y="10550"/>
                  </a:cubicBezTo>
                  <a:lnTo>
                    <a:pt x="310" y="10002"/>
                  </a:lnTo>
                  <a:close/>
                  <a:moveTo>
                    <a:pt x="6407" y="3072"/>
                  </a:moveTo>
                  <a:cubicBezTo>
                    <a:pt x="6312" y="3072"/>
                    <a:pt x="6216" y="3144"/>
                    <a:pt x="6216" y="3263"/>
                  </a:cubicBezTo>
                  <a:lnTo>
                    <a:pt x="6216" y="9693"/>
                  </a:lnTo>
                  <a:lnTo>
                    <a:pt x="310" y="9693"/>
                  </a:lnTo>
                  <a:lnTo>
                    <a:pt x="310" y="8764"/>
                  </a:lnTo>
                  <a:cubicBezTo>
                    <a:pt x="310" y="8657"/>
                    <a:pt x="253" y="8570"/>
                    <a:pt x="156" y="8570"/>
                  </a:cubicBezTo>
                  <a:cubicBezTo>
                    <a:pt x="144" y="8570"/>
                    <a:pt x="132" y="8571"/>
                    <a:pt x="120" y="8574"/>
                  </a:cubicBezTo>
                  <a:cubicBezTo>
                    <a:pt x="48" y="8621"/>
                    <a:pt x="1" y="8669"/>
                    <a:pt x="1" y="8764"/>
                  </a:cubicBezTo>
                  <a:lnTo>
                    <a:pt x="1" y="10550"/>
                  </a:lnTo>
                  <a:cubicBezTo>
                    <a:pt x="1" y="10836"/>
                    <a:pt x="120" y="11122"/>
                    <a:pt x="287" y="11288"/>
                  </a:cubicBezTo>
                  <a:cubicBezTo>
                    <a:pt x="453" y="11479"/>
                    <a:pt x="739" y="11598"/>
                    <a:pt x="1025" y="11598"/>
                  </a:cubicBezTo>
                  <a:lnTo>
                    <a:pt x="5502" y="11598"/>
                  </a:lnTo>
                  <a:cubicBezTo>
                    <a:pt x="5788" y="11598"/>
                    <a:pt x="6073" y="11479"/>
                    <a:pt x="6240" y="11288"/>
                  </a:cubicBezTo>
                  <a:cubicBezTo>
                    <a:pt x="6407" y="11122"/>
                    <a:pt x="6550" y="10836"/>
                    <a:pt x="6550" y="10550"/>
                  </a:cubicBezTo>
                  <a:lnTo>
                    <a:pt x="6550" y="3263"/>
                  </a:lnTo>
                  <a:cubicBezTo>
                    <a:pt x="6550" y="3168"/>
                    <a:pt x="6502" y="3096"/>
                    <a:pt x="6407" y="30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8"/>
          <p:cNvGrpSpPr/>
          <p:nvPr/>
        </p:nvGrpSpPr>
        <p:grpSpPr>
          <a:xfrm>
            <a:off x="1432729" y="2731406"/>
            <a:ext cx="282867" cy="384896"/>
            <a:chOff x="1489779" y="2761263"/>
            <a:chExt cx="282867" cy="384896"/>
          </a:xfrm>
        </p:grpSpPr>
        <p:sp>
          <p:nvSpPr>
            <p:cNvPr id="5990" name="Google Shape;5990;p68"/>
            <p:cNvSpPr/>
            <p:nvPr/>
          </p:nvSpPr>
          <p:spPr>
            <a:xfrm>
              <a:off x="1545717" y="2924520"/>
              <a:ext cx="115846" cy="89940"/>
            </a:xfrm>
            <a:custGeom>
              <a:avLst/>
              <a:gdLst/>
              <a:ahLst/>
              <a:cxnLst/>
              <a:rect l="l" t="t" r="r" b="b"/>
              <a:pathLst>
                <a:path w="3502" h="2716" extrusionOk="0">
                  <a:moveTo>
                    <a:pt x="1" y="0"/>
                  </a:moveTo>
                  <a:lnTo>
                    <a:pt x="3501" y="0"/>
                  </a:lnTo>
                  <a:lnTo>
                    <a:pt x="3501" y="2715"/>
                  </a:lnTo>
                  <a:lnTo>
                    <a:pt x="1" y="27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8"/>
            <p:cNvSpPr/>
            <p:nvPr/>
          </p:nvSpPr>
          <p:spPr>
            <a:xfrm>
              <a:off x="1639466" y="2924520"/>
              <a:ext cx="22891" cy="89940"/>
            </a:xfrm>
            <a:custGeom>
              <a:avLst/>
              <a:gdLst/>
              <a:ahLst/>
              <a:cxnLst/>
              <a:rect l="l" t="t" r="r" b="b"/>
              <a:pathLst>
                <a:path w="692" h="2716" extrusionOk="0">
                  <a:moveTo>
                    <a:pt x="1" y="0"/>
                  </a:moveTo>
                  <a:lnTo>
                    <a:pt x="691" y="0"/>
                  </a:lnTo>
                  <a:lnTo>
                    <a:pt x="691" y="2715"/>
                  </a:lnTo>
                  <a:lnTo>
                    <a:pt x="1" y="2715"/>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8"/>
            <p:cNvSpPr/>
            <p:nvPr/>
          </p:nvSpPr>
          <p:spPr>
            <a:xfrm>
              <a:off x="1496891" y="2765998"/>
              <a:ext cx="214292" cy="214552"/>
            </a:xfrm>
            <a:custGeom>
              <a:avLst/>
              <a:gdLst/>
              <a:ahLst/>
              <a:cxnLst/>
              <a:rect l="l" t="t" r="r" b="b"/>
              <a:pathLst>
                <a:path w="6478" h="6479" extrusionOk="0">
                  <a:moveTo>
                    <a:pt x="3239" y="6478"/>
                  </a:moveTo>
                  <a:cubicBezTo>
                    <a:pt x="5025" y="6478"/>
                    <a:pt x="6478" y="5025"/>
                    <a:pt x="6478" y="3239"/>
                  </a:cubicBezTo>
                  <a:cubicBezTo>
                    <a:pt x="6478" y="1453"/>
                    <a:pt x="5025" y="1"/>
                    <a:pt x="3239" y="1"/>
                  </a:cubicBezTo>
                  <a:cubicBezTo>
                    <a:pt x="1453" y="1"/>
                    <a:pt x="0" y="1453"/>
                    <a:pt x="0" y="3239"/>
                  </a:cubicBezTo>
                  <a:cubicBezTo>
                    <a:pt x="0" y="5049"/>
                    <a:pt x="1453" y="6478"/>
                    <a:pt x="3239" y="6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8"/>
            <p:cNvSpPr/>
            <p:nvPr/>
          </p:nvSpPr>
          <p:spPr>
            <a:xfrm>
              <a:off x="1592989" y="2766793"/>
              <a:ext cx="118195" cy="214519"/>
            </a:xfrm>
            <a:custGeom>
              <a:avLst/>
              <a:gdLst/>
              <a:ahLst/>
              <a:cxnLst/>
              <a:rect l="l" t="t" r="r" b="b"/>
              <a:pathLst>
                <a:path w="3573" h="6478" extrusionOk="0">
                  <a:moveTo>
                    <a:pt x="334" y="0"/>
                  </a:moveTo>
                  <a:cubicBezTo>
                    <a:pt x="2120" y="0"/>
                    <a:pt x="3573" y="1453"/>
                    <a:pt x="3573" y="3239"/>
                  </a:cubicBezTo>
                  <a:cubicBezTo>
                    <a:pt x="3573" y="5025"/>
                    <a:pt x="2120" y="6478"/>
                    <a:pt x="334" y="6478"/>
                  </a:cubicBezTo>
                  <a:cubicBezTo>
                    <a:pt x="215" y="6478"/>
                    <a:pt x="120" y="6478"/>
                    <a:pt x="0" y="6454"/>
                  </a:cubicBezTo>
                  <a:cubicBezTo>
                    <a:pt x="1644" y="6264"/>
                    <a:pt x="2930" y="4906"/>
                    <a:pt x="2930" y="3239"/>
                  </a:cubicBezTo>
                  <a:cubicBezTo>
                    <a:pt x="2930" y="1572"/>
                    <a:pt x="1644" y="191"/>
                    <a:pt x="0" y="24"/>
                  </a:cubicBezTo>
                  <a:cubicBezTo>
                    <a:pt x="96" y="0"/>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8"/>
            <p:cNvSpPr/>
            <p:nvPr/>
          </p:nvSpPr>
          <p:spPr>
            <a:xfrm>
              <a:off x="1571718" y="2841699"/>
              <a:ext cx="64638" cy="64707"/>
            </a:xfrm>
            <a:custGeom>
              <a:avLst/>
              <a:gdLst/>
              <a:ahLst/>
              <a:cxnLst/>
              <a:rect l="l" t="t" r="r" b="b"/>
              <a:pathLst>
                <a:path w="1954" h="1954" extrusionOk="0">
                  <a:moveTo>
                    <a:pt x="977" y="1954"/>
                  </a:moveTo>
                  <a:cubicBezTo>
                    <a:pt x="1525" y="1954"/>
                    <a:pt x="1953" y="1525"/>
                    <a:pt x="1953" y="977"/>
                  </a:cubicBezTo>
                  <a:cubicBezTo>
                    <a:pt x="1953" y="429"/>
                    <a:pt x="1525" y="1"/>
                    <a:pt x="977" y="1"/>
                  </a:cubicBezTo>
                  <a:cubicBezTo>
                    <a:pt x="453" y="1"/>
                    <a:pt x="0" y="429"/>
                    <a:pt x="0" y="977"/>
                  </a:cubicBezTo>
                  <a:cubicBezTo>
                    <a:pt x="0" y="1525"/>
                    <a:pt x="453" y="1954"/>
                    <a:pt x="977" y="19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8"/>
            <p:cNvSpPr/>
            <p:nvPr/>
          </p:nvSpPr>
          <p:spPr>
            <a:xfrm>
              <a:off x="1592989" y="2841699"/>
              <a:ext cx="43368" cy="64707"/>
            </a:xfrm>
            <a:custGeom>
              <a:avLst/>
              <a:gdLst/>
              <a:ahLst/>
              <a:cxnLst/>
              <a:rect l="l" t="t" r="r" b="b"/>
              <a:pathLst>
                <a:path w="1311" h="1954" extrusionOk="0">
                  <a:moveTo>
                    <a:pt x="334" y="1"/>
                  </a:moveTo>
                  <a:cubicBezTo>
                    <a:pt x="882" y="1"/>
                    <a:pt x="1310" y="429"/>
                    <a:pt x="1310" y="977"/>
                  </a:cubicBezTo>
                  <a:cubicBezTo>
                    <a:pt x="1310" y="1525"/>
                    <a:pt x="882" y="1954"/>
                    <a:pt x="334" y="1954"/>
                  </a:cubicBezTo>
                  <a:cubicBezTo>
                    <a:pt x="215" y="1954"/>
                    <a:pt x="96" y="1930"/>
                    <a:pt x="0" y="1906"/>
                  </a:cubicBezTo>
                  <a:cubicBezTo>
                    <a:pt x="405" y="1763"/>
                    <a:pt x="667" y="1406"/>
                    <a:pt x="667" y="977"/>
                  </a:cubicBezTo>
                  <a:cubicBezTo>
                    <a:pt x="667" y="572"/>
                    <a:pt x="405" y="191"/>
                    <a:pt x="0" y="48"/>
                  </a:cubicBezTo>
                  <a:cubicBezTo>
                    <a:pt x="96" y="25"/>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8"/>
            <p:cNvSpPr/>
            <p:nvPr/>
          </p:nvSpPr>
          <p:spPr>
            <a:xfrm>
              <a:off x="1496891" y="3014427"/>
              <a:ext cx="213498" cy="124612"/>
            </a:xfrm>
            <a:custGeom>
              <a:avLst/>
              <a:gdLst/>
              <a:ahLst/>
              <a:cxnLst/>
              <a:rect l="l" t="t" r="r" b="b"/>
              <a:pathLst>
                <a:path w="6454" h="3763" extrusionOk="0">
                  <a:moveTo>
                    <a:pt x="643" y="3763"/>
                  </a:moveTo>
                  <a:lnTo>
                    <a:pt x="5811" y="3763"/>
                  </a:lnTo>
                  <a:cubicBezTo>
                    <a:pt x="6168" y="3763"/>
                    <a:pt x="6454" y="3477"/>
                    <a:pt x="6454" y="3120"/>
                  </a:cubicBezTo>
                  <a:lnTo>
                    <a:pt x="6454" y="643"/>
                  </a:lnTo>
                  <a:cubicBezTo>
                    <a:pt x="6454" y="286"/>
                    <a:pt x="6168" y="0"/>
                    <a:pt x="5811" y="0"/>
                  </a:cubicBezTo>
                  <a:lnTo>
                    <a:pt x="643" y="0"/>
                  </a:lnTo>
                  <a:cubicBezTo>
                    <a:pt x="286" y="0"/>
                    <a:pt x="0" y="286"/>
                    <a:pt x="0" y="643"/>
                  </a:cubicBezTo>
                  <a:lnTo>
                    <a:pt x="0" y="3120"/>
                  </a:lnTo>
                  <a:cubicBezTo>
                    <a:pt x="0" y="3477"/>
                    <a:pt x="286" y="3763"/>
                    <a:pt x="643" y="37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8"/>
            <p:cNvSpPr/>
            <p:nvPr/>
          </p:nvSpPr>
          <p:spPr>
            <a:xfrm>
              <a:off x="1667816" y="3014427"/>
              <a:ext cx="43368" cy="124612"/>
            </a:xfrm>
            <a:custGeom>
              <a:avLst/>
              <a:gdLst/>
              <a:ahLst/>
              <a:cxnLst/>
              <a:rect l="l" t="t" r="r" b="b"/>
              <a:pathLst>
                <a:path w="1311" h="3763" extrusionOk="0">
                  <a:moveTo>
                    <a:pt x="1" y="3763"/>
                  </a:moveTo>
                  <a:lnTo>
                    <a:pt x="668" y="3763"/>
                  </a:lnTo>
                  <a:cubicBezTo>
                    <a:pt x="1025" y="3763"/>
                    <a:pt x="1311" y="3477"/>
                    <a:pt x="1311" y="3120"/>
                  </a:cubicBezTo>
                  <a:lnTo>
                    <a:pt x="1311" y="643"/>
                  </a:lnTo>
                  <a:cubicBezTo>
                    <a:pt x="1311" y="286"/>
                    <a:pt x="1025" y="0"/>
                    <a:pt x="668" y="0"/>
                  </a:cubicBezTo>
                  <a:lnTo>
                    <a:pt x="1" y="0"/>
                  </a:lnTo>
                  <a:cubicBezTo>
                    <a:pt x="358" y="0"/>
                    <a:pt x="668" y="286"/>
                    <a:pt x="668" y="643"/>
                  </a:cubicBezTo>
                  <a:lnTo>
                    <a:pt x="668" y="3120"/>
                  </a:lnTo>
                  <a:cubicBezTo>
                    <a:pt x="668" y="3477"/>
                    <a:pt x="358" y="3763"/>
                    <a:pt x="1" y="376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8"/>
            <p:cNvSpPr/>
            <p:nvPr/>
          </p:nvSpPr>
          <p:spPr>
            <a:xfrm>
              <a:off x="1734803" y="2869317"/>
              <a:ext cx="31525" cy="31559"/>
            </a:xfrm>
            <a:custGeom>
              <a:avLst/>
              <a:gdLst/>
              <a:ahLst/>
              <a:cxnLst/>
              <a:rect l="l" t="t" r="r" b="b"/>
              <a:pathLst>
                <a:path w="953" h="953" extrusionOk="0">
                  <a:moveTo>
                    <a:pt x="476" y="953"/>
                  </a:moveTo>
                  <a:cubicBezTo>
                    <a:pt x="762" y="953"/>
                    <a:pt x="953" y="739"/>
                    <a:pt x="953" y="477"/>
                  </a:cubicBezTo>
                  <a:cubicBezTo>
                    <a:pt x="953" y="191"/>
                    <a:pt x="762" y="0"/>
                    <a:pt x="476" y="0"/>
                  </a:cubicBezTo>
                  <a:cubicBezTo>
                    <a:pt x="214" y="0"/>
                    <a:pt x="0" y="191"/>
                    <a:pt x="0" y="477"/>
                  </a:cubicBezTo>
                  <a:cubicBezTo>
                    <a:pt x="0" y="739"/>
                    <a:pt x="214" y="953"/>
                    <a:pt x="476" y="95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8"/>
            <p:cNvSpPr/>
            <p:nvPr/>
          </p:nvSpPr>
          <p:spPr>
            <a:xfrm>
              <a:off x="1489779" y="2761263"/>
              <a:ext cx="282867" cy="384896"/>
            </a:xfrm>
            <a:custGeom>
              <a:avLst/>
              <a:gdLst/>
              <a:ahLst/>
              <a:cxnLst/>
              <a:rect l="l" t="t" r="r" b="b"/>
              <a:pathLst>
                <a:path w="8551" h="11623" extrusionOk="0">
                  <a:moveTo>
                    <a:pt x="7883" y="3406"/>
                  </a:moveTo>
                  <a:cubicBezTo>
                    <a:pt x="7979" y="3406"/>
                    <a:pt x="8074" y="3430"/>
                    <a:pt x="8122" y="3501"/>
                  </a:cubicBezTo>
                  <a:cubicBezTo>
                    <a:pt x="8193" y="3549"/>
                    <a:pt x="8217" y="3644"/>
                    <a:pt x="8217" y="3740"/>
                  </a:cubicBezTo>
                  <a:cubicBezTo>
                    <a:pt x="8217" y="3835"/>
                    <a:pt x="8193" y="3906"/>
                    <a:pt x="8122" y="3978"/>
                  </a:cubicBezTo>
                  <a:cubicBezTo>
                    <a:pt x="8074" y="4025"/>
                    <a:pt x="7979" y="4073"/>
                    <a:pt x="7883" y="4073"/>
                  </a:cubicBezTo>
                  <a:cubicBezTo>
                    <a:pt x="7788" y="4073"/>
                    <a:pt x="7717" y="4025"/>
                    <a:pt x="7645" y="3978"/>
                  </a:cubicBezTo>
                  <a:cubicBezTo>
                    <a:pt x="7598" y="3906"/>
                    <a:pt x="7550" y="3835"/>
                    <a:pt x="7550" y="3740"/>
                  </a:cubicBezTo>
                  <a:cubicBezTo>
                    <a:pt x="7550" y="3644"/>
                    <a:pt x="7598" y="3549"/>
                    <a:pt x="7645" y="3501"/>
                  </a:cubicBezTo>
                  <a:cubicBezTo>
                    <a:pt x="7717" y="3430"/>
                    <a:pt x="7788" y="3406"/>
                    <a:pt x="7883" y="3406"/>
                  </a:cubicBezTo>
                  <a:close/>
                  <a:moveTo>
                    <a:pt x="3454" y="2597"/>
                  </a:moveTo>
                  <a:cubicBezTo>
                    <a:pt x="3668" y="2597"/>
                    <a:pt x="3883" y="2692"/>
                    <a:pt x="4025" y="2835"/>
                  </a:cubicBezTo>
                  <a:cubicBezTo>
                    <a:pt x="4168" y="3001"/>
                    <a:pt x="4264" y="3168"/>
                    <a:pt x="4264" y="3406"/>
                  </a:cubicBezTo>
                  <a:cubicBezTo>
                    <a:pt x="4264" y="3621"/>
                    <a:pt x="4168" y="3811"/>
                    <a:pt x="4025" y="3978"/>
                  </a:cubicBezTo>
                  <a:cubicBezTo>
                    <a:pt x="3883" y="4121"/>
                    <a:pt x="3668" y="4216"/>
                    <a:pt x="3454" y="4216"/>
                  </a:cubicBezTo>
                  <a:cubicBezTo>
                    <a:pt x="3240" y="4216"/>
                    <a:pt x="3049" y="4121"/>
                    <a:pt x="2882" y="3978"/>
                  </a:cubicBezTo>
                  <a:cubicBezTo>
                    <a:pt x="2739" y="3811"/>
                    <a:pt x="2644" y="3621"/>
                    <a:pt x="2644" y="3406"/>
                  </a:cubicBezTo>
                  <a:cubicBezTo>
                    <a:pt x="2644" y="3192"/>
                    <a:pt x="2739" y="3001"/>
                    <a:pt x="2882" y="2835"/>
                  </a:cubicBezTo>
                  <a:cubicBezTo>
                    <a:pt x="3049" y="2692"/>
                    <a:pt x="3240" y="2597"/>
                    <a:pt x="3454" y="2597"/>
                  </a:cubicBezTo>
                  <a:close/>
                  <a:moveTo>
                    <a:pt x="3454" y="2239"/>
                  </a:moveTo>
                  <a:cubicBezTo>
                    <a:pt x="3120" y="2239"/>
                    <a:pt x="2859" y="2406"/>
                    <a:pt x="2644" y="2573"/>
                  </a:cubicBezTo>
                  <a:cubicBezTo>
                    <a:pt x="2454" y="2787"/>
                    <a:pt x="2335" y="3049"/>
                    <a:pt x="2335" y="3382"/>
                  </a:cubicBezTo>
                  <a:cubicBezTo>
                    <a:pt x="2335" y="3668"/>
                    <a:pt x="2454" y="3978"/>
                    <a:pt x="2644" y="4192"/>
                  </a:cubicBezTo>
                  <a:cubicBezTo>
                    <a:pt x="2859" y="4383"/>
                    <a:pt x="3120" y="4502"/>
                    <a:pt x="3454" y="4502"/>
                  </a:cubicBezTo>
                  <a:cubicBezTo>
                    <a:pt x="3763" y="4502"/>
                    <a:pt x="4049" y="4383"/>
                    <a:pt x="4264" y="4192"/>
                  </a:cubicBezTo>
                  <a:cubicBezTo>
                    <a:pt x="4454" y="3978"/>
                    <a:pt x="4597" y="3716"/>
                    <a:pt x="4597" y="3382"/>
                  </a:cubicBezTo>
                  <a:cubicBezTo>
                    <a:pt x="4597" y="3073"/>
                    <a:pt x="4454" y="2787"/>
                    <a:pt x="4264" y="2573"/>
                  </a:cubicBezTo>
                  <a:cubicBezTo>
                    <a:pt x="4049" y="2358"/>
                    <a:pt x="3787" y="2239"/>
                    <a:pt x="3454" y="2239"/>
                  </a:cubicBezTo>
                  <a:close/>
                  <a:moveTo>
                    <a:pt x="3454" y="1"/>
                  </a:moveTo>
                  <a:cubicBezTo>
                    <a:pt x="2501" y="1"/>
                    <a:pt x="1668" y="358"/>
                    <a:pt x="1049" y="1001"/>
                  </a:cubicBezTo>
                  <a:cubicBezTo>
                    <a:pt x="453" y="1620"/>
                    <a:pt x="72" y="2454"/>
                    <a:pt x="72" y="3406"/>
                  </a:cubicBezTo>
                  <a:cubicBezTo>
                    <a:pt x="72" y="3716"/>
                    <a:pt x="96" y="3978"/>
                    <a:pt x="144" y="4240"/>
                  </a:cubicBezTo>
                  <a:cubicBezTo>
                    <a:pt x="215" y="4502"/>
                    <a:pt x="334" y="4787"/>
                    <a:pt x="453" y="5026"/>
                  </a:cubicBezTo>
                  <a:cubicBezTo>
                    <a:pt x="488" y="5060"/>
                    <a:pt x="549" y="5083"/>
                    <a:pt x="616" y="5083"/>
                  </a:cubicBezTo>
                  <a:cubicBezTo>
                    <a:pt x="640" y="5083"/>
                    <a:pt x="666" y="5080"/>
                    <a:pt x="691" y="5073"/>
                  </a:cubicBezTo>
                  <a:cubicBezTo>
                    <a:pt x="739" y="5026"/>
                    <a:pt x="787" y="4930"/>
                    <a:pt x="739" y="4835"/>
                  </a:cubicBezTo>
                  <a:cubicBezTo>
                    <a:pt x="620" y="4621"/>
                    <a:pt x="549" y="4383"/>
                    <a:pt x="477" y="4168"/>
                  </a:cubicBezTo>
                  <a:cubicBezTo>
                    <a:pt x="429" y="3930"/>
                    <a:pt x="382" y="3692"/>
                    <a:pt x="382" y="3430"/>
                  </a:cubicBezTo>
                  <a:cubicBezTo>
                    <a:pt x="382" y="2573"/>
                    <a:pt x="715" y="1834"/>
                    <a:pt x="1287" y="1263"/>
                  </a:cubicBezTo>
                  <a:cubicBezTo>
                    <a:pt x="1858" y="715"/>
                    <a:pt x="2620" y="358"/>
                    <a:pt x="3454" y="358"/>
                  </a:cubicBezTo>
                  <a:cubicBezTo>
                    <a:pt x="3930" y="358"/>
                    <a:pt x="4383" y="453"/>
                    <a:pt x="4787" y="668"/>
                  </a:cubicBezTo>
                  <a:cubicBezTo>
                    <a:pt x="5216" y="882"/>
                    <a:pt x="5573" y="1191"/>
                    <a:pt x="5859" y="1549"/>
                  </a:cubicBezTo>
                  <a:cubicBezTo>
                    <a:pt x="5905" y="1595"/>
                    <a:pt x="5971" y="1621"/>
                    <a:pt x="6025" y="1621"/>
                  </a:cubicBezTo>
                  <a:cubicBezTo>
                    <a:pt x="6055" y="1621"/>
                    <a:pt x="6080" y="1613"/>
                    <a:pt x="6097" y="1596"/>
                  </a:cubicBezTo>
                  <a:cubicBezTo>
                    <a:pt x="6169" y="1525"/>
                    <a:pt x="6193" y="1406"/>
                    <a:pt x="6145" y="1358"/>
                  </a:cubicBezTo>
                  <a:cubicBezTo>
                    <a:pt x="5812" y="930"/>
                    <a:pt x="5430" y="596"/>
                    <a:pt x="4954" y="358"/>
                  </a:cubicBezTo>
                  <a:cubicBezTo>
                    <a:pt x="4502" y="120"/>
                    <a:pt x="4002" y="1"/>
                    <a:pt x="3454" y="1"/>
                  </a:cubicBezTo>
                  <a:close/>
                  <a:moveTo>
                    <a:pt x="5026" y="6407"/>
                  </a:moveTo>
                  <a:lnTo>
                    <a:pt x="5026" y="6931"/>
                  </a:lnTo>
                  <a:lnTo>
                    <a:pt x="5026" y="7455"/>
                  </a:lnTo>
                  <a:lnTo>
                    <a:pt x="1882" y="7455"/>
                  </a:lnTo>
                  <a:lnTo>
                    <a:pt x="1882" y="6407"/>
                  </a:lnTo>
                  <a:lnTo>
                    <a:pt x="2049" y="6502"/>
                  </a:lnTo>
                  <a:cubicBezTo>
                    <a:pt x="2477" y="6693"/>
                    <a:pt x="2954" y="6812"/>
                    <a:pt x="3454" y="6812"/>
                  </a:cubicBezTo>
                  <a:cubicBezTo>
                    <a:pt x="4025" y="6812"/>
                    <a:pt x="4549" y="6645"/>
                    <a:pt x="5026" y="6407"/>
                  </a:cubicBezTo>
                  <a:close/>
                  <a:moveTo>
                    <a:pt x="3906" y="8907"/>
                  </a:moveTo>
                  <a:cubicBezTo>
                    <a:pt x="3954" y="8907"/>
                    <a:pt x="4025" y="8955"/>
                    <a:pt x="4049" y="9003"/>
                  </a:cubicBezTo>
                  <a:cubicBezTo>
                    <a:pt x="4073" y="9026"/>
                    <a:pt x="4121" y="9098"/>
                    <a:pt x="4121" y="9145"/>
                  </a:cubicBezTo>
                  <a:cubicBezTo>
                    <a:pt x="4121" y="9217"/>
                    <a:pt x="4073" y="9265"/>
                    <a:pt x="4049" y="9312"/>
                  </a:cubicBezTo>
                  <a:cubicBezTo>
                    <a:pt x="4025" y="9336"/>
                    <a:pt x="3954" y="9360"/>
                    <a:pt x="3906" y="9360"/>
                  </a:cubicBezTo>
                  <a:lnTo>
                    <a:pt x="3359" y="9360"/>
                  </a:lnTo>
                  <a:lnTo>
                    <a:pt x="3359" y="8907"/>
                  </a:lnTo>
                  <a:close/>
                  <a:moveTo>
                    <a:pt x="2597" y="8550"/>
                  </a:moveTo>
                  <a:cubicBezTo>
                    <a:pt x="2501" y="8550"/>
                    <a:pt x="2406" y="8645"/>
                    <a:pt x="2406" y="8741"/>
                  </a:cubicBezTo>
                  <a:lnTo>
                    <a:pt x="2454" y="8741"/>
                  </a:lnTo>
                  <a:lnTo>
                    <a:pt x="2454" y="10312"/>
                  </a:lnTo>
                  <a:cubicBezTo>
                    <a:pt x="2454" y="10419"/>
                    <a:pt x="2511" y="10507"/>
                    <a:pt x="2608" y="10507"/>
                  </a:cubicBezTo>
                  <a:cubicBezTo>
                    <a:pt x="2620" y="10507"/>
                    <a:pt x="2632" y="10505"/>
                    <a:pt x="2644" y="10503"/>
                  </a:cubicBezTo>
                  <a:cubicBezTo>
                    <a:pt x="2716" y="10455"/>
                    <a:pt x="2763" y="10408"/>
                    <a:pt x="2763" y="10312"/>
                  </a:cubicBezTo>
                  <a:lnTo>
                    <a:pt x="2763" y="8741"/>
                  </a:lnTo>
                  <a:cubicBezTo>
                    <a:pt x="2763" y="8645"/>
                    <a:pt x="2668" y="8550"/>
                    <a:pt x="2597" y="8550"/>
                  </a:cubicBezTo>
                  <a:close/>
                  <a:moveTo>
                    <a:pt x="3216" y="8598"/>
                  </a:moveTo>
                  <a:cubicBezTo>
                    <a:pt x="3120" y="8598"/>
                    <a:pt x="3049" y="8669"/>
                    <a:pt x="3049" y="8764"/>
                  </a:cubicBezTo>
                  <a:lnTo>
                    <a:pt x="3049" y="10336"/>
                  </a:lnTo>
                  <a:cubicBezTo>
                    <a:pt x="3049" y="10431"/>
                    <a:pt x="3120" y="10527"/>
                    <a:pt x="3216" y="10527"/>
                  </a:cubicBezTo>
                  <a:cubicBezTo>
                    <a:pt x="3311" y="10527"/>
                    <a:pt x="3406" y="10431"/>
                    <a:pt x="3406" y="10336"/>
                  </a:cubicBezTo>
                  <a:lnTo>
                    <a:pt x="3406" y="9717"/>
                  </a:lnTo>
                  <a:lnTo>
                    <a:pt x="3692" y="9717"/>
                  </a:lnTo>
                  <a:lnTo>
                    <a:pt x="4192" y="10431"/>
                  </a:lnTo>
                  <a:cubicBezTo>
                    <a:pt x="4234" y="10473"/>
                    <a:pt x="4283" y="10498"/>
                    <a:pt x="4331" y="10498"/>
                  </a:cubicBezTo>
                  <a:cubicBezTo>
                    <a:pt x="4366" y="10498"/>
                    <a:pt x="4400" y="10485"/>
                    <a:pt x="4430" y="10455"/>
                  </a:cubicBezTo>
                  <a:cubicBezTo>
                    <a:pt x="4502" y="10408"/>
                    <a:pt x="4526" y="10312"/>
                    <a:pt x="4478" y="10217"/>
                  </a:cubicBezTo>
                  <a:lnTo>
                    <a:pt x="4073" y="9693"/>
                  </a:lnTo>
                  <a:cubicBezTo>
                    <a:pt x="4168" y="9669"/>
                    <a:pt x="4264" y="9598"/>
                    <a:pt x="4311" y="9550"/>
                  </a:cubicBezTo>
                  <a:cubicBezTo>
                    <a:pt x="4430" y="9455"/>
                    <a:pt x="4502" y="9312"/>
                    <a:pt x="4502" y="9145"/>
                  </a:cubicBezTo>
                  <a:cubicBezTo>
                    <a:pt x="4502" y="9003"/>
                    <a:pt x="4406" y="8860"/>
                    <a:pt x="4311" y="8764"/>
                  </a:cubicBezTo>
                  <a:cubicBezTo>
                    <a:pt x="4240" y="8645"/>
                    <a:pt x="4073" y="8598"/>
                    <a:pt x="3930" y="8598"/>
                  </a:cubicBezTo>
                  <a:close/>
                  <a:moveTo>
                    <a:pt x="4907" y="8598"/>
                  </a:moveTo>
                  <a:cubicBezTo>
                    <a:pt x="4835" y="8598"/>
                    <a:pt x="4740" y="8669"/>
                    <a:pt x="4740" y="8764"/>
                  </a:cubicBezTo>
                  <a:lnTo>
                    <a:pt x="4740" y="10336"/>
                  </a:lnTo>
                  <a:cubicBezTo>
                    <a:pt x="4740" y="10431"/>
                    <a:pt x="4835" y="10527"/>
                    <a:pt x="4907" y="10527"/>
                  </a:cubicBezTo>
                  <a:lnTo>
                    <a:pt x="5812" y="10527"/>
                  </a:lnTo>
                  <a:cubicBezTo>
                    <a:pt x="5907" y="10527"/>
                    <a:pt x="5978" y="10431"/>
                    <a:pt x="5978" y="10336"/>
                  </a:cubicBezTo>
                  <a:cubicBezTo>
                    <a:pt x="5978" y="10265"/>
                    <a:pt x="5907" y="10170"/>
                    <a:pt x="5812" y="10170"/>
                  </a:cubicBezTo>
                  <a:lnTo>
                    <a:pt x="5097" y="10170"/>
                  </a:lnTo>
                  <a:lnTo>
                    <a:pt x="5097" y="9717"/>
                  </a:lnTo>
                  <a:lnTo>
                    <a:pt x="5478" y="9717"/>
                  </a:lnTo>
                  <a:cubicBezTo>
                    <a:pt x="5597" y="9717"/>
                    <a:pt x="5692" y="9622"/>
                    <a:pt x="5669" y="9503"/>
                  </a:cubicBezTo>
                  <a:cubicBezTo>
                    <a:pt x="5621" y="9455"/>
                    <a:pt x="5573" y="9384"/>
                    <a:pt x="5478" y="9384"/>
                  </a:cubicBezTo>
                  <a:lnTo>
                    <a:pt x="5097" y="9384"/>
                  </a:lnTo>
                  <a:lnTo>
                    <a:pt x="5097" y="8955"/>
                  </a:lnTo>
                  <a:lnTo>
                    <a:pt x="5812" y="8955"/>
                  </a:lnTo>
                  <a:cubicBezTo>
                    <a:pt x="5907" y="8955"/>
                    <a:pt x="5978" y="8860"/>
                    <a:pt x="5978" y="8764"/>
                  </a:cubicBezTo>
                  <a:cubicBezTo>
                    <a:pt x="5978" y="8669"/>
                    <a:pt x="5907" y="8598"/>
                    <a:pt x="5812" y="8598"/>
                  </a:cubicBezTo>
                  <a:close/>
                  <a:moveTo>
                    <a:pt x="1096" y="8598"/>
                  </a:moveTo>
                  <a:cubicBezTo>
                    <a:pt x="1025" y="8598"/>
                    <a:pt x="930" y="8669"/>
                    <a:pt x="930" y="8764"/>
                  </a:cubicBezTo>
                  <a:lnTo>
                    <a:pt x="930" y="10336"/>
                  </a:lnTo>
                  <a:cubicBezTo>
                    <a:pt x="930" y="10443"/>
                    <a:pt x="1006" y="10530"/>
                    <a:pt x="1107" y="10530"/>
                  </a:cubicBezTo>
                  <a:cubicBezTo>
                    <a:pt x="1119" y="10530"/>
                    <a:pt x="1131" y="10529"/>
                    <a:pt x="1144" y="10527"/>
                  </a:cubicBezTo>
                  <a:cubicBezTo>
                    <a:pt x="1191" y="10503"/>
                    <a:pt x="1263" y="10431"/>
                    <a:pt x="1263" y="10336"/>
                  </a:cubicBezTo>
                  <a:lnTo>
                    <a:pt x="1287" y="10336"/>
                  </a:lnTo>
                  <a:lnTo>
                    <a:pt x="1287" y="9693"/>
                  </a:lnTo>
                  <a:lnTo>
                    <a:pt x="1668" y="9693"/>
                  </a:lnTo>
                  <a:cubicBezTo>
                    <a:pt x="1787" y="9693"/>
                    <a:pt x="1882" y="9598"/>
                    <a:pt x="1858" y="9479"/>
                  </a:cubicBezTo>
                  <a:cubicBezTo>
                    <a:pt x="1811" y="9431"/>
                    <a:pt x="1763" y="9360"/>
                    <a:pt x="1668" y="9360"/>
                  </a:cubicBezTo>
                  <a:lnTo>
                    <a:pt x="1287" y="9360"/>
                  </a:lnTo>
                  <a:lnTo>
                    <a:pt x="1287" y="8907"/>
                  </a:lnTo>
                  <a:lnTo>
                    <a:pt x="2001" y="8907"/>
                  </a:lnTo>
                  <a:cubicBezTo>
                    <a:pt x="2073" y="8907"/>
                    <a:pt x="2168" y="8860"/>
                    <a:pt x="2168" y="8764"/>
                  </a:cubicBezTo>
                  <a:cubicBezTo>
                    <a:pt x="2168" y="8669"/>
                    <a:pt x="2096" y="8598"/>
                    <a:pt x="2001" y="8598"/>
                  </a:cubicBezTo>
                  <a:close/>
                  <a:moveTo>
                    <a:pt x="6363" y="1911"/>
                  </a:moveTo>
                  <a:cubicBezTo>
                    <a:pt x="6339" y="1911"/>
                    <a:pt x="6314" y="1916"/>
                    <a:pt x="6288" y="1930"/>
                  </a:cubicBezTo>
                  <a:cubicBezTo>
                    <a:pt x="6193" y="1977"/>
                    <a:pt x="6169" y="2073"/>
                    <a:pt x="6193" y="2168"/>
                  </a:cubicBezTo>
                  <a:cubicBezTo>
                    <a:pt x="6288" y="2335"/>
                    <a:pt x="6335" y="2549"/>
                    <a:pt x="6407" y="2763"/>
                  </a:cubicBezTo>
                  <a:cubicBezTo>
                    <a:pt x="6431" y="2930"/>
                    <a:pt x="6454" y="3168"/>
                    <a:pt x="6454" y="3382"/>
                  </a:cubicBezTo>
                  <a:cubicBezTo>
                    <a:pt x="6454" y="4240"/>
                    <a:pt x="6121" y="4978"/>
                    <a:pt x="5573" y="5550"/>
                  </a:cubicBezTo>
                  <a:cubicBezTo>
                    <a:pt x="5002" y="6097"/>
                    <a:pt x="4216" y="6454"/>
                    <a:pt x="3382" y="6454"/>
                  </a:cubicBezTo>
                  <a:cubicBezTo>
                    <a:pt x="2954" y="6454"/>
                    <a:pt x="2525" y="6359"/>
                    <a:pt x="2144" y="6169"/>
                  </a:cubicBezTo>
                  <a:cubicBezTo>
                    <a:pt x="1715" y="6002"/>
                    <a:pt x="1406" y="5740"/>
                    <a:pt x="1096" y="5407"/>
                  </a:cubicBezTo>
                  <a:cubicBezTo>
                    <a:pt x="1072" y="5371"/>
                    <a:pt x="1031" y="5353"/>
                    <a:pt x="986" y="5353"/>
                  </a:cubicBezTo>
                  <a:cubicBezTo>
                    <a:pt x="941" y="5353"/>
                    <a:pt x="894" y="5371"/>
                    <a:pt x="858" y="5407"/>
                  </a:cubicBezTo>
                  <a:cubicBezTo>
                    <a:pt x="810" y="5454"/>
                    <a:pt x="810" y="5573"/>
                    <a:pt x="858" y="5645"/>
                  </a:cubicBezTo>
                  <a:cubicBezTo>
                    <a:pt x="1049" y="5859"/>
                    <a:pt x="1239" y="6050"/>
                    <a:pt x="1477" y="6216"/>
                  </a:cubicBezTo>
                  <a:lnTo>
                    <a:pt x="1477" y="7455"/>
                  </a:lnTo>
                  <a:lnTo>
                    <a:pt x="834" y="7455"/>
                  </a:lnTo>
                  <a:cubicBezTo>
                    <a:pt x="596" y="7455"/>
                    <a:pt x="382" y="7550"/>
                    <a:pt x="239" y="7693"/>
                  </a:cubicBezTo>
                  <a:cubicBezTo>
                    <a:pt x="96" y="7836"/>
                    <a:pt x="1" y="8050"/>
                    <a:pt x="1" y="8288"/>
                  </a:cubicBezTo>
                  <a:lnTo>
                    <a:pt x="1" y="10765"/>
                  </a:lnTo>
                  <a:cubicBezTo>
                    <a:pt x="1" y="11003"/>
                    <a:pt x="96" y="11217"/>
                    <a:pt x="239" y="11360"/>
                  </a:cubicBezTo>
                  <a:cubicBezTo>
                    <a:pt x="382" y="11503"/>
                    <a:pt x="596" y="11598"/>
                    <a:pt x="834" y="11598"/>
                  </a:cubicBezTo>
                  <a:lnTo>
                    <a:pt x="3025" y="11598"/>
                  </a:lnTo>
                  <a:cubicBezTo>
                    <a:pt x="3144" y="11598"/>
                    <a:pt x="3240" y="11503"/>
                    <a:pt x="3216" y="11408"/>
                  </a:cubicBezTo>
                  <a:cubicBezTo>
                    <a:pt x="3216" y="11360"/>
                    <a:pt x="3144" y="11289"/>
                    <a:pt x="3073" y="11289"/>
                  </a:cubicBezTo>
                  <a:lnTo>
                    <a:pt x="858" y="11289"/>
                  </a:lnTo>
                  <a:cubicBezTo>
                    <a:pt x="715" y="11289"/>
                    <a:pt x="596" y="11241"/>
                    <a:pt x="501" y="11146"/>
                  </a:cubicBezTo>
                  <a:cubicBezTo>
                    <a:pt x="406" y="11051"/>
                    <a:pt x="358" y="10932"/>
                    <a:pt x="358" y="10812"/>
                  </a:cubicBezTo>
                  <a:lnTo>
                    <a:pt x="358" y="8288"/>
                  </a:lnTo>
                  <a:cubicBezTo>
                    <a:pt x="358" y="8145"/>
                    <a:pt x="406" y="8026"/>
                    <a:pt x="501" y="7931"/>
                  </a:cubicBezTo>
                  <a:cubicBezTo>
                    <a:pt x="596" y="7836"/>
                    <a:pt x="715" y="7788"/>
                    <a:pt x="858" y="7788"/>
                  </a:cubicBezTo>
                  <a:lnTo>
                    <a:pt x="6002" y="7788"/>
                  </a:lnTo>
                  <a:cubicBezTo>
                    <a:pt x="6169" y="7788"/>
                    <a:pt x="6288" y="7836"/>
                    <a:pt x="6359" y="7931"/>
                  </a:cubicBezTo>
                  <a:cubicBezTo>
                    <a:pt x="6454" y="8026"/>
                    <a:pt x="6526" y="8145"/>
                    <a:pt x="6526" y="8288"/>
                  </a:cubicBezTo>
                  <a:lnTo>
                    <a:pt x="6526" y="10765"/>
                  </a:lnTo>
                  <a:cubicBezTo>
                    <a:pt x="6526" y="10908"/>
                    <a:pt x="6454" y="11027"/>
                    <a:pt x="6359" y="11122"/>
                  </a:cubicBezTo>
                  <a:cubicBezTo>
                    <a:pt x="6288" y="11217"/>
                    <a:pt x="6169" y="11265"/>
                    <a:pt x="6002" y="11265"/>
                  </a:cubicBezTo>
                  <a:lnTo>
                    <a:pt x="3811" y="11265"/>
                  </a:lnTo>
                  <a:cubicBezTo>
                    <a:pt x="3716" y="11265"/>
                    <a:pt x="3621" y="11384"/>
                    <a:pt x="3668" y="11503"/>
                  </a:cubicBezTo>
                  <a:cubicBezTo>
                    <a:pt x="3692" y="11575"/>
                    <a:pt x="3740" y="11622"/>
                    <a:pt x="3835" y="11622"/>
                  </a:cubicBezTo>
                  <a:lnTo>
                    <a:pt x="6002" y="11622"/>
                  </a:lnTo>
                  <a:cubicBezTo>
                    <a:pt x="6240" y="11622"/>
                    <a:pt x="6454" y="11503"/>
                    <a:pt x="6597" y="11360"/>
                  </a:cubicBezTo>
                  <a:cubicBezTo>
                    <a:pt x="6764" y="11217"/>
                    <a:pt x="6836" y="10979"/>
                    <a:pt x="6836" y="10741"/>
                  </a:cubicBezTo>
                  <a:lnTo>
                    <a:pt x="6836" y="8288"/>
                  </a:lnTo>
                  <a:cubicBezTo>
                    <a:pt x="6836" y="8050"/>
                    <a:pt x="6764" y="7836"/>
                    <a:pt x="6597" y="7693"/>
                  </a:cubicBezTo>
                  <a:cubicBezTo>
                    <a:pt x="6454" y="7550"/>
                    <a:pt x="6240" y="7455"/>
                    <a:pt x="6002" y="7455"/>
                  </a:cubicBezTo>
                  <a:lnTo>
                    <a:pt x="5359" y="7455"/>
                  </a:lnTo>
                  <a:lnTo>
                    <a:pt x="5359" y="7074"/>
                  </a:lnTo>
                  <a:cubicBezTo>
                    <a:pt x="6097" y="7050"/>
                    <a:pt x="6764" y="6716"/>
                    <a:pt x="7240" y="6240"/>
                  </a:cubicBezTo>
                  <a:cubicBezTo>
                    <a:pt x="7717" y="5764"/>
                    <a:pt x="8050" y="5097"/>
                    <a:pt x="8074" y="4359"/>
                  </a:cubicBezTo>
                  <a:cubicBezTo>
                    <a:pt x="8193" y="4335"/>
                    <a:pt x="8288" y="4264"/>
                    <a:pt x="8360" y="4192"/>
                  </a:cubicBezTo>
                  <a:cubicBezTo>
                    <a:pt x="8479" y="4073"/>
                    <a:pt x="8550" y="3883"/>
                    <a:pt x="8550" y="3716"/>
                  </a:cubicBezTo>
                  <a:cubicBezTo>
                    <a:pt x="8550" y="3525"/>
                    <a:pt x="8479" y="3359"/>
                    <a:pt x="8360" y="3240"/>
                  </a:cubicBezTo>
                  <a:cubicBezTo>
                    <a:pt x="8241" y="3120"/>
                    <a:pt x="8074" y="3049"/>
                    <a:pt x="7883" y="3049"/>
                  </a:cubicBezTo>
                  <a:cubicBezTo>
                    <a:pt x="7717" y="3049"/>
                    <a:pt x="7526" y="3144"/>
                    <a:pt x="7383" y="3263"/>
                  </a:cubicBezTo>
                  <a:cubicBezTo>
                    <a:pt x="7264" y="3382"/>
                    <a:pt x="7217" y="3549"/>
                    <a:pt x="7217" y="3740"/>
                  </a:cubicBezTo>
                  <a:cubicBezTo>
                    <a:pt x="7217" y="3906"/>
                    <a:pt x="7264" y="4097"/>
                    <a:pt x="7383" y="4216"/>
                  </a:cubicBezTo>
                  <a:cubicBezTo>
                    <a:pt x="7479" y="4311"/>
                    <a:pt x="7574" y="4359"/>
                    <a:pt x="7693" y="4383"/>
                  </a:cubicBezTo>
                  <a:cubicBezTo>
                    <a:pt x="7645" y="5026"/>
                    <a:pt x="7359" y="5621"/>
                    <a:pt x="6931" y="6026"/>
                  </a:cubicBezTo>
                  <a:cubicBezTo>
                    <a:pt x="6502" y="6454"/>
                    <a:pt x="5931" y="6740"/>
                    <a:pt x="5311" y="6764"/>
                  </a:cubicBezTo>
                  <a:lnTo>
                    <a:pt x="5311" y="6240"/>
                  </a:lnTo>
                  <a:cubicBezTo>
                    <a:pt x="5478" y="6121"/>
                    <a:pt x="5669" y="5978"/>
                    <a:pt x="5812" y="5811"/>
                  </a:cubicBezTo>
                  <a:cubicBezTo>
                    <a:pt x="6431" y="5192"/>
                    <a:pt x="6812" y="4359"/>
                    <a:pt x="6812" y="3406"/>
                  </a:cubicBezTo>
                  <a:cubicBezTo>
                    <a:pt x="6812" y="3168"/>
                    <a:pt x="6788" y="2930"/>
                    <a:pt x="6740" y="2692"/>
                  </a:cubicBezTo>
                  <a:cubicBezTo>
                    <a:pt x="6693" y="2454"/>
                    <a:pt x="6621" y="2216"/>
                    <a:pt x="6526" y="2001"/>
                  </a:cubicBezTo>
                  <a:cubicBezTo>
                    <a:pt x="6474" y="1950"/>
                    <a:pt x="6423" y="1911"/>
                    <a:pt x="6363" y="19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8"/>
          <p:cNvGrpSpPr/>
          <p:nvPr/>
        </p:nvGrpSpPr>
        <p:grpSpPr>
          <a:xfrm>
            <a:off x="3354440" y="2169643"/>
            <a:ext cx="386804" cy="288928"/>
            <a:chOff x="3408055" y="2199500"/>
            <a:chExt cx="386804" cy="288928"/>
          </a:xfrm>
        </p:grpSpPr>
        <p:sp>
          <p:nvSpPr>
            <p:cNvPr id="6001" name="Google Shape;6001;p68"/>
            <p:cNvSpPr/>
            <p:nvPr/>
          </p:nvSpPr>
          <p:spPr>
            <a:xfrm>
              <a:off x="3617584" y="2204501"/>
              <a:ext cx="135529" cy="224785"/>
            </a:xfrm>
            <a:custGeom>
              <a:avLst/>
              <a:gdLst/>
              <a:ahLst/>
              <a:cxnLst/>
              <a:rect l="l" t="t" r="r" b="b"/>
              <a:pathLst>
                <a:path w="4097" h="6788" extrusionOk="0">
                  <a:moveTo>
                    <a:pt x="1" y="1668"/>
                  </a:moveTo>
                  <a:lnTo>
                    <a:pt x="3978" y="48"/>
                  </a:lnTo>
                  <a:cubicBezTo>
                    <a:pt x="4049" y="1"/>
                    <a:pt x="4097" y="48"/>
                    <a:pt x="4097" y="120"/>
                  </a:cubicBezTo>
                  <a:lnTo>
                    <a:pt x="4097" y="3406"/>
                  </a:lnTo>
                  <a:lnTo>
                    <a:pt x="4097" y="6669"/>
                  </a:lnTo>
                  <a:cubicBezTo>
                    <a:pt x="4097" y="6764"/>
                    <a:pt x="4049" y="6788"/>
                    <a:pt x="3978" y="6764"/>
                  </a:cubicBezTo>
                  <a:lnTo>
                    <a:pt x="1" y="5121"/>
                  </a:lnTo>
                  <a:close/>
                </a:path>
              </a:pathLst>
            </a:custGeom>
            <a:solidFill>
              <a:srgbClr val="F6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8"/>
            <p:cNvSpPr/>
            <p:nvPr/>
          </p:nvSpPr>
          <p:spPr>
            <a:xfrm>
              <a:off x="3712127" y="2206090"/>
              <a:ext cx="39431" cy="224785"/>
            </a:xfrm>
            <a:custGeom>
              <a:avLst/>
              <a:gdLst/>
              <a:ahLst/>
              <a:cxnLst/>
              <a:rect l="l" t="t" r="r" b="b"/>
              <a:pathLst>
                <a:path w="1192" h="6788" extrusionOk="0">
                  <a:moveTo>
                    <a:pt x="1072" y="24"/>
                  </a:moveTo>
                  <a:cubicBezTo>
                    <a:pt x="1167" y="0"/>
                    <a:pt x="1191" y="24"/>
                    <a:pt x="1191" y="120"/>
                  </a:cubicBezTo>
                  <a:lnTo>
                    <a:pt x="1191" y="3382"/>
                  </a:lnTo>
                  <a:lnTo>
                    <a:pt x="1191" y="6668"/>
                  </a:lnTo>
                  <a:cubicBezTo>
                    <a:pt x="1191" y="6740"/>
                    <a:pt x="1167" y="6788"/>
                    <a:pt x="1072" y="6740"/>
                  </a:cubicBezTo>
                  <a:lnTo>
                    <a:pt x="477" y="6502"/>
                  </a:lnTo>
                  <a:lnTo>
                    <a:pt x="0" y="6311"/>
                  </a:lnTo>
                  <a:lnTo>
                    <a:pt x="0" y="477"/>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8"/>
            <p:cNvSpPr/>
            <p:nvPr/>
          </p:nvSpPr>
          <p:spPr>
            <a:xfrm>
              <a:off x="3731015" y="2206090"/>
              <a:ext cx="22097" cy="224785"/>
            </a:xfrm>
            <a:custGeom>
              <a:avLst/>
              <a:gdLst/>
              <a:ahLst/>
              <a:cxnLst/>
              <a:rect l="l" t="t" r="r" b="b"/>
              <a:pathLst>
                <a:path w="668" h="6788" extrusionOk="0">
                  <a:moveTo>
                    <a:pt x="549" y="24"/>
                  </a:moveTo>
                  <a:cubicBezTo>
                    <a:pt x="620" y="0"/>
                    <a:pt x="668" y="24"/>
                    <a:pt x="668" y="120"/>
                  </a:cubicBezTo>
                  <a:lnTo>
                    <a:pt x="668" y="3382"/>
                  </a:lnTo>
                  <a:lnTo>
                    <a:pt x="668" y="6668"/>
                  </a:lnTo>
                  <a:cubicBezTo>
                    <a:pt x="668" y="6740"/>
                    <a:pt x="620" y="6788"/>
                    <a:pt x="549" y="6740"/>
                  </a:cubicBezTo>
                  <a:lnTo>
                    <a:pt x="1" y="6549"/>
                  </a:lnTo>
                  <a:lnTo>
                    <a:pt x="1" y="262"/>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8"/>
            <p:cNvSpPr/>
            <p:nvPr/>
          </p:nvSpPr>
          <p:spPr>
            <a:xfrm>
              <a:off x="3478946" y="2372493"/>
              <a:ext cx="70130" cy="111995"/>
            </a:xfrm>
            <a:custGeom>
              <a:avLst/>
              <a:gdLst/>
              <a:ahLst/>
              <a:cxnLst/>
              <a:rect l="l" t="t" r="r" b="b"/>
              <a:pathLst>
                <a:path w="2120" h="3382" extrusionOk="0">
                  <a:moveTo>
                    <a:pt x="572" y="96"/>
                  </a:moveTo>
                  <a:cubicBezTo>
                    <a:pt x="358" y="572"/>
                    <a:pt x="72" y="1405"/>
                    <a:pt x="24" y="2072"/>
                  </a:cubicBezTo>
                  <a:cubicBezTo>
                    <a:pt x="0" y="3120"/>
                    <a:pt x="96" y="3382"/>
                    <a:pt x="500" y="3382"/>
                  </a:cubicBezTo>
                  <a:lnTo>
                    <a:pt x="1548" y="3382"/>
                  </a:lnTo>
                  <a:cubicBezTo>
                    <a:pt x="1786" y="3382"/>
                    <a:pt x="2096" y="3334"/>
                    <a:pt x="1929" y="2906"/>
                  </a:cubicBezTo>
                  <a:cubicBezTo>
                    <a:pt x="1858" y="2620"/>
                    <a:pt x="1310" y="2310"/>
                    <a:pt x="1548" y="1334"/>
                  </a:cubicBezTo>
                  <a:cubicBezTo>
                    <a:pt x="1620" y="1072"/>
                    <a:pt x="1763" y="739"/>
                    <a:pt x="1977" y="358"/>
                  </a:cubicBezTo>
                  <a:cubicBezTo>
                    <a:pt x="2025" y="262"/>
                    <a:pt x="2048" y="167"/>
                    <a:pt x="2120" y="72"/>
                  </a:cubicBezTo>
                  <a:lnTo>
                    <a:pt x="12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8"/>
            <p:cNvSpPr/>
            <p:nvPr/>
          </p:nvSpPr>
          <p:spPr>
            <a:xfrm>
              <a:off x="3502565" y="2371698"/>
              <a:ext cx="46510" cy="112028"/>
            </a:xfrm>
            <a:custGeom>
              <a:avLst/>
              <a:gdLst/>
              <a:ahLst/>
              <a:cxnLst/>
              <a:rect l="l" t="t" r="r" b="b"/>
              <a:pathLst>
                <a:path w="1406" h="3383" extrusionOk="0">
                  <a:moveTo>
                    <a:pt x="310" y="3382"/>
                  </a:moveTo>
                  <a:lnTo>
                    <a:pt x="834" y="3382"/>
                  </a:lnTo>
                  <a:cubicBezTo>
                    <a:pt x="1072" y="3382"/>
                    <a:pt x="1382" y="3334"/>
                    <a:pt x="1215" y="2906"/>
                  </a:cubicBezTo>
                  <a:cubicBezTo>
                    <a:pt x="1144" y="2620"/>
                    <a:pt x="596" y="2310"/>
                    <a:pt x="834" y="1334"/>
                  </a:cubicBezTo>
                  <a:cubicBezTo>
                    <a:pt x="906" y="1072"/>
                    <a:pt x="1049" y="739"/>
                    <a:pt x="1263" y="334"/>
                  </a:cubicBezTo>
                  <a:cubicBezTo>
                    <a:pt x="1311" y="262"/>
                    <a:pt x="1334" y="167"/>
                    <a:pt x="1406" y="72"/>
                  </a:cubicBezTo>
                  <a:lnTo>
                    <a:pt x="572" y="0"/>
                  </a:lnTo>
                  <a:lnTo>
                    <a:pt x="310" y="24"/>
                  </a:lnTo>
                  <a:lnTo>
                    <a:pt x="834" y="72"/>
                  </a:lnTo>
                  <a:cubicBezTo>
                    <a:pt x="787" y="167"/>
                    <a:pt x="739" y="262"/>
                    <a:pt x="691" y="334"/>
                  </a:cubicBezTo>
                  <a:cubicBezTo>
                    <a:pt x="477" y="739"/>
                    <a:pt x="334" y="1048"/>
                    <a:pt x="263" y="1334"/>
                  </a:cubicBezTo>
                  <a:cubicBezTo>
                    <a:pt x="1" y="2287"/>
                    <a:pt x="549" y="2620"/>
                    <a:pt x="668" y="2906"/>
                  </a:cubicBezTo>
                  <a:cubicBezTo>
                    <a:pt x="834" y="3311"/>
                    <a:pt x="549" y="3382"/>
                    <a:pt x="310" y="338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8"/>
            <p:cNvSpPr/>
            <p:nvPr/>
          </p:nvSpPr>
          <p:spPr>
            <a:xfrm>
              <a:off x="3418277" y="2281791"/>
              <a:ext cx="33113" cy="70999"/>
            </a:xfrm>
            <a:custGeom>
              <a:avLst/>
              <a:gdLst/>
              <a:ahLst/>
              <a:cxnLst/>
              <a:rect l="l" t="t" r="r" b="b"/>
              <a:pathLst>
                <a:path w="1001" h="2144" extrusionOk="0">
                  <a:moveTo>
                    <a:pt x="858" y="239"/>
                  </a:moveTo>
                  <a:lnTo>
                    <a:pt x="120" y="24"/>
                  </a:lnTo>
                  <a:cubicBezTo>
                    <a:pt x="24" y="1"/>
                    <a:pt x="1" y="48"/>
                    <a:pt x="1" y="120"/>
                  </a:cubicBezTo>
                  <a:lnTo>
                    <a:pt x="1" y="2025"/>
                  </a:lnTo>
                  <a:cubicBezTo>
                    <a:pt x="1" y="2120"/>
                    <a:pt x="48" y="2144"/>
                    <a:pt x="120" y="2120"/>
                  </a:cubicBezTo>
                  <a:lnTo>
                    <a:pt x="858" y="1906"/>
                  </a:lnTo>
                  <a:lnTo>
                    <a:pt x="1001" y="95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8"/>
            <p:cNvSpPr/>
            <p:nvPr/>
          </p:nvSpPr>
          <p:spPr>
            <a:xfrm>
              <a:off x="3446627" y="2259703"/>
              <a:ext cx="172578" cy="115969"/>
            </a:xfrm>
            <a:custGeom>
              <a:avLst/>
              <a:gdLst/>
              <a:ahLst/>
              <a:cxnLst/>
              <a:rect l="l" t="t" r="r" b="b"/>
              <a:pathLst>
                <a:path w="5217" h="3502" extrusionOk="0">
                  <a:moveTo>
                    <a:pt x="5169" y="1"/>
                  </a:moveTo>
                  <a:lnTo>
                    <a:pt x="858" y="1"/>
                  </a:lnTo>
                  <a:cubicBezTo>
                    <a:pt x="382" y="1"/>
                    <a:pt x="1" y="406"/>
                    <a:pt x="1" y="882"/>
                  </a:cubicBezTo>
                  <a:lnTo>
                    <a:pt x="1" y="2597"/>
                  </a:lnTo>
                  <a:cubicBezTo>
                    <a:pt x="1" y="3073"/>
                    <a:pt x="382" y="3502"/>
                    <a:pt x="882" y="3502"/>
                  </a:cubicBezTo>
                  <a:lnTo>
                    <a:pt x="5216" y="3502"/>
                  </a:lnTo>
                  <a:lnTo>
                    <a:pt x="5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8"/>
            <p:cNvSpPr/>
            <p:nvPr/>
          </p:nvSpPr>
          <p:spPr>
            <a:xfrm>
              <a:off x="3475803" y="2287321"/>
              <a:ext cx="112670" cy="59177"/>
            </a:xfrm>
            <a:custGeom>
              <a:avLst/>
              <a:gdLst/>
              <a:ahLst/>
              <a:cxnLst/>
              <a:rect l="l" t="t" r="r" b="b"/>
              <a:pathLst>
                <a:path w="3406" h="1787" extrusionOk="0">
                  <a:moveTo>
                    <a:pt x="333" y="0"/>
                  </a:moveTo>
                  <a:cubicBezTo>
                    <a:pt x="524" y="0"/>
                    <a:pt x="667" y="167"/>
                    <a:pt x="667" y="334"/>
                  </a:cubicBezTo>
                  <a:lnTo>
                    <a:pt x="667" y="1453"/>
                  </a:lnTo>
                  <a:cubicBezTo>
                    <a:pt x="667" y="1644"/>
                    <a:pt x="524" y="1786"/>
                    <a:pt x="333" y="1786"/>
                  </a:cubicBezTo>
                  <a:cubicBezTo>
                    <a:pt x="167" y="1786"/>
                    <a:pt x="0" y="1644"/>
                    <a:pt x="0" y="1453"/>
                  </a:cubicBezTo>
                  <a:lnTo>
                    <a:pt x="0" y="334"/>
                  </a:lnTo>
                  <a:cubicBezTo>
                    <a:pt x="0" y="167"/>
                    <a:pt x="167" y="0"/>
                    <a:pt x="333" y="0"/>
                  </a:cubicBezTo>
                  <a:close/>
                  <a:moveTo>
                    <a:pt x="3072" y="0"/>
                  </a:moveTo>
                  <a:cubicBezTo>
                    <a:pt x="3263" y="0"/>
                    <a:pt x="3406" y="167"/>
                    <a:pt x="3406" y="334"/>
                  </a:cubicBezTo>
                  <a:lnTo>
                    <a:pt x="3406" y="1453"/>
                  </a:lnTo>
                  <a:cubicBezTo>
                    <a:pt x="3406" y="1644"/>
                    <a:pt x="3263" y="1786"/>
                    <a:pt x="3072" y="1786"/>
                  </a:cubicBezTo>
                  <a:cubicBezTo>
                    <a:pt x="2882" y="1786"/>
                    <a:pt x="2739" y="1644"/>
                    <a:pt x="2739" y="1453"/>
                  </a:cubicBezTo>
                  <a:lnTo>
                    <a:pt x="2739" y="334"/>
                  </a:lnTo>
                  <a:cubicBezTo>
                    <a:pt x="2739" y="167"/>
                    <a:pt x="2905" y="0"/>
                    <a:pt x="3072" y="0"/>
                  </a:cubicBezTo>
                  <a:close/>
                  <a:moveTo>
                    <a:pt x="1715" y="0"/>
                  </a:moveTo>
                  <a:cubicBezTo>
                    <a:pt x="1881" y="0"/>
                    <a:pt x="2024" y="167"/>
                    <a:pt x="2024" y="334"/>
                  </a:cubicBezTo>
                  <a:lnTo>
                    <a:pt x="2024" y="1453"/>
                  </a:lnTo>
                  <a:cubicBezTo>
                    <a:pt x="2024" y="1644"/>
                    <a:pt x="1881" y="1786"/>
                    <a:pt x="1715" y="1786"/>
                  </a:cubicBezTo>
                  <a:cubicBezTo>
                    <a:pt x="1524" y="1786"/>
                    <a:pt x="1381" y="1644"/>
                    <a:pt x="1381" y="1453"/>
                  </a:cubicBezTo>
                  <a:lnTo>
                    <a:pt x="1381" y="334"/>
                  </a:lnTo>
                  <a:cubicBezTo>
                    <a:pt x="1381" y="167"/>
                    <a:pt x="1524" y="0"/>
                    <a:pt x="1715" y="0"/>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8"/>
            <p:cNvSpPr/>
            <p:nvPr/>
          </p:nvSpPr>
          <p:spPr>
            <a:xfrm>
              <a:off x="3753080" y="2280996"/>
              <a:ext cx="37083" cy="74972"/>
            </a:xfrm>
            <a:custGeom>
              <a:avLst/>
              <a:gdLst/>
              <a:ahLst/>
              <a:cxnLst/>
              <a:rect l="l" t="t" r="r" b="b"/>
              <a:pathLst>
                <a:path w="1121" h="2264" extrusionOk="0">
                  <a:moveTo>
                    <a:pt x="1" y="1"/>
                  </a:moveTo>
                  <a:cubicBezTo>
                    <a:pt x="620" y="1"/>
                    <a:pt x="1120" y="501"/>
                    <a:pt x="1120" y="1120"/>
                  </a:cubicBezTo>
                  <a:cubicBezTo>
                    <a:pt x="1120" y="1739"/>
                    <a:pt x="620" y="2263"/>
                    <a:pt x="1" y="2263"/>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8"/>
            <p:cNvSpPr/>
            <p:nvPr/>
          </p:nvSpPr>
          <p:spPr>
            <a:xfrm>
              <a:off x="3753080" y="2280996"/>
              <a:ext cx="37083" cy="74972"/>
            </a:xfrm>
            <a:custGeom>
              <a:avLst/>
              <a:gdLst/>
              <a:ahLst/>
              <a:cxnLst/>
              <a:rect l="l" t="t" r="r" b="b"/>
              <a:pathLst>
                <a:path w="1121" h="2264" extrusionOk="0">
                  <a:moveTo>
                    <a:pt x="1" y="1"/>
                  </a:moveTo>
                  <a:cubicBezTo>
                    <a:pt x="620" y="1"/>
                    <a:pt x="1120" y="501"/>
                    <a:pt x="1120" y="1120"/>
                  </a:cubicBezTo>
                  <a:cubicBezTo>
                    <a:pt x="1120" y="1739"/>
                    <a:pt x="620" y="2263"/>
                    <a:pt x="1" y="2263"/>
                  </a:cubicBezTo>
                  <a:lnTo>
                    <a:pt x="1" y="2049"/>
                  </a:lnTo>
                  <a:cubicBezTo>
                    <a:pt x="263" y="1835"/>
                    <a:pt x="477" y="1501"/>
                    <a:pt x="477" y="1144"/>
                  </a:cubicBezTo>
                  <a:cubicBezTo>
                    <a:pt x="477" y="763"/>
                    <a:pt x="287" y="429"/>
                    <a:pt x="1" y="26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8"/>
            <p:cNvSpPr/>
            <p:nvPr/>
          </p:nvSpPr>
          <p:spPr>
            <a:xfrm>
              <a:off x="3595520" y="2259703"/>
              <a:ext cx="21304" cy="115969"/>
            </a:xfrm>
            <a:custGeom>
              <a:avLst/>
              <a:gdLst/>
              <a:ahLst/>
              <a:cxnLst/>
              <a:rect l="l" t="t" r="r" b="b"/>
              <a:pathLst>
                <a:path w="644" h="3502" extrusionOk="0">
                  <a:moveTo>
                    <a:pt x="1" y="1"/>
                  </a:moveTo>
                  <a:lnTo>
                    <a:pt x="644" y="1"/>
                  </a:lnTo>
                  <a:lnTo>
                    <a:pt x="644" y="3502"/>
                  </a:lnTo>
                  <a:lnTo>
                    <a:pt x="1" y="3502"/>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8"/>
            <p:cNvSpPr/>
            <p:nvPr/>
          </p:nvSpPr>
          <p:spPr>
            <a:xfrm>
              <a:off x="3682189" y="2220296"/>
              <a:ext cx="29970" cy="194816"/>
            </a:xfrm>
            <a:custGeom>
              <a:avLst/>
              <a:gdLst/>
              <a:ahLst/>
              <a:cxnLst/>
              <a:rect l="l" t="t" r="r" b="b"/>
              <a:pathLst>
                <a:path w="906" h="5883" extrusionOk="0">
                  <a:moveTo>
                    <a:pt x="905" y="0"/>
                  </a:moveTo>
                  <a:lnTo>
                    <a:pt x="0" y="405"/>
                  </a:lnTo>
                  <a:lnTo>
                    <a:pt x="0" y="5477"/>
                  </a:lnTo>
                  <a:lnTo>
                    <a:pt x="905" y="5882"/>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8"/>
            <p:cNvSpPr/>
            <p:nvPr/>
          </p:nvSpPr>
          <p:spPr>
            <a:xfrm>
              <a:off x="3408055" y="2199500"/>
              <a:ext cx="386804" cy="288928"/>
            </a:xfrm>
            <a:custGeom>
              <a:avLst/>
              <a:gdLst/>
              <a:ahLst/>
              <a:cxnLst/>
              <a:rect l="l" t="t" r="r" b="b"/>
              <a:pathLst>
                <a:path w="11693" h="8725" extrusionOk="0">
                  <a:moveTo>
                    <a:pt x="3763" y="2819"/>
                  </a:moveTo>
                  <a:cubicBezTo>
                    <a:pt x="3810" y="2819"/>
                    <a:pt x="3834" y="2843"/>
                    <a:pt x="3882" y="2867"/>
                  </a:cubicBezTo>
                  <a:cubicBezTo>
                    <a:pt x="3882" y="2890"/>
                    <a:pt x="3906" y="2962"/>
                    <a:pt x="3929" y="2986"/>
                  </a:cubicBezTo>
                  <a:lnTo>
                    <a:pt x="3929" y="4129"/>
                  </a:lnTo>
                  <a:cubicBezTo>
                    <a:pt x="3929" y="4176"/>
                    <a:pt x="3906" y="4200"/>
                    <a:pt x="3882" y="4248"/>
                  </a:cubicBezTo>
                  <a:cubicBezTo>
                    <a:pt x="3834" y="4272"/>
                    <a:pt x="3787" y="4296"/>
                    <a:pt x="3763" y="4296"/>
                  </a:cubicBezTo>
                  <a:cubicBezTo>
                    <a:pt x="3691" y="4296"/>
                    <a:pt x="3667" y="4272"/>
                    <a:pt x="3644" y="4248"/>
                  </a:cubicBezTo>
                  <a:cubicBezTo>
                    <a:pt x="3596" y="4200"/>
                    <a:pt x="3572" y="4176"/>
                    <a:pt x="3572" y="4129"/>
                  </a:cubicBezTo>
                  <a:lnTo>
                    <a:pt x="3572" y="2986"/>
                  </a:lnTo>
                  <a:cubicBezTo>
                    <a:pt x="3572" y="2938"/>
                    <a:pt x="3596" y="2890"/>
                    <a:pt x="3644" y="2867"/>
                  </a:cubicBezTo>
                  <a:cubicBezTo>
                    <a:pt x="3667" y="2843"/>
                    <a:pt x="3715" y="2819"/>
                    <a:pt x="3763" y="2819"/>
                  </a:cubicBezTo>
                  <a:close/>
                  <a:moveTo>
                    <a:pt x="2381" y="2819"/>
                  </a:moveTo>
                  <a:cubicBezTo>
                    <a:pt x="2453" y="2819"/>
                    <a:pt x="2477" y="2843"/>
                    <a:pt x="2501" y="2867"/>
                  </a:cubicBezTo>
                  <a:cubicBezTo>
                    <a:pt x="2524" y="2890"/>
                    <a:pt x="2524" y="2962"/>
                    <a:pt x="2572" y="2986"/>
                  </a:cubicBezTo>
                  <a:lnTo>
                    <a:pt x="2572" y="4153"/>
                  </a:lnTo>
                  <a:cubicBezTo>
                    <a:pt x="2572" y="4200"/>
                    <a:pt x="2524" y="4224"/>
                    <a:pt x="2501" y="4272"/>
                  </a:cubicBezTo>
                  <a:cubicBezTo>
                    <a:pt x="2477" y="4296"/>
                    <a:pt x="2405" y="4319"/>
                    <a:pt x="2381" y="4319"/>
                  </a:cubicBezTo>
                  <a:cubicBezTo>
                    <a:pt x="2334" y="4319"/>
                    <a:pt x="2286" y="4296"/>
                    <a:pt x="2262" y="4272"/>
                  </a:cubicBezTo>
                  <a:cubicBezTo>
                    <a:pt x="2239" y="4248"/>
                    <a:pt x="2215" y="4200"/>
                    <a:pt x="2215" y="4153"/>
                  </a:cubicBezTo>
                  <a:lnTo>
                    <a:pt x="2215" y="2986"/>
                  </a:lnTo>
                  <a:cubicBezTo>
                    <a:pt x="2215" y="2938"/>
                    <a:pt x="2239" y="2890"/>
                    <a:pt x="2262" y="2867"/>
                  </a:cubicBezTo>
                  <a:cubicBezTo>
                    <a:pt x="2286" y="2843"/>
                    <a:pt x="2358" y="2819"/>
                    <a:pt x="2381" y="2819"/>
                  </a:cubicBezTo>
                  <a:close/>
                  <a:moveTo>
                    <a:pt x="5120" y="2819"/>
                  </a:moveTo>
                  <a:cubicBezTo>
                    <a:pt x="5192" y="2819"/>
                    <a:pt x="5215" y="2843"/>
                    <a:pt x="5239" y="2867"/>
                  </a:cubicBezTo>
                  <a:cubicBezTo>
                    <a:pt x="5263" y="2890"/>
                    <a:pt x="5311" y="2962"/>
                    <a:pt x="5311" y="2986"/>
                  </a:cubicBezTo>
                  <a:lnTo>
                    <a:pt x="5311" y="4153"/>
                  </a:lnTo>
                  <a:cubicBezTo>
                    <a:pt x="5311" y="4200"/>
                    <a:pt x="5263" y="4224"/>
                    <a:pt x="5239" y="4272"/>
                  </a:cubicBezTo>
                  <a:cubicBezTo>
                    <a:pt x="5215" y="4296"/>
                    <a:pt x="5192" y="4319"/>
                    <a:pt x="5120" y="4319"/>
                  </a:cubicBezTo>
                  <a:cubicBezTo>
                    <a:pt x="5073" y="4319"/>
                    <a:pt x="5025" y="4296"/>
                    <a:pt x="5001" y="4272"/>
                  </a:cubicBezTo>
                  <a:cubicBezTo>
                    <a:pt x="4977" y="4248"/>
                    <a:pt x="4953" y="4200"/>
                    <a:pt x="4953" y="4153"/>
                  </a:cubicBezTo>
                  <a:lnTo>
                    <a:pt x="4953" y="2986"/>
                  </a:lnTo>
                  <a:cubicBezTo>
                    <a:pt x="4953" y="2938"/>
                    <a:pt x="4977" y="2890"/>
                    <a:pt x="5001" y="2867"/>
                  </a:cubicBezTo>
                  <a:cubicBezTo>
                    <a:pt x="5025" y="2843"/>
                    <a:pt x="5073" y="2819"/>
                    <a:pt x="5120" y="2819"/>
                  </a:cubicBezTo>
                  <a:close/>
                  <a:moveTo>
                    <a:pt x="453" y="2652"/>
                  </a:moveTo>
                  <a:lnTo>
                    <a:pt x="976" y="2819"/>
                  </a:lnTo>
                  <a:lnTo>
                    <a:pt x="976" y="4296"/>
                  </a:lnTo>
                  <a:lnTo>
                    <a:pt x="453" y="4415"/>
                  </a:lnTo>
                  <a:lnTo>
                    <a:pt x="453" y="2652"/>
                  </a:lnTo>
                  <a:close/>
                  <a:moveTo>
                    <a:pt x="10597" y="2629"/>
                  </a:moveTo>
                  <a:cubicBezTo>
                    <a:pt x="10788" y="2652"/>
                    <a:pt x="10955" y="2748"/>
                    <a:pt x="11098" y="2867"/>
                  </a:cubicBezTo>
                  <a:cubicBezTo>
                    <a:pt x="11264" y="3057"/>
                    <a:pt x="11383" y="3295"/>
                    <a:pt x="11383" y="3557"/>
                  </a:cubicBezTo>
                  <a:cubicBezTo>
                    <a:pt x="11383" y="3819"/>
                    <a:pt x="11288" y="4057"/>
                    <a:pt x="11098" y="4248"/>
                  </a:cubicBezTo>
                  <a:cubicBezTo>
                    <a:pt x="10955" y="4391"/>
                    <a:pt x="10812" y="4462"/>
                    <a:pt x="10597" y="4510"/>
                  </a:cubicBezTo>
                  <a:lnTo>
                    <a:pt x="10597" y="2629"/>
                  </a:lnTo>
                  <a:close/>
                  <a:moveTo>
                    <a:pt x="2381" y="2509"/>
                  </a:moveTo>
                  <a:cubicBezTo>
                    <a:pt x="2262" y="2509"/>
                    <a:pt x="2120" y="2581"/>
                    <a:pt x="2024" y="2652"/>
                  </a:cubicBezTo>
                  <a:cubicBezTo>
                    <a:pt x="1929" y="2748"/>
                    <a:pt x="1881" y="2867"/>
                    <a:pt x="1881" y="3010"/>
                  </a:cubicBezTo>
                  <a:lnTo>
                    <a:pt x="1881" y="4153"/>
                  </a:lnTo>
                  <a:cubicBezTo>
                    <a:pt x="1881" y="4296"/>
                    <a:pt x="1929" y="4415"/>
                    <a:pt x="2024" y="4510"/>
                  </a:cubicBezTo>
                  <a:cubicBezTo>
                    <a:pt x="2120" y="4605"/>
                    <a:pt x="2239" y="4653"/>
                    <a:pt x="2381" y="4653"/>
                  </a:cubicBezTo>
                  <a:cubicBezTo>
                    <a:pt x="2524" y="4653"/>
                    <a:pt x="2643" y="4605"/>
                    <a:pt x="2739" y="4510"/>
                  </a:cubicBezTo>
                  <a:cubicBezTo>
                    <a:pt x="2834" y="4415"/>
                    <a:pt x="2882" y="4296"/>
                    <a:pt x="2882" y="4153"/>
                  </a:cubicBezTo>
                  <a:lnTo>
                    <a:pt x="2882" y="3010"/>
                  </a:lnTo>
                  <a:cubicBezTo>
                    <a:pt x="2882" y="2867"/>
                    <a:pt x="2834" y="2748"/>
                    <a:pt x="2739" y="2652"/>
                  </a:cubicBezTo>
                  <a:cubicBezTo>
                    <a:pt x="2643" y="2557"/>
                    <a:pt x="2524" y="2509"/>
                    <a:pt x="2381" y="2509"/>
                  </a:cubicBezTo>
                  <a:close/>
                  <a:moveTo>
                    <a:pt x="3763" y="2509"/>
                  </a:moveTo>
                  <a:cubicBezTo>
                    <a:pt x="3596" y="2509"/>
                    <a:pt x="3477" y="2581"/>
                    <a:pt x="3406" y="2652"/>
                  </a:cubicBezTo>
                  <a:cubicBezTo>
                    <a:pt x="3310" y="2748"/>
                    <a:pt x="3239" y="2867"/>
                    <a:pt x="3239" y="3010"/>
                  </a:cubicBezTo>
                  <a:lnTo>
                    <a:pt x="3239" y="4153"/>
                  </a:lnTo>
                  <a:cubicBezTo>
                    <a:pt x="3239" y="4296"/>
                    <a:pt x="3310" y="4415"/>
                    <a:pt x="3406" y="4510"/>
                  </a:cubicBezTo>
                  <a:cubicBezTo>
                    <a:pt x="3477" y="4605"/>
                    <a:pt x="3596" y="4653"/>
                    <a:pt x="3763" y="4653"/>
                  </a:cubicBezTo>
                  <a:cubicBezTo>
                    <a:pt x="3906" y="4653"/>
                    <a:pt x="4025" y="4605"/>
                    <a:pt x="4120" y="4510"/>
                  </a:cubicBezTo>
                  <a:cubicBezTo>
                    <a:pt x="4191" y="4415"/>
                    <a:pt x="4263" y="4296"/>
                    <a:pt x="4263" y="4153"/>
                  </a:cubicBezTo>
                  <a:lnTo>
                    <a:pt x="4263" y="3010"/>
                  </a:lnTo>
                  <a:cubicBezTo>
                    <a:pt x="4263" y="2867"/>
                    <a:pt x="4191" y="2748"/>
                    <a:pt x="4120" y="2652"/>
                  </a:cubicBezTo>
                  <a:cubicBezTo>
                    <a:pt x="4025" y="2557"/>
                    <a:pt x="3906" y="2509"/>
                    <a:pt x="3763" y="2509"/>
                  </a:cubicBezTo>
                  <a:close/>
                  <a:moveTo>
                    <a:pt x="5120" y="2509"/>
                  </a:moveTo>
                  <a:cubicBezTo>
                    <a:pt x="5001" y="2509"/>
                    <a:pt x="4858" y="2581"/>
                    <a:pt x="4763" y="2652"/>
                  </a:cubicBezTo>
                  <a:cubicBezTo>
                    <a:pt x="4668" y="2748"/>
                    <a:pt x="4620" y="2867"/>
                    <a:pt x="4620" y="3010"/>
                  </a:cubicBezTo>
                  <a:lnTo>
                    <a:pt x="4620" y="4153"/>
                  </a:lnTo>
                  <a:cubicBezTo>
                    <a:pt x="4620" y="4296"/>
                    <a:pt x="4668" y="4415"/>
                    <a:pt x="4763" y="4510"/>
                  </a:cubicBezTo>
                  <a:cubicBezTo>
                    <a:pt x="4858" y="4605"/>
                    <a:pt x="4977" y="4653"/>
                    <a:pt x="5120" y="4653"/>
                  </a:cubicBezTo>
                  <a:cubicBezTo>
                    <a:pt x="5263" y="4653"/>
                    <a:pt x="5382" y="4605"/>
                    <a:pt x="5477" y="4510"/>
                  </a:cubicBezTo>
                  <a:cubicBezTo>
                    <a:pt x="5573" y="4415"/>
                    <a:pt x="5620" y="4296"/>
                    <a:pt x="5620" y="4153"/>
                  </a:cubicBezTo>
                  <a:lnTo>
                    <a:pt x="5620" y="3010"/>
                  </a:lnTo>
                  <a:cubicBezTo>
                    <a:pt x="5620" y="2867"/>
                    <a:pt x="5573" y="2748"/>
                    <a:pt x="5477" y="2652"/>
                  </a:cubicBezTo>
                  <a:cubicBezTo>
                    <a:pt x="5382" y="2557"/>
                    <a:pt x="5263" y="2509"/>
                    <a:pt x="5120" y="2509"/>
                  </a:cubicBezTo>
                  <a:close/>
                  <a:moveTo>
                    <a:pt x="10240" y="461"/>
                  </a:moveTo>
                  <a:lnTo>
                    <a:pt x="10240" y="6748"/>
                  </a:lnTo>
                  <a:lnTo>
                    <a:pt x="9383" y="6391"/>
                  </a:lnTo>
                  <a:lnTo>
                    <a:pt x="9383" y="3962"/>
                  </a:lnTo>
                  <a:cubicBezTo>
                    <a:pt x="9383" y="3843"/>
                    <a:pt x="9288" y="3795"/>
                    <a:pt x="9192" y="3795"/>
                  </a:cubicBezTo>
                  <a:cubicBezTo>
                    <a:pt x="9121" y="3795"/>
                    <a:pt x="9050" y="3891"/>
                    <a:pt x="9050" y="3962"/>
                  </a:cubicBezTo>
                  <a:lnTo>
                    <a:pt x="9050" y="6272"/>
                  </a:lnTo>
                  <a:lnTo>
                    <a:pt x="6525" y="5224"/>
                  </a:lnTo>
                  <a:lnTo>
                    <a:pt x="6525" y="1986"/>
                  </a:lnTo>
                  <a:lnTo>
                    <a:pt x="9050" y="938"/>
                  </a:lnTo>
                  <a:lnTo>
                    <a:pt x="9050" y="3224"/>
                  </a:lnTo>
                  <a:cubicBezTo>
                    <a:pt x="9050" y="3343"/>
                    <a:pt x="9145" y="3414"/>
                    <a:pt x="9240" y="3414"/>
                  </a:cubicBezTo>
                  <a:cubicBezTo>
                    <a:pt x="9312" y="3414"/>
                    <a:pt x="9383" y="3319"/>
                    <a:pt x="9383" y="3224"/>
                  </a:cubicBezTo>
                  <a:lnTo>
                    <a:pt x="9383" y="819"/>
                  </a:lnTo>
                  <a:lnTo>
                    <a:pt x="10240" y="461"/>
                  </a:lnTo>
                  <a:close/>
                  <a:moveTo>
                    <a:pt x="10426" y="0"/>
                  </a:moveTo>
                  <a:cubicBezTo>
                    <a:pt x="10404" y="0"/>
                    <a:pt x="10382" y="3"/>
                    <a:pt x="10359" y="9"/>
                  </a:cubicBezTo>
                  <a:cubicBezTo>
                    <a:pt x="9026" y="580"/>
                    <a:pt x="7644" y="1104"/>
                    <a:pt x="6311" y="1676"/>
                  </a:cubicBezTo>
                  <a:lnTo>
                    <a:pt x="4144" y="1652"/>
                  </a:lnTo>
                  <a:cubicBezTo>
                    <a:pt x="4049" y="1652"/>
                    <a:pt x="3953" y="1700"/>
                    <a:pt x="3953" y="1795"/>
                  </a:cubicBezTo>
                  <a:cubicBezTo>
                    <a:pt x="3953" y="1890"/>
                    <a:pt x="4049" y="1986"/>
                    <a:pt x="4144" y="1986"/>
                  </a:cubicBezTo>
                  <a:lnTo>
                    <a:pt x="6168" y="1986"/>
                  </a:lnTo>
                  <a:lnTo>
                    <a:pt x="6168" y="5129"/>
                  </a:lnTo>
                  <a:lnTo>
                    <a:pt x="2024" y="5129"/>
                  </a:lnTo>
                  <a:cubicBezTo>
                    <a:pt x="1810" y="5129"/>
                    <a:pt x="1643" y="5034"/>
                    <a:pt x="1524" y="4915"/>
                  </a:cubicBezTo>
                  <a:cubicBezTo>
                    <a:pt x="1405" y="4796"/>
                    <a:pt x="1310" y="4629"/>
                    <a:pt x="1310" y="4415"/>
                  </a:cubicBezTo>
                  <a:lnTo>
                    <a:pt x="1310" y="2700"/>
                  </a:lnTo>
                  <a:cubicBezTo>
                    <a:pt x="1310" y="2486"/>
                    <a:pt x="1405" y="2295"/>
                    <a:pt x="1524" y="2176"/>
                  </a:cubicBezTo>
                  <a:cubicBezTo>
                    <a:pt x="1667" y="2057"/>
                    <a:pt x="1810" y="1986"/>
                    <a:pt x="2024" y="1986"/>
                  </a:cubicBezTo>
                  <a:lnTo>
                    <a:pt x="3239" y="1986"/>
                  </a:lnTo>
                  <a:cubicBezTo>
                    <a:pt x="3358" y="1986"/>
                    <a:pt x="3429" y="1890"/>
                    <a:pt x="3429" y="1795"/>
                  </a:cubicBezTo>
                  <a:cubicBezTo>
                    <a:pt x="3429" y="1700"/>
                    <a:pt x="3334" y="1652"/>
                    <a:pt x="3239" y="1652"/>
                  </a:cubicBezTo>
                  <a:lnTo>
                    <a:pt x="1929" y="1652"/>
                  </a:lnTo>
                  <a:cubicBezTo>
                    <a:pt x="1643" y="1652"/>
                    <a:pt x="1381" y="1771"/>
                    <a:pt x="1191" y="1938"/>
                  </a:cubicBezTo>
                  <a:cubicBezTo>
                    <a:pt x="1048" y="2105"/>
                    <a:pt x="929" y="2271"/>
                    <a:pt x="905" y="2486"/>
                  </a:cubicBezTo>
                  <a:lnTo>
                    <a:pt x="214" y="2295"/>
                  </a:lnTo>
                  <a:cubicBezTo>
                    <a:pt x="195" y="2289"/>
                    <a:pt x="178" y="2286"/>
                    <a:pt x="162" y="2286"/>
                  </a:cubicBezTo>
                  <a:cubicBezTo>
                    <a:pt x="119" y="2286"/>
                    <a:pt x="89" y="2308"/>
                    <a:pt x="71" y="2343"/>
                  </a:cubicBezTo>
                  <a:cubicBezTo>
                    <a:pt x="24" y="2367"/>
                    <a:pt x="0" y="2390"/>
                    <a:pt x="0" y="2462"/>
                  </a:cubicBezTo>
                  <a:lnTo>
                    <a:pt x="0" y="4629"/>
                  </a:lnTo>
                  <a:cubicBezTo>
                    <a:pt x="0" y="4724"/>
                    <a:pt x="95" y="4796"/>
                    <a:pt x="191" y="4796"/>
                  </a:cubicBezTo>
                  <a:lnTo>
                    <a:pt x="238" y="4796"/>
                  </a:lnTo>
                  <a:lnTo>
                    <a:pt x="929" y="4629"/>
                  </a:lnTo>
                  <a:cubicBezTo>
                    <a:pt x="976" y="4843"/>
                    <a:pt x="1072" y="5010"/>
                    <a:pt x="1215" y="5153"/>
                  </a:cubicBezTo>
                  <a:cubicBezTo>
                    <a:pt x="1405" y="5343"/>
                    <a:pt x="1667" y="5462"/>
                    <a:pt x="1977" y="5462"/>
                  </a:cubicBezTo>
                  <a:lnTo>
                    <a:pt x="2381" y="5462"/>
                  </a:lnTo>
                  <a:cubicBezTo>
                    <a:pt x="2358" y="5558"/>
                    <a:pt x="2286" y="5629"/>
                    <a:pt x="2262" y="5748"/>
                  </a:cubicBezTo>
                  <a:cubicBezTo>
                    <a:pt x="2215" y="5915"/>
                    <a:pt x="2143" y="6082"/>
                    <a:pt x="2096" y="6272"/>
                  </a:cubicBezTo>
                  <a:cubicBezTo>
                    <a:pt x="2048" y="6344"/>
                    <a:pt x="2120" y="6439"/>
                    <a:pt x="2215" y="6463"/>
                  </a:cubicBezTo>
                  <a:cubicBezTo>
                    <a:pt x="2230" y="6473"/>
                    <a:pt x="2247" y="6478"/>
                    <a:pt x="2264" y="6478"/>
                  </a:cubicBezTo>
                  <a:cubicBezTo>
                    <a:pt x="2325" y="6478"/>
                    <a:pt x="2387" y="6418"/>
                    <a:pt x="2405" y="6344"/>
                  </a:cubicBezTo>
                  <a:cubicBezTo>
                    <a:pt x="2453" y="6177"/>
                    <a:pt x="2501" y="5986"/>
                    <a:pt x="2572" y="5843"/>
                  </a:cubicBezTo>
                  <a:cubicBezTo>
                    <a:pt x="2620" y="5701"/>
                    <a:pt x="2691" y="5558"/>
                    <a:pt x="2739" y="5439"/>
                  </a:cubicBezTo>
                  <a:lnTo>
                    <a:pt x="3929" y="5439"/>
                  </a:lnTo>
                  <a:cubicBezTo>
                    <a:pt x="3072" y="6939"/>
                    <a:pt x="3477" y="7534"/>
                    <a:pt x="3763" y="7939"/>
                  </a:cubicBezTo>
                  <a:cubicBezTo>
                    <a:pt x="3810" y="8011"/>
                    <a:pt x="3834" y="8082"/>
                    <a:pt x="3882" y="8130"/>
                  </a:cubicBezTo>
                  <a:cubicBezTo>
                    <a:pt x="3906" y="8249"/>
                    <a:pt x="3906" y="8320"/>
                    <a:pt x="3882" y="8344"/>
                  </a:cubicBezTo>
                  <a:cubicBezTo>
                    <a:pt x="3810" y="8415"/>
                    <a:pt x="3715" y="8415"/>
                    <a:pt x="3644" y="8415"/>
                  </a:cubicBezTo>
                  <a:lnTo>
                    <a:pt x="2572" y="8415"/>
                  </a:lnTo>
                  <a:cubicBezTo>
                    <a:pt x="2453" y="8415"/>
                    <a:pt x="2358" y="8368"/>
                    <a:pt x="2334" y="8249"/>
                  </a:cubicBezTo>
                  <a:cubicBezTo>
                    <a:pt x="2262" y="8082"/>
                    <a:pt x="2239" y="7772"/>
                    <a:pt x="2262" y="7272"/>
                  </a:cubicBezTo>
                  <a:lnTo>
                    <a:pt x="2262" y="7106"/>
                  </a:lnTo>
                  <a:cubicBezTo>
                    <a:pt x="2262" y="7010"/>
                    <a:pt x="2215" y="6915"/>
                    <a:pt x="2120" y="6915"/>
                  </a:cubicBezTo>
                  <a:cubicBezTo>
                    <a:pt x="2024" y="6915"/>
                    <a:pt x="1929" y="6987"/>
                    <a:pt x="1929" y="7058"/>
                  </a:cubicBezTo>
                  <a:lnTo>
                    <a:pt x="1929" y="7272"/>
                  </a:lnTo>
                  <a:cubicBezTo>
                    <a:pt x="1929" y="7820"/>
                    <a:pt x="1929" y="8177"/>
                    <a:pt x="2024" y="8368"/>
                  </a:cubicBezTo>
                  <a:cubicBezTo>
                    <a:pt x="2120" y="8630"/>
                    <a:pt x="2286" y="8725"/>
                    <a:pt x="2596" y="8725"/>
                  </a:cubicBezTo>
                  <a:lnTo>
                    <a:pt x="3644" y="8725"/>
                  </a:lnTo>
                  <a:cubicBezTo>
                    <a:pt x="3787" y="8725"/>
                    <a:pt x="3953" y="8701"/>
                    <a:pt x="4072" y="8606"/>
                  </a:cubicBezTo>
                  <a:cubicBezTo>
                    <a:pt x="4239" y="8534"/>
                    <a:pt x="4287" y="8344"/>
                    <a:pt x="4191" y="8058"/>
                  </a:cubicBezTo>
                  <a:cubicBezTo>
                    <a:pt x="4144" y="7939"/>
                    <a:pt x="4072" y="7844"/>
                    <a:pt x="4025" y="7749"/>
                  </a:cubicBezTo>
                  <a:cubicBezTo>
                    <a:pt x="3787" y="7415"/>
                    <a:pt x="3453" y="6939"/>
                    <a:pt x="4191" y="5629"/>
                  </a:cubicBezTo>
                  <a:lnTo>
                    <a:pt x="4620" y="6320"/>
                  </a:lnTo>
                  <a:cubicBezTo>
                    <a:pt x="4652" y="6383"/>
                    <a:pt x="4705" y="6415"/>
                    <a:pt x="4765" y="6415"/>
                  </a:cubicBezTo>
                  <a:cubicBezTo>
                    <a:pt x="4795" y="6415"/>
                    <a:pt x="4826" y="6407"/>
                    <a:pt x="4858" y="6391"/>
                  </a:cubicBezTo>
                  <a:cubicBezTo>
                    <a:pt x="4930" y="6320"/>
                    <a:pt x="4977" y="6224"/>
                    <a:pt x="4906" y="6129"/>
                  </a:cubicBezTo>
                  <a:lnTo>
                    <a:pt x="4501" y="5462"/>
                  </a:lnTo>
                  <a:lnTo>
                    <a:pt x="6239" y="5462"/>
                  </a:lnTo>
                  <a:cubicBezTo>
                    <a:pt x="7597" y="6034"/>
                    <a:pt x="8954" y="6558"/>
                    <a:pt x="10288" y="7129"/>
                  </a:cubicBezTo>
                  <a:cubicBezTo>
                    <a:pt x="10336" y="7153"/>
                    <a:pt x="10359" y="7153"/>
                    <a:pt x="10383" y="7153"/>
                  </a:cubicBezTo>
                  <a:cubicBezTo>
                    <a:pt x="10478" y="7153"/>
                    <a:pt x="10574" y="7058"/>
                    <a:pt x="10574" y="6987"/>
                  </a:cubicBezTo>
                  <a:lnTo>
                    <a:pt x="10574" y="4843"/>
                  </a:lnTo>
                  <a:cubicBezTo>
                    <a:pt x="10859" y="4796"/>
                    <a:pt x="11098" y="4677"/>
                    <a:pt x="11312" y="4486"/>
                  </a:cubicBezTo>
                  <a:cubicBezTo>
                    <a:pt x="11550" y="4248"/>
                    <a:pt x="11693" y="3914"/>
                    <a:pt x="11693" y="3557"/>
                  </a:cubicBezTo>
                  <a:cubicBezTo>
                    <a:pt x="11693" y="3200"/>
                    <a:pt x="11550" y="2867"/>
                    <a:pt x="11312" y="2629"/>
                  </a:cubicBezTo>
                  <a:cubicBezTo>
                    <a:pt x="11098" y="2462"/>
                    <a:pt x="10859" y="2295"/>
                    <a:pt x="10574" y="2271"/>
                  </a:cubicBezTo>
                  <a:lnTo>
                    <a:pt x="10574" y="152"/>
                  </a:lnTo>
                  <a:lnTo>
                    <a:pt x="10574" y="104"/>
                  </a:lnTo>
                  <a:cubicBezTo>
                    <a:pt x="10555" y="31"/>
                    <a:pt x="10496" y="0"/>
                    <a:pt x="10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68"/>
          <p:cNvGrpSpPr/>
          <p:nvPr/>
        </p:nvGrpSpPr>
        <p:grpSpPr>
          <a:xfrm>
            <a:off x="3381599" y="1526873"/>
            <a:ext cx="332487" cy="382511"/>
            <a:chOff x="3437960" y="1569686"/>
            <a:chExt cx="332487" cy="382511"/>
          </a:xfrm>
        </p:grpSpPr>
        <p:sp>
          <p:nvSpPr>
            <p:cNvPr id="6015" name="Google Shape;6015;p68"/>
            <p:cNvSpPr/>
            <p:nvPr/>
          </p:nvSpPr>
          <p:spPr>
            <a:xfrm>
              <a:off x="3457675" y="1599655"/>
              <a:ext cx="293089" cy="156965"/>
            </a:xfrm>
            <a:custGeom>
              <a:avLst/>
              <a:gdLst/>
              <a:ahLst/>
              <a:cxnLst/>
              <a:rect l="l" t="t" r="r" b="b"/>
              <a:pathLst>
                <a:path w="8860" h="4740" extrusionOk="0">
                  <a:moveTo>
                    <a:pt x="4430" y="0"/>
                  </a:moveTo>
                  <a:cubicBezTo>
                    <a:pt x="6859" y="0"/>
                    <a:pt x="8859" y="2048"/>
                    <a:pt x="8859" y="4549"/>
                  </a:cubicBezTo>
                  <a:lnTo>
                    <a:pt x="4454" y="4739"/>
                  </a:lnTo>
                  <a:lnTo>
                    <a:pt x="24" y="4549"/>
                  </a:lnTo>
                  <a:cubicBezTo>
                    <a:pt x="0" y="2024"/>
                    <a:pt x="1977" y="0"/>
                    <a:pt x="4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8"/>
            <p:cNvSpPr/>
            <p:nvPr/>
          </p:nvSpPr>
          <p:spPr>
            <a:xfrm>
              <a:off x="3593965" y="1599655"/>
              <a:ext cx="156799" cy="150640"/>
            </a:xfrm>
            <a:custGeom>
              <a:avLst/>
              <a:gdLst/>
              <a:ahLst/>
              <a:cxnLst/>
              <a:rect l="l" t="t" r="r" b="b"/>
              <a:pathLst>
                <a:path w="4740" h="4549" extrusionOk="0">
                  <a:moveTo>
                    <a:pt x="310" y="0"/>
                  </a:moveTo>
                  <a:cubicBezTo>
                    <a:pt x="2739" y="0"/>
                    <a:pt x="4739" y="2048"/>
                    <a:pt x="4739" y="4549"/>
                  </a:cubicBezTo>
                  <a:lnTo>
                    <a:pt x="4096" y="4549"/>
                  </a:lnTo>
                  <a:cubicBezTo>
                    <a:pt x="4096" y="2144"/>
                    <a:pt x="2263" y="167"/>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8"/>
            <p:cNvSpPr/>
            <p:nvPr/>
          </p:nvSpPr>
          <p:spPr>
            <a:xfrm>
              <a:off x="3458469" y="1768409"/>
              <a:ext cx="289152" cy="180609"/>
            </a:xfrm>
            <a:custGeom>
              <a:avLst/>
              <a:gdLst/>
              <a:ahLst/>
              <a:cxnLst/>
              <a:rect l="l" t="t" r="r" b="b"/>
              <a:pathLst>
                <a:path w="8741" h="5454" extrusionOk="0">
                  <a:moveTo>
                    <a:pt x="8740" y="0"/>
                  </a:moveTo>
                  <a:lnTo>
                    <a:pt x="8740" y="3930"/>
                  </a:lnTo>
                  <a:cubicBezTo>
                    <a:pt x="8740" y="4763"/>
                    <a:pt x="8097" y="5454"/>
                    <a:pt x="7264" y="5454"/>
                  </a:cubicBezTo>
                  <a:lnTo>
                    <a:pt x="1477" y="5454"/>
                  </a:lnTo>
                  <a:cubicBezTo>
                    <a:pt x="691" y="5454"/>
                    <a:pt x="0" y="4787"/>
                    <a:pt x="0" y="3930"/>
                  </a:cubicBez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8"/>
            <p:cNvSpPr/>
            <p:nvPr/>
          </p:nvSpPr>
          <p:spPr>
            <a:xfrm>
              <a:off x="3676665" y="1768409"/>
              <a:ext cx="70957" cy="180609"/>
            </a:xfrm>
            <a:custGeom>
              <a:avLst/>
              <a:gdLst/>
              <a:ahLst/>
              <a:cxnLst/>
              <a:rect l="l" t="t" r="r" b="b"/>
              <a:pathLst>
                <a:path w="2145" h="5454" extrusionOk="0">
                  <a:moveTo>
                    <a:pt x="2144" y="0"/>
                  </a:moveTo>
                  <a:lnTo>
                    <a:pt x="2144" y="3930"/>
                  </a:lnTo>
                  <a:cubicBezTo>
                    <a:pt x="2144" y="4763"/>
                    <a:pt x="1501" y="5454"/>
                    <a:pt x="668" y="5454"/>
                  </a:cubicBezTo>
                  <a:lnTo>
                    <a:pt x="1" y="5454"/>
                  </a:lnTo>
                  <a:cubicBezTo>
                    <a:pt x="810" y="5454"/>
                    <a:pt x="1501" y="4787"/>
                    <a:pt x="1501" y="3930"/>
                  </a:cubicBezTo>
                  <a:lnTo>
                    <a:pt x="1501"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8"/>
            <p:cNvSpPr/>
            <p:nvPr/>
          </p:nvSpPr>
          <p:spPr>
            <a:xfrm>
              <a:off x="3442690" y="1750262"/>
              <a:ext cx="322232" cy="21326"/>
            </a:xfrm>
            <a:custGeom>
              <a:avLst/>
              <a:gdLst/>
              <a:ahLst/>
              <a:cxnLst/>
              <a:rect l="l" t="t" r="r" b="b"/>
              <a:pathLst>
                <a:path w="9741" h="644" extrusionOk="0">
                  <a:moveTo>
                    <a:pt x="358" y="1"/>
                  </a:moveTo>
                  <a:lnTo>
                    <a:pt x="9384" y="1"/>
                  </a:lnTo>
                  <a:cubicBezTo>
                    <a:pt x="9550" y="1"/>
                    <a:pt x="9693" y="120"/>
                    <a:pt x="9693" y="310"/>
                  </a:cubicBezTo>
                  <a:cubicBezTo>
                    <a:pt x="9741" y="501"/>
                    <a:pt x="9574" y="644"/>
                    <a:pt x="9384" y="644"/>
                  </a:cubicBezTo>
                  <a:lnTo>
                    <a:pt x="358" y="644"/>
                  </a:lnTo>
                  <a:cubicBezTo>
                    <a:pt x="168" y="644"/>
                    <a:pt x="25" y="501"/>
                    <a:pt x="25" y="358"/>
                  </a:cubicBezTo>
                  <a:cubicBezTo>
                    <a:pt x="1" y="144"/>
                    <a:pt x="168" y="1"/>
                    <a:pt x="358"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8"/>
            <p:cNvSpPr/>
            <p:nvPr/>
          </p:nvSpPr>
          <p:spPr>
            <a:xfrm>
              <a:off x="3731809" y="1750262"/>
              <a:ext cx="33907" cy="21326"/>
            </a:xfrm>
            <a:custGeom>
              <a:avLst/>
              <a:gdLst/>
              <a:ahLst/>
              <a:cxnLst/>
              <a:rect l="l" t="t" r="r" b="b"/>
              <a:pathLst>
                <a:path w="1025" h="644" extrusionOk="0">
                  <a:moveTo>
                    <a:pt x="1" y="1"/>
                  </a:moveTo>
                  <a:lnTo>
                    <a:pt x="668" y="1"/>
                  </a:lnTo>
                  <a:cubicBezTo>
                    <a:pt x="834" y="1"/>
                    <a:pt x="1001" y="120"/>
                    <a:pt x="1001" y="310"/>
                  </a:cubicBezTo>
                  <a:cubicBezTo>
                    <a:pt x="1025" y="501"/>
                    <a:pt x="882" y="644"/>
                    <a:pt x="668" y="644"/>
                  </a:cubicBezTo>
                  <a:lnTo>
                    <a:pt x="1" y="644"/>
                  </a:lnTo>
                  <a:cubicBezTo>
                    <a:pt x="191" y="644"/>
                    <a:pt x="334" y="501"/>
                    <a:pt x="334" y="334"/>
                  </a:cubicBezTo>
                  <a:cubicBezTo>
                    <a:pt x="334" y="144"/>
                    <a:pt x="191" y="1"/>
                    <a:pt x="1" y="1"/>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8"/>
            <p:cNvSpPr/>
            <p:nvPr/>
          </p:nvSpPr>
          <p:spPr>
            <a:xfrm>
              <a:off x="3519105" y="1576773"/>
              <a:ext cx="168642" cy="173523"/>
            </a:xfrm>
            <a:custGeom>
              <a:avLst/>
              <a:gdLst/>
              <a:ahLst/>
              <a:cxnLst/>
              <a:rect l="l" t="t" r="r" b="b"/>
              <a:pathLst>
                <a:path w="5098" h="5240" extrusionOk="0">
                  <a:moveTo>
                    <a:pt x="2573" y="1"/>
                  </a:moveTo>
                  <a:cubicBezTo>
                    <a:pt x="3978" y="1"/>
                    <a:pt x="5097" y="2358"/>
                    <a:pt x="5097" y="5240"/>
                  </a:cubicBezTo>
                  <a:lnTo>
                    <a:pt x="1" y="5240"/>
                  </a:lnTo>
                  <a:cubicBezTo>
                    <a:pt x="1" y="2358"/>
                    <a:pt x="1168" y="1"/>
                    <a:pt x="25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8"/>
            <p:cNvSpPr/>
            <p:nvPr/>
          </p:nvSpPr>
          <p:spPr>
            <a:xfrm>
              <a:off x="3593171" y="1576773"/>
              <a:ext cx="94576" cy="173523"/>
            </a:xfrm>
            <a:custGeom>
              <a:avLst/>
              <a:gdLst/>
              <a:ahLst/>
              <a:cxnLst/>
              <a:rect l="l" t="t" r="r" b="b"/>
              <a:pathLst>
                <a:path w="2859" h="5240" extrusionOk="0">
                  <a:moveTo>
                    <a:pt x="334" y="1"/>
                  </a:moveTo>
                  <a:cubicBezTo>
                    <a:pt x="1739" y="1"/>
                    <a:pt x="2858" y="2358"/>
                    <a:pt x="2858" y="5240"/>
                  </a:cubicBezTo>
                  <a:lnTo>
                    <a:pt x="2215" y="5240"/>
                  </a:lnTo>
                  <a:cubicBezTo>
                    <a:pt x="2215" y="2573"/>
                    <a:pt x="1263" y="358"/>
                    <a:pt x="0" y="24"/>
                  </a:cubicBezTo>
                  <a:cubicBezTo>
                    <a:pt x="96" y="1"/>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8"/>
            <p:cNvSpPr/>
            <p:nvPr/>
          </p:nvSpPr>
          <p:spPr>
            <a:xfrm>
              <a:off x="3482088" y="1772350"/>
              <a:ext cx="244263" cy="93086"/>
            </a:xfrm>
            <a:custGeom>
              <a:avLst/>
              <a:gdLst/>
              <a:ahLst/>
              <a:cxnLst/>
              <a:rect l="l" t="t" r="r" b="b"/>
              <a:pathLst>
                <a:path w="7384" h="2811" extrusionOk="0">
                  <a:moveTo>
                    <a:pt x="7383" y="1"/>
                  </a:moveTo>
                  <a:lnTo>
                    <a:pt x="7383" y="1620"/>
                  </a:lnTo>
                  <a:cubicBezTo>
                    <a:pt x="7383" y="2287"/>
                    <a:pt x="6835" y="2811"/>
                    <a:pt x="6192" y="2811"/>
                  </a:cubicBezTo>
                  <a:lnTo>
                    <a:pt x="4644" y="2811"/>
                  </a:lnTo>
                  <a:cubicBezTo>
                    <a:pt x="4287" y="2811"/>
                    <a:pt x="4192" y="2549"/>
                    <a:pt x="4168" y="2263"/>
                  </a:cubicBezTo>
                  <a:cubicBezTo>
                    <a:pt x="4097" y="1930"/>
                    <a:pt x="3954" y="1477"/>
                    <a:pt x="3692" y="1477"/>
                  </a:cubicBezTo>
                  <a:cubicBezTo>
                    <a:pt x="3430" y="1477"/>
                    <a:pt x="3263" y="1930"/>
                    <a:pt x="3216" y="2263"/>
                  </a:cubicBezTo>
                  <a:cubicBezTo>
                    <a:pt x="3144" y="2549"/>
                    <a:pt x="3096" y="2811"/>
                    <a:pt x="2739" y="2811"/>
                  </a:cubicBezTo>
                  <a:lnTo>
                    <a:pt x="1191" y="2811"/>
                  </a:lnTo>
                  <a:cubicBezTo>
                    <a:pt x="525" y="2811"/>
                    <a:pt x="1" y="2287"/>
                    <a:pt x="1" y="1620"/>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8"/>
            <p:cNvSpPr/>
            <p:nvPr/>
          </p:nvSpPr>
          <p:spPr>
            <a:xfrm>
              <a:off x="3554567" y="1772350"/>
              <a:ext cx="171784" cy="93086"/>
            </a:xfrm>
            <a:custGeom>
              <a:avLst/>
              <a:gdLst/>
              <a:ahLst/>
              <a:cxnLst/>
              <a:rect l="l" t="t" r="r" b="b"/>
              <a:pathLst>
                <a:path w="5193" h="2811" extrusionOk="0">
                  <a:moveTo>
                    <a:pt x="5192" y="1"/>
                  </a:moveTo>
                  <a:lnTo>
                    <a:pt x="5192" y="1620"/>
                  </a:lnTo>
                  <a:cubicBezTo>
                    <a:pt x="5192" y="2287"/>
                    <a:pt x="4644" y="2811"/>
                    <a:pt x="4001" y="2811"/>
                  </a:cubicBezTo>
                  <a:lnTo>
                    <a:pt x="3454" y="2811"/>
                  </a:lnTo>
                  <a:cubicBezTo>
                    <a:pt x="4120" y="2811"/>
                    <a:pt x="4621" y="2287"/>
                    <a:pt x="4621" y="1620"/>
                  </a:cubicBezTo>
                  <a:lnTo>
                    <a:pt x="4621" y="1"/>
                  </a:lnTo>
                  <a:close/>
                  <a:moveTo>
                    <a:pt x="1501" y="1453"/>
                  </a:moveTo>
                  <a:cubicBezTo>
                    <a:pt x="1239" y="1453"/>
                    <a:pt x="1072" y="1906"/>
                    <a:pt x="1025" y="2215"/>
                  </a:cubicBezTo>
                  <a:cubicBezTo>
                    <a:pt x="953" y="2525"/>
                    <a:pt x="905" y="2787"/>
                    <a:pt x="548" y="2787"/>
                  </a:cubicBezTo>
                  <a:lnTo>
                    <a:pt x="1" y="2787"/>
                  </a:lnTo>
                  <a:cubicBezTo>
                    <a:pt x="358" y="2787"/>
                    <a:pt x="453" y="2525"/>
                    <a:pt x="477" y="2215"/>
                  </a:cubicBezTo>
                  <a:cubicBezTo>
                    <a:pt x="548" y="1906"/>
                    <a:pt x="691" y="1453"/>
                    <a:pt x="953" y="145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8"/>
            <p:cNvSpPr/>
            <p:nvPr/>
          </p:nvSpPr>
          <p:spPr>
            <a:xfrm>
              <a:off x="3566376" y="1627240"/>
              <a:ext cx="74099" cy="95471"/>
            </a:xfrm>
            <a:custGeom>
              <a:avLst/>
              <a:gdLst/>
              <a:ahLst/>
              <a:cxnLst/>
              <a:rect l="l" t="t" r="r" b="b"/>
              <a:pathLst>
                <a:path w="2240" h="2883" extrusionOk="0">
                  <a:moveTo>
                    <a:pt x="1025" y="2835"/>
                  </a:moveTo>
                  <a:cubicBezTo>
                    <a:pt x="763" y="2739"/>
                    <a:pt x="1" y="2406"/>
                    <a:pt x="1" y="1692"/>
                  </a:cubicBezTo>
                  <a:lnTo>
                    <a:pt x="1" y="548"/>
                  </a:lnTo>
                  <a:cubicBezTo>
                    <a:pt x="1" y="501"/>
                    <a:pt x="48" y="477"/>
                    <a:pt x="96" y="477"/>
                  </a:cubicBezTo>
                  <a:cubicBezTo>
                    <a:pt x="429" y="429"/>
                    <a:pt x="763" y="286"/>
                    <a:pt x="1049" y="48"/>
                  </a:cubicBezTo>
                  <a:cubicBezTo>
                    <a:pt x="1120" y="1"/>
                    <a:pt x="1144" y="1"/>
                    <a:pt x="1191" y="48"/>
                  </a:cubicBezTo>
                  <a:cubicBezTo>
                    <a:pt x="1501" y="310"/>
                    <a:pt x="1787" y="429"/>
                    <a:pt x="2120" y="477"/>
                  </a:cubicBezTo>
                  <a:cubicBezTo>
                    <a:pt x="2192" y="477"/>
                    <a:pt x="2239" y="501"/>
                    <a:pt x="2239" y="548"/>
                  </a:cubicBezTo>
                  <a:lnTo>
                    <a:pt x="2239" y="1692"/>
                  </a:lnTo>
                  <a:cubicBezTo>
                    <a:pt x="2239" y="2382"/>
                    <a:pt x="1501" y="2716"/>
                    <a:pt x="1239" y="2835"/>
                  </a:cubicBezTo>
                  <a:cubicBezTo>
                    <a:pt x="1120" y="2882"/>
                    <a:pt x="1144" y="2882"/>
                    <a:pt x="1025" y="283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8"/>
            <p:cNvSpPr/>
            <p:nvPr/>
          </p:nvSpPr>
          <p:spPr>
            <a:xfrm>
              <a:off x="3592377" y="1627240"/>
              <a:ext cx="48098" cy="95471"/>
            </a:xfrm>
            <a:custGeom>
              <a:avLst/>
              <a:gdLst/>
              <a:ahLst/>
              <a:cxnLst/>
              <a:rect l="l" t="t" r="r" b="b"/>
              <a:pathLst>
                <a:path w="1454" h="2883" extrusionOk="0">
                  <a:moveTo>
                    <a:pt x="239" y="2835"/>
                  </a:moveTo>
                  <a:cubicBezTo>
                    <a:pt x="167" y="2787"/>
                    <a:pt x="96" y="2763"/>
                    <a:pt x="1" y="2739"/>
                  </a:cubicBezTo>
                  <a:cubicBezTo>
                    <a:pt x="334" y="2573"/>
                    <a:pt x="763" y="2263"/>
                    <a:pt x="763" y="1715"/>
                  </a:cubicBezTo>
                  <a:lnTo>
                    <a:pt x="763" y="596"/>
                  </a:lnTo>
                  <a:cubicBezTo>
                    <a:pt x="763" y="525"/>
                    <a:pt x="715" y="501"/>
                    <a:pt x="644" y="501"/>
                  </a:cubicBezTo>
                  <a:cubicBezTo>
                    <a:pt x="405" y="477"/>
                    <a:pt x="215" y="406"/>
                    <a:pt x="1" y="263"/>
                  </a:cubicBezTo>
                  <a:cubicBezTo>
                    <a:pt x="96" y="191"/>
                    <a:pt x="167" y="144"/>
                    <a:pt x="263" y="48"/>
                  </a:cubicBezTo>
                  <a:cubicBezTo>
                    <a:pt x="334" y="1"/>
                    <a:pt x="358" y="1"/>
                    <a:pt x="405" y="48"/>
                  </a:cubicBezTo>
                  <a:cubicBezTo>
                    <a:pt x="715" y="310"/>
                    <a:pt x="1001" y="429"/>
                    <a:pt x="1334" y="477"/>
                  </a:cubicBezTo>
                  <a:cubicBezTo>
                    <a:pt x="1406" y="477"/>
                    <a:pt x="1453" y="501"/>
                    <a:pt x="1453" y="548"/>
                  </a:cubicBezTo>
                  <a:lnTo>
                    <a:pt x="1453" y="1692"/>
                  </a:lnTo>
                  <a:cubicBezTo>
                    <a:pt x="1453" y="2382"/>
                    <a:pt x="715" y="2716"/>
                    <a:pt x="453" y="2835"/>
                  </a:cubicBezTo>
                  <a:cubicBezTo>
                    <a:pt x="334" y="2882"/>
                    <a:pt x="358" y="2882"/>
                    <a:pt x="239" y="283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8"/>
            <p:cNvSpPr/>
            <p:nvPr/>
          </p:nvSpPr>
          <p:spPr>
            <a:xfrm>
              <a:off x="3437960" y="1569686"/>
              <a:ext cx="332487" cy="382511"/>
            </a:xfrm>
            <a:custGeom>
              <a:avLst/>
              <a:gdLst/>
              <a:ahLst/>
              <a:cxnLst/>
              <a:rect l="l" t="t" r="r" b="b"/>
              <a:pathLst>
                <a:path w="10051" h="11551" extrusionOk="0">
                  <a:moveTo>
                    <a:pt x="5050" y="1953"/>
                  </a:moveTo>
                  <a:cubicBezTo>
                    <a:pt x="5169" y="2072"/>
                    <a:pt x="5335" y="2191"/>
                    <a:pt x="5502" y="2239"/>
                  </a:cubicBezTo>
                  <a:cubicBezTo>
                    <a:pt x="5645" y="2334"/>
                    <a:pt x="5788" y="2358"/>
                    <a:pt x="5978" y="2382"/>
                  </a:cubicBezTo>
                  <a:lnTo>
                    <a:pt x="5978" y="3453"/>
                  </a:lnTo>
                  <a:cubicBezTo>
                    <a:pt x="5978" y="4096"/>
                    <a:pt x="5193" y="4382"/>
                    <a:pt x="5026" y="4454"/>
                  </a:cubicBezTo>
                  <a:cubicBezTo>
                    <a:pt x="4812" y="4382"/>
                    <a:pt x="4073" y="4096"/>
                    <a:pt x="4073" y="3453"/>
                  </a:cubicBezTo>
                  <a:lnTo>
                    <a:pt x="4097" y="3453"/>
                  </a:lnTo>
                  <a:lnTo>
                    <a:pt x="4097" y="2382"/>
                  </a:lnTo>
                  <a:cubicBezTo>
                    <a:pt x="4240" y="2358"/>
                    <a:pt x="4430" y="2310"/>
                    <a:pt x="4573" y="2239"/>
                  </a:cubicBezTo>
                  <a:cubicBezTo>
                    <a:pt x="4740" y="2191"/>
                    <a:pt x="4907" y="2072"/>
                    <a:pt x="5050" y="1953"/>
                  </a:cubicBezTo>
                  <a:close/>
                  <a:moveTo>
                    <a:pt x="5017" y="1566"/>
                  </a:moveTo>
                  <a:cubicBezTo>
                    <a:pt x="4972" y="1566"/>
                    <a:pt x="4931" y="1584"/>
                    <a:pt x="4907" y="1620"/>
                  </a:cubicBezTo>
                  <a:cubicBezTo>
                    <a:pt x="4764" y="1763"/>
                    <a:pt x="4597" y="1858"/>
                    <a:pt x="4430" y="1953"/>
                  </a:cubicBezTo>
                  <a:cubicBezTo>
                    <a:pt x="4240" y="2024"/>
                    <a:pt x="4097" y="2072"/>
                    <a:pt x="3930" y="2072"/>
                  </a:cubicBezTo>
                  <a:cubicBezTo>
                    <a:pt x="3835" y="2072"/>
                    <a:pt x="3740" y="2144"/>
                    <a:pt x="3740" y="2239"/>
                  </a:cubicBezTo>
                  <a:lnTo>
                    <a:pt x="3740" y="3453"/>
                  </a:lnTo>
                  <a:cubicBezTo>
                    <a:pt x="3740" y="4406"/>
                    <a:pt x="4907" y="4763"/>
                    <a:pt x="4954" y="4763"/>
                  </a:cubicBezTo>
                  <a:lnTo>
                    <a:pt x="5073" y="4763"/>
                  </a:lnTo>
                  <a:cubicBezTo>
                    <a:pt x="5073" y="4763"/>
                    <a:pt x="6312" y="4454"/>
                    <a:pt x="6312" y="3453"/>
                  </a:cubicBezTo>
                  <a:lnTo>
                    <a:pt x="6312" y="2239"/>
                  </a:lnTo>
                  <a:cubicBezTo>
                    <a:pt x="6312" y="2144"/>
                    <a:pt x="6217" y="2072"/>
                    <a:pt x="6121" y="2072"/>
                  </a:cubicBezTo>
                  <a:cubicBezTo>
                    <a:pt x="5955" y="2072"/>
                    <a:pt x="5764" y="2024"/>
                    <a:pt x="5621" y="1953"/>
                  </a:cubicBezTo>
                  <a:cubicBezTo>
                    <a:pt x="5478" y="1882"/>
                    <a:pt x="5288" y="1763"/>
                    <a:pt x="5145" y="1620"/>
                  </a:cubicBezTo>
                  <a:cubicBezTo>
                    <a:pt x="5109" y="1584"/>
                    <a:pt x="5062" y="1566"/>
                    <a:pt x="5017" y="1566"/>
                  </a:cubicBezTo>
                  <a:close/>
                  <a:moveTo>
                    <a:pt x="5026" y="405"/>
                  </a:moveTo>
                  <a:cubicBezTo>
                    <a:pt x="5645" y="405"/>
                    <a:pt x="6240" y="929"/>
                    <a:pt x="6669" y="1834"/>
                  </a:cubicBezTo>
                  <a:cubicBezTo>
                    <a:pt x="7074" y="2691"/>
                    <a:pt x="7336" y="3906"/>
                    <a:pt x="7383" y="5287"/>
                  </a:cubicBezTo>
                  <a:lnTo>
                    <a:pt x="2668" y="5287"/>
                  </a:lnTo>
                  <a:cubicBezTo>
                    <a:pt x="2668" y="5001"/>
                    <a:pt x="2668" y="4763"/>
                    <a:pt x="2692" y="4525"/>
                  </a:cubicBezTo>
                  <a:cubicBezTo>
                    <a:pt x="2740" y="4239"/>
                    <a:pt x="2763" y="3930"/>
                    <a:pt x="2811" y="3668"/>
                  </a:cubicBezTo>
                  <a:cubicBezTo>
                    <a:pt x="2811" y="3549"/>
                    <a:pt x="2763" y="3501"/>
                    <a:pt x="2668" y="3453"/>
                  </a:cubicBezTo>
                  <a:cubicBezTo>
                    <a:pt x="2549" y="3453"/>
                    <a:pt x="2502" y="3525"/>
                    <a:pt x="2454" y="3620"/>
                  </a:cubicBezTo>
                  <a:cubicBezTo>
                    <a:pt x="2406" y="3906"/>
                    <a:pt x="2382" y="4215"/>
                    <a:pt x="2335" y="4501"/>
                  </a:cubicBezTo>
                  <a:cubicBezTo>
                    <a:pt x="2335" y="4763"/>
                    <a:pt x="2311" y="5001"/>
                    <a:pt x="2311" y="5287"/>
                  </a:cubicBezTo>
                  <a:lnTo>
                    <a:pt x="763" y="5287"/>
                  </a:lnTo>
                  <a:cubicBezTo>
                    <a:pt x="787" y="4406"/>
                    <a:pt x="1096" y="3572"/>
                    <a:pt x="1549" y="2929"/>
                  </a:cubicBezTo>
                  <a:cubicBezTo>
                    <a:pt x="1954" y="2310"/>
                    <a:pt x="2502" y="1834"/>
                    <a:pt x="3145" y="1501"/>
                  </a:cubicBezTo>
                  <a:lnTo>
                    <a:pt x="3145" y="1501"/>
                  </a:lnTo>
                  <a:cubicBezTo>
                    <a:pt x="2930" y="1882"/>
                    <a:pt x="2787" y="2334"/>
                    <a:pt x="2644" y="2834"/>
                  </a:cubicBezTo>
                  <a:cubicBezTo>
                    <a:pt x="2621" y="2929"/>
                    <a:pt x="2668" y="3025"/>
                    <a:pt x="2763" y="3049"/>
                  </a:cubicBezTo>
                  <a:cubicBezTo>
                    <a:pt x="2780" y="3053"/>
                    <a:pt x="2795" y="3055"/>
                    <a:pt x="2810" y="3055"/>
                  </a:cubicBezTo>
                  <a:cubicBezTo>
                    <a:pt x="2883" y="3055"/>
                    <a:pt x="2938" y="3008"/>
                    <a:pt x="2978" y="2929"/>
                  </a:cubicBezTo>
                  <a:cubicBezTo>
                    <a:pt x="3168" y="2144"/>
                    <a:pt x="3478" y="1477"/>
                    <a:pt x="3859" y="1048"/>
                  </a:cubicBezTo>
                  <a:cubicBezTo>
                    <a:pt x="4216" y="643"/>
                    <a:pt x="4597" y="405"/>
                    <a:pt x="5026" y="405"/>
                  </a:cubicBezTo>
                  <a:close/>
                  <a:moveTo>
                    <a:pt x="9551" y="5597"/>
                  </a:moveTo>
                  <a:cubicBezTo>
                    <a:pt x="9574" y="5597"/>
                    <a:pt x="9646" y="5644"/>
                    <a:pt x="9670" y="5668"/>
                  </a:cubicBezTo>
                  <a:cubicBezTo>
                    <a:pt x="9693" y="5692"/>
                    <a:pt x="9717" y="5763"/>
                    <a:pt x="9717" y="5787"/>
                  </a:cubicBezTo>
                  <a:cubicBezTo>
                    <a:pt x="9717" y="5835"/>
                    <a:pt x="9693" y="5882"/>
                    <a:pt x="9670" y="5906"/>
                  </a:cubicBezTo>
                  <a:cubicBezTo>
                    <a:pt x="9646" y="5930"/>
                    <a:pt x="9574" y="5954"/>
                    <a:pt x="9551" y="5954"/>
                  </a:cubicBezTo>
                  <a:lnTo>
                    <a:pt x="477" y="5954"/>
                  </a:lnTo>
                  <a:cubicBezTo>
                    <a:pt x="406" y="5954"/>
                    <a:pt x="382" y="5930"/>
                    <a:pt x="358" y="5906"/>
                  </a:cubicBezTo>
                  <a:cubicBezTo>
                    <a:pt x="311" y="5882"/>
                    <a:pt x="287" y="5835"/>
                    <a:pt x="287" y="5787"/>
                  </a:cubicBezTo>
                  <a:cubicBezTo>
                    <a:pt x="287" y="5716"/>
                    <a:pt x="311" y="5692"/>
                    <a:pt x="358" y="5668"/>
                  </a:cubicBezTo>
                  <a:cubicBezTo>
                    <a:pt x="382" y="5644"/>
                    <a:pt x="430" y="5597"/>
                    <a:pt x="477" y="5597"/>
                  </a:cubicBezTo>
                  <a:close/>
                  <a:moveTo>
                    <a:pt x="9122" y="6263"/>
                  </a:moveTo>
                  <a:lnTo>
                    <a:pt x="9122" y="9883"/>
                  </a:lnTo>
                  <a:cubicBezTo>
                    <a:pt x="9122" y="10288"/>
                    <a:pt x="8979" y="10645"/>
                    <a:pt x="8741" y="10883"/>
                  </a:cubicBezTo>
                  <a:cubicBezTo>
                    <a:pt x="8503" y="11122"/>
                    <a:pt x="8193" y="11264"/>
                    <a:pt x="7860" y="11264"/>
                  </a:cubicBezTo>
                  <a:lnTo>
                    <a:pt x="2001" y="11264"/>
                  </a:lnTo>
                  <a:cubicBezTo>
                    <a:pt x="1644" y="11264"/>
                    <a:pt x="1358" y="11122"/>
                    <a:pt x="1120" y="10883"/>
                  </a:cubicBezTo>
                  <a:cubicBezTo>
                    <a:pt x="882" y="10598"/>
                    <a:pt x="739" y="10288"/>
                    <a:pt x="739" y="9883"/>
                  </a:cubicBezTo>
                  <a:lnTo>
                    <a:pt x="739" y="6263"/>
                  </a:lnTo>
                  <a:lnTo>
                    <a:pt x="1025" y="6263"/>
                  </a:lnTo>
                  <a:lnTo>
                    <a:pt x="1025" y="7716"/>
                  </a:lnTo>
                  <a:cubicBezTo>
                    <a:pt x="1025" y="8073"/>
                    <a:pt x="1168" y="8431"/>
                    <a:pt x="1406" y="8669"/>
                  </a:cubicBezTo>
                  <a:cubicBezTo>
                    <a:pt x="1644" y="8907"/>
                    <a:pt x="2001" y="9050"/>
                    <a:pt x="2359" y="9050"/>
                  </a:cubicBezTo>
                  <a:lnTo>
                    <a:pt x="3954" y="9050"/>
                  </a:lnTo>
                  <a:cubicBezTo>
                    <a:pt x="4216" y="9050"/>
                    <a:pt x="4359" y="8978"/>
                    <a:pt x="4454" y="8812"/>
                  </a:cubicBezTo>
                  <a:cubicBezTo>
                    <a:pt x="4550" y="8693"/>
                    <a:pt x="4573" y="8526"/>
                    <a:pt x="4597" y="8383"/>
                  </a:cubicBezTo>
                  <a:cubicBezTo>
                    <a:pt x="4621" y="8192"/>
                    <a:pt x="4692" y="8026"/>
                    <a:pt x="4788" y="7859"/>
                  </a:cubicBezTo>
                  <a:cubicBezTo>
                    <a:pt x="4835" y="7811"/>
                    <a:pt x="4883" y="7740"/>
                    <a:pt x="4931" y="7740"/>
                  </a:cubicBezTo>
                  <a:cubicBezTo>
                    <a:pt x="4978" y="7740"/>
                    <a:pt x="5026" y="7811"/>
                    <a:pt x="5073" y="7859"/>
                  </a:cubicBezTo>
                  <a:cubicBezTo>
                    <a:pt x="5169" y="7978"/>
                    <a:pt x="5216" y="8192"/>
                    <a:pt x="5264" y="8383"/>
                  </a:cubicBezTo>
                  <a:cubicBezTo>
                    <a:pt x="5288" y="8526"/>
                    <a:pt x="5312" y="8693"/>
                    <a:pt x="5407" y="8812"/>
                  </a:cubicBezTo>
                  <a:cubicBezTo>
                    <a:pt x="5502" y="8978"/>
                    <a:pt x="5669" y="9050"/>
                    <a:pt x="5907" y="9050"/>
                  </a:cubicBezTo>
                  <a:lnTo>
                    <a:pt x="6502" y="9050"/>
                  </a:lnTo>
                  <a:cubicBezTo>
                    <a:pt x="6621" y="9050"/>
                    <a:pt x="6717" y="8978"/>
                    <a:pt x="6693" y="8859"/>
                  </a:cubicBezTo>
                  <a:cubicBezTo>
                    <a:pt x="6669" y="8788"/>
                    <a:pt x="6598" y="8740"/>
                    <a:pt x="6502" y="8740"/>
                  </a:cubicBezTo>
                  <a:lnTo>
                    <a:pt x="5955" y="8740"/>
                  </a:lnTo>
                  <a:cubicBezTo>
                    <a:pt x="5836" y="8740"/>
                    <a:pt x="5764" y="8693"/>
                    <a:pt x="5740" y="8645"/>
                  </a:cubicBezTo>
                  <a:cubicBezTo>
                    <a:pt x="5716" y="8550"/>
                    <a:pt x="5669" y="8431"/>
                    <a:pt x="5645" y="8311"/>
                  </a:cubicBezTo>
                  <a:cubicBezTo>
                    <a:pt x="5597" y="8097"/>
                    <a:pt x="5526" y="7859"/>
                    <a:pt x="5407" y="7692"/>
                  </a:cubicBezTo>
                  <a:cubicBezTo>
                    <a:pt x="5312" y="7549"/>
                    <a:pt x="5169" y="7430"/>
                    <a:pt x="5002" y="7430"/>
                  </a:cubicBezTo>
                  <a:cubicBezTo>
                    <a:pt x="4812" y="7430"/>
                    <a:pt x="4692" y="7502"/>
                    <a:pt x="4573" y="7692"/>
                  </a:cubicBezTo>
                  <a:cubicBezTo>
                    <a:pt x="4454" y="7859"/>
                    <a:pt x="4359" y="8097"/>
                    <a:pt x="4335" y="8311"/>
                  </a:cubicBezTo>
                  <a:cubicBezTo>
                    <a:pt x="4335" y="8431"/>
                    <a:pt x="4311" y="8550"/>
                    <a:pt x="4240" y="8645"/>
                  </a:cubicBezTo>
                  <a:cubicBezTo>
                    <a:pt x="4216" y="8693"/>
                    <a:pt x="4169" y="8740"/>
                    <a:pt x="4049" y="8740"/>
                  </a:cubicBezTo>
                  <a:lnTo>
                    <a:pt x="2454" y="8740"/>
                  </a:lnTo>
                  <a:cubicBezTo>
                    <a:pt x="2192" y="8740"/>
                    <a:pt x="1930" y="8621"/>
                    <a:pt x="1739" y="8431"/>
                  </a:cubicBezTo>
                  <a:cubicBezTo>
                    <a:pt x="1573" y="8264"/>
                    <a:pt x="1454" y="7978"/>
                    <a:pt x="1454" y="7716"/>
                  </a:cubicBezTo>
                  <a:lnTo>
                    <a:pt x="1454" y="6263"/>
                  </a:lnTo>
                  <a:lnTo>
                    <a:pt x="8527" y="6263"/>
                  </a:lnTo>
                  <a:lnTo>
                    <a:pt x="8527" y="7716"/>
                  </a:lnTo>
                  <a:cubicBezTo>
                    <a:pt x="8527" y="7978"/>
                    <a:pt x="8408" y="8264"/>
                    <a:pt x="8241" y="8431"/>
                  </a:cubicBezTo>
                  <a:cubicBezTo>
                    <a:pt x="8050" y="8621"/>
                    <a:pt x="7788" y="8740"/>
                    <a:pt x="7526" y="8740"/>
                  </a:cubicBezTo>
                  <a:lnTo>
                    <a:pt x="7336" y="8740"/>
                  </a:lnTo>
                  <a:cubicBezTo>
                    <a:pt x="7217" y="8740"/>
                    <a:pt x="7145" y="8812"/>
                    <a:pt x="7169" y="8931"/>
                  </a:cubicBezTo>
                  <a:cubicBezTo>
                    <a:pt x="7193" y="9002"/>
                    <a:pt x="7264" y="9050"/>
                    <a:pt x="7336" y="9050"/>
                  </a:cubicBezTo>
                  <a:lnTo>
                    <a:pt x="7550" y="9050"/>
                  </a:lnTo>
                  <a:cubicBezTo>
                    <a:pt x="7907" y="9050"/>
                    <a:pt x="8265" y="8907"/>
                    <a:pt x="8503" y="8669"/>
                  </a:cubicBezTo>
                  <a:cubicBezTo>
                    <a:pt x="8741" y="8431"/>
                    <a:pt x="8884" y="8073"/>
                    <a:pt x="8884" y="7716"/>
                  </a:cubicBezTo>
                  <a:lnTo>
                    <a:pt x="8884" y="6263"/>
                  </a:lnTo>
                  <a:close/>
                  <a:moveTo>
                    <a:pt x="5050" y="0"/>
                  </a:moveTo>
                  <a:cubicBezTo>
                    <a:pt x="4526" y="0"/>
                    <a:pt x="4049" y="286"/>
                    <a:pt x="3621" y="786"/>
                  </a:cubicBezTo>
                  <a:cubicBezTo>
                    <a:pt x="3573" y="834"/>
                    <a:pt x="3526" y="905"/>
                    <a:pt x="3478" y="953"/>
                  </a:cubicBezTo>
                  <a:cubicBezTo>
                    <a:pt x="2573" y="1286"/>
                    <a:pt x="1811" y="1905"/>
                    <a:pt x="1263" y="2691"/>
                  </a:cubicBezTo>
                  <a:cubicBezTo>
                    <a:pt x="763" y="3406"/>
                    <a:pt x="477" y="4263"/>
                    <a:pt x="430" y="5216"/>
                  </a:cubicBezTo>
                  <a:cubicBezTo>
                    <a:pt x="311" y="5239"/>
                    <a:pt x="239" y="5287"/>
                    <a:pt x="144" y="5359"/>
                  </a:cubicBezTo>
                  <a:cubicBezTo>
                    <a:pt x="49" y="5454"/>
                    <a:pt x="1" y="5573"/>
                    <a:pt x="1" y="5716"/>
                  </a:cubicBezTo>
                  <a:cubicBezTo>
                    <a:pt x="1" y="5882"/>
                    <a:pt x="49" y="5978"/>
                    <a:pt x="144" y="6073"/>
                  </a:cubicBezTo>
                  <a:cubicBezTo>
                    <a:pt x="239" y="6168"/>
                    <a:pt x="358" y="6240"/>
                    <a:pt x="501" y="6240"/>
                  </a:cubicBezTo>
                  <a:lnTo>
                    <a:pt x="501" y="9859"/>
                  </a:lnTo>
                  <a:cubicBezTo>
                    <a:pt x="501" y="10312"/>
                    <a:pt x="668" y="10741"/>
                    <a:pt x="977" y="11050"/>
                  </a:cubicBezTo>
                  <a:cubicBezTo>
                    <a:pt x="1263" y="11384"/>
                    <a:pt x="1692" y="11550"/>
                    <a:pt x="2144" y="11550"/>
                  </a:cubicBezTo>
                  <a:lnTo>
                    <a:pt x="7907" y="11550"/>
                  </a:lnTo>
                  <a:cubicBezTo>
                    <a:pt x="8360" y="11550"/>
                    <a:pt x="8765" y="11336"/>
                    <a:pt x="9074" y="11050"/>
                  </a:cubicBezTo>
                  <a:cubicBezTo>
                    <a:pt x="9360" y="10741"/>
                    <a:pt x="9551" y="10336"/>
                    <a:pt x="9551" y="9859"/>
                  </a:cubicBezTo>
                  <a:lnTo>
                    <a:pt x="9551" y="6240"/>
                  </a:lnTo>
                  <a:cubicBezTo>
                    <a:pt x="9693" y="6240"/>
                    <a:pt x="9813" y="6168"/>
                    <a:pt x="9908" y="6073"/>
                  </a:cubicBezTo>
                  <a:cubicBezTo>
                    <a:pt x="10003" y="6001"/>
                    <a:pt x="10051" y="5882"/>
                    <a:pt x="10051" y="5716"/>
                  </a:cubicBezTo>
                  <a:cubicBezTo>
                    <a:pt x="10051" y="5573"/>
                    <a:pt x="10003" y="5454"/>
                    <a:pt x="9908" y="5359"/>
                  </a:cubicBezTo>
                  <a:cubicBezTo>
                    <a:pt x="9813" y="5287"/>
                    <a:pt x="9717" y="5216"/>
                    <a:pt x="9598" y="5216"/>
                  </a:cubicBezTo>
                  <a:cubicBezTo>
                    <a:pt x="9598" y="4858"/>
                    <a:pt x="9551" y="4501"/>
                    <a:pt x="9455" y="4168"/>
                  </a:cubicBezTo>
                  <a:cubicBezTo>
                    <a:pt x="9360" y="3787"/>
                    <a:pt x="9217" y="3406"/>
                    <a:pt x="9003" y="3049"/>
                  </a:cubicBezTo>
                  <a:cubicBezTo>
                    <a:pt x="8971" y="2985"/>
                    <a:pt x="8918" y="2953"/>
                    <a:pt x="8858" y="2953"/>
                  </a:cubicBezTo>
                  <a:cubicBezTo>
                    <a:pt x="8828" y="2953"/>
                    <a:pt x="8796" y="2961"/>
                    <a:pt x="8765" y="2977"/>
                  </a:cubicBezTo>
                  <a:cubicBezTo>
                    <a:pt x="8693" y="3049"/>
                    <a:pt x="8646" y="3144"/>
                    <a:pt x="8717" y="3215"/>
                  </a:cubicBezTo>
                  <a:cubicBezTo>
                    <a:pt x="8884" y="3549"/>
                    <a:pt x="9050" y="3882"/>
                    <a:pt x="9122" y="4263"/>
                  </a:cubicBezTo>
                  <a:cubicBezTo>
                    <a:pt x="9217" y="4596"/>
                    <a:pt x="9289" y="4930"/>
                    <a:pt x="9289" y="5239"/>
                  </a:cubicBezTo>
                  <a:lnTo>
                    <a:pt x="7741" y="5239"/>
                  </a:lnTo>
                  <a:cubicBezTo>
                    <a:pt x="7693" y="3858"/>
                    <a:pt x="7407" y="2572"/>
                    <a:pt x="6955" y="1643"/>
                  </a:cubicBezTo>
                  <a:cubicBezTo>
                    <a:pt x="6931" y="1620"/>
                    <a:pt x="6907" y="1548"/>
                    <a:pt x="6860" y="1501"/>
                  </a:cubicBezTo>
                  <a:lnTo>
                    <a:pt x="6860" y="1501"/>
                  </a:lnTo>
                  <a:cubicBezTo>
                    <a:pt x="7074" y="1620"/>
                    <a:pt x="7264" y="1739"/>
                    <a:pt x="7431" y="1858"/>
                  </a:cubicBezTo>
                  <a:cubicBezTo>
                    <a:pt x="7741" y="2072"/>
                    <a:pt x="8026" y="2334"/>
                    <a:pt x="8265" y="2620"/>
                  </a:cubicBezTo>
                  <a:cubicBezTo>
                    <a:pt x="8306" y="2676"/>
                    <a:pt x="8365" y="2699"/>
                    <a:pt x="8415" y="2699"/>
                  </a:cubicBezTo>
                  <a:cubicBezTo>
                    <a:pt x="8451" y="2699"/>
                    <a:pt x="8483" y="2687"/>
                    <a:pt x="8503" y="2667"/>
                  </a:cubicBezTo>
                  <a:cubicBezTo>
                    <a:pt x="8598" y="2596"/>
                    <a:pt x="8598" y="2477"/>
                    <a:pt x="8527" y="2429"/>
                  </a:cubicBezTo>
                  <a:cubicBezTo>
                    <a:pt x="8265" y="2096"/>
                    <a:pt x="7979" y="1786"/>
                    <a:pt x="7645" y="1548"/>
                  </a:cubicBezTo>
                  <a:cubicBezTo>
                    <a:pt x="7312" y="1310"/>
                    <a:pt x="6955" y="1143"/>
                    <a:pt x="6574" y="1000"/>
                  </a:cubicBezTo>
                  <a:cubicBezTo>
                    <a:pt x="6121" y="405"/>
                    <a:pt x="5597" y="48"/>
                    <a:pt x="5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68"/>
          <p:cNvGrpSpPr/>
          <p:nvPr/>
        </p:nvGrpSpPr>
        <p:grpSpPr>
          <a:xfrm>
            <a:off x="2670684" y="2118679"/>
            <a:ext cx="376583" cy="385657"/>
            <a:chOff x="2769942" y="2148536"/>
            <a:chExt cx="376583" cy="385657"/>
          </a:xfrm>
        </p:grpSpPr>
        <p:sp>
          <p:nvSpPr>
            <p:cNvPr id="6029" name="Google Shape;6029;p68"/>
            <p:cNvSpPr/>
            <p:nvPr/>
          </p:nvSpPr>
          <p:spPr>
            <a:xfrm>
              <a:off x="2817974" y="2191089"/>
              <a:ext cx="277343" cy="33181"/>
            </a:xfrm>
            <a:custGeom>
              <a:avLst/>
              <a:gdLst/>
              <a:ahLst/>
              <a:cxnLst/>
              <a:rect l="l" t="t" r="r" b="b"/>
              <a:pathLst>
                <a:path w="8384" h="1002" extrusionOk="0">
                  <a:moveTo>
                    <a:pt x="1001" y="1"/>
                  </a:moveTo>
                  <a:lnTo>
                    <a:pt x="7431" y="1"/>
                  </a:lnTo>
                  <a:cubicBezTo>
                    <a:pt x="7955" y="1"/>
                    <a:pt x="8384" y="453"/>
                    <a:pt x="8384" y="954"/>
                  </a:cubicBezTo>
                  <a:cubicBezTo>
                    <a:pt x="8384" y="977"/>
                    <a:pt x="8336" y="1001"/>
                    <a:pt x="8312" y="1001"/>
                  </a:cubicBezTo>
                  <a:lnTo>
                    <a:pt x="72" y="1001"/>
                  </a:lnTo>
                  <a:cubicBezTo>
                    <a:pt x="49" y="1001"/>
                    <a:pt x="1" y="977"/>
                    <a:pt x="1" y="954"/>
                  </a:cubicBezTo>
                  <a:cubicBezTo>
                    <a:pt x="25" y="453"/>
                    <a:pt x="453" y="1"/>
                    <a:pt x="1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8"/>
            <p:cNvSpPr/>
            <p:nvPr/>
          </p:nvSpPr>
          <p:spPr>
            <a:xfrm>
              <a:off x="3041727" y="2191089"/>
              <a:ext cx="52796" cy="33181"/>
            </a:xfrm>
            <a:custGeom>
              <a:avLst/>
              <a:gdLst/>
              <a:ahLst/>
              <a:cxnLst/>
              <a:rect l="l" t="t" r="r" b="b"/>
              <a:pathLst>
                <a:path w="1596" h="1002" extrusionOk="0">
                  <a:moveTo>
                    <a:pt x="0" y="1"/>
                  </a:moveTo>
                  <a:lnTo>
                    <a:pt x="667" y="1"/>
                  </a:lnTo>
                  <a:cubicBezTo>
                    <a:pt x="1191" y="1"/>
                    <a:pt x="1596" y="453"/>
                    <a:pt x="1596" y="954"/>
                  </a:cubicBezTo>
                  <a:cubicBezTo>
                    <a:pt x="1596" y="977"/>
                    <a:pt x="1572" y="1001"/>
                    <a:pt x="1548" y="1001"/>
                  </a:cubicBezTo>
                  <a:lnTo>
                    <a:pt x="905" y="1001"/>
                  </a:lnTo>
                  <a:cubicBezTo>
                    <a:pt x="929" y="1001"/>
                    <a:pt x="953" y="977"/>
                    <a:pt x="953" y="954"/>
                  </a:cubicBezTo>
                  <a:cubicBezTo>
                    <a:pt x="953" y="453"/>
                    <a:pt x="548"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8"/>
            <p:cNvSpPr/>
            <p:nvPr/>
          </p:nvSpPr>
          <p:spPr>
            <a:xfrm>
              <a:off x="2845563" y="2176916"/>
              <a:ext cx="148132" cy="93086"/>
            </a:xfrm>
            <a:custGeom>
              <a:avLst/>
              <a:gdLst/>
              <a:ahLst/>
              <a:cxnLst/>
              <a:rect l="l" t="t" r="r" b="b"/>
              <a:pathLst>
                <a:path w="4478" h="2811" extrusionOk="0">
                  <a:moveTo>
                    <a:pt x="2239" y="0"/>
                  </a:moveTo>
                  <a:cubicBezTo>
                    <a:pt x="3454" y="0"/>
                    <a:pt x="4478" y="1024"/>
                    <a:pt x="4478" y="2239"/>
                  </a:cubicBezTo>
                  <a:lnTo>
                    <a:pt x="4478" y="2810"/>
                  </a:lnTo>
                  <a:lnTo>
                    <a:pt x="0" y="2810"/>
                  </a:lnTo>
                  <a:lnTo>
                    <a:pt x="0" y="2239"/>
                  </a:lnTo>
                  <a:cubicBezTo>
                    <a:pt x="0" y="1024"/>
                    <a:pt x="977" y="0"/>
                    <a:pt x="2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8"/>
            <p:cNvSpPr/>
            <p:nvPr/>
          </p:nvSpPr>
          <p:spPr>
            <a:xfrm>
              <a:off x="2908580" y="2176916"/>
              <a:ext cx="85115" cy="93086"/>
            </a:xfrm>
            <a:custGeom>
              <a:avLst/>
              <a:gdLst/>
              <a:ahLst/>
              <a:cxnLst/>
              <a:rect l="l" t="t" r="r" b="b"/>
              <a:pathLst>
                <a:path w="2573" h="2811" extrusionOk="0">
                  <a:moveTo>
                    <a:pt x="334" y="0"/>
                  </a:moveTo>
                  <a:cubicBezTo>
                    <a:pt x="1549" y="0"/>
                    <a:pt x="2573" y="1024"/>
                    <a:pt x="2573" y="2239"/>
                  </a:cubicBezTo>
                  <a:lnTo>
                    <a:pt x="2573" y="2810"/>
                  </a:lnTo>
                  <a:lnTo>
                    <a:pt x="1906" y="2810"/>
                  </a:lnTo>
                  <a:lnTo>
                    <a:pt x="1906" y="2239"/>
                  </a:lnTo>
                  <a:cubicBezTo>
                    <a:pt x="1906" y="1120"/>
                    <a:pt x="1072" y="191"/>
                    <a:pt x="1" y="48"/>
                  </a:cubicBezTo>
                  <a:cubicBezTo>
                    <a:pt x="96" y="0"/>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8"/>
            <p:cNvSpPr/>
            <p:nvPr/>
          </p:nvSpPr>
          <p:spPr>
            <a:xfrm>
              <a:off x="2818768" y="2222648"/>
              <a:ext cx="56765" cy="40268"/>
            </a:xfrm>
            <a:custGeom>
              <a:avLst/>
              <a:gdLst/>
              <a:ahLst/>
              <a:cxnLst/>
              <a:rect l="l" t="t" r="r" b="b"/>
              <a:pathLst>
                <a:path w="1716" h="1216" extrusionOk="0">
                  <a:moveTo>
                    <a:pt x="1" y="858"/>
                  </a:moveTo>
                  <a:cubicBezTo>
                    <a:pt x="1" y="405"/>
                    <a:pt x="358" y="24"/>
                    <a:pt x="858" y="1"/>
                  </a:cubicBezTo>
                  <a:cubicBezTo>
                    <a:pt x="1334" y="1"/>
                    <a:pt x="1715" y="358"/>
                    <a:pt x="1715" y="834"/>
                  </a:cubicBezTo>
                  <a:lnTo>
                    <a:pt x="1715" y="1215"/>
                  </a:lnTo>
                  <a:lnTo>
                    <a:pt x="48" y="1215"/>
                  </a:lnTo>
                  <a:lnTo>
                    <a:pt x="48" y="858"/>
                  </a:lnTo>
                  <a:close/>
                </a:path>
              </a:pathLst>
            </a:custGeom>
            <a:solidFill>
              <a:srgbClr val="CB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8"/>
            <p:cNvSpPr/>
            <p:nvPr/>
          </p:nvSpPr>
          <p:spPr>
            <a:xfrm>
              <a:off x="2836102" y="2223442"/>
              <a:ext cx="38637" cy="40235"/>
            </a:xfrm>
            <a:custGeom>
              <a:avLst/>
              <a:gdLst/>
              <a:ahLst/>
              <a:cxnLst/>
              <a:rect l="l" t="t" r="r" b="b"/>
              <a:pathLst>
                <a:path w="1168" h="1215" extrusionOk="0">
                  <a:moveTo>
                    <a:pt x="334" y="0"/>
                  </a:moveTo>
                  <a:cubicBezTo>
                    <a:pt x="810" y="0"/>
                    <a:pt x="1168" y="381"/>
                    <a:pt x="1168" y="834"/>
                  </a:cubicBezTo>
                  <a:lnTo>
                    <a:pt x="1168" y="1215"/>
                  </a:lnTo>
                  <a:lnTo>
                    <a:pt x="501" y="1215"/>
                  </a:lnTo>
                  <a:lnTo>
                    <a:pt x="501" y="834"/>
                  </a:lnTo>
                  <a:cubicBezTo>
                    <a:pt x="501" y="477"/>
                    <a:pt x="286" y="191"/>
                    <a:pt x="1" y="72"/>
                  </a:cubicBezTo>
                  <a:cubicBezTo>
                    <a:pt x="72" y="24"/>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8"/>
            <p:cNvSpPr/>
            <p:nvPr/>
          </p:nvSpPr>
          <p:spPr>
            <a:xfrm>
              <a:off x="2936930" y="2207680"/>
              <a:ext cx="84354" cy="51295"/>
            </a:xfrm>
            <a:custGeom>
              <a:avLst/>
              <a:gdLst/>
              <a:ahLst/>
              <a:cxnLst/>
              <a:rect l="l" t="t" r="r" b="b"/>
              <a:pathLst>
                <a:path w="2550" h="1549" extrusionOk="0">
                  <a:moveTo>
                    <a:pt x="2549" y="1334"/>
                  </a:moveTo>
                  <a:lnTo>
                    <a:pt x="2549" y="1548"/>
                  </a:lnTo>
                  <a:lnTo>
                    <a:pt x="1" y="1548"/>
                  </a:lnTo>
                  <a:lnTo>
                    <a:pt x="1" y="1310"/>
                  </a:lnTo>
                  <a:cubicBezTo>
                    <a:pt x="1" y="595"/>
                    <a:pt x="596" y="0"/>
                    <a:pt x="1358" y="24"/>
                  </a:cubicBezTo>
                  <a:cubicBezTo>
                    <a:pt x="2049" y="72"/>
                    <a:pt x="2549" y="667"/>
                    <a:pt x="2549" y="133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8"/>
            <p:cNvSpPr/>
            <p:nvPr/>
          </p:nvSpPr>
          <p:spPr>
            <a:xfrm>
              <a:off x="2968455" y="2208441"/>
              <a:ext cx="52829" cy="50533"/>
            </a:xfrm>
            <a:custGeom>
              <a:avLst/>
              <a:gdLst/>
              <a:ahLst/>
              <a:cxnLst/>
              <a:rect l="l" t="t" r="r" b="b"/>
              <a:pathLst>
                <a:path w="1597" h="1526" extrusionOk="0">
                  <a:moveTo>
                    <a:pt x="334" y="1"/>
                  </a:moveTo>
                  <a:cubicBezTo>
                    <a:pt x="1025" y="1"/>
                    <a:pt x="1596" y="572"/>
                    <a:pt x="1596" y="1287"/>
                  </a:cubicBezTo>
                  <a:lnTo>
                    <a:pt x="1596" y="1525"/>
                  </a:lnTo>
                  <a:lnTo>
                    <a:pt x="929" y="1525"/>
                  </a:lnTo>
                  <a:lnTo>
                    <a:pt x="929" y="1287"/>
                  </a:lnTo>
                  <a:cubicBezTo>
                    <a:pt x="929" y="692"/>
                    <a:pt x="548" y="215"/>
                    <a:pt x="1" y="72"/>
                  </a:cubicBezTo>
                  <a:cubicBezTo>
                    <a:pt x="96" y="49"/>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8"/>
            <p:cNvSpPr/>
            <p:nvPr/>
          </p:nvSpPr>
          <p:spPr>
            <a:xfrm>
              <a:off x="2818768" y="2251027"/>
              <a:ext cx="277343" cy="179848"/>
            </a:xfrm>
            <a:custGeom>
              <a:avLst/>
              <a:gdLst/>
              <a:ahLst/>
              <a:cxnLst/>
              <a:rect l="l" t="t" r="r" b="b"/>
              <a:pathLst>
                <a:path w="8384" h="5431" extrusionOk="0">
                  <a:moveTo>
                    <a:pt x="8384" y="3644"/>
                  </a:moveTo>
                  <a:cubicBezTo>
                    <a:pt x="8384" y="4502"/>
                    <a:pt x="7669" y="5216"/>
                    <a:pt x="6812" y="5216"/>
                  </a:cubicBezTo>
                  <a:lnTo>
                    <a:pt x="4025" y="5431"/>
                  </a:lnTo>
                  <a:lnTo>
                    <a:pt x="1596" y="5216"/>
                  </a:lnTo>
                  <a:cubicBezTo>
                    <a:pt x="739" y="5216"/>
                    <a:pt x="1" y="4502"/>
                    <a:pt x="1" y="3644"/>
                  </a:cubicBezTo>
                  <a:lnTo>
                    <a:pt x="1" y="120"/>
                  </a:lnTo>
                  <a:cubicBezTo>
                    <a:pt x="1" y="72"/>
                    <a:pt x="72" y="1"/>
                    <a:pt x="120" y="1"/>
                  </a:cubicBezTo>
                  <a:lnTo>
                    <a:pt x="8241" y="1"/>
                  </a:lnTo>
                  <a:cubicBezTo>
                    <a:pt x="8288" y="1"/>
                    <a:pt x="8336" y="49"/>
                    <a:pt x="8336" y="120"/>
                  </a:cubicBezTo>
                  <a:lnTo>
                    <a:pt x="8336" y="364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8"/>
            <p:cNvSpPr/>
            <p:nvPr/>
          </p:nvSpPr>
          <p:spPr>
            <a:xfrm>
              <a:off x="3022012" y="2251027"/>
              <a:ext cx="74099" cy="172761"/>
            </a:xfrm>
            <a:custGeom>
              <a:avLst/>
              <a:gdLst/>
              <a:ahLst/>
              <a:cxnLst/>
              <a:rect l="l" t="t" r="r" b="b"/>
              <a:pathLst>
                <a:path w="2240" h="5217" extrusionOk="0">
                  <a:moveTo>
                    <a:pt x="2240" y="3644"/>
                  </a:moveTo>
                  <a:cubicBezTo>
                    <a:pt x="2240" y="4502"/>
                    <a:pt x="1525" y="5216"/>
                    <a:pt x="668" y="5216"/>
                  </a:cubicBezTo>
                  <a:lnTo>
                    <a:pt x="1" y="5216"/>
                  </a:lnTo>
                  <a:cubicBezTo>
                    <a:pt x="858" y="5216"/>
                    <a:pt x="1573" y="4502"/>
                    <a:pt x="1573" y="3644"/>
                  </a:cubicBezTo>
                  <a:lnTo>
                    <a:pt x="1573" y="120"/>
                  </a:lnTo>
                  <a:cubicBezTo>
                    <a:pt x="1573" y="72"/>
                    <a:pt x="1525" y="1"/>
                    <a:pt x="1454" y="1"/>
                  </a:cubicBezTo>
                  <a:lnTo>
                    <a:pt x="2120" y="1"/>
                  </a:lnTo>
                  <a:cubicBezTo>
                    <a:pt x="2168" y="1"/>
                    <a:pt x="2240" y="49"/>
                    <a:pt x="2240" y="12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8"/>
            <p:cNvSpPr/>
            <p:nvPr/>
          </p:nvSpPr>
          <p:spPr>
            <a:xfrm>
              <a:off x="2844769" y="2423755"/>
              <a:ext cx="213531" cy="59177"/>
            </a:xfrm>
            <a:custGeom>
              <a:avLst/>
              <a:gdLst/>
              <a:ahLst/>
              <a:cxnLst/>
              <a:rect l="l" t="t" r="r" b="b"/>
              <a:pathLst>
                <a:path w="6455" h="1787" extrusionOk="0">
                  <a:moveTo>
                    <a:pt x="6454" y="1643"/>
                  </a:moveTo>
                  <a:lnTo>
                    <a:pt x="6454" y="143"/>
                  </a:lnTo>
                  <a:cubicBezTo>
                    <a:pt x="6454" y="48"/>
                    <a:pt x="6407" y="0"/>
                    <a:pt x="6335" y="0"/>
                  </a:cubicBezTo>
                  <a:lnTo>
                    <a:pt x="787" y="0"/>
                  </a:lnTo>
                  <a:cubicBezTo>
                    <a:pt x="715" y="0"/>
                    <a:pt x="691" y="48"/>
                    <a:pt x="667" y="143"/>
                  </a:cubicBezTo>
                  <a:lnTo>
                    <a:pt x="1" y="1643"/>
                  </a:lnTo>
                  <a:lnTo>
                    <a:pt x="1763" y="178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8"/>
            <p:cNvSpPr/>
            <p:nvPr/>
          </p:nvSpPr>
          <p:spPr>
            <a:xfrm>
              <a:off x="2774673" y="2478163"/>
              <a:ext cx="363979" cy="52090"/>
            </a:xfrm>
            <a:custGeom>
              <a:avLst/>
              <a:gdLst/>
              <a:ahLst/>
              <a:cxnLst/>
              <a:rect l="l" t="t" r="r" b="b"/>
              <a:pathLst>
                <a:path w="11003" h="1573" extrusionOk="0">
                  <a:moveTo>
                    <a:pt x="11002" y="1001"/>
                  </a:moveTo>
                  <a:cubicBezTo>
                    <a:pt x="11002" y="429"/>
                    <a:pt x="10550" y="0"/>
                    <a:pt x="9978" y="0"/>
                  </a:cubicBezTo>
                  <a:lnTo>
                    <a:pt x="1024" y="0"/>
                  </a:lnTo>
                  <a:cubicBezTo>
                    <a:pt x="476" y="0"/>
                    <a:pt x="0" y="429"/>
                    <a:pt x="0" y="1001"/>
                  </a:cubicBezTo>
                  <a:lnTo>
                    <a:pt x="0" y="1453"/>
                  </a:lnTo>
                  <a:cubicBezTo>
                    <a:pt x="0" y="1501"/>
                    <a:pt x="72" y="1572"/>
                    <a:pt x="119" y="1572"/>
                  </a:cubicBezTo>
                  <a:lnTo>
                    <a:pt x="10812" y="1572"/>
                  </a:lnTo>
                  <a:cubicBezTo>
                    <a:pt x="10883" y="1572"/>
                    <a:pt x="10931" y="1501"/>
                    <a:pt x="10931" y="1453"/>
                  </a:cubicBezTo>
                  <a:lnTo>
                    <a:pt x="10931" y="10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8"/>
            <p:cNvSpPr/>
            <p:nvPr/>
          </p:nvSpPr>
          <p:spPr>
            <a:xfrm>
              <a:off x="3083474" y="2478163"/>
              <a:ext cx="55177" cy="52090"/>
            </a:xfrm>
            <a:custGeom>
              <a:avLst/>
              <a:gdLst/>
              <a:ahLst/>
              <a:cxnLst/>
              <a:rect l="l" t="t" r="r" b="b"/>
              <a:pathLst>
                <a:path w="1668" h="1573" extrusionOk="0">
                  <a:moveTo>
                    <a:pt x="1667" y="1001"/>
                  </a:moveTo>
                  <a:cubicBezTo>
                    <a:pt x="1667" y="429"/>
                    <a:pt x="1215" y="0"/>
                    <a:pt x="643" y="0"/>
                  </a:cubicBezTo>
                  <a:lnTo>
                    <a:pt x="0" y="0"/>
                  </a:lnTo>
                  <a:cubicBezTo>
                    <a:pt x="548" y="0"/>
                    <a:pt x="1001" y="429"/>
                    <a:pt x="1001" y="1001"/>
                  </a:cubicBezTo>
                  <a:lnTo>
                    <a:pt x="1001" y="1453"/>
                  </a:lnTo>
                  <a:cubicBezTo>
                    <a:pt x="1001" y="1501"/>
                    <a:pt x="953" y="1572"/>
                    <a:pt x="882" y="1572"/>
                  </a:cubicBezTo>
                  <a:lnTo>
                    <a:pt x="1548" y="1572"/>
                  </a:lnTo>
                  <a:cubicBezTo>
                    <a:pt x="1596" y="1572"/>
                    <a:pt x="1667" y="1501"/>
                    <a:pt x="1667" y="145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8"/>
            <p:cNvSpPr/>
            <p:nvPr/>
          </p:nvSpPr>
          <p:spPr>
            <a:xfrm>
              <a:off x="2888104" y="2269969"/>
              <a:ext cx="215086" cy="260284"/>
            </a:xfrm>
            <a:custGeom>
              <a:avLst/>
              <a:gdLst/>
              <a:ahLst/>
              <a:cxnLst/>
              <a:rect l="l" t="t" r="r" b="b"/>
              <a:pathLst>
                <a:path w="6502" h="7860" extrusionOk="0">
                  <a:moveTo>
                    <a:pt x="2144" y="7859"/>
                  </a:moveTo>
                  <a:cubicBezTo>
                    <a:pt x="1882" y="7716"/>
                    <a:pt x="1548" y="7407"/>
                    <a:pt x="1334" y="7192"/>
                  </a:cubicBezTo>
                  <a:cubicBezTo>
                    <a:pt x="215" y="6049"/>
                    <a:pt x="0" y="4644"/>
                    <a:pt x="691" y="3192"/>
                  </a:cubicBezTo>
                  <a:cubicBezTo>
                    <a:pt x="739" y="3025"/>
                    <a:pt x="834" y="2882"/>
                    <a:pt x="929" y="2739"/>
                  </a:cubicBezTo>
                  <a:cubicBezTo>
                    <a:pt x="977" y="2620"/>
                    <a:pt x="1025" y="2596"/>
                    <a:pt x="1072" y="2596"/>
                  </a:cubicBezTo>
                  <a:cubicBezTo>
                    <a:pt x="1096" y="2596"/>
                    <a:pt x="1144" y="2644"/>
                    <a:pt x="1191" y="2715"/>
                  </a:cubicBezTo>
                  <a:lnTo>
                    <a:pt x="1286" y="2882"/>
                  </a:lnTo>
                  <a:cubicBezTo>
                    <a:pt x="1334" y="2977"/>
                    <a:pt x="1739" y="3573"/>
                    <a:pt x="1810" y="3501"/>
                  </a:cubicBezTo>
                  <a:cubicBezTo>
                    <a:pt x="1882" y="3477"/>
                    <a:pt x="1858" y="3263"/>
                    <a:pt x="1858" y="3215"/>
                  </a:cubicBezTo>
                  <a:cubicBezTo>
                    <a:pt x="1858" y="2977"/>
                    <a:pt x="1906" y="2668"/>
                    <a:pt x="1977" y="2429"/>
                  </a:cubicBezTo>
                  <a:cubicBezTo>
                    <a:pt x="2049" y="2072"/>
                    <a:pt x="2168" y="1715"/>
                    <a:pt x="2358" y="1405"/>
                  </a:cubicBezTo>
                  <a:cubicBezTo>
                    <a:pt x="2692" y="810"/>
                    <a:pt x="3096" y="453"/>
                    <a:pt x="3716" y="167"/>
                  </a:cubicBezTo>
                  <a:cubicBezTo>
                    <a:pt x="3787" y="143"/>
                    <a:pt x="4049" y="0"/>
                    <a:pt x="4073" y="119"/>
                  </a:cubicBezTo>
                  <a:cubicBezTo>
                    <a:pt x="4073" y="167"/>
                    <a:pt x="4025" y="334"/>
                    <a:pt x="4001" y="381"/>
                  </a:cubicBezTo>
                  <a:cubicBezTo>
                    <a:pt x="3906" y="691"/>
                    <a:pt x="3835" y="1048"/>
                    <a:pt x="3835" y="1334"/>
                  </a:cubicBezTo>
                  <a:cubicBezTo>
                    <a:pt x="3835" y="1691"/>
                    <a:pt x="3954" y="2025"/>
                    <a:pt x="4192" y="2287"/>
                  </a:cubicBezTo>
                  <a:cubicBezTo>
                    <a:pt x="4620" y="2763"/>
                    <a:pt x="4740" y="3311"/>
                    <a:pt x="4644" y="3930"/>
                  </a:cubicBezTo>
                  <a:cubicBezTo>
                    <a:pt x="4597" y="4287"/>
                    <a:pt x="4763" y="4073"/>
                    <a:pt x="4882" y="3930"/>
                  </a:cubicBezTo>
                  <a:cubicBezTo>
                    <a:pt x="4954" y="3858"/>
                    <a:pt x="5002" y="3787"/>
                    <a:pt x="5025" y="3715"/>
                  </a:cubicBezTo>
                  <a:cubicBezTo>
                    <a:pt x="5192" y="3501"/>
                    <a:pt x="5263" y="3311"/>
                    <a:pt x="5335" y="3072"/>
                  </a:cubicBezTo>
                  <a:cubicBezTo>
                    <a:pt x="5383" y="2882"/>
                    <a:pt x="5383" y="2787"/>
                    <a:pt x="5383" y="2620"/>
                  </a:cubicBezTo>
                  <a:cubicBezTo>
                    <a:pt x="5383" y="2310"/>
                    <a:pt x="5454" y="2382"/>
                    <a:pt x="5597" y="2596"/>
                  </a:cubicBezTo>
                  <a:cubicBezTo>
                    <a:pt x="5954" y="3096"/>
                    <a:pt x="6192" y="3573"/>
                    <a:pt x="6335" y="4192"/>
                  </a:cubicBezTo>
                  <a:cubicBezTo>
                    <a:pt x="6407" y="4454"/>
                    <a:pt x="6430" y="4739"/>
                    <a:pt x="6454" y="5001"/>
                  </a:cubicBezTo>
                  <a:cubicBezTo>
                    <a:pt x="6502" y="6359"/>
                    <a:pt x="5716" y="7288"/>
                    <a:pt x="4501" y="7859"/>
                  </a:cubicBezTo>
                  <a:lnTo>
                    <a:pt x="4263" y="7859"/>
                  </a:lnTo>
                  <a:lnTo>
                    <a:pt x="3406" y="7788"/>
                  </a:lnTo>
                  <a:lnTo>
                    <a:pt x="2525" y="785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8"/>
            <p:cNvSpPr/>
            <p:nvPr/>
          </p:nvSpPr>
          <p:spPr>
            <a:xfrm>
              <a:off x="3013345" y="2348054"/>
              <a:ext cx="87497" cy="182960"/>
            </a:xfrm>
            <a:custGeom>
              <a:avLst/>
              <a:gdLst/>
              <a:ahLst/>
              <a:cxnLst/>
              <a:rect l="l" t="t" r="r" b="b"/>
              <a:pathLst>
                <a:path w="2645" h="5525" extrusionOk="0">
                  <a:moveTo>
                    <a:pt x="1454" y="857"/>
                  </a:moveTo>
                  <a:cubicBezTo>
                    <a:pt x="1454" y="810"/>
                    <a:pt x="1477" y="786"/>
                    <a:pt x="1477" y="738"/>
                  </a:cubicBezTo>
                  <a:cubicBezTo>
                    <a:pt x="1549" y="548"/>
                    <a:pt x="1549" y="476"/>
                    <a:pt x="1549" y="286"/>
                  </a:cubicBezTo>
                  <a:cubicBezTo>
                    <a:pt x="1549" y="0"/>
                    <a:pt x="1597" y="48"/>
                    <a:pt x="1763" y="262"/>
                  </a:cubicBezTo>
                  <a:cubicBezTo>
                    <a:pt x="2120" y="762"/>
                    <a:pt x="2359" y="1238"/>
                    <a:pt x="2502" y="1858"/>
                  </a:cubicBezTo>
                  <a:cubicBezTo>
                    <a:pt x="2549" y="2120"/>
                    <a:pt x="2597" y="2405"/>
                    <a:pt x="2621" y="2667"/>
                  </a:cubicBezTo>
                  <a:cubicBezTo>
                    <a:pt x="2644" y="4025"/>
                    <a:pt x="1859" y="4953"/>
                    <a:pt x="644" y="5525"/>
                  </a:cubicBezTo>
                  <a:lnTo>
                    <a:pt x="1" y="5525"/>
                  </a:lnTo>
                  <a:cubicBezTo>
                    <a:pt x="1216" y="4977"/>
                    <a:pt x="1978" y="4025"/>
                    <a:pt x="1954" y="2667"/>
                  </a:cubicBezTo>
                  <a:cubicBezTo>
                    <a:pt x="1954" y="2405"/>
                    <a:pt x="1930" y="2120"/>
                    <a:pt x="1835" y="1858"/>
                  </a:cubicBezTo>
                  <a:cubicBezTo>
                    <a:pt x="1716" y="1477"/>
                    <a:pt x="1597" y="1143"/>
                    <a:pt x="1454" y="85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8"/>
            <p:cNvSpPr/>
            <p:nvPr/>
          </p:nvSpPr>
          <p:spPr>
            <a:xfrm>
              <a:off x="2955852" y="2415874"/>
              <a:ext cx="82766" cy="114379"/>
            </a:xfrm>
            <a:custGeom>
              <a:avLst/>
              <a:gdLst/>
              <a:ahLst/>
              <a:cxnLst/>
              <a:rect l="l" t="t" r="r" b="b"/>
              <a:pathLst>
                <a:path w="2502" h="3454" extrusionOk="0">
                  <a:moveTo>
                    <a:pt x="358" y="3453"/>
                  </a:moveTo>
                  <a:cubicBezTo>
                    <a:pt x="239" y="3144"/>
                    <a:pt x="120" y="2715"/>
                    <a:pt x="96" y="2358"/>
                  </a:cubicBezTo>
                  <a:cubicBezTo>
                    <a:pt x="1" y="1215"/>
                    <a:pt x="477" y="453"/>
                    <a:pt x="1548" y="95"/>
                  </a:cubicBezTo>
                  <a:cubicBezTo>
                    <a:pt x="1620" y="48"/>
                    <a:pt x="1787" y="0"/>
                    <a:pt x="1763" y="119"/>
                  </a:cubicBezTo>
                  <a:cubicBezTo>
                    <a:pt x="1763" y="167"/>
                    <a:pt x="1715" y="286"/>
                    <a:pt x="1668" y="357"/>
                  </a:cubicBezTo>
                  <a:cubicBezTo>
                    <a:pt x="1620" y="595"/>
                    <a:pt x="1572" y="857"/>
                    <a:pt x="1620" y="1096"/>
                  </a:cubicBezTo>
                  <a:cubicBezTo>
                    <a:pt x="1644" y="1286"/>
                    <a:pt x="1715" y="1453"/>
                    <a:pt x="1810" y="1572"/>
                  </a:cubicBezTo>
                  <a:lnTo>
                    <a:pt x="1810" y="1572"/>
                  </a:lnTo>
                  <a:cubicBezTo>
                    <a:pt x="2334" y="2143"/>
                    <a:pt x="2501" y="3072"/>
                    <a:pt x="2025" y="3429"/>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8"/>
            <p:cNvSpPr/>
            <p:nvPr/>
          </p:nvSpPr>
          <p:spPr>
            <a:xfrm>
              <a:off x="2986583" y="2415874"/>
              <a:ext cx="52035" cy="113584"/>
            </a:xfrm>
            <a:custGeom>
              <a:avLst/>
              <a:gdLst/>
              <a:ahLst/>
              <a:cxnLst/>
              <a:rect l="l" t="t" r="r" b="b"/>
              <a:pathLst>
                <a:path w="1573" h="3430" extrusionOk="0">
                  <a:moveTo>
                    <a:pt x="119" y="333"/>
                  </a:moveTo>
                  <a:cubicBezTo>
                    <a:pt x="262" y="238"/>
                    <a:pt x="453" y="143"/>
                    <a:pt x="619" y="95"/>
                  </a:cubicBezTo>
                  <a:cubicBezTo>
                    <a:pt x="691" y="48"/>
                    <a:pt x="858" y="0"/>
                    <a:pt x="834" y="119"/>
                  </a:cubicBezTo>
                  <a:cubicBezTo>
                    <a:pt x="834" y="167"/>
                    <a:pt x="786" y="286"/>
                    <a:pt x="739" y="357"/>
                  </a:cubicBezTo>
                  <a:cubicBezTo>
                    <a:pt x="691" y="595"/>
                    <a:pt x="643" y="857"/>
                    <a:pt x="691" y="1096"/>
                  </a:cubicBezTo>
                  <a:cubicBezTo>
                    <a:pt x="715" y="1286"/>
                    <a:pt x="786" y="1453"/>
                    <a:pt x="881" y="1572"/>
                  </a:cubicBezTo>
                  <a:lnTo>
                    <a:pt x="881" y="1572"/>
                  </a:lnTo>
                  <a:cubicBezTo>
                    <a:pt x="1405" y="2143"/>
                    <a:pt x="1572" y="3072"/>
                    <a:pt x="1096" y="3429"/>
                  </a:cubicBezTo>
                  <a:lnTo>
                    <a:pt x="453" y="3429"/>
                  </a:lnTo>
                  <a:cubicBezTo>
                    <a:pt x="929" y="3096"/>
                    <a:pt x="739" y="2143"/>
                    <a:pt x="238" y="1572"/>
                  </a:cubicBezTo>
                  <a:lnTo>
                    <a:pt x="238" y="1572"/>
                  </a:lnTo>
                  <a:cubicBezTo>
                    <a:pt x="119" y="1429"/>
                    <a:pt x="48" y="1286"/>
                    <a:pt x="24" y="1096"/>
                  </a:cubicBezTo>
                  <a:cubicBezTo>
                    <a:pt x="0" y="857"/>
                    <a:pt x="24" y="572"/>
                    <a:pt x="72" y="357"/>
                  </a:cubicBezTo>
                  <a:cubicBezTo>
                    <a:pt x="119" y="357"/>
                    <a:pt x="119" y="333"/>
                    <a:pt x="119" y="333"/>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8"/>
            <p:cNvSpPr/>
            <p:nvPr/>
          </p:nvSpPr>
          <p:spPr>
            <a:xfrm>
              <a:off x="2990520" y="2270764"/>
              <a:ext cx="52035" cy="134877"/>
            </a:xfrm>
            <a:custGeom>
              <a:avLst/>
              <a:gdLst/>
              <a:ahLst/>
              <a:cxnLst/>
              <a:rect l="l" t="t" r="r" b="b"/>
              <a:pathLst>
                <a:path w="1573" h="4073" extrusionOk="0">
                  <a:moveTo>
                    <a:pt x="1501" y="4072"/>
                  </a:moveTo>
                  <a:cubicBezTo>
                    <a:pt x="1501" y="4049"/>
                    <a:pt x="1453" y="3977"/>
                    <a:pt x="1501" y="3906"/>
                  </a:cubicBezTo>
                  <a:cubicBezTo>
                    <a:pt x="1572" y="3263"/>
                    <a:pt x="1453" y="2739"/>
                    <a:pt x="1048" y="2263"/>
                  </a:cubicBezTo>
                  <a:cubicBezTo>
                    <a:pt x="810" y="2001"/>
                    <a:pt x="715" y="1667"/>
                    <a:pt x="691" y="1310"/>
                  </a:cubicBezTo>
                  <a:cubicBezTo>
                    <a:pt x="691" y="1000"/>
                    <a:pt x="739" y="667"/>
                    <a:pt x="834" y="357"/>
                  </a:cubicBezTo>
                  <a:cubicBezTo>
                    <a:pt x="858" y="310"/>
                    <a:pt x="953" y="143"/>
                    <a:pt x="929" y="95"/>
                  </a:cubicBezTo>
                  <a:cubicBezTo>
                    <a:pt x="905" y="0"/>
                    <a:pt x="620" y="119"/>
                    <a:pt x="572" y="143"/>
                  </a:cubicBezTo>
                  <a:cubicBezTo>
                    <a:pt x="429" y="215"/>
                    <a:pt x="310" y="262"/>
                    <a:pt x="143" y="357"/>
                  </a:cubicBezTo>
                  <a:lnTo>
                    <a:pt x="143" y="357"/>
                  </a:lnTo>
                  <a:cubicBezTo>
                    <a:pt x="72" y="643"/>
                    <a:pt x="0" y="1000"/>
                    <a:pt x="0" y="1310"/>
                  </a:cubicBezTo>
                  <a:cubicBezTo>
                    <a:pt x="0" y="1667"/>
                    <a:pt x="119" y="2001"/>
                    <a:pt x="358" y="2263"/>
                  </a:cubicBezTo>
                  <a:cubicBezTo>
                    <a:pt x="572" y="2501"/>
                    <a:pt x="691" y="2739"/>
                    <a:pt x="786" y="3001"/>
                  </a:cubicBezTo>
                  <a:cubicBezTo>
                    <a:pt x="1072" y="4049"/>
                    <a:pt x="1167" y="4072"/>
                    <a:pt x="1501" y="40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8"/>
            <p:cNvSpPr/>
            <p:nvPr/>
          </p:nvSpPr>
          <p:spPr>
            <a:xfrm>
              <a:off x="2769942" y="2148536"/>
              <a:ext cx="376583" cy="385657"/>
            </a:xfrm>
            <a:custGeom>
              <a:avLst/>
              <a:gdLst/>
              <a:ahLst/>
              <a:cxnLst/>
              <a:rect l="l" t="t" r="r" b="b"/>
              <a:pathLst>
                <a:path w="11384" h="11646" extrusionOk="0">
                  <a:moveTo>
                    <a:pt x="6287" y="476"/>
                  </a:moveTo>
                  <a:cubicBezTo>
                    <a:pt x="6359" y="476"/>
                    <a:pt x="6454" y="500"/>
                    <a:pt x="6525" y="572"/>
                  </a:cubicBezTo>
                  <a:cubicBezTo>
                    <a:pt x="6573" y="619"/>
                    <a:pt x="6597" y="714"/>
                    <a:pt x="6597" y="810"/>
                  </a:cubicBezTo>
                  <a:lnTo>
                    <a:pt x="6597" y="1143"/>
                  </a:lnTo>
                  <a:lnTo>
                    <a:pt x="5906" y="1143"/>
                  </a:lnTo>
                  <a:cubicBezTo>
                    <a:pt x="5811" y="1072"/>
                    <a:pt x="5716" y="1048"/>
                    <a:pt x="5621" y="976"/>
                  </a:cubicBezTo>
                  <a:cubicBezTo>
                    <a:pt x="5359" y="834"/>
                    <a:pt x="5073" y="738"/>
                    <a:pt x="4739" y="714"/>
                  </a:cubicBezTo>
                  <a:cubicBezTo>
                    <a:pt x="4763" y="667"/>
                    <a:pt x="4787" y="595"/>
                    <a:pt x="4858" y="572"/>
                  </a:cubicBezTo>
                  <a:cubicBezTo>
                    <a:pt x="4906" y="500"/>
                    <a:pt x="5001" y="476"/>
                    <a:pt x="5097" y="476"/>
                  </a:cubicBezTo>
                  <a:close/>
                  <a:moveTo>
                    <a:pt x="2763" y="1500"/>
                  </a:moveTo>
                  <a:cubicBezTo>
                    <a:pt x="2620" y="1667"/>
                    <a:pt x="2477" y="1881"/>
                    <a:pt x="2358" y="2119"/>
                  </a:cubicBezTo>
                  <a:lnTo>
                    <a:pt x="1667" y="2119"/>
                  </a:lnTo>
                  <a:cubicBezTo>
                    <a:pt x="1691" y="1977"/>
                    <a:pt x="1763" y="1858"/>
                    <a:pt x="1882" y="1738"/>
                  </a:cubicBezTo>
                  <a:cubicBezTo>
                    <a:pt x="2025" y="1572"/>
                    <a:pt x="2239" y="1500"/>
                    <a:pt x="2429" y="1500"/>
                  </a:cubicBezTo>
                  <a:close/>
                  <a:moveTo>
                    <a:pt x="2334" y="2405"/>
                  </a:moveTo>
                  <a:cubicBezTo>
                    <a:pt x="2501" y="2405"/>
                    <a:pt x="2691" y="2501"/>
                    <a:pt x="2810" y="2620"/>
                  </a:cubicBezTo>
                  <a:cubicBezTo>
                    <a:pt x="2882" y="2715"/>
                    <a:pt x="2953" y="2834"/>
                    <a:pt x="2977" y="2929"/>
                  </a:cubicBezTo>
                  <a:lnTo>
                    <a:pt x="1667" y="2929"/>
                  </a:lnTo>
                  <a:cubicBezTo>
                    <a:pt x="1691" y="2810"/>
                    <a:pt x="1763" y="2715"/>
                    <a:pt x="1834" y="2620"/>
                  </a:cubicBezTo>
                  <a:cubicBezTo>
                    <a:pt x="1977" y="2501"/>
                    <a:pt x="2144" y="2405"/>
                    <a:pt x="2334" y="2405"/>
                  </a:cubicBezTo>
                  <a:close/>
                  <a:moveTo>
                    <a:pt x="4501" y="1048"/>
                  </a:moveTo>
                  <a:cubicBezTo>
                    <a:pt x="4858" y="1048"/>
                    <a:pt x="5144" y="1143"/>
                    <a:pt x="5454" y="1286"/>
                  </a:cubicBezTo>
                  <a:cubicBezTo>
                    <a:pt x="5668" y="1381"/>
                    <a:pt x="5859" y="1524"/>
                    <a:pt x="6025" y="1691"/>
                  </a:cubicBezTo>
                  <a:cubicBezTo>
                    <a:pt x="5740" y="1762"/>
                    <a:pt x="5501" y="1905"/>
                    <a:pt x="5263" y="2096"/>
                  </a:cubicBezTo>
                  <a:cubicBezTo>
                    <a:pt x="5025" y="2286"/>
                    <a:pt x="4882" y="2596"/>
                    <a:pt x="4858" y="2929"/>
                  </a:cubicBezTo>
                  <a:lnTo>
                    <a:pt x="3287" y="2929"/>
                  </a:lnTo>
                  <a:cubicBezTo>
                    <a:pt x="3239" y="2715"/>
                    <a:pt x="3168" y="2524"/>
                    <a:pt x="3001" y="2381"/>
                  </a:cubicBezTo>
                  <a:cubicBezTo>
                    <a:pt x="2929" y="2262"/>
                    <a:pt x="2763" y="2191"/>
                    <a:pt x="2644" y="2143"/>
                  </a:cubicBezTo>
                  <a:cubicBezTo>
                    <a:pt x="2834" y="1858"/>
                    <a:pt x="3072" y="1572"/>
                    <a:pt x="3358" y="1381"/>
                  </a:cubicBezTo>
                  <a:cubicBezTo>
                    <a:pt x="3692" y="1167"/>
                    <a:pt x="4073" y="1048"/>
                    <a:pt x="4501" y="1048"/>
                  </a:cubicBezTo>
                  <a:close/>
                  <a:moveTo>
                    <a:pt x="6335" y="2000"/>
                  </a:moveTo>
                  <a:cubicBezTo>
                    <a:pt x="6645" y="2000"/>
                    <a:pt x="6907" y="2119"/>
                    <a:pt x="7121" y="2334"/>
                  </a:cubicBezTo>
                  <a:cubicBezTo>
                    <a:pt x="7121" y="2358"/>
                    <a:pt x="7145" y="2358"/>
                    <a:pt x="7168" y="2358"/>
                  </a:cubicBezTo>
                  <a:cubicBezTo>
                    <a:pt x="7335" y="2501"/>
                    <a:pt x="7407" y="2715"/>
                    <a:pt x="7430" y="2929"/>
                  </a:cubicBezTo>
                  <a:lnTo>
                    <a:pt x="5263" y="2929"/>
                  </a:lnTo>
                  <a:cubicBezTo>
                    <a:pt x="5311" y="2691"/>
                    <a:pt x="5406" y="2477"/>
                    <a:pt x="5573" y="2334"/>
                  </a:cubicBezTo>
                  <a:cubicBezTo>
                    <a:pt x="5787" y="2119"/>
                    <a:pt x="6049" y="2000"/>
                    <a:pt x="6335" y="2000"/>
                  </a:cubicBezTo>
                  <a:close/>
                  <a:moveTo>
                    <a:pt x="1310" y="3882"/>
                  </a:moveTo>
                  <a:lnTo>
                    <a:pt x="1310" y="5239"/>
                  </a:lnTo>
                  <a:lnTo>
                    <a:pt x="834" y="5239"/>
                  </a:lnTo>
                  <a:cubicBezTo>
                    <a:pt x="739" y="5239"/>
                    <a:pt x="643" y="5215"/>
                    <a:pt x="596" y="5144"/>
                  </a:cubicBezTo>
                  <a:cubicBezTo>
                    <a:pt x="548" y="5096"/>
                    <a:pt x="500" y="5001"/>
                    <a:pt x="500" y="4906"/>
                  </a:cubicBezTo>
                  <a:lnTo>
                    <a:pt x="500" y="4191"/>
                  </a:lnTo>
                  <a:cubicBezTo>
                    <a:pt x="500" y="4120"/>
                    <a:pt x="548" y="4025"/>
                    <a:pt x="596" y="3953"/>
                  </a:cubicBezTo>
                  <a:cubicBezTo>
                    <a:pt x="643" y="3906"/>
                    <a:pt x="739" y="3882"/>
                    <a:pt x="834" y="3882"/>
                  </a:cubicBezTo>
                  <a:close/>
                  <a:moveTo>
                    <a:pt x="10479" y="3906"/>
                  </a:moveTo>
                  <a:cubicBezTo>
                    <a:pt x="10574" y="3906"/>
                    <a:pt x="10669" y="3929"/>
                    <a:pt x="10717" y="3977"/>
                  </a:cubicBezTo>
                  <a:cubicBezTo>
                    <a:pt x="10788" y="4048"/>
                    <a:pt x="10812" y="4144"/>
                    <a:pt x="10812" y="4239"/>
                  </a:cubicBezTo>
                  <a:lnTo>
                    <a:pt x="10812" y="4953"/>
                  </a:lnTo>
                  <a:cubicBezTo>
                    <a:pt x="10812" y="5025"/>
                    <a:pt x="10788" y="5120"/>
                    <a:pt x="10717" y="5192"/>
                  </a:cubicBezTo>
                  <a:cubicBezTo>
                    <a:pt x="10669" y="5239"/>
                    <a:pt x="10574" y="5263"/>
                    <a:pt x="10479" y="5263"/>
                  </a:cubicBezTo>
                  <a:lnTo>
                    <a:pt x="10002" y="5263"/>
                  </a:lnTo>
                  <a:lnTo>
                    <a:pt x="10002" y="3906"/>
                  </a:lnTo>
                  <a:close/>
                  <a:moveTo>
                    <a:pt x="3692" y="8478"/>
                  </a:moveTo>
                  <a:cubicBezTo>
                    <a:pt x="3692" y="8954"/>
                    <a:pt x="3787" y="9407"/>
                    <a:pt x="3954" y="9764"/>
                  </a:cubicBezTo>
                  <a:lnTo>
                    <a:pt x="2644" y="9764"/>
                  </a:lnTo>
                  <a:lnTo>
                    <a:pt x="3168" y="8478"/>
                  </a:lnTo>
                  <a:close/>
                  <a:moveTo>
                    <a:pt x="4144" y="10121"/>
                  </a:moveTo>
                  <a:cubicBezTo>
                    <a:pt x="4454" y="10693"/>
                    <a:pt x="4882" y="11098"/>
                    <a:pt x="5216" y="11383"/>
                  </a:cubicBezTo>
                  <a:lnTo>
                    <a:pt x="358" y="11383"/>
                  </a:lnTo>
                  <a:lnTo>
                    <a:pt x="358" y="10955"/>
                  </a:lnTo>
                  <a:cubicBezTo>
                    <a:pt x="358" y="10716"/>
                    <a:pt x="453" y="10502"/>
                    <a:pt x="596" y="10359"/>
                  </a:cubicBezTo>
                  <a:cubicBezTo>
                    <a:pt x="739" y="10216"/>
                    <a:pt x="953" y="10121"/>
                    <a:pt x="1191" y="10121"/>
                  </a:cubicBezTo>
                  <a:close/>
                  <a:moveTo>
                    <a:pt x="10145" y="10121"/>
                  </a:moveTo>
                  <a:cubicBezTo>
                    <a:pt x="10383" y="10121"/>
                    <a:pt x="10598" y="10216"/>
                    <a:pt x="10741" y="10359"/>
                  </a:cubicBezTo>
                  <a:cubicBezTo>
                    <a:pt x="10884" y="10502"/>
                    <a:pt x="10979" y="10716"/>
                    <a:pt x="10979" y="10955"/>
                  </a:cubicBezTo>
                  <a:lnTo>
                    <a:pt x="10979" y="11383"/>
                  </a:lnTo>
                  <a:lnTo>
                    <a:pt x="8621" y="11383"/>
                  </a:lnTo>
                  <a:cubicBezTo>
                    <a:pt x="8835" y="11240"/>
                    <a:pt x="9002" y="11098"/>
                    <a:pt x="9145" y="10978"/>
                  </a:cubicBezTo>
                  <a:cubicBezTo>
                    <a:pt x="9431" y="10716"/>
                    <a:pt x="9645" y="10431"/>
                    <a:pt x="9788" y="10121"/>
                  </a:cubicBezTo>
                  <a:close/>
                  <a:moveTo>
                    <a:pt x="5025" y="0"/>
                  </a:moveTo>
                  <a:cubicBezTo>
                    <a:pt x="4858" y="0"/>
                    <a:pt x="4668" y="95"/>
                    <a:pt x="4549" y="214"/>
                  </a:cubicBezTo>
                  <a:cubicBezTo>
                    <a:pt x="4430" y="310"/>
                    <a:pt x="4382" y="452"/>
                    <a:pt x="4335" y="595"/>
                  </a:cubicBezTo>
                  <a:cubicBezTo>
                    <a:pt x="3906" y="619"/>
                    <a:pt x="3477" y="786"/>
                    <a:pt x="3120" y="1024"/>
                  </a:cubicBezTo>
                  <a:lnTo>
                    <a:pt x="2406" y="1024"/>
                  </a:lnTo>
                  <a:cubicBezTo>
                    <a:pt x="2120" y="1024"/>
                    <a:pt x="1810" y="1143"/>
                    <a:pt x="1596" y="1334"/>
                  </a:cubicBezTo>
                  <a:cubicBezTo>
                    <a:pt x="1405" y="1548"/>
                    <a:pt x="1286" y="1810"/>
                    <a:pt x="1286" y="2143"/>
                  </a:cubicBezTo>
                  <a:cubicBezTo>
                    <a:pt x="1286" y="2239"/>
                    <a:pt x="1358" y="2334"/>
                    <a:pt x="1453" y="2334"/>
                  </a:cubicBezTo>
                  <a:lnTo>
                    <a:pt x="1548" y="2334"/>
                  </a:lnTo>
                  <a:cubicBezTo>
                    <a:pt x="1382" y="2501"/>
                    <a:pt x="1286" y="2739"/>
                    <a:pt x="1286" y="3001"/>
                  </a:cubicBezTo>
                  <a:lnTo>
                    <a:pt x="1286" y="3429"/>
                  </a:lnTo>
                  <a:lnTo>
                    <a:pt x="810" y="3429"/>
                  </a:lnTo>
                  <a:cubicBezTo>
                    <a:pt x="619" y="3429"/>
                    <a:pt x="453" y="3525"/>
                    <a:pt x="334" y="3644"/>
                  </a:cubicBezTo>
                  <a:cubicBezTo>
                    <a:pt x="215" y="3763"/>
                    <a:pt x="119" y="3929"/>
                    <a:pt x="119" y="4120"/>
                  </a:cubicBezTo>
                  <a:lnTo>
                    <a:pt x="119" y="4834"/>
                  </a:lnTo>
                  <a:cubicBezTo>
                    <a:pt x="119" y="5001"/>
                    <a:pt x="215" y="5192"/>
                    <a:pt x="334" y="5311"/>
                  </a:cubicBezTo>
                  <a:cubicBezTo>
                    <a:pt x="453" y="5430"/>
                    <a:pt x="619" y="5501"/>
                    <a:pt x="810" y="5501"/>
                  </a:cubicBezTo>
                  <a:lnTo>
                    <a:pt x="1286" y="5501"/>
                  </a:lnTo>
                  <a:lnTo>
                    <a:pt x="1286" y="6644"/>
                  </a:lnTo>
                  <a:cubicBezTo>
                    <a:pt x="1286" y="6739"/>
                    <a:pt x="1286" y="6859"/>
                    <a:pt x="1310" y="6930"/>
                  </a:cubicBezTo>
                  <a:cubicBezTo>
                    <a:pt x="1331" y="7034"/>
                    <a:pt x="1406" y="7101"/>
                    <a:pt x="1488" y="7101"/>
                  </a:cubicBezTo>
                  <a:cubicBezTo>
                    <a:pt x="1500" y="7101"/>
                    <a:pt x="1512" y="7100"/>
                    <a:pt x="1524" y="7097"/>
                  </a:cubicBezTo>
                  <a:cubicBezTo>
                    <a:pt x="1644" y="7049"/>
                    <a:pt x="1691" y="6978"/>
                    <a:pt x="1667" y="6882"/>
                  </a:cubicBezTo>
                  <a:cubicBezTo>
                    <a:pt x="1644" y="6811"/>
                    <a:pt x="1644" y="6739"/>
                    <a:pt x="1644" y="6644"/>
                  </a:cubicBezTo>
                  <a:lnTo>
                    <a:pt x="1644" y="5358"/>
                  </a:lnTo>
                  <a:lnTo>
                    <a:pt x="1644" y="3596"/>
                  </a:lnTo>
                  <a:lnTo>
                    <a:pt x="1644" y="3167"/>
                  </a:lnTo>
                  <a:lnTo>
                    <a:pt x="9645" y="3167"/>
                  </a:lnTo>
                  <a:lnTo>
                    <a:pt x="9645" y="3596"/>
                  </a:lnTo>
                  <a:lnTo>
                    <a:pt x="9645" y="5358"/>
                  </a:lnTo>
                  <a:lnTo>
                    <a:pt x="9645" y="6668"/>
                  </a:lnTo>
                  <a:lnTo>
                    <a:pt x="9645" y="6811"/>
                  </a:lnTo>
                  <a:cubicBezTo>
                    <a:pt x="9431" y="6430"/>
                    <a:pt x="9193" y="6073"/>
                    <a:pt x="9002" y="5835"/>
                  </a:cubicBezTo>
                  <a:cubicBezTo>
                    <a:pt x="8955" y="5811"/>
                    <a:pt x="8907" y="5787"/>
                    <a:pt x="8835" y="5787"/>
                  </a:cubicBezTo>
                  <a:cubicBezTo>
                    <a:pt x="8764" y="5787"/>
                    <a:pt x="8693" y="5858"/>
                    <a:pt x="8693" y="5954"/>
                  </a:cubicBezTo>
                  <a:cubicBezTo>
                    <a:pt x="8788" y="6549"/>
                    <a:pt x="8550" y="7001"/>
                    <a:pt x="8335" y="7287"/>
                  </a:cubicBezTo>
                  <a:cubicBezTo>
                    <a:pt x="8335" y="6882"/>
                    <a:pt x="8240" y="6287"/>
                    <a:pt x="7811" y="5787"/>
                  </a:cubicBezTo>
                  <a:cubicBezTo>
                    <a:pt x="7145" y="5049"/>
                    <a:pt x="7716" y="3834"/>
                    <a:pt x="7764" y="3763"/>
                  </a:cubicBezTo>
                  <a:lnTo>
                    <a:pt x="7764" y="3644"/>
                  </a:lnTo>
                  <a:cubicBezTo>
                    <a:pt x="7743" y="3561"/>
                    <a:pt x="7669" y="3496"/>
                    <a:pt x="7603" y="3496"/>
                  </a:cubicBezTo>
                  <a:cubicBezTo>
                    <a:pt x="7593" y="3496"/>
                    <a:pt x="7583" y="3498"/>
                    <a:pt x="7573" y="3501"/>
                  </a:cubicBezTo>
                  <a:cubicBezTo>
                    <a:pt x="7168" y="3644"/>
                    <a:pt x="6835" y="3786"/>
                    <a:pt x="6573" y="3953"/>
                  </a:cubicBezTo>
                  <a:cubicBezTo>
                    <a:pt x="6311" y="4168"/>
                    <a:pt x="6097" y="4382"/>
                    <a:pt x="5930" y="4620"/>
                  </a:cubicBezTo>
                  <a:cubicBezTo>
                    <a:pt x="5859" y="4691"/>
                    <a:pt x="5859" y="4787"/>
                    <a:pt x="5954" y="4858"/>
                  </a:cubicBezTo>
                  <a:cubicBezTo>
                    <a:pt x="5997" y="4880"/>
                    <a:pt x="6040" y="4891"/>
                    <a:pt x="6078" y="4891"/>
                  </a:cubicBezTo>
                  <a:cubicBezTo>
                    <a:pt x="6125" y="4891"/>
                    <a:pt x="6166" y="4874"/>
                    <a:pt x="6192" y="4834"/>
                  </a:cubicBezTo>
                  <a:cubicBezTo>
                    <a:pt x="6383" y="4620"/>
                    <a:pt x="6549" y="4429"/>
                    <a:pt x="6787" y="4263"/>
                  </a:cubicBezTo>
                  <a:cubicBezTo>
                    <a:pt x="6978" y="4168"/>
                    <a:pt x="7121" y="4072"/>
                    <a:pt x="7335" y="3977"/>
                  </a:cubicBezTo>
                  <a:lnTo>
                    <a:pt x="7335" y="3977"/>
                  </a:lnTo>
                  <a:cubicBezTo>
                    <a:pt x="7145" y="4453"/>
                    <a:pt x="6978" y="5382"/>
                    <a:pt x="7526" y="6049"/>
                  </a:cubicBezTo>
                  <a:cubicBezTo>
                    <a:pt x="8216" y="6787"/>
                    <a:pt x="7883" y="7787"/>
                    <a:pt x="7883" y="7787"/>
                  </a:cubicBezTo>
                  <a:cubicBezTo>
                    <a:pt x="7859" y="7883"/>
                    <a:pt x="7931" y="7978"/>
                    <a:pt x="8002" y="8002"/>
                  </a:cubicBezTo>
                  <a:cubicBezTo>
                    <a:pt x="8016" y="8009"/>
                    <a:pt x="8032" y="8012"/>
                    <a:pt x="8049" y="8012"/>
                  </a:cubicBezTo>
                  <a:cubicBezTo>
                    <a:pt x="8089" y="8012"/>
                    <a:pt x="8135" y="7995"/>
                    <a:pt x="8169" y="7978"/>
                  </a:cubicBezTo>
                  <a:cubicBezTo>
                    <a:pt x="8240" y="7906"/>
                    <a:pt x="8907" y="7359"/>
                    <a:pt x="9002" y="6478"/>
                  </a:cubicBezTo>
                  <a:cubicBezTo>
                    <a:pt x="9145" y="6668"/>
                    <a:pt x="9240" y="6882"/>
                    <a:pt x="9359" y="7121"/>
                  </a:cubicBezTo>
                  <a:cubicBezTo>
                    <a:pt x="9598" y="7644"/>
                    <a:pt x="9740" y="8311"/>
                    <a:pt x="9717" y="8930"/>
                  </a:cubicBezTo>
                  <a:cubicBezTo>
                    <a:pt x="9717" y="9264"/>
                    <a:pt x="9645" y="9550"/>
                    <a:pt x="9502" y="9859"/>
                  </a:cubicBezTo>
                  <a:cubicBezTo>
                    <a:pt x="9288" y="10193"/>
                    <a:pt x="9169" y="10431"/>
                    <a:pt x="8883" y="10693"/>
                  </a:cubicBezTo>
                  <a:cubicBezTo>
                    <a:pt x="8621" y="10907"/>
                    <a:pt x="8359" y="11074"/>
                    <a:pt x="8026" y="11240"/>
                  </a:cubicBezTo>
                  <a:cubicBezTo>
                    <a:pt x="8097" y="11098"/>
                    <a:pt x="8121" y="10931"/>
                    <a:pt x="8097" y="10716"/>
                  </a:cubicBezTo>
                  <a:cubicBezTo>
                    <a:pt x="8073" y="10383"/>
                    <a:pt x="7907" y="10026"/>
                    <a:pt x="7716" y="9740"/>
                  </a:cubicBezTo>
                  <a:cubicBezTo>
                    <a:pt x="7692" y="9669"/>
                    <a:pt x="7645" y="9621"/>
                    <a:pt x="7597" y="9550"/>
                  </a:cubicBezTo>
                  <a:cubicBezTo>
                    <a:pt x="7168" y="9073"/>
                    <a:pt x="7549" y="8145"/>
                    <a:pt x="7549" y="8145"/>
                  </a:cubicBezTo>
                  <a:lnTo>
                    <a:pt x="7549" y="8073"/>
                  </a:lnTo>
                  <a:cubicBezTo>
                    <a:pt x="7531" y="7999"/>
                    <a:pt x="7469" y="7939"/>
                    <a:pt x="7408" y="7939"/>
                  </a:cubicBezTo>
                  <a:cubicBezTo>
                    <a:pt x="7391" y="7939"/>
                    <a:pt x="7375" y="7944"/>
                    <a:pt x="7359" y="7954"/>
                  </a:cubicBezTo>
                  <a:cubicBezTo>
                    <a:pt x="6954" y="8025"/>
                    <a:pt x="6645" y="8192"/>
                    <a:pt x="6406" y="8359"/>
                  </a:cubicBezTo>
                  <a:cubicBezTo>
                    <a:pt x="6168" y="8549"/>
                    <a:pt x="5978" y="8740"/>
                    <a:pt x="5835" y="8978"/>
                  </a:cubicBezTo>
                  <a:cubicBezTo>
                    <a:pt x="5787" y="9073"/>
                    <a:pt x="5811" y="9169"/>
                    <a:pt x="5906" y="9216"/>
                  </a:cubicBezTo>
                  <a:cubicBezTo>
                    <a:pt x="5934" y="9244"/>
                    <a:pt x="5966" y="9258"/>
                    <a:pt x="5999" y="9258"/>
                  </a:cubicBezTo>
                  <a:cubicBezTo>
                    <a:pt x="6049" y="9258"/>
                    <a:pt x="6101" y="9226"/>
                    <a:pt x="6144" y="9169"/>
                  </a:cubicBezTo>
                  <a:cubicBezTo>
                    <a:pt x="6240" y="8954"/>
                    <a:pt x="6406" y="8788"/>
                    <a:pt x="6549" y="8502"/>
                  </a:cubicBezTo>
                  <a:cubicBezTo>
                    <a:pt x="6740" y="8430"/>
                    <a:pt x="6907" y="8335"/>
                    <a:pt x="7121" y="8240"/>
                  </a:cubicBezTo>
                  <a:lnTo>
                    <a:pt x="7121" y="8240"/>
                  </a:lnTo>
                  <a:cubicBezTo>
                    <a:pt x="7026" y="8621"/>
                    <a:pt x="6930" y="9288"/>
                    <a:pt x="7335" y="9692"/>
                  </a:cubicBezTo>
                  <a:cubicBezTo>
                    <a:pt x="7383" y="9764"/>
                    <a:pt x="7407" y="9788"/>
                    <a:pt x="7454" y="9859"/>
                  </a:cubicBezTo>
                  <a:cubicBezTo>
                    <a:pt x="7621" y="10121"/>
                    <a:pt x="7740" y="10407"/>
                    <a:pt x="7764" y="10693"/>
                  </a:cubicBezTo>
                  <a:cubicBezTo>
                    <a:pt x="7811" y="10931"/>
                    <a:pt x="7764" y="11169"/>
                    <a:pt x="7621" y="11288"/>
                  </a:cubicBezTo>
                  <a:lnTo>
                    <a:pt x="6049" y="11288"/>
                  </a:lnTo>
                  <a:cubicBezTo>
                    <a:pt x="5954" y="11050"/>
                    <a:pt x="5787" y="10383"/>
                    <a:pt x="5859" y="9740"/>
                  </a:cubicBezTo>
                  <a:cubicBezTo>
                    <a:pt x="5859" y="9645"/>
                    <a:pt x="5811" y="9550"/>
                    <a:pt x="5716" y="9550"/>
                  </a:cubicBezTo>
                  <a:cubicBezTo>
                    <a:pt x="5621" y="9550"/>
                    <a:pt x="5549" y="9621"/>
                    <a:pt x="5549" y="9692"/>
                  </a:cubicBezTo>
                  <a:cubicBezTo>
                    <a:pt x="5454" y="10335"/>
                    <a:pt x="5573" y="10955"/>
                    <a:pt x="5692" y="11288"/>
                  </a:cubicBezTo>
                  <a:cubicBezTo>
                    <a:pt x="5239" y="10978"/>
                    <a:pt x="2977" y="9311"/>
                    <a:pt x="4597" y="6478"/>
                  </a:cubicBezTo>
                  <a:lnTo>
                    <a:pt x="4597" y="6478"/>
                  </a:lnTo>
                  <a:cubicBezTo>
                    <a:pt x="4739" y="6716"/>
                    <a:pt x="4978" y="7121"/>
                    <a:pt x="5263" y="7359"/>
                  </a:cubicBezTo>
                  <a:cubicBezTo>
                    <a:pt x="5289" y="7376"/>
                    <a:pt x="5320" y="7383"/>
                    <a:pt x="5352" y="7383"/>
                  </a:cubicBezTo>
                  <a:cubicBezTo>
                    <a:pt x="5410" y="7383"/>
                    <a:pt x="5471" y="7357"/>
                    <a:pt x="5501" y="7311"/>
                  </a:cubicBezTo>
                  <a:cubicBezTo>
                    <a:pt x="5549" y="7287"/>
                    <a:pt x="5549" y="7240"/>
                    <a:pt x="5549" y="7192"/>
                  </a:cubicBezTo>
                  <a:cubicBezTo>
                    <a:pt x="5549" y="7144"/>
                    <a:pt x="5501" y="6287"/>
                    <a:pt x="5859" y="5453"/>
                  </a:cubicBezTo>
                  <a:cubicBezTo>
                    <a:pt x="5906" y="5382"/>
                    <a:pt x="5859" y="5263"/>
                    <a:pt x="5787" y="5239"/>
                  </a:cubicBezTo>
                  <a:cubicBezTo>
                    <a:pt x="5770" y="5234"/>
                    <a:pt x="5751" y="5231"/>
                    <a:pt x="5731" y="5231"/>
                  </a:cubicBezTo>
                  <a:cubicBezTo>
                    <a:pt x="5665" y="5231"/>
                    <a:pt x="5591" y="5262"/>
                    <a:pt x="5573" y="5334"/>
                  </a:cubicBezTo>
                  <a:cubicBezTo>
                    <a:pt x="5335" y="5882"/>
                    <a:pt x="5263" y="6454"/>
                    <a:pt x="5239" y="6811"/>
                  </a:cubicBezTo>
                  <a:cubicBezTo>
                    <a:pt x="4978" y="6454"/>
                    <a:pt x="4787" y="6073"/>
                    <a:pt x="4787" y="6073"/>
                  </a:cubicBezTo>
                  <a:cubicBezTo>
                    <a:pt x="4787" y="6049"/>
                    <a:pt x="4763" y="6049"/>
                    <a:pt x="4739" y="6001"/>
                  </a:cubicBezTo>
                  <a:cubicBezTo>
                    <a:pt x="4708" y="5993"/>
                    <a:pt x="4676" y="5988"/>
                    <a:pt x="4646" y="5988"/>
                  </a:cubicBezTo>
                  <a:cubicBezTo>
                    <a:pt x="4586" y="5988"/>
                    <a:pt x="4533" y="6009"/>
                    <a:pt x="4501" y="6073"/>
                  </a:cubicBezTo>
                  <a:cubicBezTo>
                    <a:pt x="4025" y="6811"/>
                    <a:pt x="3787" y="7502"/>
                    <a:pt x="3715" y="8097"/>
                  </a:cubicBezTo>
                  <a:lnTo>
                    <a:pt x="3049" y="8097"/>
                  </a:lnTo>
                  <a:cubicBezTo>
                    <a:pt x="2834" y="8097"/>
                    <a:pt x="2620" y="8025"/>
                    <a:pt x="2453" y="7954"/>
                  </a:cubicBezTo>
                  <a:cubicBezTo>
                    <a:pt x="2263" y="7859"/>
                    <a:pt x="2096" y="7716"/>
                    <a:pt x="1977" y="7549"/>
                  </a:cubicBezTo>
                  <a:cubicBezTo>
                    <a:pt x="1938" y="7510"/>
                    <a:pt x="1884" y="7492"/>
                    <a:pt x="1835" y="7492"/>
                  </a:cubicBezTo>
                  <a:cubicBezTo>
                    <a:pt x="1796" y="7492"/>
                    <a:pt x="1760" y="7504"/>
                    <a:pt x="1739" y="7525"/>
                  </a:cubicBezTo>
                  <a:cubicBezTo>
                    <a:pt x="1644" y="7597"/>
                    <a:pt x="1644" y="7716"/>
                    <a:pt x="1691" y="7763"/>
                  </a:cubicBezTo>
                  <a:cubicBezTo>
                    <a:pt x="1858" y="7978"/>
                    <a:pt x="2048" y="8121"/>
                    <a:pt x="2286" y="8240"/>
                  </a:cubicBezTo>
                  <a:cubicBezTo>
                    <a:pt x="2453" y="8311"/>
                    <a:pt x="2620" y="8359"/>
                    <a:pt x="2810" y="8383"/>
                  </a:cubicBezTo>
                  <a:lnTo>
                    <a:pt x="2263" y="9692"/>
                  </a:lnTo>
                  <a:lnTo>
                    <a:pt x="1167" y="9692"/>
                  </a:lnTo>
                  <a:cubicBezTo>
                    <a:pt x="834" y="9692"/>
                    <a:pt x="548" y="9812"/>
                    <a:pt x="334" y="10026"/>
                  </a:cubicBezTo>
                  <a:cubicBezTo>
                    <a:pt x="119" y="10240"/>
                    <a:pt x="0" y="10526"/>
                    <a:pt x="0" y="10859"/>
                  </a:cubicBezTo>
                  <a:lnTo>
                    <a:pt x="0" y="11455"/>
                  </a:lnTo>
                  <a:cubicBezTo>
                    <a:pt x="0" y="11550"/>
                    <a:pt x="96" y="11645"/>
                    <a:pt x="191" y="11645"/>
                  </a:cubicBezTo>
                  <a:lnTo>
                    <a:pt x="11193" y="11645"/>
                  </a:lnTo>
                  <a:cubicBezTo>
                    <a:pt x="11288" y="11645"/>
                    <a:pt x="11384" y="11550"/>
                    <a:pt x="11384" y="11455"/>
                  </a:cubicBezTo>
                  <a:lnTo>
                    <a:pt x="11384" y="10859"/>
                  </a:lnTo>
                  <a:cubicBezTo>
                    <a:pt x="11384" y="10526"/>
                    <a:pt x="11217" y="10240"/>
                    <a:pt x="11026" y="10026"/>
                  </a:cubicBezTo>
                  <a:cubicBezTo>
                    <a:pt x="10812" y="9788"/>
                    <a:pt x="10502" y="9669"/>
                    <a:pt x="10193" y="9669"/>
                  </a:cubicBezTo>
                  <a:lnTo>
                    <a:pt x="9979" y="9669"/>
                  </a:lnTo>
                  <a:cubicBezTo>
                    <a:pt x="10074" y="9407"/>
                    <a:pt x="10098" y="9145"/>
                    <a:pt x="10121" y="8859"/>
                  </a:cubicBezTo>
                  <a:cubicBezTo>
                    <a:pt x="10145" y="8335"/>
                    <a:pt x="10074" y="7787"/>
                    <a:pt x="9883" y="7311"/>
                  </a:cubicBezTo>
                  <a:cubicBezTo>
                    <a:pt x="9907" y="7240"/>
                    <a:pt x="9931" y="7144"/>
                    <a:pt x="9979" y="7025"/>
                  </a:cubicBezTo>
                  <a:cubicBezTo>
                    <a:pt x="10002" y="6906"/>
                    <a:pt x="10002" y="6787"/>
                    <a:pt x="10002" y="6668"/>
                  </a:cubicBezTo>
                  <a:lnTo>
                    <a:pt x="10002" y="5525"/>
                  </a:lnTo>
                  <a:lnTo>
                    <a:pt x="10455" y="5525"/>
                  </a:lnTo>
                  <a:cubicBezTo>
                    <a:pt x="10622" y="5525"/>
                    <a:pt x="10812" y="5453"/>
                    <a:pt x="10931" y="5334"/>
                  </a:cubicBezTo>
                  <a:cubicBezTo>
                    <a:pt x="11050" y="5215"/>
                    <a:pt x="11145" y="5025"/>
                    <a:pt x="11145" y="4858"/>
                  </a:cubicBezTo>
                  <a:lnTo>
                    <a:pt x="11145" y="4168"/>
                  </a:lnTo>
                  <a:cubicBezTo>
                    <a:pt x="11145" y="3953"/>
                    <a:pt x="11050" y="3786"/>
                    <a:pt x="10931" y="3667"/>
                  </a:cubicBezTo>
                  <a:cubicBezTo>
                    <a:pt x="10812" y="3548"/>
                    <a:pt x="10622" y="3453"/>
                    <a:pt x="10455" y="3453"/>
                  </a:cubicBezTo>
                  <a:lnTo>
                    <a:pt x="9979" y="3453"/>
                  </a:lnTo>
                  <a:lnTo>
                    <a:pt x="9979" y="3001"/>
                  </a:lnTo>
                  <a:cubicBezTo>
                    <a:pt x="9979" y="2905"/>
                    <a:pt x="9883" y="2834"/>
                    <a:pt x="9788" y="2834"/>
                  </a:cubicBezTo>
                  <a:lnTo>
                    <a:pt x="7716" y="2834"/>
                  </a:lnTo>
                  <a:cubicBezTo>
                    <a:pt x="7716" y="2643"/>
                    <a:pt x="7645" y="2477"/>
                    <a:pt x="7573" y="2310"/>
                  </a:cubicBezTo>
                  <a:lnTo>
                    <a:pt x="8169" y="2310"/>
                  </a:lnTo>
                  <a:cubicBezTo>
                    <a:pt x="8240" y="2310"/>
                    <a:pt x="8312" y="2239"/>
                    <a:pt x="8312" y="2143"/>
                  </a:cubicBezTo>
                  <a:cubicBezTo>
                    <a:pt x="8288" y="2048"/>
                    <a:pt x="8216" y="2000"/>
                    <a:pt x="8121" y="2000"/>
                  </a:cubicBezTo>
                  <a:lnTo>
                    <a:pt x="7288" y="2000"/>
                  </a:lnTo>
                  <a:cubicBezTo>
                    <a:pt x="7049" y="1762"/>
                    <a:pt x="6740" y="1596"/>
                    <a:pt x="6383" y="1572"/>
                  </a:cubicBezTo>
                  <a:cubicBezTo>
                    <a:pt x="6311" y="1524"/>
                    <a:pt x="6240" y="1429"/>
                    <a:pt x="6192" y="1381"/>
                  </a:cubicBezTo>
                  <a:lnTo>
                    <a:pt x="8835" y="1381"/>
                  </a:lnTo>
                  <a:cubicBezTo>
                    <a:pt x="9050" y="1381"/>
                    <a:pt x="9264" y="1453"/>
                    <a:pt x="9407" y="1619"/>
                  </a:cubicBezTo>
                  <a:cubicBezTo>
                    <a:pt x="9502" y="1691"/>
                    <a:pt x="9574" y="1858"/>
                    <a:pt x="9621" y="2000"/>
                  </a:cubicBezTo>
                  <a:lnTo>
                    <a:pt x="8859" y="2000"/>
                  </a:lnTo>
                  <a:cubicBezTo>
                    <a:pt x="8740" y="2000"/>
                    <a:pt x="8669" y="2096"/>
                    <a:pt x="8693" y="2215"/>
                  </a:cubicBezTo>
                  <a:cubicBezTo>
                    <a:pt x="8716" y="2262"/>
                    <a:pt x="8788" y="2334"/>
                    <a:pt x="8859" y="2334"/>
                  </a:cubicBezTo>
                  <a:lnTo>
                    <a:pt x="9788" y="2334"/>
                  </a:lnTo>
                  <a:cubicBezTo>
                    <a:pt x="9883" y="2334"/>
                    <a:pt x="9979" y="2239"/>
                    <a:pt x="9979" y="2143"/>
                  </a:cubicBezTo>
                  <a:cubicBezTo>
                    <a:pt x="9979" y="1858"/>
                    <a:pt x="9860" y="1548"/>
                    <a:pt x="9645" y="1334"/>
                  </a:cubicBezTo>
                  <a:cubicBezTo>
                    <a:pt x="9431" y="1143"/>
                    <a:pt x="9169" y="1024"/>
                    <a:pt x="8835" y="1024"/>
                  </a:cubicBezTo>
                  <a:lnTo>
                    <a:pt x="6907" y="1024"/>
                  </a:lnTo>
                  <a:lnTo>
                    <a:pt x="6907" y="691"/>
                  </a:lnTo>
                  <a:cubicBezTo>
                    <a:pt x="6907" y="500"/>
                    <a:pt x="6811" y="333"/>
                    <a:pt x="6692" y="214"/>
                  </a:cubicBezTo>
                  <a:cubicBezTo>
                    <a:pt x="6573" y="95"/>
                    <a:pt x="6406" y="0"/>
                    <a:pt x="6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8" name="Google Shape;6048;p68"/>
          <p:cNvGrpSpPr/>
          <p:nvPr/>
        </p:nvGrpSpPr>
        <p:grpSpPr>
          <a:xfrm>
            <a:off x="2033405" y="2150205"/>
            <a:ext cx="383662" cy="329660"/>
            <a:chOff x="2095606" y="2180062"/>
            <a:chExt cx="383662" cy="329660"/>
          </a:xfrm>
        </p:grpSpPr>
        <p:sp>
          <p:nvSpPr>
            <p:cNvPr id="6049" name="Google Shape;6049;p68"/>
            <p:cNvSpPr/>
            <p:nvPr/>
          </p:nvSpPr>
          <p:spPr>
            <a:xfrm>
              <a:off x="2101098" y="2348054"/>
              <a:ext cx="371885" cy="154581"/>
            </a:xfrm>
            <a:custGeom>
              <a:avLst/>
              <a:gdLst/>
              <a:ahLst/>
              <a:cxnLst/>
              <a:rect l="l" t="t" r="r" b="b"/>
              <a:pathLst>
                <a:path w="11242" h="4668" extrusionOk="0">
                  <a:moveTo>
                    <a:pt x="120" y="4668"/>
                  </a:moveTo>
                  <a:lnTo>
                    <a:pt x="11122" y="4668"/>
                  </a:lnTo>
                  <a:cubicBezTo>
                    <a:pt x="11170" y="4668"/>
                    <a:pt x="11241" y="4596"/>
                    <a:pt x="11241" y="4549"/>
                  </a:cubicBezTo>
                  <a:lnTo>
                    <a:pt x="11241" y="119"/>
                  </a:lnTo>
                  <a:cubicBezTo>
                    <a:pt x="11241" y="48"/>
                    <a:pt x="11170" y="0"/>
                    <a:pt x="11122" y="0"/>
                  </a:cubicBezTo>
                  <a:lnTo>
                    <a:pt x="120" y="0"/>
                  </a:lnTo>
                  <a:cubicBezTo>
                    <a:pt x="72" y="0"/>
                    <a:pt x="1" y="48"/>
                    <a:pt x="1" y="119"/>
                  </a:cubicBezTo>
                  <a:lnTo>
                    <a:pt x="1" y="4525"/>
                  </a:lnTo>
                  <a:cubicBezTo>
                    <a:pt x="1" y="4596"/>
                    <a:pt x="72" y="4668"/>
                    <a:pt x="120" y="466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8"/>
            <p:cNvSpPr/>
            <p:nvPr/>
          </p:nvSpPr>
          <p:spPr>
            <a:xfrm>
              <a:off x="2101098" y="2346465"/>
              <a:ext cx="372679" cy="156170"/>
            </a:xfrm>
            <a:custGeom>
              <a:avLst/>
              <a:gdLst/>
              <a:ahLst/>
              <a:cxnLst/>
              <a:rect l="l" t="t" r="r" b="b"/>
              <a:pathLst>
                <a:path w="11266" h="4716" extrusionOk="0">
                  <a:moveTo>
                    <a:pt x="9598" y="4716"/>
                  </a:moveTo>
                  <a:lnTo>
                    <a:pt x="11146" y="4716"/>
                  </a:lnTo>
                  <a:cubicBezTo>
                    <a:pt x="11194" y="4716"/>
                    <a:pt x="11265" y="4644"/>
                    <a:pt x="11265" y="4597"/>
                  </a:cubicBezTo>
                  <a:lnTo>
                    <a:pt x="11265" y="167"/>
                  </a:lnTo>
                  <a:cubicBezTo>
                    <a:pt x="11265" y="96"/>
                    <a:pt x="11194" y="48"/>
                    <a:pt x="11146" y="48"/>
                  </a:cubicBezTo>
                  <a:lnTo>
                    <a:pt x="9598" y="48"/>
                  </a:lnTo>
                  <a:close/>
                  <a:moveTo>
                    <a:pt x="2716" y="0"/>
                  </a:moveTo>
                  <a:lnTo>
                    <a:pt x="120" y="0"/>
                  </a:lnTo>
                  <a:cubicBezTo>
                    <a:pt x="72" y="0"/>
                    <a:pt x="1" y="72"/>
                    <a:pt x="1" y="119"/>
                  </a:cubicBezTo>
                  <a:lnTo>
                    <a:pt x="1" y="1215"/>
                  </a:lnTo>
                  <a:lnTo>
                    <a:pt x="2597" y="1215"/>
                  </a:lnTo>
                  <a:cubicBezTo>
                    <a:pt x="2644" y="1215"/>
                    <a:pt x="2716" y="1167"/>
                    <a:pt x="2716" y="1096"/>
                  </a:cubicBezTo>
                  <a:close/>
                  <a:moveTo>
                    <a:pt x="120" y="4716"/>
                  </a:moveTo>
                  <a:lnTo>
                    <a:pt x="2716" y="4716"/>
                  </a:lnTo>
                  <a:lnTo>
                    <a:pt x="2716" y="2358"/>
                  </a:lnTo>
                  <a:cubicBezTo>
                    <a:pt x="2716" y="2310"/>
                    <a:pt x="2668" y="2239"/>
                    <a:pt x="2597" y="2239"/>
                  </a:cubicBezTo>
                  <a:lnTo>
                    <a:pt x="1" y="2239"/>
                  </a:lnTo>
                  <a:lnTo>
                    <a:pt x="1" y="4597"/>
                  </a:lnTo>
                  <a:cubicBezTo>
                    <a:pt x="1" y="4644"/>
                    <a:pt x="72" y="4716"/>
                    <a:pt x="120" y="4716"/>
                  </a:cubicBezTo>
                  <a:close/>
                  <a:moveTo>
                    <a:pt x="3692" y="4716"/>
                  </a:moveTo>
                  <a:lnTo>
                    <a:pt x="8550" y="4716"/>
                  </a:lnTo>
                  <a:lnTo>
                    <a:pt x="8550" y="2358"/>
                  </a:lnTo>
                  <a:cubicBezTo>
                    <a:pt x="8550" y="2310"/>
                    <a:pt x="8503" y="2239"/>
                    <a:pt x="8431" y="2239"/>
                  </a:cubicBezTo>
                  <a:lnTo>
                    <a:pt x="3859" y="2239"/>
                  </a:lnTo>
                  <a:cubicBezTo>
                    <a:pt x="3787" y="2239"/>
                    <a:pt x="3740" y="2310"/>
                    <a:pt x="3740" y="23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8"/>
            <p:cNvSpPr/>
            <p:nvPr/>
          </p:nvSpPr>
          <p:spPr>
            <a:xfrm>
              <a:off x="2165703" y="2346465"/>
              <a:ext cx="307280" cy="156170"/>
            </a:xfrm>
            <a:custGeom>
              <a:avLst/>
              <a:gdLst/>
              <a:ahLst/>
              <a:cxnLst/>
              <a:rect l="l" t="t" r="r" b="b"/>
              <a:pathLst>
                <a:path w="9289" h="4716" extrusionOk="0">
                  <a:moveTo>
                    <a:pt x="8502" y="4716"/>
                  </a:moveTo>
                  <a:lnTo>
                    <a:pt x="9169" y="4716"/>
                  </a:lnTo>
                  <a:cubicBezTo>
                    <a:pt x="9217" y="4716"/>
                    <a:pt x="9288" y="4644"/>
                    <a:pt x="9288" y="4597"/>
                  </a:cubicBezTo>
                  <a:lnTo>
                    <a:pt x="9288" y="167"/>
                  </a:lnTo>
                  <a:cubicBezTo>
                    <a:pt x="9288" y="96"/>
                    <a:pt x="9217" y="48"/>
                    <a:pt x="9169" y="48"/>
                  </a:cubicBezTo>
                  <a:lnTo>
                    <a:pt x="8502" y="48"/>
                  </a:lnTo>
                  <a:cubicBezTo>
                    <a:pt x="8574" y="48"/>
                    <a:pt x="8621" y="96"/>
                    <a:pt x="8621" y="167"/>
                  </a:cubicBezTo>
                  <a:lnTo>
                    <a:pt x="8621" y="4573"/>
                  </a:lnTo>
                  <a:cubicBezTo>
                    <a:pt x="8645" y="4644"/>
                    <a:pt x="8598" y="4716"/>
                    <a:pt x="8502" y="4716"/>
                  </a:cubicBezTo>
                  <a:close/>
                  <a:moveTo>
                    <a:pt x="763" y="0"/>
                  </a:moveTo>
                  <a:lnTo>
                    <a:pt x="120" y="0"/>
                  </a:lnTo>
                  <a:lnTo>
                    <a:pt x="120" y="1096"/>
                  </a:lnTo>
                  <a:cubicBezTo>
                    <a:pt x="120" y="1167"/>
                    <a:pt x="48" y="1215"/>
                    <a:pt x="1" y="1215"/>
                  </a:cubicBezTo>
                  <a:lnTo>
                    <a:pt x="644" y="1215"/>
                  </a:lnTo>
                  <a:cubicBezTo>
                    <a:pt x="691" y="1215"/>
                    <a:pt x="763" y="1167"/>
                    <a:pt x="763" y="1096"/>
                  </a:cubicBezTo>
                  <a:close/>
                  <a:moveTo>
                    <a:pt x="120" y="4716"/>
                  </a:moveTo>
                  <a:lnTo>
                    <a:pt x="763" y="4716"/>
                  </a:lnTo>
                  <a:lnTo>
                    <a:pt x="763" y="2358"/>
                  </a:lnTo>
                  <a:cubicBezTo>
                    <a:pt x="763" y="2310"/>
                    <a:pt x="715" y="2239"/>
                    <a:pt x="644" y="2239"/>
                  </a:cubicBezTo>
                  <a:lnTo>
                    <a:pt x="1" y="2239"/>
                  </a:lnTo>
                  <a:cubicBezTo>
                    <a:pt x="48" y="2239"/>
                    <a:pt x="120" y="2310"/>
                    <a:pt x="120" y="2358"/>
                  </a:cubicBezTo>
                  <a:close/>
                  <a:moveTo>
                    <a:pt x="5907" y="4716"/>
                  </a:moveTo>
                  <a:lnTo>
                    <a:pt x="6573" y="4716"/>
                  </a:lnTo>
                  <a:lnTo>
                    <a:pt x="6573" y="2358"/>
                  </a:lnTo>
                  <a:cubicBezTo>
                    <a:pt x="6573" y="2310"/>
                    <a:pt x="6502" y="2239"/>
                    <a:pt x="6454" y="2239"/>
                  </a:cubicBezTo>
                  <a:lnTo>
                    <a:pt x="5788" y="2239"/>
                  </a:lnTo>
                  <a:cubicBezTo>
                    <a:pt x="5859" y="2239"/>
                    <a:pt x="5907" y="2310"/>
                    <a:pt x="5907" y="23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8"/>
            <p:cNvSpPr/>
            <p:nvPr/>
          </p:nvSpPr>
          <p:spPr>
            <a:xfrm>
              <a:off x="2191704" y="2184797"/>
              <a:ext cx="190673" cy="258694"/>
            </a:xfrm>
            <a:custGeom>
              <a:avLst/>
              <a:gdLst/>
              <a:ahLst/>
              <a:cxnLst/>
              <a:rect l="l" t="t" r="r" b="b"/>
              <a:pathLst>
                <a:path w="5764" h="7812" extrusionOk="0">
                  <a:moveTo>
                    <a:pt x="2906" y="0"/>
                  </a:moveTo>
                  <a:cubicBezTo>
                    <a:pt x="4478" y="0"/>
                    <a:pt x="5764" y="1286"/>
                    <a:pt x="5764" y="2858"/>
                  </a:cubicBezTo>
                  <a:cubicBezTo>
                    <a:pt x="5764" y="4358"/>
                    <a:pt x="3906" y="6502"/>
                    <a:pt x="3025" y="7621"/>
                  </a:cubicBezTo>
                  <a:cubicBezTo>
                    <a:pt x="2858" y="7812"/>
                    <a:pt x="2858" y="7812"/>
                    <a:pt x="2739" y="7621"/>
                  </a:cubicBezTo>
                  <a:cubicBezTo>
                    <a:pt x="1858" y="6526"/>
                    <a:pt x="0" y="4358"/>
                    <a:pt x="0" y="2858"/>
                  </a:cubicBezTo>
                  <a:cubicBezTo>
                    <a:pt x="48" y="1310"/>
                    <a:pt x="1310" y="0"/>
                    <a:pt x="29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8"/>
            <p:cNvSpPr/>
            <p:nvPr/>
          </p:nvSpPr>
          <p:spPr>
            <a:xfrm>
              <a:off x="2218498" y="2212382"/>
              <a:ext cx="130004" cy="148322"/>
            </a:xfrm>
            <a:custGeom>
              <a:avLst/>
              <a:gdLst/>
              <a:ahLst/>
              <a:cxnLst/>
              <a:rect l="l" t="t" r="r" b="b"/>
              <a:pathLst>
                <a:path w="3930" h="4479" extrusionOk="0">
                  <a:moveTo>
                    <a:pt x="1286" y="4288"/>
                  </a:moveTo>
                  <a:cubicBezTo>
                    <a:pt x="572" y="3954"/>
                    <a:pt x="0" y="3311"/>
                    <a:pt x="214" y="2478"/>
                  </a:cubicBezTo>
                  <a:cubicBezTo>
                    <a:pt x="262" y="2263"/>
                    <a:pt x="381" y="2001"/>
                    <a:pt x="500" y="1835"/>
                  </a:cubicBezTo>
                  <a:cubicBezTo>
                    <a:pt x="691" y="1549"/>
                    <a:pt x="667" y="1858"/>
                    <a:pt x="667" y="1978"/>
                  </a:cubicBezTo>
                  <a:cubicBezTo>
                    <a:pt x="691" y="2216"/>
                    <a:pt x="786" y="2549"/>
                    <a:pt x="953" y="2692"/>
                  </a:cubicBezTo>
                  <a:cubicBezTo>
                    <a:pt x="977" y="2716"/>
                    <a:pt x="1072" y="2787"/>
                    <a:pt x="1072" y="2716"/>
                  </a:cubicBezTo>
                  <a:lnTo>
                    <a:pt x="1072" y="2549"/>
                  </a:lnTo>
                  <a:cubicBezTo>
                    <a:pt x="1072" y="2263"/>
                    <a:pt x="1096" y="1978"/>
                    <a:pt x="1143" y="1716"/>
                  </a:cubicBezTo>
                  <a:cubicBezTo>
                    <a:pt x="1286" y="954"/>
                    <a:pt x="1667" y="358"/>
                    <a:pt x="2405" y="96"/>
                  </a:cubicBezTo>
                  <a:cubicBezTo>
                    <a:pt x="2453" y="96"/>
                    <a:pt x="2620" y="1"/>
                    <a:pt x="2596" y="120"/>
                  </a:cubicBezTo>
                  <a:cubicBezTo>
                    <a:pt x="2572" y="191"/>
                    <a:pt x="2501" y="239"/>
                    <a:pt x="2477" y="334"/>
                  </a:cubicBezTo>
                  <a:cubicBezTo>
                    <a:pt x="2358" y="668"/>
                    <a:pt x="2405" y="1025"/>
                    <a:pt x="2596" y="1311"/>
                  </a:cubicBezTo>
                  <a:cubicBezTo>
                    <a:pt x="2763" y="1620"/>
                    <a:pt x="3048" y="2120"/>
                    <a:pt x="2977" y="2478"/>
                  </a:cubicBezTo>
                  <a:cubicBezTo>
                    <a:pt x="2953" y="2573"/>
                    <a:pt x="2953" y="2668"/>
                    <a:pt x="3072" y="2573"/>
                  </a:cubicBezTo>
                  <a:cubicBezTo>
                    <a:pt x="3191" y="2478"/>
                    <a:pt x="3287" y="2359"/>
                    <a:pt x="3334" y="2240"/>
                  </a:cubicBezTo>
                  <a:cubicBezTo>
                    <a:pt x="3429" y="2073"/>
                    <a:pt x="3429" y="2001"/>
                    <a:pt x="3429" y="1787"/>
                  </a:cubicBezTo>
                  <a:cubicBezTo>
                    <a:pt x="3429" y="1597"/>
                    <a:pt x="3477" y="1644"/>
                    <a:pt x="3549" y="1787"/>
                  </a:cubicBezTo>
                  <a:cubicBezTo>
                    <a:pt x="3691" y="2073"/>
                    <a:pt x="3810" y="2240"/>
                    <a:pt x="3882" y="2549"/>
                  </a:cubicBezTo>
                  <a:cubicBezTo>
                    <a:pt x="3930" y="2835"/>
                    <a:pt x="3930" y="3097"/>
                    <a:pt x="3834" y="3406"/>
                  </a:cubicBezTo>
                  <a:cubicBezTo>
                    <a:pt x="3691" y="3811"/>
                    <a:pt x="3358" y="4121"/>
                    <a:pt x="2977" y="4359"/>
                  </a:cubicBezTo>
                  <a:cubicBezTo>
                    <a:pt x="2858" y="4407"/>
                    <a:pt x="2739" y="4454"/>
                    <a:pt x="2644" y="4478"/>
                  </a:cubicBezTo>
                  <a:cubicBezTo>
                    <a:pt x="2501" y="4407"/>
                    <a:pt x="2263" y="4383"/>
                    <a:pt x="2096" y="4383"/>
                  </a:cubicBezTo>
                  <a:cubicBezTo>
                    <a:pt x="1882" y="4383"/>
                    <a:pt x="1691" y="4383"/>
                    <a:pt x="1453" y="4407"/>
                  </a:cubicBezTo>
                  <a:cubicBezTo>
                    <a:pt x="1405" y="4359"/>
                    <a:pt x="1334" y="4335"/>
                    <a:pt x="1286" y="42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8"/>
            <p:cNvSpPr/>
            <p:nvPr/>
          </p:nvSpPr>
          <p:spPr>
            <a:xfrm>
              <a:off x="2276785" y="2212382"/>
              <a:ext cx="70924" cy="148322"/>
            </a:xfrm>
            <a:custGeom>
              <a:avLst/>
              <a:gdLst/>
              <a:ahLst/>
              <a:cxnLst/>
              <a:rect l="l" t="t" r="r" b="b"/>
              <a:pathLst>
                <a:path w="2144" h="4479" extrusionOk="0">
                  <a:moveTo>
                    <a:pt x="1215" y="2454"/>
                  </a:moveTo>
                  <a:cubicBezTo>
                    <a:pt x="1286" y="2097"/>
                    <a:pt x="1001" y="1597"/>
                    <a:pt x="834" y="1287"/>
                  </a:cubicBezTo>
                  <a:cubicBezTo>
                    <a:pt x="643" y="1001"/>
                    <a:pt x="596" y="644"/>
                    <a:pt x="715" y="311"/>
                  </a:cubicBezTo>
                  <a:cubicBezTo>
                    <a:pt x="739" y="215"/>
                    <a:pt x="810" y="168"/>
                    <a:pt x="834" y="96"/>
                  </a:cubicBezTo>
                  <a:cubicBezTo>
                    <a:pt x="858" y="1"/>
                    <a:pt x="691" y="72"/>
                    <a:pt x="643" y="72"/>
                  </a:cubicBezTo>
                  <a:cubicBezTo>
                    <a:pt x="405" y="168"/>
                    <a:pt x="215" y="287"/>
                    <a:pt x="48" y="430"/>
                  </a:cubicBezTo>
                  <a:cubicBezTo>
                    <a:pt x="0" y="715"/>
                    <a:pt x="96" y="1025"/>
                    <a:pt x="215" y="1263"/>
                  </a:cubicBezTo>
                  <a:cubicBezTo>
                    <a:pt x="358" y="1525"/>
                    <a:pt x="643" y="1906"/>
                    <a:pt x="691" y="2240"/>
                  </a:cubicBezTo>
                  <a:cubicBezTo>
                    <a:pt x="715" y="2716"/>
                    <a:pt x="1120" y="2597"/>
                    <a:pt x="1191" y="2478"/>
                  </a:cubicBezTo>
                  <a:cubicBezTo>
                    <a:pt x="1191" y="2549"/>
                    <a:pt x="1215" y="2478"/>
                    <a:pt x="1215" y="2454"/>
                  </a:cubicBezTo>
                  <a:close/>
                  <a:moveTo>
                    <a:pt x="1477" y="2501"/>
                  </a:moveTo>
                  <a:cubicBezTo>
                    <a:pt x="1548" y="2811"/>
                    <a:pt x="1548" y="3073"/>
                    <a:pt x="1453" y="3359"/>
                  </a:cubicBezTo>
                  <a:cubicBezTo>
                    <a:pt x="1310" y="3787"/>
                    <a:pt x="977" y="4073"/>
                    <a:pt x="596" y="4311"/>
                  </a:cubicBezTo>
                  <a:cubicBezTo>
                    <a:pt x="572" y="4359"/>
                    <a:pt x="501" y="4359"/>
                    <a:pt x="477" y="4383"/>
                  </a:cubicBezTo>
                  <a:cubicBezTo>
                    <a:pt x="620" y="4383"/>
                    <a:pt x="763" y="4407"/>
                    <a:pt x="858" y="4478"/>
                  </a:cubicBezTo>
                  <a:cubicBezTo>
                    <a:pt x="977" y="4430"/>
                    <a:pt x="1096" y="4383"/>
                    <a:pt x="1191" y="4359"/>
                  </a:cubicBezTo>
                  <a:cubicBezTo>
                    <a:pt x="1572" y="4145"/>
                    <a:pt x="1906" y="3859"/>
                    <a:pt x="2048" y="3406"/>
                  </a:cubicBezTo>
                  <a:cubicBezTo>
                    <a:pt x="2144" y="3144"/>
                    <a:pt x="2144" y="2835"/>
                    <a:pt x="2072" y="2549"/>
                  </a:cubicBezTo>
                  <a:cubicBezTo>
                    <a:pt x="2025" y="2240"/>
                    <a:pt x="1906" y="2025"/>
                    <a:pt x="1763" y="1787"/>
                  </a:cubicBezTo>
                  <a:cubicBezTo>
                    <a:pt x="1667" y="1668"/>
                    <a:pt x="1644" y="1597"/>
                    <a:pt x="1644" y="1787"/>
                  </a:cubicBezTo>
                  <a:cubicBezTo>
                    <a:pt x="1644" y="1978"/>
                    <a:pt x="1644" y="2073"/>
                    <a:pt x="1548" y="2240"/>
                  </a:cubicBezTo>
                  <a:cubicBezTo>
                    <a:pt x="1525" y="2311"/>
                    <a:pt x="1477" y="2359"/>
                    <a:pt x="1429" y="2430"/>
                  </a:cubicBezTo>
                  <a:cubicBezTo>
                    <a:pt x="1453" y="2430"/>
                    <a:pt x="1477" y="2454"/>
                    <a:pt x="1477" y="250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8"/>
            <p:cNvSpPr/>
            <p:nvPr/>
          </p:nvSpPr>
          <p:spPr>
            <a:xfrm>
              <a:off x="2262594" y="2298348"/>
              <a:ext cx="46510" cy="64707"/>
            </a:xfrm>
            <a:custGeom>
              <a:avLst/>
              <a:gdLst/>
              <a:ahLst/>
              <a:cxnLst/>
              <a:rect l="l" t="t" r="r" b="b"/>
              <a:pathLst>
                <a:path w="1406" h="1954" extrusionOk="0">
                  <a:moveTo>
                    <a:pt x="1311" y="1858"/>
                  </a:moveTo>
                  <a:cubicBezTo>
                    <a:pt x="1406" y="1572"/>
                    <a:pt x="1311" y="1215"/>
                    <a:pt x="1120" y="977"/>
                  </a:cubicBezTo>
                  <a:cubicBezTo>
                    <a:pt x="930" y="787"/>
                    <a:pt x="930" y="477"/>
                    <a:pt x="1001" y="215"/>
                  </a:cubicBezTo>
                  <a:cubicBezTo>
                    <a:pt x="1001" y="191"/>
                    <a:pt x="1025" y="96"/>
                    <a:pt x="1049" y="72"/>
                  </a:cubicBezTo>
                  <a:cubicBezTo>
                    <a:pt x="1049" y="1"/>
                    <a:pt x="953" y="25"/>
                    <a:pt x="930" y="25"/>
                  </a:cubicBezTo>
                  <a:cubicBezTo>
                    <a:pt x="287" y="263"/>
                    <a:pt x="1" y="739"/>
                    <a:pt x="48" y="1406"/>
                  </a:cubicBezTo>
                  <a:cubicBezTo>
                    <a:pt x="48" y="1501"/>
                    <a:pt x="72" y="1644"/>
                    <a:pt x="120" y="1763"/>
                  </a:cubicBezTo>
                  <a:cubicBezTo>
                    <a:pt x="525" y="1930"/>
                    <a:pt x="930" y="1954"/>
                    <a:pt x="1311" y="185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8"/>
            <p:cNvSpPr/>
            <p:nvPr/>
          </p:nvSpPr>
          <p:spPr>
            <a:xfrm>
              <a:off x="2273643" y="2298348"/>
              <a:ext cx="35462" cy="63117"/>
            </a:xfrm>
            <a:custGeom>
              <a:avLst/>
              <a:gdLst/>
              <a:ahLst/>
              <a:cxnLst/>
              <a:rect l="l" t="t" r="r" b="b"/>
              <a:pathLst>
                <a:path w="1072" h="1906" extrusionOk="0">
                  <a:moveTo>
                    <a:pt x="977" y="1858"/>
                  </a:moveTo>
                  <a:cubicBezTo>
                    <a:pt x="1072" y="1572"/>
                    <a:pt x="977" y="1215"/>
                    <a:pt x="786" y="977"/>
                  </a:cubicBezTo>
                  <a:cubicBezTo>
                    <a:pt x="596" y="787"/>
                    <a:pt x="596" y="477"/>
                    <a:pt x="667" y="215"/>
                  </a:cubicBezTo>
                  <a:cubicBezTo>
                    <a:pt x="667" y="191"/>
                    <a:pt x="691" y="96"/>
                    <a:pt x="715" y="72"/>
                  </a:cubicBezTo>
                  <a:cubicBezTo>
                    <a:pt x="715" y="1"/>
                    <a:pt x="619" y="25"/>
                    <a:pt x="596" y="25"/>
                  </a:cubicBezTo>
                  <a:cubicBezTo>
                    <a:pt x="357" y="120"/>
                    <a:pt x="191" y="239"/>
                    <a:pt x="24" y="382"/>
                  </a:cubicBezTo>
                  <a:cubicBezTo>
                    <a:pt x="0" y="596"/>
                    <a:pt x="24" y="834"/>
                    <a:pt x="191" y="1025"/>
                  </a:cubicBezTo>
                  <a:cubicBezTo>
                    <a:pt x="381" y="1263"/>
                    <a:pt x="476" y="1644"/>
                    <a:pt x="381" y="1906"/>
                  </a:cubicBezTo>
                  <a:cubicBezTo>
                    <a:pt x="572" y="1906"/>
                    <a:pt x="786" y="1906"/>
                    <a:pt x="977" y="18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8"/>
            <p:cNvSpPr/>
            <p:nvPr/>
          </p:nvSpPr>
          <p:spPr>
            <a:xfrm>
              <a:off x="2276785" y="2184797"/>
              <a:ext cx="105591" cy="258694"/>
            </a:xfrm>
            <a:custGeom>
              <a:avLst/>
              <a:gdLst/>
              <a:ahLst/>
              <a:cxnLst/>
              <a:rect l="l" t="t" r="r" b="b"/>
              <a:pathLst>
                <a:path w="3192" h="7812" extrusionOk="0">
                  <a:moveTo>
                    <a:pt x="334" y="0"/>
                  </a:moveTo>
                  <a:cubicBezTo>
                    <a:pt x="1906" y="0"/>
                    <a:pt x="3192" y="1286"/>
                    <a:pt x="3192" y="2858"/>
                  </a:cubicBezTo>
                  <a:cubicBezTo>
                    <a:pt x="3192" y="4358"/>
                    <a:pt x="1334" y="6502"/>
                    <a:pt x="453" y="7621"/>
                  </a:cubicBezTo>
                  <a:cubicBezTo>
                    <a:pt x="286" y="7812"/>
                    <a:pt x="286" y="7812"/>
                    <a:pt x="167" y="7621"/>
                  </a:cubicBezTo>
                  <a:cubicBezTo>
                    <a:pt x="120" y="7526"/>
                    <a:pt x="48" y="7478"/>
                    <a:pt x="0" y="7383"/>
                  </a:cubicBezTo>
                  <a:cubicBezTo>
                    <a:pt x="929" y="6240"/>
                    <a:pt x="2525" y="4263"/>
                    <a:pt x="2525" y="2858"/>
                  </a:cubicBezTo>
                  <a:cubicBezTo>
                    <a:pt x="2525" y="1406"/>
                    <a:pt x="1429" y="191"/>
                    <a:pt x="0" y="0"/>
                  </a:cubicBezTo>
                  <a:cubicBezTo>
                    <a:pt x="96" y="48"/>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8"/>
            <p:cNvSpPr/>
            <p:nvPr/>
          </p:nvSpPr>
          <p:spPr>
            <a:xfrm>
              <a:off x="2095606" y="2180062"/>
              <a:ext cx="383662" cy="329660"/>
            </a:xfrm>
            <a:custGeom>
              <a:avLst/>
              <a:gdLst/>
              <a:ahLst/>
              <a:cxnLst/>
              <a:rect l="l" t="t" r="r" b="b"/>
              <a:pathLst>
                <a:path w="11598" h="9955" extrusionOk="0">
                  <a:moveTo>
                    <a:pt x="5954" y="1191"/>
                  </a:moveTo>
                  <a:lnTo>
                    <a:pt x="5954" y="1191"/>
                  </a:lnTo>
                  <a:cubicBezTo>
                    <a:pt x="5930" y="1358"/>
                    <a:pt x="5882" y="1525"/>
                    <a:pt x="5930" y="1691"/>
                  </a:cubicBezTo>
                  <a:cubicBezTo>
                    <a:pt x="5954" y="1882"/>
                    <a:pt x="6049" y="2120"/>
                    <a:pt x="6120" y="2263"/>
                  </a:cubicBezTo>
                  <a:cubicBezTo>
                    <a:pt x="6216" y="2406"/>
                    <a:pt x="6311" y="2596"/>
                    <a:pt x="6406" y="2787"/>
                  </a:cubicBezTo>
                  <a:cubicBezTo>
                    <a:pt x="6478" y="3001"/>
                    <a:pt x="6525" y="3144"/>
                    <a:pt x="6478" y="3358"/>
                  </a:cubicBezTo>
                  <a:cubicBezTo>
                    <a:pt x="6454" y="3454"/>
                    <a:pt x="6454" y="3501"/>
                    <a:pt x="6525" y="3573"/>
                  </a:cubicBezTo>
                  <a:cubicBezTo>
                    <a:pt x="6563" y="3623"/>
                    <a:pt x="6607" y="3653"/>
                    <a:pt x="6662" y="3653"/>
                  </a:cubicBezTo>
                  <a:cubicBezTo>
                    <a:pt x="6710" y="3653"/>
                    <a:pt x="6767" y="3629"/>
                    <a:pt x="6835" y="3573"/>
                  </a:cubicBezTo>
                  <a:lnTo>
                    <a:pt x="7025" y="3382"/>
                  </a:lnTo>
                  <a:cubicBezTo>
                    <a:pt x="7121" y="3263"/>
                    <a:pt x="7192" y="3120"/>
                    <a:pt x="7240" y="2977"/>
                  </a:cubicBezTo>
                  <a:cubicBezTo>
                    <a:pt x="7264" y="3025"/>
                    <a:pt x="7264" y="3073"/>
                    <a:pt x="7287" y="3096"/>
                  </a:cubicBezTo>
                  <a:cubicBezTo>
                    <a:pt x="7406" y="3311"/>
                    <a:pt x="7454" y="3597"/>
                    <a:pt x="7454" y="3835"/>
                  </a:cubicBezTo>
                  <a:cubicBezTo>
                    <a:pt x="7454" y="4168"/>
                    <a:pt x="7359" y="4454"/>
                    <a:pt x="7121" y="4692"/>
                  </a:cubicBezTo>
                  <a:cubicBezTo>
                    <a:pt x="6978" y="4811"/>
                    <a:pt x="6811" y="4978"/>
                    <a:pt x="6644" y="5049"/>
                  </a:cubicBezTo>
                  <a:cubicBezTo>
                    <a:pt x="6644" y="5049"/>
                    <a:pt x="6597" y="5097"/>
                    <a:pt x="6573" y="5097"/>
                  </a:cubicBezTo>
                  <a:cubicBezTo>
                    <a:pt x="6573" y="5025"/>
                    <a:pt x="6549" y="4930"/>
                    <a:pt x="6454" y="4859"/>
                  </a:cubicBezTo>
                  <a:cubicBezTo>
                    <a:pt x="6430" y="4716"/>
                    <a:pt x="6335" y="4501"/>
                    <a:pt x="6216" y="4382"/>
                  </a:cubicBezTo>
                  <a:cubicBezTo>
                    <a:pt x="6168" y="4311"/>
                    <a:pt x="6120" y="4240"/>
                    <a:pt x="6120" y="4144"/>
                  </a:cubicBezTo>
                  <a:cubicBezTo>
                    <a:pt x="6120" y="4025"/>
                    <a:pt x="6120" y="3906"/>
                    <a:pt x="6168" y="3787"/>
                  </a:cubicBezTo>
                  <a:cubicBezTo>
                    <a:pt x="6192" y="3763"/>
                    <a:pt x="6216" y="3692"/>
                    <a:pt x="6216" y="3644"/>
                  </a:cubicBezTo>
                  <a:cubicBezTo>
                    <a:pt x="6240" y="3477"/>
                    <a:pt x="6168" y="3430"/>
                    <a:pt x="6049" y="3406"/>
                  </a:cubicBezTo>
                  <a:cubicBezTo>
                    <a:pt x="6029" y="3400"/>
                    <a:pt x="6006" y="3398"/>
                    <a:pt x="5983" y="3398"/>
                  </a:cubicBezTo>
                  <a:cubicBezTo>
                    <a:pt x="5815" y="3398"/>
                    <a:pt x="5585" y="3531"/>
                    <a:pt x="5501" y="3573"/>
                  </a:cubicBezTo>
                  <a:cubicBezTo>
                    <a:pt x="5335" y="3692"/>
                    <a:pt x="5215" y="3811"/>
                    <a:pt x="5096" y="4001"/>
                  </a:cubicBezTo>
                  <a:cubicBezTo>
                    <a:pt x="4906" y="4263"/>
                    <a:pt x="4858" y="4668"/>
                    <a:pt x="4882" y="5002"/>
                  </a:cubicBezTo>
                  <a:cubicBezTo>
                    <a:pt x="4572" y="4835"/>
                    <a:pt x="4311" y="4621"/>
                    <a:pt x="4168" y="4335"/>
                  </a:cubicBezTo>
                  <a:cubicBezTo>
                    <a:pt x="4025" y="4097"/>
                    <a:pt x="3953" y="3859"/>
                    <a:pt x="3977" y="3573"/>
                  </a:cubicBezTo>
                  <a:cubicBezTo>
                    <a:pt x="4025" y="3358"/>
                    <a:pt x="4072" y="3192"/>
                    <a:pt x="4168" y="3001"/>
                  </a:cubicBezTo>
                  <a:cubicBezTo>
                    <a:pt x="4168" y="3120"/>
                    <a:pt x="4191" y="3239"/>
                    <a:pt x="4263" y="3358"/>
                  </a:cubicBezTo>
                  <a:cubicBezTo>
                    <a:pt x="4311" y="3477"/>
                    <a:pt x="4406" y="3597"/>
                    <a:pt x="4501" y="3692"/>
                  </a:cubicBezTo>
                  <a:cubicBezTo>
                    <a:pt x="4549" y="3739"/>
                    <a:pt x="4620" y="3787"/>
                    <a:pt x="4692" y="3787"/>
                  </a:cubicBezTo>
                  <a:cubicBezTo>
                    <a:pt x="4787" y="3787"/>
                    <a:pt x="4882" y="3692"/>
                    <a:pt x="4882" y="3597"/>
                  </a:cubicBezTo>
                  <a:cubicBezTo>
                    <a:pt x="4906" y="3549"/>
                    <a:pt x="4882" y="3454"/>
                    <a:pt x="4882" y="3382"/>
                  </a:cubicBezTo>
                  <a:cubicBezTo>
                    <a:pt x="4858" y="3263"/>
                    <a:pt x="4882" y="3120"/>
                    <a:pt x="4882" y="3001"/>
                  </a:cubicBezTo>
                  <a:cubicBezTo>
                    <a:pt x="4906" y="2525"/>
                    <a:pt x="5049" y="2072"/>
                    <a:pt x="5335" y="1691"/>
                  </a:cubicBezTo>
                  <a:cubicBezTo>
                    <a:pt x="5477" y="1477"/>
                    <a:pt x="5692" y="1310"/>
                    <a:pt x="5954" y="1191"/>
                  </a:cubicBezTo>
                  <a:close/>
                  <a:moveTo>
                    <a:pt x="5835" y="3787"/>
                  </a:moveTo>
                  <a:cubicBezTo>
                    <a:pt x="5835" y="3906"/>
                    <a:pt x="5811" y="4025"/>
                    <a:pt x="5835" y="4168"/>
                  </a:cubicBezTo>
                  <a:cubicBezTo>
                    <a:pt x="5858" y="4311"/>
                    <a:pt x="5930" y="4478"/>
                    <a:pt x="6001" y="4597"/>
                  </a:cubicBezTo>
                  <a:cubicBezTo>
                    <a:pt x="6097" y="4716"/>
                    <a:pt x="6168" y="4787"/>
                    <a:pt x="6192" y="4954"/>
                  </a:cubicBezTo>
                  <a:cubicBezTo>
                    <a:pt x="6216" y="5025"/>
                    <a:pt x="6216" y="5121"/>
                    <a:pt x="6216" y="5216"/>
                  </a:cubicBezTo>
                  <a:cubicBezTo>
                    <a:pt x="6073" y="5240"/>
                    <a:pt x="5930" y="5240"/>
                    <a:pt x="5739" y="5264"/>
                  </a:cubicBezTo>
                  <a:cubicBezTo>
                    <a:pt x="5597" y="5264"/>
                    <a:pt x="5406" y="5240"/>
                    <a:pt x="5263" y="5192"/>
                  </a:cubicBezTo>
                  <a:cubicBezTo>
                    <a:pt x="5263" y="5144"/>
                    <a:pt x="5239" y="5121"/>
                    <a:pt x="5239" y="5097"/>
                  </a:cubicBezTo>
                  <a:cubicBezTo>
                    <a:pt x="5168" y="4787"/>
                    <a:pt x="5239" y="4406"/>
                    <a:pt x="5382" y="4168"/>
                  </a:cubicBezTo>
                  <a:cubicBezTo>
                    <a:pt x="5477" y="4001"/>
                    <a:pt x="5620" y="3882"/>
                    <a:pt x="5835" y="3787"/>
                  </a:cubicBezTo>
                  <a:close/>
                  <a:moveTo>
                    <a:pt x="6158" y="824"/>
                  </a:moveTo>
                  <a:cubicBezTo>
                    <a:pt x="6083" y="824"/>
                    <a:pt x="5994" y="841"/>
                    <a:pt x="5978" y="858"/>
                  </a:cubicBezTo>
                  <a:cubicBezTo>
                    <a:pt x="5597" y="1025"/>
                    <a:pt x="5287" y="1215"/>
                    <a:pt x="5049" y="1549"/>
                  </a:cubicBezTo>
                  <a:cubicBezTo>
                    <a:pt x="4739" y="1977"/>
                    <a:pt x="4620" y="2477"/>
                    <a:pt x="4549" y="3001"/>
                  </a:cubicBezTo>
                  <a:lnTo>
                    <a:pt x="4549" y="3239"/>
                  </a:lnTo>
                  <a:cubicBezTo>
                    <a:pt x="4525" y="3096"/>
                    <a:pt x="4453" y="2930"/>
                    <a:pt x="4453" y="2763"/>
                  </a:cubicBezTo>
                  <a:cubicBezTo>
                    <a:pt x="4453" y="2644"/>
                    <a:pt x="4453" y="2525"/>
                    <a:pt x="4382" y="2477"/>
                  </a:cubicBezTo>
                  <a:cubicBezTo>
                    <a:pt x="4353" y="2456"/>
                    <a:pt x="4323" y="2445"/>
                    <a:pt x="4290" y="2445"/>
                  </a:cubicBezTo>
                  <a:cubicBezTo>
                    <a:pt x="4215" y="2445"/>
                    <a:pt x="4132" y="2503"/>
                    <a:pt x="4049" y="2620"/>
                  </a:cubicBezTo>
                  <a:lnTo>
                    <a:pt x="3858" y="2977"/>
                  </a:lnTo>
                  <a:cubicBezTo>
                    <a:pt x="3810" y="3168"/>
                    <a:pt x="3739" y="3335"/>
                    <a:pt x="3715" y="3525"/>
                  </a:cubicBezTo>
                  <a:cubicBezTo>
                    <a:pt x="3691" y="3882"/>
                    <a:pt x="3739" y="4192"/>
                    <a:pt x="3929" y="4501"/>
                  </a:cubicBezTo>
                  <a:cubicBezTo>
                    <a:pt x="4144" y="4883"/>
                    <a:pt x="4501" y="5192"/>
                    <a:pt x="4906" y="5359"/>
                  </a:cubicBezTo>
                  <a:cubicBezTo>
                    <a:pt x="5215" y="5502"/>
                    <a:pt x="5382" y="5573"/>
                    <a:pt x="5668" y="5573"/>
                  </a:cubicBezTo>
                  <a:cubicBezTo>
                    <a:pt x="5712" y="5576"/>
                    <a:pt x="5754" y="5578"/>
                    <a:pt x="5794" y="5578"/>
                  </a:cubicBezTo>
                  <a:cubicBezTo>
                    <a:pt x="6059" y="5578"/>
                    <a:pt x="6256" y="5513"/>
                    <a:pt x="6525" y="5430"/>
                  </a:cubicBezTo>
                  <a:cubicBezTo>
                    <a:pt x="6787" y="5311"/>
                    <a:pt x="7049" y="5121"/>
                    <a:pt x="7264" y="4906"/>
                  </a:cubicBezTo>
                  <a:cubicBezTo>
                    <a:pt x="7525" y="4621"/>
                    <a:pt x="7716" y="4263"/>
                    <a:pt x="7716" y="3835"/>
                  </a:cubicBezTo>
                  <a:cubicBezTo>
                    <a:pt x="7716" y="3549"/>
                    <a:pt x="7621" y="3216"/>
                    <a:pt x="7502" y="2954"/>
                  </a:cubicBezTo>
                  <a:cubicBezTo>
                    <a:pt x="7430" y="2811"/>
                    <a:pt x="7383" y="2692"/>
                    <a:pt x="7287" y="2573"/>
                  </a:cubicBezTo>
                  <a:cubicBezTo>
                    <a:pt x="7240" y="2477"/>
                    <a:pt x="7168" y="2406"/>
                    <a:pt x="7121" y="2382"/>
                  </a:cubicBezTo>
                  <a:cubicBezTo>
                    <a:pt x="7084" y="2372"/>
                    <a:pt x="7052" y="2366"/>
                    <a:pt x="7024" y="2366"/>
                  </a:cubicBezTo>
                  <a:cubicBezTo>
                    <a:pt x="6926" y="2366"/>
                    <a:pt x="6882" y="2440"/>
                    <a:pt x="6882" y="2644"/>
                  </a:cubicBezTo>
                  <a:lnTo>
                    <a:pt x="6882" y="2858"/>
                  </a:lnTo>
                  <a:cubicBezTo>
                    <a:pt x="6882" y="2930"/>
                    <a:pt x="6835" y="2954"/>
                    <a:pt x="6811" y="3049"/>
                  </a:cubicBezTo>
                  <a:cubicBezTo>
                    <a:pt x="6787" y="3073"/>
                    <a:pt x="6787" y="3096"/>
                    <a:pt x="6763" y="3120"/>
                  </a:cubicBezTo>
                  <a:cubicBezTo>
                    <a:pt x="6716" y="2977"/>
                    <a:pt x="6692" y="2858"/>
                    <a:pt x="6644" y="2715"/>
                  </a:cubicBezTo>
                  <a:cubicBezTo>
                    <a:pt x="6549" y="2501"/>
                    <a:pt x="6430" y="2287"/>
                    <a:pt x="6335" y="2144"/>
                  </a:cubicBezTo>
                  <a:cubicBezTo>
                    <a:pt x="6287" y="2001"/>
                    <a:pt x="6216" y="1882"/>
                    <a:pt x="6192" y="1691"/>
                  </a:cubicBezTo>
                  <a:cubicBezTo>
                    <a:pt x="6168" y="1572"/>
                    <a:pt x="6168" y="1429"/>
                    <a:pt x="6216" y="1310"/>
                  </a:cubicBezTo>
                  <a:cubicBezTo>
                    <a:pt x="6240" y="1263"/>
                    <a:pt x="6311" y="1191"/>
                    <a:pt x="6335" y="1096"/>
                  </a:cubicBezTo>
                  <a:cubicBezTo>
                    <a:pt x="6406" y="953"/>
                    <a:pt x="6359" y="858"/>
                    <a:pt x="6240" y="834"/>
                  </a:cubicBezTo>
                  <a:cubicBezTo>
                    <a:pt x="6219" y="827"/>
                    <a:pt x="6189" y="824"/>
                    <a:pt x="6158" y="824"/>
                  </a:cubicBezTo>
                  <a:close/>
                  <a:moveTo>
                    <a:pt x="2739" y="5216"/>
                  </a:moveTo>
                  <a:lnTo>
                    <a:pt x="2739" y="6097"/>
                  </a:lnTo>
                  <a:lnTo>
                    <a:pt x="357" y="6097"/>
                  </a:lnTo>
                  <a:lnTo>
                    <a:pt x="357" y="5216"/>
                  </a:lnTo>
                  <a:close/>
                  <a:moveTo>
                    <a:pt x="9574" y="5216"/>
                  </a:moveTo>
                  <a:lnTo>
                    <a:pt x="9574" y="9550"/>
                  </a:lnTo>
                  <a:lnTo>
                    <a:pt x="8859" y="9550"/>
                  </a:lnTo>
                  <a:lnTo>
                    <a:pt x="8859" y="8860"/>
                  </a:lnTo>
                  <a:cubicBezTo>
                    <a:pt x="8859" y="8788"/>
                    <a:pt x="8811" y="8693"/>
                    <a:pt x="8716" y="8693"/>
                  </a:cubicBezTo>
                  <a:cubicBezTo>
                    <a:pt x="8621" y="8693"/>
                    <a:pt x="8550" y="8788"/>
                    <a:pt x="8550" y="8860"/>
                  </a:cubicBezTo>
                  <a:lnTo>
                    <a:pt x="8550" y="9550"/>
                  </a:lnTo>
                  <a:lnTo>
                    <a:pt x="4049" y="9550"/>
                  </a:lnTo>
                  <a:lnTo>
                    <a:pt x="4049" y="7407"/>
                  </a:lnTo>
                  <a:lnTo>
                    <a:pt x="5168" y="7407"/>
                  </a:lnTo>
                  <a:cubicBezTo>
                    <a:pt x="5358" y="7621"/>
                    <a:pt x="5501" y="7836"/>
                    <a:pt x="5692" y="8050"/>
                  </a:cubicBezTo>
                  <a:cubicBezTo>
                    <a:pt x="5716" y="8086"/>
                    <a:pt x="5763" y="8103"/>
                    <a:pt x="5814" y="8103"/>
                  </a:cubicBezTo>
                  <a:cubicBezTo>
                    <a:pt x="5864" y="8103"/>
                    <a:pt x="5918" y="8086"/>
                    <a:pt x="5954" y="8050"/>
                  </a:cubicBezTo>
                  <a:cubicBezTo>
                    <a:pt x="6120" y="7836"/>
                    <a:pt x="6287" y="7621"/>
                    <a:pt x="6454" y="7407"/>
                  </a:cubicBezTo>
                  <a:lnTo>
                    <a:pt x="8573" y="7407"/>
                  </a:lnTo>
                  <a:lnTo>
                    <a:pt x="8573" y="8097"/>
                  </a:lnTo>
                  <a:cubicBezTo>
                    <a:pt x="8573" y="8217"/>
                    <a:pt x="8645" y="8288"/>
                    <a:pt x="8740" y="8288"/>
                  </a:cubicBezTo>
                  <a:cubicBezTo>
                    <a:pt x="8835" y="8288"/>
                    <a:pt x="8907" y="8193"/>
                    <a:pt x="8907" y="8097"/>
                  </a:cubicBezTo>
                  <a:lnTo>
                    <a:pt x="8907" y="7264"/>
                  </a:lnTo>
                  <a:cubicBezTo>
                    <a:pt x="8907" y="7169"/>
                    <a:pt x="8811" y="7073"/>
                    <a:pt x="8716" y="7073"/>
                  </a:cubicBezTo>
                  <a:lnTo>
                    <a:pt x="6716" y="7073"/>
                  </a:lnTo>
                  <a:cubicBezTo>
                    <a:pt x="7168" y="6550"/>
                    <a:pt x="7668" y="5859"/>
                    <a:pt x="8073" y="5216"/>
                  </a:cubicBezTo>
                  <a:close/>
                  <a:moveTo>
                    <a:pt x="11288" y="5216"/>
                  </a:moveTo>
                  <a:lnTo>
                    <a:pt x="11288" y="9550"/>
                  </a:lnTo>
                  <a:lnTo>
                    <a:pt x="9931" y="9550"/>
                  </a:lnTo>
                  <a:lnTo>
                    <a:pt x="9931" y="5216"/>
                  </a:lnTo>
                  <a:close/>
                  <a:moveTo>
                    <a:pt x="5787" y="1"/>
                  </a:moveTo>
                  <a:cubicBezTo>
                    <a:pt x="4977" y="1"/>
                    <a:pt x="4191" y="358"/>
                    <a:pt x="3668" y="906"/>
                  </a:cubicBezTo>
                  <a:cubicBezTo>
                    <a:pt x="3096" y="1429"/>
                    <a:pt x="2763" y="2215"/>
                    <a:pt x="2763" y="3049"/>
                  </a:cubicBezTo>
                  <a:cubicBezTo>
                    <a:pt x="2763" y="3477"/>
                    <a:pt x="2905" y="3954"/>
                    <a:pt x="3120" y="4430"/>
                  </a:cubicBezTo>
                  <a:cubicBezTo>
                    <a:pt x="3215" y="4597"/>
                    <a:pt x="3263" y="4740"/>
                    <a:pt x="3358" y="4883"/>
                  </a:cubicBezTo>
                  <a:lnTo>
                    <a:pt x="167" y="4883"/>
                  </a:lnTo>
                  <a:cubicBezTo>
                    <a:pt x="95" y="4883"/>
                    <a:pt x="0" y="4978"/>
                    <a:pt x="0" y="5073"/>
                  </a:cubicBezTo>
                  <a:lnTo>
                    <a:pt x="0" y="9764"/>
                  </a:lnTo>
                  <a:cubicBezTo>
                    <a:pt x="0" y="9860"/>
                    <a:pt x="95" y="9955"/>
                    <a:pt x="167" y="9955"/>
                  </a:cubicBezTo>
                  <a:lnTo>
                    <a:pt x="11431" y="9955"/>
                  </a:lnTo>
                  <a:cubicBezTo>
                    <a:pt x="11526" y="9955"/>
                    <a:pt x="11598" y="9860"/>
                    <a:pt x="11598" y="9764"/>
                  </a:cubicBezTo>
                  <a:lnTo>
                    <a:pt x="11598" y="5073"/>
                  </a:lnTo>
                  <a:cubicBezTo>
                    <a:pt x="11598" y="4978"/>
                    <a:pt x="11526" y="4883"/>
                    <a:pt x="11431" y="4883"/>
                  </a:cubicBezTo>
                  <a:lnTo>
                    <a:pt x="8216" y="4883"/>
                  </a:lnTo>
                  <a:cubicBezTo>
                    <a:pt x="8573" y="4240"/>
                    <a:pt x="8811" y="3597"/>
                    <a:pt x="8811" y="3049"/>
                  </a:cubicBezTo>
                  <a:cubicBezTo>
                    <a:pt x="8811" y="2763"/>
                    <a:pt x="8764" y="2501"/>
                    <a:pt x="8716" y="2263"/>
                  </a:cubicBezTo>
                  <a:cubicBezTo>
                    <a:pt x="8669" y="2001"/>
                    <a:pt x="8550" y="1763"/>
                    <a:pt x="8430" y="1525"/>
                  </a:cubicBezTo>
                  <a:cubicBezTo>
                    <a:pt x="8383" y="1461"/>
                    <a:pt x="8325" y="1429"/>
                    <a:pt x="8263" y="1429"/>
                  </a:cubicBezTo>
                  <a:cubicBezTo>
                    <a:pt x="8232" y="1429"/>
                    <a:pt x="8200" y="1437"/>
                    <a:pt x="8168" y="1453"/>
                  </a:cubicBezTo>
                  <a:cubicBezTo>
                    <a:pt x="8097" y="1525"/>
                    <a:pt x="8073" y="1620"/>
                    <a:pt x="8121" y="1691"/>
                  </a:cubicBezTo>
                  <a:cubicBezTo>
                    <a:pt x="8240" y="1906"/>
                    <a:pt x="8335" y="2120"/>
                    <a:pt x="8383" y="2358"/>
                  </a:cubicBezTo>
                  <a:cubicBezTo>
                    <a:pt x="8454" y="2573"/>
                    <a:pt x="8478" y="2811"/>
                    <a:pt x="8478" y="3049"/>
                  </a:cubicBezTo>
                  <a:cubicBezTo>
                    <a:pt x="8478" y="3335"/>
                    <a:pt x="8430" y="3644"/>
                    <a:pt x="8311" y="3954"/>
                  </a:cubicBezTo>
                  <a:cubicBezTo>
                    <a:pt x="8121" y="4501"/>
                    <a:pt x="7787" y="5025"/>
                    <a:pt x="7478" y="5502"/>
                  </a:cubicBezTo>
                  <a:cubicBezTo>
                    <a:pt x="6954" y="6264"/>
                    <a:pt x="6359" y="6978"/>
                    <a:pt x="5811" y="7693"/>
                  </a:cubicBezTo>
                  <a:cubicBezTo>
                    <a:pt x="5406" y="7216"/>
                    <a:pt x="5025" y="6764"/>
                    <a:pt x="4715" y="6264"/>
                  </a:cubicBezTo>
                  <a:cubicBezTo>
                    <a:pt x="4685" y="6218"/>
                    <a:pt x="4634" y="6191"/>
                    <a:pt x="4576" y="6191"/>
                  </a:cubicBezTo>
                  <a:cubicBezTo>
                    <a:pt x="4545" y="6191"/>
                    <a:pt x="4511" y="6199"/>
                    <a:pt x="4477" y="6216"/>
                  </a:cubicBezTo>
                  <a:cubicBezTo>
                    <a:pt x="4430" y="6288"/>
                    <a:pt x="4406" y="6383"/>
                    <a:pt x="4453" y="6454"/>
                  </a:cubicBezTo>
                  <a:cubicBezTo>
                    <a:pt x="4644" y="6669"/>
                    <a:pt x="4787" y="6883"/>
                    <a:pt x="4930" y="7050"/>
                  </a:cubicBezTo>
                  <a:lnTo>
                    <a:pt x="3929" y="7050"/>
                  </a:lnTo>
                  <a:cubicBezTo>
                    <a:pt x="3834" y="7050"/>
                    <a:pt x="3739" y="7145"/>
                    <a:pt x="3739" y="7240"/>
                  </a:cubicBezTo>
                  <a:lnTo>
                    <a:pt x="3739" y="9526"/>
                  </a:lnTo>
                  <a:lnTo>
                    <a:pt x="3096" y="9526"/>
                  </a:lnTo>
                  <a:lnTo>
                    <a:pt x="3096" y="7240"/>
                  </a:lnTo>
                  <a:cubicBezTo>
                    <a:pt x="3096" y="7145"/>
                    <a:pt x="3001" y="7050"/>
                    <a:pt x="2905" y="7050"/>
                  </a:cubicBezTo>
                  <a:lnTo>
                    <a:pt x="1953" y="7050"/>
                  </a:lnTo>
                  <a:cubicBezTo>
                    <a:pt x="1881" y="7050"/>
                    <a:pt x="1786" y="7145"/>
                    <a:pt x="1786" y="7240"/>
                  </a:cubicBezTo>
                  <a:cubicBezTo>
                    <a:pt x="1786" y="7335"/>
                    <a:pt x="1858" y="7407"/>
                    <a:pt x="1953" y="7407"/>
                  </a:cubicBezTo>
                  <a:lnTo>
                    <a:pt x="2763" y="7407"/>
                  </a:lnTo>
                  <a:lnTo>
                    <a:pt x="2763" y="9550"/>
                  </a:lnTo>
                  <a:lnTo>
                    <a:pt x="381" y="9550"/>
                  </a:lnTo>
                  <a:lnTo>
                    <a:pt x="381" y="7407"/>
                  </a:lnTo>
                  <a:lnTo>
                    <a:pt x="1191" y="7407"/>
                  </a:lnTo>
                  <a:cubicBezTo>
                    <a:pt x="1310" y="7407"/>
                    <a:pt x="1381" y="7335"/>
                    <a:pt x="1358" y="7216"/>
                  </a:cubicBezTo>
                  <a:cubicBezTo>
                    <a:pt x="1334" y="7145"/>
                    <a:pt x="1262" y="7097"/>
                    <a:pt x="1191" y="7097"/>
                  </a:cubicBezTo>
                  <a:lnTo>
                    <a:pt x="381" y="7097"/>
                  </a:lnTo>
                  <a:lnTo>
                    <a:pt x="381" y="6430"/>
                  </a:lnTo>
                  <a:lnTo>
                    <a:pt x="2929" y="6430"/>
                  </a:lnTo>
                  <a:cubicBezTo>
                    <a:pt x="3025" y="6430"/>
                    <a:pt x="3120" y="6335"/>
                    <a:pt x="3120" y="6264"/>
                  </a:cubicBezTo>
                  <a:lnTo>
                    <a:pt x="3120" y="5216"/>
                  </a:lnTo>
                  <a:lnTo>
                    <a:pt x="3596" y="5216"/>
                  </a:lnTo>
                  <a:cubicBezTo>
                    <a:pt x="3715" y="5430"/>
                    <a:pt x="3858" y="5621"/>
                    <a:pt x="4001" y="5835"/>
                  </a:cubicBezTo>
                  <a:cubicBezTo>
                    <a:pt x="4049" y="5899"/>
                    <a:pt x="4107" y="5930"/>
                    <a:pt x="4161" y="5930"/>
                  </a:cubicBezTo>
                  <a:cubicBezTo>
                    <a:pt x="4189" y="5930"/>
                    <a:pt x="4215" y="5922"/>
                    <a:pt x="4239" y="5907"/>
                  </a:cubicBezTo>
                  <a:cubicBezTo>
                    <a:pt x="4311" y="5835"/>
                    <a:pt x="4334" y="5740"/>
                    <a:pt x="4287" y="5668"/>
                  </a:cubicBezTo>
                  <a:cubicBezTo>
                    <a:pt x="3977" y="5240"/>
                    <a:pt x="3691" y="4763"/>
                    <a:pt x="3477" y="4287"/>
                  </a:cubicBezTo>
                  <a:cubicBezTo>
                    <a:pt x="3263" y="3835"/>
                    <a:pt x="3144" y="3430"/>
                    <a:pt x="3144" y="3049"/>
                  </a:cubicBezTo>
                  <a:cubicBezTo>
                    <a:pt x="3144" y="2287"/>
                    <a:pt x="3453" y="1620"/>
                    <a:pt x="3929" y="1144"/>
                  </a:cubicBezTo>
                  <a:cubicBezTo>
                    <a:pt x="4406" y="667"/>
                    <a:pt x="5073" y="358"/>
                    <a:pt x="5835" y="358"/>
                  </a:cubicBezTo>
                  <a:cubicBezTo>
                    <a:pt x="6192" y="358"/>
                    <a:pt x="6525" y="453"/>
                    <a:pt x="6835" y="572"/>
                  </a:cubicBezTo>
                  <a:cubicBezTo>
                    <a:pt x="7168" y="691"/>
                    <a:pt x="7454" y="906"/>
                    <a:pt x="7716" y="1144"/>
                  </a:cubicBezTo>
                  <a:cubicBezTo>
                    <a:pt x="7740" y="1167"/>
                    <a:pt x="7781" y="1179"/>
                    <a:pt x="7826" y="1179"/>
                  </a:cubicBezTo>
                  <a:cubicBezTo>
                    <a:pt x="7871" y="1179"/>
                    <a:pt x="7918" y="1167"/>
                    <a:pt x="7954" y="1144"/>
                  </a:cubicBezTo>
                  <a:cubicBezTo>
                    <a:pt x="8002" y="1072"/>
                    <a:pt x="8002" y="953"/>
                    <a:pt x="7954" y="906"/>
                  </a:cubicBezTo>
                  <a:cubicBezTo>
                    <a:pt x="7645" y="596"/>
                    <a:pt x="7311" y="382"/>
                    <a:pt x="6954" y="239"/>
                  </a:cubicBezTo>
                  <a:cubicBezTo>
                    <a:pt x="6597" y="96"/>
                    <a:pt x="6216" y="1"/>
                    <a:pt x="5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68"/>
          <p:cNvGrpSpPr/>
          <p:nvPr/>
        </p:nvGrpSpPr>
        <p:grpSpPr>
          <a:xfrm>
            <a:off x="1380744" y="2153351"/>
            <a:ext cx="386838" cy="321017"/>
            <a:chOff x="1438571" y="2183208"/>
            <a:chExt cx="386838" cy="321017"/>
          </a:xfrm>
        </p:grpSpPr>
        <p:sp>
          <p:nvSpPr>
            <p:cNvPr id="6060" name="Google Shape;6060;p68"/>
            <p:cNvSpPr/>
            <p:nvPr/>
          </p:nvSpPr>
          <p:spPr>
            <a:xfrm>
              <a:off x="1619784" y="2227383"/>
              <a:ext cx="197752" cy="270516"/>
            </a:xfrm>
            <a:custGeom>
              <a:avLst/>
              <a:gdLst/>
              <a:ahLst/>
              <a:cxnLst/>
              <a:rect l="l" t="t" r="r" b="b"/>
              <a:pathLst>
                <a:path w="5978" h="8169" extrusionOk="0">
                  <a:moveTo>
                    <a:pt x="5859" y="0"/>
                  </a:moveTo>
                  <a:lnTo>
                    <a:pt x="119" y="0"/>
                  </a:lnTo>
                  <a:cubicBezTo>
                    <a:pt x="72" y="0"/>
                    <a:pt x="0" y="72"/>
                    <a:pt x="0" y="120"/>
                  </a:cubicBezTo>
                  <a:lnTo>
                    <a:pt x="0" y="8050"/>
                  </a:lnTo>
                  <a:cubicBezTo>
                    <a:pt x="0" y="8097"/>
                    <a:pt x="72" y="8169"/>
                    <a:pt x="119" y="8169"/>
                  </a:cubicBezTo>
                  <a:lnTo>
                    <a:pt x="5859" y="8169"/>
                  </a:lnTo>
                  <a:cubicBezTo>
                    <a:pt x="5930" y="8169"/>
                    <a:pt x="5978" y="8097"/>
                    <a:pt x="5978" y="8050"/>
                  </a:cubicBezTo>
                  <a:lnTo>
                    <a:pt x="5978" y="120"/>
                  </a:lnTo>
                  <a:cubicBezTo>
                    <a:pt x="5978" y="72"/>
                    <a:pt x="5930" y="0"/>
                    <a:pt x="58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8"/>
            <p:cNvSpPr/>
            <p:nvPr/>
          </p:nvSpPr>
          <p:spPr>
            <a:xfrm>
              <a:off x="1792296" y="2227383"/>
              <a:ext cx="25240" cy="270516"/>
            </a:xfrm>
            <a:custGeom>
              <a:avLst/>
              <a:gdLst/>
              <a:ahLst/>
              <a:cxnLst/>
              <a:rect l="l" t="t" r="r" b="b"/>
              <a:pathLst>
                <a:path w="763" h="8169" extrusionOk="0">
                  <a:moveTo>
                    <a:pt x="763" y="120"/>
                  </a:moveTo>
                  <a:cubicBezTo>
                    <a:pt x="763" y="72"/>
                    <a:pt x="715" y="0"/>
                    <a:pt x="644" y="0"/>
                  </a:cubicBezTo>
                  <a:lnTo>
                    <a:pt x="1" y="0"/>
                  </a:lnTo>
                  <a:cubicBezTo>
                    <a:pt x="48" y="0"/>
                    <a:pt x="120" y="72"/>
                    <a:pt x="120" y="120"/>
                  </a:cubicBezTo>
                  <a:lnTo>
                    <a:pt x="120" y="8050"/>
                  </a:lnTo>
                  <a:cubicBezTo>
                    <a:pt x="120" y="8097"/>
                    <a:pt x="48" y="8169"/>
                    <a:pt x="1" y="8169"/>
                  </a:cubicBezTo>
                  <a:lnTo>
                    <a:pt x="644" y="8169"/>
                  </a:lnTo>
                  <a:cubicBezTo>
                    <a:pt x="715" y="8169"/>
                    <a:pt x="763" y="8097"/>
                    <a:pt x="763" y="805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8"/>
            <p:cNvSpPr/>
            <p:nvPr/>
          </p:nvSpPr>
          <p:spPr>
            <a:xfrm>
              <a:off x="1665467" y="2190327"/>
              <a:ext cx="106385" cy="55997"/>
            </a:xfrm>
            <a:custGeom>
              <a:avLst/>
              <a:gdLst/>
              <a:ahLst/>
              <a:cxnLst/>
              <a:rect l="l" t="t" r="r" b="b"/>
              <a:pathLst>
                <a:path w="3216" h="1691" extrusionOk="0">
                  <a:moveTo>
                    <a:pt x="620" y="548"/>
                  </a:moveTo>
                  <a:lnTo>
                    <a:pt x="953" y="548"/>
                  </a:lnTo>
                  <a:cubicBezTo>
                    <a:pt x="1001" y="548"/>
                    <a:pt x="1024" y="548"/>
                    <a:pt x="1024" y="429"/>
                  </a:cubicBezTo>
                  <a:cubicBezTo>
                    <a:pt x="1096" y="167"/>
                    <a:pt x="1310" y="0"/>
                    <a:pt x="1596" y="0"/>
                  </a:cubicBezTo>
                  <a:cubicBezTo>
                    <a:pt x="1906" y="0"/>
                    <a:pt x="2096" y="191"/>
                    <a:pt x="2168" y="453"/>
                  </a:cubicBezTo>
                  <a:cubicBezTo>
                    <a:pt x="2191" y="548"/>
                    <a:pt x="2215" y="548"/>
                    <a:pt x="2263" y="548"/>
                  </a:cubicBezTo>
                  <a:lnTo>
                    <a:pt x="2572" y="548"/>
                  </a:lnTo>
                  <a:cubicBezTo>
                    <a:pt x="2858" y="548"/>
                    <a:pt x="3120" y="762"/>
                    <a:pt x="3144" y="1024"/>
                  </a:cubicBezTo>
                  <a:cubicBezTo>
                    <a:pt x="3215" y="1381"/>
                    <a:pt x="2930" y="1691"/>
                    <a:pt x="2572" y="1691"/>
                  </a:cubicBezTo>
                  <a:lnTo>
                    <a:pt x="596" y="1691"/>
                  </a:lnTo>
                  <a:cubicBezTo>
                    <a:pt x="310" y="1691"/>
                    <a:pt x="48" y="1477"/>
                    <a:pt x="24" y="1215"/>
                  </a:cubicBezTo>
                  <a:cubicBezTo>
                    <a:pt x="0" y="881"/>
                    <a:pt x="262" y="548"/>
                    <a:pt x="620" y="5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8"/>
            <p:cNvSpPr/>
            <p:nvPr/>
          </p:nvSpPr>
          <p:spPr>
            <a:xfrm>
              <a:off x="1707214" y="2190327"/>
              <a:ext cx="64638" cy="55997"/>
            </a:xfrm>
            <a:custGeom>
              <a:avLst/>
              <a:gdLst/>
              <a:ahLst/>
              <a:cxnLst/>
              <a:rect l="l" t="t" r="r" b="b"/>
              <a:pathLst>
                <a:path w="1954" h="1691" extrusionOk="0">
                  <a:moveTo>
                    <a:pt x="1" y="119"/>
                  </a:moveTo>
                  <a:cubicBezTo>
                    <a:pt x="96" y="48"/>
                    <a:pt x="215" y="0"/>
                    <a:pt x="334" y="0"/>
                  </a:cubicBezTo>
                  <a:cubicBezTo>
                    <a:pt x="644" y="0"/>
                    <a:pt x="834" y="191"/>
                    <a:pt x="906" y="453"/>
                  </a:cubicBezTo>
                  <a:cubicBezTo>
                    <a:pt x="929" y="548"/>
                    <a:pt x="953" y="548"/>
                    <a:pt x="1001" y="548"/>
                  </a:cubicBezTo>
                  <a:lnTo>
                    <a:pt x="1310" y="548"/>
                  </a:lnTo>
                  <a:cubicBezTo>
                    <a:pt x="1596" y="548"/>
                    <a:pt x="1858" y="762"/>
                    <a:pt x="1882" y="1024"/>
                  </a:cubicBezTo>
                  <a:cubicBezTo>
                    <a:pt x="1953" y="1381"/>
                    <a:pt x="1668" y="1691"/>
                    <a:pt x="1310" y="1691"/>
                  </a:cubicBezTo>
                  <a:lnTo>
                    <a:pt x="667" y="1691"/>
                  </a:lnTo>
                  <a:cubicBezTo>
                    <a:pt x="953" y="1691"/>
                    <a:pt x="1239" y="1405"/>
                    <a:pt x="1239" y="1119"/>
                  </a:cubicBezTo>
                  <a:cubicBezTo>
                    <a:pt x="1239" y="810"/>
                    <a:pt x="953" y="548"/>
                    <a:pt x="667" y="548"/>
                  </a:cubicBezTo>
                  <a:lnTo>
                    <a:pt x="334" y="548"/>
                  </a:lnTo>
                  <a:cubicBezTo>
                    <a:pt x="310" y="548"/>
                    <a:pt x="239" y="548"/>
                    <a:pt x="239" y="453"/>
                  </a:cubicBezTo>
                  <a:cubicBezTo>
                    <a:pt x="215" y="310"/>
                    <a:pt x="120" y="191"/>
                    <a:pt x="1" y="11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8"/>
            <p:cNvSpPr/>
            <p:nvPr/>
          </p:nvSpPr>
          <p:spPr>
            <a:xfrm>
              <a:off x="1596925" y="2337788"/>
              <a:ext cx="82766" cy="70999"/>
            </a:xfrm>
            <a:custGeom>
              <a:avLst/>
              <a:gdLst/>
              <a:ahLst/>
              <a:cxnLst/>
              <a:rect l="l" t="t" r="r" b="b"/>
              <a:pathLst>
                <a:path w="2502" h="2144" extrusionOk="0">
                  <a:moveTo>
                    <a:pt x="2453" y="1144"/>
                  </a:moveTo>
                  <a:cubicBezTo>
                    <a:pt x="2501" y="1072"/>
                    <a:pt x="2501" y="1048"/>
                    <a:pt x="2453" y="977"/>
                  </a:cubicBezTo>
                  <a:lnTo>
                    <a:pt x="2001" y="501"/>
                  </a:lnTo>
                  <a:lnTo>
                    <a:pt x="1548" y="24"/>
                  </a:lnTo>
                  <a:cubicBezTo>
                    <a:pt x="1525" y="0"/>
                    <a:pt x="1477" y="0"/>
                    <a:pt x="1477" y="72"/>
                  </a:cubicBezTo>
                  <a:lnTo>
                    <a:pt x="1477" y="334"/>
                  </a:lnTo>
                  <a:cubicBezTo>
                    <a:pt x="1477" y="381"/>
                    <a:pt x="1429" y="453"/>
                    <a:pt x="1358" y="453"/>
                  </a:cubicBezTo>
                  <a:lnTo>
                    <a:pt x="72" y="453"/>
                  </a:lnTo>
                  <a:cubicBezTo>
                    <a:pt x="24" y="453"/>
                    <a:pt x="1" y="477"/>
                    <a:pt x="1" y="501"/>
                  </a:cubicBezTo>
                  <a:lnTo>
                    <a:pt x="1" y="1644"/>
                  </a:lnTo>
                  <a:cubicBezTo>
                    <a:pt x="1" y="1667"/>
                    <a:pt x="24" y="1691"/>
                    <a:pt x="72" y="1691"/>
                  </a:cubicBezTo>
                  <a:lnTo>
                    <a:pt x="1358" y="1691"/>
                  </a:lnTo>
                  <a:cubicBezTo>
                    <a:pt x="1406" y="1691"/>
                    <a:pt x="1477" y="1715"/>
                    <a:pt x="1477" y="1810"/>
                  </a:cubicBezTo>
                  <a:lnTo>
                    <a:pt x="1477" y="2072"/>
                  </a:lnTo>
                  <a:cubicBezTo>
                    <a:pt x="1477" y="2144"/>
                    <a:pt x="1501" y="2144"/>
                    <a:pt x="1548" y="2120"/>
                  </a:cubicBezTo>
                  <a:lnTo>
                    <a:pt x="2001" y="16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8"/>
            <p:cNvSpPr/>
            <p:nvPr/>
          </p:nvSpPr>
          <p:spPr>
            <a:xfrm>
              <a:off x="1638672" y="2337788"/>
              <a:ext cx="41019" cy="70204"/>
            </a:xfrm>
            <a:custGeom>
              <a:avLst/>
              <a:gdLst/>
              <a:ahLst/>
              <a:cxnLst/>
              <a:rect l="l" t="t" r="r" b="b"/>
              <a:pathLst>
                <a:path w="1240" h="2120" extrusionOk="0">
                  <a:moveTo>
                    <a:pt x="1191" y="1144"/>
                  </a:moveTo>
                  <a:cubicBezTo>
                    <a:pt x="1239" y="1072"/>
                    <a:pt x="1239" y="1048"/>
                    <a:pt x="1191" y="977"/>
                  </a:cubicBezTo>
                  <a:lnTo>
                    <a:pt x="739" y="501"/>
                  </a:lnTo>
                  <a:lnTo>
                    <a:pt x="286" y="24"/>
                  </a:lnTo>
                  <a:cubicBezTo>
                    <a:pt x="263" y="0"/>
                    <a:pt x="215" y="0"/>
                    <a:pt x="215" y="72"/>
                  </a:cubicBezTo>
                  <a:lnTo>
                    <a:pt x="215" y="334"/>
                  </a:lnTo>
                  <a:cubicBezTo>
                    <a:pt x="215" y="381"/>
                    <a:pt x="167" y="453"/>
                    <a:pt x="96" y="453"/>
                  </a:cubicBezTo>
                  <a:lnTo>
                    <a:pt x="1" y="453"/>
                  </a:lnTo>
                  <a:lnTo>
                    <a:pt x="48" y="501"/>
                  </a:lnTo>
                  <a:lnTo>
                    <a:pt x="501" y="977"/>
                  </a:lnTo>
                  <a:cubicBezTo>
                    <a:pt x="548" y="1048"/>
                    <a:pt x="548" y="1096"/>
                    <a:pt x="501" y="1120"/>
                  </a:cubicBezTo>
                  <a:lnTo>
                    <a:pt x="48" y="1620"/>
                  </a:lnTo>
                  <a:lnTo>
                    <a:pt x="1" y="1667"/>
                  </a:lnTo>
                  <a:lnTo>
                    <a:pt x="96" y="1667"/>
                  </a:lnTo>
                  <a:cubicBezTo>
                    <a:pt x="144" y="1667"/>
                    <a:pt x="215" y="1691"/>
                    <a:pt x="215" y="1787"/>
                  </a:cubicBezTo>
                  <a:lnTo>
                    <a:pt x="215" y="2048"/>
                  </a:lnTo>
                  <a:cubicBezTo>
                    <a:pt x="215" y="2120"/>
                    <a:pt x="239" y="2120"/>
                    <a:pt x="286" y="2072"/>
                  </a:cubicBezTo>
                  <a:lnTo>
                    <a:pt x="739" y="159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8"/>
            <p:cNvSpPr/>
            <p:nvPr/>
          </p:nvSpPr>
          <p:spPr>
            <a:xfrm>
              <a:off x="1697753" y="2270764"/>
              <a:ext cx="23685" cy="22882"/>
            </a:xfrm>
            <a:custGeom>
              <a:avLst/>
              <a:gdLst/>
              <a:ahLst/>
              <a:cxnLst/>
              <a:rect l="l" t="t" r="r" b="b"/>
              <a:pathLst>
                <a:path w="716" h="691" extrusionOk="0">
                  <a:moveTo>
                    <a:pt x="144" y="0"/>
                  </a:moveTo>
                  <a:lnTo>
                    <a:pt x="596" y="0"/>
                  </a:lnTo>
                  <a:cubicBezTo>
                    <a:pt x="644" y="0"/>
                    <a:pt x="715" y="72"/>
                    <a:pt x="715" y="119"/>
                  </a:cubicBezTo>
                  <a:lnTo>
                    <a:pt x="715" y="572"/>
                  </a:lnTo>
                  <a:cubicBezTo>
                    <a:pt x="715" y="619"/>
                    <a:pt x="644" y="691"/>
                    <a:pt x="596" y="691"/>
                  </a:cubicBezTo>
                  <a:lnTo>
                    <a:pt x="144" y="691"/>
                  </a:lnTo>
                  <a:cubicBezTo>
                    <a:pt x="96" y="691"/>
                    <a:pt x="25" y="619"/>
                    <a:pt x="25" y="572"/>
                  </a:cubicBezTo>
                  <a:lnTo>
                    <a:pt x="25" y="119"/>
                  </a:lnTo>
                  <a:cubicBezTo>
                    <a:pt x="1" y="72"/>
                    <a:pt x="48" y="0"/>
                    <a:pt x="144"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8"/>
            <p:cNvSpPr/>
            <p:nvPr/>
          </p:nvSpPr>
          <p:spPr>
            <a:xfrm>
              <a:off x="1697753" y="2316495"/>
              <a:ext cx="23685" cy="22121"/>
            </a:xfrm>
            <a:custGeom>
              <a:avLst/>
              <a:gdLst/>
              <a:ahLst/>
              <a:cxnLst/>
              <a:rect l="l" t="t" r="r" b="b"/>
              <a:pathLst>
                <a:path w="716" h="668" extrusionOk="0">
                  <a:moveTo>
                    <a:pt x="144" y="0"/>
                  </a:moveTo>
                  <a:lnTo>
                    <a:pt x="596" y="0"/>
                  </a:lnTo>
                  <a:cubicBezTo>
                    <a:pt x="644" y="0"/>
                    <a:pt x="715" y="48"/>
                    <a:pt x="715" y="120"/>
                  </a:cubicBezTo>
                  <a:lnTo>
                    <a:pt x="715" y="548"/>
                  </a:lnTo>
                  <a:cubicBezTo>
                    <a:pt x="715" y="620"/>
                    <a:pt x="644" y="667"/>
                    <a:pt x="596" y="667"/>
                  </a:cubicBezTo>
                  <a:lnTo>
                    <a:pt x="144" y="667"/>
                  </a:lnTo>
                  <a:cubicBezTo>
                    <a:pt x="96" y="667"/>
                    <a:pt x="25" y="620"/>
                    <a:pt x="25" y="548"/>
                  </a:cubicBezTo>
                  <a:lnTo>
                    <a:pt x="25" y="120"/>
                  </a:lnTo>
                  <a:cubicBezTo>
                    <a:pt x="1" y="48"/>
                    <a:pt x="48" y="0"/>
                    <a:pt x="144"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8"/>
            <p:cNvSpPr/>
            <p:nvPr/>
          </p:nvSpPr>
          <p:spPr>
            <a:xfrm>
              <a:off x="1697753" y="2361433"/>
              <a:ext cx="24479" cy="23710"/>
            </a:xfrm>
            <a:custGeom>
              <a:avLst/>
              <a:gdLst/>
              <a:ahLst/>
              <a:cxnLst/>
              <a:rect l="l" t="t" r="r" b="b"/>
              <a:pathLst>
                <a:path w="740" h="716" extrusionOk="0">
                  <a:moveTo>
                    <a:pt x="144" y="1"/>
                  </a:moveTo>
                  <a:lnTo>
                    <a:pt x="620" y="1"/>
                  </a:lnTo>
                  <a:cubicBezTo>
                    <a:pt x="691" y="1"/>
                    <a:pt x="739" y="49"/>
                    <a:pt x="739" y="120"/>
                  </a:cubicBezTo>
                  <a:lnTo>
                    <a:pt x="739" y="596"/>
                  </a:lnTo>
                  <a:cubicBezTo>
                    <a:pt x="739" y="644"/>
                    <a:pt x="691" y="715"/>
                    <a:pt x="620" y="715"/>
                  </a:cubicBezTo>
                  <a:lnTo>
                    <a:pt x="144" y="715"/>
                  </a:lnTo>
                  <a:cubicBezTo>
                    <a:pt x="96" y="715"/>
                    <a:pt x="25" y="644"/>
                    <a:pt x="25" y="596"/>
                  </a:cubicBezTo>
                  <a:lnTo>
                    <a:pt x="25" y="120"/>
                  </a:lnTo>
                  <a:cubicBezTo>
                    <a:pt x="1" y="49"/>
                    <a:pt x="48" y="1"/>
                    <a:pt x="144"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8"/>
            <p:cNvSpPr/>
            <p:nvPr/>
          </p:nvSpPr>
          <p:spPr>
            <a:xfrm>
              <a:off x="1697753" y="2405608"/>
              <a:ext cx="23685" cy="23677"/>
            </a:xfrm>
            <a:custGeom>
              <a:avLst/>
              <a:gdLst/>
              <a:ahLst/>
              <a:cxnLst/>
              <a:rect l="l" t="t" r="r" b="b"/>
              <a:pathLst>
                <a:path w="716" h="715" extrusionOk="0">
                  <a:moveTo>
                    <a:pt x="144" y="0"/>
                  </a:moveTo>
                  <a:lnTo>
                    <a:pt x="596" y="0"/>
                  </a:lnTo>
                  <a:cubicBezTo>
                    <a:pt x="644" y="0"/>
                    <a:pt x="715" y="72"/>
                    <a:pt x="715" y="120"/>
                  </a:cubicBezTo>
                  <a:lnTo>
                    <a:pt x="715" y="596"/>
                  </a:lnTo>
                  <a:cubicBezTo>
                    <a:pt x="715" y="667"/>
                    <a:pt x="644" y="715"/>
                    <a:pt x="596" y="715"/>
                  </a:cubicBezTo>
                  <a:lnTo>
                    <a:pt x="144" y="715"/>
                  </a:lnTo>
                  <a:cubicBezTo>
                    <a:pt x="96" y="715"/>
                    <a:pt x="25" y="667"/>
                    <a:pt x="25" y="596"/>
                  </a:cubicBezTo>
                  <a:lnTo>
                    <a:pt x="25" y="167"/>
                  </a:lnTo>
                  <a:cubicBezTo>
                    <a:pt x="1" y="72"/>
                    <a:pt x="48" y="0"/>
                    <a:pt x="144"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8"/>
            <p:cNvSpPr/>
            <p:nvPr/>
          </p:nvSpPr>
          <p:spPr>
            <a:xfrm>
              <a:off x="1697753" y="2451340"/>
              <a:ext cx="23685" cy="22121"/>
            </a:xfrm>
            <a:custGeom>
              <a:avLst/>
              <a:gdLst/>
              <a:ahLst/>
              <a:cxnLst/>
              <a:rect l="l" t="t" r="r" b="b"/>
              <a:pathLst>
                <a:path w="716" h="668" extrusionOk="0">
                  <a:moveTo>
                    <a:pt x="144" y="1"/>
                  </a:moveTo>
                  <a:lnTo>
                    <a:pt x="596" y="1"/>
                  </a:lnTo>
                  <a:cubicBezTo>
                    <a:pt x="644" y="1"/>
                    <a:pt x="715" y="48"/>
                    <a:pt x="715" y="120"/>
                  </a:cubicBezTo>
                  <a:lnTo>
                    <a:pt x="715" y="572"/>
                  </a:lnTo>
                  <a:cubicBezTo>
                    <a:pt x="715" y="620"/>
                    <a:pt x="644" y="668"/>
                    <a:pt x="596" y="668"/>
                  </a:cubicBezTo>
                  <a:lnTo>
                    <a:pt x="144" y="668"/>
                  </a:lnTo>
                  <a:cubicBezTo>
                    <a:pt x="96" y="668"/>
                    <a:pt x="25" y="620"/>
                    <a:pt x="25" y="572"/>
                  </a:cubicBezTo>
                  <a:lnTo>
                    <a:pt x="25" y="120"/>
                  </a:lnTo>
                  <a:cubicBezTo>
                    <a:pt x="1" y="48"/>
                    <a:pt x="48" y="1"/>
                    <a:pt x="144"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8"/>
            <p:cNvSpPr/>
            <p:nvPr/>
          </p:nvSpPr>
          <p:spPr>
            <a:xfrm>
              <a:off x="1440953" y="2270764"/>
              <a:ext cx="134735" cy="153024"/>
            </a:xfrm>
            <a:custGeom>
              <a:avLst/>
              <a:gdLst/>
              <a:ahLst/>
              <a:cxnLst/>
              <a:rect l="l" t="t" r="r" b="b"/>
              <a:pathLst>
                <a:path w="4073" h="4621" extrusionOk="0">
                  <a:moveTo>
                    <a:pt x="1310" y="4382"/>
                  </a:moveTo>
                  <a:cubicBezTo>
                    <a:pt x="548" y="4025"/>
                    <a:pt x="0" y="3358"/>
                    <a:pt x="191" y="2501"/>
                  </a:cubicBezTo>
                  <a:cubicBezTo>
                    <a:pt x="262" y="2286"/>
                    <a:pt x="381" y="2001"/>
                    <a:pt x="500" y="1810"/>
                  </a:cubicBezTo>
                  <a:cubicBezTo>
                    <a:pt x="667" y="1548"/>
                    <a:pt x="643" y="1858"/>
                    <a:pt x="643" y="2001"/>
                  </a:cubicBezTo>
                  <a:cubicBezTo>
                    <a:pt x="667" y="2239"/>
                    <a:pt x="762" y="2596"/>
                    <a:pt x="953" y="2739"/>
                  </a:cubicBezTo>
                  <a:cubicBezTo>
                    <a:pt x="977" y="2763"/>
                    <a:pt x="1072" y="2834"/>
                    <a:pt x="1096" y="2763"/>
                  </a:cubicBezTo>
                  <a:lnTo>
                    <a:pt x="1096" y="2596"/>
                  </a:lnTo>
                  <a:cubicBezTo>
                    <a:pt x="1096" y="2334"/>
                    <a:pt x="1120" y="2001"/>
                    <a:pt x="1191" y="1762"/>
                  </a:cubicBezTo>
                  <a:cubicBezTo>
                    <a:pt x="1358" y="977"/>
                    <a:pt x="1739" y="381"/>
                    <a:pt x="2501" y="95"/>
                  </a:cubicBezTo>
                  <a:cubicBezTo>
                    <a:pt x="2525" y="95"/>
                    <a:pt x="2691" y="0"/>
                    <a:pt x="2667" y="119"/>
                  </a:cubicBezTo>
                  <a:cubicBezTo>
                    <a:pt x="2644" y="167"/>
                    <a:pt x="2572" y="262"/>
                    <a:pt x="2548" y="334"/>
                  </a:cubicBezTo>
                  <a:cubicBezTo>
                    <a:pt x="2429" y="643"/>
                    <a:pt x="2501" y="1048"/>
                    <a:pt x="2667" y="1334"/>
                  </a:cubicBezTo>
                  <a:cubicBezTo>
                    <a:pt x="2858" y="1643"/>
                    <a:pt x="3144" y="2167"/>
                    <a:pt x="3096" y="2525"/>
                  </a:cubicBezTo>
                  <a:cubicBezTo>
                    <a:pt x="3049" y="2620"/>
                    <a:pt x="3049" y="2715"/>
                    <a:pt x="3168" y="2620"/>
                  </a:cubicBezTo>
                  <a:cubicBezTo>
                    <a:pt x="3287" y="2525"/>
                    <a:pt x="3382" y="2405"/>
                    <a:pt x="3453" y="2263"/>
                  </a:cubicBezTo>
                  <a:cubicBezTo>
                    <a:pt x="3525" y="2072"/>
                    <a:pt x="3525" y="2001"/>
                    <a:pt x="3525" y="1810"/>
                  </a:cubicBezTo>
                  <a:cubicBezTo>
                    <a:pt x="3525" y="1596"/>
                    <a:pt x="3596" y="1667"/>
                    <a:pt x="3644" y="1810"/>
                  </a:cubicBezTo>
                  <a:cubicBezTo>
                    <a:pt x="3811" y="2072"/>
                    <a:pt x="3930" y="2286"/>
                    <a:pt x="3977" y="2596"/>
                  </a:cubicBezTo>
                  <a:cubicBezTo>
                    <a:pt x="4049" y="2882"/>
                    <a:pt x="4073" y="3191"/>
                    <a:pt x="3953" y="3477"/>
                  </a:cubicBezTo>
                  <a:cubicBezTo>
                    <a:pt x="3811" y="3930"/>
                    <a:pt x="3453" y="4239"/>
                    <a:pt x="3049" y="4477"/>
                  </a:cubicBezTo>
                  <a:cubicBezTo>
                    <a:pt x="2929" y="4525"/>
                    <a:pt x="2810" y="4549"/>
                    <a:pt x="2691" y="4620"/>
                  </a:cubicBezTo>
                  <a:cubicBezTo>
                    <a:pt x="2525" y="4549"/>
                    <a:pt x="2310" y="4525"/>
                    <a:pt x="2096" y="4525"/>
                  </a:cubicBezTo>
                  <a:cubicBezTo>
                    <a:pt x="1905" y="4525"/>
                    <a:pt x="1691" y="4525"/>
                    <a:pt x="1453" y="4549"/>
                  </a:cubicBezTo>
                  <a:cubicBezTo>
                    <a:pt x="1429" y="4430"/>
                    <a:pt x="1358" y="4406"/>
                    <a:pt x="1310" y="4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8"/>
            <p:cNvSpPr/>
            <p:nvPr/>
          </p:nvSpPr>
          <p:spPr>
            <a:xfrm>
              <a:off x="1500034" y="2267585"/>
              <a:ext cx="75654" cy="153024"/>
            </a:xfrm>
            <a:custGeom>
              <a:avLst/>
              <a:gdLst/>
              <a:ahLst/>
              <a:cxnLst/>
              <a:rect l="l" t="t" r="r" b="b"/>
              <a:pathLst>
                <a:path w="2287" h="4621" extrusionOk="0">
                  <a:moveTo>
                    <a:pt x="1263" y="2549"/>
                  </a:moveTo>
                  <a:cubicBezTo>
                    <a:pt x="1334" y="2192"/>
                    <a:pt x="1024" y="1644"/>
                    <a:pt x="858" y="1358"/>
                  </a:cubicBezTo>
                  <a:cubicBezTo>
                    <a:pt x="667" y="1049"/>
                    <a:pt x="572" y="668"/>
                    <a:pt x="739" y="334"/>
                  </a:cubicBezTo>
                  <a:cubicBezTo>
                    <a:pt x="762" y="239"/>
                    <a:pt x="834" y="191"/>
                    <a:pt x="858" y="120"/>
                  </a:cubicBezTo>
                  <a:cubicBezTo>
                    <a:pt x="881" y="1"/>
                    <a:pt x="715" y="96"/>
                    <a:pt x="667" y="96"/>
                  </a:cubicBezTo>
                  <a:cubicBezTo>
                    <a:pt x="429" y="191"/>
                    <a:pt x="239" y="334"/>
                    <a:pt x="48" y="477"/>
                  </a:cubicBezTo>
                  <a:cubicBezTo>
                    <a:pt x="0" y="787"/>
                    <a:pt x="72" y="1073"/>
                    <a:pt x="239" y="1358"/>
                  </a:cubicBezTo>
                  <a:cubicBezTo>
                    <a:pt x="381" y="1620"/>
                    <a:pt x="715" y="2001"/>
                    <a:pt x="739" y="2382"/>
                  </a:cubicBezTo>
                  <a:cubicBezTo>
                    <a:pt x="762" y="2883"/>
                    <a:pt x="1215" y="2740"/>
                    <a:pt x="1263" y="2644"/>
                  </a:cubicBezTo>
                  <a:close/>
                  <a:moveTo>
                    <a:pt x="1572" y="2597"/>
                  </a:moveTo>
                  <a:cubicBezTo>
                    <a:pt x="1620" y="2883"/>
                    <a:pt x="1667" y="3192"/>
                    <a:pt x="1548" y="3478"/>
                  </a:cubicBezTo>
                  <a:cubicBezTo>
                    <a:pt x="1382" y="3930"/>
                    <a:pt x="1024" y="4240"/>
                    <a:pt x="643" y="4478"/>
                  </a:cubicBezTo>
                  <a:cubicBezTo>
                    <a:pt x="620" y="4502"/>
                    <a:pt x="548" y="4502"/>
                    <a:pt x="524" y="4526"/>
                  </a:cubicBezTo>
                  <a:cubicBezTo>
                    <a:pt x="667" y="4526"/>
                    <a:pt x="834" y="4573"/>
                    <a:pt x="953" y="4621"/>
                  </a:cubicBezTo>
                  <a:cubicBezTo>
                    <a:pt x="1072" y="4597"/>
                    <a:pt x="1191" y="4526"/>
                    <a:pt x="1310" y="4478"/>
                  </a:cubicBezTo>
                  <a:cubicBezTo>
                    <a:pt x="1691" y="4240"/>
                    <a:pt x="2048" y="3930"/>
                    <a:pt x="2191" y="3478"/>
                  </a:cubicBezTo>
                  <a:cubicBezTo>
                    <a:pt x="2287" y="3192"/>
                    <a:pt x="2287" y="2883"/>
                    <a:pt x="2215" y="2597"/>
                  </a:cubicBezTo>
                  <a:cubicBezTo>
                    <a:pt x="2120" y="2287"/>
                    <a:pt x="2048" y="2097"/>
                    <a:pt x="1906" y="1811"/>
                  </a:cubicBezTo>
                  <a:cubicBezTo>
                    <a:pt x="1810" y="1668"/>
                    <a:pt x="1763" y="1620"/>
                    <a:pt x="1763" y="1811"/>
                  </a:cubicBezTo>
                  <a:cubicBezTo>
                    <a:pt x="1763" y="2025"/>
                    <a:pt x="1763" y="2097"/>
                    <a:pt x="1691" y="2263"/>
                  </a:cubicBezTo>
                  <a:cubicBezTo>
                    <a:pt x="1644" y="2335"/>
                    <a:pt x="1620" y="2382"/>
                    <a:pt x="1572" y="2454"/>
                  </a:cubicBezTo>
                  <a:cubicBezTo>
                    <a:pt x="1548" y="2501"/>
                    <a:pt x="1548" y="2573"/>
                    <a:pt x="1572" y="259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8"/>
            <p:cNvSpPr/>
            <p:nvPr/>
          </p:nvSpPr>
          <p:spPr>
            <a:xfrm>
              <a:off x="1485049" y="2356730"/>
              <a:ext cx="48892" cy="67058"/>
            </a:xfrm>
            <a:custGeom>
              <a:avLst/>
              <a:gdLst/>
              <a:ahLst/>
              <a:cxnLst/>
              <a:rect l="l" t="t" r="r" b="b"/>
              <a:pathLst>
                <a:path w="1478" h="2025" extrusionOk="0">
                  <a:moveTo>
                    <a:pt x="1406" y="1905"/>
                  </a:moveTo>
                  <a:cubicBezTo>
                    <a:pt x="1477" y="1643"/>
                    <a:pt x="1406" y="1238"/>
                    <a:pt x="1192" y="1000"/>
                  </a:cubicBezTo>
                  <a:cubicBezTo>
                    <a:pt x="1001" y="810"/>
                    <a:pt x="1001" y="476"/>
                    <a:pt x="1073" y="238"/>
                  </a:cubicBezTo>
                  <a:cubicBezTo>
                    <a:pt x="1073" y="167"/>
                    <a:pt x="1096" y="119"/>
                    <a:pt x="1120" y="95"/>
                  </a:cubicBezTo>
                  <a:cubicBezTo>
                    <a:pt x="1120" y="0"/>
                    <a:pt x="1025" y="48"/>
                    <a:pt x="977" y="48"/>
                  </a:cubicBezTo>
                  <a:cubicBezTo>
                    <a:pt x="287" y="286"/>
                    <a:pt x="1" y="762"/>
                    <a:pt x="49" y="1476"/>
                  </a:cubicBezTo>
                  <a:cubicBezTo>
                    <a:pt x="49" y="1572"/>
                    <a:pt x="96" y="1715"/>
                    <a:pt x="144" y="1834"/>
                  </a:cubicBezTo>
                  <a:cubicBezTo>
                    <a:pt x="572" y="2024"/>
                    <a:pt x="977" y="2024"/>
                    <a:pt x="1406" y="19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8"/>
            <p:cNvSpPr/>
            <p:nvPr/>
          </p:nvSpPr>
          <p:spPr>
            <a:xfrm>
              <a:off x="1496891" y="2356730"/>
              <a:ext cx="37050" cy="65468"/>
            </a:xfrm>
            <a:custGeom>
              <a:avLst/>
              <a:gdLst/>
              <a:ahLst/>
              <a:cxnLst/>
              <a:rect l="l" t="t" r="r" b="b"/>
              <a:pathLst>
                <a:path w="1120" h="1977" extrusionOk="0">
                  <a:moveTo>
                    <a:pt x="1048" y="1905"/>
                  </a:moveTo>
                  <a:cubicBezTo>
                    <a:pt x="1119" y="1643"/>
                    <a:pt x="1048" y="1238"/>
                    <a:pt x="834" y="1000"/>
                  </a:cubicBezTo>
                  <a:cubicBezTo>
                    <a:pt x="643" y="810"/>
                    <a:pt x="643" y="476"/>
                    <a:pt x="715" y="238"/>
                  </a:cubicBezTo>
                  <a:cubicBezTo>
                    <a:pt x="715" y="167"/>
                    <a:pt x="738" y="119"/>
                    <a:pt x="762" y="95"/>
                  </a:cubicBezTo>
                  <a:cubicBezTo>
                    <a:pt x="762" y="0"/>
                    <a:pt x="667" y="48"/>
                    <a:pt x="619" y="48"/>
                  </a:cubicBezTo>
                  <a:cubicBezTo>
                    <a:pt x="381" y="143"/>
                    <a:pt x="167" y="262"/>
                    <a:pt x="24" y="405"/>
                  </a:cubicBezTo>
                  <a:cubicBezTo>
                    <a:pt x="0" y="643"/>
                    <a:pt x="24" y="881"/>
                    <a:pt x="167" y="1072"/>
                  </a:cubicBezTo>
                  <a:cubicBezTo>
                    <a:pt x="381" y="1334"/>
                    <a:pt x="476" y="1715"/>
                    <a:pt x="381" y="1977"/>
                  </a:cubicBezTo>
                  <a:cubicBezTo>
                    <a:pt x="595" y="1977"/>
                    <a:pt x="834" y="1977"/>
                    <a:pt x="1048" y="190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8"/>
            <p:cNvSpPr/>
            <p:nvPr/>
          </p:nvSpPr>
          <p:spPr>
            <a:xfrm>
              <a:off x="1438571" y="2183208"/>
              <a:ext cx="386838" cy="321017"/>
            </a:xfrm>
            <a:custGeom>
              <a:avLst/>
              <a:gdLst/>
              <a:ahLst/>
              <a:cxnLst/>
              <a:rect l="l" t="t" r="r" b="b"/>
              <a:pathLst>
                <a:path w="11694" h="9694" extrusionOk="0">
                  <a:moveTo>
                    <a:pt x="8479" y="358"/>
                  </a:moveTo>
                  <a:cubicBezTo>
                    <a:pt x="8574" y="358"/>
                    <a:pt x="8693" y="406"/>
                    <a:pt x="8765" y="477"/>
                  </a:cubicBezTo>
                  <a:cubicBezTo>
                    <a:pt x="8836" y="525"/>
                    <a:pt x="8884" y="620"/>
                    <a:pt x="8884" y="739"/>
                  </a:cubicBezTo>
                  <a:cubicBezTo>
                    <a:pt x="8884" y="834"/>
                    <a:pt x="8955" y="930"/>
                    <a:pt x="9050" y="930"/>
                  </a:cubicBezTo>
                  <a:lnTo>
                    <a:pt x="9479" y="930"/>
                  </a:lnTo>
                  <a:cubicBezTo>
                    <a:pt x="9550" y="930"/>
                    <a:pt x="9670" y="977"/>
                    <a:pt x="9741" y="1049"/>
                  </a:cubicBezTo>
                  <a:cubicBezTo>
                    <a:pt x="9884" y="1192"/>
                    <a:pt x="9884" y="1454"/>
                    <a:pt x="9741" y="1596"/>
                  </a:cubicBezTo>
                  <a:cubicBezTo>
                    <a:pt x="9670" y="1692"/>
                    <a:pt x="9598" y="1715"/>
                    <a:pt x="9479" y="1715"/>
                  </a:cubicBezTo>
                  <a:lnTo>
                    <a:pt x="7479" y="1715"/>
                  </a:lnTo>
                  <a:cubicBezTo>
                    <a:pt x="7383" y="1715"/>
                    <a:pt x="7264" y="1668"/>
                    <a:pt x="7217" y="1596"/>
                  </a:cubicBezTo>
                  <a:cubicBezTo>
                    <a:pt x="7026" y="1454"/>
                    <a:pt x="7026" y="1215"/>
                    <a:pt x="7240" y="1049"/>
                  </a:cubicBezTo>
                  <a:cubicBezTo>
                    <a:pt x="7288" y="977"/>
                    <a:pt x="7383" y="930"/>
                    <a:pt x="7502" y="930"/>
                  </a:cubicBezTo>
                  <a:lnTo>
                    <a:pt x="7931" y="930"/>
                  </a:lnTo>
                  <a:cubicBezTo>
                    <a:pt x="8002" y="930"/>
                    <a:pt x="8098" y="834"/>
                    <a:pt x="8098" y="739"/>
                  </a:cubicBezTo>
                  <a:cubicBezTo>
                    <a:pt x="8098" y="644"/>
                    <a:pt x="8169" y="525"/>
                    <a:pt x="8217" y="477"/>
                  </a:cubicBezTo>
                  <a:cubicBezTo>
                    <a:pt x="8288" y="382"/>
                    <a:pt x="8360" y="358"/>
                    <a:pt x="8479" y="358"/>
                  </a:cubicBezTo>
                  <a:close/>
                  <a:moveTo>
                    <a:pt x="8407" y="2835"/>
                  </a:moveTo>
                  <a:lnTo>
                    <a:pt x="8407" y="3216"/>
                  </a:lnTo>
                  <a:lnTo>
                    <a:pt x="8002" y="3216"/>
                  </a:lnTo>
                  <a:lnTo>
                    <a:pt x="8002" y="2835"/>
                  </a:lnTo>
                  <a:close/>
                  <a:moveTo>
                    <a:pt x="9265" y="2882"/>
                  </a:moveTo>
                  <a:cubicBezTo>
                    <a:pt x="9169" y="2882"/>
                    <a:pt x="9074" y="2954"/>
                    <a:pt x="9074" y="3025"/>
                  </a:cubicBezTo>
                  <a:cubicBezTo>
                    <a:pt x="9074" y="3121"/>
                    <a:pt x="9169" y="3216"/>
                    <a:pt x="9265" y="3216"/>
                  </a:cubicBezTo>
                  <a:lnTo>
                    <a:pt x="10789" y="3216"/>
                  </a:lnTo>
                  <a:cubicBezTo>
                    <a:pt x="10908" y="3216"/>
                    <a:pt x="10979" y="3121"/>
                    <a:pt x="10955" y="3001"/>
                  </a:cubicBezTo>
                  <a:cubicBezTo>
                    <a:pt x="10932" y="2954"/>
                    <a:pt x="10860" y="2882"/>
                    <a:pt x="10789" y="2882"/>
                  </a:cubicBezTo>
                  <a:close/>
                  <a:moveTo>
                    <a:pt x="7860" y="2501"/>
                  </a:moveTo>
                  <a:cubicBezTo>
                    <a:pt x="7764" y="2501"/>
                    <a:pt x="7693" y="2549"/>
                    <a:pt x="7693" y="2668"/>
                  </a:cubicBezTo>
                  <a:lnTo>
                    <a:pt x="7693" y="3382"/>
                  </a:lnTo>
                  <a:cubicBezTo>
                    <a:pt x="7693" y="3478"/>
                    <a:pt x="7764" y="3573"/>
                    <a:pt x="7860" y="3573"/>
                  </a:cubicBezTo>
                  <a:lnTo>
                    <a:pt x="8574" y="3573"/>
                  </a:lnTo>
                  <a:cubicBezTo>
                    <a:pt x="8669" y="3573"/>
                    <a:pt x="8765" y="3478"/>
                    <a:pt x="8765" y="3382"/>
                  </a:cubicBezTo>
                  <a:lnTo>
                    <a:pt x="8765" y="2668"/>
                  </a:lnTo>
                  <a:cubicBezTo>
                    <a:pt x="8765" y="2597"/>
                    <a:pt x="8669" y="2501"/>
                    <a:pt x="8574" y="2501"/>
                  </a:cubicBezTo>
                  <a:close/>
                  <a:moveTo>
                    <a:pt x="9265" y="4216"/>
                  </a:moveTo>
                  <a:cubicBezTo>
                    <a:pt x="9169" y="4216"/>
                    <a:pt x="9074" y="4287"/>
                    <a:pt x="9074" y="4359"/>
                  </a:cubicBezTo>
                  <a:cubicBezTo>
                    <a:pt x="9074" y="4454"/>
                    <a:pt x="9169" y="4549"/>
                    <a:pt x="9265" y="4549"/>
                  </a:cubicBezTo>
                  <a:lnTo>
                    <a:pt x="10789" y="4549"/>
                  </a:lnTo>
                  <a:cubicBezTo>
                    <a:pt x="10908" y="4549"/>
                    <a:pt x="10979" y="4454"/>
                    <a:pt x="10955" y="4335"/>
                  </a:cubicBezTo>
                  <a:cubicBezTo>
                    <a:pt x="10932" y="4287"/>
                    <a:pt x="10860" y="4216"/>
                    <a:pt x="10789" y="4216"/>
                  </a:cubicBezTo>
                  <a:close/>
                  <a:moveTo>
                    <a:pt x="8407" y="4192"/>
                  </a:moveTo>
                  <a:lnTo>
                    <a:pt x="8407" y="4573"/>
                  </a:lnTo>
                  <a:lnTo>
                    <a:pt x="8002" y="4573"/>
                  </a:lnTo>
                  <a:lnTo>
                    <a:pt x="8002" y="4192"/>
                  </a:lnTo>
                  <a:close/>
                  <a:moveTo>
                    <a:pt x="7860" y="3859"/>
                  </a:moveTo>
                  <a:cubicBezTo>
                    <a:pt x="7764" y="3859"/>
                    <a:pt x="7693" y="3930"/>
                    <a:pt x="7693" y="4049"/>
                  </a:cubicBezTo>
                  <a:lnTo>
                    <a:pt x="7693" y="4764"/>
                  </a:lnTo>
                  <a:cubicBezTo>
                    <a:pt x="7693" y="4859"/>
                    <a:pt x="7764" y="4930"/>
                    <a:pt x="7860" y="4930"/>
                  </a:cubicBezTo>
                  <a:lnTo>
                    <a:pt x="8574" y="4930"/>
                  </a:lnTo>
                  <a:cubicBezTo>
                    <a:pt x="8669" y="4930"/>
                    <a:pt x="8765" y="4859"/>
                    <a:pt x="8765" y="4764"/>
                  </a:cubicBezTo>
                  <a:lnTo>
                    <a:pt x="8765" y="4049"/>
                  </a:lnTo>
                  <a:cubicBezTo>
                    <a:pt x="8765" y="3954"/>
                    <a:pt x="8669" y="3859"/>
                    <a:pt x="8574" y="3859"/>
                  </a:cubicBezTo>
                  <a:close/>
                  <a:moveTo>
                    <a:pt x="9265" y="5550"/>
                  </a:moveTo>
                  <a:cubicBezTo>
                    <a:pt x="9169" y="5550"/>
                    <a:pt x="9074" y="5621"/>
                    <a:pt x="9074" y="5716"/>
                  </a:cubicBezTo>
                  <a:cubicBezTo>
                    <a:pt x="9074" y="5788"/>
                    <a:pt x="9169" y="5883"/>
                    <a:pt x="9265" y="5883"/>
                  </a:cubicBezTo>
                  <a:lnTo>
                    <a:pt x="10741" y="5883"/>
                  </a:lnTo>
                  <a:cubicBezTo>
                    <a:pt x="10860" y="5883"/>
                    <a:pt x="10955" y="5788"/>
                    <a:pt x="10932" y="5669"/>
                  </a:cubicBezTo>
                  <a:cubicBezTo>
                    <a:pt x="10908" y="5621"/>
                    <a:pt x="10836" y="5550"/>
                    <a:pt x="10741" y="5550"/>
                  </a:cubicBezTo>
                  <a:close/>
                  <a:moveTo>
                    <a:pt x="8407" y="5526"/>
                  </a:moveTo>
                  <a:lnTo>
                    <a:pt x="8407" y="5931"/>
                  </a:lnTo>
                  <a:lnTo>
                    <a:pt x="8002" y="5931"/>
                  </a:lnTo>
                  <a:lnTo>
                    <a:pt x="8002" y="5526"/>
                  </a:lnTo>
                  <a:close/>
                  <a:moveTo>
                    <a:pt x="7860" y="5169"/>
                  </a:moveTo>
                  <a:cubicBezTo>
                    <a:pt x="7764" y="5169"/>
                    <a:pt x="7693" y="5264"/>
                    <a:pt x="7693" y="5359"/>
                  </a:cubicBezTo>
                  <a:lnTo>
                    <a:pt x="7693" y="6074"/>
                  </a:lnTo>
                  <a:cubicBezTo>
                    <a:pt x="7693" y="6169"/>
                    <a:pt x="7764" y="6240"/>
                    <a:pt x="7860" y="6240"/>
                  </a:cubicBezTo>
                  <a:lnTo>
                    <a:pt x="8574" y="6240"/>
                  </a:lnTo>
                  <a:cubicBezTo>
                    <a:pt x="8669" y="6240"/>
                    <a:pt x="8765" y="6169"/>
                    <a:pt x="8765" y="6074"/>
                  </a:cubicBezTo>
                  <a:lnTo>
                    <a:pt x="8765" y="5359"/>
                  </a:lnTo>
                  <a:cubicBezTo>
                    <a:pt x="8765" y="5264"/>
                    <a:pt x="8669" y="5169"/>
                    <a:pt x="8574" y="5169"/>
                  </a:cubicBezTo>
                  <a:close/>
                  <a:moveTo>
                    <a:pt x="6383" y="5026"/>
                  </a:moveTo>
                  <a:lnTo>
                    <a:pt x="7002" y="5716"/>
                  </a:lnTo>
                  <a:lnTo>
                    <a:pt x="6383" y="6407"/>
                  </a:lnTo>
                  <a:lnTo>
                    <a:pt x="6383" y="6335"/>
                  </a:lnTo>
                  <a:cubicBezTo>
                    <a:pt x="6383" y="6240"/>
                    <a:pt x="6288" y="6169"/>
                    <a:pt x="6193" y="6169"/>
                  </a:cubicBezTo>
                  <a:lnTo>
                    <a:pt x="4978" y="6169"/>
                  </a:lnTo>
                  <a:lnTo>
                    <a:pt x="4978" y="5264"/>
                  </a:lnTo>
                  <a:lnTo>
                    <a:pt x="6193" y="5264"/>
                  </a:lnTo>
                  <a:cubicBezTo>
                    <a:pt x="6288" y="5264"/>
                    <a:pt x="6383" y="5169"/>
                    <a:pt x="6383" y="5097"/>
                  </a:cubicBezTo>
                  <a:lnTo>
                    <a:pt x="6383" y="5026"/>
                  </a:lnTo>
                  <a:close/>
                  <a:moveTo>
                    <a:pt x="2239" y="5526"/>
                  </a:moveTo>
                  <a:cubicBezTo>
                    <a:pt x="2239" y="5645"/>
                    <a:pt x="2216" y="5812"/>
                    <a:pt x="2239" y="5954"/>
                  </a:cubicBezTo>
                  <a:lnTo>
                    <a:pt x="2335" y="6216"/>
                  </a:lnTo>
                  <a:cubicBezTo>
                    <a:pt x="2454" y="6383"/>
                    <a:pt x="2573" y="6455"/>
                    <a:pt x="2620" y="6716"/>
                  </a:cubicBezTo>
                  <a:cubicBezTo>
                    <a:pt x="2644" y="6836"/>
                    <a:pt x="2644" y="6931"/>
                    <a:pt x="2644" y="7026"/>
                  </a:cubicBezTo>
                  <a:cubicBezTo>
                    <a:pt x="2543" y="7043"/>
                    <a:pt x="2430" y="7060"/>
                    <a:pt x="2305" y="7060"/>
                  </a:cubicBezTo>
                  <a:cubicBezTo>
                    <a:pt x="2254" y="7060"/>
                    <a:pt x="2200" y="7057"/>
                    <a:pt x="2144" y="7050"/>
                  </a:cubicBezTo>
                  <a:cubicBezTo>
                    <a:pt x="1977" y="7050"/>
                    <a:pt x="1811" y="7026"/>
                    <a:pt x="1644" y="6955"/>
                  </a:cubicBezTo>
                  <a:cubicBezTo>
                    <a:pt x="1644" y="6931"/>
                    <a:pt x="1620" y="6907"/>
                    <a:pt x="1620" y="6883"/>
                  </a:cubicBezTo>
                  <a:cubicBezTo>
                    <a:pt x="1549" y="6574"/>
                    <a:pt x="1620" y="6169"/>
                    <a:pt x="1763" y="5931"/>
                  </a:cubicBezTo>
                  <a:cubicBezTo>
                    <a:pt x="1835" y="5764"/>
                    <a:pt x="2025" y="5621"/>
                    <a:pt x="2239" y="5526"/>
                  </a:cubicBezTo>
                  <a:close/>
                  <a:moveTo>
                    <a:pt x="9265" y="6931"/>
                  </a:moveTo>
                  <a:cubicBezTo>
                    <a:pt x="9169" y="6931"/>
                    <a:pt x="9074" y="6978"/>
                    <a:pt x="9074" y="7074"/>
                  </a:cubicBezTo>
                  <a:cubicBezTo>
                    <a:pt x="9074" y="7169"/>
                    <a:pt x="9169" y="7264"/>
                    <a:pt x="9265" y="7264"/>
                  </a:cubicBezTo>
                  <a:lnTo>
                    <a:pt x="10789" y="7264"/>
                  </a:lnTo>
                  <a:cubicBezTo>
                    <a:pt x="10908" y="7264"/>
                    <a:pt x="10979" y="7169"/>
                    <a:pt x="10955" y="7050"/>
                  </a:cubicBezTo>
                  <a:cubicBezTo>
                    <a:pt x="10932" y="6978"/>
                    <a:pt x="10860" y="6931"/>
                    <a:pt x="10789" y="6931"/>
                  </a:cubicBezTo>
                  <a:close/>
                  <a:moveTo>
                    <a:pt x="8407" y="6907"/>
                  </a:moveTo>
                  <a:lnTo>
                    <a:pt x="8407" y="7288"/>
                  </a:lnTo>
                  <a:lnTo>
                    <a:pt x="8002" y="7288"/>
                  </a:lnTo>
                  <a:lnTo>
                    <a:pt x="8002" y="6907"/>
                  </a:lnTo>
                  <a:close/>
                  <a:moveTo>
                    <a:pt x="2702" y="2435"/>
                  </a:moveTo>
                  <a:cubicBezTo>
                    <a:pt x="2602" y="2435"/>
                    <a:pt x="2492" y="2474"/>
                    <a:pt x="2406" y="2525"/>
                  </a:cubicBezTo>
                  <a:cubicBezTo>
                    <a:pt x="2239" y="2620"/>
                    <a:pt x="2097" y="2692"/>
                    <a:pt x="1977" y="2787"/>
                  </a:cubicBezTo>
                  <a:cubicBezTo>
                    <a:pt x="1787" y="2882"/>
                    <a:pt x="1668" y="3025"/>
                    <a:pt x="1549" y="3168"/>
                  </a:cubicBezTo>
                  <a:cubicBezTo>
                    <a:pt x="1501" y="3240"/>
                    <a:pt x="1525" y="3359"/>
                    <a:pt x="1573" y="3406"/>
                  </a:cubicBezTo>
                  <a:cubicBezTo>
                    <a:pt x="1603" y="3436"/>
                    <a:pt x="1641" y="3449"/>
                    <a:pt x="1679" y="3449"/>
                  </a:cubicBezTo>
                  <a:cubicBezTo>
                    <a:pt x="1731" y="3449"/>
                    <a:pt x="1783" y="3424"/>
                    <a:pt x="1811" y="3382"/>
                  </a:cubicBezTo>
                  <a:cubicBezTo>
                    <a:pt x="1906" y="3263"/>
                    <a:pt x="2025" y="3144"/>
                    <a:pt x="2144" y="3049"/>
                  </a:cubicBezTo>
                  <a:lnTo>
                    <a:pt x="2406" y="2882"/>
                  </a:lnTo>
                  <a:lnTo>
                    <a:pt x="2406" y="2882"/>
                  </a:lnTo>
                  <a:cubicBezTo>
                    <a:pt x="2382" y="3049"/>
                    <a:pt x="2358" y="3216"/>
                    <a:pt x="2382" y="3382"/>
                  </a:cubicBezTo>
                  <a:cubicBezTo>
                    <a:pt x="2406" y="3597"/>
                    <a:pt x="2501" y="3811"/>
                    <a:pt x="2597" y="3978"/>
                  </a:cubicBezTo>
                  <a:cubicBezTo>
                    <a:pt x="2716" y="4192"/>
                    <a:pt x="2811" y="4335"/>
                    <a:pt x="2882" y="4549"/>
                  </a:cubicBezTo>
                  <a:cubicBezTo>
                    <a:pt x="2954" y="4764"/>
                    <a:pt x="3001" y="4930"/>
                    <a:pt x="2978" y="5073"/>
                  </a:cubicBezTo>
                  <a:lnTo>
                    <a:pt x="2978" y="5121"/>
                  </a:lnTo>
                  <a:cubicBezTo>
                    <a:pt x="2954" y="5169"/>
                    <a:pt x="2954" y="5264"/>
                    <a:pt x="3001" y="5311"/>
                  </a:cubicBezTo>
                  <a:cubicBezTo>
                    <a:pt x="3037" y="5371"/>
                    <a:pt x="3085" y="5401"/>
                    <a:pt x="3141" y="5401"/>
                  </a:cubicBezTo>
                  <a:cubicBezTo>
                    <a:pt x="3198" y="5401"/>
                    <a:pt x="3263" y="5371"/>
                    <a:pt x="3335" y="5311"/>
                  </a:cubicBezTo>
                  <a:lnTo>
                    <a:pt x="3525" y="5145"/>
                  </a:lnTo>
                  <a:cubicBezTo>
                    <a:pt x="3597" y="5026"/>
                    <a:pt x="3692" y="4883"/>
                    <a:pt x="3716" y="4716"/>
                  </a:cubicBezTo>
                  <a:cubicBezTo>
                    <a:pt x="3764" y="4764"/>
                    <a:pt x="3764" y="4788"/>
                    <a:pt x="3787" y="4811"/>
                  </a:cubicBezTo>
                  <a:cubicBezTo>
                    <a:pt x="3906" y="5049"/>
                    <a:pt x="3954" y="5335"/>
                    <a:pt x="3954" y="5597"/>
                  </a:cubicBezTo>
                  <a:cubicBezTo>
                    <a:pt x="3954" y="5954"/>
                    <a:pt x="3811" y="6240"/>
                    <a:pt x="3573" y="6478"/>
                  </a:cubicBezTo>
                  <a:cubicBezTo>
                    <a:pt x="3430" y="6621"/>
                    <a:pt x="3240" y="6764"/>
                    <a:pt x="3073" y="6883"/>
                  </a:cubicBezTo>
                  <a:cubicBezTo>
                    <a:pt x="3025" y="6883"/>
                    <a:pt x="3001" y="6907"/>
                    <a:pt x="2978" y="6907"/>
                  </a:cubicBezTo>
                  <a:cubicBezTo>
                    <a:pt x="2978" y="6836"/>
                    <a:pt x="2978" y="6764"/>
                    <a:pt x="2954" y="6669"/>
                  </a:cubicBezTo>
                  <a:cubicBezTo>
                    <a:pt x="2882" y="6312"/>
                    <a:pt x="2644" y="6169"/>
                    <a:pt x="2644" y="5978"/>
                  </a:cubicBezTo>
                  <a:cubicBezTo>
                    <a:pt x="2620" y="5859"/>
                    <a:pt x="2644" y="5716"/>
                    <a:pt x="2692" y="5597"/>
                  </a:cubicBezTo>
                  <a:cubicBezTo>
                    <a:pt x="2716" y="5526"/>
                    <a:pt x="2739" y="5478"/>
                    <a:pt x="2739" y="5407"/>
                  </a:cubicBezTo>
                  <a:cubicBezTo>
                    <a:pt x="2763" y="5264"/>
                    <a:pt x="2692" y="5192"/>
                    <a:pt x="2573" y="5169"/>
                  </a:cubicBezTo>
                  <a:cubicBezTo>
                    <a:pt x="2454" y="5169"/>
                    <a:pt x="2216" y="5264"/>
                    <a:pt x="2120" y="5311"/>
                  </a:cubicBezTo>
                  <a:cubicBezTo>
                    <a:pt x="1882" y="5431"/>
                    <a:pt x="1692" y="5597"/>
                    <a:pt x="1573" y="5788"/>
                  </a:cubicBezTo>
                  <a:cubicBezTo>
                    <a:pt x="1406" y="6026"/>
                    <a:pt x="1334" y="6312"/>
                    <a:pt x="1334" y="6621"/>
                  </a:cubicBezTo>
                  <a:lnTo>
                    <a:pt x="1334" y="6836"/>
                  </a:lnTo>
                  <a:cubicBezTo>
                    <a:pt x="1025" y="6669"/>
                    <a:pt x="787" y="6431"/>
                    <a:pt x="596" y="6145"/>
                  </a:cubicBezTo>
                  <a:cubicBezTo>
                    <a:pt x="429" y="5859"/>
                    <a:pt x="358" y="5526"/>
                    <a:pt x="453" y="5192"/>
                  </a:cubicBezTo>
                  <a:cubicBezTo>
                    <a:pt x="477" y="5121"/>
                    <a:pt x="501" y="5002"/>
                    <a:pt x="572" y="4883"/>
                  </a:cubicBezTo>
                  <a:cubicBezTo>
                    <a:pt x="572" y="4835"/>
                    <a:pt x="596" y="4811"/>
                    <a:pt x="596" y="4788"/>
                  </a:cubicBezTo>
                  <a:cubicBezTo>
                    <a:pt x="620" y="4907"/>
                    <a:pt x="668" y="5026"/>
                    <a:pt x="715" y="5145"/>
                  </a:cubicBezTo>
                  <a:cubicBezTo>
                    <a:pt x="739" y="5264"/>
                    <a:pt x="834" y="5431"/>
                    <a:pt x="953" y="5502"/>
                  </a:cubicBezTo>
                  <a:cubicBezTo>
                    <a:pt x="1025" y="5550"/>
                    <a:pt x="1072" y="5597"/>
                    <a:pt x="1168" y="5597"/>
                  </a:cubicBezTo>
                  <a:cubicBezTo>
                    <a:pt x="1263" y="5597"/>
                    <a:pt x="1311" y="5550"/>
                    <a:pt x="1334" y="5502"/>
                  </a:cubicBezTo>
                  <a:cubicBezTo>
                    <a:pt x="1382" y="5478"/>
                    <a:pt x="1382" y="5431"/>
                    <a:pt x="1382" y="5407"/>
                  </a:cubicBezTo>
                  <a:cubicBezTo>
                    <a:pt x="1406" y="5359"/>
                    <a:pt x="1382" y="5264"/>
                    <a:pt x="1382" y="5192"/>
                  </a:cubicBezTo>
                  <a:cubicBezTo>
                    <a:pt x="1334" y="5049"/>
                    <a:pt x="1382" y="4930"/>
                    <a:pt x="1382" y="4788"/>
                  </a:cubicBezTo>
                  <a:cubicBezTo>
                    <a:pt x="1382" y="4597"/>
                    <a:pt x="1406" y="4406"/>
                    <a:pt x="1454" y="4216"/>
                  </a:cubicBezTo>
                  <a:cubicBezTo>
                    <a:pt x="1501" y="4121"/>
                    <a:pt x="1501" y="4097"/>
                    <a:pt x="1525" y="4049"/>
                  </a:cubicBezTo>
                  <a:cubicBezTo>
                    <a:pt x="1549" y="3954"/>
                    <a:pt x="1501" y="3859"/>
                    <a:pt x="1406" y="3835"/>
                  </a:cubicBezTo>
                  <a:cubicBezTo>
                    <a:pt x="1390" y="3831"/>
                    <a:pt x="1373" y="3829"/>
                    <a:pt x="1357" y="3829"/>
                  </a:cubicBezTo>
                  <a:cubicBezTo>
                    <a:pt x="1280" y="3829"/>
                    <a:pt x="1211" y="3875"/>
                    <a:pt x="1192" y="3954"/>
                  </a:cubicBezTo>
                  <a:cubicBezTo>
                    <a:pt x="1168" y="4002"/>
                    <a:pt x="1168" y="4073"/>
                    <a:pt x="1144" y="4121"/>
                  </a:cubicBezTo>
                  <a:cubicBezTo>
                    <a:pt x="1072" y="4335"/>
                    <a:pt x="1049" y="4549"/>
                    <a:pt x="1025" y="4764"/>
                  </a:cubicBezTo>
                  <a:lnTo>
                    <a:pt x="1025" y="5002"/>
                  </a:lnTo>
                  <a:cubicBezTo>
                    <a:pt x="953" y="4883"/>
                    <a:pt x="930" y="4692"/>
                    <a:pt x="930" y="4549"/>
                  </a:cubicBezTo>
                  <a:cubicBezTo>
                    <a:pt x="930" y="4430"/>
                    <a:pt x="906" y="4287"/>
                    <a:pt x="811" y="4216"/>
                  </a:cubicBezTo>
                  <a:cubicBezTo>
                    <a:pt x="771" y="4200"/>
                    <a:pt x="731" y="4190"/>
                    <a:pt x="691" y="4190"/>
                  </a:cubicBezTo>
                  <a:cubicBezTo>
                    <a:pt x="612" y="4190"/>
                    <a:pt x="533" y="4232"/>
                    <a:pt x="453" y="4359"/>
                  </a:cubicBezTo>
                  <a:cubicBezTo>
                    <a:pt x="382" y="4454"/>
                    <a:pt x="334" y="4597"/>
                    <a:pt x="263" y="4716"/>
                  </a:cubicBezTo>
                  <a:cubicBezTo>
                    <a:pt x="215" y="4835"/>
                    <a:pt x="144" y="4954"/>
                    <a:pt x="120" y="5121"/>
                  </a:cubicBezTo>
                  <a:cubicBezTo>
                    <a:pt x="1" y="5550"/>
                    <a:pt x="96" y="5978"/>
                    <a:pt x="310" y="6312"/>
                  </a:cubicBezTo>
                  <a:cubicBezTo>
                    <a:pt x="501" y="6693"/>
                    <a:pt x="906" y="6978"/>
                    <a:pt x="1311" y="7193"/>
                  </a:cubicBezTo>
                  <a:cubicBezTo>
                    <a:pt x="1573" y="7336"/>
                    <a:pt x="1882" y="7431"/>
                    <a:pt x="2168" y="7431"/>
                  </a:cubicBezTo>
                  <a:cubicBezTo>
                    <a:pt x="2478" y="7431"/>
                    <a:pt x="2763" y="7407"/>
                    <a:pt x="3049" y="7288"/>
                  </a:cubicBezTo>
                  <a:cubicBezTo>
                    <a:pt x="3335" y="7169"/>
                    <a:pt x="3597" y="6978"/>
                    <a:pt x="3811" y="6740"/>
                  </a:cubicBezTo>
                  <a:cubicBezTo>
                    <a:pt x="4121" y="6431"/>
                    <a:pt x="4287" y="6074"/>
                    <a:pt x="4287" y="5621"/>
                  </a:cubicBezTo>
                  <a:cubicBezTo>
                    <a:pt x="4287" y="5288"/>
                    <a:pt x="4192" y="5002"/>
                    <a:pt x="4073" y="4692"/>
                  </a:cubicBezTo>
                  <a:cubicBezTo>
                    <a:pt x="4025" y="4573"/>
                    <a:pt x="3954" y="4454"/>
                    <a:pt x="3883" y="4311"/>
                  </a:cubicBezTo>
                  <a:cubicBezTo>
                    <a:pt x="3811" y="4192"/>
                    <a:pt x="3787" y="4121"/>
                    <a:pt x="3692" y="4097"/>
                  </a:cubicBezTo>
                  <a:cubicBezTo>
                    <a:pt x="3661" y="4088"/>
                    <a:pt x="3632" y="4083"/>
                    <a:pt x="3607" y="4083"/>
                  </a:cubicBezTo>
                  <a:cubicBezTo>
                    <a:pt x="3493" y="4083"/>
                    <a:pt x="3430" y="4174"/>
                    <a:pt x="3430" y="4406"/>
                  </a:cubicBezTo>
                  <a:lnTo>
                    <a:pt x="3430" y="4597"/>
                  </a:lnTo>
                  <a:cubicBezTo>
                    <a:pt x="3430" y="4668"/>
                    <a:pt x="3406" y="4692"/>
                    <a:pt x="3359" y="4788"/>
                  </a:cubicBezTo>
                  <a:cubicBezTo>
                    <a:pt x="3359" y="4788"/>
                    <a:pt x="3335" y="4811"/>
                    <a:pt x="3335" y="4835"/>
                  </a:cubicBezTo>
                  <a:cubicBezTo>
                    <a:pt x="3311" y="4692"/>
                    <a:pt x="3287" y="4573"/>
                    <a:pt x="3216" y="4430"/>
                  </a:cubicBezTo>
                  <a:cubicBezTo>
                    <a:pt x="3121" y="4216"/>
                    <a:pt x="3049" y="4002"/>
                    <a:pt x="2930" y="3835"/>
                  </a:cubicBezTo>
                  <a:cubicBezTo>
                    <a:pt x="2859" y="3692"/>
                    <a:pt x="2811" y="3502"/>
                    <a:pt x="2763" y="3359"/>
                  </a:cubicBezTo>
                  <a:cubicBezTo>
                    <a:pt x="2739" y="3216"/>
                    <a:pt x="2739" y="3049"/>
                    <a:pt x="2811" y="2930"/>
                  </a:cubicBezTo>
                  <a:cubicBezTo>
                    <a:pt x="2835" y="2882"/>
                    <a:pt x="2882" y="2811"/>
                    <a:pt x="2930" y="2739"/>
                  </a:cubicBezTo>
                  <a:cubicBezTo>
                    <a:pt x="2978" y="2573"/>
                    <a:pt x="2930" y="2501"/>
                    <a:pt x="2811" y="2454"/>
                  </a:cubicBezTo>
                  <a:cubicBezTo>
                    <a:pt x="2778" y="2440"/>
                    <a:pt x="2741" y="2435"/>
                    <a:pt x="2702" y="2435"/>
                  </a:cubicBezTo>
                  <a:close/>
                  <a:moveTo>
                    <a:pt x="7860" y="6550"/>
                  </a:moveTo>
                  <a:cubicBezTo>
                    <a:pt x="7764" y="6550"/>
                    <a:pt x="7693" y="6621"/>
                    <a:pt x="7693" y="6716"/>
                  </a:cubicBezTo>
                  <a:lnTo>
                    <a:pt x="7693" y="7431"/>
                  </a:lnTo>
                  <a:cubicBezTo>
                    <a:pt x="7693" y="7526"/>
                    <a:pt x="7764" y="7621"/>
                    <a:pt x="7860" y="7621"/>
                  </a:cubicBezTo>
                  <a:lnTo>
                    <a:pt x="8574" y="7621"/>
                  </a:lnTo>
                  <a:cubicBezTo>
                    <a:pt x="8669" y="7621"/>
                    <a:pt x="8765" y="7526"/>
                    <a:pt x="8765" y="7431"/>
                  </a:cubicBezTo>
                  <a:lnTo>
                    <a:pt x="8765" y="6716"/>
                  </a:lnTo>
                  <a:cubicBezTo>
                    <a:pt x="8765" y="6645"/>
                    <a:pt x="8669" y="6550"/>
                    <a:pt x="8574" y="6550"/>
                  </a:cubicBezTo>
                  <a:close/>
                  <a:moveTo>
                    <a:pt x="8503" y="1"/>
                  </a:moveTo>
                  <a:cubicBezTo>
                    <a:pt x="8336" y="1"/>
                    <a:pt x="8122" y="96"/>
                    <a:pt x="8002" y="215"/>
                  </a:cubicBezTo>
                  <a:cubicBezTo>
                    <a:pt x="7883" y="287"/>
                    <a:pt x="7836" y="406"/>
                    <a:pt x="7788" y="572"/>
                  </a:cubicBezTo>
                  <a:lnTo>
                    <a:pt x="7526" y="572"/>
                  </a:lnTo>
                  <a:cubicBezTo>
                    <a:pt x="7360" y="572"/>
                    <a:pt x="7145" y="644"/>
                    <a:pt x="7026" y="763"/>
                  </a:cubicBezTo>
                  <a:cubicBezTo>
                    <a:pt x="6907" y="858"/>
                    <a:pt x="6859" y="977"/>
                    <a:pt x="6812" y="1120"/>
                  </a:cubicBezTo>
                  <a:lnTo>
                    <a:pt x="5502" y="1120"/>
                  </a:lnTo>
                  <a:cubicBezTo>
                    <a:pt x="5431" y="1120"/>
                    <a:pt x="5335" y="1215"/>
                    <a:pt x="5335" y="1311"/>
                  </a:cubicBezTo>
                  <a:lnTo>
                    <a:pt x="5335" y="4907"/>
                  </a:lnTo>
                  <a:lnTo>
                    <a:pt x="4788" y="4907"/>
                  </a:lnTo>
                  <a:cubicBezTo>
                    <a:pt x="4716" y="4907"/>
                    <a:pt x="4621" y="5002"/>
                    <a:pt x="4621" y="5097"/>
                  </a:cubicBezTo>
                  <a:lnTo>
                    <a:pt x="4621" y="6335"/>
                  </a:lnTo>
                  <a:cubicBezTo>
                    <a:pt x="4621" y="6431"/>
                    <a:pt x="4692" y="6526"/>
                    <a:pt x="4788" y="6526"/>
                  </a:cubicBezTo>
                  <a:lnTo>
                    <a:pt x="5335" y="6526"/>
                  </a:lnTo>
                  <a:lnTo>
                    <a:pt x="5335" y="8098"/>
                  </a:lnTo>
                  <a:cubicBezTo>
                    <a:pt x="5335" y="8195"/>
                    <a:pt x="5383" y="8277"/>
                    <a:pt x="5479" y="8277"/>
                  </a:cubicBezTo>
                  <a:cubicBezTo>
                    <a:pt x="5500" y="8277"/>
                    <a:pt x="5524" y="8273"/>
                    <a:pt x="5550" y="8264"/>
                  </a:cubicBezTo>
                  <a:cubicBezTo>
                    <a:pt x="5597" y="8241"/>
                    <a:pt x="5669" y="8193"/>
                    <a:pt x="5669" y="8098"/>
                  </a:cubicBezTo>
                  <a:lnTo>
                    <a:pt x="5669" y="6526"/>
                  </a:lnTo>
                  <a:lnTo>
                    <a:pt x="5669" y="6455"/>
                  </a:lnTo>
                  <a:lnTo>
                    <a:pt x="6074" y="6455"/>
                  </a:lnTo>
                  <a:lnTo>
                    <a:pt x="6074" y="6764"/>
                  </a:lnTo>
                  <a:cubicBezTo>
                    <a:pt x="6050" y="6836"/>
                    <a:pt x="6121" y="6931"/>
                    <a:pt x="6216" y="6931"/>
                  </a:cubicBezTo>
                  <a:cubicBezTo>
                    <a:pt x="6240" y="6931"/>
                    <a:pt x="6312" y="6907"/>
                    <a:pt x="6335" y="6883"/>
                  </a:cubicBezTo>
                  <a:lnTo>
                    <a:pt x="7383" y="5812"/>
                  </a:lnTo>
                  <a:cubicBezTo>
                    <a:pt x="7431" y="5740"/>
                    <a:pt x="7431" y="5621"/>
                    <a:pt x="7383" y="5573"/>
                  </a:cubicBezTo>
                  <a:lnTo>
                    <a:pt x="6836" y="5026"/>
                  </a:lnTo>
                  <a:lnTo>
                    <a:pt x="6335" y="4502"/>
                  </a:lnTo>
                  <a:cubicBezTo>
                    <a:pt x="6312" y="4466"/>
                    <a:pt x="6270" y="4448"/>
                    <a:pt x="6225" y="4448"/>
                  </a:cubicBezTo>
                  <a:cubicBezTo>
                    <a:pt x="6181" y="4448"/>
                    <a:pt x="6133" y="4466"/>
                    <a:pt x="6097" y="4502"/>
                  </a:cubicBezTo>
                  <a:cubicBezTo>
                    <a:pt x="6074" y="4526"/>
                    <a:pt x="6050" y="4549"/>
                    <a:pt x="6050" y="4597"/>
                  </a:cubicBezTo>
                  <a:lnTo>
                    <a:pt x="6050" y="4907"/>
                  </a:lnTo>
                  <a:lnTo>
                    <a:pt x="5692" y="4907"/>
                  </a:lnTo>
                  <a:lnTo>
                    <a:pt x="5692" y="1477"/>
                  </a:lnTo>
                  <a:lnTo>
                    <a:pt x="6812" y="1477"/>
                  </a:lnTo>
                  <a:cubicBezTo>
                    <a:pt x="6836" y="1620"/>
                    <a:pt x="6931" y="1739"/>
                    <a:pt x="7026" y="1835"/>
                  </a:cubicBezTo>
                  <a:cubicBezTo>
                    <a:pt x="7145" y="1954"/>
                    <a:pt x="7312" y="2049"/>
                    <a:pt x="7526" y="2049"/>
                  </a:cubicBezTo>
                  <a:lnTo>
                    <a:pt x="9527" y="2049"/>
                  </a:lnTo>
                  <a:cubicBezTo>
                    <a:pt x="9693" y="2049"/>
                    <a:pt x="9908" y="1954"/>
                    <a:pt x="10027" y="1835"/>
                  </a:cubicBezTo>
                  <a:cubicBezTo>
                    <a:pt x="10146" y="1739"/>
                    <a:pt x="10217" y="1620"/>
                    <a:pt x="10241" y="1477"/>
                  </a:cubicBezTo>
                  <a:lnTo>
                    <a:pt x="11360" y="1477"/>
                  </a:lnTo>
                  <a:lnTo>
                    <a:pt x="11360" y="2049"/>
                  </a:lnTo>
                  <a:cubicBezTo>
                    <a:pt x="11360" y="2146"/>
                    <a:pt x="11424" y="2228"/>
                    <a:pt x="11513" y="2228"/>
                  </a:cubicBezTo>
                  <a:cubicBezTo>
                    <a:pt x="11533" y="2228"/>
                    <a:pt x="11553" y="2224"/>
                    <a:pt x="11575" y="2216"/>
                  </a:cubicBezTo>
                  <a:cubicBezTo>
                    <a:pt x="11646" y="2192"/>
                    <a:pt x="11694" y="2144"/>
                    <a:pt x="11694" y="2049"/>
                  </a:cubicBezTo>
                  <a:lnTo>
                    <a:pt x="11694" y="1311"/>
                  </a:lnTo>
                  <a:cubicBezTo>
                    <a:pt x="11694" y="1215"/>
                    <a:pt x="11598" y="1120"/>
                    <a:pt x="11527" y="1120"/>
                  </a:cubicBezTo>
                  <a:lnTo>
                    <a:pt x="10217" y="1120"/>
                  </a:lnTo>
                  <a:cubicBezTo>
                    <a:pt x="10146" y="977"/>
                    <a:pt x="10098" y="858"/>
                    <a:pt x="10003" y="763"/>
                  </a:cubicBezTo>
                  <a:cubicBezTo>
                    <a:pt x="9884" y="644"/>
                    <a:pt x="9693" y="572"/>
                    <a:pt x="9503" y="572"/>
                  </a:cubicBezTo>
                  <a:lnTo>
                    <a:pt x="9217" y="572"/>
                  </a:lnTo>
                  <a:cubicBezTo>
                    <a:pt x="9169" y="406"/>
                    <a:pt x="9098" y="287"/>
                    <a:pt x="9027" y="215"/>
                  </a:cubicBezTo>
                  <a:cubicBezTo>
                    <a:pt x="8907" y="96"/>
                    <a:pt x="8693" y="1"/>
                    <a:pt x="8503" y="1"/>
                  </a:cubicBezTo>
                  <a:close/>
                  <a:moveTo>
                    <a:pt x="9265" y="8264"/>
                  </a:moveTo>
                  <a:cubicBezTo>
                    <a:pt x="9169" y="8264"/>
                    <a:pt x="9074" y="8336"/>
                    <a:pt x="9074" y="8407"/>
                  </a:cubicBezTo>
                  <a:cubicBezTo>
                    <a:pt x="9074" y="8503"/>
                    <a:pt x="9169" y="8598"/>
                    <a:pt x="9265" y="8598"/>
                  </a:cubicBezTo>
                  <a:lnTo>
                    <a:pt x="10789" y="8598"/>
                  </a:lnTo>
                  <a:cubicBezTo>
                    <a:pt x="10908" y="8598"/>
                    <a:pt x="10955" y="8503"/>
                    <a:pt x="10955" y="8407"/>
                  </a:cubicBezTo>
                  <a:cubicBezTo>
                    <a:pt x="10955" y="8336"/>
                    <a:pt x="10860" y="8264"/>
                    <a:pt x="10789" y="8264"/>
                  </a:cubicBezTo>
                  <a:close/>
                  <a:moveTo>
                    <a:pt x="8407" y="8241"/>
                  </a:moveTo>
                  <a:lnTo>
                    <a:pt x="8407" y="8622"/>
                  </a:lnTo>
                  <a:lnTo>
                    <a:pt x="8002" y="8622"/>
                  </a:lnTo>
                  <a:lnTo>
                    <a:pt x="8002" y="8241"/>
                  </a:lnTo>
                  <a:close/>
                  <a:moveTo>
                    <a:pt x="7860" y="7907"/>
                  </a:moveTo>
                  <a:cubicBezTo>
                    <a:pt x="7764" y="7907"/>
                    <a:pt x="7693" y="7979"/>
                    <a:pt x="7693" y="8098"/>
                  </a:cubicBezTo>
                  <a:lnTo>
                    <a:pt x="7693" y="8812"/>
                  </a:lnTo>
                  <a:cubicBezTo>
                    <a:pt x="7693" y="8907"/>
                    <a:pt x="7764" y="8979"/>
                    <a:pt x="7860" y="8979"/>
                  </a:cubicBezTo>
                  <a:lnTo>
                    <a:pt x="8574" y="8979"/>
                  </a:lnTo>
                  <a:cubicBezTo>
                    <a:pt x="8669" y="8979"/>
                    <a:pt x="8765" y="8907"/>
                    <a:pt x="8765" y="8812"/>
                  </a:cubicBezTo>
                  <a:lnTo>
                    <a:pt x="8765" y="8098"/>
                  </a:lnTo>
                  <a:cubicBezTo>
                    <a:pt x="8765" y="8002"/>
                    <a:pt x="8669" y="7907"/>
                    <a:pt x="8574" y="7907"/>
                  </a:cubicBezTo>
                  <a:close/>
                  <a:moveTo>
                    <a:pt x="11456" y="2644"/>
                  </a:moveTo>
                  <a:cubicBezTo>
                    <a:pt x="11360" y="2644"/>
                    <a:pt x="11313" y="2739"/>
                    <a:pt x="11313" y="2835"/>
                  </a:cubicBezTo>
                  <a:lnTo>
                    <a:pt x="11313" y="9336"/>
                  </a:lnTo>
                  <a:lnTo>
                    <a:pt x="5669" y="9336"/>
                  </a:lnTo>
                  <a:lnTo>
                    <a:pt x="5669" y="8836"/>
                  </a:lnTo>
                  <a:cubicBezTo>
                    <a:pt x="5669" y="8741"/>
                    <a:pt x="5573" y="8669"/>
                    <a:pt x="5478" y="8669"/>
                  </a:cubicBezTo>
                  <a:cubicBezTo>
                    <a:pt x="5383" y="8669"/>
                    <a:pt x="5311" y="8741"/>
                    <a:pt x="5311" y="8836"/>
                  </a:cubicBezTo>
                  <a:lnTo>
                    <a:pt x="5264" y="8836"/>
                  </a:lnTo>
                  <a:lnTo>
                    <a:pt x="5264" y="9527"/>
                  </a:lnTo>
                  <a:cubicBezTo>
                    <a:pt x="5264" y="9622"/>
                    <a:pt x="5359" y="9693"/>
                    <a:pt x="5454" y="9693"/>
                  </a:cubicBezTo>
                  <a:lnTo>
                    <a:pt x="11456" y="9693"/>
                  </a:lnTo>
                  <a:cubicBezTo>
                    <a:pt x="11551" y="9693"/>
                    <a:pt x="11646" y="9622"/>
                    <a:pt x="11646" y="9527"/>
                  </a:cubicBezTo>
                  <a:lnTo>
                    <a:pt x="11646" y="2835"/>
                  </a:lnTo>
                  <a:cubicBezTo>
                    <a:pt x="11646" y="2716"/>
                    <a:pt x="11551" y="2644"/>
                    <a:pt x="11456" y="26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68"/>
          <p:cNvGrpSpPr/>
          <p:nvPr/>
        </p:nvGrpSpPr>
        <p:grpSpPr>
          <a:xfrm>
            <a:off x="2701796" y="1528231"/>
            <a:ext cx="314359" cy="383505"/>
            <a:chOff x="2805371" y="1571044"/>
            <a:chExt cx="314359" cy="383505"/>
          </a:xfrm>
        </p:grpSpPr>
        <p:sp>
          <p:nvSpPr>
            <p:cNvPr id="6077" name="Google Shape;6077;p68"/>
            <p:cNvSpPr/>
            <p:nvPr/>
          </p:nvSpPr>
          <p:spPr>
            <a:xfrm>
              <a:off x="3058267" y="1758143"/>
              <a:ext cx="48859" cy="98616"/>
            </a:xfrm>
            <a:custGeom>
              <a:avLst/>
              <a:gdLst/>
              <a:ahLst/>
              <a:cxnLst/>
              <a:rect l="l" t="t" r="r" b="b"/>
              <a:pathLst>
                <a:path w="1477" h="2978" extrusionOk="0">
                  <a:moveTo>
                    <a:pt x="0" y="2859"/>
                  </a:moveTo>
                  <a:lnTo>
                    <a:pt x="405" y="120"/>
                  </a:lnTo>
                  <a:cubicBezTo>
                    <a:pt x="405" y="72"/>
                    <a:pt x="453" y="1"/>
                    <a:pt x="501" y="1"/>
                  </a:cubicBezTo>
                  <a:lnTo>
                    <a:pt x="953" y="1"/>
                  </a:lnTo>
                  <a:cubicBezTo>
                    <a:pt x="1024" y="1"/>
                    <a:pt x="1072" y="25"/>
                    <a:pt x="1072" y="120"/>
                  </a:cubicBezTo>
                  <a:lnTo>
                    <a:pt x="1477" y="2859"/>
                  </a:lnTo>
                  <a:cubicBezTo>
                    <a:pt x="1477" y="2930"/>
                    <a:pt x="1429" y="2978"/>
                    <a:pt x="1382" y="2978"/>
                  </a:cubicBezTo>
                  <a:lnTo>
                    <a:pt x="96" y="2978"/>
                  </a:lnTo>
                  <a:cubicBezTo>
                    <a:pt x="48" y="2954"/>
                    <a:pt x="0" y="2930"/>
                    <a:pt x="0" y="285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8"/>
            <p:cNvSpPr/>
            <p:nvPr/>
          </p:nvSpPr>
          <p:spPr>
            <a:xfrm>
              <a:off x="3071665" y="1758938"/>
              <a:ext cx="35462" cy="98616"/>
            </a:xfrm>
            <a:custGeom>
              <a:avLst/>
              <a:gdLst/>
              <a:ahLst/>
              <a:cxnLst/>
              <a:rect l="l" t="t" r="r" b="b"/>
              <a:pathLst>
                <a:path w="1072" h="2978" extrusionOk="0">
                  <a:moveTo>
                    <a:pt x="0" y="72"/>
                  </a:moveTo>
                  <a:cubicBezTo>
                    <a:pt x="24" y="1"/>
                    <a:pt x="48" y="1"/>
                    <a:pt x="96" y="1"/>
                  </a:cubicBezTo>
                  <a:lnTo>
                    <a:pt x="548" y="1"/>
                  </a:lnTo>
                  <a:cubicBezTo>
                    <a:pt x="619" y="1"/>
                    <a:pt x="667" y="48"/>
                    <a:pt x="667" y="120"/>
                  </a:cubicBezTo>
                  <a:lnTo>
                    <a:pt x="1072" y="2858"/>
                  </a:lnTo>
                  <a:cubicBezTo>
                    <a:pt x="1072" y="2930"/>
                    <a:pt x="1024" y="2978"/>
                    <a:pt x="977" y="2978"/>
                  </a:cubicBezTo>
                  <a:lnTo>
                    <a:pt x="286" y="2978"/>
                  </a:lnTo>
                  <a:cubicBezTo>
                    <a:pt x="357" y="2978"/>
                    <a:pt x="381" y="2954"/>
                    <a:pt x="381" y="2858"/>
                  </a:cubicBezTo>
                  <a:lnTo>
                    <a:pt x="0" y="120"/>
                  </a:lnTo>
                  <a:cubicBezTo>
                    <a:pt x="24" y="72"/>
                    <a:pt x="0" y="72"/>
                    <a:pt x="0" y="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8"/>
            <p:cNvSpPr/>
            <p:nvPr/>
          </p:nvSpPr>
          <p:spPr>
            <a:xfrm>
              <a:off x="2807753" y="1575978"/>
              <a:ext cx="209595" cy="344661"/>
            </a:xfrm>
            <a:custGeom>
              <a:avLst/>
              <a:gdLst/>
              <a:ahLst/>
              <a:cxnLst/>
              <a:rect l="l" t="t" r="r" b="b"/>
              <a:pathLst>
                <a:path w="6336" h="10408" extrusionOk="0">
                  <a:moveTo>
                    <a:pt x="2453" y="2073"/>
                  </a:moveTo>
                  <a:lnTo>
                    <a:pt x="2453" y="3335"/>
                  </a:lnTo>
                  <a:lnTo>
                    <a:pt x="2977" y="3335"/>
                  </a:lnTo>
                  <a:lnTo>
                    <a:pt x="2977" y="8455"/>
                  </a:lnTo>
                  <a:lnTo>
                    <a:pt x="2453" y="8455"/>
                  </a:lnTo>
                  <a:lnTo>
                    <a:pt x="2453" y="9288"/>
                  </a:lnTo>
                  <a:lnTo>
                    <a:pt x="4954" y="9288"/>
                  </a:lnTo>
                  <a:lnTo>
                    <a:pt x="4954" y="9669"/>
                  </a:lnTo>
                  <a:lnTo>
                    <a:pt x="6216" y="9669"/>
                  </a:lnTo>
                  <a:cubicBezTo>
                    <a:pt x="6264" y="9669"/>
                    <a:pt x="6335" y="9741"/>
                    <a:pt x="6335" y="9788"/>
                  </a:cubicBezTo>
                  <a:lnTo>
                    <a:pt x="6335" y="10289"/>
                  </a:lnTo>
                  <a:cubicBezTo>
                    <a:pt x="6335" y="10360"/>
                    <a:pt x="6264" y="10408"/>
                    <a:pt x="6216" y="10408"/>
                  </a:cubicBezTo>
                  <a:lnTo>
                    <a:pt x="1691" y="10408"/>
                  </a:lnTo>
                  <a:lnTo>
                    <a:pt x="1691" y="2382"/>
                  </a:lnTo>
                  <a:cubicBezTo>
                    <a:pt x="1691" y="2287"/>
                    <a:pt x="1644" y="2239"/>
                    <a:pt x="1596" y="2144"/>
                  </a:cubicBezTo>
                  <a:lnTo>
                    <a:pt x="48" y="596"/>
                  </a:lnTo>
                  <a:cubicBezTo>
                    <a:pt x="0" y="525"/>
                    <a:pt x="0" y="477"/>
                    <a:pt x="48" y="406"/>
                  </a:cubicBezTo>
                  <a:lnTo>
                    <a:pt x="405" y="48"/>
                  </a:lnTo>
                  <a:cubicBezTo>
                    <a:pt x="453" y="1"/>
                    <a:pt x="524" y="1"/>
                    <a:pt x="596" y="48"/>
                  </a:cubicBezTo>
                  <a:lnTo>
                    <a:pt x="2382" y="1811"/>
                  </a:lnTo>
                  <a:cubicBezTo>
                    <a:pt x="2429" y="1930"/>
                    <a:pt x="2453" y="2001"/>
                    <a:pt x="2453" y="207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8"/>
            <p:cNvSpPr/>
            <p:nvPr/>
          </p:nvSpPr>
          <p:spPr>
            <a:xfrm>
              <a:off x="2888898" y="1654858"/>
              <a:ext cx="129210" cy="240547"/>
            </a:xfrm>
            <a:custGeom>
              <a:avLst/>
              <a:gdLst/>
              <a:ahLst/>
              <a:cxnLst/>
              <a:rect l="l" t="t" r="r" b="b"/>
              <a:pathLst>
                <a:path w="3906" h="7264" extrusionOk="0">
                  <a:moveTo>
                    <a:pt x="1405" y="0"/>
                  </a:moveTo>
                  <a:lnTo>
                    <a:pt x="2548" y="0"/>
                  </a:lnTo>
                  <a:cubicBezTo>
                    <a:pt x="3311" y="0"/>
                    <a:pt x="3906" y="619"/>
                    <a:pt x="3906" y="1358"/>
                  </a:cubicBezTo>
                  <a:lnTo>
                    <a:pt x="3430" y="2977"/>
                  </a:lnTo>
                  <a:lnTo>
                    <a:pt x="3906" y="5882"/>
                  </a:lnTo>
                  <a:cubicBezTo>
                    <a:pt x="3906" y="6668"/>
                    <a:pt x="3287" y="7264"/>
                    <a:pt x="2548" y="7264"/>
                  </a:cubicBezTo>
                  <a:lnTo>
                    <a:pt x="1405" y="7264"/>
                  </a:lnTo>
                  <a:cubicBezTo>
                    <a:pt x="619" y="7264"/>
                    <a:pt x="24" y="6644"/>
                    <a:pt x="24" y="5882"/>
                  </a:cubicBezTo>
                  <a:lnTo>
                    <a:pt x="24" y="1358"/>
                  </a:lnTo>
                  <a:cubicBezTo>
                    <a:pt x="0" y="619"/>
                    <a:pt x="643" y="0"/>
                    <a:pt x="1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8"/>
            <p:cNvSpPr/>
            <p:nvPr/>
          </p:nvSpPr>
          <p:spPr>
            <a:xfrm>
              <a:off x="2950327" y="1654858"/>
              <a:ext cx="67781" cy="241342"/>
            </a:xfrm>
            <a:custGeom>
              <a:avLst/>
              <a:gdLst/>
              <a:ahLst/>
              <a:cxnLst/>
              <a:rect l="l" t="t" r="r" b="b"/>
              <a:pathLst>
                <a:path w="2049" h="7288" extrusionOk="0">
                  <a:moveTo>
                    <a:pt x="1" y="0"/>
                  </a:moveTo>
                  <a:lnTo>
                    <a:pt x="644" y="0"/>
                  </a:lnTo>
                  <a:cubicBezTo>
                    <a:pt x="1430" y="0"/>
                    <a:pt x="2025" y="619"/>
                    <a:pt x="2025" y="1358"/>
                  </a:cubicBezTo>
                  <a:lnTo>
                    <a:pt x="1358" y="1358"/>
                  </a:lnTo>
                  <a:cubicBezTo>
                    <a:pt x="1382" y="619"/>
                    <a:pt x="763" y="0"/>
                    <a:pt x="1" y="0"/>
                  </a:cubicBezTo>
                  <a:close/>
                  <a:moveTo>
                    <a:pt x="2049" y="5930"/>
                  </a:moveTo>
                  <a:cubicBezTo>
                    <a:pt x="2049" y="6692"/>
                    <a:pt x="1430" y="7287"/>
                    <a:pt x="691" y="7287"/>
                  </a:cubicBezTo>
                  <a:lnTo>
                    <a:pt x="25" y="7287"/>
                  </a:lnTo>
                  <a:cubicBezTo>
                    <a:pt x="811" y="7287"/>
                    <a:pt x="1406" y="6668"/>
                    <a:pt x="1406" y="593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8"/>
            <p:cNvSpPr/>
            <p:nvPr/>
          </p:nvSpPr>
          <p:spPr>
            <a:xfrm>
              <a:off x="2836896" y="1844905"/>
              <a:ext cx="104797" cy="104908"/>
            </a:xfrm>
            <a:custGeom>
              <a:avLst/>
              <a:gdLst/>
              <a:ahLst/>
              <a:cxnLst/>
              <a:rect l="l" t="t" r="r" b="b"/>
              <a:pathLst>
                <a:path w="3168" h="3168" extrusionOk="0">
                  <a:moveTo>
                    <a:pt x="1572" y="3168"/>
                  </a:moveTo>
                  <a:cubicBezTo>
                    <a:pt x="2430" y="3168"/>
                    <a:pt x="3168" y="2453"/>
                    <a:pt x="3168" y="1572"/>
                  </a:cubicBezTo>
                  <a:cubicBezTo>
                    <a:pt x="3168" y="715"/>
                    <a:pt x="2453" y="0"/>
                    <a:pt x="1572" y="0"/>
                  </a:cubicBezTo>
                  <a:cubicBezTo>
                    <a:pt x="715" y="0"/>
                    <a:pt x="1" y="715"/>
                    <a:pt x="1" y="1572"/>
                  </a:cubicBezTo>
                  <a:cubicBezTo>
                    <a:pt x="1" y="2453"/>
                    <a:pt x="715" y="3168"/>
                    <a:pt x="1572" y="31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8"/>
            <p:cNvSpPr/>
            <p:nvPr/>
          </p:nvSpPr>
          <p:spPr>
            <a:xfrm>
              <a:off x="2877849" y="1844110"/>
              <a:ext cx="63844" cy="104147"/>
            </a:xfrm>
            <a:custGeom>
              <a:avLst/>
              <a:gdLst/>
              <a:ahLst/>
              <a:cxnLst/>
              <a:rect l="l" t="t" r="r" b="b"/>
              <a:pathLst>
                <a:path w="1930" h="3145" extrusionOk="0">
                  <a:moveTo>
                    <a:pt x="334" y="1"/>
                  </a:moveTo>
                  <a:cubicBezTo>
                    <a:pt x="1192" y="1"/>
                    <a:pt x="1930" y="715"/>
                    <a:pt x="1930" y="1572"/>
                  </a:cubicBezTo>
                  <a:cubicBezTo>
                    <a:pt x="1930" y="2430"/>
                    <a:pt x="1215" y="3144"/>
                    <a:pt x="334" y="3144"/>
                  </a:cubicBezTo>
                  <a:cubicBezTo>
                    <a:pt x="215" y="3144"/>
                    <a:pt x="96" y="3144"/>
                    <a:pt x="1" y="3120"/>
                  </a:cubicBezTo>
                  <a:cubicBezTo>
                    <a:pt x="715" y="2977"/>
                    <a:pt x="1263" y="2358"/>
                    <a:pt x="1263" y="1572"/>
                  </a:cubicBezTo>
                  <a:cubicBezTo>
                    <a:pt x="1263" y="810"/>
                    <a:pt x="715" y="167"/>
                    <a:pt x="1" y="24"/>
                  </a:cubicBezTo>
                  <a:cubicBezTo>
                    <a:pt x="144" y="1"/>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8"/>
            <p:cNvSpPr/>
            <p:nvPr/>
          </p:nvSpPr>
          <p:spPr>
            <a:xfrm>
              <a:off x="2863691" y="1870933"/>
              <a:ext cx="51241" cy="51295"/>
            </a:xfrm>
            <a:custGeom>
              <a:avLst/>
              <a:gdLst/>
              <a:ahLst/>
              <a:cxnLst/>
              <a:rect l="l" t="t" r="r" b="b"/>
              <a:pathLst>
                <a:path w="1549" h="1549" extrusionOk="0">
                  <a:moveTo>
                    <a:pt x="762" y="1548"/>
                  </a:moveTo>
                  <a:cubicBezTo>
                    <a:pt x="1191" y="1548"/>
                    <a:pt x="1548" y="1191"/>
                    <a:pt x="1548" y="762"/>
                  </a:cubicBezTo>
                  <a:cubicBezTo>
                    <a:pt x="1548" y="358"/>
                    <a:pt x="1191" y="0"/>
                    <a:pt x="762" y="0"/>
                  </a:cubicBezTo>
                  <a:cubicBezTo>
                    <a:pt x="357" y="0"/>
                    <a:pt x="0" y="358"/>
                    <a:pt x="0" y="762"/>
                  </a:cubicBezTo>
                  <a:cubicBezTo>
                    <a:pt x="0" y="1215"/>
                    <a:pt x="357" y="1548"/>
                    <a:pt x="762" y="1548"/>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8"/>
            <p:cNvSpPr/>
            <p:nvPr/>
          </p:nvSpPr>
          <p:spPr>
            <a:xfrm>
              <a:off x="2877849" y="1870933"/>
              <a:ext cx="37083" cy="51295"/>
            </a:xfrm>
            <a:custGeom>
              <a:avLst/>
              <a:gdLst/>
              <a:ahLst/>
              <a:cxnLst/>
              <a:rect l="l" t="t" r="r" b="b"/>
              <a:pathLst>
                <a:path w="1121" h="1549" extrusionOk="0">
                  <a:moveTo>
                    <a:pt x="334" y="0"/>
                  </a:moveTo>
                  <a:cubicBezTo>
                    <a:pt x="763" y="0"/>
                    <a:pt x="1120" y="358"/>
                    <a:pt x="1120" y="762"/>
                  </a:cubicBezTo>
                  <a:cubicBezTo>
                    <a:pt x="1120" y="1191"/>
                    <a:pt x="763" y="1548"/>
                    <a:pt x="334" y="1548"/>
                  </a:cubicBezTo>
                  <a:cubicBezTo>
                    <a:pt x="215" y="1548"/>
                    <a:pt x="96" y="1501"/>
                    <a:pt x="1" y="1477"/>
                  </a:cubicBezTo>
                  <a:cubicBezTo>
                    <a:pt x="287" y="1358"/>
                    <a:pt x="453" y="1096"/>
                    <a:pt x="453" y="786"/>
                  </a:cubicBezTo>
                  <a:cubicBezTo>
                    <a:pt x="453" y="500"/>
                    <a:pt x="287" y="239"/>
                    <a:pt x="1" y="72"/>
                  </a:cubicBezTo>
                  <a:cubicBezTo>
                    <a:pt x="144" y="24"/>
                    <a:pt x="215" y="0"/>
                    <a:pt x="334" y="0"/>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8"/>
            <p:cNvSpPr/>
            <p:nvPr/>
          </p:nvSpPr>
          <p:spPr>
            <a:xfrm>
              <a:off x="2962170" y="1701384"/>
              <a:ext cx="55938" cy="149845"/>
            </a:xfrm>
            <a:custGeom>
              <a:avLst/>
              <a:gdLst/>
              <a:ahLst/>
              <a:cxnLst/>
              <a:rect l="l" t="t" r="r" b="b"/>
              <a:pathLst>
                <a:path w="1691" h="4525" extrusionOk="0">
                  <a:moveTo>
                    <a:pt x="1691" y="4525"/>
                  </a:moveTo>
                  <a:lnTo>
                    <a:pt x="1691" y="0"/>
                  </a:lnTo>
                  <a:lnTo>
                    <a:pt x="834" y="0"/>
                  </a:lnTo>
                  <a:cubicBezTo>
                    <a:pt x="381" y="0"/>
                    <a:pt x="0" y="381"/>
                    <a:pt x="0" y="834"/>
                  </a:cubicBezTo>
                  <a:lnTo>
                    <a:pt x="0" y="3691"/>
                  </a:lnTo>
                  <a:cubicBezTo>
                    <a:pt x="0" y="4120"/>
                    <a:pt x="381" y="4525"/>
                    <a:pt x="834" y="4525"/>
                  </a:cubicBezTo>
                  <a:lnTo>
                    <a:pt x="1691" y="452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8"/>
            <p:cNvSpPr/>
            <p:nvPr/>
          </p:nvSpPr>
          <p:spPr>
            <a:xfrm>
              <a:off x="2995250" y="1701384"/>
              <a:ext cx="22097" cy="149084"/>
            </a:xfrm>
            <a:custGeom>
              <a:avLst/>
              <a:gdLst/>
              <a:ahLst/>
              <a:cxnLst/>
              <a:rect l="l" t="t" r="r" b="b"/>
              <a:pathLst>
                <a:path w="668" h="4502" extrusionOk="0">
                  <a:moveTo>
                    <a:pt x="0" y="0"/>
                  </a:moveTo>
                  <a:lnTo>
                    <a:pt x="667" y="0"/>
                  </a:lnTo>
                  <a:lnTo>
                    <a:pt x="667" y="4501"/>
                  </a:lnTo>
                  <a:lnTo>
                    <a:pt x="0" y="450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8"/>
            <p:cNvSpPr/>
            <p:nvPr/>
          </p:nvSpPr>
          <p:spPr>
            <a:xfrm>
              <a:off x="2864485" y="1721883"/>
              <a:ext cx="69336" cy="93881"/>
            </a:xfrm>
            <a:custGeom>
              <a:avLst/>
              <a:gdLst/>
              <a:ahLst/>
              <a:cxnLst/>
              <a:rect l="l" t="t" r="r" b="b"/>
              <a:pathLst>
                <a:path w="2096" h="2835" extrusionOk="0">
                  <a:moveTo>
                    <a:pt x="1596" y="2048"/>
                  </a:moveTo>
                  <a:lnTo>
                    <a:pt x="0" y="2048"/>
                  </a:lnTo>
                  <a:lnTo>
                    <a:pt x="0" y="2834"/>
                  </a:lnTo>
                  <a:lnTo>
                    <a:pt x="1643" y="2834"/>
                  </a:lnTo>
                  <a:cubicBezTo>
                    <a:pt x="1786" y="2834"/>
                    <a:pt x="1977" y="2691"/>
                    <a:pt x="2024" y="2525"/>
                  </a:cubicBezTo>
                  <a:cubicBezTo>
                    <a:pt x="2048" y="2287"/>
                    <a:pt x="1881" y="2048"/>
                    <a:pt x="1596" y="2048"/>
                  </a:cubicBezTo>
                  <a:close/>
                  <a:moveTo>
                    <a:pt x="1596" y="0"/>
                  </a:moveTo>
                  <a:lnTo>
                    <a:pt x="0" y="0"/>
                  </a:lnTo>
                  <a:lnTo>
                    <a:pt x="0" y="763"/>
                  </a:lnTo>
                  <a:lnTo>
                    <a:pt x="1643" y="763"/>
                  </a:lnTo>
                  <a:cubicBezTo>
                    <a:pt x="1881" y="763"/>
                    <a:pt x="2096" y="524"/>
                    <a:pt x="2000" y="286"/>
                  </a:cubicBezTo>
                  <a:cubicBezTo>
                    <a:pt x="1977" y="120"/>
                    <a:pt x="1786" y="0"/>
                    <a:pt x="1596"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8"/>
            <p:cNvSpPr/>
            <p:nvPr/>
          </p:nvSpPr>
          <p:spPr>
            <a:xfrm>
              <a:off x="2895977" y="1721088"/>
              <a:ext cx="36289" cy="94676"/>
            </a:xfrm>
            <a:custGeom>
              <a:avLst/>
              <a:gdLst/>
              <a:ahLst/>
              <a:cxnLst/>
              <a:rect l="l" t="t" r="r" b="b"/>
              <a:pathLst>
                <a:path w="1097" h="2859" extrusionOk="0">
                  <a:moveTo>
                    <a:pt x="644" y="2072"/>
                  </a:moveTo>
                  <a:lnTo>
                    <a:pt x="1" y="2072"/>
                  </a:lnTo>
                  <a:cubicBezTo>
                    <a:pt x="215" y="2072"/>
                    <a:pt x="382" y="2263"/>
                    <a:pt x="382" y="2454"/>
                  </a:cubicBezTo>
                  <a:cubicBezTo>
                    <a:pt x="382" y="2668"/>
                    <a:pt x="215" y="2858"/>
                    <a:pt x="1" y="2858"/>
                  </a:cubicBezTo>
                  <a:lnTo>
                    <a:pt x="644" y="2858"/>
                  </a:lnTo>
                  <a:cubicBezTo>
                    <a:pt x="810" y="2858"/>
                    <a:pt x="977" y="2739"/>
                    <a:pt x="1048" y="2549"/>
                  </a:cubicBezTo>
                  <a:cubicBezTo>
                    <a:pt x="1096" y="2311"/>
                    <a:pt x="906" y="2072"/>
                    <a:pt x="644" y="2072"/>
                  </a:cubicBezTo>
                  <a:close/>
                  <a:moveTo>
                    <a:pt x="1048" y="286"/>
                  </a:moveTo>
                  <a:cubicBezTo>
                    <a:pt x="1001" y="144"/>
                    <a:pt x="834" y="1"/>
                    <a:pt x="644" y="1"/>
                  </a:cubicBezTo>
                  <a:lnTo>
                    <a:pt x="1" y="1"/>
                  </a:lnTo>
                  <a:cubicBezTo>
                    <a:pt x="215" y="1"/>
                    <a:pt x="382" y="167"/>
                    <a:pt x="382" y="382"/>
                  </a:cubicBezTo>
                  <a:cubicBezTo>
                    <a:pt x="382" y="596"/>
                    <a:pt x="215" y="763"/>
                    <a:pt x="1" y="763"/>
                  </a:cubicBezTo>
                  <a:lnTo>
                    <a:pt x="644" y="763"/>
                  </a:lnTo>
                  <a:cubicBezTo>
                    <a:pt x="906" y="787"/>
                    <a:pt x="1096" y="548"/>
                    <a:pt x="1048" y="286"/>
                  </a:cubicBezTo>
                  <a:close/>
                </a:path>
              </a:pathLst>
            </a:custGeom>
            <a:solidFill>
              <a:srgbClr val="204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8"/>
            <p:cNvSpPr/>
            <p:nvPr/>
          </p:nvSpPr>
          <p:spPr>
            <a:xfrm>
              <a:off x="2988932" y="1769999"/>
              <a:ext cx="29177" cy="59177"/>
            </a:xfrm>
            <a:custGeom>
              <a:avLst/>
              <a:gdLst/>
              <a:ahLst/>
              <a:cxnLst/>
              <a:rect l="l" t="t" r="r" b="b"/>
              <a:pathLst>
                <a:path w="882" h="1787" extrusionOk="0">
                  <a:moveTo>
                    <a:pt x="882" y="1786"/>
                  </a:moveTo>
                  <a:cubicBezTo>
                    <a:pt x="382" y="1786"/>
                    <a:pt x="1" y="1381"/>
                    <a:pt x="1" y="905"/>
                  </a:cubicBezTo>
                  <a:cubicBezTo>
                    <a:pt x="1" y="381"/>
                    <a:pt x="406" y="0"/>
                    <a:pt x="882" y="0"/>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8"/>
            <p:cNvSpPr/>
            <p:nvPr/>
          </p:nvSpPr>
          <p:spPr>
            <a:xfrm>
              <a:off x="2991313" y="1896167"/>
              <a:ext cx="26795" cy="24472"/>
            </a:xfrm>
            <a:custGeom>
              <a:avLst/>
              <a:gdLst/>
              <a:ahLst/>
              <a:cxnLst/>
              <a:rect l="l" t="t" r="r" b="b"/>
              <a:pathLst>
                <a:path w="810" h="739" extrusionOk="0">
                  <a:moveTo>
                    <a:pt x="667" y="0"/>
                  </a:moveTo>
                  <a:lnTo>
                    <a:pt x="0" y="0"/>
                  </a:lnTo>
                  <a:cubicBezTo>
                    <a:pt x="72" y="0"/>
                    <a:pt x="119" y="72"/>
                    <a:pt x="119" y="119"/>
                  </a:cubicBezTo>
                  <a:lnTo>
                    <a:pt x="119" y="620"/>
                  </a:lnTo>
                  <a:cubicBezTo>
                    <a:pt x="119" y="691"/>
                    <a:pt x="72" y="739"/>
                    <a:pt x="0" y="739"/>
                  </a:cubicBezTo>
                  <a:lnTo>
                    <a:pt x="667" y="739"/>
                  </a:lnTo>
                  <a:cubicBezTo>
                    <a:pt x="715" y="739"/>
                    <a:pt x="786" y="691"/>
                    <a:pt x="786" y="620"/>
                  </a:cubicBezTo>
                  <a:lnTo>
                    <a:pt x="786" y="119"/>
                  </a:lnTo>
                  <a:cubicBezTo>
                    <a:pt x="810" y="72"/>
                    <a:pt x="738" y="0"/>
                    <a:pt x="667" y="0"/>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8"/>
            <p:cNvSpPr/>
            <p:nvPr/>
          </p:nvSpPr>
          <p:spPr>
            <a:xfrm>
              <a:off x="2940106" y="1613067"/>
              <a:ext cx="26795" cy="41824"/>
            </a:xfrm>
            <a:custGeom>
              <a:avLst/>
              <a:gdLst/>
              <a:ahLst/>
              <a:cxnLst/>
              <a:rect l="l" t="t" r="r" b="b"/>
              <a:pathLst>
                <a:path w="810" h="1263" extrusionOk="0">
                  <a:moveTo>
                    <a:pt x="0" y="0"/>
                  </a:moveTo>
                  <a:lnTo>
                    <a:pt x="810" y="0"/>
                  </a:lnTo>
                  <a:lnTo>
                    <a:pt x="810" y="1262"/>
                  </a:lnTo>
                  <a:lnTo>
                    <a:pt x="0" y="1262"/>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8"/>
            <p:cNvSpPr/>
            <p:nvPr/>
          </p:nvSpPr>
          <p:spPr>
            <a:xfrm>
              <a:off x="2884961" y="1592535"/>
              <a:ext cx="69336" cy="20564"/>
            </a:xfrm>
            <a:custGeom>
              <a:avLst/>
              <a:gdLst/>
              <a:ahLst/>
              <a:cxnLst/>
              <a:rect l="l" t="t" r="r" b="b"/>
              <a:pathLst>
                <a:path w="2096" h="621" extrusionOk="0">
                  <a:moveTo>
                    <a:pt x="357" y="1"/>
                  </a:moveTo>
                  <a:lnTo>
                    <a:pt x="1739" y="1"/>
                  </a:lnTo>
                  <a:cubicBezTo>
                    <a:pt x="1882" y="1"/>
                    <a:pt x="2024" y="120"/>
                    <a:pt x="2072" y="263"/>
                  </a:cubicBezTo>
                  <a:cubicBezTo>
                    <a:pt x="2096" y="453"/>
                    <a:pt x="1953" y="620"/>
                    <a:pt x="1739" y="620"/>
                  </a:cubicBezTo>
                  <a:lnTo>
                    <a:pt x="357" y="620"/>
                  </a:lnTo>
                  <a:cubicBezTo>
                    <a:pt x="215" y="620"/>
                    <a:pt x="72" y="501"/>
                    <a:pt x="48" y="358"/>
                  </a:cubicBezTo>
                  <a:cubicBezTo>
                    <a:pt x="0" y="191"/>
                    <a:pt x="191" y="1"/>
                    <a:pt x="357" y="1"/>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8"/>
            <p:cNvSpPr/>
            <p:nvPr/>
          </p:nvSpPr>
          <p:spPr>
            <a:xfrm>
              <a:off x="2926708" y="1574421"/>
              <a:ext cx="55177" cy="55997"/>
            </a:xfrm>
            <a:custGeom>
              <a:avLst/>
              <a:gdLst/>
              <a:ahLst/>
              <a:cxnLst/>
              <a:rect l="l" t="t" r="r" b="b"/>
              <a:pathLst>
                <a:path w="1668" h="1691" extrusionOk="0">
                  <a:moveTo>
                    <a:pt x="834" y="1691"/>
                  </a:moveTo>
                  <a:cubicBezTo>
                    <a:pt x="1286" y="1691"/>
                    <a:pt x="1667" y="1334"/>
                    <a:pt x="1667" y="857"/>
                  </a:cubicBezTo>
                  <a:cubicBezTo>
                    <a:pt x="1667" y="357"/>
                    <a:pt x="1310" y="0"/>
                    <a:pt x="834" y="0"/>
                  </a:cubicBezTo>
                  <a:cubicBezTo>
                    <a:pt x="381" y="0"/>
                    <a:pt x="0" y="357"/>
                    <a:pt x="0" y="857"/>
                  </a:cubicBezTo>
                  <a:cubicBezTo>
                    <a:pt x="0" y="1334"/>
                    <a:pt x="358" y="1691"/>
                    <a:pt x="834" y="1691"/>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8"/>
            <p:cNvSpPr/>
            <p:nvPr/>
          </p:nvSpPr>
          <p:spPr>
            <a:xfrm>
              <a:off x="2943248" y="1575978"/>
              <a:ext cx="38637" cy="55236"/>
            </a:xfrm>
            <a:custGeom>
              <a:avLst/>
              <a:gdLst/>
              <a:ahLst/>
              <a:cxnLst/>
              <a:rect l="l" t="t" r="r" b="b"/>
              <a:pathLst>
                <a:path w="1168" h="1668" extrusionOk="0">
                  <a:moveTo>
                    <a:pt x="334" y="1"/>
                  </a:moveTo>
                  <a:cubicBezTo>
                    <a:pt x="786" y="1"/>
                    <a:pt x="1167" y="358"/>
                    <a:pt x="1167" y="834"/>
                  </a:cubicBezTo>
                  <a:cubicBezTo>
                    <a:pt x="1167" y="1287"/>
                    <a:pt x="810" y="1668"/>
                    <a:pt x="334" y="1668"/>
                  </a:cubicBezTo>
                  <a:cubicBezTo>
                    <a:pt x="215" y="1668"/>
                    <a:pt x="96" y="1644"/>
                    <a:pt x="0" y="1596"/>
                  </a:cubicBezTo>
                  <a:cubicBezTo>
                    <a:pt x="310" y="1477"/>
                    <a:pt x="477" y="1192"/>
                    <a:pt x="477" y="858"/>
                  </a:cubicBezTo>
                  <a:cubicBezTo>
                    <a:pt x="477" y="525"/>
                    <a:pt x="262" y="239"/>
                    <a:pt x="0" y="120"/>
                  </a:cubicBezTo>
                  <a:cubicBezTo>
                    <a:pt x="96" y="25"/>
                    <a:pt x="215" y="1"/>
                    <a:pt x="334" y="1"/>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8"/>
            <p:cNvSpPr/>
            <p:nvPr/>
          </p:nvSpPr>
          <p:spPr>
            <a:xfrm>
              <a:off x="2805371" y="1571044"/>
              <a:ext cx="314359" cy="383505"/>
            </a:xfrm>
            <a:custGeom>
              <a:avLst/>
              <a:gdLst/>
              <a:ahLst/>
              <a:cxnLst/>
              <a:rect l="l" t="t" r="r" b="b"/>
              <a:pathLst>
                <a:path w="9503" h="11581" extrusionOk="0">
                  <a:moveTo>
                    <a:pt x="4311" y="840"/>
                  </a:moveTo>
                  <a:cubicBezTo>
                    <a:pt x="4240" y="840"/>
                    <a:pt x="4145" y="888"/>
                    <a:pt x="4145" y="983"/>
                  </a:cubicBezTo>
                  <a:cubicBezTo>
                    <a:pt x="4145" y="1079"/>
                    <a:pt x="4240" y="1150"/>
                    <a:pt x="4311" y="1150"/>
                  </a:cubicBezTo>
                  <a:lnTo>
                    <a:pt x="4621" y="1150"/>
                  </a:lnTo>
                  <a:cubicBezTo>
                    <a:pt x="4740" y="1150"/>
                    <a:pt x="4788" y="1079"/>
                    <a:pt x="4788" y="983"/>
                  </a:cubicBezTo>
                  <a:cubicBezTo>
                    <a:pt x="4788" y="888"/>
                    <a:pt x="4716" y="840"/>
                    <a:pt x="4621" y="840"/>
                  </a:cubicBezTo>
                  <a:close/>
                  <a:moveTo>
                    <a:pt x="3526" y="840"/>
                  </a:moveTo>
                  <a:lnTo>
                    <a:pt x="3526" y="983"/>
                  </a:lnTo>
                  <a:lnTo>
                    <a:pt x="3526" y="1126"/>
                  </a:lnTo>
                  <a:lnTo>
                    <a:pt x="3526" y="1198"/>
                  </a:lnTo>
                  <a:lnTo>
                    <a:pt x="2740" y="1198"/>
                  </a:lnTo>
                  <a:cubicBezTo>
                    <a:pt x="2692" y="1198"/>
                    <a:pt x="2644" y="1150"/>
                    <a:pt x="2621" y="1126"/>
                  </a:cubicBezTo>
                  <a:cubicBezTo>
                    <a:pt x="2597" y="1102"/>
                    <a:pt x="2573" y="1031"/>
                    <a:pt x="2573" y="1007"/>
                  </a:cubicBezTo>
                  <a:cubicBezTo>
                    <a:pt x="2573" y="959"/>
                    <a:pt x="2597" y="912"/>
                    <a:pt x="2621" y="888"/>
                  </a:cubicBezTo>
                  <a:cubicBezTo>
                    <a:pt x="2644" y="864"/>
                    <a:pt x="2716" y="840"/>
                    <a:pt x="2740" y="840"/>
                  </a:cubicBezTo>
                  <a:close/>
                  <a:moveTo>
                    <a:pt x="4478" y="316"/>
                  </a:moveTo>
                  <a:cubicBezTo>
                    <a:pt x="4669" y="316"/>
                    <a:pt x="4835" y="388"/>
                    <a:pt x="4954" y="507"/>
                  </a:cubicBezTo>
                  <a:cubicBezTo>
                    <a:pt x="5073" y="602"/>
                    <a:pt x="5121" y="769"/>
                    <a:pt x="5121" y="959"/>
                  </a:cubicBezTo>
                  <a:cubicBezTo>
                    <a:pt x="5121" y="1150"/>
                    <a:pt x="5073" y="1317"/>
                    <a:pt x="4954" y="1436"/>
                  </a:cubicBezTo>
                  <a:cubicBezTo>
                    <a:pt x="4788" y="1555"/>
                    <a:pt x="4645" y="1602"/>
                    <a:pt x="4478" y="1602"/>
                  </a:cubicBezTo>
                  <a:cubicBezTo>
                    <a:pt x="4311" y="1602"/>
                    <a:pt x="4145" y="1555"/>
                    <a:pt x="4026" y="1436"/>
                  </a:cubicBezTo>
                  <a:cubicBezTo>
                    <a:pt x="3907" y="1317"/>
                    <a:pt x="3835" y="1150"/>
                    <a:pt x="3835" y="959"/>
                  </a:cubicBezTo>
                  <a:cubicBezTo>
                    <a:pt x="3835" y="793"/>
                    <a:pt x="3907" y="626"/>
                    <a:pt x="4026" y="507"/>
                  </a:cubicBezTo>
                  <a:cubicBezTo>
                    <a:pt x="4121" y="388"/>
                    <a:pt x="4288" y="316"/>
                    <a:pt x="4478" y="316"/>
                  </a:cubicBezTo>
                  <a:close/>
                  <a:moveTo>
                    <a:pt x="4716" y="1936"/>
                  </a:moveTo>
                  <a:lnTo>
                    <a:pt x="4716" y="2341"/>
                  </a:lnTo>
                  <a:lnTo>
                    <a:pt x="4240" y="2341"/>
                  </a:lnTo>
                  <a:lnTo>
                    <a:pt x="4240" y="1936"/>
                  </a:lnTo>
                  <a:cubicBezTo>
                    <a:pt x="4311" y="1960"/>
                    <a:pt x="4383" y="1960"/>
                    <a:pt x="4478" y="1960"/>
                  </a:cubicBezTo>
                  <a:cubicBezTo>
                    <a:pt x="4550" y="1960"/>
                    <a:pt x="4621" y="1960"/>
                    <a:pt x="4716" y="1936"/>
                  </a:cubicBezTo>
                  <a:close/>
                  <a:moveTo>
                    <a:pt x="3430" y="4722"/>
                  </a:moveTo>
                  <a:cubicBezTo>
                    <a:pt x="3478" y="4722"/>
                    <a:pt x="3549" y="4770"/>
                    <a:pt x="3573" y="4794"/>
                  </a:cubicBezTo>
                  <a:cubicBezTo>
                    <a:pt x="3597" y="4817"/>
                    <a:pt x="3645" y="4889"/>
                    <a:pt x="3645" y="4936"/>
                  </a:cubicBezTo>
                  <a:cubicBezTo>
                    <a:pt x="3645" y="5008"/>
                    <a:pt x="3597" y="5056"/>
                    <a:pt x="3573" y="5079"/>
                  </a:cubicBezTo>
                  <a:cubicBezTo>
                    <a:pt x="3549" y="5127"/>
                    <a:pt x="3478" y="5151"/>
                    <a:pt x="3430" y="5151"/>
                  </a:cubicBezTo>
                  <a:lnTo>
                    <a:pt x="1930" y="5151"/>
                  </a:lnTo>
                  <a:lnTo>
                    <a:pt x="1930" y="4722"/>
                  </a:lnTo>
                  <a:close/>
                  <a:moveTo>
                    <a:pt x="2382" y="5508"/>
                  </a:moveTo>
                  <a:lnTo>
                    <a:pt x="2382" y="6461"/>
                  </a:lnTo>
                  <a:lnTo>
                    <a:pt x="1978" y="6461"/>
                  </a:lnTo>
                  <a:lnTo>
                    <a:pt x="1978" y="5508"/>
                  </a:lnTo>
                  <a:close/>
                  <a:moveTo>
                    <a:pt x="3430" y="6794"/>
                  </a:moveTo>
                  <a:cubicBezTo>
                    <a:pt x="3478" y="6794"/>
                    <a:pt x="3549" y="6818"/>
                    <a:pt x="3597" y="6842"/>
                  </a:cubicBezTo>
                  <a:cubicBezTo>
                    <a:pt x="3645" y="6865"/>
                    <a:pt x="3668" y="6937"/>
                    <a:pt x="3668" y="6985"/>
                  </a:cubicBezTo>
                  <a:cubicBezTo>
                    <a:pt x="3668" y="7056"/>
                    <a:pt x="3645" y="7104"/>
                    <a:pt x="3597" y="7151"/>
                  </a:cubicBezTo>
                  <a:cubicBezTo>
                    <a:pt x="3573" y="7175"/>
                    <a:pt x="3526" y="7199"/>
                    <a:pt x="3454" y="7199"/>
                  </a:cubicBezTo>
                  <a:lnTo>
                    <a:pt x="1978" y="7199"/>
                  </a:lnTo>
                  <a:lnTo>
                    <a:pt x="1978" y="6794"/>
                  </a:lnTo>
                  <a:close/>
                  <a:moveTo>
                    <a:pt x="6264" y="6199"/>
                  </a:moveTo>
                  <a:lnTo>
                    <a:pt x="6264" y="7627"/>
                  </a:lnTo>
                  <a:cubicBezTo>
                    <a:pt x="6097" y="7580"/>
                    <a:pt x="5978" y="7508"/>
                    <a:pt x="5907" y="7413"/>
                  </a:cubicBezTo>
                  <a:cubicBezTo>
                    <a:pt x="5764" y="7270"/>
                    <a:pt x="5693" y="7080"/>
                    <a:pt x="5693" y="6889"/>
                  </a:cubicBezTo>
                  <a:cubicBezTo>
                    <a:pt x="5693" y="6723"/>
                    <a:pt x="5788" y="6508"/>
                    <a:pt x="5907" y="6389"/>
                  </a:cubicBezTo>
                  <a:cubicBezTo>
                    <a:pt x="5978" y="6270"/>
                    <a:pt x="6097" y="6222"/>
                    <a:pt x="6264" y="6199"/>
                  </a:cubicBezTo>
                  <a:close/>
                  <a:moveTo>
                    <a:pt x="2382" y="7532"/>
                  </a:moveTo>
                  <a:lnTo>
                    <a:pt x="2382" y="8056"/>
                  </a:lnTo>
                  <a:cubicBezTo>
                    <a:pt x="2240" y="8056"/>
                    <a:pt x="2120" y="8104"/>
                    <a:pt x="1978" y="8151"/>
                  </a:cubicBezTo>
                  <a:lnTo>
                    <a:pt x="1978" y="7532"/>
                  </a:lnTo>
                  <a:close/>
                  <a:moveTo>
                    <a:pt x="6288" y="4127"/>
                  </a:moveTo>
                  <a:lnTo>
                    <a:pt x="6288" y="4555"/>
                  </a:lnTo>
                  <a:lnTo>
                    <a:pt x="5621" y="4555"/>
                  </a:lnTo>
                  <a:cubicBezTo>
                    <a:pt x="5502" y="4555"/>
                    <a:pt x="5407" y="4651"/>
                    <a:pt x="5454" y="4770"/>
                  </a:cubicBezTo>
                  <a:cubicBezTo>
                    <a:pt x="5478" y="4817"/>
                    <a:pt x="5526" y="4889"/>
                    <a:pt x="5621" y="4889"/>
                  </a:cubicBezTo>
                  <a:lnTo>
                    <a:pt x="5621" y="4936"/>
                  </a:lnTo>
                  <a:lnTo>
                    <a:pt x="6288" y="4936"/>
                  </a:lnTo>
                  <a:lnTo>
                    <a:pt x="6288" y="5270"/>
                  </a:lnTo>
                  <a:lnTo>
                    <a:pt x="5621" y="5270"/>
                  </a:lnTo>
                  <a:cubicBezTo>
                    <a:pt x="5526" y="5270"/>
                    <a:pt x="5454" y="5318"/>
                    <a:pt x="5454" y="5413"/>
                  </a:cubicBezTo>
                  <a:cubicBezTo>
                    <a:pt x="5454" y="5508"/>
                    <a:pt x="5526" y="5603"/>
                    <a:pt x="5621" y="5603"/>
                  </a:cubicBezTo>
                  <a:lnTo>
                    <a:pt x="6288" y="5603"/>
                  </a:lnTo>
                  <a:lnTo>
                    <a:pt x="6288" y="5889"/>
                  </a:lnTo>
                  <a:cubicBezTo>
                    <a:pt x="6050" y="5913"/>
                    <a:pt x="5836" y="6032"/>
                    <a:pt x="5693" y="6199"/>
                  </a:cubicBezTo>
                  <a:cubicBezTo>
                    <a:pt x="5478" y="6389"/>
                    <a:pt x="5359" y="6651"/>
                    <a:pt x="5359" y="6961"/>
                  </a:cubicBezTo>
                  <a:cubicBezTo>
                    <a:pt x="5359" y="7246"/>
                    <a:pt x="5478" y="7532"/>
                    <a:pt x="5693" y="7723"/>
                  </a:cubicBezTo>
                  <a:cubicBezTo>
                    <a:pt x="5836" y="7889"/>
                    <a:pt x="6050" y="8009"/>
                    <a:pt x="6288" y="8032"/>
                  </a:cubicBezTo>
                  <a:lnTo>
                    <a:pt x="6288" y="8366"/>
                  </a:lnTo>
                  <a:lnTo>
                    <a:pt x="5597" y="8366"/>
                  </a:lnTo>
                  <a:cubicBezTo>
                    <a:pt x="5407" y="8366"/>
                    <a:pt x="5240" y="8270"/>
                    <a:pt x="5121" y="8151"/>
                  </a:cubicBezTo>
                  <a:cubicBezTo>
                    <a:pt x="5002" y="8032"/>
                    <a:pt x="4907" y="7842"/>
                    <a:pt x="4907" y="7675"/>
                  </a:cubicBezTo>
                  <a:lnTo>
                    <a:pt x="4907" y="4817"/>
                  </a:lnTo>
                  <a:cubicBezTo>
                    <a:pt x="4907" y="4651"/>
                    <a:pt x="5002" y="4460"/>
                    <a:pt x="5121" y="4341"/>
                  </a:cubicBezTo>
                  <a:cubicBezTo>
                    <a:pt x="5240" y="4222"/>
                    <a:pt x="5407" y="4127"/>
                    <a:pt x="5597" y="4127"/>
                  </a:cubicBezTo>
                  <a:close/>
                  <a:moveTo>
                    <a:pt x="8598" y="5841"/>
                  </a:moveTo>
                  <a:lnTo>
                    <a:pt x="8955" y="8461"/>
                  </a:lnTo>
                  <a:lnTo>
                    <a:pt x="7860" y="8461"/>
                  </a:lnTo>
                  <a:lnTo>
                    <a:pt x="8217" y="5841"/>
                  </a:lnTo>
                  <a:close/>
                  <a:moveTo>
                    <a:pt x="2573" y="9223"/>
                  </a:moveTo>
                  <a:cubicBezTo>
                    <a:pt x="2716" y="9223"/>
                    <a:pt x="2859" y="9295"/>
                    <a:pt x="2978" y="9414"/>
                  </a:cubicBezTo>
                  <a:cubicBezTo>
                    <a:pt x="3073" y="9533"/>
                    <a:pt x="3168" y="9676"/>
                    <a:pt x="3168" y="9818"/>
                  </a:cubicBezTo>
                  <a:cubicBezTo>
                    <a:pt x="3168" y="9961"/>
                    <a:pt x="3097" y="10128"/>
                    <a:pt x="2978" y="10247"/>
                  </a:cubicBezTo>
                  <a:cubicBezTo>
                    <a:pt x="2883" y="10366"/>
                    <a:pt x="2740" y="10414"/>
                    <a:pt x="2573" y="10414"/>
                  </a:cubicBezTo>
                  <a:cubicBezTo>
                    <a:pt x="2406" y="10414"/>
                    <a:pt x="2263" y="10366"/>
                    <a:pt x="2144" y="10247"/>
                  </a:cubicBezTo>
                  <a:cubicBezTo>
                    <a:pt x="2025" y="10152"/>
                    <a:pt x="1978" y="10009"/>
                    <a:pt x="1978" y="9818"/>
                  </a:cubicBezTo>
                  <a:cubicBezTo>
                    <a:pt x="1978" y="9676"/>
                    <a:pt x="2025" y="9533"/>
                    <a:pt x="2144" y="9414"/>
                  </a:cubicBezTo>
                  <a:cubicBezTo>
                    <a:pt x="2240" y="9295"/>
                    <a:pt x="2382" y="9223"/>
                    <a:pt x="2573" y="9223"/>
                  </a:cubicBezTo>
                  <a:close/>
                  <a:moveTo>
                    <a:pt x="6288" y="10009"/>
                  </a:moveTo>
                  <a:lnTo>
                    <a:pt x="6288" y="10414"/>
                  </a:lnTo>
                  <a:lnTo>
                    <a:pt x="4168" y="10414"/>
                  </a:lnTo>
                  <a:cubicBezTo>
                    <a:pt x="4192" y="10295"/>
                    <a:pt x="4264" y="10152"/>
                    <a:pt x="4264" y="10009"/>
                  </a:cubicBezTo>
                  <a:close/>
                  <a:moveTo>
                    <a:pt x="2525" y="8890"/>
                  </a:moveTo>
                  <a:cubicBezTo>
                    <a:pt x="2287" y="8890"/>
                    <a:pt x="2049" y="8985"/>
                    <a:pt x="1882" y="9175"/>
                  </a:cubicBezTo>
                  <a:cubicBezTo>
                    <a:pt x="1739" y="9318"/>
                    <a:pt x="1620" y="9556"/>
                    <a:pt x="1620" y="9818"/>
                  </a:cubicBezTo>
                  <a:cubicBezTo>
                    <a:pt x="1620" y="10057"/>
                    <a:pt x="1692" y="10295"/>
                    <a:pt x="1882" y="10485"/>
                  </a:cubicBezTo>
                  <a:cubicBezTo>
                    <a:pt x="2025" y="10628"/>
                    <a:pt x="2263" y="10747"/>
                    <a:pt x="2525" y="10747"/>
                  </a:cubicBezTo>
                  <a:cubicBezTo>
                    <a:pt x="2763" y="10747"/>
                    <a:pt x="3002" y="10652"/>
                    <a:pt x="3192" y="10485"/>
                  </a:cubicBezTo>
                  <a:cubicBezTo>
                    <a:pt x="3335" y="10319"/>
                    <a:pt x="3454" y="10080"/>
                    <a:pt x="3454" y="9818"/>
                  </a:cubicBezTo>
                  <a:cubicBezTo>
                    <a:pt x="3454" y="9580"/>
                    <a:pt x="3359" y="9342"/>
                    <a:pt x="3192" y="9175"/>
                  </a:cubicBezTo>
                  <a:cubicBezTo>
                    <a:pt x="3049" y="9009"/>
                    <a:pt x="2787" y="8890"/>
                    <a:pt x="2525" y="8890"/>
                  </a:cubicBezTo>
                  <a:close/>
                  <a:moveTo>
                    <a:pt x="724" y="1"/>
                  </a:moveTo>
                  <a:cubicBezTo>
                    <a:pt x="680" y="1"/>
                    <a:pt x="632" y="19"/>
                    <a:pt x="596" y="55"/>
                  </a:cubicBezTo>
                  <a:lnTo>
                    <a:pt x="72" y="578"/>
                  </a:lnTo>
                  <a:cubicBezTo>
                    <a:pt x="1" y="650"/>
                    <a:pt x="1" y="769"/>
                    <a:pt x="72" y="840"/>
                  </a:cubicBezTo>
                  <a:lnTo>
                    <a:pt x="1739" y="2484"/>
                  </a:lnTo>
                  <a:lnTo>
                    <a:pt x="1739" y="8318"/>
                  </a:lnTo>
                  <a:cubicBezTo>
                    <a:pt x="1668" y="8366"/>
                    <a:pt x="1644" y="8390"/>
                    <a:pt x="1573" y="8413"/>
                  </a:cubicBezTo>
                  <a:cubicBezTo>
                    <a:pt x="1287" y="8652"/>
                    <a:pt x="1049" y="8985"/>
                    <a:pt x="954" y="9366"/>
                  </a:cubicBezTo>
                  <a:cubicBezTo>
                    <a:pt x="930" y="9461"/>
                    <a:pt x="977" y="9556"/>
                    <a:pt x="1073" y="9580"/>
                  </a:cubicBezTo>
                  <a:cubicBezTo>
                    <a:pt x="1089" y="9584"/>
                    <a:pt x="1105" y="9586"/>
                    <a:pt x="1120" y="9586"/>
                  </a:cubicBezTo>
                  <a:cubicBezTo>
                    <a:pt x="1192" y="9586"/>
                    <a:pt x="1247" y="9540"/>
                    <a:pt x="1287" y="9461"/>
                  </a:cubicBezTo>
                  <a:cubicBezTo>
                    <a:pt x="1358" y="9152"/>
                    <a:pt x="1549" y="8866"/>
                    <a:pt x="1787" y="8675"/>
                  </a:cubicBezTo>
                  <a:cubicBezTo>
                    <a:pt x="1858" y="8628"/>
                    <a:pt x="1906" y="8604"/>
                    <a:pt x="1954" y="8556"/>
                  </a:cubicBezTo>
                  <a:lnTo>
                    <a:pt x="2001" y="8556"/>
                  </a:lnTo>
                  <a:cubicBezTo>
                    <a:pt x="2168" y="8437"/>
                    <a:pt x="2406" y="8390"/>
                    <a:pt x="2644" y="8390"/>
                  </a:cubicBezTo>
                  <a:cubicBezTo>
                    <a:pt x="3073" y="8390"/>
                    <a:pt x="3383" y="8532"/>
                    <a:pt x="3668" y="8794"/>
                  </a:cubicBezTo>
                  <a:cubicBezTo>
                    <a:pt x="3930" y="9080"/>
                    <a:pt x="4073" y="9437"/>
                    <a:pt x="4073" y="9818"/>
                  </a:cubicBezTo>
                  <a:cubicBezTo>
                    <a:pt x="4073" y="10223"/>
                    <a:pt x="3930" y="10557"/>
                    <a:pt x="3668" y="10819"/>
                  </a:cubicBezTo>
                  <a:cubicBezTo>
                    <a:pt x="3383" y="11104"/>
                    <a:pt x="3049" y="11247"/>
                    <a:pt x="2644" y="11247"/>
                  </a:cubicBezTo>
                  <a:cubicBezTo>
                    <a:pt x="2335" y="11247"/>
                    <a:pt x="2025" y="11128"/>
                    <a:pt x="1787" y="10962"/>
                  </a:cubicBezTo>
                  <a:cubicBezTo>
                    <a:pt x="1549" y="10771"/>
                    <a:pt x="1382" y="10485"/>
                    <a:pt x="1287" y="10176"/>
                  </a:cubicBezTo>
                  <a:cubicBezTo>
                    <a:pt x="1267" y="10097"/>
                    <a:pt x="1198" y="10050"/>
                    <a:pt x="1121" y="10050"/>
                  </a:cubicBezTo>
                  <a:cubicBezTo>
                    <a:pt x="1105" y="10050"/>
                    <a:pt x="1089" y="10052"/>
                    <a:pt x="1073" y="10057"/>
                  </a:cubicBezTo>
                  <a:cubicBezTo>
                    <a:pt x="977" y="10080"/>
                    <a:pt x="930" y="10176"/>
                    <a:pt x="954" y="10271"/>
                  </a:cubicBezTo>
                  <a:cubicBezTo>
                    <a:pt x="1049" y="10652"/>
                    <a:pt x="1287" y="10985"/>
                    <a:pt x="1573" y="11223"/>
                  </a:cubicBezTo>
                  <a:cubicBezTo>
                    <a:pt x="1882" y="11414"/>
                    <a:pt x="2240" y="11581"/>
                    <a:pt x="2644" y="11581"/>
                  </a:cubicBezTo>
                  <a:cubicBezTo>
                    <a:pt x="3168" y="11581"/>
                    <a:pt x="3573" y="11390"/>
                    <a:pt x="3907" y="11057"/>
                  </a:cubicBezTo>
                  <a:cubicBezTo>
                    <a:pt x="4002" y="10985"/>
                    <a:pt x="4073" y="10890"/>
                    <a:pt x="4145" y="10771"/>
                  </a:cubicBezTo>
                  <a:lnTo>
                    <a:pt x="6550" y="10771"/>
                  </a:lnTo>
                  <a:cubicBezTo>
                    <a:pt x="6645" y="10771"/>
                    <a:pt x="6740" y="10676"/>
                    <a:pt x="6740" y="10580"/>
                  </a:cubicBezTo>
                  <a:lnTo>
                    <a:pt x="6740" y="9818"/>
                  </a:lnTo>
                  <a:cubicBezTo>
                    <a:pt x="6740" y="9723"/>
                    <a:pt x="6645" y="9628"/>
                    <a:pt x="6550" y="9628"/>
                  </a:cubicBezTo>
                  <a:lnTo>
                    <a:pt x="6145" y="9628"/>
                  </a:lnTo>
                  <a:lnTo>
                    <a:pt x="6264" y="9509"/>
                  </a:lnTo>
                  <a:cubicBezTo>
                    <a:pt x="6526" y="9223"/>
                    <a:pt x="6693" y="8842"/>
                    <a:pt x="6693" y="8413"/>
                  </a:cubicBezTo>
                  <a:lnTo>
                    <a:pt x="6693" y="7770"/>
                  </a:lnTo>
                  <a:lnTo>
                    <a:pt x="6693" y="3936"/>
                  </a:lnTo>
                  <a:cubicBezTo>
                    <a:pt x="6693" y="3770"/>
                    <a:pt x="6669" y="3627"/>
                    <a:pt x="6645" y="3484"/>
                  </a:cubicBezTo>
                  <a:cubicBezTo>
                    <a:pt x="6621" y="3341"/>
                    <a:pt x="6550" y="3174"/>
                    <a:pt x="6455" y="3055"/>
                  </a:cubicBezTo>
                  <a:cubicBezTo>
                    <a:pt x="6424" y="3009"/>
                    <a:pt x="6372" y="2972"/>
                    <a:pt x="6314" y="2972"/>
                  </a:cubicBezTo>
                  <a:cubicBezTo>
                    <a:pt x="6283" y="2972"/>
                    <a:pt x="6250" y="2983"/>
                    <a:pt x="6217" y="3008"/>
                  </a:cubicBezTo>
                  <a:cubicBezTo>
                    <a:pt x="6145" y="3055"/>
                    <a:pt x="6097" y="3150"/>
                    <a:pt x="6169" y="3246"/>
                  </a:cubicBezTo>
                  <a:cubicBezTo>
                    <a:pt x="6217" y="3365"/>
                    <a:pt x="6288" y="3460"/>
                    <a:pt x="6312" y="3579"/>
                  </a:cubicBezTo>
                  <a:cubicBezTo>
                    <a:pt x="6312" y="3627"/>
                    <a:pt x="6336" y="3698"/>
                    <a:pt x="6336" y="3746"/>
                  </a:cubicBezTo>
                  <a:lnTo>
                    <a:pt x="5669" y="3746"/>
                  </a:lnTo>
                  <a:cubicBezTo>
                    <a:pt x="5383" y="3746"/>
                    <a:pt x="5121" y="3865"/>
                    <a:pt x="4954" y="4055"/>
                  </a:cubicBezTo>
                  <a:cubicBezTo>
                    <a:pt x="4764" y="4222"/>
                    <a:pt x="4645" y="4484"/>
                    <a:pt x="4645" y="4770"/>
                  </a:cubicBezTo>
                  <a:lnTo>
                    <a:pt x="4645" y="7627"/>
                  </a:lnTo>
                  <a:cubicBezTo>
                    <a:pt x="4645" y="7889"/>
                    <a:pt x="4764" y="8151"/>
                    <a:pt x="4954" y="8342"/>
                  </a:cubicBezTo>
                  <a:cubicBezTo>
                    <a:pt x="5121" y="8509"/>
                    <a:pt x="5383" y="8628"/>
                    <a:pt x="5669" y="8628"/>
                  </a:cubicBezTo>
                  <a:lnTo>
                    <a:pt x="6312" y="8628"/>
                  </a:lnTo>
                  <a:cubicBezTo>
                    <a:pt x="6264" y="8890"/>
                    <a:pt x="6145" y="9128"/>
                    <a:pt x="5955" y="9318"/>
                  </a:cubicBezTo>
                  <a:cubicBezTo>
                    <a:pt x="5716" y="9533"/>
                    <a:pt x="5431" y="9676"/>
                    <a:pt x="5097" y="9676"/>
                  </a:cubicBezTo>
                  <a:lnTo>
                    <a:pt x="4359" y="9676"/>
                  </a:lnTo>
                  <a:cubicBezTo>
                    <a:pt x="4311" y="9247"/>
                    <a:pt x="4121" y="8866"/>
                    <a:pt x="3835" y="8604"/>
                  </a:cubicBezTo>
                  <a:cubicBezTo>
                    <a:pt x="3573" y="8342"/>
                    <a:pt x="3192" y="8128"/>
                    <a:pt x="2763" y="8104"/>
                  </a:cubicBezTo>
                  <a:lnTo>
                    <a:pt x="2763" y="7556"/>
                  </a:lnTo>
                  <a:lnTo>
                    <a:pt x="3454" y="7556"/>
                  </a:lnTo>
                  <a:cubicBezTo>
                    <a:pt x="3597" y="7556"/>
                    <a:pt x="3764" y="7508"/>
                    <a:pt x="3835" y="7413"/>
                  </a:cubicBezTo>
                  <a:cubicBezTo>
                    <a:pt x="3930" y="7318"/>
                    <a:pt x="4002" y="7175"/>
                    <a:pt x="4002" y="7032"/>
                  </a:cubicBezTo>
                  <a:cubicBezTo>
                    <a:pt x="4002" y="6865"/>
                    <a:pt x="3930" y="6723"/>
                    <a:pt x="3835" y="6627"/>
                  </a:cubicBezTo>
                  <a:cubicBezTo>
                    <a:pt x="3764" y="6556"/>
                    <a:pt x="3597" y="6484"/>
                    <a:pt x="3454" y="6484"/>
                  </a:cubicBezTo>
                  <a:lnTo>
                    <a:pt x="2763" y="6484"/>
                  </a:lnTo>
                  <a:lnTo>
                    <a:pt x="2763" y="5532"/>
                  </a:lnTo>
                  <a:lnTo>
                    <a:pt x="3454" y="5532"/>
                  </a:lnTo>
                  <a:cubicBezTo>
                    <a:pt x="3597" y="5532"/>
                    <a:pt x="3764" y="5484"/>
                    <a:pt x="3835" y="5389"/>
                  </a:cubicBezTo>
                  <a:cubicBezTo>
                    <a:pt x="3930" y="5294"/>
                    <a:pt x="4002" y="5151"/>
                    <a:pt x="4002" y="5008"/>
                  </a:cubicBezTo>
                  <a:cubicBezTo>
                    <a:pt x="4002" y="4841"/>
                    <a:pt x="3930" y="4698"/>
                    <a:pt x="3835" y="4603"/>
                  </a:cubicBezTo>
                  <a:cubicBezTo>
                    <a:pt x="3764" y="4532"/>
                    <a:pt x="3597" y="4460"/>
                    <a:pt x="3454" y="4460"/>
                  </a:cubicBezTo>
                  <a:lnTo>
                    <a:pt x="2763" y="4460"/>
                  </a:lnTo>
                  <a:lnTo>
                    <a:pt x="2763" y="3984"/>
                  </a:lnTo>
                  <a:cubicBezTo>
                    <a:pt x="2763" y="3650"/>
                    <a:pt x="2930" y="3341"/>
                    <a:pt x="3121" y="3127"/>
                  </a:cubicBezTo>
                  <a:cubicBezTo>
                    <a:pt x="3359" y="2912"/>
                    <a:pt x="3668" y="2769"/>
                    <a:pt x="4002" y="2769"/>
                  </a:cubicBezTo>
                  <a:lnTo>
                    <a:pt x="5121" y="2769"/>
                  </a:lnTo>
                  <a:cubicBezTo>
                    <a:pt x="5216" y="2769"/>
                    <a:pt x="5312" y="2769"/>
                    <a:pt x="5383" y="2793"/>
                  </a:cubicBezTo>
                  <a:cubicBezTo>
                    <a:pt x="5454" y="2817"/>
                    <a:pt x="5550" y="2865"/>
                    <a:pt x="5621" y="2888"/>
                  </a:cubicBezTo>
                  <a:cubicBezTo>
                    <a:pt x="5644" y="2894"/>
                    <a:pt x="5667" y="2897"/>
                    <a:pt x="5691" y="2897"/>
                  </a:cubicBezTo>
                  <a:cubicBezTo>
                    <a:pt x="5767" y="2897"/>
                    <a:pt x="5841" y="2866"/>
                    <a:pt x="5859" y="2793"/>
                  </a:cubicBezTo>
                  <a:cubicBezTo>
                    <a:pt x="5907" y="2698"/>
                    <a:pt x="5859" y="2579"/>
                    <a:pt x="5788" y="2555"/>
                  </a:cubicBezTo>
                  <a:cubicBezTo>
                    <a:pt x="5669" y="2507"/>
                    <a:pt x="5574" y="2460"/>
                    <a:pt x="5454" y="2436"/>
                  </a:cubicBezTo>
                  <a:cubicBezTo>
                    <a:pt x="5335" y="2412"/>
                    <a:pt x="5240" y="2412"/>
                    <a:pt x="5121" y="2412"/>
                  </a:cubicBezTo>
                  <a:lnTo>
                    <a:pt x="5121" y="1817"/>
                  </a:lnTo>
                  <a:cubicBezTo>
                    <a:pt x="5145" y="1793"/>
                    <a:pt x="5216" y="1745"/>
                    <a:pt x="5240" y="1722"/>
                  </a:cubicBezTo>
                  <a:cubicBezTo>
                    <a:pt x="5359" y="1579"/>
                    <a:pt x="5478" y="1388"/>
                    <a:pt x="5502" y="1198"/>
                  </a:cubicBezTo>
                  <a:lnTo>
                    <a:pt x="7121" y="1198"/>
                  </a:lnTo>
                  <a:cubicBezTo>
                    <a:pt x="7407" y="1198"/>
                    <a:pt x="7717" y="1317"/>
                    <a:pt x="7907" y="1507"/>
                  </a:cubicBezTo>
                  <a:cubicBezTo>
                    <a:pt x="8122" y="1722"/>
                    <a:pt x="8241" y="1983"/>
                    <a:pt x="8241" y="2317"/>
                  </a:cubicBezTo>
                  <a:lnTo>
                    <a:pt x="8241" y="5508"/>
                  </a:lnTo>
                  <a:lnTo>
                    <a:pt x="8193" y="5508"/>
                  </a:lnTo>
                  <a:cubicBezTo>
                    <a:pt x="8098" y="5508"/>
                    <a:pt x="8050" y="5508"/>
                    <a:pt x="7979" y="5556"/>
                  </a:cubicBezTo>
                  <a:cubicBezTo>
                    <a:pt x="7931" y="5603"/>
                    <a:pt x="7884" y="5651"/>
                    <a:pt x="7884" y="5746"/>
                  </a:cubicBezTo>
                  <a:lnTo>
                    <a:pt x="7503" y="8509"/>
                  </a:lnTo>
                  <a:cubicBezTo>
                    <a:pt x="7503" y="8604"/>
                    <a:pt x="7503" y="8652"/>
                    <a:pt x="7741" y="8747"/>
                  </a:cubicBezTo>
                  <a:cubicBezTo>
                    <a:pt x="7788" y="8818"/>
                    <a:pt x="7860" y="8842"/>
                    <a:pt x="7955" y="8842"/>
                  </a:cubicBezTo>
                  <a:lnTo>
                    <a:pt x="9217" y="8842"/>
                  </a:lnTo>
                  <a:cubicBezTo>
                    <a:pt x="9312" y="8842"/>
                    <a:pt x="9384" y="8818"/>
                    <a:pt x="9431" y="8747"/>
                  </a:cubicBezTo>
                  <a:cubicBezTo>
                    <a:pt x="9503" y="8699"/>
                    <a:pt x="9503" y="8628"/>
                    <a:pt x="9503" y="8532"/>
                  </a:cubicBezTo>
                  <a:lnTo>
                    <a:pt x="9098" y="5770"/>
                  </a:lnTo>
                  <a:cubicBezTo>
                    <a:pt x="9098" y="5722"/>
                    <a:pt x="9074" y="5651"/>
                    <a:pt x="9027" y="5603"/>
                  </a:cubicBezTo>
                  <a:cubicBezTo>
                    <a:pt x="8955" y="5556"/>
                    <a:pt x="8908" y="5532"/>
                    <a:pt x="8812" y="5532"/>
                  </a:cubicBezTo>
                  <a:lnTo>
                    <a:pt x="8741" y="5532"/>
                  </a:lnTo>
                  <a:lnTo>
                    <a:pt x="8741" y="2317"/>
                  </a:lnTo>
                  <a:cubicBezTo>
                    <a:pt x="8741" y="2317"/>
                    <a:pt x="8574" y="1555"/>
                    <a:pt x="8312" y="1269"/>
                  </a:cubicBezTo>
                  <a:cubicBezTo>
                    <a:pt x="8026" y="1007"/>
                    <a:pt x="7669" y="840"/>
                    <a:pt x="7264" y="840"/>
                  </a:cubicBezTo>
                  <a:lnTo>
                    <a:pt x="5645" y="840"/>
                  </a:lnTo>
                  <a:cubicBezTo>
                    <a:pt x="5621" y="626"/>
                    <a:pt x="5526" y="436"/>
                    <a:pt x="5383" y="293"/>
                  </a:cubicBezTo>
                  <a:cubicBezTo>
                    <a:pt x="5216" y="126"/>
                    <a:pt x="4931" y="7"/>
                    <a:pt x="4669" y="7"/>
                  </a:cubicBezTo>
                  <a:cubicBezTo>
                    <a:pt x="4383" y="7"/>
                    <a:pt x="4145" y="126"/>
                    <a:pt x="3954" y="293"/>
                  </a:cubicBezTo>
                  <a:cubicBezTo>
                    <a:pt x="3907" y="388"/>
                    <a:pt x="3811" y="507"/>
                    <a:pt x="3811" y="507"/>
                  </a:cubicBezTo>
                  <a:lnTo>
                    <a:pt x="2906" y="507"/>
                  </a:lnTo>
                  <a:cubicBezTo>
                    <a:pt x="2763" y="507"/>
                    <a:pt x="2644" y="555"/>
                    <a:pt x="2549" y="650"/>
                  </a:cubicBezTo>
                  <a:cubicBezTo>
                    <a:pt x="2478" y="745"/>
                    <a:pt x="2406" y="864"/>
                    <a:pt x="2406" y="1007"/>
                  </a:cubicBezTo>
                  <a:cubicBezTo>
                    <a:pt x="2406" y="1150"/>
                    <a:pt x="2478" y="1269"/>
                    <a:pt x="2549" y="1364"/>
                  </a:cubicBezTo>
                  <a:cubicBezTo>
                    <a:pt x="2644" y="1460"/>
                    <a:pt x="2763" y="1507"/>
                    <a:pt x="2906" y="1507"/>
                  </a:cubicBezTo>
                  <a:lnTo>
                    <a:pt x="3811" y="1507"/>
                  </a:lnTo>
                  <a:cubicBezTo>
                    <a:pt x="3835" y="1602"/>
                    <a:pt x="3907" y="1674"/>
                    <a:pt x="3954" y="1722"/>
                  </a:cubicBezTo>
                  <a:cubicBezTo>
                    <a:pt x="3978" y="1793"/>
                    <a:pt x="4049" y="1817"/>
                    <a:pt x="4073" y="1841"/>
                  </a:cubicBezTo>
                  <a:lnTo>
                    <a:pt x="4073" y="2436"/>
                  </a:lnTo>
                  <a:cubicBezTo>
                    <a:pt x="3668" y="2436"/>
                    <a:pt x="3264" y="2626"/>
                    <a:pt x="3002" y="2888"/>
                  </a:cubicBezTo>
                  <a:cubicBezTo>
                    <a:pt x="2978" y="2912"/>
                    <a:pt x="2906" y="2936"/>
                    <a:pt x="2883" y="3008"/>
                  </a:cubicBezTo>
                  <a:lnTo>
                    <a:pt x="2883" y="2150"/>
                  </a:lnTo>
                  <a:cubicBezTo>
                    <a:pt x="2883" y="2103"/>
                    <a:pt x="2859" y="2055"/>
                    <a:pt x="2835" y="2031"/>
                  </a:cubicBezTo>
                  <a:lnTo>
                    <a:pt x="2120" y="1293"/>
                  </a:lnTo>
                  <a:cubicBezTo>
                    <a:pt x="2085" y="1269"/>
                    <a:pt x="2037" y="1257"/>
                    <a:pt x="1992" y="1257"/>
                  </a:cubicBezTo>
                  <a:cubicBezTo>
                    <a:pt x="1948" y="1257"/>
                    <a:pt x="1906" y="1269"/>
                    <a:pt x="1882" y="1293"/>
                  </a:cubicBezTo>
                  <a:cubicBezTo>
                    <a:pt x="1811" y="1364"/>
                    <a:pt x="1811" y="1483"/>
                    <a:pt x="1882" y="1555"/>
                  </a:cubicBezTo>
                  <a:lnTo>
                    <a:pt x="2525" y="2198"/>
                  </a:lnTo>
                  <a:lnTo>
                    <a:pt x="2525" y="3960"/>
                  </a:lnTo>
                  <a:lnTo>
                    <a:pt x="2525" y="4436"/>
                  </a:lnTo>
                  <a:lnTo>
                    <a:pt x="2120" y="4436"/>
                  </a:lnTo>
                  <a:lnTo>
                    <a:pt x="2120" y="2460"/>
                  </a:lnTo>
                  <a:cubicBezTo>
                    <a:pt x="2120" y="2412"/>
                    <a:pt x="2097" y="2365"/>
                    <a:pt x="2049" y="2341"/>
                  </a:cubicBezTo>
                  <a:lnTo>
                    <a:pt x="453" y="745"/>
                  </a:lnTo>
                  <a:lnTo>
                    <a:pt x="739" y="436"/>
                  </a:lnTo>
                  <a:lnTo>
                    <a:pt x="1311" y="1007"/>
                  </a:lnTo>
                  <a:cubicBezTo>
                    <a:pt x="1335" y="1031"/>
                    <a:pt x="1382" y="1043"/>
                    <a:pt x="1430" y="1043"/>
                  </a:cubicBezTo>
                  <a:cubicBezTo>
                    <a:pt x="1477" y="1043"/>
                    <a:pt x="1525" y="1031"/>
                    <a:pt x="1549" y="1007"/>
                  </a:cubicBezTo>
                  <a:cubicBezTo>
                    <a:pt x="1597" y="936"/>
                    <a:pt x="1597" y="817"/>
                    <a:pt x="1549" y="769"/>
                  </a:cubicBezTo>
                  <a:lnTo>
                    <a:pt x="834" y="55"/>
                  </a:lnTo>
                  <a:cubicBezTo>
                    <a:pt x="811" y="19"/>
                    <a:pt x="769" y="1"/>
                    <a:pt x="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68"/>
          <p:cNvGrpSpPr/>
          <p:nvPr/>
        </p:nvGrpSpPr>
        <p:grpSpPr>
          <a:xfrm>
            <a:off x="1411078" y="3980160"/>
            <a:ext cx="326169" cy="384863"/>
            <a:chOff x="793379" y="1569686"/>
            <a:chExt cx="326169" cy="384863"/>
          </a:xfrm>
        </p:grpSpPr>
        <p:sp>
          <p:nvSpPr>
            <p:cNvPr id="6098" name="Google Shape;6098;p68"/>
            <p:cNvSpPr/>
            <p:nvPr/>
          </p:nvSpPr>
          <p:spPr>
            <a:xfrm>
              <a:off x="799697" y="1575978"/>
              <a:ext cx="312771" cy="371484"/>
            </a:xfrm>
            <a:custGeom>
              <a:avLst/>
              <a:gdLst/>
              <a:ahLst/>
              <a:cxnLst/>
              <a:rect l="l" t="t" r="r" b="b"/>
              <a:pathLst>
                <a:path w="9455" h="11218" extrusionOk="0">
                  <a:moveTo>
                    <a:pt x="215" y="1"/>
                  </a:moveTo>
                  <a:lnTo>
                    <a:pt x="9264" y="1"/>
                  </a:lnTo>
                  <a:cubicBezTo>
                    <a:pt x="9383" y="1"/>
                    <a:pt x="9455" y="96"/>
                    <a:pt x="9455" y="215"/>
                  </a:cubicBezTo>
                  <a:lnTo>
                    <a:pt x="9455" y="11003"/>
                  </a:lnTo>
                  <a:cubicBezTo>
                    <a:pt x="9455" y="11122"/>
                    <a:pt x="9383" y="11217"/>
                    <a:pt x="9264" y="11217"/>
                  </a:cubicBezTo>
                  <a:lnTo>
                    <a:pt x="215" y="11217"/>
                  </a:lnTo>
                  <a:cubicBezTo>
                    <a:pt x="96" y="11217"/>
                    <a:pt x="0" y="11122"/>
                    <a:pt x="0" y="11003"/>
                  </a:cubicBezTo>
                  <a:lnTo>
                    <a:pt x="0" y="215"/>
                  </a:lnTo>
                  <a:cubicBezTo>
                    <a:pt x="0" y="96"/>
                    <a:pt x="96" y="1"/>
                    <a:pt x="2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8"/>
            <p:cNvSpPr/>
            <p:nvPr/>
          </p:nvSpPr>
          <p:spPr>
            <a:xfrm>
              <a:off x="1084086" y="1575978"/>
              <a:ext cx="28383" cy="371484"/>
            </a:xfrm>
            <a:custGeom>
              <a:avLst/>
              <a:gdLst/>
              <a:ahLst/>
              <a:cxnLst/>
              <a:rect l="l" t="t" r="r" b="b"/>
              <a:pathLst>
                <a:path w="858" h="11218" extrusionOk="0">
                  <a:moveTo>
                    <a:pt x="0" y="1"/>
                  </a:moveTo>
                  <a:lnTo>
                    <a:pt x="667" y="1"/>
                  </a:lnTo>
                  <a:cubicBezTo>
                    <a:pt x="786" y="1"/>
                    <a:pt x="858" y="96"/>
                    <a:pt x="858" y="215"/>
                  </a:cubicBezTo>
                  <a:lnTo>
                    <a:pt x="858" y="11003"/>
                  </a:lnTo>
                  <a:cubicBezTo>
                    <a:pt x="858" y="11122"/>
                    <a:pt x="786" y="11217"/>
                    <a:pt x="667" y="11217"/>
                  </a:cubicBezTo>
                  <a:lnTo>
                    <a:pt x="0" y="11217"/>
                  </a:lnTo>
                  <a:cubicBezTo>
                    <a:pt x="119" y="11217"/>
                    <a:pt x="215" y="11122"/>
                    <a:pt x="215" y="11003"/>
                  </a:cubicBezTo>
                  <a:lnTo>
                    <a:pt x="215" y="215"/>
                  </a:lnTo>
                  <a:cubicBezTo>
                    <a:pt x="215" y="96"/>
                    <a:pt x="119"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8"/>
            <p:cNvSpPr/>
            <p:nvPr/>
          </p:nvSpPr>
          <p:spPr>
            <a:xfrm>
              <a:off x="827253" y="1654063"/>
              <a:ext cx="257660" cy="265019"/>
            </a:xfrm>
            <a:custGeom>
              <a:avLst/>
              <a:gdLst/>
              <a:ahLst/>
              <a:cxnLst/>
              <a:rect l="l" t="t" r="r" b="b"/>
              <a:pathLst>
                <a:path w="7789" h="8003" extrusionOk="0">
                  <a:moveTo>
                    <a:pt x="215" y="24"/>
                  </a:moveTo>
                  <a:lnTo>
                    <a:pt x="7598" y="24"/>
                  </a:lnTo>
                  <a:cubicBezTo>
                    <a:pt x="7717" y="24"/>
                    <a:pt x="7788" y="119"/>
                    <a:pt x="7788" y="239"/>
                  </a:cubicBezTo>
                  <a:lnTo>
                    <a:pt x="7788" y="7788"/>
                  </a:lnTo>
                  <a:cubicBezTo>
                    <a:pt x="7788" y="7907"/>
                    <a:pt x="7717" y="8002"/>
                    <a:pt x="7598" y="8002"/>
                  </a:cubicBezTo>
                  <a:lnTo>
                    <a:pt x="215" y="8002"/>
                  </a:lnTo>
                  <a:cubicBezTo>
                    <a:pt x="96" y="8002"/>
                    <a:pt x="1" y="7907"/>
                    <a:pt x="1" y="7788"/>
                  </a:cubicBezTo>
                  <a:lnTo>
                    <a:pt x="1" y="167"/>
                  </a:lnTo>
                  <a:cubicBezTo>
                    <a:pt x="1" y="48"/>
                    <a:pt x="120" y="0"/>
                    <a:pt x="215" y="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8"/>
            <p:cNvSpPr/>
            <p:nvPr/>
          </p:nvSpPr>
          <p:spPr>
            <a:xfrm>
              <a:off x="1056497" y="1654858"/>
              <a:ext cx="28416" cy="264225"/>
            </a:xfrm>
            <a:custGeom>
              <a:avLst/>
              <a:gdLst/>
              <a:ahLst/>
              <a:cxnLst/>
              <a:rect l="l" t="t" r="r" b="b"/>
              <a:pathLst>
                <a:path w="859" h="7979" extrusionOk="0">
                  <a:moveTo>
                    <a:pt x="1" y="0"/>
                  </a:moveTo>
                  <a:lnTo>
                    <a:pt x="668" y="0"/>
                  </a:lnTo>
                  <a:cubicBezTo>
                    <a:pt x="787" y="0"/>
                    <a:pt x="858" y="95"/>
                    <a:pt x="858" y="215"/>
                  </a:cubicBezTo>
                  <a:lnTo>
                    <a:pt x="858" y="7764"/>
                  </a:lnTo>
                  <a:cubicBezTo>
                    <a:pt x="858" y="7883"/>
                    <a:pt x="787" y="7978"/>
                    <a:pt x="668" y="7978"/>
                  </a:cubicBezTo>
                  <a:lnTo>
                    <a:pt x="1" y="7978"/>
                  </a:lnTo>
                  <a:cubicBezTo>
                    <a:pt x="120" y="7978"/>
                    <a:pt x="215" y="7883"/>
                    <a:pt x="215" y="7764"/>
                  </a:cubicBezTo>
                  <a:lnTo>
                    <a:pt x="215" y="215"/>
                  </a:lnTo>
                  <a:cubicBezTo>
                    <a:pt x="215" y="119"/>
                    <a:pt x="120" y="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8"/>
            <p:cNvSpPr/>
            <p:nvPr/>
          </p:nvSpPr>
          <p:spPr>
            <a:xfrm>
              <a:off x="863509" y="1733705"/>
              <a:ext cx="187531" cy="162495"/>
            </a:xfrm>
            <a:custGeom>
              <a:avLst/>
              <a:gdLst/>
              <a:ahLst/>
              <a:cxnLst/>
              <a:rect l="l" t="t" r="r" b="b"/>
              <a:pathLst>
                <a:path w="5669" h="4907" extrusionOk="0">
                  <a:moveTo>
                    <a:pt x="3691" y="1"/>
                  </a:moveTo>
                  <a:lnTo>
                    <a:pt x="4787" y="1"/>
                  </a:lnTo>
                  <a:cubicBezTo>
                    <a:pt x="5263" y="1"/>
                    <a:pt x="5668" y="382"/>
                    <a:pt x="5668" y="858"/>
                  </a:cubicBezTo>
                  <a:lnTo>
                    <a:pt x="5668" y="4049"/>
                  </a:lnTo>
                  <a:cubicBezTo>
                    <a:pt x="5668" y="4525"/>
                    <a:pt x="5263" y="4906"/>
                    <a:pt x="4787" y="4906"/>
                  </a:cubicBezTo>
                  <a:lnTo>
                    <a:pt x="3691" y="4906"/>
                  </a:lnTo>
                  <a:cubicBezTo>
                    <a:pt x="3215" y="4906"/>
                    <a:pt x="2834" y="4525"/>
                    <a:pt x="2834" y="4049"/>
                  </a:cubicBezTo>
                  <a:cubicBezTo>
                    <a:pt x="2834" y="4525"/>
                    <a:pt x="2453" y="4906"/>
                    <a:pt x="1977" y="4906"/>
                  </a:cubicBezTo>
                  <a:lnTo>
                    <a:pt x="858" y="4906"/>
                  </a:lnTo>
                  <a:cubicBezTo>
                    <a:pt x="381" y="4906"/>
                    <a:pt x="0" y="4525"/>
                    <a:pt x="0" y="4049"/>
                  </a:cubicBezTo>
                  <a:lnTo>
                    <a:pt x="0" y="858"/>
                  </a:lnTo>
                  <a:cubicBezTo>
                    <a:pt x="0" y="382"/>
                    <a:pt x="381" y="1"/>
                    <a:pt x="858" y="1"/>
                  </a:cubicBezTo>
                  <a:lnTo>
                    <a:pt x="1977" y="1"/>
                  </a:lnTo>
                  <a:cubicBezTo>
                    <a:pt x="2429" y="1"/>
                    <a:pt x="2834" y="382"/>
                    <a:pt x="2834" y="858"/>
                  </a:cubicBezTo>
                  <a:cubicBezTo>
                    <a:pt x="2810" y="382"/>
                    <a:pt x="3191" y="1"/>
                    <a:pt x="36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8"/>
            <p:cNvSpPr/>
            <p:nvPr/>
          </p:nvSpPr>
          <p:spPr>
            <a:xfrm>
              <a:off x="999798" y="1733705"/>
              <a:ext cx="49653" cy="162495"/>
            </a:xfrm>
            <a:custGeom>
              <a:avLst/>
              <a:gdLst/>
              <a:ahLst/>
              <a:cxnLst/>
              <a:rect l="l" t="t" r="r" b="b"/>
              <a:pathLst>
                <a:path w="1501" h="4907" extrusionOk="0">
                  <a:moveTo>
                    <a:pt x="857" y="858"/>
                  </a:moveTo>
                  <a:lnTo>
                    <a:pt x="857" y="4049"/>
                  </a:lnTo>
                  <a:cubicBezTo>
                    <a:pt x="857" y="4525"/>
                    <a:pt x="476" y="4906"/>
                    <a:pt x="0" y="4906"/>
                  </a:cubicBezTo>
                  <a:lnTo>
                    <a:pt x="643" y="4906"/>
                  </a:lnTo>
                  <a:cubicBezTo>
                    <a:pt x="1119" y="4906"/>
                    <a:pt x="1500" y="4525"/>
                    <a:pt x="1500" y="4049"/>
                  </a:cubicBezTo>
                  <a:lnTo>
                    <a:pt x="1500" y="858"/>
                  </a:lnTo>
                  <a:cubicBezTo>
                    <a:pt x="1500" y="382"/>
                    <a:pt x="1119" y="1"/>
                    <a:pt x="643" y="1"/>
                  </a:cubicBezTo>
                  <a:lnTo>
                    <a:pt x="0" y="1"/>
                  </a:lnTo>
                  <a:cubicBezTo>
                    <a:pt x="476" y="1"/>
                    <a:pt x="857" y="382"/>
                    <a:pt x="857" y="8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8"/>
            <p:cNvSpPr/>
            <p:nvPr/>
          </p:nvSpPr>
          <p:spPr>
            <a:xfrm>
              <a:off x="906049" y="1733705"/>
              <a:ext cx="50447" cy="162495"/>
            </a:xfrm>
            <a:custGeom>
              <a:avLst/>
              <a:gdLst/>
              <a:ahLst/>
              <a:cxnLst/>
              <a:rect l="l" t="t" r="r" b="b"/>
              <a:pathLst>
                <a:path w="1525" h="4907" extrusionOk="0">
                  <a:moveTo>
                    <a:pt x="858" y="858"/>
                  </a:moveTo>
                  <a:lnTo>
                    <a:pt x="858" y="4049"/>
                  </a:lnTo>
                  <a:cubicBezTo>
                    <a:pt x="858" y="4525"/>
                    <a:pt x="477" y="4906"/>
                    <a:pt x="0" y="4906"/>
                  </a:cubicBezTo>
                  <a:lnTo>
                    <a:pt x="643" y="4906"/>
                  </a:lnTo>
                  <a:cubicBezTo>
                    <a:pt x="1120" y="4906"/>
                    <a:pt x="1524" y="4525"/>
                    <a:pt x="1524" y="4049"/>
                  </a:cubicBezTo>
                  <a:lnTo>
                    <a:pt x="1524" y="858"/>
                  </a:lnTo>
                  <a:cubicBezTo>
                    <a:pt x="1524" y="382"/>
                    <a:pt x="1120" y="1"/>
                    <a:pt x="643" y="1"/>
                  </a:cubicBezTo>
                  <a:lnTo>
                    <a:pt x="0" y="1"/>
                  </a:lnTo>
                  <a:cubicBezTo>
                    <a:pt x="477" y="1"/>
                    <a:pt x="858" y="382"/>
                    <a:pt x="858" y="8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8"/>
            <p:cNvSpPr/>
            <p:nvPr/>
          </p:nvSpPr>
          <p:spPr>
            <a:xfrm>
              <a:off x="862715" y="1798378"/>
              <a:ext cx="186737" cy="31592"/>
            </a:xfrm>
            <a:custGeom>
              <a:avLst/>
              <a:gdLst/>
              <a:ahLst/>
              <a:cxnLst/>
              <a:rect l="l" t="t" r="r" b="b"/>
              <a:pathLst>
                <a:path w="5645" h="954" extrusionOk="0">
                  <a:moveTo>
                    <a:pt x="0" y="0"/>
                  </a:moveTo>
                  <a:lnTo>
                    <a:pt x="2834" y="0"/>
                  </a:lnTo>
                  <a:lnTo>
                    <a:pt x="5644" y="0"/>
                  </a:lnTo>
                  <a:lnTo>
                    <a:pt x="5644" y="953"/>
                  </a:lnTo>
                  <a:lnTo>
                    <a:pt x="2834" y="953"/>
                  </a:lnTo>
                  <a:lnTo>
                    <a:pt x="0" y="953"/>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8"/>
            <p:cNvSpPr/>
            <p:nvPr/>
          </p:nvSpPr>
          <p:spPr>
            <a:xfrm>
              <a:off x="996623" y="1680091"/>
              <a:ext cx="20543" cy="53646"/>
            </a:xfrm>
            <a:custGeom>
              <a:avLst/>
              <a:gdLst/>
              <a:ahLst/>
              <a:cxnLst/>
              <a:rect l="l" t="t" r="r" b="b"/>
              <a:pathLst>
                <a:path w="621" h="1620" extrusionOk="0">
                  <a:moveTo>
                    <a:pt x="168" y="0"/>
                  </a:moveTo>
                  <a:lnTo>
                    <a:pt x="453" y="0"/>
                  </a:lnTo>
                  <a:cubicBezTo>
                    <a:pt x="525" y="0"/>
                    <a:pt x="620" y="96"/>
                    <a:pt x="620" y="191"/>
                  </a:cubicBezTo>
                  <a:lnTo>
                    <a:pt x="620" y="1620"/>
                  </a:lnTo>
                  <a:lnTo>
                    <a:pt x="1" y="1620"/>
                  </a:lnTo>
                  <a:lnTo>
                    <a:pt x="1" y="191"/>
                  </a:lnTo>
                  <a:cubicBezTo>
                    <a:pt x="1" y="72"/>
                    <a:pt x="96" y="0"/>
                    <a:pt x="168" y="0"/>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8"/>
            <p:cNvSpPr/>
            <p:nvPr/>
          </p:nvSpPr>
          <p:spPr>
            <a:xfrm>
              <a:off x="902113" y="1680091"/>
              <a:ext cx="20510" cy="53646"/>
            </a:xfrm>
            <a:custGeom>
              <a:avLst/>
              <a:gdLst/>
              <a:ahLst/>
              <a:cxnLst/>
              <a:rect l="l" t="t" r="r" b="b"/>
              <a:pathLst>
                <a:path w="620" h="1620" extrusionOk="0">
                  <a:moveTo>
                    <a:pt x="167" y="0"/>
                  </a:moveTo>
                  <a:lnTo>
                    <a:pt x="453" y="0"/>
                  </a:lnTo>
                  <a:cubicBezTo>
                    <a:pt x="524" y="0"/>
                    <a:pt x="619" y="96"/>
                    <a:pt x="619" y="191"/>
                  </a:cubicBezTo>
                  <a:lnTo>
                    <a:pt x="619" y="1620"/>
                  </a:lnTo>
                  <a:lnTo>
                    <a:pt x="0" y="1620"/>
                  </a:lnTo>
                  <a:lnTo>
                    <a:pt x="0" y="191"/>
                  </a:lnTo>
                  <a:cubicBezTo>
                    <a:pt x="24" y="72"/>
                    <a:pt x="95" y="0"/>
                    <a:pt x="167" y="0"/>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8"/>
            <p:cNvSpPr/>
            <p:nvPr/>
          </p:nvSpPr>
          <p:spPr>
            <a:xfrm>
              <a:off x="881603" y="1806260"/>
              <a:ext cx="33940" cy="58382"/>
            </a:xfrm>
            <a:custGeom>
              <a:avLst/>
              <a:gdLst/>
              <a:ahLst/>
              <a:cxnLst/>
              <a:rect l="l" t="t" r="r" b="b"/>
              <a:pathLst>
                <a:path w="1026" h="1763" extrusionOk="0">
                  <a:moveTo>
                    <a:pt x="1" y="1"/>
                  </a:moveTo>
                  <a:lnTo>
                    <a:pt x="1025" y="1382"/>
                  </a:lnTo>
                  <a:lnTo>
                    <a:pt x="1" y="1763"/>
                  </a:lnTo>
                  <a:close/>
                </a:path>
              </a:pathLst>
            </a:custGeom>
            <a:solidFill>
              <a:srgbClr val="DDE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8"/>
            <p:cNvSpPr/>
            <p:nvPr/>
          </p:nvSpPr>
          <p:spPr>
            <a:xfrm>
              <a:off x="876112" y="1805465"/>
              <a:ext cx="46510" cy="62620"/>
            </a:xfrm>
            <a:custGeom>
              <a:avLst/>
              <a:gdLst/>
              <a:ahLst/>
              <a:cxnLst/>
              <a:rect l="l" t="t" r="r" b="b"/>
              <a:pathLst>
                <a:path w="1406" h="1891" extrusionOk="0">
                  <a:moveTo>
                    <a:pt x="0" y="1"/>
                  </a:moveTo>
                  <a:lnTo>
                    <a:pt x="0" y="1739"/>
                  </a:lnTo>
                  <a:lnTo>
                    <a:pt x="0" y="1787"/>
                  </a:lnTo>
                  <a:cubicBezTo>
                    <a:pt x="37" y="1860"/>
                    <a:pt x="87" y="1891"/>
                    <a:pt x="151" y="1891"/>
                  </a:cubicBezTo>
                  <a:cubicBezTo>
                    <a:pt x="171" y="1891"/>
                    <a:pt x="192" y="1888"/>
                    <a:pt x="215" y="1882"/>
                  </a:cubicBezTo>
                  <a:lnTo>
                    <a:pt x="1262" y="1501"/>
                  </a:lnTo>
                  <a:cubicBezTo>
                    <a:pt x="1286" y="1501"/>
                    <a:pt x="1310" y="1453"/>
                    <a:pt x="1310" y="1453"/>
                  </a:cubicBezTo>
                  <a:cubicBezTo>
                    <a:pt x="1382" y="1430"/>
                    <a:pt x="1405" y="1311"/>
                    <a:pt x="1358" y="1263"/>
                  </a:cubicBezTo>
                  <a:lnTo>
                    <a:pt x="334" y="1"/>
                  </a:ln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8"/>
            <p:cNvSpPr/>
            <p:nvPr/>
          </p:nvSpPr>
          <p:spPr>
            <a:xfrm>
              <a:off x="969861" y="1805465"/>
              <a:ext cx="46510" cy="62620"/>
            </a:xfrm>
            <a:custGeom>
              <a:avLst/>
              <a:gdLst/>
              <a:ahLst/>
              <a:cxnLst/>
              <a:rect l="l" t="t" r="r" b="b"/>
              <a:pathLst>
                <a:path w="1406" h="1891" extrusionOk="0">
                  <a:moveTo>
                    <a:pt x="0" y="1"/>
                  </a:moveTo>
                  <a:lnTo>
                    <a:pt x="0" y="1739"/>
                  </a:lnTo>
                  <a:lnTo>
                    <a:pt x="0" y="1787"/>
                  </a:lnTo>
                  <a:cubicBezTo>
                    <a:pt x="18" y="1860"/>
                    <a:pt x="78" y="1891"/>
                    <a:pt x="148" y="1891"/>
                  </a:cubicBezTo>
                  <a:cubicBezTo>
                    <a:pt x="170" y="1891"/>
                    <a:pt x="192" y="1888"/>
                    <a:pt x="215" y="1882"/>
                  </a:cubicBezTo>
                  <a:lnTo>
                    <a:pt x="1262" y="1501"/>
                  </a:lnTo>
                  <a:cubicBezTo>
                    <a:pt x="1286" y="1501"/>
                    <a:pt x="1310" y="1453"/>
                    <a:pt x="1310" y="1453"/>
                  </a:cubicBezTo>
                  <a:cubicBezTo>
                    <a:pt x="1381" y="1430"/>
                    <a:pt x="1405" y="1311"/>
                    <a:pt x="1334" y="1263"/>
                  </a:cubicBezTo>
                  <a:lnTo>
                    <a:pt x="334" y="1"/>
                  </a:ln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8"/>
            <p:cNvSpPr/>
            <p:nvPr/>
          </p:nvSpPr>
          <p:spPr>
            <a:xfrm>
              <a:off x="969861" y="1805465"/>
              <a:ext cx="46510" cy="62620"/>
            </a:xfrm>
            <a:custGeom>
              <a:avLst/>
              <a:gdLst/>
              <a:ahLst/>
              <a:cxnLst/>
              <a:rect l="l" t="t" r="r" b="b"/>
              <a:pathLst>
                <a:path w="1406" h="1891" extrusionOk="0">
                  <a:moveTo>
                    <a:pt x="24" y="1"/>
                  </a:moveTo>
                  <a:lnTo>
                    <a:pt x="24" y="382"/>
                  </a:lnTo>
                  <a:lnTo>
                    <a:pt x="715" y="1263"/>
                  </a:lnTo>
                  <a:cubicBezTo>
                    <a:pt x="762" y="1311"/>
                    <a:pt x="738" y="1406"/>
                    <a:pt x="691" y="1453"/>
                  </a:cubicBezTo>
                  <a:cubicBezTo>
                    <a:pt x="643" y="1501"/>
                    <a:pt x="643" y="1501"/>
                    <a:pt x="619" y="1501"/>
                  </a:cubicBezTo>
                  <a:lnTo>
                    <a:pt x="0" y="1739"/>
                  </a:lnTo>
                  <a:lnTo>
                    <a:pt x="0" y="1787"/>
                  </a:lnTo>
                  <a:cubicBezTo>
                    <a:pt x="18" y="1860"/>
                    <a:pt x="78" y="1891"/>
                    <a:pt x="148" y="1891"/>
                  </a:cubicBezTo>
                  <a:cubicBezTo>
                    <a:pt x="170" y="1891"/>
                    <a:pt x="192" y="1888"/>
                    <a:pt x="215" y="1882"/>
                  </a:cubicBezTo>
                  <a:lnTo>
                    <a:pt x="1262" y="1501"/>
                  </a:lnTo>
                  <a:cubicBezTo>
                    <a:pt x="1286" y="1501"/>
                    <a:pt x="1310" y="1453"/>
                    <a:pt x="1310" y="1453"/>
                  </a:cubicBezTo>
                  <a:cubicBezTo>
                    <a:pt x="1358" y="1430"/>
                    <a:pt x="1405" y="1311"/>
                    <a:pt x="1334" y="1263"/>
                  </a:cubicBezTo>
                  <a:lnTo>
                    <a:pt x="357" y="1"/>
                  </a:ln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8"/>
            <p:cNvSpPr/>
            <p:nvPr/>
          </p:nvSpPr>
          <p:spPr>
            <a:xfrm>
              <a:off x="876112" y="1805465"/>
              <a:ext cx="46510" cy="62620"/>
            </a:xfrm>
            <a:custGeom>
              <a:avLst/>
              <a:gdLst/>
              <a:ahLst/>
              <a:cxnLst/>
              <a:rect l="l" t="t" r="r" b="b"/>
              <a:pathLst>
                <a:path w="1406" h="1891" extrusionOk="0">
                  <a:moveTo>
                    <a:pt x="24" y="1"/>
                  </a:moveTo>
                  <a:lnTo>
                    <a:pt x="24" y="382"/>
                  </a:lnTo>
                  <a:lnTo>
                    <a:pt x="715" y="1263"/>
                  </a:lnTo>
                  <a:cubicBezTo>
                    <a:pt x="786" y="1311"/>
                    <a:pt x="762" y="1406"/>
                    <a:pt x="691" y="1453"/>
                  </a:cubicBezTo>
                  <a:cubicBezTo>
                    <a:pt x="667" y="1501"/>
                    <a:pt x="667" y="1501"/>
                    <a:pt x="619" y="1501"/>
                  </a:cubicBezTo>
                  <a:lnTo>
                    <a:pt x="0" y="1739"/>
                  </a:lnTo>
                  <a:lnTo>
                    <a:pt x="0" y="1787"/>
                  </a:lnTo>
                  <a:cubicBezTo>
                    <a:pt x="37" y="1860"/>
                    <a:pt x="87" y="1891"/>
                    <a:pt x="151" y="1891"/>
                  </a:cubicBezTo>
                  <a:cubicBezTo>
                    <a:pt x="171" y="1891"/>
                    <a:pt x="192" y="1888"/>
                    <a:pt x="215" y="1882"/>
                  </a:cubicBezTo>
                  <a:lnTo>
                    <a:pt x="1262" y="1501"/>
                  </a:lnTo>
                  <a:cubicBezTo>
                    <a:pt x="1286" y="1501"/>
                    <a:pt x="1310" y="1453"/>
                    <a:pt x="1310" y="1453"/>
                  </a:cubicBezTo>
                  <a:cubicBezTo>
                    <a:pt x="1382" y="1430"/>
                    <a:pt x="1405" y="1311"/>
                    <a:pt x="1358" y="1263"/>
                  </a:cubicBezTo>
                  <a:lnTo>
                    <a:pt x="358" y="1"/>
                  </a:ln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8"/>
            <p:cNvSpPr/>
            <p:nvPr/>
          </p:nvSpPr>
          <p:spPr>
            <a:xfrm>
              <a:off x="895795" y="1600450"/>
              <a:ext cx="121371" cy="30764"/>
            </a:xfrm>
            <a:custGeom>
              <a:avLst/>
              <a:gdLst/>
              <a:ahLst/>
              <a:cxnLst/>
              <a:rect l="l" t="t" r="r" b="b"/>
              <a:pathLst>
                <a:path w="3669" h="929" extrusionOk="0">
                  <a:moveTo>
                    <a:pt x="1" y="476"/>
                  </a:moveTo>
                  <a:cubicBezTo>
                    <a:pt x="1" y="714"/>
                    <a:pt x="215" y="929"/>
                    <a:pt x="477" y="929"/>
                  </a:cubicBezTo>
                  <a:lnTo>
                    <a:pt x="3192" y="929"/>
                  </a:lnTo>
                  <a:cubicBezTo>
                    <a:pt x="3454" y="929"/>
                    <a:pt x="3668" y="691"/>
                    <a:pt x="3644" y="429"/>
                  </a:cubicBezTo>
                  <a:cubicBezTo>
                    <a:pt x="3597" y="191"/>
                    <a:pt x="3406" y="0"/>
                    <a:pt x="3168" y="0"/>
                  </a:cubicBezTo>
                  <a:lnTo>
                    <a:pt x="453" y="0"/>
                  </a:lnTo>
                  <a:cubicBezTo>
                    <a:pt x="215" y="0"/>
                    <a:pt x="1" y="214"/>
                    <a:pt x="1" y="47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8"/>
            <p:cNvSpPr/>
            <p:nvPr/>
          </p:nvSpPr>
          <p:spPr>
            <a:xfrm>
              <a:off x="1028148" y="1798378"/>
              <a:ext cx="21304" cy="31592"/>
            </a:xfrm>
            <a:custGeom>
              <a:avLst/>
              <a:gdLst/>
              <a:ahLst/>
              <a:cxnLst/>
              <a:rect l="l" t="t" r="r" b="b"/>
              <a:pathLst>
                <a:path w="644" h="954" extrusionOk="0">
                  <a:moveTo>
                    <a:pt x="0" y="0"/>
                  </a:moveTo>
                  <a:lnTo>
                    <a:pt x="643" y="0"/>
                  </a:lnTo>
                  <a:lnTo>
                    <a:pt x="643" y="953"/>
                  </a:lnTo>
                  <a:lnTo>
                    <a:pt x="0" y="953"/>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8"/>
            <p:cNvSpPr/>
            <p:nvPr/>
          </p:nvSpPr>
          <p:spPr>
            <a:xfrm>
              <a:off x="934399" y="1798378"/>
              <a:ext cx="22097" cy="31592"/>
            </a:xfrm>
            <a:custGeom>
              <a:avLst/>
              <a:gdLst/>
              <a:ahLst/>
              <a:cxnLst/>
              <a:rect l="l" t="t" r="r" b="b"/>
              <a:pathLst>
                <a:path w="668" h="954" extrusionOk="0">
                  <a:moveTo>
                    <a:pt x="1" y="0"/>
                  </a:moveTo>
                  <a:lnTo>
                    <a:pt x="667" y="0"/>
                  </a:lnTo>
                  <a:lnTo>
                    <a:pt x="667" y="953"/>
                  </a:lnTo>
                  <a:lnTo>
                    <a:pt x="1" y="953"/>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8"/>
            <p:cNvSpPr/>
            <p:nvPr/>
          </p:nvSpPr>
          <p:spPr>
            <a:xfrm>
              <a:off x="793379" y="1569686"/>
              <a:ext cx="326169" cy="384863"/>
            </a:xfrm>
            <a:custGeom>
              <a:avLst/>
              <a:gdLst/>
              <a:ahLst/>
              <a:cxnLst/>
              <a:rect l="l" t="t" r="r" b="b"/>
              <a:pathLst>
                <a:path w="9860" h="11622" extrusionOk="0">
                  <a:moveTo>
                    <a:pt x="3549" y="762"/>
                  </a:moveTo>
                  <a:cubicBezTo>
                    <a:pt x="3382" y="762"/>
                    <a:pt x="3216" y="810"/>
                    <a:pt x="3097" y="929"/>
                  </a:cubicBezTo>
                  <a:cubicBezTo>
                    <a:pt x="2978" y="1048"/>
                    <a:pt x="2930" y="1191"/>
                    <a:pt x="2930" y="1382"/>
                  </a:cubicBezTo>
                  <a:cubicBezTo>
                    <a:pt x="2930" y="1548"/>
                    <a:pt x="2978" y="1715"/>
                    <a:pt x="3097" y="1834"/>
                  </a:cubicBezTo>
                  <a:cubicBezTo>
                    <a:pt x="3216" y="1953"/>
                    <a:pt x="3382" y="2001"/>
                    <a:pt x="3549" y="2001"/>
                  </a:cubicBezTo>
                  <a:lnTo>
                    <a:pt x="4526" y="2001"/>
                  </a:lnTo>
                  <a:cubicBezTo>
                    <a:pt x="4645" y="2001"/>
                    <a:pt x="4716" y="1905"/>
                    <a:pt x="4716" y="1834"/>
                  </a:cubicBezTo>
                  <a:cubicBezTo>
                    <a:pt x="4716" y="1739"/>
                    <a:pt x="4621" y="1667"/>
                    <a:pt x="4526" y="1667"/>
                  </a:cubicBezTo>
                  <a:lnTo>
                    <a:pt x="3573" y="1667"/>
                  </a:lnTo>
                  <a:cubicBezTo>
                    <a:pt x="3501" y="1667"/>
                    <a:pt x="3430" y="1643"/>
                    <a:pt x="3382" y="1596"/>
                  </a:cubicBezTo>
                  <a:cubicBezTo>
                    <a:pt x="3311" y="1524"/>
                    <a:pt x="3287" y="1477"/>
                    <a:pt x="3287" y="1382"/>
                  </a:cubicBezTo>
                  <a:cubicBezTo>
                    <a:pt x="3287" y="1286"/>
                    <a:pt x="3311" y="1239"/>
                    <a:pt x="3382" y="1167"/>
                  </a:cubicBezTo>
                  <a:cubicBezTo>
                    <a:pt x="3430" y="1120"/>
                    <a:pt x="3501" y="1072"/>
                    <a:pt x="3573" y="1072"/>
                  </a:cubicBezTo>
                  <a:lnTo>
                    <a:pt x="6288" y="1072"/>
                  </a:lnTo>
                  <a:cubicBezTo>
                    <a:pt x="6383" y="1072"/>
                    <a:pt x="6431" y="1120"/>
                    <a:pt x="6502" y="1167"/>
                  </a:cubicBezTo>
                  <a:cubicBezTo>
                    <a:pt x="6550" y="1239"/>
                    <a:pt x="6597" y="1286"/>
                    <a:pt x="6597" y="1382"/>
                  </a:cubicBezTo>
                  <a:cubicBezTo>
                    <a:pt x="6597" y="1477"/>
                    <a:pt x="6550" y="1524"/>
                    <a:pt x="6502" y="1596"/>
                  </a:cubicBezTo>
                  <a:cubicBezTo>
                    <a:pt x="6431" y="1643"/>
                    <a:pt x="6383" y="1667"/>
                    <a:pt x="6288" y="1667"/>
                  </a:cubicBezTo>
                  <a:lnTo>
                    <a:pt x="5311" y="1667"/>
                  </a:lnTo>
                  <a:cubicBezTo>
                    <a:pt x="5192" y="1667"/>
                    <a:pt x="5121" y="1763"/>
                    <a:pt x="5121" y="1858"/>
                  </a:cubicBezTo>
                  <a:cubicBezTo>
                    <a:pt x="5121" y="1953"/>
                    <a:pt x="5216" y="2001"/>
                    <a:pt x="5311" y="2001"/>
                  </a:cubicBezTo>
                  <a:lnTo>
                    <a:pt x="6288" y="2001"/>
                  </a:lnTo>
                  <a:cubicBezTo>
                    <a:pt x="6478" y="2001"/>
                    <a:pt x="6621" y="1953"/>
                    <a:pt x="6740" y="1834"/>
                  </a:cubicBezTo>
                  <a:cubicBezTo>
                    <a:pt x="6859" y="1715"/>
                    <a:pt x="6907" y="1548"/>
                    <a:pt x="6907" y="1382"/>
                  </a:cubicBezTo>
                  <a:cubicBezTo>
                    <a:pt x="6907" y="1191"/>
                    <a:pt x="6859" y="1048"/>
                    <a:pt x="6740" y="929"/>
                  </a:cubicBezTo>
                  <a:cubicBezTo>
                    <a:pt x="6621" y="810"/>
                    <a:pt x="6478" y="762"/>
                    <a:pt x="6288" y="762"/>
                  </a:cubicBezTo>
                  <a:close/>
                  <a:moveTo>
                    <a:pt x="3144" y="4096"/>
                  </a:moveTo>
                  <a:lnTo>
                    <a:pt x="3144" y="4739"/>
                  </a:lnTo>
                  <a:lnTo>
                    <a:pt x="2835" y="4739"/>
                  </a:lnTo>
                  <a:lnTo>
                    <a:pt x="2835" y="4311"/>
                  </a:lnTo>
                  <a:cubicBezTo>
                    <a:pt x="2835" y="4263"/>
                    <a:pt x="2835" y="4168"/>
                    <a:pt x="2906" y="4144"/>
                  </a:cubicBezTo>
                  <a:cubicBezTo>
                    <a:pt x="2954" y="4120"/>
                    <a:pt x="3025" y="4096"/>
                    <a:pt x="3073" y="4096"/>
                  </a:cubicBezTo>
                  <a:close/>
                  <a:moveTo>
                    <a:pt x="5954" y="4096"/>
                  </a:moveTo>
                  <a:lnTo>
                    <a:pt x="5954" y="4739"/>
                  </a:lnTo>
                  <a:lnTo>
                    <a:pt x="5669" y="4739"/>
                  </a:lnTo>
                  <a:lnTo>
                    <a:pt x="5669" y="4311"/>
                  </a:lnTo>
                  <a:cubicBezTo>
                    <a:pt x="5669" y="4263"/>
                    <a:pt x="5669" y="4168"/>
                    <a:pt x="5716" y="4144"/>
                  </a:cubicBezTo>
                  <a:cubicBezTo>
                    <a:pt x="5788" y="4120"/>
                    <a:pt x="5835" y="4096"/>
                    <a:pt x="5907" y="4096"/>
                  </a:cubicBezTo>
                  <a:close/>
                  <a:moveTo>
                    <a:pt x="3763" y="3501"/>
                  </a:moveTo>
                  <a:lnTo>
                    <a:pt x="3763" y="4763"/>
                  </a:lnTo>
                  <a:lnTo>
                    <a:pt x="3501" y="4763"/>
                  </a:lnTo>
                  <a:lnTo>
                    <a:pt x="3501" y="3501"/>
                  </a:lnTo>
                  <a:close/>
                  <a:moveTo>
                    <a:pt x="6597" y="3501"/>
                  </a:moveTo>
                  <a:lnTo>
                    <a:pt x="6597" y="4763"/>
                  </a:lnTo>
                  <a:lnTo>
                    <a:pt x="6312" y="4763"/>
                  </a:lnTo>
                  <a:lnTo>
                    <a:pt x="6312" y="3501"/>
                  </a:lnTo>
                  <a:close/>
                  <a:moveTo>
                    <a:pt x="2501" y="5287"/>
                  </a:moveTo>
                  <a:lnTo>
                    <a:pt x="2501" y="6764"/>
                  </a:lnTo>
                  <a:lnTo>
                    <a:pt x="2239" y="6764"/>
                  </a:lnTo>
                  <a:lnTo>
                    <a:pt x="2239" y="5835"/>
                  </a:lnTo>
                  <a:cubicBezTo>
                    <a:pt x="2239" y="5644"/>
                    <a:pt x="2335" y="5454"/>
                    <a:pt x="2454" y="5335"/>
                  </a:cubicBezTo>
                  <a:cubicBezTo>
                    <a:pt x="2477" y="5311"/>
                    <a:pt x="2477" y="5287"/>
                    <a:pt x="2501" y="5287"/>
                  </a:cubicBezTo>
                  <a:close/>
                  <a:moveTo>
                    <a:pt x="4025" y="5097"/>
                  </a:moveTo>
                  <a:cubicBezTo>
                    <a:pt x="4240" y="5097"/>
                    <a:pt x="4406" y="5192"/>
                    <a:pt x="4526" y="5311"/>
                  </a:cubicBezTo>
                  <a:cubicBezTo>
                    <a:pt x="4645" y="5454"/>
                    <a:pt x="4740" y="5644"/>
                    <a:pt x="4740" y="5811"/>
                  </a:cubicBezTo>
                  <a:lnTo>
                    <a:pt x="4740" y="6764"/>
                  </a:lnTo>
                  <a:lnTo>
                    <a:pt x="2811" y="6764"/>
                  </a:lnTo>
                  <a:lnTo>
                    <a:pt x="2811" y="5097"/>
                  </a:lnTo>
                  <a:close/>
                  <a:moveTo>
                    <a:pt x="5335" y="5287"/>
                  </a:moveTo>
                  <a:lnTo>
                    <a:pt x="5335" y="6764"/>
                  </a:lnTo>
                  <a:lnTo>
                    <a:pt x="5097" y="6764"/>
                  </a:lnTo>
                  <a:lnTo>
                    <a:pt x="5073" y="5835"/>
                  </a:lnTo>
                  <a:cubicBezTo>
                    <a:pt x="5073" y="5644"/>
                    <a:pt x="5145" y="5454"/>
                    <a:pt x="5288" y="5335"/>
                  </a:cubicBezTo>
                  <a:cubicBezTo>
                    <a:pt x="5311" y="5311"/>
                    <a:pt x="5311" y="5287"/>
                    <a:pt x="5335" y="5287"/>
                  </a:cubicBezTo>
                  <a:close/>
                  <a:moveTo>
                    <a:pt x="5752" y="5086"/>
                  </a:moveTo>
                  <a:cubicBezTo>
                    <a:pt x="5801" y="5086"/>
                    <a:pt x="5843" y="5097"/>
                    <a:pt x="5907" y="5097"/>
                  </a:cubicBezTo>
                  <a:lnTo>
                    <a:pt x="6764" y="5097"/>
                  </a:lnTo>
                  <a:cubicBezTo>
                    <a:pt x="6789" y="5094"/>
                    <a:pt x="6813" y="5093"/>
                    <a:pt x="6837" y="5093"/>
                  </a:cubicBezTo>
                  <a:cubicBezTo>
                    <a:pt x="7046" y="5093"/>
                    <a:pt x="7231" y="5183"/>
                    <a:pt x="7359" y="5311"/>
                  </a:cubicBezTo>
                  <a:cubicBezTo>
                    <a:pt x="7479" y="5454"/>
                    <a:pt x="7574" y="5644"/>
                    <a:pt x="7574" y="5811"/>
                  </a:cubicBezTo>
                  <a:lnTo>
                    <a:pt x="7574" y="6764"/>
                  </a:lnTo>
                  <a:lnTo>
                    <a:pt x="5669" y="6764"/>
                  </a:lnTo>
                  <a:lnTo>
                    <a:pt x="5669" y="5097"/>
                  </a:lnTo>
                  <a:cubicBezTo>
                    <a:pt x="5700" y="5089"/>
                    <a:pt x="5727" y="5086"/>
                    <a:pt x="5752" y="5086"/>
                  </a:cubicBezTo>
                  <a:close/>
                  <a:moveTo>
                    <a:pt x="2501" y="7073"/>
                  </a:moveTo>
                  <a:lnTo>
                    <a:pt x="2501" y="7692"/>
                  </a:lnTo>
                  <a:lnTo>
                    <a:pt x="2263" y="7692"/>
                  </a:lnTo>
                  <a:lnTo>
                    <a:pt x="2263" y="7073"/>
                  </a:lnTo>
                  <a:close/>
                  <a:moveTo>
                    <a:pt x="4740" y="7073"/>
                  </a:moveTo>
                  <a:lnTo>
                    <a:pt x="4740" y="7692"/>
                  </a:lnTo>
                  <a:lnTo>
                    <a:pt x="3287" y="7692"/>
                  </a:lnTo>
                  <a:lnTo>
                    <a:pt x="2835" y="7073"/>
                  </a:lnTo>
                  <a:close/>
                  <a:moveTo>
                    <a:pt x="5335" y="7073"/>
                  </a:moveTo>
                  <a:lnTo>
                    <a:pt x="5335" y="7692"/>
                  </a:lnTo>
                  <a:lnTo>
                    <a:pt x="5097" y="7692"/>
                  </a:lnTo>
                  <a:lnTo>
                    <a:pt x="5097" y="7073"/>
                  </a:lnTo>
                  <a:close/>
                  <a:moveTo>
                    <a:pt x="7574" y="7073"/>
                  </a:moveTo>
                  <a:lnTo>
                    <a:pt x="7574" y="7692"/>
                  </a:lnTo>
                  <a:lnTo>
                    <a:pt x="6121" y="7692"/>
                  </a:lnTo>
                  <a:lnTo>
                    <a:pt x="5669" y="7073"/>
                  </a:lnTo>
                  <a:close/>
                  <a:moveTo>
                    <a:pt x="2835" y="7668"/>
                  </a:moveTo>
                  <a:lnTo>
                    <a:pt x="3501" y="8526"/>
                  </a:lnTo>
                  <a:lnTo>
                    <a:pt x="2835" y="8764"/>
                  </a:lnTo>
                  <a:lnTo>
                    <a:pt x="2835" y="7668"/>
                  </a:lnTo>
                  <a:close/>
                  <a:moveTo>
                    <a:pt x="5692" y="7668"/>
                  </a:moveTo>
                  <a:lnTo>
                    <a:pt x="6359" y="8526"/>
                  </a:lnTo>
                  <a:lnTo>
                    <a:pt x="5692" y="8764"/>
                  </a:lnTo>
                  <a:lnTo>
                    <a:pt x="5692" y="7668"/>
                  </a:lnTo>
                  <a:close/>
                  <a:moveTo>
                    <a:pt x="1025" y="2429"/>
                  </a:moveTo>
                  <a:cubicBezTo>
                    <a:pt x="930" y="2429"/>
                    <a:pt x="834" y="2501"/>
                    <a:pt x="834" y="2596"/>
                  </a:cubicBezTo>
                  <a:lnTo>
                    <a:pt x="834" y="9169"/>
                  </a:lnTo>
                  <a:cubicBezTo>
                    <a:pt x="834" y="9275"/>
                    <a:pt x="911" y="9363"/>
                    <a:pt x="1012" y="9363"/>
                  </a:cubicBezTo>
                  <a:cubicBezTo>
                    <a:pt x="1024" y="9363"/>
                    <a:pt x="1036" y="9362"/>
                    <a:pt x="1049" y="9359"/>
                  </a:cubicBezTo>
                  <a:cubicBezTo>
                    <a:pt x="1120" y="9336"/>
                    <a:pt x="1168" y="9264"/>
                    <a:pt x="1168" y="9169"/>
                  </a:cubicBezTo>
                  <a:lnTo>
                    <a:pt x="1168" y="2787"/>
                  </a:lnTo>
                  <a:lnTo>
                    <a:pt x="8693" y="2787"/>
                  </a:lnTo>
                  <a:lnTo>
                    <a:pt x="8693" y="3263"/>
                  </a:lnTo>
                  <a:cubicBezTo>
                    <a:pt x="8693" y="3382"/>
                    <a:pt x="8788" y="3430"/>
                    <a:pt x="8884" y="3430"/>
                  </a:cubicBezTo>
                  <a:cubicBezTo>
                    <a:pt x="8955" y="3430"/>
                    <a:pt x="9026" y="3334"/>
                    <a:pt x="9026" y="3263"/>
                  </a:cubicBezTo>
                  <a:lnTo>
                    <a:pt x="9026" y="2596"/>
                  </a:lnTo>
                  <a:cubicBezTo>
                    <a:pt x="9026" y="2501"/>
                    <a:pt x="8931" y="2429"/>
                    <a:pt x="8836" y="2429"/>
                  </a:cubicBezTo>
                  <a:close/>
                  <a:moveTo>
                    <a:pt x="4740" y="8050"/>
                  </a:moveTo>
                  <a:lnTo>
                    <a:pt x="4740" y="9002"/>
                  </a:lnTo>
                  <a:cubicBezTo>
                    <a:pt x="4740" y="9216"/>
                    <a:pt x="4645" y="9383"/>
                    <a:pt x="4526" y="9502"/>
                  </a:cubicBezTo>
                  <a:cubicBezTo>
                    <a:pt x="4383" y="9621"/>
                    <a:pt x="4216" y="9717"/>
                    <a:pt x="4025" y="9717"/>
                  </a:cubicBezTo>
                  <a:lnTo>
                    <a:pt x="2930" y="9717"/>
                  </a:lnTo>
                  <a:cubicBezTo>
                    <a:pt x="2739" y="9717"/>
                    <a:pt x="2573" y="9621"/>
                    <a:pt x="2454" y="9502"/>
                  </a:cubicBezTo>
                  <a:cubicBezTo>
                    <a:pt x="2335" y="9359"/>
                    <a:pt x="2239" y="9169"/>
                    <a:pt x="2239" y="9002"/>
                  </a:cubicBezTo>
                  <a:lnTo>
                    <a:pt x="2239" y="8050"/>
                  </a:lnTo>
                  <a:lnTo>
                    <a:pt x="2477" y="8050"/>
                  </a:lnTo>
                  <a:lnTo>
                    <a:pt x="2477" y="9026"/>
                  </a:lnTo>
                  <a:cubicBezTo>
                    <a:pt x="2477" y="9120"/>
                    <a:pt x="2551" y="9184"/>
                    <a:pt x="2640" y="9184"/>
                  </a:cubicBezTo>
                  <a:cubicBezTo>
                    <a:pt x="2665" y="9184"/>
                    <a:pt x="2690" y="9179"/>
                    <a:pt x="2716" y="9169"/>
                  </a:cubicBezTo>
                  <a:lnTo>
                    <a:pt x="3811" y="8788"/>
                  </a:lnTo>
                  <a:cubicBezTo>
                    <a:pt x="3859" y="8788"/>
                    <a:pt x="3859" y="8764"/>
                    <a:pt x="3883" y="8764"/>
                  </a:cubicBezTo>
                  <a:cubicBezTo>
                    <a:pt x="3930" y="8693"/>
                    <a:pt x="3978" y="8621"/>
                    <a:pt x="3906" y="8526"/>
                  </a:cubicBezTo>
                  <a:lnTo>
                    <a:pt x="3549" y="8050"/>
                  </a:lnTo>
                  <a:close/>
                  <a:moveTo>
                    <a:pt x="7598" y="8050"/>
                  </a:moveTo>
                  <a:lnTo>
                    <a:pt x="7598" y="9002"/>
                  </a:lnTo>
                  <a:cubicBezTo>
                    <a:pt x="7598" y="9216"/>
                    <a:pt x="7502" y="9383"/>
                    <a:pt x="7383" y="9502"/>
                  </a:cubicBezTo>
                  <a:cubicBezTo>
                    <a:pt x="7240" y="9621"/>
                    <a:pt x="7074" y="9717"/>
                    <a:pt x="6883" y="9717"/>
                  </a:cubicBezTo>
                  <a:lnTo>
                    <a:pt x="5788" y="9717"/>
                  </a:lnTo>
                  <a:cubicBezTo>
                    <a:pt x="5597" y="9717"/>
                    <a:pt x="5430" y="9621"/>
                    <a:pt x="5311" y="9502"/>
                  </a:cubicBezTo>
                  <a:cubicBezTo>
                    <a:pt x="5192" y="9359"/>
                    <a:pt x="5097" y="9169"/>
                    <a:pt x="5097" y="9002"/>
                  </a:cubicBezTo>
                  <a:lnTo>
                    <a:pt x="5097" y="8050"/>
                  </a:lnTo>
                  <a:lnTo>
                    <a:pt x="5335" y="8050"/>
                  </a:lnTo>
                  <a:lnTo>
                    <a:pt x="5335" y="9026"/>
                  </a:lnTo>
                  <a:cubicBezTo>
                    <a:pt x="5335" y="9120"/>
                    <a:pt x="5409" y="9184"/>
                    <a:pt x="5498" y="9184"/>
                  </a:cubicBezTo>
                  <a:cubicBezTo>
                    <a:pt x="5522" y="9184"/>
                    <a:pt x="5548" y="9179"/>
                    <a:pt x="5573" y="9169"/>
                  </a:cubicBezTo>
                  <a:lnTo>
                    <a:pt x="6669" y="8788"/>
                  </a:lnTo>
                  <a:cubicBezTo>
                    <a:pt x="6716" y="8788"/>
                    <a:pt x="6716" y="8764"/>
                    <a:pt x="6740" y="8764"/>
                  </a:cubicBezTo>
                  <a:cubicBezTo>
                    <a:pt x="6788" y="8693"/>
                    <a:pt x="6836" y="8621"/>
                    <a:pt x="6764" y="8526"/>
                  </a:cubicBezTo>
                  <a:lnTo>
                    <a:pt x="6407" y="8050"/>
                  </a:lnTo>
                  <a:close/>
                  <a:moveTo>
                    <a:pt x="3549" y="3001"/>
                  </a:moveTo>
                  <a:cubicBezTo>
                    <a:pt x="3454" y="3001"/>
                    <a:pt x="3359" y="3049"/>
                    <a:pt x="3311" y="3096"/>
                  </a:cubicBezTo>
                  <a:cubicBezTo>
                    <a:pt x="3240" y="3168"/>
                    <a:pt x="3216" y="3239"/>
                    <a:pt x="3216" y="3334"/>
                  </a:cubicBezTo>
                  <a:lnTo>
                    <a:pt x="3216" y="3596"/>
                  </a:lnTo>
                  <a:lnTo>
                    <a:pt x="3192" y="3596"/>
                  </a:lnTo>
                  <a:cubicBezTo>
                    <a:pt x="3049" y="3596"/>
                    <a:pt x="2882" y="3668"/>
                    <a:pt x="2763" y="3787"/>
                  </a:cubicBezTo>
                  <a:cubicBezTo>
                    <a:pt x="2644" y="3906"/>
                    <a:pt x="2597" y="4049"/>
                    <a:pt x="2597" y="4192"/>
                  </a:cubicBezTo>
                  <a:lnTo>
                    <a:pt x="2597" y="4739"/>
                  </a:lnTo>
                  <a:cubicBezTo>
                    <a:pt x="2477" y="4787"/>
                    <a:pt x="2382" y="4858"/>
                    <a:pt x="2287" y="4954"/>
                  </a:cubicBezTo>
                  <a:cubicBezTo>
                    <a:pt x="2120" y="5144"/>
                    <a:pt x="2001" y="5382"/>
                    <a:pt x="2001" y="5692"/>
                  </a:cubicBezTo>
                  <a:lnTo>
                    <a:pt x="2001" y="6835"/>
                  </a:lnTo>
                  <a:lnTo>
                    <a:pt x="2001" y="7764"/>
                  </a:lnTo>
                  <a:lnTo>
                    <a:pt x="2001" y="8907"/>
                  </a:lnTo>
                  <a:cubicBezTo>
                    <a:pt x="2001" y="9216"/>
                    <a:pt x="2120" y="9478"/>
                    <a:pt x="2287" y="9645"/>
                  </a:cubicBezTo>
                  <a:cubicBezTo>
                    <a:pt x="2477" y="9836"/>
                    <a:pt x="2739" y="9955"/>
                    <a:pt x="3001" y="9955"/>
                  </a:cubicBezTo>
                  <a:lnTo>
                    <a:pt x="4073" y="9955"/>
                  </a:lnTo>
                  <a:cubicBezTo>
                    <a:pt x="4359" y="9955"/>
                    <a:pt x="4621" y="9836"/>
                    <a:pt x="4787" y="9645"/>
                  </a:cubicBezTo>
                  <a:cubicBezTo>
                    <a:pt x="4835" y="9597"/>
                    <a:pt x="4883" y="9526"/>
                    <a:pt x="4907" y="9478"/>
                  </a:cubicBezTo>
                  <a:cubicBezTo>
                    <a:pt x="4954" y="9526"/>
                    <a:pt x="4978" y="9597"/>
                    <a:pt x="5049" y="9645"/>
                  </a:cubicBezTo>
                  <a:cubicBezTo>
                    <a:pt x="5216" y="9836"/>
                    <a:pt x="5478" y="9955"/>
                    <a:pt x="5764" y="9955"/>
                  </a:cubicBezTo>
                  <a:lnTo>
                    <a:pt x="6788" y="9955"/>
                  </a:lnTo>
                  <a:cubicBezTo>
                    <a:pt x="7097" y="9955"/>
                    <a:pt x="7359" y="9836"/>
                    <a:pt x="7550" y="9645"/>
                  </a:cubicBezTo>
                  <a:cubicBezTo>
                    <a:pt x="7717" y="9455"/>
                    <a:pt x="7836" y="9216"/>
                    <a:pt x="7836" y="8907"/>
                  </a:cubicBezTo>
                  <a:lnTo>
                    <a:pt x="7836" y="5716"/>
                  </a:lnTo>
                  <a:cubicBezTo>
                    <a:pt x="7836" y="5430"/>
                    <a:pt x="7717" y="5168"/>
                    <a:pt x="7550" y="4977"/>
                  </a:cubicBezTo>
                  <a:cubicBezTo>
                    <a:pt x="7359" y="4811"/>
                    <a:pt x="7121" y="4692"/>
                    <a:pt x="6859" y="4692"/>
                  </a:cubicBezTo>
                  <a:lnTo>
                    <a:pt x="6859" y="4120"/>
                  </a:lnTo>
                  <a:cubicBezTo>
                    <a:pt x="7002" y="4120"/>
                    <a:pt x="7121" y="4120"/>
                    <a:pt x="7240" y="4144"/>
                  </a:cubicBezTo>
                  <a:cubicBezTo>
                    <a:pt x="7431" y="4168"/>
                    <a:pt x="7598" y="4215"/>
                    <a:pt x="7740" y="4263"/>
                  </a:cubicBezTo>
                  <a:cubicBezTo>
                    <a:pt x="7757" y="4267"/>
                    <a:pt x="7773" y="4269"/>
                    <a:pt x="7789" y="4269"/>
                  </a:cubicBezTo>
                  <a:cubicBezTo>
                    <a:pt x="7866" y="4269"/>
                    <a:pt x="7935" y="4223"/>
                    <a:pt x="7955" y="4144"/>
                  </a:cubicBezTo>
                  <a:cubicBezTo>
                    <a:pt x="7979" y="4049"/>
                    <a:pt x="7931" y="3977"/>
                    <a:pt x="7836" y="3930"/>
                  </a:cubicBezTo>
                  <a:cubicBezTo>
                    <a:pt x="7669" y="3882"/>
                    <a:pt x="7479" y="3858"/>
                    <a:pt x="7264" y="3811"/>
                  </a:cubicBezTo>
                  <a:cubicBezTo>
                    <a:pt x="7145" y="3811"/>
                    <a:pt x="7002" y="3787"/>
                    <a:pt x="6859" y="3787"/>
                  </a:cubicBezTo>
                  <a:lnTo>
                    <a:pt x="6859" y="3430"/>
                  </a:lnTo>
                  <a:cubicBezTo>
                    <a:pt x="6859" y="3334"/>
                    <a:pt x="6836" y="3263"/>
                    <a:pt x="6764" y="3191"/>
                  </a:cubicBezTo>
                  <a:cubicBezTo>
                    <a:pt x="6716" y="3120"/>
                    <a:pt x="6621" y="3096"/>
                    <a:pt x="6526" y="3096"/>
                  </a:cubicBezTo>
                  <a:lnTo>
                    <a:pt x="6264" y="3096"/>
                  </a:lnTo>
                  <a:cubicBezTo>
                    <a:pt x="6169" y="3096"/>
                    <a:pt x="6073" y="3144"/>
                    <a:pt x="6026" y="3191"/>
                  </a:cubicBezTo>
                  <a:cubicBezTo>
                    <a:pt x="5954" y="3263"/>
                    <a:pt x="5931" y="3334"/>
                    <a:pt x="5931" y="3430"/>
                  </a:cubicBezTo>
                  <a:lnTo>
                    <a:pt x="5931" y="3691"/>
                  </a:lnTo>
                  <a:lnTo>
                    <a:pt x="5907" y="3691"/>
                  </a:lnTo>
                  <a:cubicBezTo>
                    <a:pt x="5764" y="3691"/>
                    <a:pt x="5597" y="3763"/>
                    <a:pt x="5478" y="3882"/>
                  </a:cubicBezTo>
                  <a:cubicBezTo>
                    <a:pt x="5359" y="4001"/>
                    <a:pt x="5311" y="4144"/>
                    <a:pt x="5311" y="4287"/>
                  </a:cubicBezTo>
                  <a:lnTo>
                    <a:pt x="5311" y="4835"/>
                  </a:lnTo>
                  <a:cubicBezTo>
                    <a:pt x="5192" y="4882"/>
                    <a:pt x="5097" y="4954"/>
                    <a:pt x="5002" y="5049"/>
                  </a:cubicBezTo>
                  <a:cubicBezTo>
                    <a:pt x="4978" y="5097"/>
                    <a:pt x="4930" y="5168"/>
                    <a:pt x="4883" y="5216"/>
                  </a:cubicBezTo>
                  <a:cubicBezTo>
                    <a:pt x="4859" y="5168"/>
                    <a:pt x="4835" y="5097"/>
                    <a:pt x="4764" y="5049"/>
                  </a:cubicBezTo>
                  <a:cubicBezTo>
                    <a:pt x="4597" y="4858"/>
                    <a:pt x="4359" y="4739"/>
                    <a:pt x="4097" y="4739"/>
                  </a:cubicBezTo>
                  <a:lnTo>
                    <a:pt x="4097" y="4168"/>
                  </a:lnTo>
                  <a:cubicBezTo>
                    <a:pt x="4097" y="4168"/>
                    <a:pt x="4359" y="4168"/>
                    <a:pt x="4478" y="4215"/>
                  </a:cubicBezTo>
                  <a:cubicBezTo>
                    <a:pt x="4645" y="4239"/>
                    <a:pt x="4835" y="4263"/>
                    <a:pt x="4978" y="4334"/>
                  </a:cubicBezTo>
                  <a:cubicBezTo>
                    <a:pt x="4991" y="4338"/>
                    <a:pt x="5004" y="4339"/>
                    <a:pt x="5016" y="4339"/>
                  </a:cubicBezTo>
                  <a:cubicBezTo>
                    <a:pt x="5097" y="4339"/>
                    <a:pt x="5172" y="4277"/>
                    <a:pt x="5192" y="4215"/>
                  </a:cubicBezTo>
                  <a:cubicBezTo>
                    <a:pt x="5216" y="4120"/>
                    <a:pt x="5169" y="4025"/>
                    <a:pt x="5073" y="4001"/>
                  </a:cubicBezTo>
                  <a:cubicBezTo>
                    <a:pt x="4883" y="3930"/>
                    <a:pt x="4716" y="3906"/>
                    <a:pt x="4502" y="3882"/>
                  </a:cubicBezTo>
                  <a:cubicBezTo>
                    <a:pt x="4383" y="3882"/>
                    <a:pt x="4240" y="3858"/>
                    <a:pt x="4049" y="3858"/>
                  </a:cubicBezTo>
                  <a:lnTo>
                    <a:pt x="4144" y="3858"/>
                  </a:lnTo>
                  <a:lnTo>
                    <a:pt x="4144" y="3334"/>
                  </a:lnTo>
                  <a:cubicBezTo>
                    <a:pt x="4144" y="3239"/>
                    <a:pt x="4121" y="3168"/>
                    <a:pt x="4049" y="3096"/>
                  </a:cubicBezTo>
                  <a:cubicBezTo>
                    <a:pt x="4002" y="3049"/>
                    <a:pt x="3811" y="3001"/>
                    <a:pt x="3811" y="3001"/>
                  </a:cubicBezTo>
                  <a:close/>
                  <a:moveTo>
                    <a:pt x="8860" y="3811"/>
                  </a:moveTo>
                  <a:cubicBezTo>
                    <a:pt x="8764" y="3811"/>
                    <a:pt x="8669" y="3906"/>
                    <a:pt x="8669" y="4001"/>
                  </a:cubicBezTo>
                  <a:lnTo>
                    <a:pt x="8645" y="4001"/>
                  </a:lnTo>
                  <a:lnTo>
                    <a:pt x="8645" y="10407"/>
                  </a:lnTo>
                  <a:lnTo>
                    <a:pt x="1144" y="10407"/>
                  </a:lnTo>
                  <a:lnTo>
                    <a:pt x="1144" y="9931"/>
                  </a:lnTo>
                  <a:cubicBezTo>
                    <a:pt x="1144" y="9824"/>
                    <a:pt x="1067" y="9737"/>
                    <a:pt x="966" y="9737"/>
                  </a:cubicBezTo>
                  <a:cubicBezTo>
                    <a:pt x="954" y="9737"/>
                    <a:pt x="942" y="9738"/>
                    <a:pt x="930" y="9740"/>
                  </a:cubicBezTo>
                  <a:cubicBezTo>
                    <a:pt x="882" y="9764"/>
                    <a:pt x="810" y="9836"/>
                    <a:pt x="810" y="9931"/>
                  </a:cubicBezTo>
                  <a:lnTo>
                    <a:pt x="810" y="10574"/>
                  </a:lnTo>
                  <a:cubicBezTo>
                    <a:pt x="810" y="10669"/>
                    <a:pt x="906" y="10764"/>
                    <a:pt x="1001" y="10764"/>
                  </a:cubicBezTo>
                  <a:lnTo>
                    <a:pt x="8812" y="10764"/>
                  </a:lnTo>
                  <a:cubicBezTo>
                    <a:pt x="8907" y="10764"/>
                    <a:pt x="9003" y="10669"/>
                    <a:pt x="9003" y="10574"/>
                  </a:cubicBezTo>
                  <a:lnTo>
                    <a:pt x="9003" y="4001"/>
                  </a:lnTo>
                  <a:cubicBezTo>
                    <a:pt x="9003" y="3906"/>
                    <a:pt x="8931" y="3811"/>
                    <a:pt x="8860" y="3811"/>
                  </a:cubicBezTo>
                  <a:close/>
                  <a:moveTo>
                    <a:pt x="9503" y="357"/>
                  </a:moveTo>
                  <a:lnTo>
                    <a:pt x="9503" y="11288"/>
                  </a:lnTo>
                  <a:lnTo>
                    <a:pt x="358" y="11288"/>
                  </a:lnTo>
                  <a:lnTo>
                    <a:pt x="358" y="357"/>
                  </a:lnTo>
                  <a:close/>
                  <a:moveTo>
                    <a:pt x="191" y="0"/>
                  </a:moveTo>
                  <a:cubicBezTo>
                    <a:pt x="96" y="0"/>
                    <a:pt x="1" y="96"/>
                    <a:pt x="1" y="191"/>
                  </a:cubicBezTo>
                  <a:lnTo>
                    <a:pt x="1" y="11431"/>
                  </a:lnTo>
                  <a:cubicBezTo>
                    <a:pt x="1" y="11526"/>
                    <a:pt x="96" y="11622"/>
                    <a:pt x="191" y="11622"/>
                  </a:cubicBezTo>
                  <a:lnTo>
                    <a:pt x="9669" y="11622"/>
                  </a:lnTo>
                  <a:cubicBezTo>
                    <a:pt x="9765" y="11622"/>
                    <a:pt x="9860" y="11526"/>
                    <a:pt x="9860" y="11431"/>
                  </a:cubicBezTo>
                  <a:lnTo>
                    <a:pt x="9860" y="191"/>
                  </a:lnTo>
                  <a:cubicBezTo>
                    <a:pt x="9860" y="96"/>
                    <a:pt x="9765" y="0"/>
                    <a:pt x="9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68"/>
          <p:cNvGrpSpPr/>
          <p:nvPr/>
        </p:nvGrpSpPr>
        <p:grpSpPr>
          <a:xfrm>
            <a:off x="4045689" y="3978869"/>
            <a:ext cx="247405" cy="387446"/>
            <a:chOff x="4127281" y="4056755"/>
            <a:chExt cx="247405" cy="387446"/>
          </a:xfrm>
        </p:grpSpPr>
        <p:sp>
          <p:nvSpPr>
            <p:cNvPr id="6118" name="Google Shape;6118;p68"/>
            <p:cNvSpPr/>
            <p:nvPr/>
          </p:nvSpPr>
          <p:spPr>
            <a:xfrm>
              <a:off x="4187949" y="4060894"/>
              <a:ext cx="134735" cy="153024"/>
            </a:xfrm>
            <a:custGeom>
              <a:avLst/>
              <a:gdLst/>
              <a:ahLst/>
              <a:cxnLst/>
              <a:rect l="l" t="t" r="r" b="b"/>
              <a:pathLst>
                <a:path w="4073" h="4621" extrusionOk="0">
                  <a:moveTo>
                    <a:pt x="1310" y="4430"/>
                  </a:moveTo>
                  <a:cubicBezTo>
                    <a:pt x="572" y="4073"/>
                    <a:pt x="0" y="3406"/>
                    <a:pt x="191" y="2525"/>
                  </a:cubicBezTo>
                  <a:cubicBezTo>
                    <a:pt x="239" y="2287"/>
                    <a:pt x="358" y="2025"/>
                    <a:pt x="477" y="1858"/>
                  </a:cubicBezTo>
                  <a:cubicBezTo>
                    <a:pt x="667" y="1573"/>
                    <a:pt x="620" y="1882"/>
                    <a:pt x="620" y="2025"/>
                  </a:cubicBezTo>
                  <a:cubicBezTo>
                    <a:pt x="667" y="2263"/>
                    <a:pt x="739" y="2620"/>
                    <a:pt x="929" y="2763"/>
                  </a:cubicBezTo>
                  <a:cubicBezTo>
                    <a:pt x="953" y="2811"/>
                    <a:pt x="1048" y="2859"/>
                    <a:pt x="1072" y="2811"/>
                  </a:cubicBezTo>
                  <a:lnTo>
                    <a:pt x="1072" y="2620"/>
                  </a:lnTo>
                  <a:cubicBezTo>
                    <a:pt x="1072" y="2358"/>
                    <a:pt x="1096" y="2025"/>
                    <a:pt x="1167" y="1763"/>
                  </a:cubicBezTo>
                  <a:cubicBezTo>
                    <a:pt x="1334" y="977"/>
                    <a:pt x="1739" y="382"/>
                    <a:pt x="2477" y="96"/>
                  </a:cubicBezTo>
                  <a:cubicBezTo>
                    <a:pt x="2501" y="96"/>
                    <a:pt x="2691" y="1"/>
                    <a:pt x="2644" y="120"/>
                  </a:cubicBezTo>
                  <a:cubicBezTo>
                    <a:pt x="2620" y="191"/>
                    <a:pt x="2572" y="263"/>
                    <a:pt x="2525" y="334"/>
                  </a:cubicBezTo>
                  <a:cubicBezTo>
                    <a:pt x="2406" y="668"/>
                    <a:pt x="2477" y="1049"/>
                    <a:pt x="2644" y="1334"/>
                  </a:cubicBezTo>
                  <a:cubicBezTo>
                    <a:pt x="2834" y="1644"/>
                    <a:pt x="3120" y="2168"/>
                    <a:pt x="3072" y="2525"/>
                  </a:cubicBezTo>
                  <a:cubicBezTo>
                    <a:pt x="3049" y="2620"/>
                    <a:pt x="3049" y="2716"/>
                    <a:pt x="3168" y="2620"/>
                  </a:cubicBezTo>
                  <a:cubicBezTo>
                    <a:pt x="3287" y="2525"/>
                    <a:pt x="3358" y="2406"/>
                    <a:pt x="3430" y="2263"/>
                  </a:cubicBezTo>
                  <a:cubicBezTo>
                    <a:pt x="3525" y="2097"/>
                    <a:pt x="3525" y="2001"/>
                    <a:pt x="3525" y="1811"/>
                  </a:cubicBezTo>
                  <a:cubicBezTo>
                    <a:pt x="3525" y="1620"/>
                    <a:pt x="3573" y="1668"/>
                    <a:pt x="3644" y="1811"/>
                  </a:cubicBezTo>
                  <a:cubicBezTo>
                    <a:pt x="3787" y="2097"/>
                    <a:pt x="3906" y="2287"/>
                    <a:pt x="3977" y="2597"/>
                  </a:cubicBezTo>
                  <a:cubicBezTo>
                    <a:pt x="4049" y="2882"/>
                    <a:pt x="4073" y="3192"/>
                    <a:pt x="3954" y="3478"/>
                  </a:cubicBezTo>
                  <a:cubicBezTo>
                    <a:pt x="3811" y="3930"/>
                    <a:pt x="3453" y="4240"/>
                    <a:pt x="3072" y="4478"/>
                  </a:cubicBezTo>
                  <a:cubicBezTo>
                    <a:pt x="2953" y="4526"/>
                    <a:pt x="2834" y="4549"/>
                    <a:pt x="2715" y="4621"/>
                  </a:cubicBezTo>
                  <a:cubicBezTo>
                    <a:pt x="2525" y="4549"/>
                    <a:pt x="2310" y="4526"/>
                    <a:pt x="2120" y="4526"/>
                  </a:cubicBezTo>
                  <a:cubicBezTo>
                    <a:pt x="1906" y="4526"/>
                    <a:pt x="1691" y="4526"/>
                    <a:pt x="1453" y="4549"/>
                  </a:cubicBezTo>
                  <a:cubicBezTo>
                    <a:pt x="1429" y="4502"/>
                    <a:pt x="1382" y="4478"/>
                    <a:pt x="1310" y="4430"/>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8"/>
            <p:cNvSpPr/>
            <p:nvPr/>
          </p:nvSpPr>
          <p:spPr>
            <a:xfrm>
              <a:off x="4247824" y="4060133"/>
              <a:ext cx="74860" cy="152991"/>
            </a:xfrm>
            <a:custGeom>
              <a:avLst/>
              <a:gdLst/>
              <a:ahLst/>
              <a:cxnLst/>
              <a:rect l="l" t="t" r="r" b="b"/>
              <a:pathLst>
                <a:path w="2263" h="4620" extrusionOk="0">
                  <a:moveTo>
                    <a:pt x="1286" y="2524"/>
                  </a:moveTo>
                  <a:cubicBezTo>
                    <a:pt x="1358" y="2167"/>
                    <a:pt x="1048" y="1643"/>
                    <a:pt x="881" y="1334"/>
                  </a:cubicBezTo>
                  <a:cubicBezTo>
                    <a:pt x="691" y="1048"/>
                    <a:pt x="596" y="643"/>
                    <a:pt x="762" y="333"/>
                  </a:cubicBezTo>
                  <a:cubicBezTo>
                    <a:pt x="786" y="238"/>
                    <a:pt x="834" y="167"/>
                    <a:pt x="881" y="119"/>
                  </a:cubicBezTo>
                  <a:cubicBezTo>
                    <a:pt x="905" y="0"/>
                    <a:pt x="715" y="95"/>
                    <a:pt x="691" y="95"/>
                  </a:cubicBezTo>
                  <a:cubicBezTo>
                    <a:pt x="453" y="167"/>
                    <a:pt x="238" y="333"/>
                    <a:pt x="72" y="476"/>
                  </a:cubicBezTo>
                  <a:cubicBezTo>
                    <a:pt x="0" y="762"/>
                    <a:pt x="96" y="1072"/>
                    <a:pt x="238" y="1334"/>
                  </a:cubicBezTo>
                  <a:cubicBezTo>
                    <a:pt x="405" y="1596"/>
                    <a:pt x="715" y="2000"/>
                    <a:pt x="762" y="2381"/>
                  </a:cubicBezTo>
                  <a:cubicBezTo>
                    <a:pt x="786" y="2882"/>
                    <a:pt x="1239" y="2739"/>
                    <a:pt x="1286" y="2643"/>
                  </a:cubicBezTo>
                  <a:cubicBezTo>
                    <a:pt x="1262" y="2620"/>
                    <a:pt x="1262" y="2596"/>
                    <a:pt x="1286" y="2524"/>
                  </a:cubicBezTo>
                  <a:close/>
                  <a:moveTo>
                    <a:pt x="1548" y="2596"/>
                  </a:moveTo>
                  <a:cubicBezTo>
                    <a:pt x="1620" y="2882"/>
                    <a:pt x="1643" y="3191"/>
                    <a:pt x="1524" y="3477"/>
                  </a:cubicBezTo>
                  <a:cubicBezTo>
                    <a:pt x="1382" y="3929"/>
                    <a:pt x="1024" y="4215"/>
                    <a:pt x="643" y="4453"/>
                  </a:cubicBezTo>
                  <a:cubicBezTo>
                    <a:pt x="596" y="4501"/>
                    <a:pt x="548" y="4501"/>
                    <a:pt x="524" y="4525"/>
                  </a:cubicBezTo>
                  <a:cubicBezTo>
                    <a:pt x="667" y="4525"/>
                    <a:pt x="810" y="4549"/>
                    <a:pt x="929" y="4620"/>
                  </a:cubicBezTo>
                  <a:cubicBezTo>
                    <a:pt x="1048" y="4572"/>
                    <a:pt x="1167" y="4525"/>
                    <a:pt x="1286" y="4453"/>
                  </a:cubicBezTo>
                  <a:cubicBezTo>
                    <a:pt x="1667" y="4215"/>
                    <a:pt x="2025" y="3929"/>
                    <a:pt x="2167" y="3477"/>
                  </a:cubicBezTo>
                  <a:cubicBezTo>
                    <a:pt x="2263" y="3191"/>
                    <a:pt x="2263" y="2882"/>
                    <a:pt x="2215" y="2596"/>
                  </a:cubicBezTo>
                  <a:cubicBezTo>
                    <a:pt x="2120" y="2286"/>
                    <a:pt x="2025" y="2072"/>
                    <a:pt x="1858" y="1810"/>
                  </a:cubicBezTo>
                  <a:cubicBezTo>
                    <a:pt x="1763" y="1667"/>
                    <a:pt x="1739" y="1596"/>
                    <a:pt x="1739" y="1810"/>
                  </a:cubicBezTo>
                  <a:cubicBezTo>
                    <a:pt x="1739" y="2024"/>
                    <a:pt x="1739" y="2072"/>
                    <a:pt x="1643" y="2262"/>
                  </a:cubicBezTo>
                  <a:cubicBezTo>
                    <a:pt x="1620" y="2310"/>
                    <a:pt x="1596" y="2381"/>
                    <a:pt x="1524" y="2429"/>
                  </a:cubicBezTo>
                  <a:cubicBezTo>
                    <a:pt x="1524" y="2501"/>
                    <a:pt x="1548" y="2548"/>
                    <a:pt x="1548" y="2596"/>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8"/>
            <p:cNvSpPr/>
            <p:nvPr/>
          </p:nvSpPr>
          <p:spPr>
            <a:xfrm>
              <a:off x="4232045" y="4148450"/>
              <a:ext cx="49686" cy="68647"/>
            </a:xfrm>
            <a:custGeom>
              <a:avLst/>
              <a:gdLst/>
              <a:ahLst/>
              <a:cxnLst/>
              <a:rect l="l" t="t" r="r" b="b"/>
              <a:pathLst>
                <a:path w="1502" h="2073" extrusionOk="0">
                  <a:moveTo>
                    <a:pt x="1406" y="1953"/>
                  </a:moveTo>
                  <a:cubicBezTo>
                    <a:pt x="1501" y="1667"/>
                    <a:pt x="1406" y="1286"/>
                    <a:pt x="1192" y="1048"/>
                  </a:cubicBezTo>
                  <a:cubicBezTo>
                    <a:pt x="1025" y="834"/>
                    <a:pt x="1025" y="524"/>
                    <a:pt x="1073" y="238"/>
                  </a:cubicBezTo>
                  <a:cubicBezTo>
                    <a:pt x="1073" y="191"/>
                    <a:pt x="1120" y="119"/>
                    <a:pt x="1144" y="95"/>
                  </a:cubicBezTo>
                  <a:cubicBezTo>
                    <a:pt x="1144" y="0"/>
                    <a:pt x="1049" y="72"/>
                    <a:pt x="1001" y="72"/>
                  </a:cubicBezTo>
                  <a:cubicBezTo>
                    <a:pt x="311" y="310"/>
                    <a:pt x="1" y="810"/>
                    <a:pt x="72" y="1501"/>
                  </a:cubicBezTo>
                  <a:cubicBezTo>
                    <a:pt x="72" y="1596"/>
                    <a:pt x="96" y="1739"/>
                    <a:pt x="168" y="1858"/>
                  </a:cubicBezTo>
                  <a:cubicBezTo>
                    <a:pt x="573" y="2024"/>
                    <a:pt x="1001" y="2072"/>
                    <a:pt x="1406" y="1953"/>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8"/>
            <p:cNvSpPr/>
            <p:nvPr/>
          </p:nvSpPr>
          <p:spPr>
            <a:xfrm>
              <a:off x="4243888" y="4148450"/>
              <a:ext cx="37844" cy="67058"/>
            </a:xfrm>
            <a:custGeom>
              <a:avLst/>
              <a:gdLst/>
              <a:ahLst/>
              <a:cxnLst/>
              <a:rect l="l" t="t" r="r" b="b"/>
              <a:pathLst>
                <a:path w="1144" h="2025" extrusionOk="0">
                  <a:moveTo>
                    <a:pt x="1048" y="1953"/>
                  </a:moveTo>
                  <a:cubicBezTo>
                    <a:pt x="1143" y="1667"/>
                    <a:pt x="1048" y="1286"/>
                    <a:pt x="834" y="1048"/>
                  </a:cubicBezTo>
                  <a:cubicBezTo>
                    <a:pt x="667" y="834"/>
                    <a:pt x="667" y="524"/>
                    <a:pt x="715" y="238"/>
                  </a:cubicBezTo>
                  <a:cubicBezTo>
                    <a:pt x="715" y="191"/>
                    <a:pt x="762" y="119"/>
                    <a:pt x="786" y="95"/>
                  </a:cubicBezTo>
                  <a:cubicBezTo>
                    <a:pt x="786" y="0"/>
                    <a:pt x="691" y="72"/>
                    <a:pt x="643" y="72"/>
                  </a:cubicBezTo>
                  <a:cubicBezTo>
                    <a:pt x="405" y="167"/>
                    <a:pt x="191" y="286"/>
                    <a:pt x="48" y="429"/>
                  </a:cubicBezTo>
                  <a:cubicBezTo>
                    <a:pt x="0" y="667"/>
                    <a:pt x="48" y="905"/>
                    <a:pt x="191" y="1072"/>
                  </a:cubicBezTo>
                  <a:cubicBezTo>
                    <a:pt x="405" y="1334"/>
                    <a:pt x="477" y="1739"/>
                    <a:pt x="405" y="2001"/>
                  </a:cubicBezTo>
                  <a:cubicBezTo>
                    <a:pt x="643" y="2024"/>
                    <a:pt x="834" y="2001"/>
                    <a:pt x="1048" y="1953"/>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8"/>
            <p:cNvSpPr/>
            <p:nvPr/>
          </p:nvSpPr>
          <p:spPr>
            <a:xfrm>
              <a:off x="4164297" y="4233622"/>
              <a:ext cx="191467" cy="99378"/>
            </a:xfrm>
            <a:custGeom>
              <a:avLst/>
              <a:gdLst/>
              <a:ahLst/>
              <a:cxnLst/>
              <a:rect l="l" t="t" r="r" b="b"/>
              <a:pathLst>
                <a:path w="5788" h="3001" extrusionOk="0">
                  <a:moveTo>
                    <a:pt x="5788" y="119"/>
                  </a:moveTo>
                  <a:cubicBezTo>
                    <a:pt x="5788" y="1691"/>
                    <a:pt x="4502" y="3001"/>
                    <a:pt x="2883" y="3001"/>
                  </a:cubicBezTo>
                  <a:cubicBezTo>
                    <a:pt x="1311" y="3001"/>
                    <a:pt x="1" y="1715"/>
                    <a:pt x="1" y="119"/>
                  </a:cubicBezTo>
                  <a:lnTo>
                    <a:pt x="2883" y="0"/>
                  </a:ln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8"/>
            <p:cNvSpPr/>
            <p:nvPr/>
          </p:nvSpPr>
          <p:spPr>
            <a:xfrm>
              <a:off x="4249379" y="4237563"/>
              <a:ext cx="106385" cy="95437"/>
            </a:xfrm>
            <a:custGeom>
              <a:avLst/>
              <a:gdLst/>
              <a:ahLst/>
              <a:cxnLst/>
              <a:rect l="l" t="t" r="r" b="b"/>
              <a:pathLst>
                <a:path w="3216" h="2882" extrusionOk="0">
                  <a:moveTo>
                    <a:pt x="3216" y="0"/>
                  </a:moveTo>
                  <a:cubicBezTo>
                    <a:pt x="3216" y="1572"/>
                    <a:pt x="1930" y="2882"/>
                    <a:pt x="311" y="2882"/>
                  </a:cubicBezTo>
                  <a:cubicBezTo>
                    <a:pt x="191" y="2882"/>
                    <a:pt x="120" y="2882"/>
                    <a:pt x="1" y="2858"/>
                  </a:cubicBezTo>
                  <a:cubicBezTo>
                    <a:pt x="1430" y="2667"/>
                    <a:pt x="2549" y="1477"/>
                    <a:pt x="2549" y="0"/>
                  </a:cubicBezTo>
                  <a:lnTo>
                    <a:pt x="3216" y="0"/>
                  </a:ln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8"/>
            <p:cNvSpPr/>
            <p:nvPr/>
          </p:nvSpPr>
          <p:spPr>
            <a:xfrm>
              <a:off x="4151694" y="4215475"/>
              <a:ext cx="214325" cy="22121"/>
            </a:xfrm>
            <a:custGeom>
              <a:avLst/>
              <a:gdLst/>
              <a:ahLst/>
              <a:cxnLst/>
              <a:rect l="l" t="t" r="r" b="b"/>
              <a:pathLst>
                <a:path w="6479" h="668" extrusionOk="0">
                  <a:moveTo>
                    <a:pt x="382" y="667"/>
                  </a:moveTo>
                  <a:lnTo>
                    <a:pt x="6169" y="667"/>
                  </a:lnTo>
                  <a:cubicBezTo>
                    <a:pt x="6336" y="667"/>
                    <a:pt x="6478" y="524"/>
                    <a:pt x="6478" y="334"/>
                  </a:cubicBezTo>
                  <a:cubicBezTo>
                    <a:pt x="6478" y="143"/>
                    <a:pt x="6336" y="0"/>
                    <a:pt x="6169" y="0"/>
                  </a:cubicBezTo>
                  <a:lnTo>
                    <a:pt x="382" y="0"/>
                  </a:lnTo>
                  <a:cubicBezTo>
                    <a:pt x="215" y="0"/>
                    <a:pt x="96" y="120"/>
                    <a:pt x="49" y="262"/>
                  </a:cubicBezTo>
                  <a:cubicBezTo>
                    <a:pt x="1" y="477"/>
                    <a:pt x="168" y="667"/>
                    <a:pt x="382" y="667"/>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8"/>
            <p:cNvSpPr/>
            <p:nvPr/>
          </p:nvSpPr>
          <p:spPr>
            <a:xfrm>
              <a:off x="4332906" y="4215475"/>
              <a:ext cx="32319" cy="22121"/>
            </a:xfrm>
            <a:custGeom>
              <a:avLst/>
              <a:gdLst/>
              <a:ahLst/>
              <a:cxnLst/>
              <a:rect l="l" t="t" r="r" b="b"/>
              <a:pathLst>
                <a:path w="977" h="668" extrusionOk="0">
                  <a:moveTo>
                    <a:pt x="0" y="667"/>
                  </a:moveTo>
                  <a:lnTo>
                    <a:pt x="643" y="667"/>
                  </a:lnTo>
                  <a:cubicBezTo>
                    <a:pt x="834" y="667"/>
                    <a:pt x="977" y="524"/>
                    <a:pt x="977" y="334"/>
                  </a:cubicBezTo>
                  <a:cubicBezTo>
                    <a:pt x="977" y="143"/>
                    <a:pt x="834" y="0"/>
                    <a:pt x="643" y="0"/>
                  </a:cubicBezTo>
                  <a:lnTo>
                    <a:pt x="0" y="0"/>
                  </a:lnTo>
                  <a:cubicBezTo>
                    <a:pt x="167" y="0"/>
                    <a:pt x="334" y="143"/>
                    <a:pt x="334" y="334"/>
                  </a:cubicBezTo>
                  <a:cubicBezTo>
                    <a:pt x="357" y="524"/>
                    <a:pt x="215" y="667"/>
                    <a:pt x="0" y="667"/>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8"/>
            <p:cNvSpPr/>
            <p:nvPr/>
          </p:nvSpPr>
          <p:spPr>
            <a:xfrm>
              <a:off x="4247824" y="4258061"/>
              <a:ext cx="22858" cy="55236"/>
            </a:xfrm>
            <a:custGeom>
              <a:avLst/>
              <a:gdLst/>
              <a:ahLst/>
              <a:cxnLst/>
              <a:rect l="l" t="t" r="r" b="b"/>
              <a:pathLst>
                <a:path w="691" h="1668" extrusionOk="0">
                  <a:moveTo>
                    <a:pt x="691" y="1286"/>
                  </a:moveTo>
                  <a:lnTo>
                    <a:pt x="691" y="358"/>
                  </a:lnTo>
                  <a:cubicBezTo>
                    <a:pt x="691" y="167"/>
                    <a:pt x="572" y="48"/>
                    <a:pt x="429" y="24"/>
                  </a:cubicBezTo>
                  <a:cubicBezTo>
                    <a:pt x="215" y="0"/>
                    <a:pt x="0" y="143"/>
                    <a:pt x="0" y="358"/>
                  </a:cubicBezTo>
                  <a:lnTo>
                    <a:pt x="0" y="1286"/>
                  </a:lnTo>
                  <a:cubicBezTo>
                    <a:pt x="0" y="1501"/>
                    <a:pt x="191" y="1667"/>
                    <a:pt x="429" y="1620"/>
                  </a:cubicBezTo>
                  <a:cubicBezTo>
                    <a:pt x="596" y="1572"/>
                    <a:pt x="691" y="1429"/>
                    <a:pt x="691" y="1286"/>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8"/>
            <p:cNvSpPr/>
            <p:nvPr/>
          </p:nvSpPr>
          <p:spPr>
            <a:xfrm>
              <a:off x="4127281" y="4056755"/>
              <a:ext cx="247405" cy="387446"/>
            </a:xfrm>
            <a:custGeom>
              <a:avLst/>
              <a:gdLst/>
              <a:ahLst/>
              <a:cxnLst/>
              <a:rect l="l" t="t" r="r" b="b"/>
              <a:pathLst>
                <a:path w="7479" h="11700" extrusionOk="0">
                  <a:moveTo>
                    <a:pt x="4526" y="1"/>
                  </a:moveTo>
                  <a:cubicBezTo>
                    <a:pt x="4510" y="1"/>
                    <a:pt x="4494" y="3"/>
                    <a:pt x="4478" y="7"/>
                  </a:cubicBezTo>
                  <a:cubicBezTo>
                    <a:pt x="4192" y="102"/>
                    <a:pt x="3954" y="173"/>
                    <a:pt x="3740" y="340"/>
                  </a:cubicBezTo>
                  <a:cubicBezTo>
                    <a:pt x="3525" y="459"/>
                    <a:pt x="3359" y="626"/>
                    <a:pt x="3239" y="816"/>
                  </a:cubicBezTo>
                  <a:cubicBezTo>
                    <a:pt x="3168" y="912"/>
                    <a:pt x="3192" y="983"/>
                    <a:pt x="3263" y="1055"/>
                  </a:cubicBezTo>
                  <a:cubicBezTo>
                    <a:pt x="3300" y="1073"/>
                    <a:pt x="3333" y="1081"/>
                    <a:pt x="3363" y="1081"/>
                  </a:cubicBezTo>
                  <a:cubicBezTo>
                    <a:pt x="3413" y="1081"/>
                    <a:pt x="3457" y="1060"/>
                    <a:pt x="3501" y="1031"/>
                  </a:cubicBezTo>
                  <a:cubicBezTo>
                    <a:pt x="3620" y="864"/>
                    <a:pt x="3740" y="721"/>
                    <a:pt x="3906" y="602"/>
                  </a:cubicBezTo>
                  <a:cubicBezTo>
                    <a:pt x="3978" y="554"/>
                    <a:pt x="4073" y="483"/>
                    <a:pt x="4144" y="459"/>
                  </a:cubicBezTo>
                  <a:lnTo>
                    <a:pt x="4144" y="459"/>
                  </a:lnTo>
                  <a:cubicBezTo>
                    <a:pt x="4073" y="721"/>
                    <a:pt x="4025" y="1102"/>
                    <a:pt x="4311" y="1555"/>
                  </a:cubicBezTo>
                  <a:cubicBezTo>
                    <a:pt x="4502" y="1912"/>
                    <a:pt x="4621" y="2174"/>
                    <a:pt x="4668" y="2364"/>
                  </a:cubicBezTo>
                  <a:cubicBezTo>
                    <a:pt x="4716" y="2531"/>
                    <a:pt x="4692" y="2650"/>
                    <a:pt x="4668" y="2769"/>
                  </a:cubicBezTo>
                  <a:cubicBezTo>
                    <a:pt x="4621" y="2864"/>
                    <a:pt x="4692" y="2960"/>
                    <a:pt x="4787" y="2984"/>
                  </a:cubicBezTo>
                  <a:cubicBezTo>
                    <a:pt x="4811" y="2995"/>
                    <a:pt x="4829" y="3001"/>
                    <a:pt x="4847" y="3001"/>
                  </a:cubicBezTo>
                  <a:cubicBezTo>
                    <a:pt x="4865" y="3001"/>
                    <a:pt x="4883" y="2995"/>
                    <a:pt x="4906" y="2984"/>
                  </a:cubicBezTo>
                  <a:cubicBezTo>
                    <a:pt x="5168" y="2841"/>
                    <a:pt x="5383" y="2531"/>
                    <a:pt x="5430" y="2269"/>
                  </a:cubicBezTo>
                  <a:lnTo>
                    <a:pt x="5430" y="2269"/>
                  </a:lnTo>
                  <a:cubicBezTo>
                    <a:pt x="5439" y="2286"/>
                    <a:pt x="5447" y="2304"/>
                    <a:pt x="5455" y="2321"/>
                  </a:cubicBezTo>
                  <a:lnTo>
                    <a:pt x="5455" y="2321"/>
                  </a:lnTo>
                  <a:cubicBezTo>
                    <a:pt x="5493" y="1963"/>
                    <a:pt x="5516" y="1701"/>
                    <a:pt x="5502" y="1674"/>
                  </a:cubicBezTo>
                  <a:cubicBezTo>
                    <a:pt x="5454" y="1650"/>
                    <a:pt x="5407" y="1602"/>
                    <a:pt x="5335" y="1602"/>
                  </a:cubicBezTo>
                  <a:cubicBezTo>
                    <a:pt x="5264" y="1602"/>
                    <a:pt x="5192" y="1698"/>
                    <a:pt x="5192" y="1793"/>
                  </a:cubicBezTo>
                  <a:cubicBezTo>
                    <a:pt x="5216" y="2079"/>
                    <a:pt x="5168" y="2293"/>
                    <a:pt x="5073" y="2436"/>
                  </a:cubicBezTo>
                  <a:cubicBezTo>
                    <a:pt x="5073" y="2388"/>
                    <a:pt x="5049" y="2364"/>
                    <a:pt x="5049" y="2293"/>
                  </a:cubicBezTo>
                  <a:cubicBezTo>
                    <a:pt x="4978" y="2079"/>
                    <a:pt x="4859" y="1793"/>
                    <a:pt x="4621" y="1412"/>
                  </a:cubicBezTo>
                  <a:cubicBezTo>
                    <a:pt x="4263" y="745"/>
                    <a:pt x="4621" y="340"/>
                    <a:pt x="4668" y="269"/>
                  </a:cubicBezTo>
                  <a:cubicBezTo>
                    <a:pt x="4692" y="245"/>
                    <a:pt x="4692" y="173"/>
                    <a:pt x="4692" y="126"/>
                  </a:cubicBezTo>
                  <a:cubicBezTo>
                    <a:pt x="4672" y="47"/>
                    <a:pt x="4604" y="1"/>
                    <a:pt x="4526" y="1"/>
                  </a:cubicBezTo>
                  <a:close/>
                  <a:moveTo>
                    <a:pt x="5455" y="2321"/>
                  </a:moveTo>
                  <a:cubicBezTo>
                    <a:pt x="5398" y="2853"/>
                    <a:pt x="5304" y="3598"/>
                    <a:pt x="5240" y="4101"/>
                  </a:cubicBezTo>
                  <a:lnTo>
                    <a:pt x="5240" y="4101"/>
                  </a:lnTo>
                  <a:cubicBezTo>
                    <a:pt x="5866" y="3490"/>
                    <a:pt x="5668" y="2786"/>
                    <a:pt x="5455" y="2321"/>
                  </a:cubicBezTo>
                  <a:close/>
                  <a:moveTo>
                    <a:pt x="4002" y="3126"/>
                  </a:moveTo>
                  <a:cubicBezTo>
                    <a:pt x="4002" y="3246"/>
                    <a:pt x="3978" y="3365"/>
                    <a:pt x="4002" y="3484"/>
                  </a:cubicBezTo>
                  <a:cubicBezTo>
                    <a:pt x="4025" y="3650"/>
                    <a:pt x="4097" y="3793"/>
                    <a:pt x="4216" y="3912"/>
                  </a:cubicBezTo>
                  <a:cubicBezTo>
                    <a:pt x="4311" y="4008"/>
                    <a:pt x="4359" y="4150"/>
                    <a:pt x="4406" y="4270"/>
                  </a:cubicBezTo>
                  <a:cubicBezTo>
                    <a:pt x="4430" y="4389"/>
                    <a:pt x="4430" y="4484"/>
                    <a:pt x="4430" y="4555"/>
                  </a:cubicBezTo>
                  <a:cubicBezTo>
                    <a:pt x="4311" y="4603"/>
                    <a:pt x="4192" y="4603"/>
                    <a:pt x="4073" y="4627"/>
                  </a:cubicBezTo>
                  <a:cubicBezTo>
                    <a:pt x="3978" y="4627"/>
                    <a:pt x="3882" y="4627"/>
                    <a:pt x="3763" y="4603"/>
                  </a:cubicBezTo>
                  <a:cubicBezTo>
                    <a:pt x="3644" y="4555"/>
                    <a:pt x="3573" y="4531"/>
                    <a:pt x="3454" y="4508"/>
                  </a:cubicBezTo>
                  <a:cubicBezTo>
                    <a:pt x="3454" y="4484"/>
                    <a:pt x="3406" y="4436"/>
                    <a:pt x="3406" y="4412"/>
                  </a:cubicBezTo>
                  <a:cubicBezTo>
                    <a:pt x="3382" y="4317"/>
                    <a:pt x="3382" y="4246"/>
                    <a:pt x="3382" y="4150"/>
                  </a:cubicBezTo>
                  <a:cubicBezTo>
                    <a:pt x="3382" y="3912"/>
                    <a:pt x="3406" y="3698"/>
                    <a:pt x="3525" y="3531"/>
                  </a:cubicBezTo>
                  <a:cubicBezTo>
                    <a:pt x="3620" y="3341"/>
                    <a:pt x="3811" y="3222"/>
                    <a:pt x="4002" y="3126"/>
                  </a:cubicBezTo>
                  <a:close/>
                  <a:moveTo>
                    <a:pt x="2382" y="5913"/>
                  </a:moveTo>
                  <a:cubicBezTo>
                    <a:pt x="2263" y="5913"/>
                    <a:pt x="2168" y="5960"/>
                    <a:pt x="2168" y="6079"/>
                  </a:cubicBezTo>
                  <a:lnTo>
                    <a:pt x="2168" y="6865"/>
                  </a:lnTo>
                  <a:cubicBezTo>
                    <a:pt x="2168" y="6984"/>
                    <a:pt x="2239" y="7032"/>
                    <a:pt x="2334" y="7032"/>
                  </a:cubicBezTo>
                  <a:cubicBezTo>
                    <a:pt x="2430" y="7032"/>
                    <a:pt x="2501" y="6937"/>
                    <a:pt x="2501" y="6865"/>
                  </a:cubicBezTo>
                  <a:lnTo>
                    <a:pt x="2501" y="6079"/>
                  </a:lnTo>
                  <a:cubicBezTo>
                    <a:pt x="2501" y="5984"/>
                    <a:pt x="2454" y="5937"/>
                    <a:pt x="2382" y="5913"/>
                  </a:cubicBezTo>
                  <a:close/>
                  <a:moveTo>
                    <a:pt x="5716" y="5913"/>
                  </a:moveTo>
                  <a:cubicBezTo>
                    <a:pt x="5597" y="5913"/>
                    <a:pt x="5502" y="5960"/>
                    <a:pt x="5502" y="6079"/>
                  </a:cubicBezTo>
                  <a:lnTo>
                    <a:pt x="5502" y="6865"/>
                  </a:lnTo>
                  <a:cubicBezTo>
                    <a:pt x="5502" y="6984"/>
                    <a:pt x="5573" y="7032"/>
                    <a:pt x="5669" y="7032"/>
                  </a:cubicBezTo>
                  <a:cubicBezTo>
                    <a:pt x="5764" y="7032"/>
                    <a:pt x="5811" y="6937"/>
                    <a:pt x="5811" y="6865"/>
                  </a:cubicBezTo>
                  <a:lnTo>
                    <a:pt x="5811" y="6079"/>
                  </a:lnTo>
                  <a:cubicBezTo>
                    <a:pt x="5811" y="5984"/>
                    <a:pt x="5788" y="5937"/>
                    <a:pt x="5716" y="5913"/>
                  </a:cubicBezTo>
                  <a:close/>
                  <a:moveTo>
                    <a:pt x="3025" y="5913"/>
                  </a:moveTo>
                  <a:cubicBezTo>
                    <a:pt x="2906" y="5913"/>
                    <a:pt x="2811" y="5960"/>
                    <a:pt x="2811" y="6079"/>
                  </a:cubicBezTo>
                  <a:lnTo>
                    <a:pt x="2811" y="6889"/>
                  </a:lnTo>
                  <a:cubicBezTo>
                    <a:pt x="2811" y="7008"/>
                    <a:pt x="2906" y="7056"/>
                    <a:pt x="3001" y="7056"/>
                  </a:cubicBezTo>
                  <a:cubicBezTo>
                    <a:pt x="3097" y="7056"/>
                    <a:pt x="3144" y="6984"/>
                    <a:pt x="3144" y="6889"/>
                  </a:cubicBezTo>
                  <a:lnTo>
                    <a:pt x="3144" y="6079"/>
                  </a:lnTo>
                  <a:cubicBezTo>
                    <a:pt x="3144" y="5984"/>
                    <a:pt x="3120" y="5937"/>
                    <a:pt x="3025" y="5913"/>
                  </a:cubicBezTo>
                  <a:close/>
                  <a:moveTo>
                    <a:pt x="5026" y="5913"/>
                  </a:moveTo>
                  <a:cubicBezTo>
                    <a:pt x="4906" y="5913"/>
                    <a:pt x="4811" y="5960"/>
                    <a:pt x="4811" y="6079"/>
                  </a:cubicBezTo>
                  <a:lnTo>
                    <a:pt x="4811" y="6889"/>
                  </a:lnTo>
                  <a:cubicBezTo>
                    <a:pt x="4811" y="7008"/>
                    <a:pt x="4906" y="7056"/>
                    <a:pt x="4978" y="7056"/>
                  </a:cubicBezTo>
                  <a:cubicBezTo>
                    <a:pt x="5073" y="7056"/>
                    <a:pt x="5145" y="6984"/>
                    <a:pt x="5145" y="6889"/>
                  </a:cubicBezTo>
                  <a:lnTo>
                    <a:pt x="5145" y="6079"/>
                  </a:lnTo>
                  <a:cubicBezTo>
                    <a:pt x="5145" y="5984"/>
                    <a:pt x="5121" y="5937"/>
                    <a:pt x="5026" y="5913"/>
                  </a:cubicBezTo>
                  <a:close/>
                  <a:moveTo>
                    <a:pt x="3978" y="6270"/>
                  </a:moveTo>
                  <a:cubicBezTo>
                    <a:pt x="4049" y="6270"/>
                    <a:pt x="4073" y="6294"/>
                    <a:pt x="4097" y="6318"/>
                  </a:cubicBezTo>
                  <a:cubicBezTo>
                    <a:pt x="4121" y="6341"/>
                    <a:pt x="4168" y="6389"/>
                    <a:pt x="4168" y="6437"/>
                  </a:cubicBezTo>
                  <a:lnTo>
                    <a:pt x="4168" y="7365"/>
                  </a:lnTo>
                  <a:cubicBezTo>
                    <a:pt x="4168" y="7413"/>
                    <a:pt x="4168" y="7461"/>
                    <a:pt x="4097" y="7484"/>
                  </a:cubicBezTo>
                  <a:cubicBezTo>
                    <a:pt x="4073" y="7508"/>
                    <a:pt x="4049" y="7532"/>
                    <a:pt x="3978" y="7532"/>
                  </a:cubicBezTo>
                  <a:cubicBezTo>
                    <a:pt x="3930" y="7532"/>
                    <a:pt x="3882" y="7508"/>
                    <a:pt x="3859" y="7484"/>
                  </a:cubicBezTo>
                  <a:cubicBezTo>
                    <a:pt x="3835" y="7461"/>
                    <a:pt x="3811" y="7413"/>
                    <a:pt x="3811" y="7365"/>
                  </a:cubicBezTo>
                  <a:lnTo>
                    <a:pt x="3811" y="6437"/>
                  </a:lnTo>
                  <a:cubicBezTo>
                    <a:pt x="3811" y="6389"/>
                    <a:pt x="3835" y="6341"/>
                    <a:pt x="3859" y="6318"/>
                  </a:cubicBezTo>
                  <a:cubicBezTo>
                    <a:pt x="3882" y="6294"/>
                    <a:pt x="3930" y="6270"/>
                    <a:pt x="3978" y="6270"/>
                  </a:cubicBezTo>
                  <a:close/>
                  <a:moveTo>
                    <a:pt x="4002" y="5937"/>
                  </a:moveTo>
                  <a:cubicBezTo>
                    <a:pt x="3859" y="5937"/>
                    <a:pt x="3740" y="5984"/>
                    <a:pt x="3644" y="6079"/>
                  </a:cubicBezTo>
                  <a:cubicBezTo>
                    <a:pt x="3573" y="6175"/>
                    <a:pt x="3501" y="6294"/>
                    <a:pt x="3501" y="6437"/>
                  </a:cubicBezTo>
                  <a:lnTo>
                    <a:pt x="3501" y="7365"/>
                  </a:lnTo>
                  <a:cubicBezTo>
                    <a:pt x="3501" y="7508"/>
                    <a:pt x="3573" y="7627"/>
                    <a:pt x="3644" y="7723"/>
                  </a:cubicBezTo>
                  <a:cubicBezTo>
                    <a:pt x="3740" y="7818"/>
                    <a:pt x="3859" y="7866"/>
                    <a:pt x="4002" y="7866"/>
                  </a:cubicBezTo>
                  <a:cubicBezTo>
                    <a:pt x="4168" y="7866"/>
                    <a:pt x="4287" y="7818"/>
                    <a:pt x="4359" y="7723"/>
                  </a:cubicBezTo>
                  <a:cubicBezTo>
                    <a:pt x="4454" y="7627"/>
                    <a:pt x="4525" y="7508"/>
                    <a:pt x="4525" y="7365"/>
                  </a:cubicBezTo>
                  <a:lnTo>
                    <a:pt x="4525" y="6437"/>
                  </a:lnTo>
                  <a:cubicBezTo>
                    <a:pt x="4525" y="6294"/>
                    <a:pt x="4454" y="6175"/>
                    <a:pt x="4359" y="6079"/>
                  </a:cubicBezTo>
                  <a:cubicBezTo>
                    <a:pt x="4287" y="5984"/>
                    <a:pt x="4168" y="5937"/>
                    <a:pt x="4002" y="5937"/>
                  </a:cubicBezTo>
                  <a:close/>
                  <a:moveTo>
                    <a:pt x="3049" y="1436"/>
                  </a:moveTo>
                  <a:cubicBezTo>
                    <a:pt x="2954" y="1436"/>
                    <a:pt x="2882" y="1459"/>
                    <a:pt x="2835" y="1555"/>
                  </a:cubicBezTo>
                  <a:cubicBezTo>
                    <a:pt x="2739" y="1936"/>
                    <a:pt x="2692" y="2341"/>
                    <a:pt x="2692" y="2603"/>
                  </a:cubicBezTo>
                  <a:cubicBezTo>
                    <a:pt x="2573" y="2293"/>
                    <a:pt x="2573" y="1888"/>
                    <a:pt x="2573" y="1817"/>
                  </a:cubicBezTo>
                  <a:cubicBezTo>
                    <a:pt x="2573" y="1769"/>
                    <a:pt x="2549" y="1698"/>
                    <a:pt x="2525" y="1674"/>
                  </a:cubicBezTo>
                  <a:cubicBezTo>
                    <a:pt x="2489" y="1656"/>
                    <a:pt x="2452" y="1648"/>
                    <a:pt x="2419" y="1648"/>
                  </a:cubicBezTo>
                  <a:cubicBezTo>
                    <a:pt x="2364" y="1648"/>
                    <a:pt x="2316" y="1668"/>
                    <a:pt x="2287" y="1698"/>
                  </a:cubicBezTo>
                  <a:cubicBezTo>
                    <a:pt x="2144" y="1888"/>
                    <a:pt x="2049" y="2055"/>
                    <a:pt x="1953" y="2245"/>
                  </a:cubicBezTo>
                  <a:cubicBezTo>
                    <a:pt x="1715" y="2745"/>
                    <a:pt x="1715" y="3198"/>
                    <a:pt x="1858" y="3555"/>
                  </a:cubicBezTo>
                  <a:cubicBezTo>
                    <a:pt x="2001" y="3912"/>
                    <a:pt x="2287" y="4198"/>
                    <a:pt x="2549" y="4412"/>
                  </a:cubicBezTo>
                  <a:cubicBezTo>
                    <a:pt x="2644" y="4508"/>
                    <a:pt x="2811" y="4603"/>
                    <a:pt x="2811" y="4603"/>
                  </a:cubicBezTo>
                  <a:lnTo>
                    <a:pt x="2192" y="4603"/>
                  </a:lnTo>
                  <a:cubicBezTo>
                    <a:pt x="2096" y="4603"/>
                    <a:pt x="2001" y="4651"/>
                    <a:pt x="2001" y="4746"/>
                  </a:cubicBezTo>
                  <a:cubicBezTo>
                    <a:pt x="2001" y="4841"/>
                    <a:pt x="2096" y="4913"/>
                    <a:pt x="2192" y="4913"/>
                  </a:cubicBezTo>
                  <a:lnTo>
                    <a:pt x="6859" y="4913"/>
                  </a:lnTo>
                  <a:cubicBezTo>
                    <a:pt x="6931" y="4913"/>
                    <a:pt x="6954" y="4960"/>
                    <a:pt x="6978" y="4984"/>
                  </a:cubicBezTo>
                  <a:cubicBezTo>
                    <a:pt x="7002" y="5008"/>
                    <a:pt x="7050" y="5032"/>
                    <a:pt x="7050" y="5103"/>
                  </a:cubicBezTo>
                  <a:cubicBezTo>
                    <a:pt x="7050" y="5151"/>
                    <a:pt x="7002" y="5198"/>
                    <a:pt x="6978" y="5222"/>
                  </a:cubicBezTo>
                  <a:cubicBezTo>
                    <a:pt x="6954" y="5246"/>
                    <a:pt x="6931" y="5270"/>
                    <a:pt x="6859" y="5270"/>
                  </a:cubicBezTo>
                  <a:lnTo>
                    <a:pt x="1049" y="5270"/>
                  </a:lnTo>
                  <a:cubicBezTo>
                    <a:pt x="1001" y="5270"/>
                    <a:pt x="977" y="5246"/>
                    <a:pt x="929" y="5222"/>
                  </a:cubicBezTo>
                  <a:cubicBezTo>
                    <a:pt x="906" y="5198"/>
                    <a:pt x="882" y="5151"/>
                    <a:pt x="882" y="5103"/>
                  </a:cubicBezTo>
                  <a:cubicBezTo>
                    <a:pt x="882" y="5032"/>
                    <a:pt x="906" y="5008"/>
                    <a:pt x="929" y="4984"/>
                  </a:cubicBezTo>
                  <a:cubicBezTo>
                    <a:pt x="977" y="4960"/>
                    <a:pt x="1001" y="4913"/>
                    <a:pt x="1049" y="4913"/>
                  </a:cubicBezTo>
                  <a:lnTo>
                    <a:pt x="1453" y="4913"/>
                  </a:lnTo>
                  <a:cubicBezTo>
                    <a:pt x="1572" y="4913"/>
                    <a:pt x="1620" y="4841"/>
                    <a:pt x="1620" y="4746"/>
                  </a:cubicBezTo>
                  <a:cubicBezTo>
                    <a:pt x="1620" y="4651"/>
                    <a:pt x="1525" y="4603"/>
                    <a:pt x="1453" y="4603"/>
                  </a:cubicBezTo>
                  <a:lnTo>
                    <a:pt x="1096" y="4603"/>
                  </a:lnTo>
                  <a:cubicBezTo>
                    <a:pt x="1096" y="4603"/>
                    <a:pt x="810" y="4651"/>
                    <a:pt x="739" y="4746"/>
                  </a:cubicBezTo>
                  <a:cubicBezTo>
                    <a:pt x="644" y="4841"/>
                    <a:pt x="572" y="4960"/>
                    <a:pt x="572" y="5103"/>
                  </a:cubicBezTo>
                  <a:cubicBezTo>
                    <a:pt x="572" y="5246"/>
                    <a:pt x="644" y="5365"/>
                    <a:pt x="739" y="5460"/>
                  </a:cubicBezTo>
                  <a:cubicBezTo>
                    <a:pt x="763" y="5508"/>
                    <a:pt x="858" y="5532"/>
                    <a:pt x="906" y="5579"/>
                  </a:cubicBezTo>
                  <a:cubicBezTo>
                    <a:pt x="906" y="5698"/>
                    <a:pt x="906" y="5817"/>
                    <a:pt x="953" y="5913"/>
                  </a:cubicBezTo>
                  <a:lnTo>
                    <a:pt x="286" y="5913"/>
                  </a:lnTo>
                  <a:lnTo>
                    <a:pt x="286" y="5746"/>
                  </a:lnTo>
                  <a:cubicBezTo>
                    <a:pt x="310" y="5675"/>
                    <a:pt x="239" y="5579"/>
                    <a:pt x="144" y="5579"/>
                  </a:cubicBezTo>
                  <a:cubicBezTo>
                    <a:pt x="48" y="5579"/>
                    <a:pt x="1" y="5675"/>
                    <a:pt x="1" y="5746"/>
                  </a:cubicBezTo>
                  <a:lnTo>
                    <a:pt x="72" y="5746"/>
                  </a:lnTo>
                  <a:lnTo>
                    <a:pt x="72" y="6175"/>
                  </a:lnTo>
                  <a:lnTo>
                    <a:pt x="72" y="6532"/>
                  </a:lnTo>
                  <a:cubicBezTo>
                    <a:pt x="48" y="6603"/>
                    <a:pt x="144" y="6699"/>
                    <a:pt x="215" y="6699"/>
                  </a:cubicBezTo>
                  <a:cubicBezTo>
                    <a:pt x="310" y="6699"/>
                    <a:pt x="382" y="6532"/>
                    <a:pt x="382" y="6532"/>
                  </a:cubicBezTo>
                  <a:lnTo>
                    <a:pt x="382" y="6341"/>
                  </a:lnTo>
                  <a:lnTo>
                    <a:pt x="1120" y="6341"/>
                  </a:lnTo>
                  <a:cubicBezTo>
                    <a:pt x="1239" y="6841"/>
                    <a:pt x="1525" y="7318"/>
                    <a:pt x="1882" y="7675"/>
                  </a:cubicBezTo>
                  <a:cubicBezTo>
                    <a:pt x="2073" y="7866"/>
                    <a:pt x="2239" y="8008"/>
                    <a:pt x="2454" y="8127"/>
                  </a:cubicBezTo>
                  <a:lnTo>
                    <a:pt x="667" y="11414"/>
                  </a:lnTo>
                  <a:cubicBezTo>
                    <a:pt x="620" y="11485"/>
                    <a:pt x="644" y="11581"/>
                    <a:pt x="739" y="11652"/>
                  </a:cubicBezTo>
                  <a:cubicBezTo>
                    <a:pt x="763" y="11668"/>
                    <a:pt x="789" y="11676"/>
                    <a:pt x="817" y="11676"/>
                  </a:cubicBezTo>
                  <a:cubicBezTo>
                    <a:pt x="871" y="11676"/>
                    <a:pt x="929" y="11644"/>
                    <a:pt x="977" y="11581"/>
                  </a:cubicBezTo>
                  <a:lnTo>
                    <a:pt x="2763" y="8318"/>
                  </a:lnTo>
                  <a:cubicBezTo>
                    <a:pt x="3073" y="8485"/>
                    <a:pt x="3478" y="8580"/>
                    <a:pt x="3882" y="8604"/>
                  </a:cubicBezTo>
                  <a:lnTo>
                    <a:pt x="3882" y="11533"/>
                  </a:lnTo>
                  <a:cubicBezTo>
                    <a:pt x="3882" y="11533"/>
                    <a:pt x="3954" y="11700"/>
                    <a:pt x="4073" y="11700"/>
                  </a:cubicBezTo>
                  <a:cubicBezTo>
                    <a:pt x="4192" y="11700"/>
                    <a:pt x="4240" y="11604"/>
                    <a:pt x="4240" y="11533"/>
                  </a:cubicBezTo>
                  <a:lnTo>
                    <a:pt x="4240" y="8604"/>
                  </a:lnTo>
                  <a:cubicBezTo>
                    <a:pt x="4621" y="8580"/>
                    <a:pt x="5026" y="8485"/>
                    <a:pt x="5383" y="8318"/>
                  </a:cubicBezTo>
                  <a:lnTo>
                    <a:pt x="7169" y="11581"/>
                  </a:lnTo>
                  <a:cubicBezTo>
                    <a:pt x="7203" y="11632"/>
                    <a:pt x="7262" y="11671"/>
                    <a:pt x="7328" y="11671"/>
                  </a:cubicBezTo>
                  <a:cubicBezTo>
                    <a:pt x="7354" y="11671"/>
                    <a:pt x="7380" y="11665"/>
                    <a:pt x="7407" y="11652"/>
                  </a:cubicBezTo>
                  <a:cubicBezTo>
                    <a:pt x="7455" y="11581"/>
                    <a:pt x="7478" y="11485"/>
                    <a:pt x="7455" y="11414"/>
                  </a:cubicBezTo>
                  <a:lnTo>
                    <a:pt x="5669" y="8127"/>
                  </a:lnTo>
                  <a:cubicBezTo>
                    <a:pt x="6026" y="7889"/>
                    <a:pt x="6359" y="7604"/>
                    <a:pt x="6597" y="7246"/>
                  </a:cubicBezTo>
                  <a:cubicBezTo>
                    <a:pt x="6621" y="7151"/>
                    <a:pt x="6621" y="7056"/>
                    <a:pt x="6526" y="7008"/>
                  </a:cubicBezTo>
                  <a:cubicBezTo>
                    <a:pt x="6496" y="6988"/>
                    <a:pt x="6463" y="6977"/>
                    <a:pt x="6428" y="6977"/>
                  </a:cubicBezTo>
                  <a:cubicBezTo>
                    <a:pt x="6380" y="6977"/>
                    <a:pt x="6330" y="7000"/>
                    <a:pt x="6288" y="7056"/>
                  </a:cubicBezTo>
                  <a:cubicBezTo>
                    <a:pt x="6026" y="7413"/>
                    <a:pt x="5692" y="7723"/>
                    <a:pt x="5311" y="7913"/>
                  </a:cubicBezTo>
                  <a:cubicBezTo>
                    <a:pt x="4930" y="8127"/>
                    <a:pt x="4478" y="8247"/>
                    <a:pt x="4025" y="8247"/>
                  </a:cubicBezTo>
                  <a:cubicBezTo>
                    <a:pt x="3287" y="8247"/>
                    <a:pt x="2596" y="7913"/>
                    <a:pt x="2120" y="7437"/>
                  </a:cubicBezTo>
                  <a:cubicBezTo>
                    <a:pt x="1644" y="7008"/>
                    <a:pt x="1358" y="6365"/>
                    <a:pt x="1334" y="5698"/>
                  </a:cubicBezTo>
                  <a:lnTo>
                    <a:pt x="6740" y="5698"/>
                  </a:lnTo>
                  <a:cubicBezTo>
                    <a:pt x="6740" y="5770"/>
                    <a:pt x="6716" y="5865"/>
                    <a:pt x="6716" y="5960"/>
                  </a:cubicBezTo>
                  <a:cubicBezTo>
                    <a:pt x="6693" y="6079"/>
                    <a:pt x="6645" y="6222"/>
                    <a:pt x="6597" y="6365"/>
                  </a:cubicBezTo>
                  <a:cubicBezTo>
                    <a:pt x="6573" y="6460"/>
                    <a:pt x="6621" y="6556"/>
                    <a:pt x="6716" y="6580"/>
                  </a:cubicBezTo>
                  <a:cubicBezTo>
                    <a:pt x="6733" y="6584"/>
                    <a:pt x="6748" y="6586"/>
                    <a:pt x="6763" y="6586"/>
                  </a:cubicBezTo>
                  <a:cubicBezTo>
                    <a:pt x="6835" y="6586"/>
                    <a:pt x="6891" y="6539"/>
                    <a:pt x="6931" y="6460"/>
                  </a:cubicBezTo>
                  <a:cubicBezTo>
                    <a:pt x="6978" y="6318"/>
                    <a:pt x="7002" y="6175"/>
                    <a:pt x="7050" y="5984"/>
                  </a:cubicBezTo>
                  <a:cubicBezTo>
                    <a:pt x="7050" y="5865"/>
                    <a:pt x="7074" y="5746"/>
                    <a:pt x="7074" y="5627"/>
                  </a:cubicBezTo>
                  <a:cubicBezTo>
                    <a:pt x="7121" y="5603"/>
                    <a:pt x="7193" y="5579"/>
                    <a:pt x="7240" y="5508"/>
                  </a:cubicBezTo>
                  <a:cubicBezTo>
                    <a:pt x="7336" y="5413"/>
                    <a:pt x="7407" y="5294"/>
                    <a:pt x="7407" y="5151"/>
                  </a:cubicBezTo>
                  <a:cubicBezTo>
                    <a:pt x="7407" y="5008"/>
                    <a:pt x="7336" y="4889"/>
                    <a:pt x="7240" y="4793"/>
                  </a:cubicBezTo>
                  <a:cubicBezTo>
                    <a:pt x="7169" y="4674"/>
                    <a:pt x="6883" y="4651"/>
                    <a:pt x="6883" y="4651"/>
                  </a:cubicBezTo>
                  <a:lnTo>
                    <a:pt x="5168" y="4651"/>
                  </a:lnTo>
                  <a:cubicBezTo>
                    <a:pt x="5168" y="4651"/>
                    <a:pt x="5198" y="4426"/>
                    <a:pt x="5240" y="4101"/>
                  </a:cubicBezTo>
                  <a:lnTo>
                    <a:pt x="5240" y="4101"/>
                  </a:lnTo>
                  <a:cubicBezTo>
                    <a:pt x="5121" y="4217"/>
                    <a:pt x="4972" y="4329"/>
                    <a:pt x="4787" y="4436"/>
                  </a:cubicBezTo>
                  <a:cubicBezTo>
                    <a:pt x="4740" y="4436"/>
                    <a:pt x="4716" y="4484"/>
                    <a:pt x="4692" y="4484"/>
                  </a:cubicBezTo>
                  <a:cubicBezTo>
                    <a:pt x="4692" y="4389"/>
                    <a:pt x="4692" y="4293"/>
                    <a:pt x="4668" y="4198"/>
                  </a:cubicBezTo>
                  <a:cubicBezTo>
                    <a:pt x="4597" y="4031"/>
                    <a:pt x="4502" y="3841"/>
                    <a:pt x="4383" y="3698"/>
                  </a:cubicBezTo>
                  <a:cubicBezTo>
                    <a:pt x="4335" y="3603"/>
                    <a:pt x="4263" y="3531"/>
                    <a:pt x="4263" y="3436"/>
                  </a:cubicBezTo>
                  <a:cubicBezTo>
                    <a:pt x="4263" y="3341"/>
                    <a:pt x="4263" y="3246"/>
                    <a:pt x="4311" y="3126"/>
                  </a:cubicBezTo>
                  <a:cubicBezTo>
                    <a:pt x="4335" y="3079"/>
                    <a:pt x="4359" y="3007"/>
                    <a:pt x="4359" y="2960"/>
                  </a:cubicBezTo>
                  <a:cubicBezTo>
                    <a:pt x="4383" y="2817"/>
                    <a:pt x="4311" y="2745"/>
                    <a:pt x="4192" y="2722"/>
                  </a:cubicBezTo>
                  <a:cubicBezTo>
                    <a:pt x="4097" y="2722"/>
                    <a:pt x="3978" y="2769"/>
                    <a:pt x="3882" y="2817"/>
                  </a:cubicBezTo>
                  <a:cubicBezTo>
                    <a:pt x="3549" y="2960"/>
                    <a:pt x="3359" y="3103"/>
                    <a:pt x="3192" y="3341"/>
                  </a:cubicBezTo>
                  <a:cubicBezTo>
                    <a:pt x="3049" y="3579"/>
                    <a:pt x="2954" y="3889"/>
                    <a:pt x="3001" y="4246"/>
                  </a:cubicBezTo>
                  <a:lnTo>
                    <a:pt x="3001" y="4365"/>
                  </a:lnTo>
                  <a:lnTo>
                    <a:pt x="2716" y="4174"/>
                  </a:lnTo>
                  <a:cubicBezTo>
                    <a:pt x="2501" y="4008"/>
                    <a:pt x="2287" y="3769"/>
                    <a:pt x="2168" y="3460"/>
                  </a:cubicBezTo>
                  <a:cubicBezTo>
                    <a:pt x="2073" y="3198"/>
                    <a:pt x="2073" y="2888"/>
                    <a:pt x="2192" y="2531"/>
                  </a:cubicBezTo>
                  <a:cubicBezTo>
                    <a:pt x="2215" y="2460"/>
                    <a:pt x="2287" y="2388"/>
                    <a:pt x="2311" y="2293"/>
                  </a:cubicBezTo>
                  <a:cubicBezTo>
                    <a:pt x="2358" y="2626"/>
                    <a:pt x="2525" y="3055"/>
                    <a:pt x="2835" y="3126"/>
                  </a:cubicBezTo>
                  <a:cubicBezTo>
                    <a:pt x="2855" y="3137"/>
                    <a:pt x="2876" y="3142"/>
                    <a:pt x="2896" y="3142"/>
                  </a:cubicBezTo>
                  <a:cubicBezTo>
                    <a:pt x="2968" y="3142"/>
                    <a:pt x="3030" y="3082"/>
                    <a:pt x="3049" y="3007"/>
                  </a:cubicBezTo>
                  <a:lnTo>
                    <a:pt x="3049" y="2960"/>
                  </a:lnTo>
                  <a:cubicBezTo>
                    <a:pt x="3025" y="2888"/>
                    <a:pt x="2954" y="2269"/>
                    <a:pt x="3168" y="1650"/>
                  </a:cubicBezTo>
                  <a:cubicBezTo>
                    <a:pt x="3168" y="1555"/>
                    <a:pt x="3144" y="1459"/>
                    <a:pt x="3049" y="14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68"/>
          <p:cNvGrpSpPr/>
          <p:nvPr/>
        </p:nvGrpSpPr>
        <p:grpSpPr>
          <a:xfrm>
            <a:off x="2667128" y="4042466"/>
            <a:ext cx="383695" cy="260251"/>
            <a:chOff x="763442" y="2823585"/>
            <a:chExt cx="383695" cy="260251"/>
          </a:xfrm>
        </p:grpSpPr>
        <p:sp>
          <p:nvSpPr>
            <p:cNvPr id="6129" name="Google Shape;6129;p68"/>
            <p:cNvSpPr/>
            <p:nvPr/>
          </p:nvSpPr>
          <p:spPr>
            <a:xfrm>
              <a:off x="1002147" y="2911903"/>
              <a:ext cx="141053" cy="132526"/>
            </a:xfrm>
            <a:custGeom>
              <a:avLst/>
              <a:gdLst/>
              <a:ahLst/>
              <a:cxnLst/>
              <a:rect l="l" t="t" r="r" b="b"/>
              <a:pathLst>
                <a:path w="4264" h="4002" extrusionOk="0">
                  <a:moveTo>
                    <a:pt x="239" y="0"/>
                  </a:moveTo>
                  <a:lnTo>
                    <a:pt x="2239" y="0"/>
                  </a:lnTo>
                  <a:cubicBezTo>
                    <a:pt x="2311" y="0"/>
                    <a:pt x="2382" y="24"/>
                    <a:pt x="2430" y="72"/>
                  </a:cubicBezTo>
                  <a:lnTo>
                    <a:pt x="4168" y="1834"/>
                  </a:lnTo>
                  <a:cubicBezTo>
                    <a:pt x="4240" y="1882"/>
                    <a:pt x="4263" y="1953"/>
                    <a:pt x="4263" y="2025"/>
                  </a:cubicBezTo>
                  <a:lnTo>
                    <a:pt x="4263" y="3882"/>
                  </a:lnTo>
                  <a:cubicBezTo>
                    <a:pt x="4263" y="3953"/>
                    <a:pt x="4240" y="4001"/>
                    <a:pt x="4144" y="4001"/>
                  </a:cubicBezTo>
                  <a:lnTo>
                    <a:pt x="239" y="4001"/>
                  </a:lnTo>
                  <a:lnTo>
                    <a:pt x="1" y="2072"/>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8"/>
            <p:cNvSpPr/>
            <p:nvPr/>
          </p:nvSpPr>
          <p:spPr>
            <a:xfrm>
              <a:off x="1054943" y="2911903"/>
              <a:ext cx="87464" cy="132526"/>
            </a:xfrm>
            <a:custGeom>
              <a:avLst/>
              <a:gdLst/>
              <a:ahLst/>
              <a:cxnLst/>
              <a:rect l="l" t="t" r="r" b="b"/>
              <a:pathLst>
                <a:path w="2644" h="4002" extrusionOk="0">
                  <a:moveTo>
                    <a:pt x="0" y="0"/>
                  </a:moveTo>
                  <a:lnTo>
                    <a:pt x="643" y="0"/>
                  </a:lnTo>
                  <a:cubicBezTo>
                    <a:pt x="715" y="0"/>
                    <a:pt x="786" y="24"/>
                    <a:pt x="834" y="72"/>
                  </a:cubicBezTo>
                  <a:lnTo>
                    <a:pt x="2548" y="1834"/>
                  </a:lnTo>
                  <a:cubicBezTo>
                    <a:pt x="2620" y="1882"/>
                    <a:pt x="2644" y="1953"/>
                    <a:pt x="2644" y="2025"/>
                  </a:cubicBezTo>
                  <a:lnTo>
                    <a:pt x="2644" y="3882"/>
                  </a:lnTo>
                  <a:cubicBezTo>
                    <a:pt x="2644" y="3953"/>
                    <a:pt x="2620" y="4001"/>
                    <a:pt x="2525" y="4001"/>
                  </a:cubicBezTo>
                  <a:lnTo>
                    <a:pt x="1858" y="4001"/>
                  </a:lnTo>
                  <a:cubicBezTo>
                    <a:pt x="1929" y="4001"/>
                    <a:pt x="1977" y="3977"/>
                    <a:pt x="1977" y="3882"/>
                  </a:cubicBezTo>
                  <a:lnTo>
                    <a:pt x="1977" y="2025"/>
                  </a:lnTo>
                  <a:cubicBezTo>
                    <a:pt x="1977" y="1953"/>
                    <a:pt x="1953" y="1905"/>
                    <a:pt x="1905" y="1834"/>
                  </a:cubicBezTo>
                  <a:lnTo>
                    <a:pt x="167" y="72"/>
                  </a:lnTo>
                  <a:cubicBezTo>
                    <a:pt x="119" y="24"/>
                    <a:pt x="48" y="0"/>
                    <a:pt x="0" y="0"/>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8"/>
            <p:cNvSpPr/>
            <p:nvPr/>
          </p:nvSpPr>
          <p:spPr>
            <a:xfrm>
              <a:off x="1035227" y="2937137"/>
              <a:ext cx="67781" cy="37089"/>
            </a:xfrm>
            <a:custGeom>
              <a:avLst/>
              <a:gdLst/>
              <a:ahLst/>
              <a:cxnLst/>
              <a:rect l="l" t="t" r="r" b="b"/>
              <a:pathLst>
                <a:path w="2049" h="1120" extrusionOk="0">
                  <a:moveTo>
                    <a:pt x="1930" y="1120"/>
                  </a:moveTo>
                  <a:cubicBezTo>
                    <a:pt x="2025" y="1120"/>
                    <a:pt x="2049" y="1024"/>
                    <a:pt x="1977" y="977"/>
                  </a:cubicBezTo>
                  <a:lnTo>
                    <a:pt x="1096" y="96"/>
                  </a:lnTo>
                  <a:cubicBezTo>
                    <a:pt x="1025" y="24"/>
                    <a:pt x="977" y="0"/>
                    <a:pt x="906" y="0"/>
                  </a:cubicBezTo>
                  <a:lnTo>
                    <a:pt x="72" y="0"/>
                  </a:lnTo>
                  <a:cubicBezTo>
                    <a:pt x="25" y="0"/>
                    <a:pt x="1" y="24"/>
                    <a:pt x="1" y="96"/>
                  </a:cubicBezTo>
                  <a:lnTo>
                    <a:pt x="1" y="1048"/>
                  </a:lnTo>
                  <a:cubicBezTo>
                    <a:pt x="1" y="1096"/>
                    <a:pt x="25" y="1120"/>
                    <a:pt x="72" y="1120"/>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8"/>
            <p:cNvSpPr/>
            <p:nvPr/>
          </p:nvSpPr>
          <p:spPr>
            <a:xfrm>
              <a:off x="1044688" y="2937137"/>
              <a:ext cx="59114" cy="37089"/>
            </a:xfrm>
            <a:custGeom>
              <a:avLst/>
              <a:gdLst/>
              <a:ahLst/>
              <a:cxnLst/>
              <a:rect l="l" t="t" r="r" b="b"/>
              <a:pathLst>
                <a:path w="1787" h="1120" extrusionOk="0">
                  <a:moveTo>
                    <a:pt x="1668" y="1120"/>
                  </a:moveTo>
                  <a:cubicBezTo>
                    <a:pt x="1763" y="1120"/>
                    <a:pt x="1787" y="1024"/>
                    <a:pt x="1739" y="977"/>
                  </a:cubicBezTo>
                  <a:lnTo>
                    <a:pt x="834" y="96"/>
                  </a:lnTo>
                  <a:cubicBezTo>
                    <a:pt x="786" y="24"/>
                    <a:pt x="715" y="0"/>
                    <a:pt x="667" y="0"/>
                  </a:cubicBezTo>
                  <a:lnTo>
                    <a:pt x="1" y="0"/>
                  </a:lnTo>
                  <a:cubicBezTo>
                    <a:pt x="72" y="0"/>
                    <a:pt x="143" y="24"/>
                    <a:pt x="191" y="96"/>
                  </a:cubicBezTo>
                  <a:lnTo>
                    <a:pt x="1072" y="977"/>
                  </a:lnTo>
                  <a:cubicBezTo>
                    <a:pt x="1144" y="1048"/>
                    <a:pt x="1096" y="1120"/>
                    <a:pt x="1025" y="112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8"/>
            <p:cNvSpPr/>
            <p:nvPr/>
          </p:nvSpPr>
          <p:spPr>
            <a:xfrm>
              <a:off x="769760" y="2885080"/>
              <a:ext cx="239499" cy="159349"/>
            </a:xfrm>
            <a:custGeom>
              <a:avLst/>
              <a:gdLst/>
              <a:ahLst/>
              <a:cxnLst/>
              <a:rect l="l" t="t" r="r" b="b"/>
              <a:pathLst>
                <a:path w="7240" h="4812" extrusionOk="0">
                  <a:moveTo>
                    <a:pt x="0" y="4692"/>
                  </a:moveTo>
                  <a:lnTo>
                    <a:pt x="0" y="120"/>
                  </a:lnTo>
                  <a:cubicBezTo>
                    <a:pt x="0" y="48"/>
                    <a:pt x="72" y="1"/>
                    <a:pt x="119" y="1"/>
                  </a:cubicBezTo>
                  <a:lnTo>
                    <a:pt x="7121" y="1"/>
                  </a:lnTo>
                  <a:cubicBezTo>
                    <a:pt x="7192" y="1"/>
                    <a:pt x="7240" y="48"/>
                    <a:pt x="7240" y="120"/>
                  </a:cubicBezTo>
                  <a:lnTo>
                    <a:pt x="7240" y="834"/>
                  </a:lnTo>
                  <a:lnTo>
                    <a:pt x="7240" y="4811"/>
                  </a:lnTo>
                  <a:lnTo>
                    <a:pt x="119" y="4811"/>
                  </a:lnTo>
                  <a:cubicBezTo>
                    <a:pt x="72" y="4811"/>
                    <a:pt x="0" y="4763"/>
                    <a:pt x="0" y="4692"/>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8"/>
            <p:cNvSpPr/>
            <p:nvPr/>
          </p:nvSpPr>
          <p:spPr>
            <a:xfrm>
              <a:off x="984813" y="2884285"/>
              <a:ext cx="25240" cy="159349"/>
            </a:xfrm>
            <a:custGeom>
              <a:avLst/>
              <a:gdLst/>
              <a:ahLst/>
              <a:cxnLst/>
              <a:rect l="l" t="t" r="r" b="b"/>
              <a:pathLst>
                <a:path w="763" h="4812" extrusionOk="0">
                  <a:moveTo>
                    <a:pt x="1" y="1"/>
                  </a:moveTo>
                  <a:lnTo>
                    <a:pt x="644" y="1"/>
                  </a:lnTo>
                  <a:cubicBezTo>
                    <a:pt x="715" y="1"/>
                    <a:pt x="763" y="48"/>
                    <a:pt x="763" y="96"/>
                  </a:cubicBezTo>
                  <a:lnTo>
                    <a:pt x="763" y="4811"/>
                  </a:lnTo>
                  <a:lnTo>
                    <a:pt x="120" y="4811"/>
                  </a:lnTo>
                  <a:lnTo>
                    <a:pt x="120" y="96"/>
                  </a:lnTo>
                  <a:cubicBezTo>
                    <a:pt x="120" y="48"/>
                    <a:pt x="48" y="1"/>
                    <a:pt x="1"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8"/>
            <p:cNvSpPr/>
            <p:nvPr/>
          </p:nvSpPr>
          <p:spPr>
            <a:xfrm>
              <a:off x="905256" y="3012043"/>
              <a:ext cx="84321" cy="32386"/>
            </a:xfrm>
            <a:custGeom>
              <a:avLst/>
              <a:gdLst/>
              <a:ahLst/>
              <a:cxnLst/>
              <a:rect l="l" t="t" r="r" b="b"/>
              <a:pathLst>
                <a:path w="2549" h="978" extrusionOk="0">
                  <a:moveTo>
                    <a:pt x="0" y="977"/>
                  </a:moveTo>
                  <a:lnTo>
                    <a:pt x="0" y="120"/>
                  </a:lnTo>
                  <a:cubicBezTo>
                    <a:pt x="0" y="72"/>
                    <a:pt x="48" y="1"/>
                    <a:pt x="119" y="1"/>
                  </a:cubicBezTo>
                  <a:lnTo>
                    <a:pt x="2429" y="1"/>
                  </a:lnTo>
                  <a:cubicBezTo>
                    <a:pt x="2501" y="1"/>
                    <a:pt x="2549" y="72"/>
                    <a:pt x="2549" y="120"/>
                  </a:cubicBezTo>
                  <a:lnTo>
                    <a:pt x="2549" y="977"/>
                  </a:lnTo>
                  <a:close/>
                </a:path>
              </a:pathLst>
            </a:custGeom>
            <a:solidFill>
              <a:srgbClr val="F6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8"/>
            <p:cNvSpPr/>
            <p:nvPr/>
          </p:nvSpPr>
          <p:spPr>
            <a:xfrm>
              <a:off x="1043100" y="3011248"/>
              <a:ext cx="67020" cy="67091"/>
            </a:xfrm>
            <a:custGeom>
              <a:avLst/>
              <a:gdLst/>
              <a:ahLst/>
              <a:cxnLst/>
              <a:rect l="l" t="t" r="r" b="b"/>
              <a:pathLst>
                <a:path w="2026" h="2026" extrusionOk="0">
                  <a:moveTo>
                    <a:pt x="1001" y="2025"/>
                  </a:moveTo>
                  <a:cubicBezTo>
                    <a:pt x="1573" y="2025"/>
                    <a:pt x="2025" y="1573"/>
                    <a:pt x="2025" y="1001"/>
                  </a:cubicBezTo>
                  <a:cubicBezTo>
                    <a:pt x="2025" y="453"/>
                    <a:pt x="1573" y="1"/>
                    <a:pt x="1001" y="1"/>
                  </a:cubicBezTo>
                  <a:cubicBezTo>
                    <a:pt x="430" y="1"/>
                    <a:pt x="1" y="453"/>
                    <a:pt x="1" y="1001"/>
                  </a:cubicBezTo>
                  <a:cubicBezTo>
                    <a:pt x="1" y="1573"/>
                    <a:pt x="430" y="2025"/>
                    <a:pt x="1001" y="2025"/>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8"/>
            <p:cNvSpPr/>
            <p:nvPr/>
          </p:nvSpPr>
          <p:spPr>
            <a:xfrm>
              <a:off x="1065164" y="3011248"/>
              <a:ext cx="44956" cy="67091"/>
            </a:xfrm>
            <a:custGeom>
              <a:avLst/>
              <a:gdLst/>
              <a:ahLst/>
              <a:cxnLst/>
              <a:rect l="l" t="t" r="r" b="b"/>
              <a:pathLst>
                <a:path w="1359" h="2026" extrusionOk="0">
                  <a:moveTo>
                    <a:pt x="334" y="1"/>
                  </a:moveTo>
                  <a:cubicBezTo>
                    <a:pt x="906" y="1"/>
                    <a:pt x="1358" y="453"/>
                    <a:pt x="1358" y="1001"/>
                  </a:cubicBezTo>
                  <a:cubicBezTo>
                    <a:pt x="1358" y="1573"/>
                    <a:pt x="906" y="2025"/>
                    <a:pt x="334" y="2025"/>
                  </a:cubicBezTo>
                  <a:cubicBezTo>
                    <a:pt x="215" y="2025"/>
                    <a:pt x="96" y="1978"/>
                    <a:pt x="1" y="1954"/>
                  </a:cubicBezTo>
                  <a:cubicBezTo>
                    <a:pt x="429" y="1811"/>
                    <a:pt x="691" y="1454"/>
                    <a:pt x="691" y="1001"/>
                  </a:cubicBezTo>
                  <a:cubicBezTo>
                    <a:pt x="691" y="572"/>
                    <a:pt x="406" y="168"/>
                    <a:pt x="1" y="49"/>
                  </a:cubicBezTo>
                  <a:cubicBezTo>
                    <a:pt x="120" y="1"/>
                    <a:pt x="215" y="1"/>
                    <a:pt x="334" y="1"/>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8"/>
            <p:cNvSpPr/>
            <p:nvPr/>
          </p:nvSpPr>
          <p:spPr>
            <a:xfrm>
              <a:off x="816237" y="3011248"/>
              <a:ext cx="66987" cy="67091"/>
            </a:xfrm>
            <a:custGeom>
              <a:avLst/>
              <a:gdLst/>
              <a:ahLst/>
              <a:cxnLst/>
              <a:rect l="l" t="t" r="r" b="b"/>
              <a:pathLst>
                <a:path w="2025" h="2026" extrusionOk="0">
                  <a:moveTo>
                    <a:pt x="1024" y="2025"/>
                  </a:moveTo>
                  <a:cubicBezTo>
                    <a:pt x="1572" y="2025"/>
                    <a:pt x="2025" y="1573"/>
                    <a:pt x="2025" y="1001"/>
                  </a:cubicBezTo>
                  <a:cubicBezTo>
                    <a:pt x="2025" y="453"/>
                    <a:pt x="1572" y="1"/>
                    <a:pt x="1024" y="1"/>
                  </a:cubicBezTo>
                  <a:cubicBezTo>
                    <a:pt x="453" y="1"/>
                    <a:pt x="0" y="453"/>
                    <a:pt x="0" y="1001"/>
                  </a:cubicBezTo>
                  <a:cubicBezTo>
                    <a:pt x="0" y="1573"/>
                    <a:pt x="477" y="2025"/>
                    <a:pt x="1024" y="2025"/>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8"/>
            <p:cNvSpPr/>
            <p:nvPr/>
          </p:nvSpPr>
          <p:spPr>
            <a:xfrm>
              <a:off x="839096" y="3011248"/>
              <a:ext cx="44129" cy="67091"/>
            </a:xfrm>
            <a:custGeom>
              <a:avLst/>
              <a:gdLst/>
              <a:ahLst/>
              <a:cxnLst/>
              <a:rect l="l" t="t" r="r" b="b"/>
              <a:pathLst>
                <a:path w="1334" h="2026" extrusionOk="0">
                  <a:moveTo>
                    <a:pt x="333" y="1"/>
                  </a:moveTo>
                  <a:cubicBezTo>
                    <a:pt x="881" y="1"/>
                    <a:pt x="1334" y="453"/>
                    <a:pt x="1334" y="1001"/>
                  </a:cubicBezTo>
                  <a:cubicBezTo>
                    <a:pt x="1334" y="1573"/>
                    <a:pt x="881" y="2025"/>
                    <a:pt x="333" y="2025"/>
                  </a:cubicBezTo>
                  <a:cubicBezTo>
                    <a:pt x="214" y="2025"/>
                    <a:pt x="95" y="1978"/>
                    <a:pt x="0" y="1954"/>
                  </a:cubicBezTo>
                  <a:cubicBezTo>
                    <a:pt x="405" y="1811"/>
                    <a:pt x="691" y="1454"/>
                    <a:pt x="691" y="1001"/>
                  </a:cubicBezTo>
                  <a:cubicBezTo>
                    <a:pt x="691" y="572"/>
                    <a:pt x="381" y="168"/>
                    <a:pt x="0" y="49"/>
                  </a:cubicBezTo>
                  <a:cubicBezTo>
                    <a:pt x="119" y="1"/>
                    <a:pt x="238" y="1"/>
                    <a:pt x="333" y="1"/>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8"/>
            <p:cNvSpPr/>
            <p:nvPr/>
          </p:nvSpPr>
          <p:spPr>
            <a:xfrm>
              <a:off x="1064370" y="3032541"/>
              <a:ext cx="23685" cy="23710"/>
            </a:xfrm>
            <a:custGeom>
              <a:avLst/>
              <a:gdLst/>
              <a:ahLst/>
              <a:cxnLst/>
              <a:rect l="l" t="t" r="r" b="b"/>
              <a:pathLst>
                <a:path w="716" h="716" extrusionOk="0">
                  <a:moveTo>
                    <a:pt x="358" y="715"/>
                  </a:moveTo>
                  <a:cubicBezTo>
                    <a:pt x="572" y="715"/>
                    <a:pt x="715" y="549"/>
                    <a:pt x="715" y="358"/>
                  </a:cubicBezTo>
                  <a:cubicBezTo>
                    <a:pt x="715" y="168"/>
                    <a:pt x="549" y="1"/>
                    <a:pt x="358" y="1"/>
                  </a:cubicBezTo>
                  <a:cubicBezTo>
                    <a:pt x="144" y="1"/>
                    <a:pt x="1" y="191"/>
                    <a:pt x="1" y="358"/>
                  </a:cubicBezTo>
                  <a:cubicBezTo>
                    <a:pt x="1" y="549"/>
                    <a:pt x="144" y="715"/>
                    <a:pt x="358" y="715"/>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8"/>
            <p:cNvSpPr/>
            <p:nvPr/>
          </p:nvSpPr>
          <p:spPr>
            <a:xfrm>
              <a:off x="838302" y="3032541"/>
              <a:ext cx="23652" cy="23710"/>
            </a:xfrm>
            <a:custGeom>
              <a:avLst/>
              <a:gdLst/>
              <a:ahLst/>
              <a:cxnLst/>
              <a:rect l="l" t="t" r="r" b="b"/>
              <a:pathLst>
                <a:path w="715" h="716" extrusionOk="0">
                  <a:moveTo>
                    <a:pt x="357" y="715"/>
                  </a:moveTo>
                  <a:cubicBezTo>
                    <a:pt x="548" y="715"/>
                    <a:pt x="715" y="549"/>
                    <a:pt x="715" y="358"/>
                  </a:cubicBezTo>
                  <a:cubicBezTo>
                    <a:pt x="715" y="168"/>
                    <a:pt x="524" y="1"/>
                    <a:pt x="357" y="1"/>
                  </a:cubicBezTo>
                  <a:cubicBezTo>
                    <a:pt x="143" y="1"/>
                    <a:pt x="0" y="191"/>
                    <a:pt x="0" y="358"/>
                  </a:cubicBezTo>
                  <a:cubicBezTo>
                    <a:pt x="0" y="572"/>
                    <a:pt x="167" y="715"/>
                    <a:pt x="357" y="715"/>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8"/>
            <p:cNvSpPr/>
            <p:nvPr/>
          </p:nvSpPr>
          <p:spPr>
            <a:xfrm>
              <a:off x="793379" y="2905578"/>
              <a:ext cx="48892" cy="20531"/>
            </a:xfrm>
            <a:custGeom>
              <a:avLst/>
              <a:gdLst/>
              <a:ahLst/>
              <a:cxnLst/>
              <a:rect l="l" t="t" r="r" b="b"/>
              <a:pathLst>
                <a:path w="1478" h="620" extrusionOk="0">
                  <a:moveTo>
                    <a:pt x="120" y="1"/>
                  </a:moveTo>
                  <a:lnTo>
                    <a:pt x="1334" y="1"/>
                  </a:lnTo>
                  <a:cubicBezTo>
                    <a:pt x="1406" y="1"/>
                    <a:pt x="1477" y="48"/>
                    <a:pt x="1477" y="120"/>
                  </a:cubicBezTo>
                  <a:lnTo>
                    <a:pt x="1477" y="501"/>
                  </a:lnTo>
                  <a:cubicBezTo>
                    <a:pt x="1477" y="572"/>
                    <a:pt x="1406" y="620"/>
                    <a:pt x="1334" y="620"/>
                  </a:cubicBezTo>
                  <a:lnTo>
                    <a:pt x="120" y="620"/>
                  </a:lnTo>
                  <a:cubicBezTo>
                    <a:pt x="72" y="620"/>
                    <a:pt x="1" y="572"/>
                    <a:pt x="1" y="501"/>
                  </a:cubicBezTo>
                  <a:lnTo>
                    <a:pt x="1" y="120"/>
                  </a:lnTo>
                  <a:cubicBezTo>
                    <a:pt x="1" y="72"/>
                    <a:pt x="72" y="1"/>
                    <a:pt x="120"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8"/>
            <p:cNvSpPr/>
            <p:nvPr/>
          </p:nvSpPr>
          <p:spPr>
            <a:xfrm>
              <a:off x="816237" y="2905578"/>
              <a:ext cx="26034" cy="20531"/>
            </a:xfrm>
            <a:custGeom>
              <a:avLst/>
              <a:gdLst/>
              <a:ahLst/>
              <a:cxnLst/>
              <a:rect l="l" t="t" r="r" b="b"/>
              <a:pathLst>
                <a:path w="787" h="620" extrusionOk="0">
                  <a:moveTo>
                    <a:pt x="0" y="1"/>
                  </a:moveTo>
                  <a:lnTo>
                    <a:pt x="667" y="1"/>
                  </a:lnTo>
                  <a:cubicBezTo>
                    <a:pt x="715" y="1"/>
                    <a:pt x="786" y="48"/>
                    <a:pt x="786" y="120"/>
                  </a:cubicBezTo>
                  <a:lnTo>
                    <a:pt x="786" y="501"/>
                  </a:lnTo>
                  <a:cubicBezTo>
                    <a:pt x="786" y="572"/>
                    <a:pt x="715" y="620"/>
                    <a:pt x="667" y="620"/>
                  </a:cubicBezTo>
                  <a:lnTo>
                    <a:pt x="0" y="620"/>
                  </a:lnTo>
                  <a:cubicBezTo>
                    <a:pt x="72" y="620"/>
                    <a:pt x="119" y="572"/>
                    <a:pt x="119" y="501"/>
                  </a:cubicBezTo>
                  <a:lnTo>
                    <a:pt x="119" y="120"/>
                  </a:lnTo>
                  <a:cubicBezTo>
                    <a:pt x="143" y="72"/>
                    <a:pt x="96" y="1"/>
                    <a:pt x="0"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8"/>
            <p:cNvSpPr/>
            <p:nvPr/>
          </p:nvSpPr>
          <p:spPr>
            <a:xfrm>
              <a:off x="933605" y="3012043"/>
              <a:ext cx="27622" cy="32386"/>
            </a:xfrm>
            <a:custGeom>
              <a:avLst/>
              <a:gdLst/>
              <a:ahLst/>
              <a:cxnLst/>
              <a:rect l="l" t="t" r="r" b="b"/>
              <a:pathLst>
                <a:path w="835" h="978" extrusionOk="0">
                  <a:moveTo>
                    <a:pt x="1" y="1"/>
                  </a:moveTo>
                  <a:lnTo>
                    <a:pt x="834" y="1"/>
                  </a:lnTo>
                  <a:lnTo>
                    <a:pt x="834" y="977"/>
                  </a:lnTo>
                  <a:lnTo>
                    <a:pt x="1" y="977"/>
                  </a:ln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8"/>
            <p:cNvSpPr/>
            <p:nvPr/>
          </p:nvSpPr>
          <p:spPr>
            <a:xfrm>
              <a:off x="1037609" y="2885080"/>
              <a:ext cx="26034" cy="26856"/>
            </a:xfrm>
            <a:custGeom>
              <a:avLst/>
              <a:gdLst/>
              <a:ahLst/>
              <a:cxnLst/>
              <a:rect l="l" t="t" r="r" b="b"/>
              <a:pathLst>
                <a:path w="787" h="811" extrusionOk="0">
                  <a:moveTo>
                    <a:pt x="0" y="405"/>
                  </a:moveTo>
                  <a:cubicBezTo>
                    <a:pt x="0" y="167"/>
                    <a:pt x="191" y="1"/>
                    <a:pt x="429" y="24"/>
                  </a:cubicBezTo>
                  <a:cubicBezTo>
                    <a:pt x="643" y="48"/>
                    <a:pt x="786" y="215"/>
                    <a:pt x="786" y="405"/>
                  </a:cubicBezTo>
                  <a:lnTo>
                    <a:pt x="786" y="810"/>
                  </a:lnTo>
                  <a:lnTo>
                    <a:pt x="0" y="810"/>
                  </a:lnTo>
                  <a:lnTo>
                    <a:pt x="0" y="405"/>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8"/>
            <p:cNvSpPr/>
            <p:nvPr/>
          </p:nvSpPr>
          <p:spPr>
            <a:xfrm>
              <a:off x="763442" y="2823585"/>
              <a:ext cx="383695" cy="260251"/>
            </a:xfrm>
            <a:custGeom>
              <a:avLst/>
              <a:gdLst/>
              <a:ahLst/>
              <a:cxnLst/>
              <a:rect l="l" t="t" r="r" b="b"/>
              <a:pathLst>
                <a:path w="11599" h="7859" extrusionOk="0">
                  <a:moveTo>
                    <a:pt x="1644" y="310"/>
                  </a:moveTo>
                  <a:lnTo>
                    <a:pt x="1644" y="881"/>
                  </a:lnTo>
                  <a:lnTo>
                    <a:pt x="1192" y="881"/>
                  </a:lnTo>
                  <a:lnTo>
                    <a:pt x="1192" y="310"/>
                  </a:lnTo>
                  <a:close/>
                  <a:moveTo>
                    <a:pt x="2454" y="310"/>
                  </a:moveTo>
                  <a:lnTo>
                    <a:pt x="2454" y="881"/>
                  </a:lnTo>
                  <a:lnTo>
                    <a:pt x="1977" y="881"/>
                  </a:lnTo>
                  <a:lnTo>
                    <a:pt x="1977" y="310"/>
                  </a:lnTo>
                  <a:close/>
                  <a:moveTo>
                    <a:pt x="3263" y="310"/>
                  </a:moveTo>
                  <a:lnTo>
                    <a:pt x="3263" y="881"/>
                  </a:lnTo>
                  <a:lnTo>
                    <a:pt x="2787" y="881"/>
                  </a:lnTo>
                  <a:lnTo>
                    <a:pt x="2787" y="310"/>
                  </a:lnTo>
                  <a:close/>
                  <a:moveTo>
                    <a:pt x="4073" y="310"/>
                  </a:moveTo>
                  <a:lnTo>
                    <a:pt x="4073" y="881"/>
                  </a:lnTo>
                  <a:lnTo>
                    <a:pt x="3597" y="881"/>
                  </a:lnTo>
                  <a:lnTo>
                    <a:pt x="3597" y="310"/>
                  </a:lnTo>
                  <a:close/>
                  <a:moveTo>
                    <a:pt x="4907" y="310"/>
                  </a:moveTo>
                  <a:lnTo>
                    <a:pt x="4907" y="881"/>
                  </a:lnTo>
                  <a:lnTo>
                    <a:pt x="4430" y="881"/>
                  </a:lnTo>
                  <a:lnTo>
                    <a:pt x="4430" y="310"/>
                  </a:lnTo>
                  <a:close/>
                  <a:moveTo>
                    <a:pt x="5669" y="310"/>
                  </a:moveTo>
                  <a:lnTo>
                    <a:pt x="5669" y="881"/>
                  </a:lnTo>
                  <a:lnTo>
                    <a:pt x="5192" y="881"/>
                  </a:lnTo>
                  <a:lnTo>
                    <a:pt x="5192" y="310"/>
                  </a:lnTo>
                  <a:close/>
                  <a:moveTo>
                    <a:pt x="6502" y="310"/>
                  </a:moveTo>
                  <a:lnTo>
                    <a:pt x="6502" y="881"/>
                  </a:lnTo>
                  <a:lnTo>
                    <a:pt x="6026" y="881"/>
                  </a:lnTo>
                  <a:lnTo>
                    <a:pt x="6026" y="310"/>
                  </a:lnTo>
                  <a:close/>
                  <a:moveTo>
                    <a:pt x="8645" y="2072"/>
                  </a:moveTo>
                  <a:cubicBezTo>
                    <a:pt x="8717" y="2072"/>
                    <a:pt x="8765" y="2096"/>
                    <a:pt x="8812" y="2120"/>
                  </a:cubicBezTo>
                  <a:cubicBezTo>
                    <a:pt x="8836" y="2143"/>
                    <a:pt x="8860" y="2215"/>
                    <a:pt x="8860" y="2262"/>
                  </a:cubicBezTo>
                  <a:lnTo>
                    <a:pt x="8860" y="2501"/>
                  </a:lnTo>
                  <a:lnTo>
                    <a:pt x="8455" y="2501"/>
                  </a:lnTo>
                  <a:lnTo>
                    <a:pt x="8455" y="2262"/>
                  </a:lnTo>
                  <a:cubicBezTo>
                    <a:pt x="8455" y="2215"/>
                    <a:pt x="8479" y="2143"/>
                    <a:pt x="8503" y="2120"/>
                  </a:cubicBezTo>
                  <a:cubicBezTo>
                    <a:pt x="8526" y="2096"/>
                    <a:pt x="8598" y="2072"/>
                    <a:pt x="8645" y="2072"/>
                  </a:cubicBezTo>
                  <a:close/>
                  <a:moveTo>
                    <a:pt x="2216" y="2667"/>
                  </a:moveTo>
                  <a:lnTo>
                    <a:pt x="2216" y="2834"/>
                  </a:lnTo>
                  <a:lnTo>
                    <a:pt x="2216" y="2977"/>
                  </a:lnTo>
                  <a:lnTo>
                    <a:pt x="1049" y="2977"/>
                  </a:lnTo>
                  <a:lnTo>
                    <a:pt x="1049" y="2667"/>
                  </a:lnTo>
                  <a:close/>
                  <a:moveTo>
                    <a:pt x="4121" y="3144"/>
                  </a:moveTo>
                  <a:cubicBezTo>
                    <a:pt x="4240" y="3263"/>
                    <a:pt x="4311" y="3406"/>
                    <a:pt x="4335" y="3548"/>
                  </a:cubicBezTo>
                  <a:cubicBezTo>
                    <a:pt x="4335" y="3691"/>
                    <a:pt x="4240" y="3858"/>
                    <a:pt x="4121" y="3953"/>
                  </a:cubicBezTo>
                  <a:cubicBezTo>
                    <a:pt x="3978" y="3882"/>
                    <a:pt x="3930" y="3739"/>
                    <a:pt x="3930" y="3548"/>
                  </a:cubicBezTo>
                  <a:cubicBezTo>
                    <a:pt x="3930" y="3406"/>
                    <a:pt x="4002" y="3263"/>
                    <a:pt x="4121" y="3144"/>
                  </a:cubicBezTo>
                  <a:close/>
                  <a:moveTo>
                    <a:pt x="4454" y="2977"/>
                  </a:moveTo>
                  <a:cubicBezTo>
                    <a:pt x="4621" y="2977"/>
                    <a:pt x="4788" y="3048"/>
                    <a:pt x="4907" y="3167"/>
                  </a:cubicBezTo>
                  <a:cubicBezTo>
                    <a:pt x="5002" y="3263"/>
                    <a:pt x="5049" y="3406"/>
                    <a:pt x="5073" y="3525"/>
                  </a:cubicBezTo>
                  <a:cubicBezTo>
                    <a:pt x="5073" y="3691"/>
                    <a:pt x="5002" y="3834"/>
                    <a:pt x="4907" y="3929"/>
                  </a:cubicBezTo>
                  <a:cubicBezTo>
                    <a:pt x="4788" y="4049"/>
                    <a:pt x="4597" y="4120"/>
                    <a:pt x="4454" y="4120"/>
                  </a:cubicBezTo>
                  <a:cubicBezTo>
                    <a:pt x="4573" y="3953"/>
                    <a:pt x="4668" y="3763"/>
                    <a:pt x="4668" y="3548"/>
                  </a:cubicBezTo>
                  <a:cubicBezTo>
                    <a:pt x="4668" y="3334"/>
                    <a:pt x="4573" y="3120"/>
                    <a:pt x="4454" y="2977"/>
                  </a:cubicBezTo>
                  <a:close/>
                  <a:moveTo>
                    <a:pt x="3764" y="2977"/>
                  </a:moveTo>
                  <a:cubicBezTo>
                    <a:pt x="3644" y="3144"/>
                    <a:pt x="3573" y="3334"/>
                    <a:pt x="3573" y="3548"/>
                  </a:cubicBezTo>
                  <a:cubicBezTo>
                    <a:pt x="3573" y="3763"/>
                    <a:pt x="3644" y="3953"/>
                    <a:pt x="3764" y="4120"/>
                  </a:cubicBezTo>
                  <a:cubicBezTo>
                    <a:pt x="3739" y="4124"/>
                    <a:pt x="3714" y="4126"/>
                    <a:pt x="3688" y="4126"/>
                  </a:cubicBezTo>
                  <a:cubicBezTo>
                    <a:pt x="3565" y="4126"/>
                    <a:pt x="3433" y="4080"/>
                    <a:pt x="3335" y="4001"/>
                  </a:cubicBezTo>
                  <a:cubicBezTo>
                    <a:pt x="3216" y="3882"/>
                    <a:pt x="3144" y="3739"/>
                    <a:pt x="3144" y="3572"/>
                  </a:cubicBezTo>
                  <a:cubicBezTo>
                    <a:pt x="3144" y="3406"/>
                    <a:pt x="3240" y="3263"/>
                    <a:pt x="3335" y="3167"/>
                  </a:cubicBezTo>
                  <a:cubicBezTo>
                    <a:pt x="3454" y="3048"/>
                    <a:pt x="3621" y="2977"/>
                    <a:pt x="3764" y="2977"/>
                  </a:cubicBezTo>
                  <a:close/>
                  <a:moveTo>
                    <a:pt x="8217" y="3239"/>
                  </a:moveTo>
                  <a:cubicBezTo>
                    <a:pt x="8122" y="3239"/>
                    <a:pt x="8026" y="3334"/>
                    <a:pt x="8026" y="3429"/>
                  </a:cubicBezTo>
                  <a:lnTo>
                    <a:pt x="8026" y="4549"/>
                  </a:lnTo>
                  <a:cubicBezTo>
                    <a:pt x="8026" y="4644"/>
                    <a:pt x="8122" y="4739"/>
                    <a:pt x="8217" y="4739"/>
                  </a:cubicBezTo>
                  <a:lnTo>
                    <a:pt x="8931" y="4739"/>
                  </a:lnTo>
                  <a:cubicBezTo>
                    <a:pt x="9050" y="4739"/>
                    <a:pt x="9098" y="4644"/>
                    <a:pt x="9098" y="4549"/>
                  </a:cubicBezTo>
                  <a:cubicBezTo>
                    <a:pt x="9098" y="4477"/>
                    <a:pt x="9003" y="4406"/>
                    <a:pt x="8931" y="4406"/>
                  </a:cubicBezTo>
                  <a:lnTo>
                    <a:pt x="8384" y="4406"/>
                  </a:lnTo>
                  <a:lnTo>
                    <a:pt x="8384" y="3620"/>
                  </a:lnTo>
                  <a:lnTo>
                    <a:pt x="9169" y="3620"/>
                  </a:lnTo>
                  <a:lnTo>
                    <a:pt x="9955" y="4406"/>
                  </a:lnTo>
                  <a:lnTo>
                    <a:pt x="9693" y="4406"/>
                  </a:lnTo>
                  <a:cubicBezTo>
                    <a:pt x="9598" y="4406"/>
                    <a:pt x="9527" y="4477"/>
                    <a:pt x="9527" y="4549"/>
                  </a:cubicBezTo>
                  <a:cubicBezTo>
                    <a:pt x="9527" y="4644"/>
                    <a:pt x="9598" y="4739"/>
                    <a:pt x="9693" y="4739"/>
                  </a:cubicBezTo>
                  <a:lnTo>
                    <a:pt x="10360" y="4739"/>
                  </a:lnTo>
                  <a:cubicBezTo>
                    <a:pt x="10432" y="4739"/>
                    <a:pt x="10527" y="4644"/>
                    <a:pt x="10527" y="4549"/>
                  </a:cubicBezTo>
                  <a:cubicBezTo>
                    <a:pt x="10527" y="4501"/>
                    <a:pt x="10503" y="4477"/>
                    <a:pt x="10479" y="4430"/>
                  </a:cubicBezTo>
                  <a:lnTo>
                    <a:pt x="9336" y="3310"/>
                  </a:lnTo>
                  <a:cubicBezTo>
                    <a:pt x="9312" y="3286"/>
                    <a:pt x="9241" y="3239"/>
                    <a:pt x="9217" y="3239"/>
                  </a:cubicBezTo>
                  <a:close/>
                  <a:moveTo>
                    <a:pt x="906" y="2334"/>
                  </a:moveTo>
                  <a:cubicBezTo>
                    <a:pt x="834" y="2334"/>
                    <a:pt x="739" y="2429"/>
                    <a:pt x="739" y="2501"/>
                  </a:cubicBezTo>
                  <a:lnTo>
                    <a:pt x="739" y="3167"/>
                  </a:lnTo>
                  <a:cubicBezTo>
                    <a:pt x="739" y="3263"/>
                    <a:pt x="834" y="3334"/>
                    <a:pt x="906" y="3334"/>
                  </a:cubicBezTo>
                  <a:lnTo>
                    <a:pt x="2406" y="3334"/>
                  </a:lnTo>
                  <a:cubicBezTo>
                    <a:pt x="2478" y="3334"/>
                    <a:pt x="2573" y="3263"/>
                    <a:pt x="2573" y="3167"/>
                  </a:cubicBezTo>
                  <a:lnTo>
                    <a:pt x="2573" y="3025"/>
                  </a:lnTo>
                  <a:lnTo>
                    <a:pt x="3049" y="3025"/>
                  </a:lnTo>
                  <a:cubicBezTo>
                    <a:pt x="2906" y="3167"/>
                    <a:pt x="2835" y="3358"/>
                    <a:pt x="2835" y="3572"/>
                  </a:cubicBezTo>
                  <a:cubicBezTo>
                    <a:pt x="2835" y="3834"/>
                    <a:pt x="2930" y="4049"/>
                    <a:pt x="3121" y="4239"/>
                  </a:cubicBezTo>
                  <a:cubicBezTo>
                    <a:pt x="3287" y="4406"/>
                    <a:pt x="3525" y="4501"/>
                    <a:pt x="3764" y="4501"/>
                  </a:cubicBezTo>
                  <a:cubicBezTo>
                    <a:pt x="3883" y="4501"/>
                    <a:pt x="4002" y="4477"/>
                    <a:pt x="4121" y="4406"/>
                  </a:cubicBezTo>
                  <a:cubicBezTo>
                    <a:pt x="4216" y="4477"/>
                    <a:pt x="4359" y="4501"/>
                    <a:pt x="4478" y="4501"/>
                  </a:cubicBezTo>
                  <a:cubicBezTo>
                    <a:pt x="4764" y="4501"/>
                    <a:pt x="4954" y="4406"/>
                    <a:pt x="5145" y="4239"/>
                  </a:cubicBezTo>
                  <a:cubicBezTo>
                    <a:pt x="5311" y="4049"/>
                    <a:pt x="5407" y="3810"/>
                    <a:pt x="5407" y="3572"/>
                  </a:cubicBezTo>
                  <a:cubicBezTo>
                    <a:pt x="5407" y="3358"/>
                    <a:pt x="5311" y="3167"/>
                    <a:pt x="5192" y="3025"/>
                  </a:cubicBezTo>
                  <a:lnTo>
                    <a:pt x="5264" y="3025"/>
                  </a:lnTo>
                  <a:cubicBezTo>
                    <a:pt x="5502" y="3025"/>
                    <a:pt x="5740" y="3120"/>
                    <a:pt x="5883" y="3286"/>
                  </a:cubicBezTo>
                  <a:cubicBezTo>
                    <a:pt x="6050" y="3429"/>
                    <a:pt x="6145" y="3668"/>
                    <a:pt x="6145" y="3906"/>
                  </a:cubicBezTo>
                  <a:cubicBezTo>
                    <a:pt x="6145" y="4144"/>
                    <a:pt x="6026" y="4382"/>
                    <a:pt x="5883" y="4525"/>
                  </a:cubicBezTo>
                  <a:cubicBezTo>
                    <a:pt x="5740" y="4715"/>
                    <a:pt x="5502" y="4811"/>
                    <a:pt x="5264" y="4811"/>
                  </a:cubicBezTo>
                  <a:lnTo>
                    <a:pt x="2692" y="4811"/>
                  </a:lnTo>
                  <a:cubicBezTo>
                    <a:pt x="2573" y="4811"/>
                    <a:pt x="2501" y="4882"/>
                    <a:pt x="2525" y="5001"/>
                  </a:cubicBezTo>
                  <a:cubicBezTo>
                    <a:pt x="2549" y="5073"/>
                    <a:pt x="2620" y="5120"/>
                    <a:pt x="2692" y="5120"/>
                  </a:cubicBezTo>
                  <a:lnTo>
                    <a:pt x="5264" y="5120"/>
                  </a:lnTo>
                  <a:cubicBezTo>
                    <a:pt x="5597" y="5120"/>
                    <a:pt x="5907" y="4977"/>
                    <a:pt x="6121" y="4763"/>
                  </a:cubicBezTo>
                  <a:cubicBezTo>
                    <a:pt x="6335" y="4549"/>
                    <a:pt x="6478" y="4239"/>
                    <a:pt x="6478" y="3906"/>
                  </a:cubicBezTo>
                  <a:cubicBezTo>
                    <a:pt x="6478" y="3572"/>
                    <a:pt x="6335" y="3263"/>
                    <a:pt x="6121" y="3048"/>
                  </a:cubicBezTo>
                  <a:cubicBezTo>
                    <a:pt x="5907" y="2834"/>
                    <a:pt x="5573" y="2691"/>
                    <a:pt x="5264" y="2691"/>
                  </a:cubicBezTo>
                  <a:lnTo>
                    <a:pt x="2573" y="2691"/>
                  </a:lnTo>
                  <a:lnTo>
                    <a:pt x="2573" y="2501"/>
                  </a:lnTo>
                  <a:cubicBezTo>
                    <a:pt x="2573" y="2429"/>
                    <a:pt x="2478" y="2334"/>
                    <a:pt x="2406" y="2334"/>
                  </a:cubicBezTo>
                  <a:close/>
                  <a:moveTo>
                    <a:pt x="8217" y="5049"/>
                  </a:moveTo>
                  <a:cubicBezTo>
                    <a:pt x="8122" y="5049"/>
                    <a:pt x="8050" y="5073"/>
                    <a:pt x="8026" y="5168"/>
                  </a:cubicBezTo>
                  <a:cubicBezTo>
                    <a:pt x="8026" y="5287"/>
                    <a:pt x="8098" y="5358"/>
                    <a:pt x="8217" y="5358"/>
                  </a:cubicBezTo>
                  <a:lnTo>
                    <a:pt x="8622" y="5358"/>
                  </a:lnTo>
                  <a:cubicBezTo>
                    <a:pt x="8717" y="5358"/>
                    <a:pt x="8765" y="5335"/>
                    <a:pt x="8812" y="5239"/>
                  </a:cubicBezTo>
                  <a:cubicBezTo>
                    <a:pt x="8812" y="5120"/>
                    <a:pt x="8741" y="5049"/>
                    <a:pt x="8622" y="5049"/>
                  </a:cubicBezTo>
                  <a:close/>
                  <a:moveTo>
                    <a:pt x="882" y="4453"/>
                  </a:moveTo>
                  <a:cubicBezTo>
                    <a:pt x="787" y="4453"/>
                    <a:pt x="715" y="4525"/>
                    <a:pt x="715" y="4620"/>
                  </a:cubicBezTo>
                  <a:lnTo>
                    <a:pt x="739" y="5287"/>
                  </a:lnTo>
                  <a:cubicBezTo>
                    <a:pt x="739" y="5381"/>
                    <a:pt x="813" y="5445"/>
                    <a:pt x="902" y="5445"/>
                  </a:cubicBezTo>
                  <a:cubicBezTo>
                    <a:pt x="926" y="5445"/>
                    <a:pt x="952" y="5440"/>
                    <a:pt x="977" y="5430"/>
                  </a:cubicBezTo>
                  <a:cubicBezTo>
                    <a:pt x="1025" y="5406"/>
                    <a:pt x="1072" y="5335"/>
                    <a:pt x="1072" y="5287"/>
                  </a:cubicBezTo>
                  <a:lnTo>
                    <a:pt x="1072" y="5096"/>
                  </a:lnTo>
                  <a:lnTo>
                    <a:pt x="1906" y="5096"/>
                  </a:lnTo>
                  <a:cubicBezTo>
                    <a:pt x="2025" y="5096"/>
                    <a:pt x="2096" y="4977"/>
                    <a:pt x="2049" y="4858"/>
                  </a:cubicBezTo>
                  <a:cubicBezTo>
                    <a:pt x="2025" y="4811"/>
                    <a:pt x="1954" y="4763"/>
                    <a:pt x="1906" y="4763"/>
                  </a:cubicBezTo>
                  <a:lnTo>
                    <a:pt x="1049" y="4763"/>
                  </a:lnTo>
                  <a:lnTo>
                    <a:pt x="1049" y="4620"/>
                  </a:lnTo>
                  <a:cubicBezTo>
                    <a:pt x="1049" y="4525"/>
                    <a:pt x="977" y="4453"/>
                    <a:pt x="882" y="4453"/>
                  </a:cubicBezTo>
                  <a:close/>
                  <a:moveTo>
                    <a:pt x="4954" y="5858"/>
                  </a:moveTo>
                  <a:lnTo>
                    <a:pt x="4954" y="6501"/>
                  </a:lnTo>
                  <a:lnTo>
                    <a:pt x="4454" y="6501"/>
                  </a:lnTo>
                  <a:lnTo>
                    <a:pt x="4454" y="5858"/>
                  </a:lnTo>
                  <a:close/>
                  <a:moveTo>
                    <a:pt x="5788" y="5858"/>
                  </a:moveTo>
                  <a:lnTo>
                    <a:pt x="5788" y="6501"/>
                  </a:lnTo>
                  <a:lnTo>
                    <a:pt x="5288" y="6501"/>
                  </a:lnTo>
                  <a:lnTo>
                    <a:pt x="5288" y="5858"/>
                  </a:lnTo>
                  <a:close/>
                  <a:moveTo>
                    <a:pt x="6669" y="5858"/>
                  </a:moveTo>
                  <a:lnTo>
                    <a:pt x="6669" y="6501"/>
                  </a:lnTo>
                  <a:lnTo>
                    <a:pt x="6145" y="6501"/>
                  </a:lnTo>
                  <a:lnTo>
                    <a:pt x="6145" y="5858"/>
                  </a:lnTo>
                  <a:close/>
                  <a:moveTo>
                    <a:pt x="6216" y="1238"/>
                  </a:moveTo>
                  <a:lnTo>
                    <a:pt x="6216" y="1643"/>
                  </a:lnTo>
                  <a:lnTo>
                    <a:pt x="4216" y="1643"/>
                  </a:lnTo>
                  <a:cubicBezTo>
                    <a:pt x="4097" y="1643"/>
                    <a:pt x="4002" y="1739"/>
                    <a:pt x="4049" y="1858"/>
                  </a:cubicBezTo>
                  <a:cubicBezTo>
                    <a:pt x="4073" y="1905"/>
                    <a:pt x="4121" y="1977"/>
                    <a:pt x="4216" y="1977"/>
                  </a:cubicBezTo>
                  <a:lnTo>
                    <a:pt x="7217" y="1977"/>
                  </a:lnTo>
                  <a:lnTo>
                    <a:pt x="7217" y="2667"/>
                  </a:lnTo>
                  <a:lnTo>
                    <a:pt x="7217" y="6501"/>
                  </a:lnTo>
                  <a:lnTo>
                    <a:pt x="6931" y="6501"/>
                  </a:lnTo>
                  <a:lnTo>
                    <a:pt x="6931" y="5692"/>
                  </a:lnTo>
                  <a:cubicBezTo>
                    <a:pt x="6931" y="5596"/>
                    <a:pt x="6836" y="5525"/>
                    <a:pt x="6740" y="5525"/>
                  </a:cubicBezTo>
                  <a:lnTo>
                    <a:pt x="4216" y="5525"/>
                  </a:lnTo>
                  <a:cubicBezTo>
                    <a:pt x="4121" y="5525"/>
                    <a:pt x="4025" y="5596"/>
                    <a:pt x="4025" y="5692"/>
                  </a:cubicBezTo>
                  <a:lnTo>
                    <a:pt x="4025" y="6501"/>
                  </a:lnTo>
                  <a:lnTo>
                    <a:pt x="3740" y="6501"/>
                  </a:lnTo>
                  <a:cubicBezTo>
                    <a:pt x="3716" y="6263"/>
                    <a:pt x="3597" y="6025"/>
                    <a:pt x="3406" y="5835"/>
                  </a:cubicBezTo>
                  <a:cubicBezTo>
                    <a:pt x="3192" y="5596"/>
                    <a:pt x="2906" y="5477"/>
                    <a:pt x="2573" y="5477"/>
                  </a:cubicBezTo>
                  <a:cubicBezTo>
                    <a:pt x="2239" y="5477"/>
                    <a:pt x="1954" y="5644"/>
                    <a:pt x="1739" y="5835"/>
                  </a:cubicBezTo>
                  <a:cubicBezTo>
                    <a:pt x="1573" y="6025"/>
                    <a:pt x="1453" y="6239"/>
                    <a:pt x="1430" y="6501"/>
                  </a:cubicBezTo>
                  <a:lnTo>
                    <a:pt x="358" y="6501"/>
                  </a:lnTo>
                  <a:lnTo>
                    <a:pt x="358" y="2001"/>
                  </a:lnTo>
                  <a:lnTo>
                    <a:pt x="3478" y="2001"/>
                  </a:lnTo>
                  <a:cubicBezTo>
                    <a:pt x="3573" y="2001"/>
                    <a:pt x="3644" y="1905"/>
                    <a:pt x="3644" y="1834"/>
                  </a:cubicBezTo>
                  <a:cubicBezTo>
                    <a:pt x="3644" y="1739"/>
                    <a:pt x="3573" y="1643"/>
                    <a:pt x="3478" y="1643"/>
                  </a:cubicBezTo>
                  <a:lnTo>
                    <a:pt x="1477" y="1643"/>
                  </a:lnTo>
                  <a:lnTo>
                    <a:pt x="1477" y="1238"/>
                  </a:lnTo>
                  <a:close/>
                  <a:moveTo>
                    <a:pt x="9455" y="2834"/>
                  </a:moveTo>
                  <a:lnTo>
                    <a:pt x="11265" y="4644"/>
                  </a:lnTo>
                  <a:lnTo>
                    <a:pt x="11265" y="6525"/>
                  </a:lnTo>
                  <a:lnTo>
                    <a:pt x="10622" y="6525"/>
                  </a:lnTo>
                  <a:cubicBezTo>
                    <a:pt x="10598" y="6263"/>
                    <a:pt x="10479" y="6025"/>
                    <a:pt x="10289" y="5835"/>
                  </a:cubicBezTo>
                  <a:cubicBezTo>
                    <a:pt x="10074" y="5596"/>
                    <a:pt x="9789" y="5477"/>
                    <a:pt x="9455" y="5477"/>
                  </a:cubicBezTo>
                  <a:cubicBezTo>
                    <a:pt x="9122" y="5477"/>
                    <a:pt x="8836" y="5644"/>
                    <a:pt x="8574" y="5835"/>
                  </a:cubicBezTo>
                  <a:cubicBezTo>
                    <a:pt x="8384" y="6025"/>
                    <a:pt x="8264" y="6263"/>
                    <a:pt x="8241" y="6525"/>
                  </a:cubicBezTo>
                  <a:lnTo>
                    <a:pt x="7574" y="6525"/>
                  </a:lnTo>
                  <a:lnTo>
                    <a:pt x="7574" y="2834"/>
                  </a:lnTo>
                  <a:close/>
                  <a:moveTo>
                    <a:pt x="2620" y="6478"/>
                  </a:moveTo>
                  <a:cubicBezTo>
                    <a:pt x="2668" y="6478"/>
                    <a:pt x="2739" y="6501"/>
                    <a:pt x="2763" y="6525"/>
                  </a:cubicBezTo>
                  <a:cubicBezTo>
                    <a:pt x="2787" y="6549"/>
                    <a:pt x="2811" y="6620"/>
                    <a:pt x="2811" y="6668"/>
                  </a:cubicBezTo>
                  <a:cubicBezTo>
                    <a:pt x="2811" y="6740"/>
                    <a:pt x="2787" y="6787"/>
                    <a:pt x="2763" y="6835"/>
                  </a:cubicBezTo>
                  <a:cubicBezTo>
                    <a:pt x="2739" y="6859"/>
                    <a:pt x="2668" y="6882"/>
                    <a:pt x="2620" y="6882"/>
                  </a:cubicBezTo>
                  <a:cubicBezTo>
                    <a:pt x="2549" y="6882"/>
                    <a:pt x="2501" y="6859"/>
                    <a:pt x="2454" y="6835"/>
                  </a:cubicBezTo>
                  <a:cubicBezTo>
                    <a:pt x="2430" y="6787"/>
                    <a:pt x="2406" y="6740"/>
                    <a:pt x="2406" y="6668"/>
                  </a:cubicBezTo>
                  <a:cubicBezTo>
                    <a:pt x="2406" y="6620"/>
                    <a:pt x="2430" y="6549"/>
                    <a:pt x="2454" y="6525"/>
                  </a:cubicBezTo>
                  <a:cubicBezTo>
                    <a:pt x="2501" y="6501"/>
                    <a:pt x="2549" y="6478"/>
                    <a:pt x="2620" y="6478"/>
                  </a:cubicBezTo>
                  <a:close/>
                  <a:moveTo>
                    <a:pt x="9455" y="6478"/>
                  </a:moveTo>
                  <a:cubicBezTo>
                    <a:pt x="9527" y="6478"/>
                    <a:pt x="9574" y="6501"/>
                    <a:pt x="9598" y="6525"/>
                  </a:cubicBezTo>
                  <a:cubicBezTo>
                    <a:pt x="9646" y="6549"/>
                    <a:pt x="9669" y="6620"/>
                    <a:pt x="9669" y="6668"/>
                  </a:cubicBezTo>
                  <a:cubicBezTo>
                    <a:pt x="9669" y="6740"/>
                    <a:pt x="9646" y="6787"/>
                    <a:pt x="9598" y="6835"/>
                  </a:cubicBezTo>
                  <a:cubicBezTo>
                    <a:pt x="9574" y="6859"/>
                    <a:pt x="9527" y="6882"/>
                    <a:pt x="9455" y="6882"/>
                  </a:cubicBezTo>
                  <a:cubicBezTo>
                    <a:pt x="9408" y="6882"/>
                    <a:pt x="9336" y="6859"/>
                    <a:pt x="9312" y="6835"/>
                  </a:cubicBezTo>
                  <a:cubicBezTo>
                    <a:pt x="9288" y="6787"/>
                    <a:pt x="9241" y="6740"/>
                    <a:pt x="9241" y="6668"/>
                  </a:cubicBezTo>
                  <a:cubicBezTo>
                    <a:pt x="9241" y="6620"/>
                    <a:pt x="9288" y="6549"/>
                    <a:pt x="9312" y="6525"/>
                  </a:cubicBezTo>
                  <a:cubicBezTo>
                    <a:pt x="9336" y="6501"/>
                    <a:pt x="9408" y="6478"/>
                    <a:pt x="9455" y="6478"/>
                  </a:cubicBezTo>
                  <a:close/>
                  <a:moveTo>
                    <a:pt x="2620" y="6144"/>
                  </a:moveTo>
                  <a:cubicBezTo>
                    <a:pt x="2454" y="6144"/>
                    <a:pt x="2335" y="6192"/>
                    <a:pt x="2216" y="6287"/>
                  </a:cubicBezTo>
                  <a:cubicBezTo>
                    <a:pt x="2144" y="6382"/>
                    <a:pt x="2073" y="6525"/>
                    <a:pt x="2073" y="6668"/>
                  </a:cubicBezTo>
                  <a:cubicBezTo>
                    <a:pt x="2073" y="6835"/>
                    <a:pt x="2144" y="6978"/>
                    <a:pt x="2216" y="7073"/>
                  </a:cubicBezTo>
                  <a:cubicBezTo>
                    <a:pt x="2311" y="7144"/>
                    <a:pt x="2454" y="7216"/>
                    <a:pt x="2620" y="7216"/>
                  </a:cubicBezTo>
                  <a:cubicBezTo>
                    <a:pt x="2763" y="7216"/>
                    <a:pt x="2906" y="7144"/>
                    <a:pt x="3001" y="7073"/>
                  </a:cubicBezTo>
                  <a:cubicBezTo>
                    <a:pt x="3097" y="6978"/>
                    <a:pt x="3144" y="6835"/>
                    <a:pt x="3144" y="6668"/>
                  </a:cubicBezTo>
                  <a:cubicBezTo>
                    <a:pt x="3144" y="6525"/>
                    <a:pt x="3097" y="6382"/>
                    <a:pt x="3001" y="6287"/>
                  </a:cubicBezTo>
                  <a:cubicBezTo>
                    <a:pt x="2906" y="6192"/>
                    <a:pt x="2763" y="6144"/>
                    <a:pt x="2620" y="6144"/>
                  </a:cubicBezTo>
                  <a:close/>
                  <a:moveTo>
                    <a:pt x="9455" y="6144"/>
                  </a:moveTo>
                  <a:cubicBezTo>
                    <a:pt x="9312" y="6144"/>
                    <a:pt x="9193" y="6192"/>
                    <a:pt x="9074" y="6287"/>
                  </a:cubicBezTo>
                  <a:cubicBezTo>
                    <a:pt x="8979" y="6382"/>
                    <a:pt x="8931" y="6525"/>
                    <a:pt x="8931" y="6668"/>
                  </a:cubicBezTo>
                  <a:cubicBezTo>
                    <a:pt x="8931" y="6835"/>
                    <a:pt x="8979" y="6978"/>
                    <a:pt x="9074" y="7073"/>
                  </a:cubicBezTo>
                  <a:cubicBezTo>
                    <a:pt x="9169" y="7144"/>
                    <a:pt x="9312" y="7216"/>
                    <a:pt x="9455" y="7216"/>
                  </a:cubicBezTo>
                  <a:cubicBezTo>
                    <a:pt x="9598" y="7216"/>
                    <a:pt x="9765" y="7144"/>
                    <a:pt x="9836" y="7073"/>
                  </a:cubicBezTo>
                  <a:cubicBezTo>
                    <a:pt x="9931" y="6978"/>
                    <a:pt x="10003" y="6835"/>
                    <a:pt x="10003" y="6668"/>
                  </a:cubicBezTo>
                  <a:cubicBezTo>
                    <a:pt x="10003" y="6525"/>
                    <a:pt x="9931" y="6382"/>
                    <a:pt x="9836" y="6287"/>
                  </a:cubicBezTo>
                  <a:cubicBezTo>
                    <a:pt x="9765" y="6192"/>
                    <a:pt x="9598" y="6144"/>
                    <a:pt x="9455" y="6144"/>
                  </a:cubicBezTo>
                  <a:close/>
                  <a:moveTo>
                    <a:pt x="2644" y="5835"/>
                  </a:moveTo>
                  <a:cubicBezTo>
                    <a:pt x="2882" y="5835"/>
                    <a:pt x="3097" y="5930"/>
                    <a:pt x="3240" y="6073"/>
                  </a:cubicBezTo>
                  <a:cubicBezTo>
                    <a:pt x="3382" y="6239"/>
                    <a:pt x="3478" y="6430"/>
                    <a:pt x="3478" y="6668"/>
                  </a:cubicBezTo>
                  <a:cubicBezTo>
                    <a:pt x="3478" y="6906"/>
                    <a:pt x="3382" y="7121"/>
                    <a:pt x="3240" y="7263"/>
                  </a:cubicBezTo>
                  <a:cubicBezTo>
                    <a:pt x="3097" y="7430"/>
                    <a:pt x="2882" y="7502"/>
                    <a:pt x="2644" y="7502"/>
                  </a:cubicBezTo>
                  <a:cubicBezTo>
                    <a:pt x="2406" y="7502"/>
                    <a:pt x="2192" y="7430"/>
                    <a:pt x="2049" y="7263"/>
                  </a:cubicBezTo>
                  <a:cubicBezTo>
                    <a:pt x="1906" y="7121"/>
                    <a:pt x="1811" y="6906"/>
                    <a:pt x="1811" y="6668"/>
                  </a:cubicBezTo>
                  <a:cubicBezTo>
                    <a:pt x="1811" y="6430"/>
                    <a:pt x="1906" y="6239"/>
                    <a:pt x="2049" y="6073"/>
                  </a:cubicBezTo>
                  <a:cubicBezTo>
                    <a:pt x="2192" y="5930"/>
                    <a:pt x="2406" y="5835"/>
                    <a:pt x="2644" y="5835"/>
                  </a:cubicBezTo>
                  <a:close/>
                  <a:moveTo>
                    <a:pt x="9455" y="5835"/>
                  </a:moveTo>
                  <a:cubicBezTo>
                    <a:pt x="9693" y="5835"/>
                    <a:pt x="9908" y="5930"/>
                    <a:pt x="10051" y="6073"/>
                  </a:cubicBezTo>
                  <a:cubicBezTo>
                    <a:pt x="10241" y="6239"/>
                    <a:pt x="10289" y="6430"/>
                    <a:pt x="10289" y="6668"/>
                  </a:cubicBezTo>
                  <a:cubicBezTo>
                    <a:pt x="10289" y="6906"/>
                    <a:pt x="10193" y="7121"/>
                    <a:pt x="10051" y="7263"/>
                  </a:cubicBezTo>
                  <a:cubicBezTo>
                    <a:pt x="9908" y="7430"/>
                    <a:pt x="9693" y="7502"/>
                    <a:pt x="9455" y="7502"/>
                  </a:cubicBezTo>
                  <a:cubicBezTo>
                    <a:pt x="9217" y="7502"/>
                    <a:pt x="9003" y="7430"/>
                    <a:pt x="8860" y="7263"/>
                  </a:cubicBezTo>
                  <a:cubicBezTo>
                    <a:pt x="8717" y="7121"/>
                    <a:pt x="8622" y="6906"/>
                    <a:pt x="8622" y="6668"/>
                  </a:cubicBezTo>
                  <a:cubicBezTo>
                    <a:pt x="8622" y="6430"/>
                    <a:pt x="8717" y="6239"/>
                    <a:pt x="8860" y="6073"/>
                  </a:cubicBezTo>
                  <a:cubicBezTo>
                    <a:pt x="9003" y="5930"/>
                    <a:pt x="9217" y="5835"/>
                    <a:pt x="9455" y="5835"/>
                  </a:cubicBezTo>
                  <a:close/>
                  <a:moveTo>
                    <a:pt x="191" y="0"/>
                  </a:moveTo>
                  <a:cubicBezTo>
                    <a:pt x="72" y="0"/>
                    <a:pt x="1" y="95"/>
                    <a:pt x="25" y="214"/>
                  </a:cubicBezTo>
                  <a:cubicBezTo>
                    <a:pt x="48" y="262"/>
                    <a:pt x="120" y="334"/>
                    <a:pt x="191" y="334"/>
                  </a:cubicBezTo>
                  <a:lnTo>
                    <a:pt x="834" y="334"/>
                  </a:lnTo>
                  <a:lnTo>
                    <a:pt x="834" y="857"/>
                  </a:lnTo>
                  <a:lnTo>
                    <a:pt x="191" y="857"/>
                  </a:lnTo>
                  <a:cubicBezTo>
                    <a:pt x="120" y="857"/>
                    <a:pt x="25" y="953"/>
                    <a:pt x="25" y="1048"/>
                  </a:cubicBezTo>
                  <a:cubicBezTo>
                    <a:pt x="25" y="1143"/>
                    <a:pt x="120" y="1191"/>
                    <a:pt x="191" y="1191"/>
                  </a:cubicBezTo>
                  <a:lnTo>
                    <a:pt x="1144" y="1191"/>
                  </a:lnTo>
                  <a:lnTo>
                    <a:pt x="1144" y="1619"/>
                  </a:lnTo>
                  <a:lnTo>
                    <a:pt x="191" y="1619"/>
                  </a:lnTo>
                  <a:cubicBezTo>
                    <a:pt x="120" y="1619"/>
                    <a:pt x="25" y="1691"/>
                    <a:pt x="25" y="1786"/>
                  </a:cubicBezTo>
                  <a:lnTo>
                    <a:pt x="25" y="6644"/>
                  </a:lnTo>
                  <a:cubicBezTo>
                    <a:pt x="25" y="6740"/>
                    <a:pt x="120" y="6835"/>
                    <a:pt x="191" y="6835"/>
                  </a:cubicBezTo>
                  <a:lnTo>
                    <a:pt x="1453" y="6835"/>
                  </a:lnTo>
                  <a:cubicBezTo>
                    <a:pt x="1501" y="7097"/>
                    <a:pt x="1620" y="7335"/>
                    <a:pt x="1739" y="7502"/>
                  </a:cubicBezTo>
                  <a:cubicBezTo>
                    <a:pt x="1977" y="7740"/>
                    <a:pt x="2287" y="7859"/>
                    <a:pt x="2597" y="7859"/>
                  </a:cubicBezTo>
                  <a:cubicBezTo>
                    <a:pt x="2954" y="7859"/>
                    <a:pt x="3263" y="7716"/>
                    <a:pt x="3478" y="7502"/>
                  </a:cubicBezTo>
                  <a:cubicBezTo>
                    <a:pt x="3644" y="7335"/>
                    <a:pt x="3764" y="7097"/>
                    <a:pt x="3787" y="6835"/>
                  </a:cubicBezTo>
                  <a:lnTo>
                    <a:pt x="8193" y="6835"/>
                  </a:lnTo>
                  <a:cubicBezTo>
                    <a:pt x="8241" y="7097"/>
                    <a:pt x="8360" y="7335"/>
                    <a:pt x="8526" y="7502"/>
                  </a:cubicBezTo>
                  <a:cubicBezTo>
                    <a:pt x="8765" y="7740"/>
                    <a:pt x="9074" y="7859"/>
                    <a:pt x="9384" y="7859"/>
                  </a:cubicBezTo>
                  <a:cubicBezTo>
                    <a:pt x="9741" y="7859"/>
                    <a:pt x="10051" y="7716"/>
                    <a:pt x="10265" y="7502"/>
                  </a:cubicBezTo>
                  <a:cubicBezTo>
                    <a:pt x="10432" y="7335"/>
                    <a:pt x="10551" y="7097"/>
                    <a:pt x="10574" y="6835"/>
                  </a:cubicBezTo>
                  <a:lnTo>
                    <a:pt x="11408" y="6835"/>
                  </a:lnTo>
                  <a:cubicBezTo>
                    <a:pt x="11503" y="6835"/>
                    <a:pt x="11598" y="6740"/>
                    <a:pt x="11598" y="6644"/>
                  </a:cubicBezTo>
                  <a:lnTo>
                    <a:pt x="11598" y="4549"/>
                  </a:lnTo>
                  <a:cubicBezTo>
                    <a:pt x="11598" y="4525"/>
                    <a:pt x="11575" y="4477"/>
                    <a:pt x="11527" y="4453"/>
                  </a:cubicBezTo>
                  <a:lnTo>
                    <a:pt x="9622" y="2548"/>
                  </a:lnTo>
                  <a:cubicBezTo>
                    <a:pt x="9598" y="2501"/>
                    <a:pt x="9574" y="2477"/>
                    <a:pt x="9503" y="2477"/>
                  </a:cubicBezTo>
                  <a:lnTo>
                    <a:pt x="9193" y="2477"/>
                  </a:lnTo>
                  <a:lnTo>
                    <a:pt x="9193" y="2239"/>
                  </a:lnTo>
                  <a:cubicBezTo>
                    <a:pt x="9193" y="2096"/>
                    <a:pt x="9122" y="1953"/>
                    <a:pt x="9027" y="1858"/>
                  </a:cubicBezTo>
                  <a:cubicBezTo>
                    <a:pt x="8955" y="1739"/>
                    <a:pt x="8788" y="1667"/>
                    <a:pt x="8645" y="1667"/>
                  </a:cubicBezTo>
                  <a:cubicBezTo>
                    <a:pt x="8503" y="1667"/>
                    <a:pt x="8360" y="1762"/>
                    <a:pt x="8264" y="1858"/>
                  </a:cubicBezTo>
                  <a:cubicBezTo>
                    <a:pt x="8169" y="1953"/>
                    <a:pt x="8122" y="2096"/>
                    <a:pt x="8122" y="2239"/>
                  </a:cubicBezTo>
                  <a:lnTo>
                    <a:pt x="8122" y="2477"/>
                  </a:lnTo>
                  <a:lnTo>
                    <a:pt x="7645" y="2477"/>
                  </a:lnTo>
                  <a:lnTo>
                    <a:pt x="7645" y="1786"/>
                  </a:lnTo>
                  <a:cubicBezTo>
                    <a:pt x="7645" y="1715"/>
                    <a:pt x="7550" y="1619"/>
                    <a:pt x="7455" y="1619"/>
                  </a:cubicBezTo>
                  <a:lnTo>
                    <a:pt x="6502" y="1619"/>
                  </a:lnTo>
                  <a:lnTo>
                    <a:pt x="6502" y="1191"/>
                  </a:lnTo>
                  <a:lnTo>
                    <a:pt x="7455" y="1191"/>
                  </a:lnTo>
                  <a:cubicBezTo>
                    <a:pt x="7472" y="1200"/>
                    <a:pt x="7490" y="1203"/>
                    <a:pt x="7507" y="1203"/>
                  </a:cubicBezTo>
                  <a:cubicBezTo>
                    <a:pt x="7582" y="1203"/>
                    <a:pt x="7645" y="1126"/>
                    <a:pt x="7645" y="1048"/>
                  </a:cubicBezTo>
                  <a:cubicBezTo>
                    <a:pt x="7645" y="953"/>
                    <a:pt x="7550" y="881"/>
                    <a:pt x="7455" y="881"/>
                  </a:cubicBezTo>
                  <a:lnTo>
                    <a:pt x="6836" y="881"/>
                  </a:lnTo>
                  <a:lnTo>
                    <a:pt x="6836" y="334"/>
                  </a:lnTo>
                  <a:lnTo>
                    <a:pt x="7455" y="334"/>
                  </a:lnTo>
                  <a:cubicBezTo>
                    <a:pt x="7574" y="334"/>
                    <a:pt x="7645" y="238"/>
                    <a:pt x="7645" y="143"/>
                  </a:cubicBezTo>
                  <a:cubicBezTo>
                    <a:pt x="7645" y="72"/>
                    <a:pt x="7550" y="0"/>
                    <a:pt x="74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68"/>
          <p:cNvGrpSpPr/>
          <p:nvPr/>
        </p:nvGrpSpPr>
        <p:grpSpPr>
          <a:xfrm>
            <a:off x="4644274" y="4017216"/>
            <a:ext cx="384489" cy="310751"/>
            <a:chOff x="764236" y="3429226"/>
            <a:chExt cx="384489" cy="310751"/>
          </a:xfrm>
        </p:grpSpPr>
        <p:sp>
          <p:nvSpPr>
            <p:cNvPr id="6148" name="Google Shape;6148;p68"/>
            <p:cNvSpPr/>
            <p:nvPr/>
          </p:nvSpPr>
          <p:spPr>
            <a:xfrm>
              <a:off x="815443" y="3504132"/>
              <a:ext cx="280485" cy="229520"/>
            </a:xfrm>
            <a:custGeom>
              <a:avLst/>
              <a:gdLst/>
              <a:ahLst/>
              <a:cxnLst/>
              <a:rect l="l" t="t" r="r" b="b"/>
              <a:pathLst>
                <a:path w="8479" h="6931" extrusionOk="0">
                  <a:moveTo>
                    <a:pt x="24" y="25"/>
                  </a:moveTo>
                  <a:lnTo>
                    <a:pt x="1120" y="25"/>
                  </a:lnTo>
                  <a:lnTo>
                    <a:pt x="1120" y="6812"/>
                  </a:lnTo>
                  <a:cubicBezTo>
                    <a:pt x="1120" y="6883"/>
                    <a:pt x="1072" y="6931"/>
                    <a:pt x="1001" y="6931"/>
                  </a:cubicBezTo>
                  <a:lnTo>
                    <a:pt x="120" y="6931"/>
                  </a:lnTo>
                  <a:cubicBezTo>
                    <a:pt x="48" y="6931"/>
                    <a:pt x="1" y="6883"/>
                    <a:pt x="1" y="6812"/>
                  </a:cubicBezTo>
                  <a:cubicBezTo>
                    <a:pt x="24" y="4526"/>
                    <a:pt x="24" y="2287"/>
                    <a:pt x="24" y="25"/>
                  </a:cubicBezTo>
                  <a:close/>
                  <a:moveTo>
                    <a:pt x="8479" y="6788"/>
                  </a:moveTo>
                  <a:cubicBezTo>
                    <a:pt x="8479" y="6836"/>
                    <a:pt x="8431" y="6907"/>
                    <a:pt x="8359" y="6907"/>
                  </a:cubicBezTo>
                  <a:lnTo>
                    <a:pt x="7478" y="6907"/>
                  </a:lnTo>
                  <a:cubicBezTo>
                    <a:pt x="7407" y="6907"/>
                    <a:pt x="7359" y="6836"/>
                    <a:pt x="7359" y="6788"/>
                  </a:cubicBezTo>
                  <a:lnTo>
                    <a:pt x="7359" y="1"/>
                  </a:lnTo>
                  <a:lnTo>
                    <a:pt x="8455" y="1"/>
                  </a:lnTo>
                  <a:cubicBezTo>
                    <a:pt x="8479" y="2287"/>
                    <a:pt x="8479" y="4526"/>
                    <a:pt x="8479" y="67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8"/>
            <p:cNvSpPr/>
            <p:nvPr/>
          </p:nvSpPr>
          <p:spPr>
            <a:xfrm>
              <a:off x="827253" y="3504132"/>
              <a:ext cx="268676" cy="229520"/>
            </a:xfrm>
            <a:custGeom>
              <a:avLst/>
              <a:gdLst/>
              <a:ahLst/>
              <a:cxnLst/>
              <a:rect l="l" t="t" r="r" b="b"/>
              <a:pathLst>
                <a:path w="8122" h="6931" extrusionOk="0">
                  <a:moveTo>
                    <a:pt x="120" y="25"/>
                  </a:moveTo>
                  <a:lnTo>
                    <a:pt x="763" y="25"/>
                  </a:lnTo>
                  <a:lnTo>
                    <a:pt x="763" y="6812"/>
                  </a:lnTo>
                  <a:cubicBezTo>
                    <a:pt x="763" y="6883"/>
                    <a:pt x="715" y="6931"/>
                    <a:pt x="644" y="6931"/>
                  </a:cubicBezTo>
                  <a:lnTo>
                    <a:pt x="1" y="6931"/>
                  </a:lnTo>
                  <a:cubicBezTo>
                    <a:pt x="48" y="6931"/>
                    <a:pt x="120" y="6883"/>
                    <a:pt x="120" y="6812"/>
                  </a:cubicBezTo>
                  <a:close/>
                  <a:moveTo>
                    <a:pt x="8122" y="6788"/>
                  </a:moveTo>
                  <a:cubicBezTo>
                    <a:pt x="8122" y="6836"/>
                    <a:pt x="8074" y="6907"/>
                    <a:pt x="8002" y="6907"/>
                  </a:cubicBezTo>
                  <a:lnTo>
                    <a:pt x="7359" y="6907"/>
                  </a:lnTo>
                  <a:cubicBezTo>
                    <a:pt x="7407" y="6907"/>
                    <a:pt x="7479" y="6836"/>
                    <a:pt x="7479" y="6788"/>
                  </a:cubicBezTo>
                  <a:lnTo>
                    <a:pt x="7479" y="1"/>
                  </a:lnTo>
                  <a:lnTo>
                    <a:pt x="8122"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8"/>
            <p:cNvSpPr/>
            <p:nvPr/>
          </p:nvSpPr>
          <p:spPr>
            <a:xfrm>
              <a:off x="769760" y="3433961"/>
              <a:ext cx="372646" cy="70999"/>
            </a:xfrm>
            <a:custGeom>
              <a:avLst/>
              <a:gdLst/>
              <a:ahLst/>
              <a:cxnLst/>
              <a:rect l="l" t="t" r="r" b="b"/>
              <a:pathLst>
                <a:path w="11265" h="2144" extrusionOk="0">
                  <a:moveTo>
                    <a:pt x="310" y="0"/>
                  </a:moveTo>
                  <a:lnTo>
                    <a:pt x="10955" y="0"/>
                  </a:lnTo>
                  <a:cubicBezTo>
                    <a:pt x="11146" y="0"/>
                    <a:pt x="11265" y="143"/>
                    <a:pt x="11265" y="310"/>
                  </a:cubicBezTo>
                  <a:lnTo>
                    <a:pt x="11265" y="1810"/>
                  </a:lnTo>
                  <a:cubicBezTo>
                    <a:pt x="11265" y="2001"/>
                    <a:pt x="11122" y="2120"/>
                    <a:pt x="10955" y="2120"/>
                  </a:cubicBezTo>
                  <a:lnTo>
                    <a:pt x="9740" y="2120"/>
                  </a:lnTo>
                  <a:lnTo>
                    <a:pt x="9145" y="2096"/>
                  </a:lnTo>
                  <a:lnTo>
                    <a:pt x="8740" y="2144"/>
                  </a:lnTo>
                  <a:lnTo>
                    <a:pt x="2215" y="2144"/>
                  </a:lnTo>
                  <a:lnTo>
                    <a:pt x="1262" y="2096"/>
                  </a:lnTo>
                  <a:lnTo>
                    <a:pt x="310" y="2144"/>
                  </a:lnTo>
                  <a:cubicBezTo>
                    <a:pt x="119" y="2144"/>
                    <a:pt x="0" y="2001"/>
                    <a:pt x="0" y="1858"/>
                  </a:cubicBezTo>
                  <a:lnTo>
                    <a:pt x="0" y="310"/>
                  </a:lnTo>
                  <a:cubicBezTo>
                    <a:pt x="0" y="143"/>
                    <a:pt x="119" y="0"/>
                    <a:pt x="3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8"/>
            <p:cNvSpPr/>
            <p:nvPr/>
          </p:nvSpPr>
          <p:spPr>
            <a:xfrm>
              <a:off x="1110881" y="3433961"/>
              <a:ext cx="31525" cy="70204"/>
            </a:xfrm>
            <a:custGeom>
              <a:avLst/>
              <a:gdLst/>
              <a:ahLst/>
              <a:cxnLst/>
              <a:rect l="l" t="t" r="r" b="b"/>
              <a:pathLst>
                <a:path w="953" h="2120" extrusionOk="0">
                  <a:moveTo>
                    <a:pt x="0" y="0"/>
                  </a:moveTo>
                  <a:lnTo>
                    <a:pt x="643" y="0"/>
                  </a:lnTo>
                  <a:cubicBezTo>
                    <a:pt x="834" y="0"/>
                    <a:pt x="953" y="143"/>
                    <a:pt x="953" y="310"/>
                  </a:cubicBezTo>
                  <a:lnTo>
                    <a:pt x="953" y="1810"/>
                  </a:lnTo>
                  <a:cubicBezTo>
                    <a:pt x="953" y="2001"/>
                    <a:pt x="810" y="2120"/>
                    <a:pt x="643" y="2120"/>
                  </a:cubicBezTo>
                  <a:lnTo>
                    <a:pt x="0" y="2120"/>
                  </a:lnTo>
                  <a:cubicBezTo>
                    <a:pt x="167" y="2120"/>
                    <a:pt x="286" y="1977"/>
                    <a:pt x="286" y="1810"/>
                  </a:cubicBezTo>
                  <a:lnTo>
                    <a:pt x="286" y="310"/>
                  </a:lnTo>
                  <a:cubicBezTo>
                    <a:pt x="286" y="143"/>
                    <a:pt x="143" y="0"/>
                    <a:pt x="0" y="0"/>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8"/>
            <p:cNvSpPr/>
            <p:nvPr/>
          </p:nvSpPr>
          <p:spPr>
            <a:xfrm>
              <a:off x="769760" y="3530955"/>
              <a:ext cx="372646" cy="69442"/>
            </a:xfrm>
            <a:custGeom>
              <a:avLst/>
              <a:gdLst/>
              <a:ahLst/>
              <a:cxnLst/>
              <a:rect l="l" t="t" r="r" b="b"/>
              <a:pathLst>
                <a:path w="11265" h="2097" extrusionOk="0">
                  <a:moveTo>
                    <a:pt x="310" y="1"/>
                  </a:moveTo>
                  <a:lnTo>
                    <a:pt x="10955" y="1"/>
                  </a:lnTo>
                  <a:cubicBezTo>
                    <a:pt x="11146" y="1"/>
                    <a:pt x="11265" y="143"/>
                    <a:pt x="11265" y="286"/>
                  </a:cubicBezTo>
                  <a:lnTo>
                    <a:pt x="11265" y="1810"/>
                  </a:lnTo>
                  <a:cubicBezTo>
                    <a:pt x="11265" y="1977"/>
                    <a:pt x="11122" y="2096"/>
                    <a:pt x="10955" y="2096"/>
                  </a:cubicBezTo>
                  <a:lnTo>
                    <a:pt x="9740" y="2096"/>
                  </a:lnTo>
                  <a:lnTo>
                    <a:pt x="9169" y="1953"/>
                  </a:lnTo>
                  <a:lnTo>
                    <a:pt x="8764" y="2096"/>
                  </a:lnTo>
                  <a:lnTo>
                    <a:pt x="2215" y="2096"/>
                  </a:lnTo>
                  <a:lnTo>
                    <a:pt x="1382" y="2025"/>
                  </a:lnTo>
                  <a:lnTo>
                    <a:pt x="310" y="2096"/>
                  </a:lnTo>
                  <a:cubicBezTo>
                    <a:pt x="119" y="2096"/>
                    <a:pt x="0" y="1953"/>
                    <a:pt x="0" y="1810"/>
                  </a:cubicBezTo>
                  <a:lnTo>
                    <a:pt x="0" y="286"/>
                  </a:lnTo>
                  <a:cubicBezTo>
                    <a:pt x="0" y="143"/>
                    <a:pt x="119" y="1"/>
                    <a:pt x="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8"/>
            <p:cNvSpPr/>
            <p:nvPr/>
          </p:nvSpPr>
          <p:spPr>
            <a:xfrm>
              <a:off x="1110881" y="3530955"/>
              <a:ext cx="31525" cy="69442"/>
            </a:xfrm>
            <a:custGeom>
              <a:avLst/>
              <a:gdLst/>
              <a:ahLst/>
              <a:cxnLst/>
              <a:rect l="l" t="t" r="r" b="b"/>
              <a:pathLst>
                <a:path w="953" h="2097" extrusionOk="0">
                  <a:moveTo>
                    <a:pt x="0" y="1"/>
                  </a:moveTo>
                  <a:lnTo>
                    <a:pt x="643" y="1"/>
                  </a:lnTo>
                  <a:cubicBezTo>
                    <a:pt x="834" y="1"/>
                    <a:pt x="953" y="143"/>
                    <a:pt x="953" y="286"/>
                  </a:cubicBezTo>
                  <a:lnTo>
                    <a:pt x="953" y="1810"/>
                  </a:lnTo>
                  <a:cubicBezTo>
                    <a:pt x="953" y="1977"/>
                    <a:pt x="810" y="2096"/>
                    <a:pt x="643" y="2096"/>
                  </a:cubicBezTo>
                  <a:lnTo>
                    <a:pt x="0" y="2096"/>
                  </a:lnTo>
                  <a:cubicBezTo>
                    <a:pt x="167" y="2096"/>
                    <a:pt x="286" y="1953"/>
                    <a:pt x="286" y="1810"/>
                  </a:cubicBezTo>
                  <a:lnTo>
                    <a:pt x="286" y="286"/>
                  </a:lnTo>
                  <a:cubicBezTo>
                    <a:pt x="286" y="143"/>
                    <a:pt x="143" y="1"/>
                    <a:pt x="0"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8"/>
            <p:cNvSpPr/>
            <p:nvPr/>
          </p:nvSpPr>
          <p:spPr>
            <a:xfrm>
              <a:off x="780776" y="3433961"/>
              <a:ext cx="351376" cy="70999"/>
            </a:xfrm>
            <a:custGeom>
              <a:avLst/>
              <a:gdLst/>
              <a:ahLst/>
              <a:cxnLst/>
              <a:rect l="l" t="t" r="r" b="b"/>
              <a:pathLst>
                <a:path w="10622" h="2144" extrusionOk="0">
                  <a:moveTo>
                    <a:pt x="10622" y="0"/>
                  </a:moveTo>
                  <a:lnTo>
                    <a:pt x="8717" y="0"/>
                  </a:lnTo>
                  <a:lnTo>
                    <a:pt x="7502" y="2144"/>
                  </a:lnTo>
                  <a:lnTo>
                    <a:pt x="9407" y="2144"/>
                  </a:lnTo>
                  <a:close/>
                  <a:moveTo>
                    <a:pt x="3120" y="0"/>
                  </a:moveTo>
                  <a:lnTo>
                    <a:pt x="1215" y="0"/>
                  </a:lnTo>
                  <a:lnTo>
                    <a:pt x="1" y="2144"/>
                  </a:lnTo>
                  <a:lnTo>
                    <a:pt x="1906" y="2144"/>
                  </a:lnTo>
                  <a:close/>
                  <a:moveTo>
                    <a:pt x="6883" y="0"/>
                  </a:moveTo>
                  <a:lnTo>
                    <a:pt x="4978" y="0"/>
                  </a:lnTo>
                  <a:lnTo>
                    <a:pt x="3763" y="2144"/>
                  </a:lnTo>
                  <a:lnTo>
                    <a:pt x="5669" y="2144"/>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8"/>
            <p:cNvSpPr/>
            <p:nvPr/>
          </p:nvSpPr>
          <p:spPr>
            <a:xfrm>
              <a:off x="780776" y="3530955"/>
              <a:ext cx="351376" cy="70999"/>
            </a:xfrm>
            <a:custGeom>
              <a:avLst/>
              <a:gdLst/>
              <a:ahLst/>
              <a:cxnLst/>
              <a:rect l="l" t="t" r="r" b="b"/>
              <a:pathLst>
                <a:path w="10622" h="2144" extrusionOk="0">
                  <a:moveTo>
                    <a:pt x="10622" y="1"/>
                  </a:moveTo>
                  <a:lnTo>
                    <a:pt x="8717" y="1"/>
                  </a:lnTo>
                  <a:lnTo>
                    <a:pt x="7502" y="2144"/>
                  </a:lnTo>
                  <a:lnTo>
                    <a:pt x="9407" y="2144"/>
                  </a:lnTo>
                  <a:close/>
                  <a:moveTo>
                    <a:pt x="3120" y="1"/>
                  </a:moveTo>
                  <a:lnTo>
                    <a:pt x="1215" y="1"/>
                  </a:lnTo>
                  <a:lnTo>
                    <a:pt x="1" y="2144"/>
                  </a:lnTo>
                  <a:lnTo>
                    <a:pt x="1906" y="2144"/>
                  </a:lnTo>
                  <a:close/>
                  <a:moveTo>
                    <a:pt x="6883" y="1"/>
                  </a:moveTo>
                  <a:lnTo>
                    <a:pt x="4978" y="1"/>
                  </a:lnTo>
                  <a:lnTo>
                    <a:pt x="3763" y="2144"/>
                  </a:lnTo>
                  <a:lnTo>
                    <a:pt x="5669" y="2144"/>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8"/>
            <p:cNvSpPr/>
            <p:nvPr/>
          </p:nvSpPr>
          <p:spPr>
            <a:xfrm>
              <a:off x="764236" y="3429226"/>
              <a:ext cx="384489" cy="310751"/>
            </a:xfrm>
            <a:custGeom>
              <a:avLst/>
              <a:gdLst/>
              <a:ahLst/>
              <a:cxnLst/>
              <a:rect l="l" t="t" r="r" b="b"/>
              <a:pathLst>
                <a:path w="11623" h="9384" extrusionOk="0">
                  <a:moveTo>
                    <a:pt x="1429" y="358"/>
                  </a:moveTo>
                  <a:lnTo>
                    <a:pt x="405" y="2120"/>
                  </a:lnTo>
                  <a:cubicBezTo>
                    <a:pt x="405" y="2096"/>
                    <a:pt x="400" y="2084"/>
                    <a:pt x="397" y="2084"/>
                  </a:cubicBezTo>
                  <a:cubicBezTo>
                    <a:pt x="394" y="2084"/>
                    <a:pt x="394" y="2096"/>
                    <a:pt x="405" y="2120"/>
                  </a:cubicBezTo>
                  <a:cubicBezTo>
                    <a:pt x="358" y="2049"/>
                    <a:pt x="358" y="2025"/>
                    <a:pt x="382" y="2001"/>
                  </a:cubicBezTo>
                  <a:lnTo>
                    <a:pt x="382" y="477"/>
                  </a:lnTo>
                  <a:cubicBezTo>
                    <a:pt x="382" y="453"/>
                    <a:pt x="382" y="405"/>
                    <a:pt x="405" y="382"/>
                  </a:cubicBezTo>
                  <a:cubicBezTo>
                    <a:pt x="453" y="382"/>
                    <a:pt x="477" y="358"/>
                    <a:pt x="501" y="358"/>
                  </a:cubicBezTo>
                  <a:close/>
                  <a:moveTo>
                    <a:pt x="3335" y="334"/>
                  </a:moveTo>
                  <a:lnTo>
                    <a:pt x="2287" y="2120"/>
                  </a:lnTo>
                  <a:lnTo>
                    <a:pt x="763" y="2120"/>
                  </a:lnTo>
                  <a:lnTo>
                    <a:pt x="1811" y="334"/>
                  </a:lnTo>
                  <a:close/>
                  <a:moveTo>
                    <a:pt x="5145" y="334"/>
                  </a:moveTo>
                  <a:lnTo>
                    <a:pt x="4097" y="2120"/>
                  </a:lnTo>
                  <a:lnTo>
                    <a:pt x="2668" y="2120"/>
                  </a:lnTo>
                  <a:lnTo>
                    <a:pt x="3716" y="334"/>
                  </a:lnTo>
                  <a:close/>
                  <a:moveTo>
                    <a:pt x="7074" y="334"/>
                  </a:moveTo>
                  <a:lnTo>
                    <a:pt x="6050" y="2120"/>
                  </a:lnTo>
                  <a:lnTo>
                    <a:pt x="4525" y="2120"/>
                  </a:lnTo>
                  <a:lnTo>
                    <a:pt x="5573" y="334"/>
                  </a:lnTo>
                  <a:close/>
                  <a:moveTo>
                    <a:pt x="8931" y="334"/>
                  </a:moveTo>
                  <a:lnTo>
                    <a:pt x="7883" y="2120"/>
                  </a:lnTo>
                  <a:lnTo>
                    <a:pt x="6431" y="2120"/>
                  </a:lnTo>
                  <a:lnTo>
                    <a:pt x="7478" y="334"/>
                  </a:lnTo>
                  <a:close/>
                  <a:moveTo>
                    <a:pt x="10836" y="334"/>
                  </a:moveTo>
                  <a:lnTo>
                    <a:pt x="9788" y="2120"/>
                  </a:lnTo>
                  <a:lnTo>
                    <a:pt x="8264" y="2120"/>
                  </a:lnTo>
                  <a:lnTo>
                    <a:pt x="9312" y="334"/>
                  </a:lnTo>
                  <a:close/>
                  <a:moveTo>
                    <a:pt x="11217" y="358"/>
                  </a:moveTo>
                  <a:cubicBezTo>
                    <a:pt x="11241" y="382"/>
                    <a:pt x="11289" y="405"/>
                    <a:pt x="11241" y="477"/>
                  </a:cubicBezTo>
                  <a:lnTo>
                    <a:pt x="11241" y="1977"/>
                  </a:lnTo>
                  <a:cubicBezTo>
                    <a:pt x="11241" y="2025"/>
                    <a:pt x="11241" y="2049"/>
                    <a:pt x="11217" y="2072"/>
                  </a:cubicBezTo>
                  <a:cubicBezTo>
                    <a:pt x="11193" y="2072"/>
                    <a:pt x="11146" y="2120"/>
                    <a:pt x="11122" y="2120"/>
                  </a:cubicBezTo>
                  <a:lnTo>
                    <a:pt x="10217" y="2120"/>
                  </a:lnTo>
                  <a:lnTo>
                    <a:pt x="11217" y="358"/>
                  </a:lnTo>
                  <a:close/>
                  <a:moveTo>
                    <a:pt x="2525" y="2477"/>
                  </a:moveTo>
                  <a:lnTo>
                    <a:pt x="2525" y="2882"/>
                  </a:lnTo>
                  <a:lnTo>
                    <a:pt x="1763" y="2882"/>
                  </a:lnTo>
                  <a:lnTo>
                    <a:pt x="1763" y="2477"/>
                  </a:lnTo>
                  <a:close/>
                  <a:moveTo>
                    <a:pt x="8717" y="2477"/>
                  </a:moveTo>
                  <a:lnTo>
                    <a:pt x="8717" y="2882"/>
                  </a:lnTo>
                  <a:lnTo>
                    <a:pt x="2858" y="2882"/>
                  </a:lnTo>
                  <a:lnTo>
                    <a:pt x="2858" y="2477"/>
                  </a:lnTo>
                  <a:close/>
                  <a:moveTo>
                    <a:pt x="9860" y="2477"/>
                  </a:moveTo>
                  <a:lnTo>
                    <a:pt x="9860" y="2882"/>
                  </a:lnTo>
                  <a:lnTo>
                    <a:pt x="9074" y="2882"/>
                  </a:lnTo>
                  <a:lnTo>
                    <a:pt x="9074" y="2477"/>
                  </a:lnTo>
                  <a:close/>
                  <a:moveTo>
                    <a:pt x="1429" y="3239"/>
                  </a:moveTo>
                  <a:lnTo>
                    <a:pt x="405" y="5002"/>
                  </a:lnTo>
                  <a:cubicBezTo>
                    <a:pt x="358" y="4978"/>
                    <a:pt x="358" y="4906"/>
                    <a:pt x="358" y="4882"/>
                  </a:cubicBezTo>
                  <a:lnTo>
                    <a:pt x="358" y="3358"/>
                  </a:lnTo>
                  <a:cubicBezTo>
                    <a:pt x="358" y="3335"/>
                    <a:pt x="358" y="3311"/>
                    <a:pt x="382" y="3263"/>
                  </a:cubicBezTo>
                  <a:cubicBezTo>
                    <a:pt x="405" y="3263"/>
                    <a:pt x="453" y="3239"/>
                    <a:pt x="477" y="3239"/>
                  </a:cubicBezTo>
                  <a:close/>
                  <a:moveTo>
                    <a:pt x="11217" y="3239"/>
                  </a:moveTo>
                  <a:cubicBezTo>
                    <a:pt x="11241" y="3311"/>
                    <a:pt x="11289" y="3335"/>
                    <a:pt x="11241" y="3358"/>
                  </a:cubicBezTo>
                  <a:lnTo>
                    <a:pt x="11241" y="4882"/>
                  </a:lnTo>
                  <a:cubicBezTo>
                    <a:pt x="11241" y="4906"/>
                    <a:pt x="11241" y="4930"/>
                    <a:pt x="11217" y="4954"/>
                  </a:cubicBezTo>
                  <a:cubicBezTo>
                    <a:pt x="11193" y="4954"/>
                    <a:pt x="11146" y="5002"/>
                    <a:pt x="11122" y="5002"/>
                  </a:cubicBezTo>
                  <a:lnTo>
                    <a:pt x="10217" y="5002"/>
                  </a:lnTo>
                  <a:lnTo>
                    <a:pt x="11217" y="3239"/>
                  </a:lnTo>
                  <a:close/>
                  <a:moveTo>
                    <a:pt x="3335" y="3239"/>
                  </a:moveTo>
                  <a:lnTo>
                    <a:pt x="2287" y="5025"/>
                  </a:lnTo>
                  <a:lnTo>
                    <a:pt x="763" y="5025"/>
                  </a:lnTo>
                  <a:lnTo>
                    <a:pt x="1811" y="3239"/>
                  </a:lnTo>
                  <a:close/>
                  <a:moveTo>
                    <a:pt x="5168" y="3239"/>
                  </a:moveTo>
                  <a:lnTo>
                    <a:pt x="4144" y="5025"/>
                  </a:lnTo>
                  <a:lnTo>
                    <a:pt x="2668" y="5025"/>
                  </a:lnTo>
                  <a:lnTo>
                    <a:pt x="3716" y="3239"/>
                  </a:lnTo>
                  <a:close/>
                  <a:moveTo>
                    <a:pt x="7074" y="3239"/>
                  </a:moveTo>
                  <a:lnTo>
                    <a:pt x="6050" y="5025"/>
                  </a:lnTo>
                  <a:lnTo>
                    <a:pt x="4525" y="5025"/>
                  </a:lnTo>
                  <a:lnTo>
                    <a:pt x="5573" y="3239"/>
                  </a:lnTo>
                  <a:close/>
                  <a:moveTo>
                    <a:pt x="8931" y="3239"/>
                  </a:moveTo>
                  <a:lnTo>
                    <a:pt x="7883" y="5025"/>
                  </a:lnTo>
                  <a:lnTo>
                    <a:pt x="6431" y="5025"/>
                  </a:lnTo>
                  <a:lnTo>
                    <a:pt x="7478" y="3239"/>
                  </a:lnTo>
                  <a:close/>
                  <a:moveTo>
                    <a:pt x="10836" y="3239"/>
                  </a:moveTo>
                  <a:lnTo>
                    <a:pt x="9788" y="5025"/>
                  </a:lnTo>
                  <a:lnTo>
                    <a:pt x="8264" y="5025"/>
                  </a:lnTo>
                  <a:lnTo>
                    <a:pt x="9312" y="3239"/>
                  </a:lnTo>
                  <a:close/>
                  <a:moveTo>
                    <a:pt x="8741" y="5359"/>
                  </a:moveTo>
                  <a:lnTo>
                    <a:pt x="8741" y="5716"/>
                  </a:lnTo>
                  <a:lnTo>
                    <a:pt x="5811" y="6764"/>
                  </a:lnTo>
                  <a:lnTo>
                    <a:pt x="2858" y="5716"/>
                  </a:lnTo>
                  <a:lnTo>
                    <a:pt x="2858" y="5359"/>
                  </a:lnTo>
                  <a:close/>
                  <a:moveTo>
                    <a:pt x="8717" y="6097"/>
                  </a:moveTo>
                  <a:lnTo>
                    <a:pt x="8717" y="7788"/>
                  </a:lnTo>
                  <a:lnTo>
                    <a:pt x="6288" y="6954"/>
                  </a:lnTo>
                  <a:lnTo>
                    <a:pt x="8717" y="6097"/>
                  </a:lnTo>
                  <a:close/>
                  <a:moveTo>
                    <a:pt x="2501" y="5383"/>
                  </a:moveTo>
                  <a:lnTo>
                    <a:pt x="2501" y="6811"/>
                  </a:lnTo>
                  <a:cubicBezTo>
                    <a:pt x="2501" y="6907"/>
                    <a:pt x="2596" y="7002"/>
                    <a:pt x="2668" y="7002"/>
                  </a:cubicBezTo>
                  <a:cubicBezTo>
                    <a:pt x="2763" y="7002"/>
                    <a:pt x="2858" y="6907"/>
                    <a:pt x="2858" y="6811"/>
                  </a:cubicBezTo>
                  <a:lnTo>
                    <a:pt x="2858" y="6097"/>
                  </a:lnTo>
                  <a:lnTo>
                    <a:pt x="5264" y="6954"/>
                  </a:lnTo>
                  <a:lnTo>
                    <a:pt x="2835" y="7788"/>
                  </a:lnTo>
                  <a:lnTo>
                    <a:pt x="2835" y="7597"/>
                  </a:lnTo>
                  <a:cubicBezTo>
                    <a:pt x="2835" y="7491"/>
                    <a:pt x="2758" y="7403"/>
                    <a:pt x="2657" y="7403"/>
                  </a:cubicBezTo>
                  <a:cubicBezTo>
                    <a:pt x="2645" y="7403"/>
                    <a:pt x="2633" y="7404"/>
                    <a:pt x="2620" y="7407"/>
                  </a:cubicBezTo>
                  <a:cubicBezTo>
                    <a:pt x="2549" y="7431"/>
                    <a:pt x="2501" y="7502"/>
                    <a:pt x="2501" y="7597"/>
                  </a:cubicBezTo>
                  <a:lnTo>
                    <a:pt x="2501" y="9002"/>
                  </a:lnTo>
                  <a:lnTo>
                    <a:pt x="1715" y="9002"/>
                  </a:lnTo>
                  <a:lnTo>
                    <a:pt x="1715" y="5383"/>
                  </a:lnTo>
                  <a:close/>
                  <a:moveTo>
                    <a:pt x="501" y="1"/>
                  </a:moveTo>
                  <a:cubicBezTo>
                    <a:pt x="358" y="1"/>
                    <a:pt x="239" y="48"/>
                    <a:pt x="144" y="167"/>
                  </a:cubicBezTo>
                  <a:cubicBezTo>
                    <a:pt x="48" y="262"/>
                    <a:pt x="1" y="382"/>
                    <a:pt x="1" y="501"/>
                  </a:cubicBezTo>
                  <a:lnTo>
                    <a:pt x="1" y="2025"/>
                  </a:lnTo>
                  <a:cubicBezTo>
                    <a:pt x="1" y="2144"/>
                    <a:pt x="48" y="2263"/>
                    <a:pt x="144" y="2334"/>
                  </a:cubicBezTo>
                  <a:cubicBezTo>
                    <a:pt x="239" y="2430"/>
                    <a:pt x="358" y="2501"/>
                    <a:pt x="477" y="2501"/>
                  </a:cubicBezTo>
                  <a:lnTo>
                    <a:pt x="1406" y="2501"/>
                  </a:lnTo>
                  <a:lnTo>
                    <a:pt x="1406" y="2906"/>
                  </a:lnTo>
                  <a:lnTo>
                    <a:pt x="477" y="2906"/>
                  </a:lnTo>
                  <a:cubicBezTo>
                    <a:pt x="358" y="2906"/>
                    <a:pt x="239" y="2977"/>
                    <a:pt x="144" y="3049"/>
                  </a:cubicBezTo>
                  <a:cubicBezTo>
                    <a:pt x="48" y="3144"/>
                    <a:pt x="1" y="3263"/>
                    <a:pt x="1" y="3382"/>
                  </a:cubicBezTo>
                  <a:lnTo>
                    <a:pt x="1" y="4906"/>
                  </a:lnTo>
                  <a:cubicBezTo>
                    <a:pt x="1" y="5025"/>
                    <a:pt x="48" y="5144"/>
                    <a:pt x="144" y="5240"/>
                  </a:cubicBezTo>
                  <a:cubicBezTo>
                    <a:pt x="239" y="5335"/>
                    <a:pt x="358" y="5383"/>
                    <a:pt x="477" y="5383"/>
                  </a:cubicBezTo>
                  <a:lnTo>
                    <a:pt x="1406" y="5383"/>
                  </a:lnTo>
                  <a:lnTo>
                    <a:pt x="1406" y="9193"/>
                  </a:lnTo>
                  <a:cubicBezTo>
                    <a:pt x="1406" y="9288"/>
                    <a:pt x="1477" y="9383"/>
                    <a:pt x="1572" y="9383"/>
                  </a:cubicBezTo>
                  <a:lnTo>
                    <a:pt x="2668" y="9383"/>
                  </a:lnTo>
                  <a:cubicBezTo>
                    <a:pt x="2763" y="9383"/>
                    <a:pt x="2858" y="9288"/>
                    <a:pt x="2858" y="9193"/>
                  </a:cubicBezTo>
                  <a:lnTo>
                    <a:pt x="2858" y="8193"/>
                  </a:lnTo>
                  <a:lnTo>
                    <a:pt x="5811" y="7145"/>
                  </a:lnTo>
                  <a:lnTo>
                    <a:pt x="8741" y="8193"/>
                  </a:lnTo>
                  <a:lnTo>
                    <a:pt x="8741" y="9193"/>
                  </a:lnTo>
                  <a:cubicBezTo>
                    <a:pt x="8741" y="9288"/>
                    <a:pt x="8836" y="9383"/>
                    <a:pt x="8931" y="9383"/>
                  </a:cubicBezTo>
                  <a:lnTo>
                    <a:pt x="10027" y="9383"/>
                  </a:lnTo>
                  <a:cubicBezTo>
                    <a:pt x="10122" y="9383"/>
                    <a:pt x="10217" y="9288"/>
                    <a:pt x="10217" y="9193"/>
                  </a:cubicBezTo>
                  <a:lnTo>
                    <a:pt x="10217" y="7597"/>
                  </a:lnTo>
                  <a:cubicBezTo>
                    <a:pt x="10217" y="7491"/>
                    <a:pt x="10141" y="7403"/>
                    <a:pt x="10039" y="7403"/>
                  </a:cubicBezTo>
                  <a:cubicBezTo>
                    <a:pt x="10027" y="7403"/>
                    <a:pt x="10015" y="7404"/>
                    <a:pt x="10003" y="7407"/>
                  </a:cubicBezTo>
                  <a:cubicBezTo>
                    <a:pt x="9931" y="7431"/>
                    <a:pt x="9884" y="7502"/>
                    <a:pt x="9884" y="7597"/>
                  </a:cubicBezTo>
                  <a:lnTo>
                    <a:pt x="9884" y="9026"/>
                  </a:lnTo>
                  <a:lnTo>
                    <a:pt x="9074" y="9026"/>
                  </a:lnTo>
                  <a:lnTo>
                    <a:pt x="9074" y="5383"/>
                  </a:lnTo>
                  <a:lnTo>
                    <a:pt x="9860" y="5383"/>
                  </a:lnTo>
                  <a:lnTo>
                    <a:pt x="9860" y="6788"/>
                  </a:lnTo>
                  <a:cubicBezTo>
                    <a:pt x="9860" y="6883"/>
                    <a:pt x="9931" y="6954"/>
                    <a:pt x="10027" y="6954"/>
                  </a:cubicBezTo>
                  <a:cubicBezTo>
                    <a:pt x="10122" y="6954"/>
                    <a:pt x="10217" y="6883"/>
                    <a:pt x="10217" y="6788"/>
                  </a:cubicBezTo>
                  <a:lnTo>
                    <a:pt x="10217" y="5359"/>
                  </a:lnTo>
                  <a:lnTo>
                    <a:pt x="11122" y="5359"/>
                  </a:lnTo>
                  <a:cubicBezTo>
                    <a:pt x="11241" y="5359"/>
                    <a:pt x="11360" y="5287"/>
                    <a:pt x="11455" y="5216"/>
                  </a:cubicBezTo>
                  <a:cubicBezTo>
                    <a:pt x="11551" y="5121"/>
                    <a:pt x="11598" y="5002"/>
                    <a:pt x="11598" y="4882"/>
                  </a:cubicBezTo>
                  <a:lnTo>
                    <a:pt x="11598" y="3358"/>
                  </a:lnTo>
                  <a:cubicBezTo>
                    <a:pt x="11598" y="3239"/>
                    <a:pt x="11551" y="3120"/>
                    <a:pt x="11455" y="3025"/>
                  </a:cubicBezTo>
                  <a:cubicBezTo>
                    <a:pt x="11360" y="2954"/>
                    <a:pt x="11241" y="2882"/>
                    <a:pt x="11122" y="2882"/>
                  </a:cubicBezTo>
                  <a:lnTo>
                    <a:pt x="10217" y="2882"/>
                  </a:lnTo>
                  <a:lnTo>
                    <a:pt x="10217" y="2477"/>
                  </a:lnTo>
                  <a:lnTo>
                    <a:pt x="11146" y="2477"/>
                  </a:lnTo>
                  <a:cubicBezTo>
                    <a:pt x="11289" y="2477"/>
                    <a:pt x="11384" y="2406"/>
                    <a:pt x="11479" y="2311"/>
                  </a:cubicBezTo>
                  <a:cubicBezTo>
                    <a:pt x="11574" y="2239"/>
                    <a:pt x="11622" y="2120"/>
                    <a:pt x="11622" y="2001"/>
                  </a:cubicBezTo>
                  <a:lnTo>
                    <a:pt x="11622" y="477"/>
                  </a:lnTo>
                  <a:cubicBezTo>
                    <a:pt x="11622" y="358"/>
                    <a:pt x="11574" y="239"/>
                    <a:pt x="11479" y="143"/>
                  </a:cubicBezTo>
                  <a:cubicBezTo>
                    <a:pt x="11408" y="48"/>
                    <a:pt x="11289" y="1"/>
                    <a:pt x="1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68"/>
          <p:cNvGrpSpPr/>
          <p:nvPr/>
        </p:nvGrpSpPr>
        <p:grpSpPr>
          <a:xfrm>
            <a:off x="6048595" y="3980425"/>
            <a:ext cx="304104" cy="384333"/>
            <a:chOff x="8036278" y="2761031"/>
            <a:chExt cx="304104" cy="384333"/>
          </a:xfrm>
        </p:grpSpPr>
        <p:sp>
          <p:nvSpPr>
            <p:cNvPr id="6158" name="Google Shape;6158;p68"/>
            <p:cNvSpPr/>
            <p:nvPr/>
          </p:nvSpPr>
          <p:spPr>
            <a:xfrm>
              <a:off x="8042563" y="2769144"/>
              <a:ext cx="292295" cy="371484"/>
            </a:xfrm>
            <a:custGeom>
              <a:avLst/>
              <a:gdLst/>
              <a:ahLst/>
              <a:cxnLst/>
              <a:rect l="l" t="t" r="r" b="b"/>
              <a:pathLst>
                <a:path w="8836" h="11218" extrusionOk="0">
                  <a:moveTo>
                    <a:pt x="4240" y="11146"/>
                  </a:moveTo>
                  <a:cubicBezTo>
                    <a:pt x="3454" y="10813"/>
                    <a:pt x="48" y="9003"/>
                    <a:pt x="1" y="2192"/>
                  </a:cubicBezTo>
                  <a:cubicBezTo>
                    <a:pt x="1" y="2025"/>
                    <a:pt x="24" y="2025"/>
                    <a:pt x="167" y="2025"/>
                  </a:cubicBezTo>
                  <a:cubicBezTo>
                    <a:pt x="787" y="2073"/>
                    <a:pt x="2977" y="2025"/>
                    <a:pt x="4311" y="96"/>
                  </a:cubicBezTo>
                  <a:cubicBezTo>
                    <a:pt x="4359" y="1"/>
                    <a:pt x="4454" y="1"/>
                    <a:pt x="4525" y="96"/>
                  </a:cubicBezTo>
                  <a:cubicBezTo>
                    <a:pt x="5859" y="2025"/>
                    <a:pt x="8026" y="2073"/>
                    <a:pt x="8645" y="2025"/>
                  </a:cubicBezTo>
                  <a:cubicBezTo>
                    <a:pt x="8741" y="2025"/>
                    <a:pt x="8836" y="2097"/>
                    <a:pt x="8836" y="2192"/>
                  </a:cubicBezTo>
                  <a:cubicBezTo>
                    <a:pt x="8764" y="8979"/>
                    <a:pt x="5383" y="10789"/>
                    <a:pt x="4573" y="11146"/>
                  </a:cubicBezTo>
                  <a:cubicBezTo>
                    <a:pt x="4430" y="11217"/>
                    <a:pt x="4406" y="11217"/>
                    <a:pt x="4240" y="11146"/>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8"/>
            <p:cNvSpPr/>
            <p:nvPr/>
          </p:nvSpPr>
          <p:spPr>
            <a:xfrm>
              <a:off x="8174122" y="2770734"/>
              <a:ext cx="161530" cy="369895"/>
            </a:xfrm>
            <a:custGeom>
              <a:avLst/>
              <a:gdLst/>
              <a:ahLst/>
              <a:cxnLst/>
              <a:rect l="l" t="t" r="r" b="b"/>
              <a:pathLst>
                <a:path w="4883" h="11170" extrusionOk="0">
                  <a:moveTo>
                    <a:pt x="263" y="11098"/>
                  </a:moveTo>
                  <a:cubicBezTo>
                    <a:pt x="215" y="11074"/>
                    <a:pt x="191" y="11074"/>
                    <a:pt x="120" y="11050"/>
                  </a:cubicBezTo>
                  <a:cubicBezTo>
                    <a:pt x="1144" y="10574"/>
                    <a:pt x="4168" y="8621"/>
                    <a:pt x="4240" y="2430"/>
                  </a:cubicBezTo>
                  <a:cubicBezTo>
                    <a:pt x="4240" y="2358"/>
                    <a:pt x="4144" y="2263"/>
                    <a:pt x="4049" y="2287"/>
                  </a:cubicBezTo>
                  <a:cubicBezTo>
                    <a:pt x="3430" y="2311"/>
                    <a:pt x="1334" y="2287"/>
                    <a:pt x="1" y="524"/>
                  </a:cubicBezTo>
                  <a:lnTo>
                    <a:pt x="358" y="96"/>
                  </a:lnTo>
                  <a:cubicBezTo>
                    <a:pt x="429" y="1"/>
                    <a:pt x="501" y="1"/>
                    <a:pt x="572" y="96"/>
                  </a:cubicBezTo>
                  <a:cubicBezTo>
                    <a:pt x="1906" y="2025"/>
                    <a:pt x="4073" y="2049"/>
                    <a:pt x="4716" y="2025"/>
                  </a:cubicBezTo>
                  <a:cubicBezTo>
                    <a:pt x="4787" y="2025"/>
                    <a:pt x="4883" y="2072"/>
                    <a:pt x="4883" y="2168"/>
                  </a:cubicBezTo>
                  <a:cubicBezTo>
                    <a:pt x="4835" y="8955"/>
                    <a:pt x="1430" y="10765"/>
                    <a:pt x="620" y="11122"/>
                  </a:cubicBezTo>
                  <a:cubicBezTo>
                    <a:pt x="453" y="11169"/>
                    <a:pt x="429" y="11169"/>
                    <a:pt x="263" y="11098"/>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8"/>
            <p:cNvSpPr/>
            <p:nvPr/>
          </p:nvSpPr>
          <p:spPr>
            <a:xfrm>
              <a:off x="8067770" y="2807790"/>
              <a:ext cx="242675" cy="306810"/>
            </a:xfrm>
            <a:custGeom>
              <a:avLst/>
              <a:gdLst/>
              <a:ahLst/>
              <a:cxnLst/>
              <a:rect l="l" t="t" r="r" b="b"/>
              <a:pathLst>
                <a:path w="7336" h="9265" extrusionOk="0">
                  <a:moveTo>
                    <a:pt x="4002" y="9050"/>
                  </a:moveTo>
                  <a:cubicBezTo>
                    <a:pt x="4502" y="8765"/>
                    <a:pt x="4954" y="8336"/>
                    <a:pt x="5335" y="7907"/>
                  </a:cubicBezTo>
                  <a:cubicBezTo>
                    <a:pt x="6693" y="6264"/>
                    <a:pt x="7240" y="3930"/>
                    <a:pt x="7336" y="1787"/>
                  </a:cubicBezTo>
                  <a:cubicBezTo>
                    <a:pt x="7336" y="1668"/>
                    <a:pt x="7264" y="1620"/>
                    <a:pt x="7145" y="1596"/>
                  </a:cubicBezTo>
                  <a:cubicBezTo>
                    <a:pt x="6859" y="1549"/>
                    <a:pt x="6550" y="1525"/>
                    <a:pt x="6312" y="1477"/>
                  </a:cubicBezTo>
                  <a:cubicBezTo>
                    <a:pt x="5335" y="1239"/>
                    <a:pt x="4502" y="787"/>
                    <a:pt x="3811" y="120"/>
                  </a:cubicBezTo>
                  <a:cubicBezTo>
                    <a:pt x="3692" y="48"/>
                    <a:pt x="3668" y="1"/>
                    <a:pt x="3549" y="120"/>
                  </a:cubicBezTo>
                  <a:cubicBezTo>
                    <a:pt x="2858" y="787"/>
                    <a:pt x="2001" y="1263"/>
                    <a:pt x="1049" y="1477"/>
                  </a:cubicBezTo>
                  <a:cubicBezTo>
                    <a:pt x="787" y="1525"/>
                    <a:pt x="477" y="1596"/>
                    <a:pt x="191" y="1596"/>
                  </a:cubicBezTo>
                  <a:cubicBezTo>
                    <a:pt x="72" y="1596"/>
                    <a:pt x="1" y="1644"/>
                    <a:pt x="1" y="1787"/>
                  </a:cubicBezTo>
                  <a:cubicBezTo>
                    <a:pt x="120" y="3906"/>
                    <a:pt x="596" y="6193"/>
                    <a:pt x="1930" y="7836"/>
                  </a:cubicBezTo>
                  <a:cubicBezTo>
                    <a:pt x="2335" y="8288"/>
                    <a:pt x="2763" y="8693"/>
                    <a:pt x="3287" y="9026"/>
                  </a:cubicBezTo>
                  <a:cubicBezTo>
                    <a:pt x="3644" y="9241"/>
                    <a:pt x="3597" y="9265"/>
                    <a:pt x="4002" y="9050"/>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8"/>
            <p:cNvSpPr/>
            <p:nvPr/>
          </p:nvSpPr>
          <p:spPr>
            <a:xfrm>
              <a:off x="8174122" y="2807790"/>
              <a:ext cx="136323" cy="306810"/>
            </a:xfrm>
            <a:custGeom>
              <a:avLst/>
              <a:gdLst/>
              <a:ahLst/>
              <a:cxnLst/>
              <a:rect l="l" t="t" r="r" b="b"/>
              <a:pathLst>
                <a:path w="4121" h="9265" extrusionOk="0">
                  <a:moveTo>
                    <a:pt x="787" y="9050"/>
                  </a:moveTo>
                  <a:cubicBezTo>
                    <a:pt x="1287" y="8765"/>
                    <a:pt x="1739" y="8336"/>
                    <a:pt x="2120" y="7907"/>
                  </a:cubicBezTo>
                  <a:cubicBezTo>
                    <a:pt x="3478" y="6264"/>
                    <a:pt x="4025" y="3930"/>
                    <a:pt x="4121" y="1787"/>
                  </a:cubicBezTo>
                  <a:cubicBezTo>
                    <a:pt x="4121" y="1668"/>
                    <a:pt x="4049" y="1620"/>
                    <a:pt x="3930" y="1596"/>
                  </a:cubicBezTo>
                  <a:cubicBezTo>
                    <a:pt x="3644" y="1549"/>
                    <a:pt x="3335" y="1525"/>
                    <a:pt x="3097" y="1477"/>
                  </a:cubicBezTo>
                  <a:cubicBezTo>
                    <a:pt x="2120" y="1239"/>
                    <a:pt x="1287" y="787"/>
                    <a:pt x="596" y="120"/>
                  </a:cubicBezTo>
                  <a:cubicBezTo>
                    <a:pt x="477" y="48"/>
                    <a:pt x="453" y="1"/>
                    <a:pt x="334" y="120"/>
                  </a:cubicBezTo>
                  <a:cubicBezTo>
                    <a:pt x="215" y="215"/>
                    <a:pt x="120" y="334"/>
                    <a:pt x="1" y="429"/>
                  </a:cubicBezTo>
                  <a:cubicBezTo>
                    <a:pt x="691" y="1049"/>
                    <a:pt x="1501" y="1477"/>
                    <a:pt x="2454" y="1668"/>
                  </a:cubicBezTo>
                  <a:cubicBezTo>
                    <a:pt x="2716" y="1739"/>
                    <a:pt x="2977" y="1763"/>
                    <a:pt x="3287" y="1787"/>
                  </a:cubicBezTo>
                  <a:cubicBezTo>
                    <a:pt x="3406" y="1787"/>
                    <a:pt x="3454" y="1858"/>
                    <a:pt x="3454" y="2001"/>
                  </a:cubicBezTo>
                  <a:cubicBezTo>
                    <a:pt x="3335" y="4097"/>
                    <a:pt x="2835" y="6359"/>
                    <a:pt x="1453" y="7955"/>
                  </a:cubicBezTo>
                  <a:cubicBezTo>
                    <a:pt x="1072" y="8407"/>
                    <a:pt x="620" y="8788"/>
                    <a:pt x="120" y="9098"/>
                  </a:cubicBezTo>
                  <a:cubicBezTo>
                    <a:pt x="429" y="9241"/>
                    <a:pt x="429" y="9265"/>
                    <a:pt x="787" y="905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8"/>
            <p:cNvSpPr/>
            <p:nvPr/>
          </p:nvSpPr>
          <p:spPr>
            <a:xfrm>
              <a:off x="8113454" y="2860641"/>
              <a:ext cx="148165" cy="183788"/>
            </a:xfrm>
            <a:custGeom>
              <a:avLst/>
              <a:gdLst/>
              <a:ahLst/>
              <a:cxnLst/>
              <a:rect l="l" t="t" r="r" b="b"/>
              <a:pathLst>
                <a:path w="4479" h="5550" extrusionOk="0">
                  <a:moveTo>
                    <a:pt x="906" y="4930"/>
                  </a:moveTo>
                  <a:cubicBezTo>
                    <a:pt x="144" y="4120"/>
                    <a:pt x="1" y="3168"/>
                    <a:pt x="477" y="2167"/>
                  </a:cubicBezTo>
                  <a:cubicBezTo>
                    <a:pt x="501" y="2096"/>
                    <a:pt x="644" y="1739"/>
                    <a:pt x="715" y="1739"/>
                  </a:cubicBezTo>
                  <a:cubicBezTo>
                    <a:pt x="763" y="1739"/>
                    <a:pt x="834" y="1929"/>
                    <a:pt x="858" y="1953"/>
                  </a:cubicBezTo>
                  <a:cubicBezTo>
                    <a:pt x="882" y="2001"/>
                    <a:pt x="1144" y="2429"/>
                    <a:pt x="1215" y="2406"/>
                  </a:cubicBezTo>
                  <a:cubicBezTo>
                    <a:pt x="1239" y="2358"/>
                    <a:pt x="1239" y="2215"/>
                    <a:pt x="1239" y="2191"/>
                  </a:cubicBezTo>
                  <a:cubicBezTo>
                    <a:pt x="1239" y="2001"/>
                    <a:pt x="1263" y="1834"/>
                    <a:pt x="1335" y="1644"/>
                  </a:cubicBezTo>
                  <a:cubicBezTo>
                    <a:pt x="1382" y="1405"/>
                    <a:pt x="1477" y="1167"/>
                    <a:pt x="1597" y="953"/>
                  </a:cubicBezTo>
                  <a:cubicBezTo>
                    <a:pt x="1835" y="548"/>
                    <a:pt x="2097" y="286"/>
                    <a:pt x="2525" y="119"/>
                  </a:cubicBezTo>
                  <a:cubicBezTo>
                    <a:pt x="2549" y="72"/>
                    <a:pt x="2763" y="0"/>
                    <a:pt x="2763" y="72"/>
                  </a:cubicBezTo>
                  <a:cubicBezTo>
                    <a:pt x="2763" y="119"/>
                    <a:pt x="2692" y="215"/>
                    <a:pt x="2692" y="262"/>
                  </a:cubicBezTo>
                  <a:cubicBezTo>
                    <a:pt x="2644" y="453"/>
                    <a:pt x="2573" y="715"/>
                    <a:pt x="2573" y="905"/>
                  </a:cubicBezTo>
                  <a:cubicBezTo>
                    <a:pt x="2573" y="1143"/>
                    <a:pt x="2644" y="1358"/>
                    <a:pt x="2811" y="1572"/>
                  </a:cubicBezTo>
                  <a:cubicBezTo>
                    <a:pt x="3073" y="1906"/>
                    <a:pt x="3192" y="2239"/>
                    <a:pt x="3121" y="2691"/>
                  </a:cubicBezTo>
                  <a:cubicBezTo>
                    <a:pt x="3073" y="2930"/>
                    <a:pt x="3168" y="2810"/>
                    <a:pt x="3264" y="2691"/>
                  </a:cubicBezTo>
                  <a:cubicBezTo>
                    <a:pt x="3406" y="2525"/>
                    <a:pt x="3502" y="2334"/>
                    <a:pt x="3597" y="2144"/>
                  </a:cubicBezTo>
                  <a:cubicBezTo>
                    <a:pt x="3621" y="2025"/>
                    <a:pt x="3621" y="1953"/>
                    <a:pt x="3621" y="1834"/>
                  </a:cubicBezTo>
                  <a:cubicBezTo>
                    <a:pt x="3621" y="1620"/>
                    <a:pt x="3645" y="1644"/>
                    <a:pt x="3764" y="1810"/>
                  </a:cubicBezTo>
                  <a:cubicBezTo>
                    <a:pt x="4002" y="2167"/>
                    <a:pt x="4192" y="2501"/>
                    <a:pt x="4288" y="2906"/>
                  </a:cubicBezTo>
                  <a:cubicBezTo>
                    <a:pt x="4478" y="3739"/>
                    <a:pt x="4240" y="4501"/>
                    <a:pt x="3573" y="5073"/>
                  </a:cubicBezTo>
                  <a:cubicBezTo>
                    <a:pt x="3383" y="5240"/>
                    <a:pt x="3168" y="5335"/>
                    <a:pt x="2978" y="5430"/>
                  </a:cubicBezTo>
                  <a:cubicBezTo>
                    <a:pt x="2740" y="5525"/>
                    <a:pt x="2501" y="5501"/>
                    <a:pt x="2263" y="5501"/>
                  </a:cubicBezTo>
                  <a:cubicBezTo>
                    <a:pt x="2049" y="5501"/>
                    <a:pt x="1858" y="5549"/>
                    <a:pt x="1692" y="5501"/>
                  </a:cubicBezTo>
                  <a:cubicBezTo>
                    <a:pt x="1382" y="5382"/>
                    <a:pt x="1144" y="5192"/>
                    <a:pt x="906" y="4930"/>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8"/>
            <p:cNvSpPr/>
            <p:nvPr/>
          </p:nvSpPr>
          <p:spPr>
            <a:xfrm>
              <a:off x="8175710" y="2861436"/>
              <a:ext cx="85909" cy="182993"/>
            </a:xfrm>
            <a:custGeom>
              <a:avLst/>
              <a:gdLst/>
              <a:ahLst/>
              <a:cxnLst/>
              <a:rect l="l" t="t" r="r" b="b"/>
              <a:pathLst>
                <a:path w="2597" h="5526" extrusionOk="0">
                  <a:moveTo>
                    <a:pt x="96" y="429"/>
                  </a:moveTo>
                  <a:cubicBezTo>
                    <a:pt x="262" y="286"/>
                    <a:pt x="429" y="191"/>
                    <a:pt x="643" y="119"/>
                  </a:cubicBezTo>
                  <a:cubicBezTo>
                    <a:pt x="667" y="72"/>
                    <a:pt x="881" y="0"/>
                    <a:pt x="881" y="72"/>
                  </a:cubicBezTo>
                  <a:cubicBezTo>
                    <a:pt x="881" y="119"/>
                    <a:pt x="810" y="238"/>
                    <a:pt x="810" y="262"/>
                  </a:cubicBezTo>
                  <a:cubicBezTo>
                    <a:pt x="762" y="476"/>
                    <a:pt x="691" y="715"/>
                    <a:pt x="691" y="905"/>
                  </a:cubicBezTo>
                  <a:cubicBezTo>
                    <a:pt x="691" y="1143"/>
                    <a:pt x="762" y="1358"/>
                    <a:pt x="929" y="1572"/>
                  </a:cubicBezTo>
                  <a:cubicBezTo>
                    <a:pt x="1191" y="1905"/>
                    <a:pt x="1310" y="2263"/>
                    <a:pt x="1239" y="2691"/>
                  </a:cubicBezTo>
                  <a:lnTo>
                    <a:pt x="1239" y="2810"/>
                  </a:lnTo>
                  <a:cubicBezTo>
                    <a:pt x="1191" y="2858"/>
                    <a:pt x="1167" y="2882"/>
                    <a:pt x="1120" y="2906"/>
                  </a:cubicBezTo>
                  <a:cubicBezTo>
                    <a:pt x="1001" y="2929"/>
                    <a:pt x="739" y="2858"/>
                    <a:pt x="762" y="2644"/>
                  </a:cubicBezTo>
                  <a:cubicBezTo>
                    <a:pt x="810" y="2191"/>
                    <a:pt x="548" y="1929"/>
                    <a:pt x="238" y="1572"/>
                  </a:cubicBezTo>
                  <a:cubicBezTo>
                    <a:pt x="72" y="1381"/>
                    <a:pt x="0" y="1191"/>
                    <a:pt x="0" y="905"/>
                  </a:cubicBezTo>
                  <a:cubicBezTo>
                    <a:pt x="48" y="738"/>
                    <a:pt x="48" y="596"/>
                    <a:pt x="96" y="429"/>
                  </a:cubicBezTo>
                  <a:close/>
                  <a:moveTo>
                    <a:pt x="1596" y="2382"/>
                  </a:moveTo>
                  <a:cubicBezTo>
                    <a:pt x="1644" y="2286"/>
                    <a:pt x="1691" y="2191"/>
                    <a:pt x="1715" y="2072"/>
                  </a:cubicBezTo>
                  <a:cubicBezTo>
                    <a:pt x="1739" y="1953"/>
                    <a:pt x="1739" y="1905"/>
                    <a:pt x="1739" y="1786"/>
                  </a:cubicBezTo>
                  <a:cubicBezTo>
                    <a:pt x="1739" y="1572"/>
                    <a:pt x="1763" y="1596"/>
                    <a:pt x="1882" y="1739"/>
                  </a:cubicBezTo>
                  <a:cubicBezTo>
                    <a:pt x="2120" y="2096"/>
                    <a:pt x="2310" y="2429"/>
                    <a:pt x="2406" y="2858"/>
                  </a:cubicBezTo>
                  <a:cubicBezTo>
                    <a:pt x="2596" y="3691"/>
                    <a:pt x="2358" y="4453"/>
                    <a:pt x="1691" y="5025"/>
                  </a:cubicBezTo>
                  <a:cubicBezTo>
                    <a:pt x="1501" y="5168"/>
                    <a:pt x="1286" y="5287"/>
                    <a:pt x="1096" y="5382"/>
                  </a:cubicBezTo>
                  <a:cubicBezTo>
                    <a:pt x="762" y="5525"/>
                    <a:pt x="405" y="5525"/>
                    <a:pt x="48" y="5477"/>
                  </a:cubicBezTo>
                  <a:cubicBezTo>
                    <a:pt x="405" y="5406"/>
                    <a:pt x="739" y="5287"/>
                    <a:pt x="1024" y="5049"/>
                  </a:cubicBezTo>
                  <a:cubicBezTo>
                    <a:pt x="1048" y="5025"/>
                    <a:pt x="1120" y="5001"/>
                    <a:pt x="1143" y="4977"/>
                  </a:cubicBezTo>
                  <a:cubicBezTo>
                    <a:pt x="1739" y="4406"/>
                    <a:pt x="1953" y="3691"/>
                    <a:pt x="1739" y="2882"/>
                  </a:cubicBezTo>
                  <a:cubicBezTo>
                    <a:pt x="1715" y="2667"/>
                    <a:pt x="1644" y="2525"/>
                    <a:pt x="1596" y="2382"/>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8"/>
            <p:cNvSpPr/>
            <p:nvPr/>
          </p:nvSpPr>
          <p:spPr>
            <a:xfrm>
              <a:off x="8162313" y="2968662"/>
              <a:ext cx="53590" cy="75767"/>
            </a:xfrm>
            <a:custGeom>
              <a:avLst/>
              <a:gdLst/>
              <a:ahLst/>
              <a:cxnLst/>
              <a:rect l="l" t="t" r="r" b="b"/>
              <a:pathLst>
                <a:path w="1620" h="2288" extrusionOk="0">
                  <a:moveTo>
                    <a:pt x="1525" y="2144"/>
                  </a:moveTo>
                  <a:cubicBezTo>
                    <a:pt x="1286" y="2239"/>
                    <a:pt x="1048" y="2287"/>
                    <a:pt x="810" y="2287"/>
                  </a:cubicBezTo>
                  <a:cubicBezTo>
                    <a:pt x="596" y="2287"/>
                    <a:pt x="429" y="2263"/>
                    <a:pt x="239" y="2216"/>
                  </a:cubicBezTo>
                  <a:cubicBezTo>
                    <a:pt x="143" y="2025"/>
                    <a:pt x="96" y="1811"/>
                    <a:pt x="72" y="1644"/>
                  </a:cubicBezTo>
                  <a:cubicBezTo>
                    <a:pt x="0" y="858"/>
                    <a:pt x="334" y="311"/>
                    <a:pt x="1072" y="72"/>
                  </a:cubicBezTo>
                  <a:cubicBezTo>
                    <a:pt x="1096" y="72"/>
                    <a:pt x="1215" y="1"/>
                    <a:pt x="1215" y="96"/>
                  </a:cubicBezTo>
                  <a:cubicBezTo>
                    <a:pt x="1215" y="120"/>
                    <a:pt x="1191" y="215"/>
                    <a:pt x="1167" y="263"/>
                  </a:cubicBezTo>
                  <a:cubicBezTo>
                    <a:pt x="1096" y="572"/>
                    <a:pt x="1072" y="930"/>
                    <a:pt x="1286" y="1144"/>
                  </a:cubicBezTo>
                  <a:cubicBezTo>
                    <a:pt x="1525" y="1406"/>
                    <a:pt x="1620" y="1858"/>
                    <a:pt x="1525" y="2144"/>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8"/>
            <p:cNvSpPr/>
            <p:nvPr/>
          </p:nvSpPr>
          <p:spPr>
            <a:xfrm>
              <a:off x="8176504" y="2968662"/>
              <a:ext cx="39398" cy="75767"/>
            </a:xfrm>
            <a:custGeom>
              <a:avLst/>
              <a:gdLst/>
              <a:ahLst/>
              <a:cxnLst/>
              <a:rect l="l" t="t" r="r" b="b"/>
              <a:pathLst>
                <a:path w="1191" h="2288" extrusionOk="0">
                  <a:moveTo>
                    <a:pt x="1096" y="2144"/>
                  </a:moveTo>
                  <a:cubicBezTo>
                    <a:pt x="881" y="2239"/>
                    <a:pt x="667" y="2287"/>
                    <a:pt x="429" y="2287"/>
                  </a:cubicBezTo>
                  <a:cubicBezTo>
                    <a:pt x="524" y="1978"/>
                    <a:pt x="476" y="1525"/>
                    <a:pt x="191" y="1192"/>
                  </a:cubicBezTo>
                  <a:cubicBezTo>
                    <a:pt x="24" y="977"/>
                    <a:pt x="0" y="668"/>
                    <a:pt x="48" y="382"/>
                  </a:cubicBezTo>
                  <a:cubicBezTo>
                    <a:pt x="191" y="239"/>
                    <a:pt x="405" y="144"/>
                    <a:pt x="643" y="72"/>
                  </a:cubicBezTo>
                  <a:cubicBezTo>
                    <a:pt x="667" y="72"/>
                    <a:pt x="786" y="1"/>
                    <a:pt x="786" y="96"/>
                  </a:cubicBezTo>
                  <a:cubicBezTo>
                    <a:pt x="786" y="120"/>
                    <a:pt x="762" y="215"/>
                    <a:pt x="738" y="263"/>
                  </a:cubicBezTo>
                  <a:cubicBezTo>
                    <a:pt x="667" y="572"/>
                    <a:pt x="643" y="930"/>
                    <a:pt x="857" y="1144"/>
                  </a:cubicBezTo>
                  <a:cubicBezTo>
                    <a:pt x="1096" y="1406"/>
                    <a:pt x="1191" y="1858"/>
                    <a:pt x="1096" y="2144"/>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8"/>
            <p:cNvSpPr/>
            <p:nvPr/>
          </p:nvSpPr>
          <p:spPr>
            <a:xfrm>
              <a:off x="8036278" y="2761031"/>
              <a:ext cx="304104" cy="384333"/>
            </a:xfrm>
            <a:custGeom>
              <a:avLst/>
              <a:gdLst/>
              <a:ahLst/>
              <a:cxnLst/>
              <a:rect l="l" t="t" r="r" b="b"/>
              <a:pathLst>
                <a:path w="9193" h="11606" extrusionOk="0">
                  <a:moveTo>
                    <a:pt x="4596" y="0"/>
                  </a:moveTo>
                  <a:cubicBezTo>
                    <a:pt x="4549" y="0"/>
                    <a:pt x="4505" y="23"/>
                    <a:pt x="4477" y="79"/>
                  </a:cubicBezTo>
                  <a:cubicBezTo>
                    <a:pt x="3298" y="1886"/>
                    <a:pt x="1421" y="2098"/>
                    <a:pt x="603" y="2098"/>
                  </a:cubicBezTo>
                  <a:cubicBezTo>
                    <a:pt x="396" y="2098"/>
                    <a:pt x="258" y="2084"/>
                    <a:pt x="214" y="2080"/>
                  </a:cubicBezTo>
                  <a:cubicBezTo>
                    <a:pt x="95" y="2080"/>
                    <a:pt x="0" y="2127"/>
                    <a:pt x="0" y="2246"/>
                  </a:cubicBezTo>
                  <a:cubicBezTo>
                    <a:pt x="0" y="3223"/>
                    <a:pt x="72" y="4104"/>
                    <a:pt x="191" y="4914"/>
                  </a:cubicBezTo>
                  <a:cubicBezTo>
                    <a:pt x="310" y="5676"/>
                    <a:pt x="476" y="6390"/>
                    <a:pt x="691" y="7009"/>
                  </a:cubicBezTo>
                  <a:cubicBezTo>
                    <a:pt x="709" y="7084"/>
                    <a:pt x="772" y="7143"/>
                    <a:pt x="843" y="7143"/>
                  </a:cubicBezTo>
                  <a:cubicBezTo>
                    <a:pt x="863" y="7143"/>
                    <a:pt x="884" y="7139"/>
                    <a:pt x="905" y="7128"/>
                  </a:cubicBezTo>
                  <a:cubicBezTo>
                    <a:pt x="977" y="7104"/>
                    <a:pt x="1048" y="7009"/>
                    <a:pt x="1024" y="6938"/>
                  </a:cubicBezTo>
                  <a:cubicBezTo>
                    <a:pt x="810" y="6342"/>
                    <a:pt x="667" y="5652"/>
                    <a:pt x="548" y="4866"/>
                  </a:cubicBezTo>
                  <a:cubicBezTo>
                    <a:pt x="429" y="4128"/>
                    <a:pt x="357" y="3318"/>
                    <a:pt x="357" y="2437"/>
                  </a:cubicBezTo>
                  <a:lnTo>
                    <a:pt x="357" y="2437"/>
                  </a:lnTo>
                  <a:cubicBezTo>
                    <a:pt x="438" y="2443"/>
                    <a:pt x="544" y="2448"/>
                    <a:pt x="669" y="2448"/>
                  </a:cubicBezTo>
                  <a:cubicBezTo>
                    <a:pt x="1544" y="2448"/>
                    <a:pt x="3392" y="2212"/>
                    <a:pt x="4620" y="484"/>
                  </a:cubicBezTo>
                  <a:cubicBezTo>
                    <a:pt x="5877" y="2261"/>
                    <a:pt x="7824" y="2441"/>
                    <a:pt x="8649" y="2441"/>
                  </a:cubicBezTo>
                  <a:cubicBezTo>
                    <a:pt x="8731" y="2441"/>
                    <a:pt x="8801" y="2439"/>
                    <a:pt x="8859" y="2437"/>
                  </a:cubicBezTo>
                  <a:lnTo>
                    <a:pt x="8859" y="2437"/>
                  </a:lnTo>
                  <a:cubicBezTo>
                    <a:pt x="8859" y="2723"/>
                    <a:pt x="8835" y="3008"/>
                    <a:pt x="8835" y="3270"/>
                  </a:cubicBezTo>
                  <a:cubicBezTo>
                    <a:pt x="8812" y="3580"/>
                    <a:pt x="8788" y="3913"/>
                    <a:pt x="8740" y="4223"/>
                  </a:cubicBezTo>
                  <a:cubicBezTo>
                    <a:pt x="8740" y="4318"/>
                    <a:pt x="8812" y="4390"/>
                    <a:pt x="8907" y="4390"/>
                  </a:cubicBezTo>
                  <a:cubicBezTo>
                    <a:pt x="9002" y="4390"/>
                    <a:pt x="9073" y="4342"/>
                    <a:pt x="9073" y="4247"/>
                  </a:cubicBezTo>
                  <a:cubicBezTo>
                    <a:pt x="9145" y="3961"/>
                    <a:pt x="9145" y="3628"/>
                    <a:pt x="9169" y="3294"/>
                  </a:cubicBezTo>
                  <a:cubicBezTo>
                    <a:pt x="9193" y="2961"/>
                    <a:pt x="9193" y="2604"/>
                    <a:pt x="9193" y="2246"/>
                  </a:cubicBezTo>
                  <a:cubicBezTo>
                    <a:pt x="9193" y="2127"/>
                    <a:pt x="9097" y="2080"/>
                    <a:pt x="9026" y="2080"/>
                  </a:cubicBezTo>
                  <a:cubicBezTo>
                    <a:pt x="9026" y="2080"/>
                    <a:pt x="8878" y="2099"/>
                    <a:pt x="8631" y="2099"/>
                  </a:cubicBezTo>
                  <a:cubicBezTo>
                    <a:pt x="7818" y="2099"/>
                    <a:pt x="5933" y="1889"/>
                    <a:pt x="4763" y="79"/>
                  </a:cubicBezTo>
                  <a:cubicBezTo>
                    <a:pt x="4739" y="55"/>
                    <a:pt x="4739" y="32"/>
                    <a:pt x="4692" y="32"/>
                  </a:cubicBezTo>
                  <a:cubicBezTo>
                    <a:pt x="4662" y="12"/>
                    <a:pt x="4628" y="0"/>
                    <a:pt x="4596" y="0"/>
                  </a:cubicBezTo>
                  <a:close/>
                  <a:moveTo>
                    <a:pt x="4787" y="6533"/>
                  </a:moveTo>
                  <a:cubicBezTo>
                    <a:pt x="4763" y="6723"/>
                    <a:pt x="4739" y="6866"/>
                    <a:pt x="4763" y="7057"/>
                  </a:cubicBezTo>
                  <a:cubicBezTo>
                    <a:pt x="4787" y="7224"/>
                    <a:pt x="4858" y="7366"/>
                    <a:pt x="4977" y="7533"/>
                  </a:cubicBezTo>
                  <a:cubicBezTo>
                    <a:pt x="5096" y="7652"/>
                    <a:pt x="5144" y="7795"/>
                    <a:pt x="5192" y="7938"/>
                  </a:cubicBezTo>
                  <a:cubicBezTo>
                    <a:pt x="5216" y="8057"/>
                    <a:pt x="5216" y="8176"/>
                    <a:pt x="5192" y="8295"/>
                  </a:cubicBezTo>
                  <a:cubicBezTo>
                    <a:pt x="5096" y="8319"/>
                    <a:pt x="5001" y="8319"/>
                    <a:pt x="4906" y="8367"/>
                  </a:cubicBezTo>
                  <a:cubicBezTo>
                    <a:pt x="4787" y="8390"/>
                    <a:pt x="4656" y="8402"/>
                    <a:pt x="4522" y="8402"/>
                  </a:cubicBezTo>
                  <a:cubicBezTo>
                    <a:pt x="4388" y="8402"/>
                    <a:pt x="4251" y="8390"/>
                    <a:pt x="4120" y="8367"/>
                  </a:cubicBezTo>
                  <a:cubicBezTo>
                    <a:pt x="4072" y="8295"/>
                    <a:pt x="4072" y="8248"/>
                    <a:pt x="4049" y="8176"/>
                  </a:cubicBezTo>
                  <a:cubicBezTo>
                    <a:pt x="3953" y="7795"/>
                    <a:pt x="3977" y="7319"/>
                    <a:pt x="4191" y="7009"/>
                  </a:cubicBezTo>
                  <a:cubicBezTo>
                    <a:pt x="4358" y="6819"/>
                    <a:pt x="4525" y="6652"/>
                    <a:pt x="4787" y="6533"/>
                  </a:cubicBezTo>
                  <a:close/>
                  <a:moveTo>
                    <a:pt x="5098" y="2858"/>
                  </a:moveTo>
                  <a:cubicBezTo>
                    <a:pt x="5074" y="2858"/>
                    <a:pt x="5050" y="2861"/>
                    <a:pt x="5025" y="2865"/>
                  </a:cubicBezTo>
                  <a:cubicBezTo>
                    <a:pt x="4858" y="2913"/>
                    <a:pt x="4525" y="3104"/>
                    <a:pt x="4406" y="3199"/>
                  </a:cubicBezTo>
                  <a:cubicBezTo>
                    <a:pt x="4263" y="3294"/>
                    <a:pt x="4168" y="3413"/>
                    <a:pt x="4049" y="3532"/>
                  </a:cubicBezTo>
                  <a:cubicBezTo>
                    <a:pt x="4001" y="3580"/>
                    <a:pt x="4025" y="3723"/>
                    <a:pt x="4072" y="3770"/>
                  </a:cubicBezTo>
                  <a:cubicBezTo>
                    <a:pt x="4100" y="3789"/>
                    <a:pt x="4134" y="3796"/>
                    <a:pt x="4168" y="3796"/>
                  </a:cubicBezTo>
                  <a:cubicBezTo>
                    <a:pt x="4224" y="3796"/>
                    <a:pt x="4281" y="3776"/>
                    <a:pt x="4311" y="3747"/>
                  </a:cubicBezTo>
                  <a:cubicBezTo>
                    <a:pt x="4406" y="3651"/>
                    <a:pt x="4501" y="3556"/>
                    <a:pt x="4620" y="3461"/>
                  </a:cubicBezTo>
                  <a:cubicBezTo>
                    <a:pt x="4668" y="3413"/>
                    <a:pt x="4787" y="3342"/>
                    <a:pt x="4882" y="3294"/>
                  </a:cubicBezTo>
                  <a:lnTo>
                    <a:pt x="4882" y="3294"/>
                  </a:lnTo>
                  <a:cubicBezTo>
                    <a:pt x="4858" y="3342"/>
                    <a:pt x="4811" y="3437"/>
                    <a:pt x="4811" y="3532"/>
                  </a:cubicBezTo>
                  <a:cubicBezTo>
                    <a:pt x="4787" y="3651"/>
                    <a:pt x="4787" y="3794"/>
                    <a:pt x="4787" y="3913"/>
                  </a:cubicBezTo>
                  <a:cubicBezTo>
                    <a:pt x="4787" y="4056"/>
                    <a:pt x="4811" y="4199"/>
                    <a:pt x="4858" y="4318"/>
                  </a:cubicBezTo>
                  <a:cubicBezTo>
                    <a:pt x="4906" y="4485"/>
                    <a:pt x="4977" y="4580"/>
                    <a:pt x="5096" y="4699"/>
                  </a:cubicBezTo>
                  <a:cubicBezTo>
                    <a:pt x="5168" y="4818"/>
                    <a:pt x="5263" y="4961"/>
                    <a:pt x="5287" y="5104"/>
                  </a:cubicBezTo>
                  <a:cubicBezTo>
                    <a:pt x="5358" y="5295"/>
                    <a:pt x="5358" y="5461"/>
                    <a:pt x="5335" y="5652"/>
                  </a:cubicBezTo>
                  <a:cubicBezTo>
                    <a:pt x="5285" y="5897"/>
                    <a:pt x="5326" y="5985"/>
                    <a:pt x="5427" y="5985"/>
                  </a:cubicBezTo>
                  <a:cubicBezTo>
                    <a:pt x="5472" y="5985"/>
                    <a:pt x="5530" y="5967"/>
                    <a:pt x="5597" y="5938"/>
                  </a:cubicBezTo>
                  <a:cubicBezTo>
                    <a:pt x="5668" y="5914"/>
                    <a:pt x="5716" y="5818"/>
                    <a:pt x="5763" y="5771"/>
                  </a:cubicBezTo>
                  <a:cubicBezTo>
                    <a:pt x="5859" y="5676"/>
                    <a:pt x="5930" y="5557"/>
                    <a:pt x="5978" y="5461"/>
                  </a:cubicBezTo>
                  <a:cubicBezTo>
                    <a:pt x="6049" y="5318"/>
                    <a:pt x="6097" y="5199"/>
                    <a:pt x="6144" y="5056"/>
                  </a:cubicBezTo>
                  <a:cubicBezTo>
                    <a:pt x="6192" y="5128"/>
                    <a:pt x="6216" y="5223"/>
                    <a:pt x="6287" y="5318"/>
                  </a:cubicBezTo>
                  <a:cubicBezTo>
                    <a:pt x="6335" y="5461"/>
                    <a:pt x="6406" y="5652"/>
                    <a:pt x="6454" y="5842"/>
                  </a:cubicBezTo>
                  <a:cubicBezTo>
                    <a:pt x="6549" y="6271"/>
                    <a:pt x="6549" y="6628"/>
                    <a:pt x="6430" y="6985"/>
                  </a:cubicBezTo>
                  <a:cubicBezTo>
                    <a:pt x="6311" y="7319"/>
                    <a:pt x="6097" y="7605"/>
                    <a:pt x="5811" y="7890"/>
                  </a:cubicBezTo>
                  <a:lnTo>
                    <a:pt x="5549" y="8057"/>
                  </a:lnTo>
                  <a:cubicBezTo>
                    <a:pt x="5549" y="7962"/>
                    <a:pt x="5549" y="7890"/>
                    <a:pt x="5501" y="7795"/>
                  </a:cubicBezTo>
                  <a:cubicBezTo>
                    <a:pt x="5454" y="7581"/>
                    <a:pt x="5358" y="7366"/>
                    <a:pt x="5216" y="7224"/>
                  </a:cubicBezTo>
                  <a:cubicBezTo>
                    <a:pt x="5144" y="7128"/>
                    <a:pt x="5120" y="7057"/>
                    <a:pt x="5096" y="6938"/>
                  </a:cubicBezTo>
                  <a:cubicBezTo>
                    <a:pt x="5073" y="6771"/>
                    <a:pt x="5096" y="6628"/>
                    <a:pt x="5120" y="6485"/>
                  </a:cubicBezTo>
                  <a:cubicBezTo>
                    <a:pt x="5144" y="6414"/>
                    <a:pt x="5192" y="6366"/>
                    <a:pt x="5192" y="6295"/>
                  </a:cubicBezTo>
                  <a:cubicBezTo>
                    <a:pt x="5216" y="6152"/>
                    <a:pt x="5120" y="6104"/>
                    <a:pt x="5001" y="6057"/>
                  </a:cubicBezTo>
                  <a:cubicBezTo>
                    <a:pt x="4906" y="6057"/>
                    <a:pt x="4834" y="6104"/>
                    <a:pt x="4739" y="6128"/>
                  </a:cubicBezTo>
                  <a:cubicBezTo>
                    <a:pt x="4358" y="6271"/>
                    <a:pt x="4072" y="6485"/>
                    <a:pt x="3906" y="6747"/>
                  </a:cubicBezTo>
                  <a:cubicBezTo>
                    <a:pt x="3763" y="7009"/>
                    <a:pt x="3668" y="7343"/>
                    <a:pt x="3668" y="7700"/>
                  </a:cubicBezTo>
                  <a:cubicBezTo>
                    <a:pt x="3668" y="7819"/>
                    <a:pt x="3668" y="7938"/>
                    <a:pt x="3691" y="8057"/>
                  </a:cubicBezTo>
                  <a:cubicBezTo>
                    <a:pt x="3572" y="7962"/>
                    <a:pt x="3453" y="7890"/>
                    <a:pt x="3334" y="7771"/>
                  </a:cubicBezTo>
                  <a:cubicBezTo>
                    <a:pt x="2977" y="7414"/>
                    <a:pt x="2739" y="6985"/>
                    <a:pt x="2691" y="6581"/>
                  </a:cubicBezTo>
                  <a:cubicBezTo>
                    <a:pt x="2620" y="6128"/>
                    <a:pt x="2715" y="5676"/>
                    <a:pt x="2929" y="5199"/>
                  </a:cubicBezTo>
                  <a:cubicBezTo>
                    <a:pt x="2983" y="5092"/>
                    <a:pt x="3023" y="5039"/>
                    <a:pt x="3040" y="5039"/>
                  </a:cubicBezTo>
                  <a:cubicBezTo>
                    <a:pt x="3045" y="5039"/>
                    <a:pt x="3048" y="5045"/>
                    <a:pt x="3048" y="5056"/>
                  </a:cubicBezTo>
                  <a:cubicBezTo>
                    <a:pt x="3072" y="5080"/>
                    <a:pt x="3120" y="5175"/>
                    <a:pt x="3191" y="5247"/>
                  </a:cubicBezTo>
                  <a:cubicBezTo>
                    <a:pt x="3239" y="5318"/>
                    <a:pt x="3287" y="5390"/>
                    <a:pt x="3334" y="5437"/>
                  </a:cubicBezTo>
                  <a:cubicBezTo>
                    <a:pt x="3399" y="5519"/>
                    <a:pt x="3475" y="5556"/>
                    <a:pt x="3548" y="5556"/>
                  </a:cubicBezTo>
                  <a:cubicBezTo>
                    <a:pt x="3581" y="5556"/>
                    <a:pt x="3614" y="5548"/>
                    <a:pt x="3644" y="5533"/>
                  </a:cubicBezTo>
                  <a:cubicBezTo>
                    <a:pt x="3715" y="5437"/>
                    <a:pt x="3715" y="5318"/>
                    <a:pt x="3715" y="5199"/>
                  </a:cubicBezTo>
                  <a:cubicBezTo>
                    <a:pt x="3715" y="5104"/>
                    <a:pt x="3763" y="5033"/>
                    <a:pt x="3763" y="4937"/>
                  </a:cubicBezTo>
                  <a:lnTo>
                    <a:pt x="3834" y="4485"/>
                  </a:lnTo>
                  <a:cubicBezTo>
                    <a:pt x="3882" y="4413"/>
                    <a:pt x="3882" y="4366"/>
                    <a:pt x="3906" y="4318"/>
                  </a:cubicBezTo>
                  <a:cubicBezTo>
                    <a:pt x="3930" y="4223"/>
                    <a:pt x="3906" y="4128"/>
                    <a:pt x="3810" y="4104"/>
                  </a:cubicBezTo>
                  <a:cubicBezTo>
                    <a:pt x="3788" y="4098"/>
                    <a:pt x="3767" y="4095"/>
                    <a:pt x="3747" y="4095"/>
                  </a:cubicBezTo>
                  <a:cubicBezTo>
                    <a:pt x="3683" y="4095"/>
                    <a:pt x="3633" y="4126"/>
                    <a:pt x="3596" y="4199"/>
                  </a:cubicBezTo>
                  <a:cubicBezTo>
                    <a:pt x="3572" y="4247"/>
                    <a:pt x="3572" y="4318"/>
                    <a:pt x="3548" y="4366"/>
                  </a:cubicBezTo>
                  <a:cubicBezTo>
                    <a:pt x="3477" y="4556"/>
                    <a:pt x="3453" y="4699"/>
                    <a:pt x="3429" y="4866"/>
                  </a:cubicBezTo>
                  <a:lnTo>
                    <a:pt x="3429" y="4961"/>
                  </a:lnTo>
                  <a:cubicBezTo>
                    <a:pt x="3358" y="4914"/>
                    <a:pt x="3334" y="4842"/>
                    <a:pt x="3310" y="4794"/>
                  </a:cubicBezTo>
                  <a:cubicBezTo>
                    <a:pt x="3287" y="4699"/>
                    <a:pt x="3191" y="4556"/>
                    <a:pt x="3072" y="4556"/>
                  </a:cubicBezTo>
                  <a:cubicBezTo>
                    <a:pt x="3062" y="4554"/>
                    <a:pt x="3052" y="4553"/>
                    <a:pt x="3043" y="4553"/>
                  </a:cubicBezTo>
                  <a:cubicBezTo>
                    <a:pt x="2865" y="4553"/>
                    <a:pt x="2711" y="4944"/>
                    <a:pt x="2644" y="5056"/>
                  </a:cubicBezTo>
                  <a:cubicBezTo>
                    <a:pt x="2382" y="5580"/>
                    <a:pt x="2286" y="6128"/>
                    <a:pt x="2382" y="6628"/>
                  </a:cubicBezTo>
                  <a:cubicBezTo>
                    <a:pt x="2477" y="7128"/>
                    <a:pt x="2715" y="7605"/>
                    <a:pt x="3120" y="8033"/>
                  </a:cubicBezTo>
                  <a:cubicBezTo>
                    <a:pt x="3334" y="8271"/>
                    <a:pt x="3548" y="8414"/>
                    <a:pt x="3787" y="8533"/>
                  </a:cubicBezTo>
                  <a:cubicBezTo>
                    <a:pt x="4001" y="8652"/>
                    <a:pt x="4191" y="8724"/>
                    <a:pt x="4477" y="8724"/>
                  </a:cubicBezTo>
                  <a:cubicBezTo>
                    <a:pt x="4522" y="8730"/>
                    <a:pt x="4568" y="8733"/>
                    <a:pt x="4615" y="8733"/>
                  </a:cubicBezTo>
                  <a:cubicBezTo>
                    <a:pt x="4744" y="8733"/>
                    <a:pt x="4879" y="8711"/>
                    <a:pt x="5001" y="8676"/>
                  </a:cubicBezTo>
                  <a:cubicBezTo>
                    <a:pt x="5358" y="8629"/>
                    <a:pt x="5716" y="8438"/>
                    <a:pt x="6049" y="8152"/>
                  </a:cubicBezTo>
                  <a:cubicBezTo>
                    <a:pt x="6406" y="7843"/>
                    <a:pt x="6668" y="7485"/>
                    <a:pt x="6787" y="7104"/>
                  </a:cubicBezTo>
                  <a:cubicBezTo>
                    <a:pt x="6906" y="6700"/>
                    <a:pt x="6930" y="6247"/>
                    <a:pt x="6811" y="5795"/>
                  </a:cubicBezTo>
                  <a:cubicBezTo>
                    <a:pt x="6763" y="5580"/>
                    <a:pt x="6692" y="5390"/>
                    <a:pt x="6621" y="5199"/>
                  </a:cubicBezTo>
                  <a:cubicBezTo>
                    <a:pt x="6525" y="5033"/>
                    <a:pt x="6406" y="4842"/>
                    <a:pt x="6287" y="4675"/>
                  </a:cubicBezTo>
                  <a:cubicBezTo>
                    <a:pt x="6216" y="4556"/>
                    <a:pt x="6144" y="4485"/>
                    <a:pt x="6049" y="4485"/>
                  </a:cubicBezTo>
                  <a:cubicBezTo>
                    <a:pt x="5906" y="4485"/>
                    <a:pt x="5835" y="4580"/>
                    <a:pt x="5835" y="4794"/>
                  </a:cubicBezTo>
                  <a:lnTo>
                    <a:pt x="5835" y="4914"/>
                  </a:lnTo>
                  <a:cubicBezTo>
                    <a:pt x="5811" y="5056"/>
                    <a:pt x="5739" y="5199"/>
                    <a:pt x="5692" y="5318"/>
                  </a:cubicBezTo>
                  <a:cubicBezTo>
                    <a:pt x="5668" y="5223"/>
                    <a:pt x="5668" y="5104"/>
                    <a:pt x="5620" y="5009"/>
                  </a:cubicBezTo>
                  <a:cubicBezTo>
                    <a:pt x="5597" y="4842"/>
                    <a:pt x="5501" y="4652"/>
                    <a:pt x="5358" y="4485"/>
                  </a:cubicBezTo>
                  <a:cubicBezTo>
                    <a:pt x="5311" y="4390"/>
                    <a:pt x="5239" y="4294"/>
                    <a:pt x="5192" y="4175"/>
                  </a:cubicBezTo>
                  <a:cubicBezTo>
                    <a:pt x="5144" y="4104"/>
                    <a:pt x="5120" y="4009"/>
                    <a:pt x="5120" y="3890"/>
                  </a:cubicBezTo>
                  <a:cubicBezTo>
                    <a:pt x="5120" y="3794"/>
                    <a:pt x="5120" y="3675"/>
                    <a:pt x="5144" y="3580"/>
                  </a:cubicBezTo>
                  <a:cubicBezTo>
                    <a:pt x="5168" y="3508"/>
                    <a:pt x="5168" y="3342"/>
                    <a:pt x="5239" y="3270"/>
                  </a:cubicBezTo>
                  <a:cubicBezTo>
                    <a:pt x="5263" y="3199"/>
                    <a:pt x="5335" y="3104"/>
                    <a:pt x="5311" y="3032"/>
                  </a:cubicBezTo>
                  <a:cubicBezTo>
                    <a:pt x="5273" y="2900"/>
                    <a:pt x="5190" y="2858"/>
                    <a:pt x="5098" y="2858"/>
                  </a:cubicBezTo>
                  <a:close/>
                  <a:moveTo>
                    <a:pt x="4620" y="1651"/>
                  </a:moveTo>
                  <a:cubicBezTo>
                    <a:pt x="4954" y="1984"/>
                    <a:pt x="5311" y="2246"/>
                    <a:pt x="5716" y="2484"/>
                  </a:cubicBezTo>
                  <a:cubicBezTo>
                    <a:pt x="6168" y="2723"/>
                    <a:pt x="6668" y="2937"/>
                    <a:pt x="7216" y="3056"/>
                  </a:cubicBezTo>
                  <a:lnTo>
                    <a:pt x="7740" y="3151"/>
                  </a:lnTo>
                  <a:cubicBezTo>
                    <a:pt x="7859" y="3151"/>
                    <a:pt x="7978" y="3175"/>
                    <a:pt x="8097" y="3175"/>
                  </a:cubicBezTo>
                  <a:cubicBezTo>
                    <a:pt x="8049" y="4294"/>
                    <a:pt x="7883" y="5485"/>
                    <a:pt x="7526" y="6604"/>
                  </a:cubicBezTo>
                  <a:cubicBezTo>
                    <a:pt x="7216" y="7557"/>
                    <a:pt x="6763" y="8462"/>
                    <a:pt x="6144" y="9224"/>
                  </a:cubicBezTo>
                  <a:cubicBezTo>
                    <a:pt x="5930" y="9438"/>
                    <a:pt x="5716" y="9653"/>
                    <a:pt x="5501" y="9843"/>
                  </a:cubicBezTo>
                  <a:cubicBezTo>
                    <a:pt x="5311" y="10034"/>
                    <a:pt x="5096" y="10177"/>
                    <a:pt x="4858" y="10319"/>
                  </a:cubicBezTo>
                  <a:lnTo>
                    <a:pt x="4668" y="10415"/>
                  </a:lnTo>
                  <a:cubicBezTo>
                    <a:pt x="4638" y="10435"/>
                    <a:pt x="4620" y="10442"/>
                    <a:pt x="4603" y="10442"/>
                  </a:cubicBezTo>
                  <a:cubicBezTo>
                    <a:pt x="4579" y="10442"/>
                    <a:pt x="4556" y="10428"/>
                    <a:pt x="4501" y="10415"/>
                  </a:cubicBezTo>
                  <a:cubicBezTo>
                    <a:pt x="4430" y="10343"/>
                    <a:pt x="4382" y="10319"/>
                    <a:pt x="4311" y="10296"/>
                  </a:cubicBezTo>
                  <a:cubicBezTo>
                    <a:pt x="4072" y="10129"/>
                    <a:pt x="3882" y="9962"/>
                    <a:pt x="3668" y="9772"/>
                  </a:cubicBezTo>
                  <a:cubicBezTo>
                    <a:pt x="3429" y="9581"/>
                    <a:pt x="3215" y="9367"/>
                    <a:pt x="3048" y="9129"/>
                  </a:cubicBezTo>
                  <a:cubicBezTo>
                    <a:pt x="2453" y="8390"/>
                    <a:pt x="2001" y="7485"/>
                    <a:pt x="1691" y="6533"/>
                  </a:cubicBezTo>
                  <a:cubicBezTo>
                    <a:pt x="1334" y="5461"/>
                    <a:pt x="1191" y="4294"/>
                    <a:pt x="1143" y="3175"/>
                  </a:cubicBezTo>
                  <a:cubicBezTo>
                    <a:pt x="1262" y="3175"/>
                    <a:pt x="1381" y="3175"/>
                    <a:pt x="1500" y="3151"/>
                  </a:cubicBezTo>
                  <a:cubicBezTo>
                    <a:pt x="1691" y="3104"/>
                    <a:pt x="1858" y="3080"/>
                    <a:pt x="2024" y="3056"/>
                  </a:cubicBezTo>
                  <a:cubicBezTo>
                    <a:pt x="2572" y="2937"/>
                    <a:pt x="3072" y="2746"/>
                    <a:pt x="3525" y="2484"/>
                  </a:cubicBezTo>
                  <a:cubicBezTo>
                    <a:pt x="3906" y="2246"/>
                    <a:pt x="4287" y="1984"/>
                    <a:pt x="4620" y="1651"/>
                  </a:cubicBezTo>
                  <a:close/>
                  <a:moveTo>
                    <a:pt x="4587" y="1258"/>
                  </a:moveTo>
                  <a:cubicBezTo>
                    <a:pt x="4543" y="1258"/>
                    <a:pt x="4501" y="1270"/>
                    <a:pt x="4477" y="1294"/>
                  </a:cubicBezTo>
                  <a:cubicBezTo>
                    <a:pt x="4072" y="1651"/>
                    <a:pt x="3787" y="1913"/>
                    <a:pt x="3310" y="2199"/>
                  </a:cubicBezTo>
                  <a:cubicBezTo>
                    <a:pt x="2882" y="2437"/>
                    <a:pt x="2405" y="2604"/>
                    <a:pt x="1905" y="2723"/>
                  </a:cubicBezTo>
                  <a:cubicBezTo>
                    <a:pt x="1739" y="2746"/>
                    <a:pt x="1572" y="2794"/>
                    <a:pt x="1405" y="2818"/>
                  </a:cubicBezTo>
                  <a:cubicBezTo>
                    <a:pt x="1262" y="2842"/>
                    <a:pt x="1072" y="2865"/>
                    <a:pt x="905" y="2865"/>
                  </a:cubicBezTo>
                  <a:cubicBezTo>
                    <a:pt x="810" y="2865"/>
                    <a:pt x="738" y="2961"/>
                    <a:pt x="738" y="3056"/>
                  </a:cubicBezTo>
                  <a:cubicBezTo>
                    <a:pt x="857" y="4342"/>
                    <a:pt x="953" y="5414"/>
                    <a:pt x="1334" y="6652"/>
                  </a:cubicBezTo>
                  <a:cubicBezTo>
                    <a:pt x="1643" y="7628"/>
                    <a:pt x="2096" y="8557"/>
                    <a:pt x="2739" y="9367"/>
                  </a:cubicBezTo>
                  <a:cubicBezTo>
                    <a:pt x="2953" y="9605"/>
                    <a:pt x="3167" y="9843"/>
                    <a:pt x="3406" y="10057"/>
                  </a:cubicBezTo>
                  <a:cubicBezTo>
                    <a:pt x="3715" y="10319"/>
                    <a:pt x="4144" y="10629"/>
                    <a:pt x="4525" y="10796"/>
                  </a:cubicBezTo>
                  <a:cubicBezTo>
                    <a:pt x="4561" y="10808"/>
                    <a:pt x="4590" y="10814"/>
                    <a:pt x="4614" y="10814"/>
                  </a:cubicBezTo>
                  <a:cubicBezTo>
                    <a:pt x="4638" y="10814"/>
                    <a:pt x="4656" y="10808"/>
                    <a:pt x="4668" y="10796"/>
                  </a:cubicBezTo>
                  <a:cubicBezTo>
                    <a:pt x="5073" y="10629"/>
                    <a:pt x="5430" y="10343"/>
                    <a:pt x="5716" y="10129"/>
                  </a:cubicBezTo>
                  <a:cubicBezTo>
                    <a:pt x="5954" y="9938"/>
                    <a:pt x="6168" y="9700"/>
                    <a:pt x="6382" y="9462"/>
                  </a:cubicBezTo>
                  <a:cubicBezTo>
                    <a:pt x="7049" y="8652"/>
                    <a:pt x="7502" y="7724"/>
                    <a:pt x="7835" y="6723"/>
                  </a:cubicBezTo>
                  <a:cubicBezTo>
                    <a:pt x="8216" y="5533"/>
                    <a:pt x="8359" y="4271"/>
                    <a:pt x="8430" y="3056"/>
                  </a:cubicBezTo>
                  <a:cubicBezTo>
                    <a:pt x="8430" y="2961"/>
                    <a:pt x="8359" y="2865"/>
                    <a:pt x="8288" y="2865"/>
                  </a:cubicBezTo>
                  <a:cubicBezTo>
                    <a:pt x="8097" y="2842"/>
                    <a:pt x="7954" y="2842"/>
                    <a:pt x="7764" y="2818"/>
                  </a:cubicBezTo>
                  <a:cubicBezTo>
                    <a:pt x="7597" y="2794"/>
                    <a:pt x="7406" y="2746"/>
                    <a:pt x="7264" y="2723"/>
                  </a:cubicBezTo>
                  <a:cubicBezTo>
                    <a:pt x="6763" y="2604"/>
                    <a:pt x="6287" y="2437"/>
                    <a:pt x="5859" y="2199"/>
                  </a:cubicBezTo>
                  <a:cubicBezTo>
                    <a:pt x="5430" y="1961"/>
                    <a:pt x="5025" y="1651"/>
                    <a:pt x="4715" y="1294"/>
                  </a:cubicBezTo>
                  <a:cubicBezTo>
                    <a:pt x="4680" y="1270"/>
                    <a:pt x="4632" y="1258"/>
                    <a:pt x="4587" y="1258"/>
                  </a:cubicBezTo>
                  <a:close/>
                  <a:moveTo>
                    <a:pt x="8835" y="4818"/>
                  </a:moveTo>
                  <a:cubicBezTo>
                    <a:pt x="8740" y="4818"/>
                    <a:pt x="8669" y="4866"/>
                    <a:pt x="8669" y="4961"/>
                  </a:cubicBezTo>
                  <a:cubicBezTo>
                    <a:pt x="7859" y="9915"/>
                    <a:pt x="5001" y="11129"/>
                    <a:pt x="4549" y="11272"/>
                  </a:cubicBezTo>
                  <a:cubicBezTo>
                    <a:pt x="4239" y="11153"/>
                    <a:pt x="2405" y="10391"/>
                    <a:pt x="1262" y="7652"/>
                  </a:cubicBezTo>
                  <a:cubicBezTo>
                    <a:pt x="1226" y="7579"/>
                    <a:pt x="1162" y="7548"/>
                    <a:pt x="1102" y="7548"/>
                  </a:cubicBezTo>
                  <a:cubicBezTo>
                    <a:pt x="1083" y="7548"/>
                    <a:pt x="1065" y="7551"/>
                    <a:pt x="1048" y="7557"/>
                  </a:cubicBezTo>
                  <a:cubicBezTo>
                    <a:pt x="953" y="7581"/>
                    <a:pt x="929" y="7676"/>
                    <a:pt x="953" y="7771"/>
                  </a:cubicBezTo>
                  <a:cubicBezTo>
                    <a:pt x="2239" y="10819"/>
                    <a:pt x="4382" y="11534"/>
                    <a:pt x="4525" y="11605"/>
                  </a:cubicBezTo>
                  <a:lnTo>
                    <a:pt x="4644" y="11605"/>
                  </a:lnTo>
                  <a:cubicBezTo>
                    <a:pt x="4668" y="11605"/>
                    <a:pt x="8097" y="10558"/>
                    <a:pt x="9002" y="5009"/>
                  </a:cubicBezTo>
                  <a:cubicBezTo>
                    <a:pt x="9002" y="4914"/>
                    <a:pt x="8931" y="4818"/>
                    <a:pt x="8835" y="48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68"/>
          <p:cNvGrpSpPr/>
          <p:nvPr/>
        </p:nvGrpSpPr>
        <p:grpSpPr>
          <a:xfrm>
            <a:off x="5359706" y="4022349"/>
            <a:ext cx="383695" cy="300486"/>
            <a:chOff x="7996880" y="3434756"/>
            <a:chExt cx="383695" cy="300486"/>
          </a:xfrm>
        </p:grpSpPr>
        <p:sp>
          <p:nvSpPr>
            <p:cNvPr id="6168" name="Google Shape;6168;p68"/>
            <p:cNvSpPr/>
            <p:nvPr/>
          </p:nvSpPr>
          <p:spPr>
            <a:xfrm>
              <a:off x="8211933" y="3529365"/>
              <a:ext cx="166260" cy="201141"/>
            </a:xfrm>
            <a:custGeom>
              <a:avLst/>
              <a:gdLst/>
              <a:ahLst/>
              <a:cxnLst/>
              <a:rect l="l" t="t" r="r" b="b"/>
              <a:pathLst>
                <a:path w="5026" h="6074" extrusionOk="0">
                  <a:moveTo>
                    <a:pt x="1668" y="6074"/>
                  </a:moveTo>
                  <a:cubicBezTo>
                    <a:pt x="1453" y="5955"/>
                    <a:pt x="1215" y="5764"/>
                    <a:pt x="1025" y="5574"/>
                  </a:cubicBezTo>
                  <a:cubicBezTo>
                    <a:pt x="167" y="4692"/>
                    <a:pt x="1" y="3621"/>
                    <a:pt x="525" y="2478"/>
                  </a:cubicBezTo>
                  <a:lnTo>
                    <a:pt x="715" y="2120"/>
                  </a:lnTo>
                  <a:cubicBezTo>
                    <a:pt x="739" y="2025"/>
                    <a:pt x="787" y="2001"/>
                    <a:pt x="834" y="2001"/>
                  </a:cubicBezTo>
                  <a:cubicBezTo>
                    <a:pt x="858" y="2001"/>
                    <a:pt x="882" y="2025"/>
                    <a:pt x="906" y="2097"/>
                  </a:cubicBezTo>
                  <a:cubicBezTo>
                    <a:pt x="953" y="2144"/>
                    <a:pt x="977" y="2192"/>
                    <a:pt x="1001" y="2240"/>
                  </a:cubicBezTo>
                  <a:cubicBezTo>
                    <a:pt x="1025" y="2311"/>
                    <a:pt x="1358" y="2787"/>
                    <a:pt x="1406" y="2716"/>
                  </a:cubicBezTo>
                  <a:cubicBezTo>
                    <a:pt x="1453" y="2692"/>
                    <a:pt x="1453" y="2549"/>
                    <a:pt x="1453" y="2478"/>
                  </a:cubicBezTo>
                  <a:cubicBezTo>
                    <a:pt x="1453" y="2311"/>
                    <a:pt x="1477" y="2073"/>
                    <a:pt x="1525" y="1882"/>
                  </a:cubicBezTo>
                  <a:cubicBezTo>
                    <a:pt x="1596" y="1620"/>
                    <a:pt x="1692" y="1358"/>
                    <a:pt x="1834" y="1073"/>
                  </a:cubicBezTo>
                  <a:cubicBezTo>
                    <a:pt x="2096" y="644"/>
                    <a:pt x="2406" y="334"/>
                    <a:pt x="2882" y="120"/>
                  </a:cubicBezTo>
                  <a:cubicBezTo>
                    <a:pt x="2906" y="96"/>
                    <a:pt x="3144" y="1"/>
                    <a:pt x="3144" y="72"/>
                  </a:cubicBezTo>
                  <a:cubicBezTo>
                    <a:pt x="3144" y="96"/>
                    <a:pt x="3073" y="215"/>
                    <a:pt x="3073" y="287"/>
                  </a:cubicBezTo>
                  <a:cubicBezTo>
                    <a:pt x="3001" y="477"/>
                    <a:pt x="2954" y="787"/>
                    <a:pt x="2954" y="1001"/>
                  </a:cubicBezTo>
                  <a:cubicBezTo>
                    <a:pt x="2954" y="1263"/>
                    <a:pt x="3049" y="1501"/>
                    <a:pt x="3240" y="1716"/>
                  </a:cubicBezTo>
                  <a:cubicBezTo>
                    <a:pt x="3549" y="2097"/>
                    <a:pt x="3644" y="2478"/>
                    <a:pt x="3597" y="2978"/>
                  </a:cubicBezTo>
                  <a:cubicBezTo>
                    <a:pt x="3549" y="3264"/>
                    <a:pt x="3668" y="3097"/>
                    <a:pt x="3763" y="2978"/>
                  </a:cubicBezTo>
                  <a:cubicBezTo>
                    <a:pt x="3787" y="2930"/>
                    <a:pt x="3859" y="2906"/>
                    <a:pt x="3883" y="2835"/>
                  </a:cubicBezTo>
                  <a:cubicBezTo>
                    <a:pt x="4002" y="2692"/>
                    <a:pt x="4073" y="2501"/>
                    <a:pt x="4121" y="2335"/>
                  </a:cubicBezTo>
                  <a:cubicBezTo>
                    <a:pt x="4144" y="2192"/>
                    <a:pt x="4192" y="2120"/>
                    <a:pt x="4192" y="1978"/>
                  </a:cubicBezTo>
                  <a:cubicBezTo>
                    <a:pt x="4192" y="1763"/>
                    <a:pt x="4240" y="1787"/>
                    <a:pt x="4335" y="1954"/>
                  </a:cubicBezTo>
                  <a:cubicBezTo>
                    <a:pt x="4597" y="2335"/>
                    <a:pt x="4787" y="2716"/>
                    <a:pt x="4907" y="3192"/>
                  </a:cubicBezTo>
                  <a:cubicBezTo>
                    <a:pt x="4954" y="3406"/>
                    <a:pt x="4978" y="3621"/>
                    <a:pt x="4978" y="3811"/>
                  </a:cubicBezTo>
                  <a:cubicBezTo>
                    <a:pt x="5026" y="4883"/>
                    <a:pt x="4383" y="5597"/>
                    <a:pt x="3478" y="6026"/>
                  </a:cubicBezTo>
                  <a:lnTo>
                    <a:pt x="3263" y="6026"/>
                  </a:lnTo>
                  <a:lnTo>
                    <a:pt x="2597" y="5955"/>
                  </a:lnTo>
                  <a:lnTo>
                    <a:pt x="1930" y="6026"/>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8"/>
            <p:cNvSpPr/>
            <p:nvPr/>
          </p:nvSpPr>
          <p:spPr>
            <a:xfrm>
              <a:off x="8308063" y="3590098"/>
              <a:ext cx="67781" cy="140408"/>
            </a:xfrm>
            <a:custGeom>
              <a:avLst/>
              <a:gdLst/>
              <a:ahLst/>
              <a:cxnLst/>
              <a:rect l="l" t="t" r="r" b="b"/>
              <a:pathLst>
                <a:path w="2049" h="4240" extrusionOk="0">
                  <a:moveTo>
                    <a:pt x="1143" y="644"/>
                  </a:moveTo>
                  <a:cubicBezTo>
                    <a:pt x="1143" y="620"/>
                    <a:pt x="1167" y="596"/>
                    <a:pt x="1167" y="548"/>
                  </a:cubicBezTo>
                  <a:cubicBezTo>
                    <a:pt x="1191" y="406"/>
                    <a:pt x="1215" y="358"/>
                    <a:pt x="1215" y="191"/>
                  </a:cubicBezTo>
                  <a:cubicBezTo>
                    <a:pt x="1215" y="1"/>
                    <a:pt x="1286" y="24"/>
                    <a:pt x="1381" y="167"/>
                  </a:cubicBezTo>
                  <a:cubicBezTo>
                    <a:pt x="1643" y="548"/>
                    <a:pt x="1810" y="953"/>
                    <a:pt x="1929" y="1430"/>
                  </a:cubicBezTo>
                  <a:cubicBezTo>
                    <a:pt x="2001" y="1620"/>
                    <a:pt x="2024" y="1834"/>
                    <a:pt x="2024" y="2049"/>
                  </a:cubicBezTo>
                  <a:cubicBezTo>
                    <a:pt x="2048" y="3120"/>
                    <a:pt x="1429" y="3835"/>
                    <a:pt x="500" y="4240"/>
                  </a:cubicBezTo>
                  <a:lnTo>
                    <a:pt x="0" y="4240"/>
                  </a:lnTo>
                  <a:cubicBezTo>
                    <a:pt x="929" y="3835"/>
                    <a:pt x="1548" y="3120"/>
                    <a:pt x="1524" y="2049"/>
                  </a:cubicBezTo>
                  <a:cubicBezTo>
                    <a:pt x="1524" y="1834"/>
                    <a:pt x="1500" y="1620"/>
                    <a:pt x="1429" y="1430"/>
                  </a:cubicBezTo>
                  <a:cubicBezTo>
                    <a:pt x="1334" y="1120"/>
                    <a:pt x="1262" y="882"/>
                    <a:pt x="1143" y="644"/>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8"/>
            <p:cNvSpPr/>
            <p:nvPr/>
          </p:nvSpPr>
          <p:spPr>
            <a:xfrm>
              <a:off x="8264729" y="3642950"/>
              <a:ext cx="66193" cy="87556"/>
            </a:xfrm>
            <a:custGeom>
              <a:avLst/>
              <a:gdLst/>
              <a:ahLst/>
              <a:cxnLst/>
              <a:rect l="l" t="t" r="r" b="b"/>
              <a:pathLst>
                <a:path w="2001" h="2644" extrusionOk="0">
                  <a:moveTo>
                    <a:pt x="262" y="2644"/>
                  </a:moveTo>
                  <a:cubicBezTo>
                    <a:pt x="191" y="2405"/>
                    <a:pt x="96" y="2048"/>
                    <a:pt x="48" y="1810"/>
                  </a:cubicBezTo>
                  <a:cubicBezTo>
                    <a:pt x="0" y="953"/>
                    <a:pt x="358" y="357"/>
                    <a:pt x="1191" y="72"/>
                  </a:cubicBezTo>
                  <a:cubicBezTo>
                    <a:pt x="1239" y="72"/>
                    <a:pt x="1358" y="0"/>
                    <a:pt x="1358" y="95"/>
                  </a:cubicBezTo>
                  <a:cubicBezTo>
                    <a:pt x="1358" y="143"/>
                    <a:pt x="1334" y="215"/>
                    <a:pt x="1310" y="262"/>
                  </a:cubicBezTo>
                  <a:cubicBezTo>
                    <a:pt x="1239" y="453"/>
                    <a:pt x="1239" y="667"/>
                    <a:pt x="1286" y="834"/>
                  </a:cubicBezTo>
                  <a:cubicBezTo>
                    <a:pt x="1310" y="977"/>
                    <a:pt x="1334" y="1096"/>
                    <a:pt x="1453" y="1215"/>
                  </a:cubicBezTo>
                  <a:lnTo>
                    <a:pt x="1453" y="1215"/>
                  </a:lnTo>
                  <a:cubicBezTo>
                    <a:pt x="1834" y="1667"/>
                    <a:pt x="2001" y="2382"/>
                    <a:pt x="1644" y="2644"/>
                  </a:cubicBezTo>
                  <a:lnTo>
                    <a:pt x="262" y="2644"/>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8"/>
            <p:cNvSpPr/>
            <p:nvPr/>
          </p:nvSpPr>
          <p:spPr>
            <a:xfrm>
              <a:off x="8289142" y="3642950"/>
              <a:ext cx="41780" cy="87556"/>
            </a:xfrm>
            <a:custGeom>
              <a:avLst/>
              <a:gdLst/>
              <a:ahLst/>
              <a:cxnLst/>
              <a:rect l="l" t="t" r="r" b="b"/>
              <a:pathLst>
                <a:path w="1263" h="2644" extrusionOk="0">
                  <a:moveTo>
                    <a:pt x="72" y="238"/>
                  </a:moveTo>
                  <a:cubicBezTo>
                    <a:pt x="191" y="191"/>
                    <a:pt x="310" y="119"/>
                    <a:pt x="453" y="72"/>
                  </a:cubicBezTo>
                  <a:cubicBezTo>
                    <a:pt x="525" y="72"/>
                    <a:pt x="644" y="0"/>
                    <a:pt x="644" y="95"/>
                  </a:cubicBezTo>
                  <a:cubicBezTo>
                    <a:pt x="644" y="143"/>
                    <a:pt x="596" y="215"/>
                    <a:pt x="572" y="262"/>
                  </a:cubicBezTo>
                  <a:cubicBezTo>
                    <a:pt x="501" y="453"/>
                    <a:pt x="501" y="667"/>
                    <a:pt x="548" y="834"/>
                  </a:cubicBezTo>
                  <a:cubicBezTo>
                    <a:pt x="572" y="977"/>
                    <a:pt x="596" y="1096"/>
                    <a:pt x="715" y="1215"/>
                  </a:cubicBezTo>
                  <a:lnTo>
                    <a:pt x="715" y="1215"/>
                  </a:lnTo>
                  <a:cubicBezTo>
                    <a:pt x="1096" y="1667"/>
                    <a:pt x="1263" y="2382"/>
                    <a:pt x="906" y="2644"/>
                  </a:cubicBezTo>
                  <a:lnTo>
                    <a:pt x="405" y="2644"/>
                  </a:lnTo>
                  <a:cubicBezTo>
                    <a:pt x="763" y="2382"/>
                    <a:pt x="596" y="1667"/>
                    <a:pt x="215" y="1215"/>
                  </a:cubicBezTo>
                  <a:lnTo>
                    <a:pt x="215" y="1215"/>
                  </a:lnTo>
                  <a:cubicBezTo>
                    <a:pt x="120" y="1096"/>
                    <a:pt x="72" y="977"/>
                    <a:pt x="24" y="834"/>
                  </a:cubicBezTo>
                  <a:cubicBezTo>
                    <a:pt x="1" y="667"/>
                    <a:pt x="24" y="453"/>
                    <a:pt x="72" y="262"/>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8"/>
            <p:cNvSpPr/>
            <p:nvPr/>
          </p:nvSpPr>
          <p:spPr>
            <a:xfrm>
              <a:off x="8290729" y="3529365"/>
              <a:ext cx="40986" cy="104941"/>
            </a:xfrm>
            <a:custGeom>
              <a:avLst/>
              <a:gdLst/>
              <a:ahLst/>
              <a:cxnLst/>
              <a:rect l="l" t="t" r="r" b="b"/>
              <a:pathLst>
                <a:path w="1239" h="3169" extrusionOk="0">
                  <a:moveTo>
                    <a:pt x="1143" y="3168"/>
                  </a:moveTo>
                  <a:lnTo>
                    <a:pt x="1143" y="3025"/>
                  </a:lnTo>
                  <a:cubicBezTo>
                    <a:pt x="1239" y="2549"/>
                    <a:pt x="1120" y="2120"/>
                    <a:pt x="786" y="1739"/>
                  </a:cubicBezTo>
                  <a:cubicBezTo>
                    <a:pt x="619" y="1525"/>
                    <a:pt x="524" y="1287"/>
                    <a:pt x="524" y="1025"/>
                  </a:cubicBezTo>
                  <a:cubicBezTo>
                    <a:pt x="524" y="787"/>
                    <a:pt x="548" y="525"/>
                    <a:pt x="643" y="311"/>
                  </a:cubicBezTo>
                  <a:cubicBezTo>
                    <a:pt x="667" y="239"/>
                    <a:pt x="738" y="120"/>
                    <a:pt x="715" y="96"/>
                  </a:cubicBezTo>
                  <a:cubicBezTo>
                    <a:pt x="667" y="1"/>
                    <a:pt x="477" y="120"/>
                    <a:pt x="429" y="168"/>
                  </a:cubicBezTo>
                  <a:cubicBezTo>
                    <a:pt x="310" y="215"/>
                    <a:pt x="238" y="239"/>
                    <a:pt x="119" y="311"/>
                  </a:cubicBezTo>
                  <a:lnTo>
                    <a:pt x="119" y="311"/>
                  </a:lnTo>
                  <a:cubicBezTo>
                    <a:pt x="24" y="525"/>
                    <a:pt x="0" y="811"/>
                    <a:pt x="0" y="1025"/>
                  </a:cubicBezTo>
                  <a:cubicBezTo>
                    <a:pt x="0" y="1287"/>
                    <a:pt x="72" y="1525"/>
                    <a:pt x="262" y="1739"/>
                  </a:cubicBezTo>
                  <a:cubicBezTo>
                    <a:pt x="405" y="1906"/>
                    <a:pt x="524" y="2097"/>
                    <a:pt x="596" y="2311"/>
                  </a:cubicBezTo>
                  <a:cubicBezTo>
                    <a:pt x="858" y="3144"/>
                    <a:pt x="905" y="3168"/>
                    <a:pt x="1143" y="3168"/>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8"/>
            <p:cNvSpPr/>
            <p:nvPr/>
          </p:nvSpPr>
          <p:spPr>
            <a:xfrm>
              <a:off x="8165455" y="3456049"/>
              <a:ext cx="89845" cy="41824"/>
            </a:xfrm>
            <a:custGeom>
              <a:avLst/>
              <a:gdLst/>
              <a:ahLst/>
              <a:cxnLst/>
              <a:rect l="l" t="t" r="r" b="b"/>
              <a:pathLst>
                <a:path w="2716" h="1263" extrusionOk="0">
                  <a:moveTo>
                    <a:pt x="882" y="0"/>
                  </a:moveTo>
                  <a:lnTo>
                    <a:pt x="2597" y="0"/>
                  </a:lnTo>
                  <a:cubicBezTo>
                    <a:pt x="2644" y="0"/>
                    <a:pt x="2716" y="48"/>
                    <a:pt x="2716" y="119"/>
                  </a:cubicBezTo>
                  <a:lnTo>
                    <a:pt x="2716" y="667"/>
                  </a:lnTo>
                  <a:cubicBezTo>
                    <a:pt x="2716" y="738"/>
                    <a:pt x="2644" y="786"/>
                    <a:pt x="2597" y="786"/>
                  </a:cubicBezTo>
                  <a:lnTo>
                    <a:pt x="1215" y="786"/>
                  </a:lnTo>
                  <a:cubicBezTo>
                    <a:pt x="1120" y="786"/>
                    <a:pt x="1072" y="810"/>
                    <a:pt x="977" y="881"/>
                  </a:cubicBezTo>
                  <a:lnTo>
                    <a:pt x="596" y="1262"/>
                  </a:lnTo>
                  <a:lnTo>
                    <a:pt x="215" y="1048"/>
                  </a:lnTo>
                  <a:lnTo>
                    <a:pt x="1" y="715"/>
                  </a:lnTo>
                  <a:lnTo>
                    <a:pt x="644" y="48"/>
                  </a:lnTo>
                  <a:cubicBezTo>
                    <a:pt x="715" y="24"/>
                    <a:pt x="810" y="0"/>
                    <a:pt x="882" y="0"/>
                  </a:cubicBezTo>
                  <a:close/>
                </a:path>
              </a:pathLst>
            </a:custGeom>
            <a:solidFill>
              <a:srgbClr val="B3E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8"/>
            <p:cNvSpPr/>
            <p:nvPr/>
          </p:nvSpPr>
          <p:spPr>
            <a:xfrm>
              <a:off x="8131582" y="3465487"/>
              <a:ext cx="68575" cy="67886"/>
            </a:xfrm>
            <a:custGeom>
              <a:avLst/>
              <a:gdLst/>
              <a:ahLst/>
              <a:cxnLst/>
              <a:rect l="l" t="t" r="r" b="b"/>
              <a:pathLst>
                <a:path w="2073" h="2050" extrusionOk="0">
                  <a:moveTo>
                    <a:pt x="644" y="72"/>
                  </a:moveTo>
                  <a:cubicBezTo>
                    <a:pt x="572" y="1"/>
                    <a:pt x="525" y="1"/>
                    <a:pt x="453" y="72"/>
                  </a:cubicBezTo>
                  <a:lnTo>
                    <a:pt x="1" y="501"/>
                  </a:lnTo>
                  <a:lnTo>
                    <a:pt x="715" y="1358"/>
                  </a:lnTo>
                  <a:lnTo>
                    <a:pt x="1549" y="2049"/>
                  </a:lnTo>
                  <a:lnTo>
                    <a:pt x="2001" y="1620"/>
                  </a:lnTo>
                  <a:cubicBezTo>
                    <a:pt x="2073" y="1549"/>
                    <a:pt x="2073" y="1501"/>
                    <a:pt x="2001" y="1430"/>
                  </a:cubicBez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8"/>
            <p:cNvSpPr/>
            <p:nvPr/>
          </p:nvSpPr>
          <p:spPr>
            <a:xfrm>
              <a:off x="8229267" y="3456049"/>
              <a:ext cx="26034" cy="26062"/>
            </a:xfrm>
            <a:custGeom>
              <a:avLst/>
              <a:gdLst/>
              <a:ahLst/>
              <a:cxnLst/>
              <a:rect l="l" t="t" r="r" b="b"/>
              <a:pathLst>
                <a:path w="787" h="787" extrusionOk="0">
                  <a:moveTo>
                    <a:pt x="1" y="0"/>
                  </a:moveTo>
                  <a:lnTo>
                    <a:pt x="668" y="0"/>
                  </a:lnTo>
                  <a:cubicBezTo>
                    <a:pt x="715" y="0"/>
                    <a:pt x="787" y="48"/>
                    <a:pt x="787" y="119"/>
                  </a:cubicBezTo>
                  <a:lnTo>
                    <a:pt x="787" y="667"/>
                  </a:lnTo>
                  <a:cubicBezTo>
                    <a:pt x="787" y="738"/>
                    <a:pt x="715" y="786"/>
                    <a:pt x="668" y="786"/>
                  </a:cubicBezTo>
                  <a:lnTo>
                    <a:pt x="1" y="786"/>
                  </a:lnTo>
                  <a:cubicBezTo>
                    <a:pt x="72" y="786"/>
                    <a:pt x="120" y="738"/>
                    <a:pt x="120" y="667"/>
                  </a:cubicBezTo>
                  <a:lnTo>
                    <a:pt x="120" y="119"/>
                  </a:lnTo>
                  <a:cubicBezTo>
                    <a:pt x="120" y="48"/>
                    <a:pt x="72" y="0"/>
                    <a:pt x="1" y="0"/>
                  </a:cubicBez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8"/>
            <p:cNvSpPr/>
            <p:nvPr/>
          </p:nvSpPr>
          <p:spPr>
            <a:xfrm>
              <a:off x="8001610" y="3482077"/>
              <a:ext cx="181212" cy="248429"/>
            </a:xfrm>
            <a:custGeom>
              <a:avLst/>
              <a:gdLst/>
              <a:ahLst/>
              <a:cxnLst/>
              <a:rect l="l" t="t" r="r" b="b"/>
              <a:pathLst>
                <a:path w="5478" h="7502" extrusionOk="0">
                  <a:moveTo>
                    <a:pt x="358" y="7502"/>
                  </a:moveTo>
                  <a:lnTo>
                    <a:pt x="5120" y="7502"/>
                  </a:lnTo>
                  <a:cubicBezTo>
                    <a:pt x="5311" y="7502"/>
                    <a:pt x="5478" y="7359"/>
                    <a:pt x="5478" y="7144"/>
                  </a:cubicBezTo>
                  <a:lnTo>
                    <a:pt x="5478" y="1548"/>
                  </a:lnTo>
                  <a:lnTo>
                    <a:pt x="3930" y="0"/>
                  </a:lnTo>
                  <a:lnTo>
                    <a:pt x="358" y="0"/>
                  </a:lnTo>
                  <a:cubicBezTo>
                    <a:pt x="191" y="0"/>
                    <a:pt x="0" y="167"/>
                    <a:pt x="0" y="357"/>
                  </a:cubicBezTo>
                  <a:lnTo>
                    <a:pt x="0" y="7144"/>
                  </a:lnTo>
                  <a:cubicBezTo>
                    <a:pt x="0" y="7359"/>
                    <a:pt x="167" y="7502"/>
                    <a:pt x="358" y="7502"/>
                  </a:cubicBezTo>
                  <a:close/>
                </a:path>
              </a:pathLst>
            </a:custGeom>
            <a:solidFill>
              <a:srgbClr val="B3E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8"/>
            <p:cNvSpPr/>
            <p:nvPr/>
          </p:nvSpPr>
          <p:spPr>
            <a:xfrm>
              <a:off x="8110311" y="3482077"/>
              <a:ext cx="72511" cy="248429"/>
            </a:xfrm>
            <a:custGeom>
              <a:avLst/>
              <a:gdLst/>
              <a:ahLst/>
              <a:cxnLst/>
              <a:rect l="l" t="t" r="r" b="b"/>
              <a:pathLst>
                <a:path w="2192" h="7502" extrusionOk="0">
                  <a:moveTo>
                    <a:pt x="1191" y="7502"/>
                  </a:moveTo>
                  <a:lnTo>
                    <a:pt x="1834" y="7502"/>
                  </a:lnTo>
                  <a:cubicBezTo>
                    <a:pt x="2025" y="7502"/>
                    <a:pt x="2192" y="7359"/>
                    <a:pt x="2192" y="7144"/>
                  </a:cubicBezTo>
                  <a:lnTo>
                    <a:pt x="2192" y="1548"/>
                  </a:lnTo>
                  <a:lnTo>
                    <a:pt x="644" y="0"/>
                  </a:lnTo>
                  <a:lnTo>
                    <a:pt x="1" y="0"/>
                  </a:lnTo>
                  <a:lnTo>
                    <a:pt x="1549" y="1548"/>
                  </a:lnTo>
                  <a:lnTo>
                    <a:pt x="1549" y="7144"/>
                  </a:lnTo>
                  <a:cubicBezTo>
                    <a:pt x="1525" y="7335"/>
                    <a:pt x="1358" y="7502"/>
                    <a:pt x="1191" y="7502"/>
                  </a:cubicBez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8"/>
            <p:cNvSpPr/>
            <p:nvPr/>
          </p:nvSpPr>
          <p:spPr>
            <a:xfrm>
              <a:off x="8031548" y="3512046"/>
              <a:ext cx="122925" cy="190080"/>
            </a:xfrm>
            <a:custGeom>
              <a:avLst/>
              <a:gdLst/>
              <a:ahLst/>
              <a:cxnLst/>
              <a:rect l="l" t="t" r="r" b="b"/>
              <a:pathLst>
                <a:path w="3716" h="5740" extrusionOk="0">
                  <a:moveTo>
                    <a:pt x="238" y="0"/>
                  </a:moveTo>
                  <a:lnTo>
                    <a:pt x="2501" y="0"/>
                  </a:lnTo>
                  <a:cubicBezTo>
                    <a:pt x="2620" y="0"/>
                    <a:pt x="2715" y="24"/>
                    <a:pt x="2787" y="119"/>
                  </a:cubicBezTo>
                  <a:lnTo>
                    <a:pt x="3572" y="881"/>
                  </a:lnTo>
                  <a:cubicBezTo>
                    <a:pt x="3668" y="976"/>
                    <a:pt x="3715" y="1096"/>
                    <a:pt x="3715" y="1238"/>
                  </a:cubicBezTo>
                  <a:lnTo>
                    <a:pt x="3715" y="5501"/>
                  </a:lnTo>
                  <a:cubicBezTo>
                    <a:pt x="3715" y="5620"/>
                    <a:pt x="3620" y="5739"/>
                    <a:pt x="3477" y="5739"/>
                  </a:cubicBezTo>
                  <a:lnTo>
                    <a:pt x="238" y="5739"/>
                  </a:lnTo>
                  <a:cubicBezTo>
                    <a:pt x="119" y="5739"/>
                    <a:pt x="0" y="5644"/>
                    <a:pt x="0" y="5501"/>
                  </a:cubicBezTo>
                  <a:lnTo>
                    <a:pt x="0" y="262"/>
                  </a:lnTo>
                  <a:cubicBezTo>
                    <a:pt x="0" y="119"/>
                    <a:pt x="96" y="0"/>
                    <a:pt x="238" y="0"/>
                  </a:cubicBez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8"/>
            <p:cNvSpPr/>
            <p:nvPr/>
          </p:nvSpPr>
          <p:spPr>
            <a:xfrm>
              <a:off x="8091422" y="3512046"/>
              <a:ext cx="62257" cy="190080"/>
            </a:xfrm>
            <a:custGeom>
              <a:avLst/>
              <a:gdLst/>
              <a:ahLst/>
              <a:cxnLst/>
              <a:rect l="l" t="t" r="r" b="b"/>
              <a:pathLst>
                <a:path w="1882" h="5740" extrusionOk="0">
                  <a:moveTo>
                    <a:pt x="0" y="0"/>
                  </a:moveTo>
                  <a:lnTo>
                    <a:pt x="667" y="0"/>
                  </a:lnTo>
                  <a:cubicBezTo>
                    <a:pt x="786" y="0"/>
                    <a:pt x="857" y="24"/>
                    <a:pt x="953" y="119"/>
                  </a:cubicBezTo>
                  <a:lnTo>
                    <a:pt x="1739" y="881"/>
                  </a:lnTo>
                  <a:cubicBezTo>
                    <a:pt x="1810" y="976"/>
                    <a:pt x="1881" y="1096"/>
                    <a:pt x="1881" y="1238"/>
                  </a:cubicBezTo>
                  <a:lnTo>
                    <a:pt x="1881" y="5501"/>
                  </a:lnTo>
                  <a:cubicBezTo>
                    <a:pt x="1881" y="5620"/>
                    <a:pt x="1786" y="5739"/>
                    <a:pt x="1643" y="5739"/>
                  </a:cubicBezTo>
                  <a:lnTo>
                    <a:pt x="977" y="5739"/>
                  </a:lnTo>
                  <a:cubicBezTo>
                    <a:pt x="1096" y="5739"/>
                    <a:pt x="1215" y="5644"/>
                    <a:pt x="1215" y="5501"/>
                  </a:cubicBezTo>
                  <a:lnTo>
                    <a:pt x="1215" y="1238"/>
                  </a:lnTo>
                  <a:cubicBezTo>
                    <a:pt x="1215" y="1119"/>
                    <a:pt x="1191" y="1000"/>
                    <a:pt x="1072" y="881"/>
                  </a:cubicBezTo>
                  <a:lnTo>
                    <a:pt x="310" y="119"/>
                  </a:lnTo>
                  <a:cubicBezTo>
                    <a:pt x="238" y="24"/>
                    <a:pt x="119" y="0"/>
                    <a:pt x="0" y="0"/>
                  </a:cubicBezTo>
                  <a:close/>
                </a:path>
              </a:pathLst>
            </a:custGeom>
            <a:solidFill>
              <a:srgbClr val="78C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8"/>
            <p:cNvSpPr/>
            <p:nvPr/>
          </p:nvSpPr>
          <p:spPr>
            <a:xfrm>
              <a:off x="7996880" y="3434756"/>
              <a:ext cx="383695" cy="300486"/>
            </a:xfrm>
            <a:custGeom>
              <a:avLst/>
              <a:gdLst/>
              <a:ahLst/>
              <a:cxnLst/>
              <a:rect l="l" t="t" r="r" b="b"/>
              <a:pathLst>
                <a:path w="11599" h="9074" extrusionOk="0">
                  <a:moveTo>
                    <a:pt x="2953" y="238"/>
                  </a:moveTo>
                  <a:cubicBezTo>
                    <a:pt x="3072" y="238"/>
                    <a:pt x="3192" y="310"/>
                    <a:pt x="3287" y="405"/>
                  </a:cubicBezTo>
                  <a:cubicBezTo>
                    <a:pt x="3358" y="477"/>
                    <a:pt x="3430" y="596"/>
                    <a:pt x="3430" y="715"/>
                  </a:cubicBezTo>
                  <a:lnTo>
                    <a:pt x="3430" y="1286"/>
                  </a:lnTo>
                  <a:lnTo>
                    <a:pt x="1191" y="1286"/>
                  </a:lnTo>
                  <a:lnTo>
                    <a:pt x="1191" y="715"/>
                  </a:lnTo>
                  <a:cubicBezTo>
                    <a:pt x="1191" y="596"/>
                    <a:pt x="1263" y="477"/>
                    <a:pt x="1334" y="405"/>
                  </a:cubicBezTo>
                  <a:cubicBezTo>
                    <a:pt x="1429" y="310"/>
                    <a:pt x="1548" y="238"/>
                    <a:pt x="1667" y="238"/>
                  </a:cubicBezTo>
                  <a:close/>
                  <a:moveTo>
                    <a:pt x="4620" y="1143"/>
                  </a:moveTo>
                  <a:lnTo>
                    <a:pt x="5930" y="2453"/>
                  </a:lnTo>
                  <a:lnTo>
                    <a:pt x="5621" y="2739"/>
                  </a:lnTo>
                  <a:lnTo>
                    <a:pt x="4311" y="1429"/>
                  </a:lnTo>
                  <a:lnTo>
                    <a:pt x="4620" y="1143"/>
                  </a:lnTo>
                  <a:close/>
                  <a:moveTo>
                    <a:pt x="3644" y="2501"/>
                  </a:moveTo>
                  <a:lnTo>
                    <a:pt x="4239" y="3096"/>
                  </a:lnTo>
                  <a:lnTo>
                    <a:pt x="3525" y="4287"/>
                  </a:lnTo>
                  <a:lnTo>
                    <a:pt x="2239" y="4287"/>
                  </a:lnTo>
                  <a:lnTo>
                    <a:pt x="1191" y="2548"/>
                  </a:lnTo>
                  <a:cubicBezTo>
                    <a:pt x="1215" y="2501"/>
                    <a:pt x="1215" y="2501"/>
                    <a:pt x="1263" y="2501"/>
                  </a:cubicBezTo>
                  <a:close/>
                  <a:moveTo>
                    <a:pt x="3430" y="4620"/>
                  </a:moveTo>
                  <a:lnTo>
                    <a:pt x="3430" y="5716"/>
                  </a:lnTo>
                  <a:lnTo>
                    <a:pt x="2334" y="5716"/>
                  </a:lnTo>
                  <a:lnTo>
                    <a:pt x="2334" y="4620"/>
                  </a:lnTo>
                  <a:close/>
                  <a:moveTo>
                    <a:pt x="1691" y="0"/>
                  </a:moveTo>
                  <a:cubicBezTo>
                    <a:pt x="1501" y="0"/>
                    <a:pt x="1286" y="95"/>
                    <a:pt x="1144" y="238"/>
                  </a:cubicBezTo>
                  <a:cubicBezTo>
                    <a:pt x="977" y="405"/>
                    <a:pt x="905" y="572"/>
                    <a:pt x="905" y="810"/>
                  </a:cubicBezTo>
                  <a:lnTo>
                    <a:pt x="905" y="1381"/>
                  </a:lnTo>
                  <a:lnTo>
                    <a:pt x="548" y="1381"/>
                  </a:lnTo>
                  <a:cubicBezTo>
                    <a:pt x="381" y="1381"/>
                    <a:pt x="262" y="1429"/>
                    <a:pt x="191" y="1524"/>
                  </a:cubicBezTo>
                  <a:cubicBezTo>
                    <a:pt x="96" y="1620"/>
                    <a:pt x="24" y="1739"/>
                    <a:pt x="24" y="1882"/>
                  </a:cubicBezTo>
                  <a:lnTo>
                    <a:pt x="24" y="7335"/>
                  </a:lnTo>
                  <a:cubicBezTo>
                    <a:pt x="24" y="7433"/>
                    <a:pt x="88" y="7514"/>
                    <a:pt x="177" y="7514"/>
                  </a:cubicBezTo>
                  <a:cubicBezTo>
                    <a:pt x="196" y="7514"/>
                    <a:pt x="217" y="7510"/>
                    <a:pt x="239" y="7502"/>
                  </a:cubicBezTo>
                  <a:cubicBezTo>
                    <a:pt x="310" y="7478"/>
                    <a:pt x="358" y="7430"/>
                    <a:pt x="358" y="7335"/>
                  </a:cubicBezTo>
                  <a:lnTo>
                    <a:pt x="358" y="1882"/>
                  </a:lnTo>
                  <a:cubicBezTo>
                    <a:pt x="358" y="1858"/>
                    <a:pt x="381" y="1786"/>
                    <a:pt x="429" y="1762"/>
                  </a:cubicBezTo>
                  <a:cubicBezTo>
                    <a:pt x="453" y="1739"/>
                    <a:pt x="477" y="1715"/>
                    <a:pt x="548" y="1715"/>
                  </a:cubicBezTo>
                  <a:lnTo>
                    <a:pt x="4025" y="1715"/>
                  </a:lnTo>
                  <a:lnTo>
                    <a:pt x="5478" y="3144"/>
                  </a:lnTo>
                  <a:lnTo>
                    <a:pt x="5478" y="3620"/>
                  </a:lnTo>
                  <a:cubicBezTo>
                    <a:pt x="5454" y="3691"/>
                    <a:pt x="5549" y="3787"/>
                    <a:pt x="5621" y="3787"/>
                  </a:cubicBezTo>
                  <a:cubicBezTo>
                    <a:pt x="5716" y="3787"/>
                    <a:pt x="5811" y="3691"/>
                    <a:pt x="5811" y="3620"/>
                  </a:cubicBezTo>
                  <a:lnTo>
                    <a:pt x="5811" y="3144"/>
                  </a:lnTo>
                  <a:lnTo>
                    <a:pt x="6287" y="2620"/>
                  </a:lnTo>
                  <a:cubicBezTo>
                    <a:pt x="6335" y="2572"/>
                    <a:pt x="6335" y="2453"/>
                    <a:pt x="6287" y="2382"/>
                  </a:cubicBezTo>
                  <a:lnTo>
                    <a:pt x="5930" y="2024"/>
                  </a:lnTo>
                  <a:lnTo>
                    <a:pt x="6264" y="1715"/>
                  </a:lnTo>
                  <a:lnTo>
                    <a:pt x="7835" y="1715"/>
                  </a:lnTo>
                  <a:cubicBezTo>
                    <a:pt x="7931" y="1715"/>
                    <a:pt x="8002" y="1620"/>
                    <a:pt x="8002" y="1524"/>
                  </a:cubicBezTo>
                  <a:lnTo>
                    <a:pt x="8002" y="691"/>
                  </a:lnTo>
                  <a:cubicBezTo>
                    <a:pt x="8002" y="596"/>
                    <a:pt x="7931" y="524"/>
                    <a:pt x="7835" y="524"/>
                  </a:cubicBezTo>
                  <a:lnTo>
                    <a:pt x="7264" y="524"/>
                  </a:lnTo>
                  <a:cubicBezTo>
                    <a:pt x="7169" y="524"/>
                    <a:pt x="7097" y="572"/>
                    <a:pt x="7097" y="667"/>
                  </a:cubicBezTo>
                  <a:cubicBezTo>
                    <a:pt x="7097" y="762"/>
                    <a:pt x="7145" y="810"/>
                    <a:pt x="7240" y="810"/>
                  </a:cubicBezTo>
                  <a:lnTo>
                    <a:pt x="7740" y="810"/>
                  </a:lnTo>
                  <a:lnTo>
                    <a:pt x="7740" y="1358"/>
                  </a:lnTo>
                  <a:lnTo>
                    <a:pt x="6287" y="1358"/>
                  </a:lnTo>
                  <a:cubicBezTo>
                    <a:pt x="6216" y="1358"/>
                    <a:pt x="6192" y="1381"/>
                    <a:pt x="6168" y="1405"/>
                  </a:cubicBezTo>
                  <a:lnTo>
                    <a:pt x="5787" y="1786"/>
                  </a:lnTo>
                  <a:lnTo>
                    <a:pt x="5430" y="1429"/>
                  </a:lnTo>
                  <a:lnTo>
                    <a:pt x="5978" y="881"/>
                  </a:lnTo>
                  <a:lnTo>
                    <a:pt x="6502" y="881"/>
                  </a:lnTo>
                  <a:cubicBezTo>
                    <a:pt x="6621" y="881"/>
                    <a:pt x="6668" y="786"/>
                    <a:pt x="6668" y="691"/>
                  </a:cubicBezTo>
                  <a:cubicBezTo>
                    <a:pt x="6668" y="596"/>
                    <a:pt x="6573" y="548"/>
                    <a:pt x="6502" y="548"/>
                  </a:cubicBezTo>
                  <a:lnTo>
                    <a:pt x="5859" y="548"/>
                  </a:lnTo>
                  <a:cubicBezTo>
                    <a:pt x="5835" y="548"/>
                    <a:pt x="5787" y="572"/>
                    <a:pt x="5740" y="596"/>
                  </a:cubicBezTo>
                  <a:lnTo>
                    <a:pt x="5121" y="1239"/>
                  </a:lnTo>
                  <a:lnTo>
                    <a:pt x="4763" y="881"/>
                  </a:lnTo>
                  <a:cubicBezTo>
                    <a:pt x="4739" y="846"/>
                    <a:pt x="4698" y="828"/>
                    <a:pt x="4653" y="828"/>
                  </a:cubicBezTo>
                  <a:cubicBezTo>
                    <a:pt x="4609" y="828"/>
                    <a:pt x="4561" y="846"/>
                    <a:pt x="4525" y="881"/>
                  </a:cubicBezTo>
                  <a:lnTo>
                    <a:pt x="4025" y="1381"/>
                  </a:lnTo>
                  <a:lnTo>
                    <a:pt x="3787" y="1381"/>
                  </a:lnTo>
                  <a:lnTo>
                    <a:pt x="3787" y="810"/>
                  </a:lnTo>
                  <a:cubicBezTo>
                    <a:pt x="3787" y="596"/>
                    <a:pt x="3692" y="405"/>
                    <a:pt x="3549" y="238"/>
                  </a:cubicBezTo>
                  <a:cubicBezTo>
                    <a:pt x="3406" y="95"/>
                    <a:pt x="3192" y="0"/>
                    <a:pt x="2977" y="0"/>
                  </a:cubicBezTo>
                  <a:close/>
                  <a:moveTo>
                    <a:pt x="1191" y="3168"/>
                  </a:moveTo>
                  <a:lnTo>
                    <a:pt x="2001" y="4501"/>
                  </a:lnTo>
                  <a:lnTo>
                    <a:pt x="2001" y="5882"/>
                  </a:lnTo>
                  <a:lnTo>
                    <a:pt x="1191" y="7549"/>
                  </a:lnTo>
                  <a:lnTo>
                    <a:pt x="1191" y="3168"/>
                  </a:lnTo>
                  <a:close/>
                  <a:moveTo>
                    <a:pt x="4478" y="3334"/>
                  </a:moveTo>
                  <a:lnTo>
                    <a:pt x="4597" y="3430"/>
                  </a:lnTo>
                  <a:lnTo>
                    <a:pt x="4597" y="7788"/>
                  </a:lnTo>
                  <a:lnTo>
                    <a:pt x="3787" y="5906"/>
                  </a:lnTo>
                  <a:lnTo>
                    <a:pt x="3787" y="4525"/>
                  </a:lnTo>
                  <a:lnTo>
                    <a:pt x="4478" y="3334"/>
                  </a:lnTo>
                  <a:close/>
                  <a:moveTo>
                    <a:pt x="3477" y="6073"/>
                  </a:moveTo>
                  <a:lnTo>
                    <a:pt x="4263" y="7859"/>
                  </a:lnTo>
                  <a:lnTo>
                    <a:pt x="1429" y="7859"/>
                  </a:lnTo>
                  <a:lnTo>
                    <a:pt x="2263" y="6073"/>
                  </a:lnTo>
                  <a:close/>
                  <a:moveTo>
                    <a:pt x="1263" y="2144"/>
                  </a:moveTo>
                  <a:cubicBezTo>
                    <a:pt x="1144" y="2144"/>
                    <a:pt x="1048" y="2215"/>
                    <a:pt x="1024" y="2334"/>
                  </a:cubicBezTo>
                  <a:cubicBezTo>
                    <a:pt x="953" y="2382"/>
                    <a:pt x="905" y="2477"/>
                    <a:pt x="905" y="2596"/>
                  </a:cubicBezTo>
                  <a:lnTo>
                    <a:pt x="905" y="7835"/>
                  </a:lnTo>
                  <a:cubicBezTo>
                    <a:pt x="905" y="7930"/>
                    <a:pt x="953" y="8049"/>
                    <a:pt x="1024" y="8097"/>
                  </a:cubicBezTo>
                  <a:cubicBezTo>
                    <a:pt x="1072" y="8169"/>
                    <a:pt x="1167" y="8216"/>
                    <a:pt x="1286" y="8216"/>
                  </a:cubicBezTo>
                  <a:lnTo>
                    <a:pt x="4525" y="8216"/>
                  </a:lnTo>
                  <a:cubicBezTo>
                    <a:pt x="4620" y="8216"/>
                    <a:pt x="4739" y="8169"/>
                    <a:pt x="4787" y="8097"/>
                  </a:cubicBezTo>
                  <a:cubicBezTo>
                    <a:pt x="4859" y="8049"/>
                    <a:pt x="4906" y="7954"/>
                    <a:pt x="4906" y="7835"/>
                  </a:cubicBezTo>
                  <a:lnTo>
                    <a:pt x="4906" y="3382"/>
                  </a:lnTo>
                  <a:cubicBezTo>
                    <a:pt x="4906" y="3334"/>
                    <a:pt x="4882" y="3287"/>
                    <a:pt x="4859" y="3263"/>
                  </a:cubicBezTo>
                  <a:lnTo>
                    <a:pt x="3811" y="2215"/>
                  </a:lnTo>
                  <a:cubicBezTo>
                    <a:pt x="3787" y="2191"/>
                    <a:pt x="3763" y="2144"/>
                    <a:pt x="3692" y="2144"/>
                  </a:cubicBezTo>
                  <a:close/>
                  <a:moveTo>
                    <a:pt x="9193" y="6525"/>
                  </a:moveTo>
                  <a:cubicBezTo>
                    <a:pt x="9193" y="6621"/>
                    <a:pt x="9169" y="6740"/>
                    <a:pt x="9169" y="6835"/>
                  </a:cubicBezTo>
                  <a:cubicBezTo>
                    <a:pt x="9169" y="7025"/>
                    <a:pt x="9193" y="7264"/>
                    <a:pt x="9288" y="7454"/>
                  </a:cubicBezTo>
                  <a:cubicBezTo>
                    <a:pt x="9336" y="7549"/>
                    <a:pt x="9431" y="7621"/>
                    <a:pt x="9502" y="7716"/>
                  </a:cubicBezTo>
                  <a:cubicBezTo>
                    <a:pt x="9621" y="7907"/>
                    <a:pt x="9693" y="8145"/>
                    <a:pt x="9741" y="8335"/>
                  </a:cubicBezTo>
                  <a:cubicBezTo>
                    <a:pt x="9764" y="8526"/>
                    <a:pt x="9741" y="8669"/>
                    <a:pt x="9645" y="8764"/>
                  </a:cubicBezTo>
                  <a:lnTo>
                    <a:pt x="8478" y="8764"/>
                  </a:lnTo>
                  <a:lnTo>
                    <a:pt x="8407" y="8502"/>
                  </a:lnTo>
                  <a:cubicBezTo>
                    <a:pt x="8359" y="8288"/>
                    <a:pt x="8335" y="8097"/>
                    <a:pt x="8312" y="7907"/>
                  </a:cubicBezTo>
                  <a:cubicBezTo>
                    <a:pt x="8312" y="7573"/>
                    <a:pt x="8359" y="7311"/>
                    <a:pt x="8526" y="7073"/>
                  </a:cubicBezTo>
                  <a:cubicBezTo>
                    <a:pt x="8669" y="6835"/>
                    <a:pt x="8907" y="6644"/>
                    <a:pt x="9193" y="6525"/>
                  </a:cubicBezTo>
                  <a:close/>
                  <a:moveTo>
                    <a:pt x="5621" y="4120"/>
                  </a:moveTo>
                  <a:cubicBezTo>
                    <a:pt x="5549" y="4120"/>
                    <a:pt x="5478" y="4215"/>
                    <a:pt x="5478" y="4287"/>
                  </a:cubicBezTo>
                  <a:lnTo>
                    <a:pt x="5478" y="8550"/>
                  </a:lnTo>
                  <a:cubicBezTo>
                    <a:pt x="5478" y="8573"/>
                    <a:pt x="5454" y="8645"/>
                    <a:pt x="5430" y="8669"/>
                  </a:cubicBezTo>
                  <a:cubicBezTo>
                    <a:pt x="5382" y="8692"/>
                    <a:pt x="5359" y="8740"/>
                    <a:pt x="5311" y="8740"/>
                  </a:cubicBezTo>
                  <a:lnTo>
                    <a:pt x="548" y="8740"/>
                  </a:lnTo>
                  <a:cubicBezTo>
                    <a:pt x="501" y="8740"/>
                    <a:pt x="453" y="8692"/>
                    <a:pt x="429" y="8669"/>
                  </a:cubicBezTo>
                  <a:cubicBezTo>
                    <a:pt x="381" y="8645"/>
                    <a:pt x="358" y="8621"/>
                    <a:pt x="358" y="8550"/>
                  </a:cubicBezTo>
                  <a:lnTo>
                    <a:pt x="358" y="8026"/>
                  </a:lnTo>
                  <a:cubicBezTo>
                    <a:pt x="358" y="7930"/>
                    <a:pt x="262" y="7835"/>
                    <a:pt x="191" y="7835"/>
                  </a:cubicBezTo>
                  <a:cubicBezTo>
                    <a:pt x="96" y="7835"/>
                    <a:pt x="0" y="7930"/>
                    <a:pt x="0" y="8026"/>
                  </a:cubicBezTo>
                  <a:lnTo>
                    <a:pt x="24" y="8026"/>
                  </a:lnTo>
                  <a:lnTo>
                    <a:pt x="24" y="8550"/>
                  </a:lnTo>
                  <a:cubicBezTo>
                    <a:pt x="24" y="8692"/>
                    <a:pt x="96" y="8812"/>
                    <a:pt x="191" y="8907"/>
                  </a:cubicBezTo>
                  <a:cubicBezTo>
                    <a:pt x="262" y="9002"/>
                    <a:pt x="381" y="9050"/>
                    <a:pt x="548" y="9050"/>
                  </a:cubicBezTo>
                  <a:lnTo>
                    <a:pt x="5311" y="9050"/>
                  </a:lnTo>
                  <a:cubicBezTo>
                    <a:pt x="5454" y="9050"/>
                    <a:pt x="5573" y="9002"/>
                    <a:pt x="5668" y="8907"/>
                  </a:cubicBezTo>
                  <a:cubicBezTo>
                    <a:pt x="5740" y="8812"/>
                    <a:pt x="5811" y="8692"/>
                    <a:pt x="5811" y="8550"/>
                  </a:cubicBezTo>
                  <a:lnTo>
                    <a:pt x="5811" y="4287"/>
                  </a:lnTo>
                  <a:cubicBezTo>
                    <a:pt x="5811" y="4168"/>
                    <a:pt x="5716" y="4120"/>
                    <a:pt x="5621" y="4120"/>
                  </a:cubicBezTo>
                  <a:close/>
                  <a:moveTo>
                    <a:pt x="9529" y="2792"/>
                  </a:moveTo>
                  <a:cubicBezTo>
                    <a:pt x="9499" y="2792"/>
                    <a:pt x="9467" y="2798"/>
                    <a:pt x="9431" y="2810"/>
                  </a:cubicBezTo>
                  <a:cubicBezTo>
                    <a:pt x="9193" y="2858"/>
                    <a:pt x="8740" y="3168"/>
                    <a:pt x="8574" y="3310"/>
                  </a:cubicBezTo>
                  <a:cubicBezTo>
                    <a:pt x="8264" y="3572"/>
                    <a:pt x="8074" y="3930"/>
                    <a:pt x="7907" y="4311"/>
                  </a:cubicBezTo>
                  <a:cubicBezTo>
                    <a:pt x="7835" y="4549"/>
                    <a:pt x="7764" y="4835"/>
                    <a:pt x="7740" y="5097"/>
                  </a:cubicBezTo>
                  <a:cubicBezTo>
                    <a:pt x="7716" y="5120"/>
                    <a:pt x="7716" y="5192"/>
                    <a:pt x="7716" y="5239"/>
                  </a:cubicBezTo>
                  <a:cubicBezTo>
                    <a:pt x="7645" y="5192"/>
                    <a:pt x="7597" y="5097"/>
                    <a:pt x="7550" y="5025"/>
                  </a:cubicBezTo>
                  <a:cubicBezTo>
                    <a:pt x="7526" y="4954"/>
                    <a:pt x="7502" y="4858"/>
                    <a:pt x="7431" y="4787"/>
                  </a:cubicBezTo>
                  <a:cubicBezTo>
                    <a:pt x="7407" y="4739"/>
                    <a:pt x="7359" y="4715"/>
                    <a:pt x="7288" y="4715"/>
                  </a:cubicBezTo>
                  <a:cubicBezTo>
                    <a:pt x="7274" y="4702"/>
                    <a:pt x="7258" y="4696"/>
                    <a:pt x="7241" y="4696"/>
                  </a:cubicBezTo>
                  <a:cubicBezTo>
                    <a:pt x="7200" y="4696"/>
                    <a:pt x="7155" y="4729"/>
                    <a:pt x="7121" y="4763"/>
                  </a:cubicBezTo>
                  <a:cubicBezTo>
                    <a:pt x="7050" y="4835"/>
                    <a:pt x="7026" y="4906"/>
                    <a:pt x="7002" y="4977"/>
                  </a:cubicBezTo>
                  <a:cubicBezTo>
                    <a:pt x="6930" y="5073"/>
                    <a:pt x="6883" y="5144"/>
                    <a:pt x="6835" y="5239"/>
                  </a:cubicBezTo>
                  <a:cubicBezTo>
                    <a:pt x="6573" y="5835"/>
                    <a:pt x="6478" y="6430"/>
                    <a:pt x="6573" y="7002"/>
                  </a:cubicBezTo>
                  <a:cubicBezTo>
                    <a:pt x="6668" y="7573"/>
                    <a:pt x="6954" y="8073"/>
                    <a:pt x="7407" y="8550"/>
                  </a:cubicBezTo>
                  <a:cubicBezTo>
                    <a:pt x="7502" y="8645"/>
                    <a:pt x="7621" y="8764"/>
                    <a:pt x="7740" y="8835"/>
                  </a:cubicBezTo>
                  <a:cubicBezTo>
                    <a:pt x="7859" y="8907"/>
                    <a:pt x="7978" y="9002"/>
                    <a:pt x="8074" y="9050"/>
                  </a:cubicBezTo>
                  <a:cubicBezTo>
                    <a:pt x="8097" y="9074"/>
                    <a:pt x="8121" y="9074"/>
                    <a:pt x="8145" y="9074"/>
                  </a:cubicBezTo>
                  <a:lnTo>
                    <a:pt x="9931" y="9074"/>
                  </a:lnTo>
                  <a:cubicBezTo>
                    <a:pt x="10455" y="8883"/>
                    <a:pt x="10860" y="8550"/>
                    <a:pt x="11169" y="8121"/>
                  </a:cubicBezTo>
                  <a:cubicBezTo>
                    <a:pt x="11527" y="7597"/>
                    <a:pt x="11598" y="7002"/>
                    <a:pt x="11527" y="6406"/>
                  </a:cubicBezTo>
                  <a:cubicBezTo>
                    <a:pt x="11479" y="6287"/>
                    <a:pt x="11479" y="6192"/>
                    <a:pt x="11455" y="6073"/>
                  </a:cubicBezTo>
                  <a:cubicBezTo>
                    <a:pt x="11408" y="5835"/>
                    <a:pt x="11312" y="5597"/>
                    <a:pt x="11217" y="5382"/>
                  </a:cubicBezTo>
                  <a:cubicBezTo>
                    <a:pt x="11122" y="5192"/>
                    <a:pt x="11003" y="4977"/>
                    <a:pt x="10860" y="4763"/>
                  </a:cubicBezTo>
                  <a:cubicBezTo>
                    <a:pt x="10765" y="4644"/>
                    <a:pt x="10693" y="4549"/>
                    <a:pt x="10598" y="4549"/>
                  </a:cubicBezTo>
                  <a:cubicBezTo>
                    <a:pt x="10455" y="4549"/>
                    <a:pt x="10384" y="4644"/>
                    <a:pt x="10384" y="4882"/>
                  </a:cubicBezTo>
                  <a:lnTo>
                    <a:pt x="10384" y="5025"/>
                  </a:lnTo>
                  <a:cubicBezTo>
                    <a:pt x="10360" y="5144"/>
                    <a:pt x="10336" y="5311"/>
                    <a:pt x="10264" y="5430"/>
                  </a:cubicBezTo>
                  <a:cubicBezTo>
                    <a:pt x="10241" y="5478"/>
                    <a:pt x="10217" y="5501"/>
                    <a:pt x="10169" y="5573"/>
                  </a:cubicBezTo>
                  <a:lnTo>
                    <a:pt x="10169" y="5358"/>
                  </a:lnTo>
                  <a:cubicBezTo>
                    <a:pt x="10169" y="5192"/>
                    <a:pt x="10122" y="5001"/>
                    <a:pt x="10026" y="4858"/>
                  </a:cubicBezTo>
                  <a:cubicBezTo>
                    <a:pt x="9991" y="4805"/>
                    <a:pt x="9928" y="4778"/>
                    <a:pt x="9859" y="4778"/>
                  </a:cubicBezTo>
                  <a:cubicBezTo>
                    <a:pt x="9836" y="4778"/>
                    <a:pt x="9812" y="4781"/>
                    <a:pt x="9788" y="4787"/>
                  </a:cubicBezTo>
                  <a:cubicBezTo>
                    <a:pt x="9741" y="4858"/>
                    <a:pt x="9693" y="4954"/>
                    <a:pt x="9741" y="5025"/>
                  </a:cubicBezTo>
                  <a:cubicBezTo>
                    <a:pt x="9788" y="5144"/>
                    <a:pt x="9812" y="5263"/>
                    <a:pt x="9860" y="5430"/>
                  </a:cubicBezTo>
                  <a:cubicBezTo>
                    <a:pt x="9883" y="5573"/>
                    <a:pt x="9883" y="5716"/>
                    <a:pt x="9860" y="5859"/>
                  </a:cubicBezTo>
                  <a:cubicBezTo>
                    <a:pt x="9810" y="6142"/>
                    <a:pt x="9853" y="6238"/>
                    <a:pt x="9957" y="6238"/>
                  </a:cubicBezTo>
                  <a:cubicBezTo>
                    <a:pt x="10001" y="6238"/>
                    <a:pt x="10057" y="6221"/>
                    <a:pt x="10122" y="6192"/>
                  </a:cubicBezTo>
                  <a:cubicBezTo>
                    <a:pt x="10217" y="6144"/>
                    <a:pt x="10336" y="6025"/>
                    <a:pt x="10384" y="5930"/>
                  </a:cubicBezTo>
                  <a:cubicBezTo>
                    <a:pt x="10479" y="5811"/>
                    <a:pt x="10526" y="5716"/>
                    <a:pt x="10598" y="5573"/>
                  </a:cubicBezTo>
                  <a:cubicBezTo>
                    <a:pt x="10693" y="5430"/>
                    <a:pt x="10717" y="5311"/>
                    <a:pt x="10741" y="5168"/>
                  </a:cubicBezTo>
                  <a:cubicBezTo>
                    <a:pt x="10836" y="5263"/>
                    <a:pt x="10884" y="5406"/>
                    <a:pt x="10955" y="5525"/>
                  </a:cubicBezTo>
                  <a:cubicBezTo>
                    <a:pt x="11050" y="5716"/>
                    <a:pt x="11098" y="5930"/>
                    <a:pt x="11169" y="6144"/>
                  </a:cubicBezTo>
                  <a:cubicBezTo>
                    <a:pt x="11193" y="6263"/>
                    <a:pt x="11217" y="6359"/>
                    <a:pt x="11217" y="6430"/>
                  </a:cubicBezTo>
                  <a:cubicBezTo>
                    <a:pt x="11288" y="6978"/>
                    <a:pt x="11193" y="7478"/>
                    <a:pt x="10907" y="7930"/>
                  </a:cubicBezTo>
                  <a:cubicBezTo>
                    <a:pt x="10693" y="8216"/>
                    <a:pt x="10384" y="8502"/>
                    <a:pt x="10026" y="8669"/>
                  </a:cubicBezTo>
                  <a:cubicBezTo>
                    <a:pt x="10074" y="8573"/>
                    <a:pt x="10074" y="8454"/>
                    <a:pt x="10074" y="8335"/>
                  </a:cubicBezTo>
                  <a:cubicBezTo>
                    <a:pt x="10026" y="8073"/>
                    <a:pt x="9955" y="7788"/>
                    <a:pt x="9764" y="7549"/>
                  </a:cubicBezTo>
                  <a:cubicBezTo>
                    <a:pt x="9717" y="7478"/>
                    <a:pt x="9645" y="7383"/>
                    <a:pt x="9598" y="7311"/>
                  </a:cubicBezTo>
                  <a:cubicBezTo>
                    <a:pt x="9526" y="7145"/>
                    <a:pt x="9526" y="7002"/>
                    <a:pt x="9526" y="6859"/>
                  </a:cubicBezTo>
                  <a:cubicBezTo>
                    <a:pt x="9526" y="6764"/>
                    <a:pt x="9526" y="6668"/>
                    <a:pt x="9550" y="6597"/>
                  </a:cubicBezTo>
                  <a:cubicBezTo>
                    <a:pt x="9550" y="6502"/>
                    <a:pt x="9621" y="6430"/>
                    <a:pt x="9621" y="6382"/>
                  </a:cubicBezTo>
                  <a:cubicBezTo>
                    <a:pt x="9645" y="6240"/>
                    <a:pt x="9550" y="6168"/>
                    <a:pt x="9431" y="6144"/>
                  </a:cubicBezTo>
                  <a:cubicBezTo>
                    <a:pt x="9360" y="6144"/>
                    <a:pt x="9264" y="6168"/>
                    <a:pt x="9169" y="6192"/>
                  </a:cubicBezTo>
                  <a:cubicBezTo>
                    <a:pt x="8764" y="6359"/>
                    <a:pt x="8455" y="6597"/>
                    <a:pt x="8240" y="6883"/>
                  </a:cubicBezTo>
                  <a:cubicBezTo>
                    <a:pt x="8074" y="7192"/>
                    <a:pt x="7978" y="7502"/>
                    <a:pt x="7978" y="7907"/>
                  </a:cubicBezTo>
                  <a:cubicBezTo>
                    <a:pt x="7978" y="8145"/>
                    <a:pt x="8050" y="8407"/>
                    <a:pt x="8097" y="8669"/>
                  </a:cubicBezTo>
                  <a:cubicBezTo>
                    <a:pt x="8074" y="8645"/>
                    <a:pt x="8002" y="8621"/>
                    <a:pt x="7883" y="8573"/>
                  </a:cubicBezTo>
                  <a:cubicBezTo>
                    <a:pt x="7764" y="8478"/>
                    <a:pt x="7669" y="8407"/>
                    <a:pt x="7597" y="8311"/>
                  </a:cubicBezTo>
                  <a:cubicBezTo>
                    <a:pt x="7169" y="7883"/>
                    <a:pt x="6930" y="7407"/>
                    <a:pt x="6835" y="6930"/>
                  </a:cubicBezTo>
                  <a:cubicBezTo>
                    <a:pt x="6788" y="6454"/>
                    <a:pt x="6883" y="5930"/>
                    <a:pt x="7121" y="5382"/>
                  </a:cubicBezTo>
                  <a:cubicBezTo>
                    <a:pt x="7145" y="5311"/>
                    <a:pt x="7192" y="5239"/>
                    <a:pt x="7240" y="5144"/>
                  </a:cubicBezTo>
                  <a:cubicBezTo>
                    <a:pt x="7288" y="5263"/>
                    <a:pt x="7383" y="5358"/>
                    <a:pt x="7431" y="5454"/>
                  </a:cubicBezTo>
                  <a:cubicBezTo>
                    <a:pt x="7478" y="5549"/>
                    <a:pt x="7526" y="5597"/>
                    <a:pt x="7597" y="5668"/>
                  </a:cubicBezTo>
                  <a:cubicBezTo>
                    <a:pt x="7659" y="5730"/>
                    <a:pt x="7739" y="5792"/>
                    <a:pt x="7821" y="5792"/>
                  </a:cubicBezTo>
                  <a:cubicBezTo>
                    <a:pt x="7834" y="5792"/>
                    <a:pt x="7846" y="5790"/>
                    <a:pt x="7859" y="5787"/>
                  </a:cubicBezTo>
                  <a:cubicBezTo>
                    <a:pt x="7883" y="5739"/>
                    <a:pt x="7907" y="5739"/>
                    <a:pt x="7954" y="5716"/>
                  </a:cubicBezTo>
                  <a:cubicBezTo>
                    <a:pt x="8002" y="5668"/>
                    <a:pt x="8002" y="5501"/>
                    <a:pt x="8002" y="5430"/>
                  </a:cubicBezTo>
                  <a:cubicBezTo>
                    <a:pt x="8002" y="5335"/>
                    <a:pt x="8026" y="5216"/>
                    <a:pt x="8026" y="5120"/>
                  </a:cubicBezTo>
                  <a:cubicBezTo>
                    <a:pt x="8074" y="4882"/>
                    <a:pt x="8121" y="4644"/>
                    <a:pt x="8216" y="4406"/>
                  </a:cubicBezTo>
                  <a:cubicBezTo>
                    <a:pt x="8335" y="4072"/>
                    <a:pt x="8502" y="3787"/>
                    <a:pt x="8788" y="3549"/>
                  </a:cubicBezTo>
                  <a:cubicBezTo>
                    <a:pt x="8931" y="3430"/>
                    <a:pt x="9074" y="3310"/>
                    <a:pt x="9288" y="3215"/>
                  </a:cubicBezTo>
                  <a:lnTo>
                    <a:pt x="9288" y="3215"/>
                  </a:lnTo>
                  <a:cubicBezTo>
                    <a:pt x="9217" y="3334"/>
                    <a:pt x="9217" y="3430"/>
                    <a:pt x="9193" y="3549"/>
                  </a:cubicBezTo>
                  <a:cubicBezTo>
                    <a:pt x="9169" y="3763"/>
                    <a:pt x="9169" y="3953"/>
                    <a:pt x="9193" y="4168"/>
                  </a:cubicBezTo>
                  <a:cubicBezTo>
                    <a:pt x="9193" y="4239"/>
                    <a:pt x="9217" y="4311"/>
                    <a:pt x="9264" y="4382"/>
                  </a:cubicBezTo>
                  <a:cubicBezTo>
                    <a:pt x="9282" y="4455"/>
                    <a:pt x="9342" y="4486"/>
                    <a:pt x="9401" y="4486"/>
                  </a:cubicBezTo>
                  <a:cubicBezTo>
                    <a:pt x="9420" y="4486"/>
                    <a:pt x="9438" y="4483"/>
                    <a:pt x="9455" y="4477"/>
                  </a:cubicBezTo>
                  <a:cubicBezTo>
                    <a:pt x="9550" y="4430"/>
                    <a:pt x="9574" y="4358"/>
                    <a:pt x="9550" y="4263"/>
                  </a:cubicBezTo>
                  <a:cubicBezTo>
                    <a:pt x="9550" y="4239"/>
                    <a:pt x="9526" y="4168"/>
                    <a:pt x="9526" y="4120"/>
                  </a:cubicBezTo>
                  <a:cubicBezTo>
                    <a:pt x="9502" y="3930"/>
                    <a:pt x="9502" y="3787"/>
                    <a:pt x="9526" y="3596"/>
                  </a:cubicBezTo>
                  <a:cubicBezTo>
                    <a:pt x="9550" y="3477"/>
                    <a:pt x="9574" y="3358"/>
                    <a:pt x="9621" y="3287"/>
                  </a:cubicBezTo>
                  <a:cubicBezTo>
                    <a:pt x="9621" y="3239"/>
                    <a:pt x="9645" y="3239"/>
                    <a:pt x="9645" y="3215"/>
                  </a:cubicBezTo>
                  <a:cubicBezTo>
                    <a:pt x="9669" y="3144"/>
                    <a:pt x="9741" y="3048"/>
                    <a:pt x="9693" y="2953"/>
                  </a:cubicBezTo>
                  <a:cubicBezTo>
                    <a:pt x="9675" y="2846"/>
                    <a:pt x="9617" y="2792"/>
                    <a:pt x="9529" y="27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1" name="Google Shape;6181;p68"/>
          <p:cNvGrpSpPr/>
          <p:nvPr/>
        </p:nvGrpSpPr>
        <p:grpSpPr>
          <a:xfrm>
            <a:off x="3354821" y="3996618"/>
            <a:ext cx="386044" cy="351946"/>
            <a:chOff x="3410404" y="4076690"/>
            <a:chExt cx="386044" cy="351946"/>
          </a:xfrm>
        </p:grpSpPr>
        <p:sp>
          <p:nvSpPr>
            <p:cNvPr id="6182" name="Google Shape;6182;p68"/>
            <p:cNvSpPr/>
            <p:nvPr/>
          </p:nvSpPr>
          <p:spPr>
            <a:xfrm>
              <a:off x="3631775" y="4146861"/>
              <a:ext cx="159148" cy="29207"/>
            </a:xfrm>
            <a:custGeom>
              <a:avLst/>
              <a:gdLst/>
              <a:ahLst/>
              <a:cxnLst/>
              <a:rect l="l" t="t" r="r" b="b"/>
              <a:pathLst>
                <a:path w="4811" h="882" extrusionOk="0">
                  <a:moveTo>
                    <a:pt x="381" y="1"/>
                  </a:moveTo>
                  <a:lnTo>
                    <a:pt x="4406" y="120"/>
                  </a:lnTo>
                  <a:cubicBezTo>
                    <a:pt x="4644" y="120"/>
                    <a:pt x="4811" y="334"/>
                    <a:pt x="4787" y="525"/>
                  </a:cubicBezTo>
                  <a:cubicBezTo>
                    <a:pt x="4763" y="739"/>
                    <a:pt x="4573" y="882"/>
                    <a:pt x="4406" y="882"/>
                  </a:cubicBezTo>
                  <a:lnTo>
                    <a:pt x="381" y="882"/>
                  </a:lnTo>
                  <a:cubicBezTo>
                    <a:pt x="167" y="882"/>
                    <a:pt x="0" y="715"/>
                    <a:pt x="0" y="501"/>
                  </a:cubicBezTo>
                  <a:cubicBezTo>
                    <a:pt x="0" y="286"/>
                    <a:pt x="143" y="1"/>
                    <a:pt x="381" y="1"/>
                  </a:cubicBezTo>
                  <a:close/>
                </a:path>
              </a:pathLst>
            </a:custGeom>
            <a:solidFill>
              <a:srgbClr val="F6E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8"/>
            <p:cNvSpPr/>
            <p:nvPr/>
          </p:nvSpPr>
          <p:spPr>
            <a:xfrm>
              <a:off x="3754668" y="4150007"/>
              <a:ext cx="35495" cy="26062"/>
            </a:xfrm>
            <a:custGeom>
              <a:avLst/>
              <a:gdLst/>
              <a:ahLst/>
              <a:cxnLst/>
              <a:rect l="l" t="t" r="r" b="b"/>
              <a:pathLst>
                <a:path w="1073" h="787" extrusionOk="0">
                  <a:moveTo>
                    <a:pt x="96" y="1"/>
                  </a:moveTo>
                  <a:lnTo>
                    <a:pt x="667" y="25"/>
                  </a:lnTo>
                  <a:cubicBezTo>
                    <a:pt x="905" y="25"/>
                    <a:pt x="1072" y="239"/>
                    <a:pt x="1048" y="430"/>
                  </a:cubicBezTo>
                  <a:cubicBezTo>
                    <a:pt x="1001" y="644"/>
                    <a:pt x="834" y="787"/>
                    <a:pt x="667" y="787"/>
                  </a:cubicBezTo>
                  <a:lnTo>
                    <a:pt x="0" y="787"/>
                  </a:lnTo>
                  <a:cubicBezTo>
                    <a:pt x="215" y="787"/>
                    <a:pt x="381" y="620"/>
                    <a:pt x="381" y="382"/>
                  </a:cubicBezTo>
                  <a:cubicBezTo>
                    <a:pt x="429" y="191"/>
                    <a:pt x="262" y="48"/>
                    <a:pt x="96" y="1"/>
                  </a:cubicBez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8"/>
            <p:cNvSpPr/>
            <p:nvPr/>
          </p:nvSpPr>
          <p:spPr>
            <a:xfrm>
              <a:off x="3418277" y="4146861"/>
              <a:ext cx="158387" cy="29207"/>
            </a:xfrm>
            <a:custGeom>
              <a:avLst/>
              <a:gdLst/>
              <a:ahLst/>
              <a:cxnLst/>
              <a:rect l="l" t="t" r="r" b="b"/>
              <a:pathLst>
                <a:path w="4788" h="882" extrusionOk="0">
                  <a:moveTo>
                    <a:pt x="382" y="120"/>
                  </a:moveTo>
                  <a:lnTo>
                    <a:pt x="4406" y="1"/>
                  </a:lnTo>
                  <a:cubicBezTo>
                    <a:pt x="4597" y="1"/>
                    <a:pt x="4787" y="286"/>
                    <a:pt x="4787" y="501"/>
                  </a:cubicBezTo>
                  <a:cubicBezTo>
                    <a:pt x="4787" y="715"/>
                    <a:pt x="4597" y="882"/>
                    <a:pt x="4406" y="882"/>
                  </a:cubicBezTo>
                  <a:lnTo>
                    <a:pt x="382" y="882"/>
                  </a:lnTo>
                  <a:cubicBezTo>
                    <a:pt x="167" y="882"/>
                    <a:pt x="1" y="715"/>
                    <a:pt x="1" y="501"/>
                  </a:cubicBezTo>
                  <a:cubicBezTo>
                    <a:pt x="1" y="286"/>
                    <a:pt x="167" y="120"/>
                    <a:pt x="382" y="120"/>
                  </a:cubicBezTo>
                  <a:close/>
                </a:path>
              </a:pathLst>
            </a:custGeom>
            <a:solidFill>
              <a:srgbClr val="F6E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8"/>
            <p:cNvSpPr/>
            <p:nvPr/>
          </p:nvSpPr>
          <p:spPr>
            <a:xfrm>
              <a:off x="3581361" y="4197328"/>
              <a:ext cx="44129" cy="38678"/>
            </a:xfrm>
            <a:custGeom>
              <a:avLst/>
              <a:gdLst/>
              <a:ahLst/>
              <a:cxnLst/>
              <a:rect l="l" t="t" r="r" b="b"/>
              <a:pathLst>
                <a:path w="1334" h="1168" extrusionOk="0">
                  <a:moveTo>
                    <a:pt x="143" y="1"/>
                  </a:moveTo>
                  <a:lnTo>
                    <a:pt x="1215" y="1"/>
                  </a:lnTo>
                  <a:cubicBezTo>
                    <a:pt x="1286" y="1"/>
                    <a:pt x="1334" y="48"/>
                    <a:pt x="1334" y="96"/>
                  </a:cubicBezTo>
                  <a:lnTo>
                    <a:pt x="1334" y="1049"/>
                  </a:lnTo>
                  <a:cubicBezTo>
                    <a:pt x="1334" y="1120"/>
                    <a:pt x="1286" y="1168"/>
                    <a:pt x="1215" y="1168"/>
                  </a:cubicBezTo>
                  <a:lnTo>
                    <a:pt x="143" y="1168"/>
                  </a:lnTo>
                  <a:cubicBezTo>
                    <a:pt x="95" y="1168"/>
                    <a:pt x="24" y="1120"/>
                    <a:pt x="24" y="1049"/>
                  </a:cubicBezTo>
                  <a:lnTo>
                    <a:pt x="24" y="96"/>
                  </a:lnTo>
                  <a:cubicBezTo>
                    <a:pt x="0" y="48"/>
                    <a:pt x="72" y="1"/>
                    <a:pt x="143" y="1"/>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8"/>
            <p:cNvSpPr/>
            <p:nvPr/>
          </p:nvSpPr>
          <p:spPr>
            <a:xfrm>
              <a:off x="3600250" y="4197328"/>
              <a:ext cx="25240" cy="38678"/>
            </a:xfrm>
            <a:custGeom>
              <a:avLst/>
              <a:gdLst/>
              <a:ahLst/>
              <a:cxnLst/>
              <a:rect l="l" t="t" r="r" b="b"/>
              <a:pathLst>
                <a:path w="763" h="1168" extrusionOk="0">
                  <a:moveTo>
                    <a:pt x="1" y="1"/>
                  </a:moveTo>
                  <a:lnTo>
                    <a:pt x="644" y="1"/>
                  </a:lnTo>
                  <a:cubicBezTo>
                    <a:pt x="715" y="1"/>
                    <a:pt x="763" y="48"/>
                    <a:pt x="763" y="96"/>
                  </a:cubicBezTo>
                  <a:lnTo>
                    <a:pt x="763" y="1049"/>
                  </a:lnTo>
                  <a:cubicBezTo>
                    <a:pt x="763" y="1120"/>
                    <a:pt x="715" y="1168"/>
                    <a:pt x="644" y="1168"/>
                  </a:cubicBezTo>
                  <a:lnTo>
                    <a:pt x="1" y="1168"/>
                  </a:lnTo>
                  <a:cubicBezTo>
                    <a:pt x="48" y="1168"/>
                    <a:pt x="120" y="1120"/>
                    <a:pt x="120" y="1049"/>
                  </a:cubicBezTo>
                  <a:lnTo>
                    <a:pt x="120" y="96"/>
                  </a:lnTo>
                  <a:cubicBezTo>
                    <a:pt x="120" y="48"/>
                    <a:pt x="48" y="1"/>
                    <a:pt x="1" y="1"/>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8"/>
            <p:cNvSpPr/>
            <p:nvPr/>
          </p:nvSpPr>
          <p:spPr>
            <a:xfrm>
              <a:off x="3552979" y="4109010"/>
              <a:ext cx="102449" cy="94676"/>
            </a:xfrm>
            <a:custGeom>
              <a:avLst/>
              <a:gdLst/>
              <a:ahLst/>
              <a:cxnLst/>
              <a:rect l="l" t="t" r="r" b="b"/>
              <a:pathLst>
                <a:path w="3097" h="2859" extrusionOk="0">
                  <a:moveTo>
                    <a:pt x="3097" y="1644"/>
                  </a:moveTo>
                  <a:cubicBezTo>
                    <a:pt x="3097" y="2311"/>
                    <a:pt x="2406" y="2858"/>
                    <a:pt x="1549" y="2858"/>
                  </a:cubicBezTo>
                  <a:cubicBezTo>
                    <a:pt x="692" y="2858"/>
                    <a:pt x="1" y="2334"/>
                    <a:pt x="1" y="1644"/>
                  </a:cubicBezTo>
                  <a:cubicBezTo>
                    <a:pt x="1" y="1310"/>
                    <a:pt x="144" y="1072"/>
                    <a:pt x="358" y="882"/>
                  </a:cubicBezTo>
                  <a:cubicBezTo>
                    <a:pt x="477" y="786"/>
                    <a:pt x="406" y="715"/>
                    <a:pt x="453" y="596"/>
                  </a:cubicBezTo>
                  <a:cubicBezTo>
                    <a:pt x="525" y="310"/>
                    <a:pt x="882" y="96"/>
                    <a:pt x="1192" y="48"/>
                  </a:cubicBezTo>
                  <a:cubicBezTo>
                    <a:pt x="1311" y="1"/>
                    <a:pt x="1430" y="1"/>
                    <a:pt x="1549" y="1"/>
                  </a:cubicBezTo>
                  <a:cubicBezTo>
                    <a:pt x="1930" y="1"/>
                    <a:pt x="2430" y="191"/>
                    <a:pt x="2620" y="572"/>
                  </a:cubicBezTo>
                  <a:cubicBezTo>
                    <a:pt x="2644" y="667"/>
                    <a:pt x="2644" y="691"/>
                    <a:pt x="2644" y="763"/>
                  </a:cubicBezTo>
                  <a:cubicBezTo>
                    <a:pt x="2668" y="834"/>
                    <a:pt x="2763" y="905"/>
                    <a:pt x="2835" y="953"/>
                  </a:cubicBezTo>
                  <a:cubicBezTo>
                    <a:pt x="2978" y="1167"/>
                    <a:pt x="3097" y="1406"/>
                    <a:pt x="3097" y="1644"/>
                  </a:cubicBezTo>
                  <a:close/>
                </a:path>
              </a:pathLst>
            </a:custGeom>
            <a:solidFill>
              <a:srgbClr val="F6E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8"/>
            <p:cNvSpPr/>
            <p:nvPr/>
          </p:nvSpPr>
          <p:spPr>
            <a:xfrm>
              <a:off x="3593171" y="4109010"/>
              <a:ext cx="62257" cy="94676"/>
            </a:xfrm>
            <a:custGeom>
              <a:avLst/>
              <a:gdLst/>
              <a:ahLst/>
              <a:cxnLst/>
              <a:rect l="l" t="t" r="r" b="b"/>
              <a:pathLst>
                <a:path w="1882" h="2859" extrusionOk="0">
                  <a:moveTo>
                    <a:pt x="1882" y="1644"/>
                  </a:moveTo>
                  <a:cubicBezTo>
                    <a:pt x="1882" y="2311"/>
                    <a:pt x="1191" y="2858"/>
                    <a:pt x="334" y="2858"/>
                  </a:cubicBezTo>
                  <a:cubicBezTo>
                    <a:pt x="215" y="2858"/>
                    <a:pt x="96" y="2858"/>
                    <a:pt x="0" y="2834"/>
                  </a:cubicBezTo>
                  <a:cubicBezTo>
                    <a:pt x="691" y="2715"/>
                    <a:pt x="1215" y="2239"/>
                    <a:pt x="1215" y="1644"/>
                  </a:cubicBezTo>
                  <a:cubicBezTo>
                    <a:pt x="1215" y="1382"/>
                    <a:pt x="1144" y="1144"/>
                    <a:pt x="953" y="953"/>
                  </a:cubicBezTo>
                  <a:cubicBezTo>
                    <a:pt x="905" y="905"/>
                    <a:pt x="810" y="834"/>
                    <a:pt x="786" y="763"/>
                  </a:cubicBezTo>
                  <a:cubicBezTo>
                    <a:pt x="739" y="667"/>
                    <a:pt x="786" y="644"/>
                    <a:pt x="739" y="572"/>
                  </a:cubicBezTo>
                  <a:cubicBezTo>
                    <a:pt x="620" y="286"/>
                    <a:pt x="334" y="96"/>
                    <a:pt x="0" y="48"/>
                  </a:cubicBezTo>
                  <a:cubicBezTo>
                    <a:pt x="120" y="1"/>
                    <a:pt x="215" y="1"/>
                    <a:pt x="334" y="1"/>
                  </a:cubicBezTo>
                  <a:cubicBezTo>
                    <a:pt x="715" y="1"/>
                    <a:pt x="1215" y="191"/>
                    <a:pt x="1405" y="572"/>
                  </a:cubicBezTo>
                  <a:cubicBezTo>
                    <a:pt x="1429" y="667"/>
                    <a:pt x="1429" y="691"/>
                    <a:pt x="1429" y="739"/>
                  </a:cubicBezTo>
                  <a:cubicBezTo>
                    <a:pt x="1453" y="834"/>
                    <a:pt x="1548" y="905"/>
                    <a:pt x="1620" y="953"/>
                  </a:cubicBezTo>
                  <a:cubicBezTo>
                    <a:pt x="1763" y="1167"/>
                    <a:pt x="1882" y="1406"/>
                    <a:pt x="1882" y="1644"/>
                  </a:cubicBez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8"/>
            <p:cNvSpPr/>
            <p:nvPr/>
          </p:nvSpPr>
          <p:spPr>
            <a:xfrm>
              <a:off x="3582155" y="4130303"/>
              <a:ext cx="41780" cy="11855"/>
            </a:xfrm>
            <a:custGeom>
              <a:avLst/>
              <a:gdLst/>
              <a:ahLst/>
              <a:cxnLst/>
              <a:rect l="l" t="t" r="r" b="b"/>
              <a:pathLst>
                <a:path w="1263" h="358" extrusionOk="0">
                  <a:moveTo>
                    <a:pt x="214" y="1"/>
                  </a:moveTo>
                  <a:cubicBezTo>
                    <a:pt x="167" y="1"/>
                    <a:pt x="95" y="48"/>
                    <a:pt x="71" y="120"/>
                  </a:cubicBezTo>
                  <a:cubicBezTo>
                    <a:pt x="0" y="239"/>
                    <a:pt x="95" y="358"/>
                    <a:pt x="214" y="358"/>
                  </a:cubicBezTo>
                  <a:lnTo>
                    <a:pt x="1072" y="358"/>
                  </a:lnTo>
                  <a:cubicBezTo>
                    <a:pt x="1167" y="358"/>
                    <a:pt x="1262" y="239"/>
                    <a:pt x="1238" y="120"/>
                  </a:cubicBezTo>
                  <a:cubicBezTo>
                    <a:pt x="1238" y="48"/>
                    <a:pt x="1143" y="1"/>
                    <a:pt x="1072"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8"/>
            <p:cNvSpPr/>
            <p:nvPr/>
          </p:nvSpPr>
          <p:spPr>
            <a:xfrm>
              <a:off x="3475803" y="4169743"/>
              <a:ext cx="41780" cy="41029"/>
            </a:xfrm>
            <a:custGeom>
              <a:avLst/>
              <a:gdLst/>
              <a:ahLst/>
              <a:cxnLst/>
              <a:rect l="l" t="t" r="r" b="b"/>
              <a:pathLst>
                <a:path w="1263" h="1239" extrusionOk="0">
                  <a:moveTo>
                    <a:pt x="643" y="1239"/>
                  </a:moveTo>
                  <a:cubicBezTo>
                    <a:pt x="1000" y="1239"/>
                    <a:pt x="1262" y="953"/>
                    <a:pt x="1262" y="619"/>
                  </a:cubicBezTo>
                  <a:cubicBezTo>
                    <a:pt x="1262" y="262"/>
                    <a:pt x="953" y="0"/>
                    <a:pt x="643" y="0"/>
                  </a:cubicBezTo>
                  <a:cubicBezTo>
                    <a:pt x="286" y="0"/>
                    <a:pt x="0" y="286"/>
                    <a:pt x="0" y="619"/>
                  </a:cubicBezTo>
                  <a:cubicBezTo>
                    <a:pt x="0" y="953"/>
                    <a:pt x="310" y="1239"/>
                    <a:pt x="643" y="1239"/>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8"/>
            <p:cNvSpPr/>
            <p:nvPr/>
          </p:nvSpPr>
          <p:spPr>
            <a:xfrm>
              <a:off x="3486025" y="4169743"/>
              <a:ext cx="31558" cy="41029"/>
            </a:xfrm>
            <a:custGeom>
              <a:avLst/>
              <a:gdLst/>
              <a:ahLst/>
              <a:cxnLst/>
              <a:rect l="l" t="t" r="r" b="b"/>
              <a:pathLst>
                <a:path w="954" h="1239" extrusionOk="0">
                  <a:moveTo>
                    <a:pt x="334" y="0"/>
                  </a:moveTo>
                  <a:cubicBezTo>
                    <a:pt x="691" y="0"/>
                    <a:pt x="953" y="262"/>
                    <a:pt x="953" y="619"/>
                  </a:cubicBezTo>
                  <a:cubicBezTo>
                    <a:pt x="953" y="977"/>
                    <a:pt x="691" y="1239"/>
                    <a:pt x="334" y="1239"/>
                  </a:cubicBezTo>
                  <a:cubicBezTo>
                    <a:pt x="215" y="1239"/>
                    <a:pt x="96" y="1215"/>
                    <a:pt x="1" y="1143"/>
                  </a:cubicBezTo>
                  <a:cubicBezTo>
                    <a:pt x="167" y="1024"/>
                    <a:pt x="286" y="858"/>
                    <a:pt x="286" y="619"/>
                  </a:cubicBezTo>
                  <a:cubicBezTo>
                    <a:pt x="286" y="381"/>
                    <a:pt x="167" y="191"/>
                    <a:pt x="1" y="72"/>
                  </a:cubicBezTo>
                  <a:cubicBezTo>
                    <a:pt x="96" y="24"/>
                    <a:pt x="215" y="0"/>
                    <a:pt x="334"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8"/>
            <p:cNvSpPr/>
            <p:nvPr/>
          </p:nvSpPr>
          <p:spPr>
            <a:xfrm>
              <a:off x="3689268" y="4169743"/>
              <a:ext cx="41780" cy="41029"/>
            </a:xfrm>
            <a:custGeom>
              <a:avLst/>
              <a:gdLst/>
              <a:ahLst/>
              <a:cxnLst/>
              <a:rect l="l" t="t" r="r" b="b"/>
              <a:pathLst>
                <a:path w="1263" h="1239" extrusionOk="0">
                  <a:moveTo>
                    <a:pt x="644" y="1239"/>
                  </a:moveTo>
                  <a:cubicBezTo>
                    <a:pt x="1001" y="1239"/>
                    <a:pt x="1263" y="953"/>
                    <a:pt x="1263" y="619"/>
                  </a:cubicBezTo>
                  <a:cubicBezTo>
                    <a:pt x="1263" y="262"/>
                    <a:pt x="977" y="0"/>
                    <a:pt x="644" y="0"/>
                  </a:cubicBezTo>
                  <a:cubicBezTo>
                    <a:pt x="287" y="0"/>
                    <a:pt x="1" y="286"/>
                    <a:pt x="1" y="619"/>
                  </a:cubicBezTo>
                  <a:cubicBezTo>
                    <a:pt x="25" y="953"/>
                    <a:pt x="287" y="1239"/>
                    <a:pt x="644" y="1239"/>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8"/>
            <p:cNvSpPr/>
            <p:nvPr/>
          </p:nvSpPr>
          <p:spPr>
            <a:xfrm>
              <a:off x="3699523" y="4169743"/>
              <a:ext cx="31525" cy="41029"/>
            </a:xfrm>
            <a:custGeom>
              <a:avLst/>
              <a:gdLst/>
              <a:ahLst/>
              <a:cxnLst/>
              <a:rect l="l" t="t" r="r" b="b"/>
              <a:pathLst>
                <a:path w="953" h="1239" extrusionOk="0">
                  <a:moveTo>
                    <a:pt x="334" y="0"/>
                  </a:moveTo>
                  <a:cubicBezTo>
                    <a:pt x="691" y="0"/>
                    <a:pt x="953" y="262"/>
                    <a:pt x="953" y="619"/>
                  </a:cubicBezTo>
                  <a:cubicBezTo>
                    <a:pt x="953" y="977"/>
                    <a:pt x="691" y="1239"/>
                    <a:pt x="334" y="1239"/>
                  </a:cubicBezTo>
                  <a:cubicBezTo>
                    <a:pt x="215" y="1239"/>
                    <a:pt x="96" y="1215"/>
                    <a:pt x="0" y="1143"/>
                  </a:cubicBezTo>
                  <a:cubicBezTo>
                    <a:pt x="191" y="1024"/>
                    <a:pt x="286" y="858"/>
                    <a:pt x="286" y="619"/>
                  </a:cubicBezTo>
                  <a:cubicBezTo>
                    <a:pt x="286" y="381"/>
                    <a:pt x="191" y="191"/>
                    <a:pt x="0" y="72"/>
                  </a:cubicBezTo>
                  <a:cubicBezTo>
                    <a:pt x="96" y="24"/>
                    <a:pt x="215" y="0"/>
                    <a:pt x="334"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8"/>
            <p:cNvSpPr/>
            <p:nvPr/>
          </p:nvSpPr>
          <p:spPr>
            <a:xfrm>
              <a:off x="3443484" y="4234384"/>
              <a:ext cx="322232" cy="185378"/>
            </a:xfrm>
            <a:custGeom>
              <a:avLst/>
              <a:gdLst/>
              <a:ahLst/>
              <a:cxnLst/>
              <a:rect l="l" t="t" r="r" b="b"/>
              <a:pathLst>
                <a:path w="9741" h="5598" extrusionOk="0">
                  <a:moveTo>
                    <a:pt x="4859" y="96"/>
                  </a:moveTo>
                  <a:cubicBezTo>
                    <a:pt x="5311" y="96"/>
                    <a:pt x="5669" y="430"/>
                    <a:pt x="5692" y="906"/>
                  </a:cubicBezTo>
                  <a:cubicBezTo>
                    <a:pt x="5692" y="1025"/>
                    <a:pt x="5692" y="977"/>
                    <a:pt x="5811" y="954"/>
                  </a:cubicBezTo>
                  <a:cubicBezTo>
                    <a:pt x="5907" y="930"/>
                    <a:pt x="5978" y="930"/>
                    <a:pt x="6073" y="930"/>
                  </a:cubicBezTo>
                  <a:cubicBezTo>
                    <a:pt x="6693" y="930"/>
                    <a:pt x="7240" y="1406"/>
                    <a:pt x="7264" y="2025"/>
                  </a:cubicBezTo>
                  <a:lnTo>
                    <a:pt x="7264" y="2216"/>
                  </a:lnTo>
                  <a:cubicBezTo>
                    <a:pt x="7264" y="2263"/>
                    <a:pt x="7288" y="2263"/>
                    <a:pt x="7359" y="2263"/>
                  </a:cubicBezTo>
                  <a:cubicBezTo>
                    <a:pt x="7478" y="2240"/>
                    <a:pt x="7526" y="2240"/>
                    <a:pt x="7645" y="2240"/>
                  </a:cubicBezTo>
                  <a:cubicBezTo>
                    <a:pt x="8050" y="2287"/>
                    <a:pt x="8360" y="2549"/>
                    <a:pt x="8431" y="2954"/>
                  </a:cubicBezTo>
                  <a:cubicBezTo>
                    <a:pt x="8431" y="3002"/>
                    <a:pt x="8431" y="3073"/>
                    <a:pt x="8455" y="3121"/>
                  </a:cubicBezTo>
                  <a:cubicBezTo>
                    <a:pt x="8455" y="3192"/>
                    <a:pt x="8526" y="3216"/>
                    <a:pt x="8574" y="3216"/>
                  </a:cubicBezTo>
                  <a:cubicBezTo>
                    <a:pt x="8955" y="3359"/>
                    <a:pt x="9288" y="3668"/>
                    <a:pt x="9503" y="4026"/>
                  </a:cubicBezTo>
                  <a:cubicBezTo>
                    <a:pt x="9646" y="4288"/>
                    <a:pt x="9741" y="4621"/>
                    <a:pt x="9741" y="4907"/>
                  </a:cubicBezTo>
                  <a:cubicBezTo>
                    <a:pt x="9741" y="5097"/>
                    <a:pt x="9717" y="5264"/>
                    <a:pt x="9669" y="5407"/>
                  </a:cubicBezTo>
                  <a:cubicBezTo>
                    <a:pt x="9646" y="5597"/>
                    <a:pt x="9526" y="5526"/>
                    <a:pt x="9384" y="5526"/>
                  </a:cubicBezTo>
                  <a:lnTo>
                    <a:pt x="7121" y="5526"/>
                  </a:lnTo>
                  <a:lnTo>
                    <a:pt x="6097" y="5526"/>
                  </a:lnTo>
                  <a:lnTo>
                    <a:pt x="3597" y="5526"/>
                  </a:lnTo>
                  <a:lnTo>
                    <a:pt x="334" y="5526"/>
                  </a:lnTo>
                  <a:cubicBezTo>
                    <a:pt x="263" y="5526"/>
                    <a:pt x="144" y="5574"/>
                    <a:pt x="120" y="5502"/>
                  </a:cubicBezTo>
                  <a:cubicBezTo>
                    <a:pt x="72" y="5478"/>
                    <a:pt x="72" y="5288"/>
                    <a:pt x="25" y="5240"/>
                  </a:cubicBezTo>
                  <a:cubicBezTo>
                    <a:pt x="1" y="5121"/>
                    <a:pt x="1" y="5002"/>
                    <a:pt x="1" y="4883"/>
                  </a:cubicBezTo>
                  <a:cubicBezTo>
                    <a:pt x="1" y="4169"/>
                    <a:pt x="429" y="3502"/>
                    <a:pt x="1072" y="3192"/>
                  </a:cubicBezTo>
                  <a:cubicBezTo>
                    <a:pt x="1144" y="3144"/>
                    <a:pt x="1263" y="3121"/>
                    <a:pt x="1287" y="3073"/>
                  </a:cubicBezTo>
                  <a:cubicBezTo>
                    <a:pt x="1310" y="3025"/>
                    <a:pt x="1287" y="2954"/>
                    <a:pt x="1310" y="2883"/>
                  </a:cubicBezTo>
                  <a:cubicBezTo>
                    <a:pt x="1406" y="2478"/>
                    <a:pt x="1787" y="2144"/>
                    <a:pt x="2239" y="2168"/>
                  </a:cubicBezTo>
                  <a:cubicBezTo>
                    <a:pt x="2287" y="2168"/>
                    <a:pt x="2406" y="2216"/>
                    <a:pt x="2454" y="2216"/>
                  </a:cubicBezTo>
                  <a:cubicBezTo>
                    <a:pt x="2501" y="2168"/>
                    <a:pt x="2477" y="2097"/>
                    <a:pt x="2477" y="2025"/>
                  </a:cubicBezTo>
                  <a:cubicBezTo>
                    <a:pt x="2477" y="1620"/>
                    <a:pt x="2739" y="1192"/>
                    <a:pt x="3097" y="977"/>
                  </a:cubicBezTo>
                  <a:cubicBezTo>
                    <a:pt x="3216" y="930"/>
                    <a:pt x="3311" y="882"/>
                    <a:pt x="3454" y="858"/>
                  </a:cubicBezTo>
                  <a:cubicBezTo>
                    <a:pt x="3525" y="858"/>
                    <a:pt x="3597" y="834"/>
                    <a:pt x="3668" y="834"/>
                  </a:cubicBezTo>
                  <a:cubicBezTo>
                    <a:pt x="3787" y="834"/>
                    <a:pt x="3835" y="834"/>
                    <a:pt x="3954" y="858"/>
                  </a:cubicBezTo>
                  <a:cubicBezTo>
                    <a:pt x="4121" y="906"/>
                    <a:pt x="4049" y="858"/>
                    <a:pt x="4073" y="715"/>
                  </a:cubicBezTo>
                  <a:cubicBezTo>
                    <a:pt x="4121" y="358"/>
                    <a:pt x="4406" y="72"/>
                    <a:pt x="4740" y="1"/>
                  </a:cubicBezTo>
                  <a:cubicBezTo>
                    <a:pt x="4740" y="96"/>
                    <a:pt x="4764" y="96"/>
                    <a:pt x="4859" y="96"/>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8"/>
            <p:cNvSpPr/>
            <p:nvPr/>
          </p:nvSpPr>
          <p:spPr>
            <a:xfrm>
              <a:off x="3503359" y="4319556"/>
              <a:ext cx="202483" cy="100206"/>
            </a:xfrm>
            <a:custGeom>
              <a:avLst/>
              <a:gdLst/>
              <a:ahLst/>
              <a:cxnLst/>
              <a:rect l="l" t="t" r="r" b="b"/>
              <a:pathLst>
                <a:path w="6121" h="3026" extrusionOk="0">
                  <a:moveTo>
                    <a:pt x="3049" y="1"/>
                  </a:moveTo>
                  <a:cubicBezTo>
                    <a:pt x="3525" y="1"/>
                    <a:pt x="3930" y="311"/>
                    <a:pt x="4049" y="787"/>
                  </a:cubicBezTo>
                  <a:cubicBezTo>
                    <a:pt x="4049" y="882"/>
                    <a:pt x="4049" y="906"/>
                    <a:pt x="4097" y="1001"/>
                  </a:cubicBezTo>
                  <a:cubicBezTo>
                    <a:pt x="4097" y="1096"/>
                    <a:pt x="4120" y="1073"/>
                    <a:pt x="4216" y="1073"/>
                  </a:cubicBezTo>
                  <a:cubicBezTo>
                    <a:pt x="4597" y="1001"/>
                    <a:pt x="4978" y="1120"/>
                    <a:pt x="5311" y="1335"/>
                  </a:cubicBezTo>
                  <a:lnTo>
                    <a:pt x="5311" y="1335"/>
                  </a:lnTo>
                  <a:cubicBezTo>
                    <a:pt x="5811" y="1668"/>
                    <a:pt x="6121" y="2192"/>
                    <a:pt x="6121" y="2787"/>
                  </a:cubicBezTo>
                  <a:cubicBezTo>
                    <a:pt x="6121" y="2882"/>
                    <a:pt x="6121" y="2954"/>
                    <a:pt x="6073" y="3025"/>
                  </a:cubicBezTo>
                  <a:lnTo>
                    <a:pt x="48" y="3025"/>
                  </a:lnTo>
                  <a:cubicBezTo>
                    <a:pt x="48" y="2930"/>
                    <a:pt x="1" y="2882"/>
                    <a:pt x="1" y="2787"/>
                  </a:cubicBezTo>
                  <a:cubicBezTo>
                    <a:pt x="1" y="1835"/>
                    <a:pt x="763" y="1049"/>
                    <a:pt x="1715" y="1049"/>
                  </a:cubicBezTo>
                  <a:lnTo>
                    <a:pt x="1953" y="1049"/>
                  </a:lnTo>
                  <a:cubicBezTo>
                    <a:pt x="2049" y="1049"/>
                    <a:pt x="2025" y="1025"/>
                    <a:pt x="2025" y="930"/>
                  </a:cubicBezTo>
                  <a:cubicBezTo>
                    <a:pt x="2072" y="572"/>
                    <a:pt x="2311" y="263"/>
                    <a:pt x="2596" y="96"/>
                  </a:cubicBezTo>
                  <a:cubicBezTo>
                    <a:pt x="2739" y="25"/>
                    <a:pt x="2858" y="1"/>
                    <a:pt x="3049"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8"/>
            <p:cNvSpPr/>
            <p:nvPr/>
          </p:nvSpPr>
          <p:spPr>
            <a:xfrm>
              <a:off x="3578186" y="4157921"/>
              <a:ext cx="50480" cy="35499"/>
            </a:xfrm>
            <a:custGeom>
              <a:avLst/>
              <a:gdLst/>
              <a:ahLst/>
              <a:cxnLst/>
              <a:rect l="l" t="t" r="r" b="b"/>
              <a:pathLst>
                <a:path w="1526" h="1072" extrusionOk="0">
                  <a:moveTo>
                    <a:pt x="787" y="1072"/>
                  </a:moveTo>
                  <a:cubicBezTo>
                    <a:pt x="1192" y="1072"/>
                    <a:pt x="1525" y="834"/>
                    <a:pt x="1525" y="524"/>
                  </a:cubicBezTo>
                  <a:cubicBezTo>
                    <a:pt x="1525" y="238"/>
                    <a:pt x="1192" y="0"/>
                    <a:pt x="787" y="0"/>
                  </a:cubicBezTo>
                  <a:cubicBezTo>
                    <a:pt x="358" y="0"/>
                    <a:pt x="49" y="238"/>
                    <a:pt x="49" y="524"/>
                  </a:cubicBezTo>
                  <a:cubicBezTo>
                    <a:pt x="1" y="834"/>
                    <a:pt x="358" y="1072"/>
                    <a:pt x="787" y="1072"/>
                  </a:cubicBezTo>
                  <a:close/>
                </a:path>
              </a:pathLst>
            </a:custGeom>
            <a:solidFill>
              <a:srgbClr val="F1C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8"/>
            <p:cNvSpPr/>
            <p:nvPr/>
          </p:nvSpPr>
          <p:spPr>
            <a:xfrm>
              <a:off x="3530154" y="4146861"/>
              <a:ext cx="27589" cy="30797"/>
            </a:xfrm>
            <a:custGeom>
              <a:avLst/>
              <a:gdLst/>
              <a:ahLst/>
              <a:cxnLst/>
              <a:rect l="l" t="t" r="r" b="b"/>
              <a:pathLst>
                <a:path w="834" h="930" extrusionOk="0">
                  <a:moveTo>
                    <a:pt x="691" y="525"/>
                  </a:moveTo>
                  <a:cubicBezTo>
                    <a:pt x="691" y="334"/>
                    <a:pt x="739" y="167"/>
                    <a:pt x="834" y="1"/>
                  </a:cubicBezTo>
                  <a:lnTo>
                    <a:pt x="143" y="24"/>
                  </a:lnTo>
                  <a:cubicBezTo>
                    <a:pt x="48" y="167"/>
                    <a:pt x="0" y="358"/>
                    <a:pt x="0" y="525"/>
                  </a:cubicBezTo>
                  <a:cubicBezTo>
                    <a:pt x="0" y="644"/>
                    <a:pt x="24" y="810"/>
                    <a:pt x="96" y="929"/>
                  </a:cubicBezTo>
                  <a:lnTo>
                    <a:pt x="739" y="929"/>
                  </a:lnTo>
                  <a:cubicBezTo>
                    <a:pt x="691" y="763"/>
                    <a:pt x="691" y="644"/>
                    <a:pt x="691" y="525"/>
                  </a:cubicBez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8"/>
            <p:cNvSpPr/>
            <p:nvPr/>
          </p:nvSpPr>
          <p:spPr>
            <a:xfrm>
              <a:off x="3410404" y="4076690"/>
              <a:ext cx="386044" cy="351946"/>
            </a:xfrm>
            <a:custGeom>
              <a:avLst/>
              <a:gdLst/>
              <a:ahLst/>
              <a:cxnLst/>
              <a:rect l="l" t="t" r="r" b="b"/>
              <a:pathLst>
                <a:path w="11670" h="10628" extrusionOk="0">
                  <a:moveTo>
                    <a:pt x="5430" y="1643"/>
                  </a:moveTo>
                  <a:cubicBezTo>
                    <a:pt x="5311" y="1643"/>
                    <a:pt x="5263" y="1739"/>
                    <a:pt x="5263" y="1810"/>
                  </a:cubicBezTo>
                  <a:cubicBezTo>
                    <a:pt x="5263" y="1905"/>
                    <a:pt x="5359" y="1977"/>
                    <a:pt x="5430" y="1977"/>
                  </a:cubicBezTo>
                  <a:lnTo>
                    <a:pt x="6264" y="1977"/>
                  </a:lnTo>
                  <a:cubicBezTo>
                    <a:pt x="6359" y="1977"/>
                    <a:pt x="6454" y="1905"/>
                    <a:pt x="6454" y="1810"/>
                  </a:cubicBezTo>
                  <a:cubicBezTo>
                    <a:pt x="6454" y="1739"/>
                    <a:pt x="6359" y="1643"/>
                    <a:pt x="6264" y="1643"/>
                  </a:cubicBezTo>
                  <a:close/>
                  <a:moveTo>
                    <a:pt x="5859" y="1143"/>
                  </a:moveTo>
                  <a:cubicBezTo>
                    <a:pt x="6121" y="1143"/>
                    <a:pt x="6359" y="1215"/>
                    <a:pt x="6549" y="1334"/>
                  </a:cubicBezTo>
                  <a:cubicBezTo>
                    <a:pt x="6692" y="1453"/>
                    <a:pt x="6788" y="1572"/>
                    <a:pt x="6788" y="1739"/>
                  </a:cubicBezTo>
                  <a:lnTo>
                    <a:pt x="6788" y="1786"/>
                  </a:lnTo>
                  <a:cubicBezTo>
                    <a:pt x="6788" y="1858"/>
                    <a:pt x="6811" y="1905"/>
                    <a:pt x="6835" y="1929"/>
                  </a:cubicBezTo>
                  <a:cubicBezTo>
                    <a:pt x="6978" y="2024"/>
                    <a:pt x="7073" y="2143"/>
                    <a:pt x="7145" y="2262"/>
                  </a:cubicBezTo>
                  <a:cubicBezTo>
                    <a:pt x="7192" y="2382"/>
                    <a:pt x="7216" y="2501"/>
                    <a:pt x="7216" y="2644"/>
                  </a:cubicBezTo>
                  <a:cubicBezTo>
                    <a:pt x="7216" y="2929"/>
                    <a:pt x="7073" y="3191"/>
                    <a:pt x="6835" y="3358"/>
                  </a:cubicBezTo>
                  <a:cubicBezTo>
                    <a:pt x="6573" y="3572"/>
                    <a:pt x="6192" y="3668"/>
                    <a:pt x="5859" y="3668"/>
                  </a:cubicBezTo>
                  <a:cubicBezTo>
                    <a:pt x="5525" y="3668"/>
                    <a:pt x="5144" y="3548"/>
                    <a:pt x="4859" y="3334"/>
                  </a:cubicBezTo>
                  <a:cubicBezTo>
                    <a:pt x="4620" y="3167"/>
                    <a:pt x="4478" y="2882"/>
                    <a:pt x="4478" y="2620"/>
                  </a:cubicBezTo>
                  <a:cubicBezTo>
                    <a:pt x="4478" y="2477"/>
                    <a:pt x="4525" y="2358"/>
                    <a:pt x="4573" y="2239"/>
                  </a:cubicBezTo>
                  <a:cubicBezTo>
                    <a:pt x="4668" y="2120"/>
                    <a:pt x="4763" y="2001"/>
                    <a:pt x="4859" y="1905"/>
                  </a:cubicBezTo>
                  <a:cubicBezTo>
                    <a:pt x="4906" y="1881"/>
                    <a:pt x="4930" y="1810"/>
                    <a:pt x="4930" y="1762"/>
                  </a:cubicBezTo>
                  <a:lnTo>
                    <a:pt x="4930" y="1739"/>
                  </a:lnTo>
                  <a:cubicBezTo>
                    <a:pt x="4930" y="1572"/>
                    <a:pt x="5025" y="1429"/>
                    <a:pt x="5168" y="1334"/>
                  </a:cubicBezTo>
                  <a:cubicBezTo>
                    <a:pt x="5359" y="1215"/>
                    <a:pt x="5573" y="1143"/>
                    <a:pt x="5859" y="1143"/>
                  </a:cubicBezTo>
                  <a:close/>
                  <a:moveTo>
                    <a:pt x="2620" y="2953"/>
                  </a:moveTo>
                  <a:cubicBezTo>
                    <a:pt x="2739" y="2953"/>
                    <a:pt x="2858" y="3001"/>
                    <a:pt x="2930" y="3096"/>
                  </a:cubicBezTo>
                  <a:cubicBezTo>
                    <a:pt x="3025" y="3191"/>
                    <a:pt x="3096" y="3310"/>
                    <a:pt x="3096" y="3429"/>
                  </a:cubicBezTo>
                  <a:cubicBezTo>
                    <a:pt x="3096" y="3548"/>
                    <a:pt x="3025" y="3668"/>
                    <a:pt x="2930" y="3763"/>
                  </a:cubicBezTo>
                  <a:cubicBezTo>
                    <a:pt x="2858" y="3834"/>
                    <a:pt x="2739" y="3906"/>
                    <a:pt x="2620" y="3906"/>
                  </a:cubicBezTo>
                  <a:cubicBezTo>
                    <a:pt x="2477" y="3906"/>
                    <a:pt x="2382" y="3834"/>
                    <a:pt x="2287" y="3763"/>
                  </a:cubicBezTo>
                  <a:cubicBezTo>
                    <a:pt x="2191" y="3668"/>
                    <a:pt x="2144" y="3548"/>
                    <a:pt x="2144" y="3429"/>
                  </a:cubicBezTo>
                  <a:cubicBezTo>
                    <a:pt x="2144" y="3310"/>
                    <a:pt x="2191" y="3191"/>
                    <a:pt x="2287" y="3096"/>
                  </a:cubicBezTo>
                  <a:cubicBezTo>
                    <a:pt x="2382" y="3001"/>
                    <a:pt x="2501" y="2953"/>
                    <a:pt x="2620" y="2953"/>
                  </a:cubicBezTo>
                  <a:close/>
                  <a:moveTo>
                    <a:pt x="9074" y="2953"/>
                  </a:moveTo>
                  <a:cubicBezTo>
                    <a:pt x="9193" y="2953"/>
                    <a:pt x="9312" y="3001"/>
                    <a:pt x="9407" y="3096"/>
                  </a:cubicBezTo>
                  <a:cubicBezTo>
                    <a:pt x="9479" y="3191"/>
                    <a:pt x="9550" y="3310"/>
                    <a:pt x="9550" y="3429"/>
                  </a:cubicBezTo>
                  <a:cubicBezTo>
                    <a:pt x="9550" y="3548"/>
                    <a:pt x="9479" y="3668"/>
                    <a:pt x="9407" y="3763"/>
                  </a:cubicBezTo>
                  <a:cubicBezTo>
                    <a:pt x="9312" y="3834"/>
                    <a:pt x="9193" y="3906"/>
                    <a:pt x="9074" y="3906"/>
                  </a:cubicBezTo>
                  <a:cubicBezTo>
                    <a:pt x="8955" y="3906"/>
                    <a:pt x="8836" y="3834"/>
                    <a:pt x="8740" y="3763"/>
                  </a:cubicBezTo>
                  <a:cubicBezTo>
                    <a:pt x="8645" y="3668"/>
                    <a:pt x="8598" y="3548"/>
                    <a:pt x="8598" y="3429"/>
                  </a:cubicBezTo>
                  <a:cubicBezTo>
                    <a:pt x="8598" y="3310"/>
                    <a:pt x="8645" y="3191"/>
                    <a:pt x="8740" y="3096"/>
                  </a:cubicBezTo>
                  <a:cubicBezTo>
                    <a:pt x="8836" y="3001"/>
                    <a:pt x="8955" y="2953"/>
                    <a:pt x="9074" y="2953"/>
                  </a:cubicBezTo>
                  <a:close/>
                  <a:moveTo>
                    <a:pt x="6359" y="3953"/>
                  </a:moveTo>
                  <a:lnTo>
                    <a:pt x="6359" y="4715"/>
                  </a:lnTo>
                  <a:lnTo>
                    <a:pt x="5359" y="4715"/>
                  </a:lnTo>
                  <a:lnTo>
                    <a:pt x="5359" y="3953"/>
                  </a:lnTo>
                  <a:cubicBezTo>
                    <a:pt x="5525" y="4001"/>
                    <a:pt x="5668" y="4025"/>
                    <a:pt x="5859" y="4025"/>
                  </a:cubicBezTo>
                  <a:cubicBezTo>
                    <a:pt x="6026" y="4025"/>
                    <a:pt x="6216" y="4001"/>
                    <a:pt x="6359" y="3953"/>
                  </a:cubicBezTo>
                  <a:close/>
                  <a:moveTo>
                    <a:pt x="4954" y="0"/>
                  </a:moveTo>
                  <a:cubicBezTo>
                    <a:pt x="4835" y="0"/>
                    <a:pt x="4740" y="95"/>
                    <a:pt x="4787" y="214"/>
                  </a:cubicBezTo>
                  <a:cubicBezTo>
                    <a:pt x="4811" y="262"/>
                    <a:pt x="4859" y="334"/>
                    <a:pt x="4954" y="334"/>
                  </a:cubicBezTo>
                  <a:lnTo>
                    <a:pt x="5645" y="334"/>
                  </a:lnTo>
                  <a:lnTo>
                    <a:pt x="5645" y="953"/>
                  </a:lnTo>
                  <a:cubicBezTo>
                    <a:pt x="5645" y="953"/>
                    <a:pt x="5097" y="1072"/>
                    <a:pt x="4930" y="1191"/>
                  </a:cubicBezTo>
                  <a:cubicBezTo>
                    <a:pt x="4716" y="1334"/>
                    <a:pt x="4573" y="1572"/>
                    <a:pt x="4549" y="1810"/>
                  </a:cubicBezTo>
                  <a:cubicBezTo>
                    <a:pt x="4454" y="1905"/>
                    <a:pt x="4382" y="1953"/>
                    <a:pt x="4335" y="2048"/>
                  </a:cubicBezTo>
                  <a:lnTo>
                    <a:pt x="2882" y="2072"/>
                  </a:lnTo>
                  <a:cubicBezTo>
                    <a:pt x="2763" y="2072"/>
                    <a:pt x="2692" y="2167"/>
                    <a:pt x="2692" y="2262"/>
                  </a:cubicBezTo>
                  <a:cubicBezTo>
                    <a:pt x="2692" y="2382"/>
                    <a:pt x="2787" y="2429"/>
                    <a:pt x="2882" y="2429"/>
                  </a:cubicBezTo>
                  <a:lnTo>
                    <a:pt x="4120" y="2405"/>
                  </a:lnTo>
                  <a:lnTo>
                    <a:pt x="4120" y="2405"/>
                  </a:lnTo>
                  <a:cubicBezTo>
                    <a:pt x="4097" y="2524"/>
                    <a:pt x="4073" y="2644"/>
                    <a:pt x="4073" y="2763"/>
                  </a:cubicBezTo>
                  <a:cubicBezTo>
                    <a:pt x="4073" y="2858"/>
                    <a:pt x="4097" y="2905"/>
                    <a:pt x="4097" y="2977"/>
                  </a:cubicBezTo>
                  <a:lnTo>
                    <a:pt x="3120" y="2977"/>
                  </a:lnTo>
                  <a:cubicBezTo>
                    <a:pt x="2953" y="2858"/>
                    <a:pt x="2763" y="2763"/>
                    <a:pt x="2549" y="2763"/>
                  </a:cubicBezTo>
                  <a:cubicBezTo>
                    <a:pt x="2310" y="2763"/>
                    <a:pt x="2144" y="2858"/>
                    <a:pt x="1977" y="2977"/>
                  </a:cubicBezTo>
                  <a:lnTo>
                    <a:pt x="524" y="2977"/>
                  </a:lnTo>
                  <a:cubicBezTo>
                    <a:pt x="477" y="2977"/>
                    <a:pt x="405" y="2953"/>
                    <a:pt x="382" y="2905"/>
                  </a:cubicBezTo>
                  <a:cubicBezTo>
                    <a:pt x="358" y="2882"/>
                    <a:pt x="310" y="2834"/>
                    <a:pt x="310" y="2763"/>
                  </a:cubicBezTo>
                  <a:cubicBezTo>
                    <a:pt x="310" y="2715"/>
                    <a:pt x="358" y="2644"/>
                    <a:pt x="382" y="2620"/>
                  </a:cubicBezTo>
                  <a:cubicBezTo>
                    <a:pt x="429" y="2596"/>
                    <a:pt x="501" y="2548"/>
                    <a:pt x="548" y="2548"/>
                  </a:cubicBezTo>
                  <a:lnTo>
                    <a:pt x="2096" y="2524"/>
                  </a:lnTo>
                  <a:cubicBezTo>
                    <a:pt x="2215" y="2524"/>
                    <a:pt x="2287" y="2429"/>
                    <a:pt x="2287" y="2358"/>
                  </a:cubicBezTo>
                  <a:cubicBezTo>
                    <a:pt x="2287" y="2239"/>
                    <a:pt x="2191" y="2167"/>
                    <a:pt x="2096" y="2167"/>
                  </a:cubicBezTo>
                  <a:lnTo>
                    <a:pt x="548" y="2191"/>
                  </a:lnTo>
                  <a:cubicBezTo>
                    <a:pt x="405" y="2191"/>
                    <a:pt x="262" y="2286"/>
                    <a:pt x="167" y="2382"/>
                  </a:cubicBezTo>
                  <a:cubicBezTo>
                    <a:pt x="48" y="2477"/>
                    <a:pt x="0" y="2620"/>
                    <a:pt x="0" y="2763"/>
                  </a:cubicBezTo>
                  <a:cubicBezTo>
                    <a:pt x="0" y="2905"/>
                    <a:pt x="72" y="3072"/>
                    <a:pt x="167" y="3144"/>
                  </a:cubicBezTo>
                  <a:cubicBezTo>
                    <a:pt x="262" y="3239"/>
                    <a:pt x="548" y="3334"/>
                    <a:pt x="548" y="3334"/>
                  </a:cubicBezTo>
                  <a:lnTo>
                    <a:pt x="1810" y="3334"/>
                  </a:lnTo>
                  <a:cubicBezTo>
                    <a:pt x="1810" y="3334"/>
                    <a:pt x="1787" y="3453"/>
                    <a:pt x="1787" y="3548"/>
                  </a:cubicBezTo>
                  <a:cubicBezTo>
                    <a:pt x="1787" y="3739"/>
                    <a:pt x="1858" y="3953"/>
                    <a:pt x="2025" y="4096"/>
                  </a:cubicBezTo>
                  <a:cubicBezTo>
                    <a:pt x="2168" y="4263"/>
                    <a:pt x="2382" y="4334"/>
                    <a:pt x="2572" y="4334"/>
                  </a:cubicBezTo>
                  <a:cubicBezTo>
                    <a:pt x="2787" y="4334"/>
                    <a:pt x="3001" y="4263"/>
                    <a:pt x="3144" y="4096"/>
                  </a:cubicBezTo>
                  <a:cubicBezTo>
                    <a:pt x="3287" y="3953"/>
                    <a:pt x="3382" y="3739"/>
                    <a:pt x="3382" y="3548"/>
                  </a:cubicBezTo>
                  <a:cubicBezTo>
                    <a:pt x="3382" y="3453"/>
                    <a:pt x="3382" y="3382"/>
                    <a:pt x="3358" y="3310"/>
                  </a:cubicBezTo>
                  <a:lnTo>
                    <a:pt x="4239" y="3310"/>
                  </a:lnTo>
                  <a:cubicBezTo>
                    <a:pt x="4335" y="3477"/>
                    <a:pt x="4478" y="3620"/>
                    <a:pt x="4620" y="3739"/>
                  </a:cubicBezTo>
                  <a:cubicBezTo>
                    <a:pt x="4716" y="3834"/>
                    <a:pt x="4978" y="3953"/>
                    <a:pt x="4978" y="3953"/>
                  </a:cubicBezTo>
                  <a:lnTo>
                    <a:pt x="4978" y="4977"/>
                  </a:lnTo>
                  <a:cubicBezTo>
                    <a:pt x="4978" y="4977"/>
                    <a:pt x="5025" y="5096"/>
                    <a:pt x="5073" y="5120"/>
                  </a:cubicBezTo>
                  <a:cubicBezTo>
                    <a:pt x="4930" y="5263"/>
                    <a:pt x="4835" y="5454"/>
                    <a:pt x="4811" y="5644"/>
                  </a:cubicBezTo>
                  <a:cubicBezTo>
                    <a:pt x="4716" y="5620"/>
                    <a:pt x="4668" y="5620"/>
                    <a:pt x="4573" y="5620"/>
                  </a:cubicBezTo>
                  <a:cubicBezTo>
                    <a:pt x="4216" y="5620"/>
                    <a:pt x="3858" y="5763"/>
                    <a:pt x="3620" y="6001"/>
                  </a:cubicBezTo>
                  <a:cubicBezTo>
                    <a:pt x="3382" y="6239"/>
                    <a:pt x="3239" y="6573"/>
                    <a:pt x="3239" y="6930"/>
                  </a:cubicBezTo>
                  <a:lnTo>
                    <a:pt x="3144" y="6930"/>
                  </a:lnTo>
                  <a:cubicBezTo>
                    <a:pt x="2834" y="6930"/>
                    <a:pt x="2572" y="7049"/>
                    <a:pt x="2358" y="7264"/>
                  </a:cubicBezTo>
                  <a:cubicBezTo>
                    <a:pt x="2215" y="7430"/>
                    <a:pt x="2096" y="7645"/>
                    <a:pt x="2072" y="7906"/>
                  </a:cubicBezTo>
                  <a:cubicBezTo>
                    <a:pt x="1715" y="8073"/>
                    <a:pt x="1406" y="8335"/>
                    <a:pt x="1167" y="8621"/>
                  </a:cubicBezTo>
                  <a:cubicBezTo>
                    <a:pt x="929" y="8954"/>
                    <a:pt x="786" y="9383"/>
                    <a:pt x="786" y="9812"/>
                  </a:cubicBezTo>
                  <a:cubicBezTo>
                    <a:pt x="786" y="10050"/>
                    <a:pt x="810" y="10288"/>
                    <a:pt x="905" y="10502"/>
                  </a:cubicBezTo>
                  <a:cubicBezTo>
                    <a:pt x="905" y="10598"/>
                    <a:pt x="977" y="10621"/>
                    <a:pt x="1048" y="10621"/>
                  </a:cubicBezTo>
                  <a:lnTo>
                    <a:pt x="10550" y="10621"/>
                  </a:lnTo>
                  <a:cubicBezTo>
                    <a:pt x="10563" y="10626"/>
                    <a:pt x="10575" y="10628"/>
                    <a:pt x="10586" y="10628"/>
                  </a:cubicBezTo>
                  <a:cubicBezTo>
                    <a:pt x="10638" y="10628"/>
                    <a:pt x="10674" y="10585"/>
                    <a:pt x="10693" y="10526"/>
                  </a:cubicBezTo>
                  <a:lnTo>
                    <a:pt x="10788" y="10169"/>
                  </a:lnTo>
                  <a:cubicBezTo>
                    <a:pt x="10812" y="10050"/>
                    <a:pt x="10812" y="9931"/>
                    <a:pt x="10812" y="9812"/>
                  </a:cubicBezTo>
                  <a:cubicBezTo>
                    <a:pt x="10812" y="9383"/>
                    <a:pt x="10669" y="8954"/>
                    <a:pt x="10431" y="8621"/>
                  </a:cubicBezTo>
                  <a:cubicBezTo>
                    <a:pt x="10217" y="8311"/>
                    <a:pt x="9907" y="8073"/>
                    <a:pt x="9550" y="7906"/>
                  </a:cubicBezTo>
                  <a:cubicBezTo>
                    <a:pt x="9502" y="7668"/>
                    <a:pt x="9383" y="7430"/>
                    <a:pt x="9217" y="7264"/>
                  </a:cubicBezTo>
                  <a:cubicBezTo>
                    <a:pt x="9002" y="7049"/>
                    <a:pt x="8740" y="6930"/>
                    <a:pt x="8431" y="6930"/>
                  </a:cubicBezTo>
                  <a:lnTo>
                    <a:pt x="8359" y="6930"/>
                  </a:lnTo>
                  <a:cubicBezTo>
                    <a:pt x="8359" y="6811"/>
                    <a:pt x="8359" y="6716"/>
                    <a:pt x="8312" y="6644"/>
                  </a:cubicBezTo>
                  <a:cubicBezTo>
                    <a:pt x="8288" y="6525"/>
                    <a:pt x="8264" y="6430"/>
                    <a:pt x="8193" y="6335"/>
                  </a:cubicBezTo>
                  <a:cubicBezTo>
                    <a:pt x="8156" y="6262"/>
                    <a:pt x="8092" y="6231"/>
                    <a:pt x="8021" y="6231"/>
                  </a:cubicBezTo>
                  <a:cubicBezTo>
                    <a:pt x="7999" y="6231"/>
                    <a:pt x="7977" y="6234"/>
                    <a:pt x="7955" y="6239"/>
                  </a:cubicBezTo>
                  <a:cubicBezTo>
                    <a:pt x="7883" y="6311"/>
                    <a:pt x="7835" y="6406"/>
                    <a:pt x="7883" y="6478"/>
                  </a:cubicBezTo>
                  <a:cubicBezTo>
                    <a:pt x="7907" y="6549"/>
                    <a:pt x="7931" y="6597"/>
                    <a:pt x="7955" y="6692"/>
                  </a:cubicBezTo>
                  <a:cubicBezTo>
                    <a:pt x="8002" y="6811"/>
                    <a:pt x="8002" y="6930"/>
                    <a:pt x="8002" y="7025"/>
                  </a:cubicBezTo>
                  <a:lnTo>
                    <a:pt x="8002" y="7121"/>
                  </a:lnTo>
                  <a:cubicBezTo>
                    <a:pt x="8002" y="7192"/>
                    <a:pt x="8050" y="7287"/>
                    <a:pt x="8145" y="7287"/>
                  </a:cubicBezTo>
                  <a:cubicBezTo>
                    <a:pt x="8193" y="7287"/>
                    <a:pt x="8264" y="7264"/>
                    <a:pt x="8312" y="7264"/>
                  </a:cubicBezTo>
                  <a:lnTo>
                    <a:pt x="8431" y="7264"/>
                  </a:lnTo>
                  <a:cubicBezTo>
                    <a:pt x="8645" y="7264"/>
                    <a:pt x="8836" y="7311"/>
                    <a:pt x="8979" y="7478"/>
                  </a:cubicBezTo>
                  <a:cubicBezTo>
                    <a:pt x="9098" y="7621"/>
                    <a:pt x="9193" y="7787"/>
                    <a:pt x="9193" y="8002"/>
                  </a:cubicBezTo>
                  <a:cubicBezTo>
                    <a:pt x="9193" y="8002"/>
                    <a:pt x="9193" y="8073"/>
                    <a:pt x="9217" y="8097"/>
                  </a:cubicBezTo>
                  <a:cubicBezTo>
                    <a:pt x="9217" y="8121"/>
                    <a:pt x="9241" y="8192"/>
                    <a:pt x="9312" y="8192"/>
                  </a:cubicBezTo>
                  <a:cubicBezTo>
                    <a:pt x="9622" y="8311"/>
                    <a:pt x="9931" y="8502"/>
                    <a:pt x="10145" y="8811"/>
                  </a:cubicBezTo>
                  <a:cubicBezTo>
                    <a:pt x="10336" y="9073"/>
                    <a:pt x="10455" y="9431"/>
                    <a:pt x="10455" y="9788"/>
                  </a:cubicBezTo>
                  <a:cubicBezTo>
                    <a:pt x="10455" y="9883"/>
                    <a:pt x="10455" y="10002"/>
                    <a:pt x="10431" y="10097"/>
                  </a:cubicBezTo>
                  <a:cubicBezTo>
                    <a:pt x="10431" y="10145"/>
                    <a:pt x="10431" y="10216"/>
                    <a:pt x="10407" y="10264"/>
                  </a:cubicBezTo>
                  <a:lnTo>
                    <a:pt x="8979" y="10264"/>
                  </a:lnTo>
                  <a:lnTo>
                    <a:pt x="8979" y="10169"/>
                  </a:lnTo>
                  <a:cubicBezTo>
                    <a:pt x="8979" y="9669"/>
                    <a:pt x="8764" y="9192"/>
                    <a:pt x="8407" y="8835"/>
                  </a:cubicBezTo>
                  <a:cubicBezTo>
                    <a:pt x="8074" y="8478"/>
                    <a:pt x="7597" y="8264"/>
                    <a:pt x="7073" y="8264"/>
                  </a:cubicBezTo>
                  <a:lnTo>
                    <a:pt x="6954" y="8264"/>
                  </a:lnTo>
                  <a:cubicBezTo>
                    <a:pt x="6930" y="8002"/>
                    <a:pt x="6811" y="7764"/>
                    <a:pt x="6621" y="7597"/>
                  </a:cubicBezTo>
                  <a:cubicBezTo>
                    <a:pt x="6407" y="7359"/>
                    <a:pt x="6121" y="7240"/>
                    <a:pt x="5787" y="7240"/>
                  </a:cubicBezTo>
                  <a:cubicBezTo>
                    <a:pt x="5454" y="7240"/>
                    <a:pt x="5168" y="7383"/>
                    <a:pt x="4954" y="7597"/>
                  </a:cubicBezTo>
                  <a:cubicBezTo>
                    <a:pt x="4787" y="7764"/>
                    <a:pt x="4668" y="8002"/>
                    <a:pt x="4620" y="8264"/>
                  </a:cubicBezTo>
                  <a:lnTo>
                    <a:pt x="4501" y="8264"/>
                  </a:lnTo>
                  <a:cubicBezTo>
                    <a:pt x="4335" y="8264"/>
                    <a:pt x="4144" y="8311"/>
                    <a:pt x="3978" y="8359"/>
                  </a:cubicBezTo>
                  <a:cubicBezTo>
                    <a:pt x="3787" y="8383"/>
                    <a:pt x="3644" y="8478"/>
                    <a:pt x="3501" y="8573"/>
                  </a:cubicBezTo>
                  <a:cubicBezTo>
                    <a:pt x="3406" y="8621"/>
                    <a:pt x="3382" y="8716"/>
                    <a:pt x="3430" y="8811"/>
                  </a:cubicBezTo>
                  <a:cubicBezTo>
                    <a:pt x="3473" y="8869"/>
                    <a:pt x="3525" y="8901"/>
                    <a:pt x="3575" y="8901"/>
                  </a:cubicBezTo>
                  <a:cubicBezTo>
                    <a:pt x="3608" y="8901"/>
                    <a:pt x="3640" y="8887"/>
                    <a:pt x="3668" y="8859"/>
                  </a:cubicBezTo>
                  <a:cubicBezTo>
                    <a:pt x="3787" y="8788"/>
                    <a:pt x="3906" y="8716"/>
                    <a:pt x="4073" y="8692"/>
                  </a:cubicBezTo>
                  <a:cubicBezTo>
                    <a:pt x="4216" y="8669"/>
                    <a:pt x="4359" y="8621"/>
                    <a:pt x="4501" y="8621"/>
                  </a:cubicBezTo>
                  <a:cubicBezTo>
                    <a:pt x="4573" y="8621"/>
                    <a:pt x="4668" y="8669"/>
                    <a:pt x="4740" y="8669"/>
                  </a:cubicBezTo>
                  <a:cubicBezTo>
                    <a:pt x="4859" y="8669"/>
                    <a:pt x="4954" y="8597"/>
                    <a:pt x="4954" y="8502"/>
                  </a:cubicBezTo>
                  <a:lnTo>
                    <a:pt x="4954" y="8430"/>
                  </a:lnTo>
                  <a:cubicBezTo>
                    <a:pt x="4954" y="8216"/>
                    <a:pt x="5049" y="8002"/>
                    <a:pt x="5192" y="7859"/>
                  </a:cubicBezTo>
                  <a:cubicBezTo>
                    <a:pt x="5335" y="7716"/>
                    <a:pt x="5549" y="7621"/>
                    <a:pt x="5787" y="7621"/>
                  </a:cubicBezTo>
                  <a:cubicBezTo>
                    <a:pt x="6026" y="7621"/>
                    <a:pt x="6240" y="7716"/>
                    <a:pt x="6383" y="7859"/>
                  </a:cubicBezTo>
                  <a:cubicBezTo>
                    <a:pt x="6502" y="7978"/>
                    <a:pt x="6621" y="8192"/>
                    <a:pt x="6621" y="8383"/>
                  </a:cubicBezTo>
                  <a:lnTo>
                    <a:pt x="6621" y="8478"/>
                  </a:lnTo>
                  <a:cubicBezTo>
                    <a:pt x="6621" y="8585"/>
                    <a:pt x="6697" y="8672"/>
                    <a:pt x="6799" y="8672"/>
                  </a:cubicBezTo>
                  <a:cubicBezTo>
                    <a:pt x="6811" y="8672"/>
                    <a:pt x="6823" y="8671"/>
                    <a:pt x="6835" y="8669"/>
                  </a:cubicBezTo>
                  <a:cubicBezTo>
                    <a:pt x="6930" y="8621"/>
                    <a:pt x="6978" y="8621"/>
                    <a:pt x="7073" y="8621"/>
                  </a:cubicBezTo>
                  <a:cubicBezTo>
                    <a:pt x="7478" y="8621"/>
                    <a:pt x="7907" y="8788"/>
                    <a:pt x="8169" y="9073"/>
                  </a:cubicBezTo>
                  <a:cubicBezTo>
                    <a:pt x="8431" y="9335"/>
                    <a:pt x="8621" y="9764"/>
                    <a:pt x="8621" y="10169"/>
                  </a:cubicBezTo>
                  <a:lnTo>
                    <a:pt x="8621" y="10264"/>
                  </a:lnTo>
                  <a:lnTo>
                    <a:pt x="2906" y="10264"/>
                  </a:lnTo>
                  <a:cubicBezTo>
                    <a:pt x="2906" y="10264"/>
                    <a:pt x="2906" y="9907"/>
                    <a:pt x="2953" y="9740"/>
                  </a:cubicBezTo>
                  <a:cubicBezTo>
                    <a:pt x="3001" y="9621"/>
                    <a:pt x="3049" y="9454"/>
                    <a:pt x="3144" y="9335"/>
                  </a:cubicBezTo>
                  <a:cubicBezTo>
                    <a:pt x="3168" y="9264"/>
                    <a:pt x="3168" y="9169"/>
                    <a:pt x="3073" y="9097"/>
                  </a:cubicBezTo>
                  <a:cubicBezTo>
                    <a:pt x="3049" y="9089"/>
                    <a:pt x="3022" y="9084"/>
                    <a:pt x="2995" y="9084"/>
                  </a:cubicBezTo>
                  <a:cubicBezTo>
                    <a:pt x="2940" y="9084"/>
                    <a:pt x="2882" y="9105"/>
                    <a:pt x="2834" y="9169"/>
                  </a:cubicBezTo>
                  <a:cubicBezTo>
                    <a:pt x="2763" y="9312"/>
                    <a:pt x="2692" y="9454"/>
                    <a:pt x="2644" y="9645"/>
                  </a:cubicBezTo>
                  <a:cubicBezTo>
                    <a:pt x="2596" y="9859"/>
                    <a:pt x="2572" y="10050"/>
                    <a:pt x="2572" y="10240"/>
                  </a:cubicBezTo>
                  <a:lnTo>
                    <a:pt x="1144" y="10240"/>
                  </a:lnTo>
                  <a:cubicBezTo>
                    <a:pt x="1120" y="10097"/>
                    <a:pt x="1096" y="9907"/>
                    <a:pt x="1096" y="9764"/>
                  </a:cubicBezTo>
                  <a:cubicBezTo>
                    <a:pt x="1096" y="9407"/>
                    <a:pt x="1215" y="9050"/>
                    <a:pt x="1406" y="8788"/>
                  </a:cubicBezTo>
                  <a:cubicBezTo>
                    <a:pt x="1620" y="8478"/>
                    <a:pt x="1929" y="8264"/>
                    <a:pt x="2239" y="8145"/>
                  </a:cubicBezTo>
                  <a:cubicBezTo>
                    <a:pt x="2358" y="8121"/>
                    <a:pt x="2358" y="8026"/>
                    <a:pt x="2358" y="7978"/>
                  </a:cubicBezTo>
                  <a:cubicBezTo>
                    <a:pt x="2358" y="7787"/>
                    <a:pt x="2453" y="7597"/>
                    <a:pt x="2572" y="7478"/>
                  </a:cubicBezTo>
                  <a:cubicBezTo>
                    <a:pt x="2715" y="7359"/>
                    <a:pt x="2906" y="7264"/>
                    <a:pt x="3120" y="7264"/>
                  </a:cubicBezTo>
                  <a:lnTo>
                    <a:pt x="3239" y="7264"/>
                  </a:lnTo>
                  <a:cubicBezTo>
                    <a:pt x="3287" y="7264"/>
                    <a:pt x="3311" y="7287"/>
                    <a:pt x="3358" y="7287"/>
                  </a:cubicBezTo>
                  <a:cubicBezTo>
                    <a:pt x="3371" y="7291"/>
                    <a:pt x="3384" y="7293"/>
                    <a:pt x="3397" y="7293"/>
                  </a:cubicBezTo>
                  <a:cubicBezTo>
                    <a:pt x="3460" y="7293"/>
                    <a:pt x="3529" y="7247"/>
                    <a:pt x="3549" y="7168"/>
                  </a:cubicBezTo>
                  <a:cubicBezTo>
                    <a:pt x="3596" y="7121"/>
                    <a:pt x="3549" y="7002"/>
                    <a:pt x="3549" y="6930"/>
                  </a:cubicBezTo>
                  <a:cubicBezTo>
                    <a:pt x="3549" y="6668"/>
                    <a:pt x="3668" y="6406"/>
                    <a:pt x="3858" y="6216"/>
                  </a:cubicBezTo>
                  <a:cubicBezTo>
                    <a:pt x="4025" y="6049"/>
                    <a:pt x="4311" y="5930"/>
                    <a:pt x="4573" y="5930"/>
                  </a:cubicBezTo>
                  <a:lnTo>
                    <a:pt x="4740" y="5930"/>
                  </a:lnTo>
                  <a:cubicBezTo>
                    <a:pt x="4811" y="5930"/>
                    <a:pt x="4859" y="5930"/>
                    <a:pt x="4930" y="5954"/>
                  </a:cubicBezTo>
                  <a:cubicBezTo>
                    <a:pt x="4956" y="5966"/>
                    <a:pt x="4979" y="5972"/>
                    <a:pt x="5002" y="5972"/>
                  </a:cubicBezTo>
                  <a:cubicBezTo>
                    <a:pt x="5062" y="5972"/>
                    <a:pt x="5110" y="5928"/>
                    <a:pt x="5144" y="5858"/>
                  </a:cubicBezTo>
                  <a:lnTo>
                    <a:pt x="5144" y="5811"/>
                  </a:lnTo>
                  <a:lnTo>
                    <a:pt x="5144" y="5739"/>
                  </a:lnTo>
                  <a:cubicBezTo>
                    <a:pt x="5144" y="5573"/>
                    <a:pt x="5216" y="5382"/>
                    <a:pt x="5335" y="5263"/>
                  </a:cubicBezTo>
                  <a:cubicBezTo>
                    <a:pt x="5454" y="5144"/>
                    <a:pt x="5645" y="5049"/>
                    <a:pt x="5811" y="5049"/>
                  </a:cubicBezTo>
                  <a:cubicBezTo>
                    <a:pt x="6002" y="5049"/>
                    <a:pt x="6168" y="5144"/>
                    <a:pt x="6288" y="5263"/>
                  </a:cubicBezTo>
                  <a:cubicBezTo>
                    <a:pt x="6454" y="5382"/>
                    <a:pt x="6502" y="5596"/>
                    <a:pt x="6502" y="5763"/>
                  </a:cubicBezTo>
                  <a:cubicBezTo>
                    <a:pt x="6478" y="5858"/>
                    <a:pt x="6573" y="5954"/>
                    <a:pt x="6645" y="5954"/>
                  </a:cubicBezTo>
                  <a:lnTo>
                    <a:pt x="6716" y="5954"/>
                  </a:lnTo>
                  <a:cubicBezTo>
                    <a:pt x="6811" y="5930"/>
                    <a:pt x="6930" y="5882"/>
                    <a:pt x="7050" y="5882"/>
                  </a:cubicBezTo>
                  <a:cubicBezTo>
                    <a:pt x="7121" y="5882"/>
                    <a:pt x="7192" y="5882"/>
                    <a:pt x="7288" y="5930"/>
                  </a:cubicBezTo>
                  <a:cubicBezTo>
                    <a:pt x="7335" y="5954"/>
                    <a:pt x="7431" y="5978"/>
                    <a:pt x="7478" y="6025"/>
                  </a:cubicBezTo>
                  <a:cubicBezTo>
                    <a:pt x="7501" y="6031"/>
                    <a:pt x="7525" y="6034"/>
                    <a:pt x="7548" y="6034"/>
                  </a:cubicBezTo>
                  <a:cubicBezTo>
                    <a:pt x="7624" y="6034"/>
                    <a:pt x="7698" y="6003"/>
                    <a:pt x="7716" y="5930"/>
                  </a:cubicBezTo>
                  <a:cubicBezTo>
                    <a:pt x="7764" y="5835"/>
                    <a:pt x="7716" y="5716"/>
                    <a:pt x="7645" y="5692"/>
                  </a:cubicBezTo>
                  <a:cubicBezTo>
                    <a:pt x="7550" y="5620"/>
                    <a:pt x="7431" y="5596"/>
                    <a:pt x="7335" y="5573"/>
                  </a:cubicBezTo>
                  <a:cubicBezTo>
                    <a:pt x="7240" y="5525"/>
                    <a:pt x="7169" y="5525"/>
                    <a:pt x="7050" y="5525"/>
                  </a:cubicBezTo>
                  <a:cubicBezTo>
                    <a:pt x="6954" y="5525"/>
                    <a:pt x="6883" y="5573"/>
                    <a:pt x="6811" y="5573"/>
                  </a:cubicBezTo>
                  <a:cubicBezTo>
                    <a:pt x="6764" y="5358"/>
                    <a:pt x="6645" y="5192"/>
                    <a:pt x="6526" y="5025"/>
                  </a:cubicBezTo>
                  <a:cubicBezTo>
                    <a:pt x="6597" y="5001"/>
                    <a:pt x="6621" y="4882"/>
                    <a:pt x="6621" y="4882"/>
                  </a:cubicBezTo>
                  <a:lnTo>
                    <a:pt x="6621" y="3882"/>
                  </a:lnTo>
                  <a:cubicBezTo>
                    <a:pt x="6621" y="3882"/>
                    <a:pt x="6907" y="3763"/>
                    <a:pt x="7002" y="3668"/>
                  </a:cubicBezTo>
                  <a:cubicBezTo>
                    <a:pt x="7192" y="3548"/>
                    <a:pt x="7312" y="3406"/>
                    <a:pt x="7407" y="3215"/>
                  </a:cubicBezTo>
                  <a:lnTo>
                    <a:pt x="8288" y="3215"/>
                  </a:lnTo>
                  <a:cubicBezTo>
                    <a:pt x="8264" y="3287"/>
                    <a:pt x="8264" y="3358"/>
                    <a:pt x="8264" y="3453"/>
                  </a:cubicBezTo>
                  <a:cubicBezTo>
                    <a:pt x="8264" y="3668"/>
                    <a:pt x="8359" y="3882"/>
                    <a:pt x="8502" y="4025"/>
                  </a:cubicBezTo>
                  <a:cubicBezTo>
                    <a:pt x="8645" y="4168"/>
                    <a:pt x="8859" y="4263"/>
                    <a:pt x="9074" y="4263"/>
                  </a:cubicBezTo>
                  <a:cubicBezTo>
                    <a:pt x="9264" y="4263"/>
                    <a:pt x="9479" y="4168"/>
                    <a:pt x="9622" y="4025"/>
                  </a:cubicBezTo>
                  <a:cubicBezTo>
                    <a:pt x="9788" y="3882"/>
                    <a:pt x="9860" y="3668"/>
                    <a:pt x="9860" y="3453"/>
                  </a:cubicBezTo>
                  <a:cubicBezTo>
                    <a:pt x="9860" y="3358"/>
                    <a:pt x="9860" y="3310"/>
                    <a:pt x="9836" y="3215"/>
                  </a:cubicBezTo>
                  <a:lnTo>
                    <a:pt x="10169" y="3215"/>
                  </a:lnTo>
                  <a:cubicBezTo>
                    <a:pt x="10265" y="3215"/>
                    <a:pt x="10336" y="3120"/>
                    <a:pt x="10336" y="3048"/>
                  </a:cubicBezTo>
                  <a:cubicBezTo>
                    <a:pt x="10336" y="2953"/>
                    <a:pt x="10265" y="2858"/>
                    <a:pt x="10169" y="2858"/>
                  </a:cubicBezTo>
                  <a:lnTo>
                    <a:pt x="9622" y="2858"/>
                  </a:lnTo>
                  <a:cubicBezTo>
                    <a:pt x="9479" y="2739"/>
                    <a:pt x="9264" y="2644"/>
                    <a:pt x="9074" y="2644"/>
                  </a:cubicBezTo>
                  <a:cubicBezTo>
                    <a:pt x="8836" y="2644"/>
                    <a:pt x="8645" y="2739"/>
                    <a:pt x="8502" y="2858"/>
                  </a:cubicBezTo>
                  <a:lnTo>
                    <a:pt x="7526" y="2858"/>
                  </a:lnTo>
                  <a:cubicBezTo>
                    <a:pt x="7550" y="2810"/>
                    <a:pt x="7550" y="2715"/>
                    <a:pt x="7550" y="2644"/>
                  </a:cubicBezTo>
                  <a:cubicBezTo>
                    <a:pt x="7550" y="2524"/>
                    <a:pt x="7526" y="2405"/>
                    <a:pt x="7502" y="2286"/>
                  </a:cubicBezTo>
                  <a:lnTo>
                    <a:pt x="7502" y="2286"/>
                  </a:lnTo>
                  <a:lnTo>
                    <a:pt x="11074" y="2382"/>
                  </a:lnTo>
                  <a:cubicBezTo>
                    <a:pt x="11146" y="2382"/>
                    <a:pt x="11217" y="2405"/>
                    <a:pt x="11241" y="2453"/>
                  </a:cubicBezTo>
                  <a:cubicBezTo>
                    <a:pt x="11265" y="2477"/>
                    <a:pt x="11312" y="2524"/>
                    <a:pt x="11312" y="2596"/>
                  </a:cubicBezTo>
                  <a:cubicBezTo>
                    <a:pt x="11312" y="2644"/>
                    <a:pt x="11265" y="2715"/>
                    <a:pt x="11241" y="2739"/>
                  </a:cubicBezTo>
                  <a:cubicBezTo>
                    <a:pt x="11217" y="2763"/>
                    <a:pt x="11146" y="2810"/>
                    <a:pt x="11098" y="2810"/>
                  </a:cubicBezTo>
                  <a:lnTo>
                    <a:pt x="10955" y="2810"/>
                  </a:lnTo>
                  <a:cubicBezTo>
                    <a:pt x="10860" y="2810"/>
                    <a:pt x="10765" y="2858"/>
                    <a:pt x="10765" y="2977"/>
                  </a:cubicBezTo>
                  <a:cubicBezTo>
                    <a:pt x="10765" y="3096"/>
                    <a:pt x="10860" y="3167"/>
                    <a:pt x="10955" y="3167"/>
                  </a:cubicBezTo>
                  <a:lnTo>
                    <a:pt x="11098" y="3167"/>
                  </a:lnTo>
                  <a:cubicBezTo>
                    <a:pt x="11113" y="3170"/>
                    <a:pt x="11128" y="3171"/>
                    <a:pt x="11143" y="3171"/>
                  </a:cubicBezTo>
                  <a:cubicBezTo>
                    <a:pt x="11271" y="3171"/>
                    <a:pt x="11394" y="3086"/>
                    <a:pt x="11479" y="3001"/>
                  </a:cubicBezTo>
                  <a:cubicBezTo>
                    <a:pt x="11598" y="2929"/>
                    <a:pt x="11670" y="2763"/>
                    <a:pt x="11670" y="2620"/>
                  </a:cubicBezTo>
                  <a:cubicBezTo>
                    <a:pt x="11670" y="2477"/>
                    <a:pt x="11574" y="2334"/>
                    <a:pt x="11479" y="2239"/>
                  </a:cubicBezTo>
                  <a:cubicBezTo>
                    <a:pt x="11384" y="2120"/>
                    <a:pt x="11241" y="2048"/>
                    <a:pt x="11098" y="2048"/>
                  </a:cubicBezTo>
                  <a:lnTo>
                    <a:pt x="7335" y="1929"/>
                  </a:lnTo>
                  <a:cubicBezTo>
                    <a:pt x="7288" y="1858"/>
                    <a:pt x="7216" y="1762"/>
                    <a:pt x="7145" y="1691"/>
                  </a:cubicBezTo>
                  <a:cubicBezTo>
                    <a:pt x="7097" y="1453"/>
                    <a:pt x="6954" y="1215"/>
                    <a:pt x="6692" y="1191"/>
                  </a:cubicBezTo>
                  <a:cubicBezTo>
                    <a:pt x="6502" y="1072"/>
                    <a:pt x="5978" y="953"/>
                    <a:pt x="5978" y="953"/>
                  </a:cubicBezTo>
                  <a:lnTo>
                    <a:pt x="5978" y="334"/>
                  </a:lnTo>
                  <a:lnTo>
                    <a:pt x="6645" y="334"/>
                  </a:lnTo>
                  <a:cubicBezTo>
                    <a:pt x="6764" y="334"/>
                    <a:pt x="6835" y="238"/>
                    <a:pt x="6835" y="143"/>
                  </a:cubicBezTo>
                  <a:cubicBezTo>
                    <a:pt x="6835" y="48"/>
                    <a:pt x="6740" y="0"/>
                    <a:pt x="6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68"/>
          <p:cNvGrpSpPr/>
          <p:nvPr/>
        </p:nvGrpSpPr>
        <p:grpSpPr>
          <a:xfrm>
            <a:off x="6701778" y="3980144"/>
            <a:ext cx="383695" cy="384896"/>
            <a:chOff x="7996086" y="2154033"/>
            <a:chExt cx="383695" cy="384896"/>
          </a:xfrm>
        </p:grpSpPr>
        <p:sp>
          <p:nvSpPr>
            <p:cNvPr id="6200" name="Google Shape;6200;p68"/>
            <p:cNvSpPr/>
            <p:nvPr/>
          </p:nvSpPr>
          <p:spPr>
            <a:xfrm>
              <a:off x="8241870" y="2353551"/>
              <a:ext cx="43368" cy="29207"/>
            </a:xfrm>
            <a:custGeom>
              <a:avLst/>
              <a:gdLst/>
              <a:ahLst/>
              <a:cxnLst/>
              <a:rect l="l" t="t" r="r" b="b"/>
              <a:pathLst>
                <a:path w="1311" h="882" extrusionOk="0">
                  <a:moveTo>
                    <a:pt x="96" y="1"/>
                  </a:moveTo>
                  <a:lnTo>
                    <a:pt x="1239" y="120"/>
                  </a:lnTo>
                  <a:lnTo>
                    <a:pt x="1311" y="453"/>
                  </a:lnTo>
                  <a:lnTo>
                    <a:pt x="1239" y="787"/>
                  </a:lnTo>
                  <a:lnTo>
                    <a:pt x="96" y="882"/>
                  </a:lnTo>
                  <a:lnTo>
                    <a:pt x="1" y="406"/>
                  </a:lnTo>
                  <a:close/>
                </a:path>
              </a:pathLst>
            </a:custGeom>
            <a:solidFill>
              <a:srgbClr val="DDE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8"/>
            <p:cNvSpPr/>
            <p:nvPr/>
          </p:nvSpPr>
          <p:spPr>
            <a:xfrm>
              <a:off x="8167043" y="2353551"/>
              <a:ext cx="55177" cy="31592"/>
            </a:xfrm>
            <a:custGeom>
              <a:avLst/>
              <a:gdLst/>
              <a:ahLst/>
              <a:cxnLst/>
              <a:rect l="l" t="t" r="r" b="b"/>
              <a:pathLst>
                <a:path w="1668" h="954" extrusionOk="0">
                  <a:moveTo>
                    <a:pt x="0" y="1"/>
                  </a:moveTo>
                  <a:lnTo>
                    <a:pt x="1667" y="1"/>
                  </a:lnTo>
                  <a:lnTo>
                    <a:pt x="1667" y="953"/>
                  </a:lnTo>
                  <a:lnTo>
                    <a:pt x="0" y="953"/>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8"/>
            <p:cNvSpPr/>
            <p:nvPr/>
          </p:nvSpPr>
          <p:spPr>
            <a:xfrm>
              <a:off x="8220600" y="2345670"/>
              <a:ext cx="23685" cy="45765"/>
            </a:xfrm>
            <a:custGeom>
              <a:avLst/>
              <a:gdLst/>
              <a:ahLst/>
              <a:cxnLst/>
              <a:rect l="l" t="t" r="r" b="b"/>
              <a:pathLst>
                <a:path w="716" h="1382" extrusionOk="0">
                  <a:moveTo>
                    <a:pt x="1" y="1215"/>
                  </a:moveTo>
                  <a:lnTo>
                    <a:pt x="1" y="120"/>
                  </a:lnTo>
                  <a:cubicBezTo>
                    <a:pt x="1" y="72"/>
                    <a:pt x="48" y="1"/>
                    <a:pt x="120" y="1"/>
                  </a:cubicBezTo>
                  <a:lnTo>
                    <a:pt x="596" y="1"/>
                  </a:lnTo>
                  <a:cubicBezTo>
                    <a:pt x="644" y="1"/>
                    <a:pt x="715" y="72"/>
                    <a:pt x="715" y="120"/>
                  </a:cubicBezTo>
                  <a:lnTo>
                    <a:pt x="715" y="1215"/>
                  </a:lnTo>
                  <a:cubicBezTo>
                    <a:pt x="715" y="1287"/>
                    <a:pt x="644" y="1334"/>
                    <a:pt x="596" y="1334"/>
                  </a:cubicBezTo>
                  <a:lnTo>
                    <a:pt x="120" y="1334"/>
                  </a:lnTo>
                  <a:cubicBezTo>
                    <a:pt x="48" y="1382"/>
                    <a:pt x="1" y="1310"/>
                    <a:pt x="1" y="1215"/>
                  </a:cubicBezTo>
                  <a:close/>
                </a:path>
              </a:pathLst>
            </a:custGeom>
            <a:solidFill>
              <a:srgbClr val="CB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8"/>
            <p:cNvSpPr/>
            <p:nvPr/>
          </p:nvSpPr>
          <p:spPr>
            <a:xfrm>
              <a:off x="8001610" y="2283380"/>
              <a:ext cx="77242" cy="207432"/>
            </a:xfrm>
            <a:custGeom>
              <a:avLst/>
              <a:gdLst/>
              <a:ahLst/>
              <a:cxnLst/>
              <a:rect l="l" t="t" r="r" b="b"/>
              <a:pathLst>
                <a:path w="2335" h="6264" extrusionOk="0">
                  <a:moveTo>
                    <a:pt x="1167" y="6263"/>
                  </a:moveTo>
                  <a:cubicBezTo>
                    <a:pt x="548" y="6263"/>
                    <a:pt x="0" y="5763"/>
                    <a:pt x="0" y="5097"/>
                  </a:cubicBezTo>
                  <a:lnTo>
                    <a:pt x="167" y="4596"/>
                  </a:lnTo>
                  <a:lnTo>
                    <a:pt x="0" y="4096"/>
                  </a:lnTo>
                  <a:lnTo>
                    <a:pt x="0" y="3430"/>
                  </a:lnTo>
                  <a:lnTo>
                    <a:pt x="119" y="2358"/>
                  </a:lnTo>
                  <a:lnTo>
                    <a:pt x="0" y="1167"/>
                  </a:lnTo>
                  <a:cubicBezTo>
                    <a:pt x="0" y="548"/>
                    <a:pt x="524" y="0"/>
                    <a:pt x="1167" y="0"/>
                  </a:cubicBezTo>
                  <a:cubicBezTo>
                    <a:pt x="1786" y="0"/>
                    <a:pt x="2334" y="524"/>
                    <a:pt x="2334" y="1167"/>
                  </a:cubicBezTo>
                  <a:lnTo>
                    <a:pt x="2334" y="5097"/>
                  </a:lnTo>
                  <a:cubicBezTo>
                    <a:pt x="2334" y="5763"/>
                    <a:pt x="1786" y="6263"/>
                    <a:pt x="1167" y="62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8"/>
            <p:cNvSpPr/>
            <p:nvPr/>
          </p:nvSpPr>
          <p:spPr>
            <a:xfrm>
              <a:off x="8029166" y="2283380"/>
              <a:ext cx="49686" cy="207432"/>
            </a:xfrm>
            <a:custGeom>
              <a:avLst/>
              <a:gdLst/>
              <a:ahLst/>
              <a:cxnLst/>
              <a:rect l="l" t="t" r="r" b="b"/>
              <a:pathLst>
                <a:path w="1502" h="6264" extrusionOk="0">
                  <a:moveTo>
                    <a:pt x="310" y="6240"/>
                  </a:moveTo>
                  <a:cubicBezTo>
                    <a:pt x="191" y="6240"/>
                    <a:pt x="96" y="6192"/>
                    <a:pt x="1" y="6168"/>
                  </a:cubicBezTo>
                  <a:cubicBezTo>
                    <a:pt x="477" y="6025"/>
                    <a:pt x="834" y="5573"/>
                    <a:pt x="834" y="5073"/>
                  </a:cubicBezTo>
                  <a:lnTo>
                    <a:pt x="834" y="1167"/>
                  </a:lnTo>
                  <a:cubicBezTo>
                    <a:pt x="834" y="667"/>
                    <a:pt x="477" y="215"/>
                    <a:pt x="1" y="72"/>
                  </a:cubicBezTo>
                  <a:cubicBezTo>
                    <a:pt x="120" y="48"/>
                    <a:pt x="215" y="0"/>
                    <a:pt x="334" y="0"/>
                  </a:cubicBezTo>
                  <a:cubicBezTo>
                    <a:pt x="953" y="0"/>
                    <a:pt x="1501" y="524"/>
                    <a:pt x="1501" y="1167"/>
                  </a:cubicBezTo>
                  <a:lnTo>
                    <a:pt x="1501" y="5073"/>
                  </a:lnTo>
                  <a:cubicBezTo>
                    <a:pt x="1501" y="5716"/>
                    <a:pt x="953" y="6263"/>
                    <a:pt x="310" y="624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8"/>
            <p:cNvSpPr/>
            <p:nvPr/>
          </p:nvSpPr>
          <p:spPr>
            <a:xfrm>
              <a:off x="8001610" y="2419814"/>
              <a:ext cx="38637" cy="33148"/>
            </a:xfrm>
            <a:custGeom>
              <a:avLst/>
              <a:gdLst/>
              <a:ahLst/>
              <a:cxnLst/>
              <a:rect l="l" t="t" r="r" b="b"/>
              <a:pathLst>
                <a:path w="1168" h="1001" extrusionOk="0">
                  <a:moveTo>
                    <a:pt x="0" y="0"/>
                  </a:moveTo>
                  <a:lnTo>
                    <a:pt x="715" y="0"/>
                  </a:lnTo>
                  <a:cubicBezTo>
                    <a:pt x="953" y="0"/>
                    <a:pt x="1167" y="214"/>
                    <a:pt x="1167" y="453"/>
                  </a:cubicBezTo>
                  <a:lnTo>
                    <a:pt x="1167" y="572"/>
                  </a:lnTo>
                  <a:cubicBezTo>
                    <a:pt x="1167" y="810"/>
                    <a:pt x="953" y="1000"/>
                    <a:pt x="715" y="1000"/>
                  </a:cubicBezTo>
                  <a:lnTo>
                    <a:pt x="0" y="1000"/>
                  </a:lnTo>
                  <a:close/>
                </a:path>
              </a:pathLst>
            </a:custGeom>
            <a:solidFill>
              <a:srgbClr val="B3E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8"/>
            <p:cNvSpPr/>
            <p:nvPr/>
          </p:nvSpPr>
          <p:spPr>
            <a:xfrm>
              <a:off x="8001610" y="2322787"/>
              <a:ext cx="38637" cy="76529"/>
            </a:xfrm>
            <a:custGeom>
              <a:avLst/>
              <a:gdLst/>
              <a:ahLst/>
              <a:cxnLst/>
              <a:rect l="l" t="t" r="r" b="b"/>
              <a:pathLst>
                <a:path w="1168" h="2311" extrusionOk="0">
                  <a:moveTo>
                    <a:pt x="0" y="1"/>
                  </a:moveTo>
                  <a:lnTo>
                    <a:pt x="715" y="1"/>
                  </a:lnTo>
                  <a:cubicBezTo>
                    <a:pt x="953" y="1"/>
                    <a:pt x="1167" y="215"/>
                    <a:pt x="1167" y="453"/>
                  </a:cubicBezTo>
                  <a:lnTo>
                    <a:pt x="1167" y="1859"/>
                  </a:lnTo>
                  <a:cubicBezTo>
                    <a:pt x="1167" y="2097"/>
                    <a:pt x="953" y="2311"/>
                    <a:pt x="715" y="2311"/>
                  </a:cubicBezTo>
                  <a:lnTo>
                    <a:pt x="0" y="2311"/>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8"/>
            <p:cNvSpPr/>
            <p:nvPr/>
          </p:nvSpPr>
          <p:spPr>
            <a:xfrm>
              <a:off x="8072501" y="2258942"/>
              <a:ext cx="101655" cy="57587"/>
            </a:xfrm>
            <a:custGeom>
              <a:avLst/>
              <a:gdLst/>
              <a:ahLst/>
              <a:cxnLst/>
              <a:rect l="l" t="t" r="r" b="b"/>
              <a:pathLst>
                <a:path w="3073" h="1739" extrusionOk="0">
                  <a:moveTo>
                    <a:pt x="334" y="1738"/>
                  </a:moveTo>
                  <a:lnTo>
                    <a:pt x="2739" y="1738"/>
                  </a:lnTo>
                  <a:lnTo>
                    <a:pt x="3049" y="667"/>
                  </a:lnTo>
                  <a:cubicBezTo>
                    <a:pt x="3073" y="572"/>
                    <a:pt x="3049" y="500"/>
                    <a:pt x="2954" y="500"/>
                  </a:cubicBezTo>
                  <a:lnTo>
                    <a:pt x="120" y="0"/>
                  </a:lnTo>
                  <a:cubicBezTo>
                    <a:pt x="48" y="0"/>
                    <a:pt x="1" y="24"/>
                    <a:pt x="1" y="119"/>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8"/>
            <p:cNvSpPr/>
            <p:nvPr/>
          </p:nvSpPr>
          <p:spPr>
            <a:xfrm>
              <a:off x="8142630" y="2273115"/>
              <a:ext cx="32319" cy="43414"/>
            </a:xfrm>
            <a:custGeom>
              <a:avLst/>
              <a:gdLst/>
              <a:ahLst/>
              <a:cxnLst/>
              <a:rect l="l" t="t" r="r" b="b"/>
              <a:pathLst>
                <a:path w="977" h="1311" extrusionOk="0">
                  <a:moveTo>
                    <a:pt x="0" y="1310"/>
                  </a:moveTo>
                  <a:lnTo>
                    <a:pt x="667" y="1310"/>
                  </a:lnTo>
                  <a:lnTo>
                    <a:pt x="953" y="239"/>
                  </a:lnTo>
                  <a:cubicBezTo>
                    <a:pt x="976" y="144"/>
                    <a:pt x="953" y="72"/>
                    <a:pt x="857" y="72"/>
                  </a:cubicBezTo>
                  <a:lnTo>
                    <a:pt x="357" y="1"/>
                  </a:lnTo>
                  <a:cubicBezTo>
                    <a:pt x="238" y="429"/>
                    <a:pt x="119" y="882"/>
                    <a:pt x="0" y="131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8"/>
            <p:cNvSpPr/>
            <p:nvPr/>
          </p:nvSpPr>
          <p:spPr>
            <a:xfrm>
              <a:off x="8066215" y="2289672"/>
              <a:ext cx="104004" cy="241342"/>
            </a:xfrm>
            <a:custGeom>
              <a:avLst/>
              <a:gdLst/>
              <a:ahLst/>
              <a:cxnLst/>
              <a:rect l="l" t="t" r="r" b="b"/>
              <a:pathLst>
                <a:path w="3144" h="7288" extrusionOk="0">
                  <a:moveTo>
                    <a:pt x="1572" y="1"/>
                  </a:moveTo>
                  <a:cubicBezTo>
                    <a:pt x="2429" y="1"/>
                    <a:pt x="3144" y="715"/>
                    <a:pt x="3144" y="1573"/>
                  </a:cubicBezTo>
                  <a:lnTo>
                    <a:pt x="3144" y="7169"/>
                  </a:lnTo>
                  <a:cubicBezTo>
                    <a:pt x="3144" y="7240"/>
                    <a:pt x="3072" y="7288"/>
                    <a:pt x="3025" y="7288"/>
                  </a:cubicBezTo>
                  <a:lnTo>
                    <a:pt x="119" y="7288"/>
                  </a:lnTo>
                  <a:cubicBezTo>
                    <a:pt x="48" y="7288"/>
                    <a:pt x="0" y="7240"/>
                    <a:pt x="0" y="7169"/>
                  </a:cubicBezTo>
                  <a:lnTo>
                    <a:pt x="0" y="1573"/>
                  </a:lnTo>
                  <a:cubicBezTo>
                    <a:pt x="0" y="715"/>
                    <a:pt x="715" y="1"/>
                    <a:pt x="1572" y="1"/>
                  </a:cubicBezTo>
                  <a:close/>
                </a:path>
              </a:pathLst>
            </a:custGeom>
            <a:solidFill>
              <a:srgbClr val="5C9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8"/>
            <p:cNvSpPr/>
            <p:nvPr/>
          </p:nvSpPr>
          <p:spPr>
            <a:xfrm>
              <a:off x="8107962" y="2289672"/>
              <a:ext cx="63050" cy="241342"/>
            </a:xfrm>
            <a:custGeom>
              <a:avLst/>
              <a:gdLst/>
              <a:ahLst/>
              <a:cxnLst/>
              <a:rect l="l" t="t" r="r" b="b"/>
              <a:pathLst>
                <a:path w="1906" h="7288" extrusionOk="0">
                  <a:moveTo>
                    <a:pt x="334" y="1"/>
                  </a:moveTo>
                  <a:cubicBezTo>
                    <a:pt x="1191" y="1"/>
                    <a:pt x="1905" y="715"/>
                    <a:pt x="1905" y="1573"/>
                  </a:cubicBezTo>
                  <a:lnTo>
                    <a:pt x="1905" y="7169"/>
                  </a:lnTo>
                  <a:cubicBezTo>
                    <a:pt x="1905" y="7240"/>
                    <a:pt x="1858" y="7288"/>
                    <a:pt x="1786" y="7288"/>
                  </a:cubicBezTo>
                  <a:lnTo>
                    <a:pt x="1143" y="7288"/>
                  </a:lnTo>
                  <a:cubicBezTo>
                    <a:pt x="1191" y="7288"/>
                    <a:pt x="1262" y="7240"/>
                    <a:pt x="1262" y="7169"/>
                  </a:cubicBezTo>
                  <a:lnTo>
                    <a:pt x="1262" y="1573"/>
                  </a:lnTo>
                  <a:cubicBezTo>
                    <a:pt x="1262" y="834"/>
                    <a:pt x="715" y="215"/>
                    <a:pt x="0" y="25"/>
                  </a:cubicBezTo>
                  <a:cubicBezTo>
                    <a:pt x="96" y="25"/>
                    <a:pt x="215" y="1"/>
                    <a:pt x="334" y="1"/>
                  </a:cubicBezTo>
                  <a:close/>
                </a:path>
              </a:pathLst>
            </a:custGeom>
            <a:solidFill>
              <a:srgbClr val="4A80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8"/>
            <p:cNvSpPr/>
            <p:nvPr/>
          </p:nvSpPr>
          <p:spPr>
            <a:xfrm>
              <a:off x="8096153" y="2312588"/>
              <a:ext cx="149687" cy="112757"/>
            </a:xfrm>
            <a:custGeom>
              <a:avLst/>
              <a:gdLst/>
              <a:ahLst/>
              <a:cxnLst/>
              <a:rect l="l" t="t" r="r" b="b"/>
              <a:pathLst>
                <a:path w="4525" h="3405" extrusionOk="0">
                  <a:moveTo>
                    <a:pt x="741" y="1"/>
                  </a:moveTo>
                  <a:cubicBezTo>
                    <a:pt x="686" y="1"/>
                    <a:pt x="629" y="8"/>
                    <a:pt x="572" y="23"/>
                  </a:cubicBezTo>
                  <a:cubicBezTo>
                    <a:pt x="214" y="95"/>
                    <a:pt x="0" y="428"/>
                    <a:pt x="95" y="785"/>
                  </a:cubicBezTo>
                  <a:lnTo>
                    <a:pt x="643" y="2905"/>
                  </a:lnTo>
                  <a:cubicBezTo>
                    <a:pt x="691" y="3214"/>
                    <a:pt x="953" y="3405"/>
                    <a:pt x="1262" y="3405"/>
                  </a:cubicBezTo>
                  <a:lnTo>
                    <a:pt x="3787" y="3405"/>
                  </a:lnTo>
                  <a:cubicBezTo>
                    <a:pt x="4120" y="3405"/>
                    <a:pt x="4382" y="3167"/>
                    <a:pt x="4453" y="2881"/>
                  </a:cubicBezTo>
                  <a:cubicBezTo>
                    <a:pt x="4525" y="2476"/>
                    <a:pt x="4215" y="2119"/>
                    <a:pt x="3810" y="2119"/>
                  </a:cubicBezTo>
                  <a:lnTo>
                    <a:pt x="1905" y="2119"/>
                  </a:lnTo>
                  <a:cubicBezTo>
                    <a:pt x="1834" y="2119"/>
                    <a:pt x="1762" y="2095"/>
                    <a:pt x="1738" y="2024"/>
                  </a:cubicBezTo>
                  <a:lnTo>
                    <a:pt x="1357" y="499"/>
                  </a:lnTo>
                  <a:cubicBezTo>
                    <a:pt x="1278" y="200"/>
                    <a:pt x="1030" y="1"/>
                    <a:pt x="741" y="1"/>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8"/>
            <p:cNvSpPr/>
            <p:nvPr/>
          </p:nvSpPr>
          <p:spPr>
            <a:xfrm>
              <a:off x="8109517" y="2313383"/>
              <a:ext cx="134768" cy="111962"/>
            </a:xfrm>
            <a:custGeom>
              <a:avLst/>
              <a:gdLst/>
              <a:ahLst/>
              <a:cxnLst/>
              <a:rect l="l" t="t" r="r" b="b"/>
              <a:pathLst>
                <a:path w="4074" h="3381" extrusionOk="0">
                  <a:moveTo>
                    <a:pt x="337" y="0"/>
                  </a:moveTo>
                  <a:cubicBezTo>
                    <a:pt x="282" y="0"/>
                    <a:pt x="225" y="8"/>
                    <a:pt x="168" y="23"/>
                  </a:cubicBezTo>
                  <a:cubicBezTo>
                    <a:pt x="120" y="23"/>
                    <a:pt x="49" y="47"/>
                    <a:pt x="1" y="94"/>
                  </a:cubicBezTo>
                  <a:cubicBezTo>
                    <a:pt x="144" y="166"/>
                    <a:pt x="239" y="285"/>
                    <a:pt x="263" y="499"/>
                  </a:cubicBezTo>
                  <a:lnTo>
                    <a:pt x="644" y="2023"/>
                  </a:lnTo>
                  <a:cubicBezTo>
                    <a:pt x="668" y="2119"/>
                    <a:pt x="739" y="2143"/>
                    <a:pt x="834" y="2143"/>
                  </a:cubicBezTo>
                  <a:lnTo>
                    <a:pt x="1477" y="2143"/>
                  </a:lnTo>
                  <a:cubicBezTo>
                    <a:pt x="1430" y="2143"/>
                    <a:pt x="1358" y="2119"/>
                    <a:pt x="1334" y="2023"/>
                  </a:cubicBezTo>
                  <a:lnTo>
                    <a:pt x="953" y="499"/>
                  </a:lnTo>
                  <a:cubicBezTo>
                    <a:pt x="874" y="200"/>
                    <a:pt x="626" y="0"/>
                    <a:pt x="337" y="0"/>
                  </a:cubicBezTo>
                  <a:close/>
                  <a:moveTo>
                    <a:pt x="2692" y="2095"/>
                  </a:moveTo>
                  <a:cubicBezTo>
                    <a:pt x="3049" y="2095"/>
                    <a:pt x="3359" y="2404"/>
                    <a:pt x="3335" y="2738"/>
                  </a:cubicBezTo>
                  <a:cubicBezTo>
                    <a:pt x="3335" y="3095"/>
                    <a:pt x="3025" y="3381"/>
                    <a:pt x="2668" y="3381"/>
                  </a:cubicBezTo>
                  <a:lnTo>
                    <a:pt x="3335" y="3381"/>
                  </a:lnTo>
                  <a:cubicBezTo>
                    <a:pt x="3645" y="3381"/>
                    <a:pt x="3930" y="3143"/>
                    <a:pt x="3978" y="2857"/>
                  </a:cubicBezTo>
                  <a:cubicBezTo>
                    <a:pt x="4073" y="2452"/>
                    <a:pt x="3740" y="2095"/>
                    <a:pt x="3359" y="2095"/>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8"/>
            <p:cNvSpPr/>
            <p:nvPr/>
          </p:nvSpPr>
          <p:spPr>
            <a:xfrm>
              <a:off x="8066215" y="2447399"/>
              <a:ext cx="104004" cy="22916"/>
            </a:xfrm>
            <a:custGeom>
              <a:avLst/>
              <a:gdLst/>
              <a:ahLst/>
              <a:cxnLst/>
              <a:rect l="l" t="t" r="r" b="b"/>
              <a:pathLst>
                <a:path w="3144" h="692" extrusionOk="0">
                  <a:moveTo>
                    <a:pt x="0" y="1"/>
                  </a:moveTo>
                  <a:lnTo>
                    <a:pt x="3144" y="1"/>
                  </a:lnTo>
                  <a:lnTo>
                    <a:pt x="3144" y="691"/>
                  </a:lnTo>
                  <a:lnTo>
                    <a:pt x="0" y="691"/>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8"/>
            <p:cNvSpPr/>
            <p:nvPr/>
          </p:nvSpPr>
          <p:spPr>
            <a:xfrm>
              <a:off x="8052024" y="2470282"/>
              <a:ext cx="132386" cy="33943"/>
            </a:xfrm>
            <a:custGeom>
              <a:avLst/>
              <a:gdLst/>
              <a:ahLst/>
              <a:cxnLst/>
              <a:rect l="l" t="t" r="r" b="b"/>
              <a:pathLst>
                <a:path w="4002" h="1025" extrusionOk="0">
                  <a:moveTo>
                    <a:pt x="453" y="0"/>
                  </a:moveTo>
                  <a:lnTo>
                    <a:pt x="3573" y="0"/>
                  </a:lnTo>
                  <a:lnTo>
                    <a:pt x="3954" y="905"/>
                  </a:lnTo>
                  <a:cubicBezTo>
                    <a:pt x="4001" y="1000"/>
                    <a:pt x="3954" y="1024"/>
                    <a:pt x="3882" y="1024"/>
                  </a:cubicBezTo>
                  <a:lnTo>
                    <a:pt x="120" y="1024"/>
                  </a:lnTo>
                  <a:cubicBezTo>
                    <a:pt x="24" y="1024"/>
                    <a:pt x="0" y="977"/>
                    <a:pt x="24" y="905"/>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8"/>
            <p:cNvSpPr/>
            <p:nvPr/>
          </p:nvSpPr>
          <p:spPr>
            <a:xfrm>
              <a:off x="8148915" y="2470282"/>
              <a:ext cx="35495" cy="33943"/>
            </a:xfrm>
            <a:custGeom>
              <a:avLst/>
              <a:gdLst/>
              <a:ahLst/>
              <a:cxnLst/>
              <a:rect l="l" t="t" r="r" b="b"/>
              <a:pathLst>
                <a:path w="1073" h="1025" extrusionOk="0">
                  <a:moveTo>
                    <a:pt x="1" y="0"/>
                  </a:moveTo>
                  <a:lnTo>
                    <a:pt x="644" y="0"/>
                  </a:lnTo>
                  <a:lnTo>
                    <a:pt x="1025" y="905"/>
                  </a:lnTo>
                  <a:cubicBezTo>
                    <a:pt x="1072" y="1000"/>
                    <a:pt x="1025" y="1024"/>
                    <a:pt x="953" y="1024"/>
                  </a:cubicBezTo>
                  <a:lnTo>
                    <a:pt x="286" y="1024"/>
                  </a:lnTo>
                  <a:cubicBezTo>
                    <a:pt x="382" y="1024"/>
                    <a:pt x="405" y="1000"/>
                    <a:pt x="382" y="905"/>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8"/>
            <p:cNvSpPr/>
            <p:nvPr/>
          </p:nvSpPr>
          <p:spPr>
            <a:xfrm>
              <a:off x="8072501" y="2157179"/>
              <a:ext cx="101655" cy="49739"/>
            </a:xfrm>
            <a:custGeom>
              <a:avLst/>
              <a:gdLst/>
              <a:ahLst/>
              <a:cxnLst/>
              <a:rect l="l" t="t" r="r" b="b"/>
              <a:pathLst>
                <a:path w="3073" h="1502" extrusionOk="0">
                  <a:moveTo>
                    <a:pt x="1549" y="1"/>
                  </a:moveTo>
                  <a:cubicBezTo>
                    <a:pt x="2334" y="1"/>
                    <a:pt x="2977" y="596"/>
                    <a:pt x="3073" y="1358"/>
                  </a:cubicBezTo>
                  <a:lnTo>
                    <a:pt x="1501" y="1501"/>
                  </a:lnTo>
                  <a:lnTo>
                    <a:pt x="1" y="1358"/>
                  </a:lnTo>
                  <a:cubicBezTo>
                    <a:pt x="120" y="596"/>
                    <a:pt x="786" y="1"/>
                    <a:pt x="1549" y="1"/>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8"/>
            <p:cNvSpPr/>
            <p:nvPr/>
          </p:nvSpPr>
          <p:spPr>
            <a:xfrm>
              <a:off x="8113454" y="2157179"/>
              <a:ext cx="60702" cy="45003"/>
            </a:xfrm>
            <a:custGeom>
              <a:avLst/>
              <a:gdLst/>
              <a:ahLst/>
              <a:cxnLst/>
              <a:rect l="l" t="t" r="r" b="b"/>
              <a:pathLst>
                <a:path w="1835" h="1359" extrusionOk="0">
                  <a:moveTo>
                    <a:pt x="311" y="1"/>
                  </a:moveTo>
                  <a:cubicBezTo>
                    <a:pt x="1096" y="1"/>
                    <a:pt x="1739" y="596"/>
                    <a:pt x="1835" y="1358"/>
                  </a:cubicBezTo>
                  <a:lnTo>
                    <a:pt x="1192" y="1358"/>
                  </a:lnTo>
                  <a:cubicBezTo>
                    <a:pt x="1096" y="692"/>
                    <a:pt x="620" y="191"/>
                    <a:pt x="1" y="49"/>
                  </a:cubicBezTo>
                  <a:cubicBezTo>
                    <a:pt x="120" y="1"/>
                    <a:pt x="191" y="1"/>
                    <a:pt x="311"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8"/>
            <p:cNvSpPr/>
            <p:nvPr/>
          </p:nvSpPr>
          <p:spPr>
            <a:xfrm>
              <a:off x="8078025" y="2221853"/>
              <a:ext cx="92194" cy="52090"/>
            </a:xfrm>
            <a:custGeom>
              <a:avLst/>
              <a:gdLst/>
              <a:ahLst/>
              <a:cxnLst/>
              <a:rect l="l" t="t" r="r" b="b"/>
              <a:pathLst>
                <a:path w="2787" h="1573" extrusionOk="0">
                  <a:moveTo>
                    <a:pt x="2763" y="144"/>
                  </a:moveTo>
                  <a:lnTo>
                    <a:pt x="1429" y="1"/>
                  </a:lnTo>
                  <a:lnTo>
                    <a:pt x="24" y="144"/>
                  </a:lnTo>
                  <a:cubicBezTo>
                    <a:pt x="0" y="239"/>
                    <a:pt x="0" y="358"/>
                    <a:pt x="0" y="429"/>
                  </a:cubicBezTo>
                  <a:cubicBezTo>
                    <a:pt x="0" y="715"/>
                    <a:pt x="48" y="953"/>
                    <a:pt x="143" y="1144"/>
                  </a:cubicBezTo>
                  <a:lnTo>
                    <a:pt x="2406" y="1572"/>
                  </a:lnTo>
                  <a:cubicBezTo>
                    <a:pt x="2644" y="1263"/>
                    <a:pt x="2787" y="882"/>
                    <a:pt x="2787" y="429"/>
                  </a:cubicBezTo>
                  <a:cubicBezTo>
                    <a:pt x="2763" y="310"/>
                    <a:pt x="2763" y="239"/>
                    <a:pt x="2763" y="144"/>
                  </a:cubicBezTo>
                  <a:close/>
                </a:path>
              </a:pathLst>
            </a:custGeom>
            <a:solidFill>
              <a:srgbClr val="F1D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8"/>
            <p:cNvSpPr/>
            <p:nvPr/>
          </p:nvSpPr>
          <p:spPr>
            <a:xfrm>
              <a:off x="8058309" y="2202149"/>
              <a:ext cx="130831" cy="22882"/>
            </a:xfrm>
            <a:custGeom>
              <a:avLst/>
              <a:gdLst/>
              <a:ahLst/>
              <a:cxnLst/>
              <a:rect l="l" t="t" r="r" b="b"/>
              <a:pathLst>
                <a:path w="3955" h="691" extrusionOk="0">
                  <a:moveTo>
                    <a:pt x="406" y="0"/>
                  </a:moveTo>
                  <a:lnTo>
                    <a:pt x="3597" y="0"/>
                  </a:lnTo>
                  <a:cubicBezTo>
                    <a:pt x="3811" y="0"/>
                    <a:pt x="3954" y="143"/>
                    <a:pt x="3954" y="358"/>
                  </a:cubicBezTo>
                  <a:cubicBezTo>
                    <a:pt x="3954" y="548"/>
                    <a:pt x="3811" y="691"/>
                    <a:pt x="3597" y="691"/>
                  </a:cubicBezTo>
                  <a:lnTo>
                    <a:pt x="430" y="691"/>
                  </a:lnTo>
                  <a:cubicBezTo>
                    <a:pt x="263" y="691"/>
                    <a:pt x="120" y="572"/>
                    <a:pt x="72" y="405"/>
                  </a:cubicBezTo>
                  <a:cubicBezTo>
                    <a:pt x="1" y="191"/>
                    <a:pt x="168" y="0"/>
                    <a:pt x="406" y="0"/>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8"/>
            <p:cNvSpPr/>
            <p:nvPr/>
          </p:nvSpPr>
          <p:spPr>
            <a:xfrm>
              <a:off x="8154440" y="2202149"/>
              <a:ext cx="33907" cy="22882"/>
            </a:xfrm>
            <a:custGeom>
              <a:avLst/>
              <a:gdLst/>
              <a:ahLst/>
              <a:cxnLst/>
              <a:rect l="l" t="t" r="r" b="b"/>
              <a:pathLst>
                <a:path w="1025" h="691" extrusionOk="0">
                  <a:moveTo>
                    <a:pt x="0" y="0"/>
                  </a:moveTo>
                  <a:lnTo>
                    <a:pt x="667" y="0"/>
                  </a:lnTo>
                  <a:cubicBezTo>
                    <a:pt x="858" y="0"/>
                    <a:pt x="1024" y="143"/>
                    <a:pt x="1024" y="358"/>
                  </a:cubicBezTo>
                  <a:cubicBezTo>
                    <a:pt x="1024" y="548"/>
                    <a:pt x="858" y="691"/>
                    <a:pt x="667" y="691"/>
                  </a:cubicBezTo>
                  <a:lnTo>
                    <a:pt x="0" y="691"/>
                  </a:lnTo>
                  <a:cubicBezTo>
                    <a:pt x="215" y="691"/>
                    <a:pt x="358" y="548"/>
                    <a:pt x="358" y="358"/>
                  </a:cubicBezTo>
                  <a:cubicBezTo>
                    <a:pt x="381" y="143"/>
                    <a:pt x="215" y="0"/>
                    <a:pt x="0" y="0"/>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8"/>
            <p:cNvSpPr/>
            <p:nvPr/>
          </p:nvSpPr>
          <p:spPr>
            <a:xfrm>
              <a:off x="8138694" y="2225793"/>
              <a:ext cx="32319" cy="47354"/>
            </a:xfrm>
            <a:custGeom>
              <a:avLst/>
              <a:gdLst/>
              <a:ahLst/>
              <a:cxnLst/>
              <a:rect l="l" t="t" r="r" b="b"/>
              <a:pathLst>
                <a:path w="977" h="1430" extrusionOk="0">
                  <a:moveTo>
                    <a:pt x="929" y="1"/>
                  </a:moveTo>
                  <a:lnTo>
                    <a:pt x="262" y="1"/>
                  </a:lnTo>
                  <a:cubicBezTo>
                    <a:pt x="310" y="72"/>
                    <a:pt x="310" y="191"/>
                    <a:pt x="310" y="287"/>
                  </a:cubicBezTo>
                  <a:cubicBezTo>
                    <a:pt x="310" y="668"/>
                    <a:pt x="191" y="1025"/>
                    <a:pt x="0" y="1311"/>
                  </a:cubicBezTo>
                  <a:lnTo>
                    <a:pt x="595" y="1430"/>
                  </a:lnTo>
                  <a:cubicBezTo>
                    <a:pt x="834" y="1120"/>
                    <a:pt x="976" y="739"/>
                    <a:pt x="976" y="287"/>
                  </a:cubicBezTo>
                  <a:cubicBezTo>
                    <a:pt x="929" y="191"/>
                    <a:pt x="929" y="120"/>
                    <a:pt x="929" y="1"/>
                  </a:cubicBezTo>
                  <a:close/>
                </a:path>
              </a:pathLst>
            </a:custGeom>
            <a:solidFill>
              <a:srgbClr val="F1B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8"/>
            <p:cNvSpPr/>
            <p:nvPr/>
          </p:nvSpPr>
          <p:spPr>
            <a:xfrm>
              <a:off x="8170186" y="2382725"/>
              <a:ext cx="28383" cy="42619"/>
            </a:xfrm>
            <a:custGeom>
              <a:avLst/>
              <a:gdLst/>
              <a:ahLst/>
              <a:cxnLst/>
              <a:rect l="l" t="t" r="r" b="b"/>
              <a:pathLst>
                <a:path w="858" h="1287" extrusionOk="0">
                  <a:moveTo>
                    <a:pt x="1" y="1"/>
                  </a:moveTo>
                  <a:lnTo>
                    <a:pt x="858" y="1"/>
                  </a:lnTo>
                  <a:lnTo>
                    <a:pt x="858" y="1287"/>
                  </a:lnTo>
                  <a:lnTo>
                    <a:pt x="1" y="1287"/>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8"/>
            <p:cNvSpPr/>
            <p:nvPr/>
          </p:nvSpPr>
          <p:spPr>
            <a:xfrm>
              <a:off x="8148915" y="2447399"/>
              <a:ext cx="21304" cy="22916"/>
            </a:xfrm>
            <a:custGeom>
              <a:avLst/>
              <a:gdLst/>
              <a:ahLst/>
              <a:cxnLst/>
              <a:rect l="l" t="t" r="r" b="b"/>
              <a:pathLst>
                <a:path w="644" h="692" extrusionOk="0">
                  <a:moveTo>
                    <a:pt x="1" y="1"/>
                  </a:moveTo>
                  <a:lnTo>
                    <a:pt x="644" y="1"/>
                  </a:lnTo>
                  <a:lnTo>
                    <a:pt x="644" y="691"/>
                  </a:lnTo>
                  <a:lnTo>
                    <a:pt x="1" y="691"/>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8"/>
            <p:cNvSpPr/>
            <p:nvPr/>
          </p:nvSpPr>
          <p:spPr>
            <a:xfrm>
              <a:off x="8141836" y="2157179"/>
              <a:ext cx="33113" cy="45003"/>
            </a:xfrm>
            <a:custGeom>
              <a:avLst/>
              <a:gdLst/>
              <a:ahLst/>
              <a:cxnLst/>
              <a:rect l="l" t="t" r="r" b="b"/>
              <a:pathLst>
                <a:path w="1001" h="1359" extrusionOk="0">
                  <a:moveTo>
                    <a:pt x="500" y="1"/>
                  </a:moveTo>
                  <a:cubicBezTo>
                    <a:pt x="762" y="1"/>
                    <a:pt x="1000" y="596"/>
                    <a:pt x="1000" y="1358"/>
                  </a:cubicBezTo>
                  <a:lnTo>
                    <a:pt x="0" y="1358"/>
                  </a:lnTo>
                  <a:cubicBezTo>
                    <a:pt x="0" y="596"/>
                    <a:pt x="238" y="1"/>
                    <a:pt x="500" y="1"/>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8"/>
            <p:cNvSpPr/>
            <p:nvPr/>
          </p:nvSpPr>
          <p:spPr>
            <a:xfrm>
              <a:off x="8104026" y="2176121"/>
              <a:ext cx="25240" cy="11855"/>
            </a:xfrm>
            <a:custGeom>
              <a:avLst/>
              <a:gdLst/>
              <a:ahLst/>
              <a:cxnLst/>
              <a:rect l="l" t="t" r="r" b="b"/>
              <a:pathLst>
                <a:path w="763" h="358" extrusionOk="0">
                  <a:moveTo>
                    <a:pt x="191" y="1"/>
                  </a:moveTo>
                  <a:cubicBezTo>
                    <a:pt x="95" y="1"/>
                    <a:pt x="0" y="120"/>
                    <a:pt x="48" y="239"/>
                  </a:cubicBezTo>
                  <a:cubicBezTo>
                    <a:pt x="48" y="310"/>
                    <a:pt x="119" y="358"/>
                    <a:pt x="191" y="358"/>
                  </a:cubicBezTo>
                  <a:lnTo>
                    <a:pt x="572" y="358"/>
                  </a:lnTo>
                  <a:cubicBezTo>
                    <a:pt x="667" y="358"/>
                    <a:pt x="762" y="262"/>
                    <a:pt x="762" y="191"/>
                  </a:cubicBezTo>
                  <a:cubicBezTo>
                    <a:pt x="762" y="96"/>
                    <a:pt x="667" y="1"/>
                    <a:pt x="572" y="1"/>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8"/>
            <p:cNvSpPr/>
            <p:nvPr/>
          </p:nvSpPr>
          <p:spPr>
            <a:xfrm>
              <a:off x="8003959" y="2322026"/>
              <a:ext cx="36289" cy="75734"/>
            </a:xfrm>
            <a:custGeom>
              <a:avLst/>
              <a:gdLst/>
              <a:ahLst/>
              <a:cxnLst/>
              <a:rect l="l" t="t" r="r" b="b"/>
              <a:pathLst>
                <a:path w="1097" h="2287" extrusionOk="0">
                  <a:moveTo>
                    <a:pt x="453" y="453"/>
                  </a:moveTo>
                  <a:lnTo>
                    <a:pt x="453" y="1834"/>
                  </a:lnTo>
                  <a:cubicBezTo>
                    <a:pt x="453" y="2096"/>
                    <a:pt x="239" y="2286"/>
                    <a:pt x="1" y="2286"/>
                  </a:cubicBezTo>
                  <a:lnTo>
                    <a:pt x="644" y="2286"/>
                  </a:lnTo>
                  <a:cubicBezTo>
                    <a:pt x="882" y="2286"/>
                    <a:pt x="1096" y="2096"/>
                    <a:pt x="1096" y="1834"/>
                  </a:cubicBezTo>
                  <a:lnTo>
                    <a:pt x="1096" y="453"/>
                  </a:lnTo>
                  <a:cubicBezTo>
                    <a:pt x="1096" y="214"/>
                    <a:pt x="882" y="0"/>
                    <a:pt x="644" y="0"/>
                  </a:cubicBezTo>
                  <a:lnTo>
                    <a:pt x="1" y="0"/>
                  </a:lnTo>
                  <a:cubicBezTo>
                    <a:pt x="239" y="24"/>
                    <a:pt x="453" y="214"/>
                    <a:pt x="453" y="45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8"/>
            <p:cNvSpPr/>
            <p:nvPr/>
          </p:nvSpPr>
          <p:spPr>
            <a:xfrm>
              <a:off x="8003959" y="2419814"/>
              <a:ext cx="36289" cy="33148"/>
            </a:xfrm>
            <a:custGeom>
              <a:avLst/>
              <a:gdLst/>
              <a:ahLst/>
              <a:cxnLst/>
              <a:rect l="l" t="t" r="r" b="b"/>
              <a:pathLst>
                <a:path w="1097" h="1001" extrusionOk="0">
                  <a:moveTo>
                    <a:pt x="1096" y="453"/>
                  </a:moveTo>
                  <a:cubicBezTo>
                    <a:pt x="1096" y="214"/>
                    <a:pt x="882" y="0"/>
                    <a:pt x="644" y="0"/>
                  </a:cubicBezTo>
                  <a:lnTo>
                    <a:pt x="1" y="0"/>
                  </a:lnTo>
                  <a:cubicBezTo>
                    <a:pt x="239" y="0"/>
                    <a:pt x="453" y="214"/>
                    <a:pt x="453" y="453"/>
                  </a:cubicBezTo>
                  <a:lnTo>
                    <a:pt x="453" y="572"/>
                  </a:lnTo>
                  <a:cubicBezTo>
                    <a:pt x="453" y="810"/>
                    <a:pt x="239" y="1000"/>
                    <a:pt x="1" y="1000"/>
                  </a:cubicBezTo>
                  <a:lnTo>
                    <a:pt x="644" y="1000"/>
                  </a:lnTo>
                  <a:cubicBezTo>
                    <a:pt x="882" y="1000"/>
                    <a:pt x="1096" y="810"/>
                    <a:pt x="1096" y="5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8"/>
            <p:cNvSpPr/>
            <p:nvPr/>
          </p:nvSpPr>
          <p:spPr>
            <a:xfrm>
              <a:off x="8198535" y="2353551"/>
              <a:ext cx="22097" cy="29207"/>
            </a:xfrm>
            <a:custGeom>
              <a:avLst/>
              <a:gdLst/>
              <a:ahLst/>
              <a:cxnLst/>
              <a:rect l="l" t="t" r="r" b="b"/>
              <a:pathLst>
                <a:path w="668" h="882" extrusionOk="0">
                  <a:moveTo>
                    <a:pt x="1" y="1"/>
                  </a:moveTo>
                  <a:lnTo>
                    <a:pt x="668" y="1"/>
                  </a:lnTo>
                  <a:lnTo>
                    <a:pt x="668" y="882"/>
                  </a:lnTo>
                  <a:lnTo>
                    <a:pt x="1" y="882"/>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8"/>
            <p:cNvSpPr/>
            <p:nvPr/>
          </p:nvSpPr>
          <p:spPr>
            <a:xfrm>
              <a:off x="8115042" y="2448194"/>
              <a:ext cx="35495" cy="35532"/>
            </a:xfrm>
            <a:custGeom>
              <a:avLst/>
              <a:gdLst/>
              <a:ahLst/>
              <a:cxnLst/>
              <a:rect l="l" t="t" r="r" b="b"/>
              <a:pathLst>
                <a:path w="1073" h="1073" extrusionOk="0">
                  <a:moveTo>
                    <a:pt x="548" y="1072"/>
                  </a:moveTo>
                  <a:cubicBezTo>
                    <a:pt x="834" y="1072"/>
                    <a:pt x="1072" y="834"/>
                    <a:pt x="1072" y="548"/>
                  </a:cubicBezTo>
                  <a:cubicBezTo>
                    <a:pt x="1072" y="239"/>
                    <a:pt x="834" y="0"/>
                    <a:pt x="548" y="0"/>
                  </a:cubicBezTo>
                  <a:cubicBezTo>
                    <a:pt x="239" y="0"/>
                    <a:pt x="1" y="239"/>
                    <a:pt x="1" y="548"/>
                  </a:cubicBezTo>
                  <a:cubicBezTo>
                    <a:pt x="1" y="810"/>
                    <a:pt x="239" y="1072"/>
                    <a:pt x="548" y="1072"/>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8"/>
            <p:cNvSpPr/>
            <p:nvPr/>
          </p:nvSpPr>
          <p:spPr>
            <a:xfrm>
              <a:off x="8280475" y="2348816"/>
              <a:ext cx="93782" cy="181437"/>
            </a:xfrm>
            <a:custGeom>
              <a:avLst/>
              <a:gdLst/>
              <a:ahLst/>
              <a:cxnLst/>
              <a:rect l="l" t="t" r="r" b="b"/>
              <a:pathLst>
                <a:path w="2835" h="5479" extrusionOk="0">
                  <a:moveTo>
                    <a:pt x="72" y="263"/>
                  </a:moveTo>
                  <a:cubicBezTo>
                    <a:pt x="1096" y="1"/>
                    <a:pt x="2454" y="572"/>
                    <a:pt x="2811" y="1596"/>
                  </a:cubicBezTo>
                  <a:cubicBezTo>
                    <a:pt x="2835" y="1715"/>
                    <a:pt x="2835" y="1763"/>
                    <a:pt x="2835" y="1882"/>
                  </a:cubicBezTo>
                  <a:lnTo>
                    <a:pt x="2835" y="5335"/>
                  </a:lnTo>
                  <a:cubicBezTo>
                    <a:pt x="2835" y="5407"/>
                    <a:pt x="2763" y="5478"/>
                    <a:pt x="2692" y="5478"/>
                  </a:cubicBezTo>
                  <a:lnTo>
                    <a:pt x="1882" y="5478"/>
                  </a:lnTo>
                  <a:cubicBezTo>
                    <a:pt x="1787" y="5478"/>
                    <a:pt x="1739" y="5407"/>
                    <a:pt x="1739" y="5335"/>
                  </a:cubicBezTo>
                  <a:cubicBezTo>
                    <a:pt x="1739" y="4645"/>
                    <a:pt x="1620" y="1763"/>
                    <a:pt x="1" y="930"/>
                  </a:cubicBezTo>
                  <a:lnTo>
                    <a:pt x="1" y="263"/>
                  </a:ln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8"/>
            <p:cNvSpPr/>
            <p:nvPr/>
          </p:nvSpPr>
          <p:spPr>
            <a:xfrm>
              <a:off x="7996086" y="2154033"/>
              <a:ext cx="383695" cy="384896"/>
            </a:xfrm>
            <a:custGeom>
              <a:avLst/>
              <a:gdLst/>
              <a:ahLst/>
              <a:cxnLst/>
              <a:rect l="l" t="t" r="r" b="b"/>
              <a:pathLst>
                <a:path w="11599" h="11623" extrusionOk="0">
                  <a:moveTo>
                    <a:pt x="3478" y="620"/>
                  </a:moveTo>
                  <a:cubicBezTo>
                    <a:pt x="3358" y="620"/>
                    <a:pt x="3311" y="691"/>
                    <a:pt x="3311" y="787"/>
                  </a:cubicBezTo>
                  <a:cubicBezTo>
                    <a:pt x="3311" y="882"/>
                    <a:pt x="3382" y="929"/>
                    <a:pt x="3478" y="929"/>
                  </a:cubicBezTo>
                  <a:lnTo>
                    <a:pt x="3859" y="929"/>
                  </a:lnTo>
                  <a:cubicBezTo>
                    <a:pt x="3954" y="929"/>
                    <a:pt x="4025" y="906"/>
                    <a:pt x="4049" y="810"/>
                  </a:cubicBezTo>
                  <a:cubicBezTo>
                    <a:pt x="4049" y="691"/>
                    <a:pt x="3978" y="620"/>
                    <a:pt x="3859" y="620"/>
                  </a:cubicBezTo>
                  <a:close/>
                  <a:moveTo>
                    <a:pt x="3859" y="286"/>
                  </a:moveTo>
                  <a:cubicBezTo>
                    <a:pt x="3978" y="286"/>
                    <a:pt x="4097" y="310"/>
                    <a:pt x="4216" y="334"/>
                  </a:cubicBezTo>
                  <a:cubicBezTo>
                    <a:pt x="4287" y="334"/>
                    <a:pt x="4335" y="382"/>
                    <a:pt x="4406" y="406"/>
                  </a:cubicBezTo>
                  <a:cubicBezTo>
                    <a:pt x="4311" y="668"/>
                    <a:pt x="4263" y="1001"/>
                    <a:pt x="4263" y="1263"/>
                  </a:cubicBezTo>
                  <a:lnTo>
                    <a:pt x="2549" y="1263"/>
                  </a:lnTo>
                  <a:cubicBezTo>
                    <a:pt x="2620" y="1025"/>
                    <a:pt x="2763" y="787"/>
                    <a:pt x="2977" y="620"/>
                  </a:cubicBezTo>
                  <a:cubicBezTo>
                    <a:pt x="3216" y="406"/>
                    <a:pt x="3501" y="286"/>
                    <a:pt x="3859" y="286"/>
                  </a:cubicBezTo>
                  <a:close/>
                  <a:moveTo>
                    <a:pt x="4906" y="263"/>
                  </a:moveTo>
                  <a:cubicBezTo>
                    <a:pt x="4978" y="263"/>
                    <a:pt x="5049" y="382"/>
                    <a:pt x="5121" y="548"/>
                  </a:cubicBezTo>
                  <a:cubicBezTo>
                    <a:pt x="5168" y="739"/>
                    <a:pt x="5240" y="1001"/>
                    <a:pt x="5240" y="1263"/>
                  </a:cubicBezTo>
                  <a:lnTo>
                    <a:pt x="4573" y="1263"/>
                  </a:lnTo>
                  <a:cubicBezTo>
                    <a:pt x="4573" y="1001"/>
                    <a:pt x="4644" y="739"/>
                    <a:pt x="4692" y="548"/>
                  </a:cubicBezTo>
                  <a:cubicBezTo>
                    <a:pt x="4740" y="501"/>
                    <a:pt x="4811" y="286"/>
                    <a:pt x="4906" y="263"/>
                  </a:cubicBezTo>
                  <a:close/>
                  <a:moveTo>
                    <a:pt x="5454" y="1596"/>
                  </a:moveTo>
                  <a:cubicBezTo>
                    <a:pt x="5502" y="1596"/>
                    <a:pt x="5573" y="1620"/>
                    <a:pt x="5597" y="1644"/>
                  </a:cubicBezTo>
                  <a:cubicBezTo>
                    <a:pt x="5621" y="1715"/>
                    <a:pt x="5645" y="1739"/>
                    <a:pt x="5645" y="1811"/>
                  </a:cubicBezTo>
                  <a:cubicBezTo>
                    <a:pt x="5645" y="1858"/>
                    <a:pt x="5621" y="1930"/>
                    <a:pt x="5597" y="1953"/>
                  </a:cubicBezTo>
                  <a:cubicBezTo>
                    <a:pt x="5526" y="1977"/>
                    <a:pt x="5502" y="2001"/>
                    <a:pt x="5454" y="2001"/>
                  </a:cubicBezTo>
                  <a:lnTo>
                    <a:pt x="4740" y="2001"/>
                  </a:lnTo>
                  <a:cubicBezTo>
                    <a:pt x="4621" y="2001"/>
                    <a:pt x="4525" y="2144"/>
                    <a:pt x="4621" y="2311"/>
                  </a:cubicBezTo>
                  <a:cubicBezTo>
                    <a:pt x="4644" y="2335"/>
                    <a:pt x="4692" y="2358"/>
                    <a:pt x="4740" y="2358"/>
                  </a:cubicBezTo>
                  <a:lnTo>
                    <a:pt x="5097" y="2358"/>
                  </a:lnTo>
                  <a:lnTo>
                    <a:pt x="5097" y="2477"/>
                  </a:lnTo>
                  <a:cubicBezTo>
                    <a:pt x="5097" y="2668"/>
                    <a:pt x="5049" y="2835"/>
                    <a:pt x="5002" y="3025"/>
                  </a:cubicBezTo>
                  <a:cubicBezTo>
                    <a:pt x="4930" y="3168"/>
                    <a:pt x="4883" y="3287"/>
                    <a:pt x="4787" y="3406"/>
                  </a:cubicBezTo>
                  <a:lnTo>
                    <a:pt x="2739" y="3049"/>
                  </a:lnTo>
                  <a:cubicBezTo>
                    <a:pt x="2715" y="2954"/>
                    <a:pt x="2668" y="2906"/>
                    <a:pt x="2668" y="2811"/>
                  </a:cubicBezTo>
                  <a:cubicBezTo>
                    <a:pt x="2644" y="2716"/>
                    <a:pt x="2644" y="2596"/>
                    <a:pt x="2644" y="2477"/>
                  </a:cubicBezTo>
                  <a:lnTo>
                    <a:pt x="2644" y="2358"/>
                  </a:lnTo>
                  <a:lnTo>
                    <a:pt x="3978" y="2358"/>
                  </a:lnTo>
                  <a:cubicBezTo>
                    <a:pt x="4097" y="2358"/>
                    <a:pt x="4192" y="2215"/>
                    <a:pt x="4097" y="2073"/>
                  </a:cubicBezTo>
                  <a:cubicBezTo>
                    <a:pt x="4073" y="2025"/>
                    <a:pt x="4001" y="2001"/>
                    <a:pt x="3978" y="2001"/>
                  </a:cubicBezTo>
                  <a:lnTo>
                    <a:pt x="2263" y="2001"/>
                  </a:lnTo>
                  <a:cubicBezTo>
                    <a:pt x="2192" y="2001"/>
                    <a:pt x="2144" y="1977"/>
                    <a:pt x="2120" y="1953"/>
                  </a:cubicBezTo>
                  <a:cubicBezTo>
                    <a:pt x="2072" y="1882"/>
                    <a:pt x="2049" y="1858"/>
                    <a:pt x="2049" y="1811"/>
                  </a:cubicBezTo>
                  <a:cubicBezTo>
                    <a:pt x="2049" y="1739"/>
                    <a:pt x="2072" y="1692"/>
                    <a:pt x="2120" y="1644"/>
                  </a:cubicBezTo>
                  <a:cubicBezTo>
                    <a:pt x="2168" y="1620"/>
                    <a:pt x="2192" y="1596"/>
                    <a:pt x="2263" y="1596"/>
                  </a:cubicBezTo>
                  <a:close/>
                  <a:moveTo>
                    <a:pt x="2525" y="3359"/>
                  </a:moveTo>
                  <a:cubicBezTo>
                    <a:pt x="3430" y="3501"/>
                    <a:pt x="4311" y="3668"/>
                    <a:pt x="5168" y="3835"/>
                  </a:cubicBezTo>
                  <a:lnTo>
                    <a:pt x="5002" y="4502"/>
                  </a:lnTo>
                  <a:cubicBezTo>
                    <a:pt x="5002" y="4478"/>
                    <a:pt x="4978" y="4454"/>
                    <a:pt x="4930" y="4430"/>
                  </a:cubicBezTo>
                  <a:cubicBezTo>
                    <a:pt x="4644" y="4121"/>
                    <a:pt x="4192" y="3906"/>
                    <a:pt x="3716" y="3906"/>
                  </a:cubicBezTo>
                  <a:cubicBezTo>
                    <a:pt x="3335" y="3906"/>
                    <a:pt x="3001" y="4025"/>
                    <a:pt x="2715" y="4240"/>
                  </a:cubicBezTo>
                  <a:lnTo>
                    <a:pt x="2525" y="3359"/>
                  </a:lnTo>
                  <a:close/>
                  <a:moveTo>
                    <a:pt x="11432" y="4811"/>
                  </a:moveTo>
                  <a:cubicBezTo>
                    <a:pt x="11003" y="4835"/>
                    <a:pt x="10622" y="4883"/>
                    <a:pt x="10288" y="4978"/>
                  </a:cubicBezTo>
                  <a:cubicBezTo>
                    <a:pt x="9979" y="5073"/>
                    <a:pt x="9693" y="5168"/>
                    <a:pt x="9455" y="5287"/>
                  </a:cubicBezTo>
                  <a:cubicBezTo>
                    <a:pt x="9384" y="5335"/>
                    <a:pt x="9336" y="5430"/>
                    <a:pt x="9384" y="5526"/>
                  </a:cubicBezTo>
                  <a:cubicBezTo>
                    <a:pt x="9420" y="5598"/>
                    <a:pt x="9484" y="5629"/>
                    <a:pt x="9555" y="5629"/>
                  </a:cubicBezTo>
                  <a:cubicBezTo>
                    <a:pt x="9577" y="5629"/>
                    <a:pt x="9599" y="5627"/>
                    <a:pt x="9622" y="5621"/>
                  </a:cubicBezTo>
                  <a:cubicBezTo>
                    <a:pt x="9812" y="5526"/>
                    <a:pt x="10050" y="5430"/>
                    <a:pt x="10384" y="5311"/>
                  </a:cubicBezTo>
                  <a:cubicBezTo>
                    <a:pt x="10669" y="5216"/>
                    <a:pt x="11051" y="5168"/>
                    <a:pt x="11455" y="5121"/>
                  </a:cubicBezTo>
                  <a:cubicBezTo>
                    <a:pt x="11551" y="5121"/>
                    <a:pt x="11598" y="5049"/>
                    <a:pt x="11598" y="4954"/>
                  </a:cubicBezTo>
                  <a:cubicBezTo>
                    <a:pt x="11598" y="4859"/>
                    <a:pt x="11503" y="4811"/>
                    <a:pt x="11432" y="4811"/>
                  </a:cubicBezTo>
                  <a:close/>
                  <a:moveTo>
                    <a:pt x="10527" y="5621"/>
                  </a:moveTo>
                  <a:cubicBezTo>
                    <a:pt x="10455" y="5621"/>
                    <a:pt x="10384" y="5692"/>
                    <a:pt x="10384" y="5788"/>
                  </a:cubicBezTo>
                  <a:cubicBezTo>
                    <a:pt x="10384" y="5883"/>
                    <a:pt x="10479" y="5930"/>
                    <a:pt x="10574" y="5930"/>
                  </a:cubicBezTo>
                  <a:cubicBezTo>
                    <a:pt x="10693" y="5907"/>
                    <a:pt x="10836" y="5907"/>
                    <a:pt x="10955" y="5907"/>
                  </a:cubicBezTo>
                  <a:cubicBezTo>
                    <a:pt x="11098" y="5930"/>
                    <a:pt x="11217" y="5978"/>
                    <a:pt x="11360" y="6026"/>
                  </a:cubicBezTo>
                  <a:cubicBezTo>
                    <a:pt x="11383" y="6031"/>
                    <a:pt x="11405" y="6034"/>
                    <a:pt x="11427" y="6034"/>
                  </a:cubicBezTo>
                  <a:cubicBezTo>
                    <a:pt x="11496" y="6034"/>
                    <a:pt x="11556" y="6003"/>
                    <a:pt x="11574" y="5930"/>
                  </a:cubicBezTo>
                  <a:cubicBezTo>
                    <a:pt x="11598" y="5835"/>
                    <a:pt x="11574" y="5764"/>
                    <a:pt x="11479" y="5716"/>
                  </a:cubicBezTo>
                  <a:cubicBezTo>
                    <a:pt x="11336" y="5669"/>
                    <a:pt x="11193" y="5645"/>
                    <a:pt x="11003" y="5621"/>
                  </a:cubicBezTo>
                  <a:close/>
                  <a:moveTo>
                    <a:pt x="7717" y="6216"/>
                  </a:moveTo>
                  <a:lnTo>
                    <a:pt x="8479" y="6288"/>
                  </a:lnTo>
                  <a:lnTo>
                    <a:pt x="8479" y="6621"/>
                  </a:lnTo>
                  <a:lnTo>
                    <a:pt x="7717" y="6716"/>
                  </a:lnTo>
                  <a:lnTo>
                    <a:pt x="7717" y="6216"/>
                  </a:lnTo>
                  <a:close/>
                  <a:moveTo>
                    <a:pt x="6645" y="6216"/>
                  </a:moveTo>
                  <a:lnTo>
                    <a:pt x="6645" y="6740"/>
                  </a:lnTo>
                  <a:lnTo>
                    <a:pt x="5454" y="6740"/>
                  </a:lnTo>
                  <a:lnTo>
                    <a:pt x="5454" y="6216"/>
                  </a:lnTo>
                  <a:close/>
                  <a:moveTo>
                    <a:pt x="7359" y="5978"/>
                  </a:moveTo>
                  <a:lnTo>
                    <a:pt x="7359" y="6978"/>
                  </a:lnTo>
                  <a:cubicBezTo>
                    <a:pt x="7264" y="6883"/>
                    <a:pt x="7121" y="6812"/>
                    <a:pt x="6954" y="6764"/>
                  </a:cubicBezTo>
                  <a:lnTo>
                    <a:pt x="6954" y="5978"/>
                  </a:lnTo>
                  <a:close/>
                  <a:moveTo>
                    <a:pt x="882" y="5264"/>
                  </a:moveTo>
                  <a:cubicBezTo>
                    <a:pt x="977" y="5264"/>
                    <a:pt x="1048" y="5287"/>
                    <a:pt x="1072" y="5335"/>
                  </a:cubicBezTo>
                  <a:cubicBezTo>
                    <a:pt x="1120" y="5383"/>
                    <a:pt x="1168" y="5454"/>
                    <a:pt x="1168" y="5526"/>
                  </a:cubicBezTo>
                  <a:lnTo>
                    <a:pt x="1168" y="6907"/>
                  </a:lnTo>
                  <a:cubicBezTo>
                    <a:pt x="1168" y="6978"/>
                    <a:pt x="1120" y="7050"/>
                    <a:pt x="1072" y="7097"/>
                  </a:cubicBezTo>
                  <a:cubicBezTo>
                    <a:pt x="1048" y="7169"/>
                    <a:pt x="977" y="7193"/>
                    <a:pt x="882" y="7193"/>
                  </a:cubicBezTo>
                  <a:lnTo>
                    <a:pt x="358" y="7193"/>
                  </a:lnTo>
                  <a:lnTo>
                    <a:pt x="358" y="5264"/>
                  </a:lnTo>
                  <a:close/>
                  <a:moveTo>
                    <a:pt x="5978" y="7074"/>
                  </a:moveTo>
                  <a:lnTo>
                    <a:pt x="5978" y="8026"/>
                  </a:lnTo>
                  <a:lnTo>
                    <a:pt x="5454" y="8026"/>
                  </a:lnTo>
                  <a:lnTo>
                    <a:pt x="5454" y="7074"/>
                  </a:lnTo>
                  <a:close/>
                  <a:moveTo>
                    <a:pt x="6788" y="7074"/>
                  </a:moveTo>
                  <a:cubicBezTo>
                    <a:pt x="6907" y="7074"/>
                    <a:pt x="7026" y="7121"/>
                    <a:pt x="7121" y="7216"/>
                  </a:cubicBezTo>
                  <a:cubicBezTo>
                    <a:pt x="7193" y="7312"/>
                    <a:pt x="7264" y="7431"/>
                    <a:pt x="7264" y="7550"/>
                  </a:cubicBezTo>
                  <a:cubicBezTo>
                    <a:pt x="7264" y="7669"/>
                    <a:pt x="7193" y="7788"/>
                    <a:pt x="7121" y="7859"/>
                  </a:cubicBezTo>
                  <a:cubicBezTo>
                    <a:pt x="7026" y="7955"/>
                    <a:pt x="6907" y="8026"/>
                    <a:pt x="6788" y="8026"/>
                  </a:cubicBezTo>
                  <a:lnTo>
                    <a:pt x="6311" y="8026"/>
                  </a:lnTo>
                  <a:lnTo>
                    <a:pt x="6311" y="7074"/>
                  </a:lnTo>
                  <a:close/>
                  <a:moveTo>
                    <a:pt x="3716" y="4263"/>
                  </a:moveTo>
                  <a:cubicBezTo>
                    <a:pt x="4097" y="4263"/>
                    <a:pt x="4430" y="4454"/>
                    <a:pt x="4692" y="4692"/>
                  </a:cubicBezTo>
                  <a:cubicBezTo>
                    <a:pt x="4978" y="4930"/>
                    <a:pt x="5121" y="5287"/>
                    <a:pt x="5121" y="5669"/>
                  </a:cubicBezTo>
                  <a:lnTo>
                    <a:pt x="5121" y="6740"/>
                  </a:lnTo>
                  <a:lnTo>
                    <a:pt x="4906" y="6740"/>
                  </a:lnTo>
                  <a:lnTo>
                    <a:pt x="4525" y="5216"/>
                  </a:lnTo>
                  <a:cubicBezTo>
                    <a:pt x="4502" y="4978"/>
                    <a:pt x="4335" y="4835"/>
                    <a:pt x="4168" y="4716"/>
                  </a:cubicBezTo>
                  <a:cubicBezTo>
                    <a:pt x="4029" y="4646"/>
                    <a:pt x="3864" y="4602"/>
                    <a:pt x="3711" y="4602"/>
                  </a:cubicBezTo>
                  <a:cubicBezTo>
                    <a:pt x="3654" y="4602"/>
                    <a:pt x="3600" y="4608"/>
                    <a:pt x="3549" y="4621"/>
                  </a:cubicBezTo>
                  <a:cubicBezTo>
                    <a:pt x="3335" y="4668"/>
                    <a:pt x="3144" y="4811"/>
                    <a:pt x="3025" y="4978"/>
                  </a:cubicBezTo>
                  <a:cubicBezTo>
                    <a:pt x="2954" y="5168"/>
                    <a:pt x="2882" y="5407"/>
                    <a:pt x="2954" y="5621"/>
                  </a:cubicBezTo>
                  <a:lnTo>
                    <a:pt x="3096" y="6288"/>
                  </a:lnTo>
                  <a:cubicBezTo>
                    <a:pt x="3116" y="6367"/>
                    <a:pt x="3185" y="6413"/>
                    <a:pt x="3262" y="6413"/>
                  </a:cubicBezTo>
                  <a:cubicBezTo>
                    <a:pt x="3278" y="6413"/>
                    <a:pt x="3294" y="6411"/>
                    <a:pt x="3311" y="6407"/>
                  </a:cubicBezTo>
                  <a:cubicBezTo>
                    <a:pt x="3382" y="6383"/>
                    <a:pt x="3454" y="6288"/>
                    <a:pt x="3406" y="6192"/>
                  </a:cubicBezTo>
                  <a:lnTo>
                    <a:pt x="3239" y="5526"/>
                  </a:lnTo>
                  <a:cubicBezTo>
                    <a:pt x="3216" y="5407"/>
                    <a:pt x="3239" y="5240"/>
                    <a:pt x="3311" y="5168"/>
                  </a:cubicBezTo>
                  <a:cubicBezTo>
                    <a:pt x="3358" y="5073"/>
                    <a:pt x="3478" y="4978"/>
                    <a:pt x="3597" y="4954"/>
                  </a:cubicBezTo>
                  <a:cubicBezTo>
                    <a:pt x="3628" y="4948"/>
                    <a:pt x="3660" y="4945"/>
                    <a:pt x="3692" y="4945"/>
                  </a:cubicBezTo>
                  <a:cubicBezTo>
                    <a:pt x="3779" y="4945"/>
                    <a:pt x="3867" y="4967"/>
                    <a:pt x="3954" y="5002"/>
                  </a:cubicBezTo>
                  <a:cubicBezTo>
                    <a:pt x="4049" y="5073"/>
                    <a:pt x="4144" y="5192"/>
                    <a:pt x="4168" y="5311"/>
                  </a:cubicBezTo>
                  <a:lnTo>
                    <a:pt x="4573" y="6955"/>
                  </a:lnTo>
                  <a:cubicBezTo>
                    <a:pt x="4621" y="7002"/>
                    <a:pt x="4668" y="7074"/>
                    <a:pt x="4763" y="7074"/>
                  </a:cubicBezTo>
                  <a:lnTo>
                    <a:pt x="5097" y="7074"/>
                  </a:lnTo>
                  <a:lnTo>
                    <a:pt x="5097" y="8026"/>
                  </a:lnTo>
                  <a:lnTo>
                    <a:pt x="4263" y="8026"/>
                  </a:lnTo>
                  <a:cubicBezTo>
                    <a:pt x="4144" y="8026"/>
                    <a:pt x="4049" y="7979"/>
                    <a:pt x="3954" y="7931"/>
                  </a:cubicBezTo>
                  <a:cubicBezTo>
                    <a:pt x="3859" y="7859"/>
                    <a:pt x="3811" y="7788"/>
                    <a:pt x="3787" y="7669"/>
                  </a:cubicBezTo>
                  <a:lnTo>
                    <a:pt x="3597" y="6978"/>
                  </a:lnTo>
                  <a:cubicBezTo>
                    <a:pt x="3577" y="6899"/>
                    <a:pt x="3508" y="6853"/>
                    <a:pt x="3431" y="6853"/>
                  </a:cubicBezTo>
                  <a:cubicBezTo>
                    <a:pt x="3415" y="6853"/>
                    <a:pt x="3399" y="6855"/>
                    <a:pt x="3382" y="6859"/>
                  </a:cubicBezTo>
                  <a:cubicBezTo>
                    <a:pt x="3311" y="6883"/>
                    <a:pt x="3239" y="6978"/>
                    <a:pt x="3263" y="7074"/>
                  </a:cubicBezTo>
                  <a:lnTo>
                    <a:pt x="3454" y="7740"/>
                  </a:lnTo>
                  <a:cubicBezTo>
                    <a:pt x="3501" y="7931"/>
                    <a:pt x="3597" y="8074"/>
                    <a:pt x="3739" y="8193"/>
                  </a:cubicBezTo>
                  <a:cubicBezTo>
                    <a:pt x="3906" y="8312"/>
                    <a:pt x="4073" y="8383"/>
                    <a:pt x="4263" y="8383"/>
                  </a:cubicBezTo>
                  <a:lnTo>
                    <a:pt x="5097" y="8383"/>
                  </a:lnTo>
                  <a:lnTo>
                    <a:pt x="5097" y="8693"/>
                  </a:lnTo>
                  <a:lnTo>
                    <a:pt x="2311" y="8693"/>
                  </a:lnTo>
                  <a:lnTo>
                    <a:pt x="2311" y="5669"/>
                  </a:lnTo>
                  <a:cubicBezTo>
                    <a:pt x="2311" y="5287"/>
                    <a:pt x="2477" y="4954"/>
                    <a:pt x="2739" y="4692"/>
                  </a:cubicBezTo>
                  <a:cubicBezTo>
                    <a:pt x="2977" y="4406"/>
                    <a:pt x="3335" y="4263"/>
                    <a:pt x="3716" y="4263"/>
                  </a:cubicBezTo>
                  <a:close/>
                  <a:moveTo>
                    <a:pt x="882" y="8169"/>
                  </a:moveTo>
                  <a:cubicBezTo>
                    <a:pt x="977" y="8169"/>
                    <a:pt x="1048" y="8193"/>
                    <a:pt x="1072" y="8264"/>
                  </a:cubicBezTo>
                  <a:cubicBezTo>
                    <a:pt x="1120" y="8288"/>
                    <a:pt x="1168" y="8360"/>
                    <a:pt x="1168" y="8431"/>
                  </a:cubicBezTo>
                  <a:lnTo>
                    <a:pt x="1168" y="8550"/>
                  </a:lnTo>
                  <a:cubicBezTo>
                    <a:pt x="1168" y="8622"/>
                    <a:pt x="1120" y="8669"/>
                    <a:pt x="1072" y="8741"/>
                  </a:cubicBezTo>
                  <a:cubicBezTo>
                    <a:pt x="1048" y="8788"/>
                    <a:pt x="977" y="8836"/>
                    <a:pt x="882" y="8836"/>
                  </a:cubicBezTo>
                  <a:lnTo>
                    <a:pt x="358" y="8836"/>
                  </a:lnTo>
                  <a:lnTo>
                    <a:pt x="358" y="8169"/>
                  </a:lnTo>
                  <a:close/>
                  <a:moveTo>
                    <a:pt x="3549" y="9026"/>
                  </a:moveTo>
                  <a:cubicBezTo>
                    <a:pt x="3454" y="9122"/>
                    <a:pt x="3430" y="9241"/>
                    <a:pt x="3430" y="9360"/>
                  </a:cubicBezTo>
                  <a:lnTo>
                    <a:pt x="2311" y="9360"/>
                  </a:lnTo>
                  <a:lnTo>
                    <a:pt x="2311" y="9026"/>
                  </a:lnTo>
                  <a:close/>
                  <a:moveTo>
                    <a:pt x="5121" y="9026"/>
                  </a:moveTo>
                  <a:lnTo>
                    <a:pt x="5121" y="9360"/>
                  </a:lnTo>
                  <a:lnTo>
                    <a:pt x="4883" y="9360"/>
                  </a:lnTo>
                  <a:cubicBezTo>
                    <a:pt x="4859" y="9241"/>
                    <a:pt x="4811" y="9122"/>
                    <a:pt x="4763" y="9026"/>
                  </a:cubicBezTo>
                  <a:close/>
                  <a:moveTo>
                    <a:pt x="4144" y="9003"/>
                  </a:moveTo>
                  <a:cubicBezTo>
                    <a:pt x="4263" y="9003"/>
                    <a:pt x="4335" y="9074"/>
                    <a:pt x="4406" y="9122"/>
                  </a:cubicBezTo>
                  <a:cubicBezTo>
                    <a:pt x="4502" y="9217"/>
                    <a:pt x="4525" y="9288"/>
                    <a:pt x="4525" y="9384"/>
                  </a:cubicBezTo>
                  <a:cubicBezTo>
                    <a:pt x="4525" y="9503"/>
                    <a:pt x="4454" y="9598"/>
                    <a:pt x="4406" y="9646"/>
                  </a:cubicBezTo>
                  <a:cubicBezTo>
                    <a:pt x="4335" y="9741"/>
                    <a:pt x="4263" y="9765"/>
                    <a:pt x="4144" y="9765"/>
                  </a:cubicBezTo>
                  <a:cubicBezTo>
                    <a:pt x="4025" y="9765"/>
                    <a:pt x="3930" y="9717"/>
                    <a:pt x="3859" y="9646"/>
                  </a:cubicBezTo>
                  <a:cubicBezTo>
                    <a:pt x="3787" y="9598"/>
                    <a:pt x="3739" y="9479"/>
                    <a:pt x="3739" y="9384"/>
                  </a:cubicBezTo>
                  <a:cubicBezTo>
                    <a:pt x="3739" y="9264"/>
                    <a:pt x="3811" y="9193"/>
                    <a:pt x="3859" y="9122"/>
                  </a:cubicBezTo>
                  <a:cubicBezTo>
                    <a:pt x="3930" y="9026"/>
                    <a:pt x="4049" y="9003"/>
                    <a:pt x="4144" y="9003"/>
                  </a:cubicBezTo>
                  <a:close/>
                  <a:moveTo>
                    <a:pt x="1334" y="4073"/>
                  </a:moveTo>
                  <a:cubicBezTo>
                    <a:pt x="1549" y="4073"/>
                    <a:pt x="1763" y="4121"/>
                    <a:pt x="1906" y="4240"/>
                  </a:cubicBezTo>
                  <a:cubicBezTo>
                    <a:pt x="2049" y="4359"/>
                    <a:pt x="2168" y="4502"/>
                    <a:pt x="2239" y="4692"/>
                  </a:cubicBezTo>
                  <a:cubicBezTo>
                    <a:pt x="2049" y="4954"/>
                    <a:pt x="1953" y="5287"/>
                    <a:pt x="1953" y="5645"/>
                  </a:cubicBezTo>
                  <a:lnTo>
                    <a:pt x="1953" y="8836"/>
                  </a:lnTo>
                  <a:lnTo>
                    <a:pt x="1953" y="9479"/>
                  </a:lnTo>
                  <a:lnTo>
                    <a:pt x="1811" y="9836"/>
                  </a:lnTo>
                  <a:cubicBezTo>
                    <a:pt x="1763" y="9884"/>
                    <a:pt x="1691" y="9931"/>
                    <a:pt x="1596" y="9931"/>
                  </a:cubicBezTo>
                  <a:cubicBezTo>
                    <a:pt x="1525" y="9955"/>
                    <a:pt x="1429" y="9955"/>
                    <a:pt x="1334" y="9955"/>
                  </a:cubicBezTo>
                  <a:cubicBezTo>
                    <a:pt x="1072" y="9955"/>
                    <a:pt x="834" y="9836"/>
                    <a:pt x="644" y="9669"/>
                  </a:cubicBezTo>
                  <a:cubicBezTo>
                    <a:pt x="501" y="9503"/>
                    <a:pt x="405" y="9336"/>
                    <a:pt x="382" y="9122"/>
                  </a:cubicBezTo>
                  <a:lnTo>
                    <a:pt x="882" y="9122"/>
                  </a:lnTo>
                  <a:cubicBezTo>
                    <a:pt x="1048" y="9122"/>
                    <a:pt x="1191" y="9074"/>
                    <a:pt x="1310" y="8955"/>
                  </a:cubicBezTo>
                  <a:cubicBezTo>
                    <a:pt x="1429" y="8860"/>
                    <a:pt x="1477" y="8717"/>
                    <a:pt x="1477" y="8526"/>
                  </a:cubicBezTo>
                  <a:lnTo>
                    <a:pt x="1477" y="8431"/>
                  </a:lnTo>
                  <a:cubicBezTo>
                    <a:pt x="1477" y="8288"/>
                    <a:pt x="1429" y="8145"/>
                    <a:pt x="1310" y="8026"/>
                  </a:cubicBezTo>
                  <a:cubicBezTo>
                    <a:pt x="1191" y="7907"/>
                    <a:pt x="1048" y="7836"/>
                    <a:pt x="858" y="7836"/>
                  </a:cubicBezTo>
                  <a:lnTo>
                    <a:pt x="334" y="7836"/>
                  </a:lnTo>
                  <a:lnTo>
                    <a:pt x="334" y="7526"/>
                  </a:lnTo>
                  <a:lnTo>
                    <a:pt x="858" y="7526"/>
                  </a:lnTo>
                  <a:cubicBezTo>
                    <a:pt x="1048" y="7526"/>
                    <a:pt x="1191" y="7455"/>
                    <a:pt x="1310" y="7336"/>
                  </a:cubicBezTo>
                  <a:cubicBezTo>
                    <a:pt x="1429" y="7240"/>
                    <a:pt x="1477" y="7097"/>
                    <a:pt x="1477" y="6931"/>
                  </a:cubicBezTo>
                  <a:lnTo>
                    <a:pt x="1477" y="5502"/>
                  </a:lnTo>
                  <a:cubicBezTo>
                    <a:pt x="1477" y="5335"/>
                    <a:pt x="1429" y="5192"/>
                    <a:pt x="1310" y="5073"/>
                  </a:cubicBezTo>
                  <a:cubicBezTo>
                    <a:pt x="1191" y="4954"/>
                    <a:pt x="1072" y="4906"/>
                    <a:pt x="882" y="4906"/>
                  </a:cubicBezTo>
                  <a:lnTo>
                    <a:pt x="382" y="4906"/>
                  </a:lnTo>
                  <a:cubicBezTo>
                    <a:pt x="405" y="4692"/>
                    <a:pt x="501" y="4502"/>
                    <a:pt x="644" y="4359"/>
                  </a:cubicBezTo>
                  <a:cubicBezTo>
                    <a:pt x="834" y="4192"/>
                    <a:pt x="1072" y="4073"/>
                    <a:pt x="1334" y="4073"/>
                  </a:cubicBezTo>
                  <a:close/>
                  <a:moveTo>
                    <a:pt x="5145" y="9717"/>
                  </a:moveTo>
                  <a:lnTo>
                    <a:pt x="5430" y="10431"/>
                  </a:lnTo>
                  <a:lnTo>
                    <a:pt x="4883" y="10431"/>
                  </a:lnTo>
                  <a:cubicBezTo>
                    <a:pt x="4763" y="10431"/>
                    <a:pt x="4668" y="10527"/>
                    <a:pt x="4692" y="10646"/>
                  </a:cubicBezTo>
                  <a:cubicBezTo>
                    <a:pt x="4716" y="10693"/>
                    <a:pt x="4787" y="10765"/>
                    <a:pt x="4883" y="10765"/>
                  </a:cubicBezTo>
                  <a:lnTo>
                    <a:pt x="5073" y="10765"/>
                  </a:lnTo>
                  <a:lnTo>
                    <a:pt x="5073" y="11217"/>
                  </a:lnTo>
                  <a:lnTo>
                    <a:pt x="2287" y="11217"/>
                  </a:lnTo>
                  <a:lnTo>
                    <a:pt x="2287" y="10765"/>
                  </a:lnTo>
                  <a:lnTo>
                    <a:pt x="4097" y="10765"/>
                  </a:lnTo>
                  <a:cubicBezTo>
                    <a:pt x="4216" y="10765"/>
                    <a:pt x="4287" y="10670"/>
                    <a:pt x="4287" y="10574"/>
                  </a:cubicBezTo>
                  <a:cubicBezTo>
                    <a:pt x="4287" y="10479"/>
                    <a:pt x="4192" y="10431"/>
                    <a:pt x="4097" y="10431"/>
                  </a:cubicBezTo>
                  <a:lnTo>
                    <a:pt x="1930" y="10431"/>
                  </a:lnTo>
                  <a:lnTo>
                    <a:pt x="2215" y="9717"/>
                  </a:lnTo>
                  <a:lnTo>
                    <a:pt x="3478" y="9717"/>
                  </a:lnTo>
                  <a:cubicBezTo>
                    <a:pt x="3501" y="9812"/>
                    <a:pt x="3573" y="9860"/>
                    <a:pt x="3620" y="9931"/>
                  </a:cubicBezTo>
                  <a:cubicBezTo>
                    <a:pt x="3739" y="10050"/>
                    <a:pt x="3930" y="10146"/>
                    <a:pt x="4144" y="10146"/>
                  </a:cubicBezTo>
                  <a:cubicBezTo>
                    <a:pt x="4335" y="10146"/>
                    <a:pt x="4525" y="10050"/>
                    <a:pt x="4644" y="9931"/>
                  </a:cubicBezTo>
                  <a:cubicBezTo>
                    <a:pt x="4692" y="9860"/>
                    <a:pt x="4763" y="9812"/>
                    <a:pt x="4787" y="9717"/>
                  </a:cubicBezTo>
                  <a:close/>
                  <a:moveTo>
                    <a:pt x="9165" y="6285"/>
                  </a:moveTo>
                  <a:cubicBezTo>
                    <a:pt x="9546" y="6285"/>
                    <a:pt x="9945" y="6374"/>
                    <a:pt x="10288" y="6573"/>
                  </a:cubicBezTo>
                  <a:cubicBezTo>
                    <a:pt x="10741" y="6812"/>
                    <a:pt x="11098" y="7193"/>
                    <a:pt x="11241" y="7669"/>
                  </a:cubicBezTo>
                  <a:lnTo>
                    <a:pt x="11241" y="8598"/>
                  </a:lnTo>
                  <a:lnTo>
                    <a:pt x="11146" y="8407"/>
                  </a:lnTo>
                  <a:cubicBezTo>
                    <a:pt x="10955" y="8002"/>
                    <a:pt x="10669" y="7597"/>
                    <a:pt x="10384" y="7359"/>
                  </a:cubicBezTo>
                  <a:cubicBezTo>
                    <a:pt x="10350" y="7342"/>
                    <a:pt x="10319" y="7335"/>
                    <a:pt x="10290" y="7335"/>
                  </a:cubicBezTo>
                  <a:cubicBezTo>
                    <a:pt x="10238" y="7335"/>
                    <a:pt x="10192" y="7361"/>
                    <a:pt x="10146" y="7407"/>
                  </a:cubicBezTo>
                  <a:cubicBezTo>
                    <a:pt x="10098" y="7478"/>
                    <a:pt x="10122" y="7574"/>
                    <a:pt x="10169" y="7645"/>
                  </a:cubicBezTo>
                  <a:cubicBezTo>
                    <a:pt x="10455" y="7836"/>
                    <a:pt x="10693" y="8169"/>
                    <a:pt x="10860" y="8598"/>
                  </a:cubicBezTo>
                  <a:cubicBezTo>
                    <a:pt x="11098" y="9098"/>
                    <a:pt x="11241" y="9598"/>
                    <a:pt x="11241" y="9836"/>
                  </a:cubicBezTo>
                  <a:lnTo>
                    <a:pt x="11241" y="11241"/>
                  </a:lnTo>
                  <a:lnTo>
                    <a:pt x="10503" y="11241"/>
                  </a:lnTo>
                  <a:cubicBezTo>
                    <a:pt x="10503" y="10479"/>
                    <a:pt x="10384" y="7669"/>
                    <a:pt x="8812" y="6740"/>
                  </a:cubicBezTo>
                  <a:lnTo>
                    <a:pt x="8812" y="6312"/>
                  </a:lnTo>
                  <a:cubicBezTo>
                    <a:pt x="8926" y="6294"/>
                    <a:pt x="9045" y="6285"/>
                    <a:pt x="9165" y="6285"/>
                  </a:cubicBezTo>
                  <a:close/>
                  <a:moveTo>
                    <a:pt x="3859" y="1"/>
                  </a:moveTo>
                  <a:cubicBezTo>
                    <a:pt x="3406" y="1"/>
                    <a:pt x="3025" y="167"/>
                    <a:pt x="2739" y="429"/>
                  </a:cubicBezTo>
                  <a:cubicBezTo>
                    <a:pt x="2453" y="668"/>
                    <a:pt x="2287" y="1001"/>
                    <a:pt x="2192" y="1358"/>
                  </a:cubicBezTo>
                  <a:cubicBezTo>
                    <a:pt x="2072" y="1382"/>
                    <a:pt x="1977" y="1406"/>
                    <a:pt x="1906" y="1501"/>
                  </a:cubicBezTo>
                  <a:cubicBezTo>
                    <a:pt x="1811" y="1620"/>
                    <a:pt x="1739" y="1739"/>
                    <a:pt x="1739" y="1882"/>
                  </a:cubicBezTo>
                  <a:cubicBezTo>
                    <a:pt x="1739" y="2025"/>
                    <a:pt x="1811" y="2192"/>
                    <a:pt x="1906" y="2287"/>
                  </a:cubicBezTo>
                  <a:cubicBezTo>
                    <a:pt x="1977" y="2358"/>
                    <a:pt x="2144" y="2430"/>
                    <a:pt x="2287" y="2430"/>
                  </a:cubicBezTo>
                  <a:lnTo>
                    <a:pt x="2287" y="2549"/>
                  </a:lnTo>
                  <a:cubicBezTo>
                    <a:pt x="2287" y="2668"/>
                    <a:pt x="2287" y="2811"/>
                    <a:pt x="2311" y="2930"/>
                  </a:cubicBezTo>
                  <a:cubicBezTo>
                    <a:pt x="2334" y="2954"/>
                    <a:pt x="2334" y="3001"/>
                    <a:pt x="2334" y="3025"/>
                  </a:cubicBezTo>
                  <a:cubicBezTo>
                    <a:pt x="2322" y="3023"/>
                    <a:pt x="2310" y="3022"/>
                    <a:pt x="2298" y="3022"/>
                  </a:cubicBezTo>
                  <a:cubicBezTo>
                    <a:pt x="2176" y="3022"/>
                    <a:pt x="2100" y="3131"/>
                    <a:pt x="2144" y="3239"/>
                  </a:cubicBezTo>
                  <a:lnTo>
                    <a:pt x="2334" y="4311"/>
                  </a:lnTo>
                  <a:cubicBezTo>
                    <a:pt x="2263" y="4216"/>
                    <a:pt x="2168" y="4121"/>
                    <a:pt x="2072" y="4073"/>
                  </a:cubicBezTo>
                  <a:cubicBezTo>
                    <a:pt x="1858" y="3906"/>
                    <a:pt x="1596" y="3811"/>
                    <a:pt x="1310" y="3811"/>
                  </a:cubicBezTo>
                  <a:cubicBezTo>
                    <a:pt x="953" y="3811"/>
                    <a:pt x="620" y="3978"/>
                    <a:pt x="382" y="4216"/>
                  </a:cubicBezTo>
                  <a:cubicBezTo>
                    <a:pt x="143" y="4454"/>
                    <a:pt x="1" y="4787"/>
                    <a:pt x="1" y="5121"/>
                  </a:cubicBezTo>
                  <a:lnTo>
                    <a:pt x="1" y="7407"/>
                  </a:lnTo>
                  <a:lnTo>
                    <a:pt x="1" y="8050"/>
                  </a:lnTo>
                  <a:lnTo>
                    <a:pt x="1" y="9026"/>
                  </a:lnTo>
                  <a:cubicBezTo>
                    <a:pt x="1" y="9384"/>
                    <a:pt x="143" y="9717"/>
                    <a:pt x="382" y="9955"/>
                  </a:cubicBezTo>
                  <a:cubicBezTo>
                    <a:pt x="620" y="10193"/>
                    <a:pt x="953" y="10336"/>
                    <a:pt x="1310" y="10336"/>
                  </a:cubicBezTo>
                  <a:cubicBezTo>
                    <a:pt x="1382" y="10336"/>
                    <a:pt x="1525" y="10336"/>
                    <a:pt x="1596" y="10312"/>
                  </a:cubicBezTo>
                  <a:lnTo>
                    <a:pt x="1596" y="10312"/>
                  </a:lnTo>
                  <a:lnTo>
                    <a:pt x="1525" y="10527"/>
                  </a:lnTo>
                  <a:cubicBezTo>
                    <a:pt x="1477" y="10550"/>
                    <a:pt x="1477" y="10574"/>
                    <a:pt x="1477" y="10622"/>
                  </a:cubicBezTo>
                  <a:cubicBezTo>
                    <a:pt x="1477" y="10693"/>
                    <a:pt x="1572" y="10765"/>
                    <a:pt x="1668" y="10765"/>
                  </a:cubicBezTo>
                  <a:lnTo>
                    <a:pt x="1930" y="10765"/>
                  </a:lnTo>
                  <a:lnTo>
                    <a:pt x="1930" y="11384"/>
                  </a:lnTo>
                  <a:cubicBezTo>
                    <a:pt x="1930" y="11479"/>
                    <a:pt x="2025" y="11574"/>
                    <a:pt x="2120" y="11574"/>
                  </a:cubicBezTo>
                  <a:lnTo>
                    <a:pt x="5264" y="11574"/>
                  </a:lnTo>
                  <a:cubicBezTo>
                    <a:pt x="5359" y="11574"/>
                    <a:pt x="5454" y="11479"/>
                    <a:pt x="5454" y="11384"/>
                  </a:cubicBezTo>
                  <a:lnTo>
                    <a:pt x="5454" y="10765"/>
                  </a:lnTo>
                  <a:lnTo>
                    <a:pt x="5740" y="10836"/>
                  </a:lnTo>
                  <a:cubicBezTo>
                    <a:pt x="5859" y="10836"/>
                    <a:pt x="5954" y="10717"/>
                    <a:pt x="5883" y="10598"/>
                  </a:cubicBezTo>
                  <a:lnTo>
                    <a:pt x="5454" y="9598"/>
                  </a:lnTo>
                  <a:lnTo>
                    <a:pt x="5454" y="8455"/>
                  </a:lnTo>
                  <a:lnTo>
                    <a:pt x="6812" y="8455"/>
                  </a:lnTo>
                  <a:cubicBezTo>
                    <a:pt x="7026" y="8455"/>
                    <a:pt x="7240" y="8383"/>
                    <a:pt x="7383" y="8217"/>
                  </a:cubicBezTo>
                  <a:cubicBezTo>
                    <a:pt x="7526" y="8074"/>
                    <a:pt x="7621" y="7907"/>
                    <a:pt x="7621" y="7669"/>
                  </a:cubicBezTo>
                  <a:cubicBezTo>
                    <a:pt x="7621" y="7574"/>
                    <a:pt x="7597" y="7478"/>
                    <a:pt x="7550" y="7407"/>
                  </a:cubicBezTo>
                  <a:cubicBezTo>
                    <a:pt x="7597" y="7407"/>
                    <a:pt x="7597" y="7359"/>
                    <a:pt x="7621" y="7359"/>
                  </a:cubicBezTo>
                  <a:cubicBezTo>
                    <a:pt x="7669" y="7312"/>
                    <a:pt x="7717" y="7240"/>
                    <a:pt x="7717" y="7193"/>
                  </a:cubicBezTo>
                  <a:lnTo>
                    <a:pt x="8621" y="7097"/>
                  </a:lnTo>
                  <a:cubicBezTo>
                    <a:pt x="10265" y="7979"/>
                    <a:pt x="10217" y="11193"/>
                    <a:pt x="10217" y="11432"/>
                  </a:cubicBezTo>
                  <a:cubicBezTo>
                    <a:pt x="10217" y="11527"/>
                    <a:pt x="10288" y="11622"/>
                    <a:pt x="10384" y="11622"/>
                  </a:cubicBezTo>
                  <a:lnTo>
                    <a:pt x="11384" y="11622"/>
                  </a:lnTo>
                  <a:cubicBezTo>
                    <a:pt x="11479" y="11622"/>
                    <a:pt x="11574" y="11527"/>
                    <a:pt x="11574" y="11432"/>
                  </a:cubicBezTo>
                  <a:lnTo>
                    <a:pt x="11574" y="9860"/>
                  </a:lnTo>
                  <a:lnTo>
                    <a:pt x="11574" y="7717"/>
                  </a:lnTo>
                  <a:lnTo>
                    <a:pt x="11574" y="7669"/>
                  </a:lnTo>
                  <a:cubicBezTo>
                    <a:pt x="11432" y="7074"/>
                    <a:pt x="10979" y="6621"/>
                    <a:pt x="10455" y="6312"/>
                  </a:cubicBezTo>
                  <a:cubicBezTo>
                    <a:pt x="10048" y="6108"/>
                    <a:pt x="9581" y="5989"/>
                    <a:pt x="9130" y="5989"/>
                  </a:cubicBezTo>
                  <a:cubicBezTo>
                    <a:pt x="8948" y="5989"/>
                    <a:pt x="8769" y="6008"/>
                    <a:pt x="8598" y="6050"/>
                  </a:cubicBezTo>
                  <a:lnTo>
                    <a:pt x="7645" y="5978"/>
                  </a:lnTo>
                  <a:cubicBezTo>
                    <a:pt x="7645" y="5883"/>
                    <a:pt x="7574" y="5811"/>
                    <a:pt x="7550" y="5788"/>
                  </a:cubicBezTo>
                  <a:cubicBezTo>
                    <a:pt x="7502" y="5764"/>
                    <a:pt x="7431" y="5692"/>
                    <a:pt x="7335" y="5692"/>
                  </a:cubicBezTo>
                  <a:lnTo>
                    <a:pt x="6859" y="5692"/>
                  </a:lnTo>
                  <a:cubicBezTo>
                    <a:pt x="6788" y="5692"/>
                    <a:pt x="6716" y="5716"/>
                    <a:pt x="6669" y="5788"/>
                  </a:cubicBezTo>
                  <a:cubicBezTo>
                    <a:pt x="6597" y="5811"/>
                    <a:pt x="6573" y="5883"/>
                    <a:pt x="6573" y="5930"/>
                  </a:cubicBezTo>
                  <a:lnTo>
                    <a:pt x="5406" y="5930"/>
                  </a:lnTo>
                  <a:lnTo>
                    <a:pt x="5406" y="5764"/>
                  </a:lnTo>
                  <a:cubicBezTo>
                    <a:pt x="5406" y="5478"/>
                    <a:pt x="5359" y="5216"/>
                    <a:pt x="5240" y="4978"/>
                  </a:cubicBezTo>
                  <a:lnTo>
                    <a:pt x="5549" y="3811"/>
                  </a:lnTo>
                  <a:cubicBezTo>
                    <a:pt x="5597" y="3740"/>
                    <a:pt x="5526" y="3644"/>
                    <a:pt x="5430" y="3620"/>
                  </a:cubicBezTo>
                  <a:lnTo>
                    <a:pt x="5145" y="3549"/>
                  </a:lnTo>
                  <a:cubicBezTo>
                    <a:pt x="5192" y="3478"/>
                    <a:pt x="5264" y="3335"/>
                    <a:pt x="5287" y="3216"/>
                  </a:cubicBezTo>
                  <a:cubicBezTo>
                    <a:pt x="5383" y="3025"/>
                    <a:pt x="5406" y="2811"/>
                    <a:pt x="5406" y="2573"/>
                  </a:cubicBezTo>
                  <a:lnTo>
                    <a:pt x="5406" y="2454"/>
                  </a:lnTo>
                  <a:cubicBezTo>
                    <a:pt x="5549" y="2454"/>
                    <a:pt x="5716" y="2430"/>
                    <a:pt x="5835" y="2311"/>
                  </a:cubicBezTo>
                  <a:cubicBezTo>
                    <a:pt x="5907" y="2192"/>
                    <a:pt x="5978" y="2073"/>
                    <a:pt x="5978" y="1906"/>
                  </a:cubicBezTo>
                  <a:cubicBezTo>
                    <a:pt x="5978" y="1763"/>
                    <a:pt x="5907" y="1620"/>
                    <a:pt x="5835" y="1525"/>
                  </a:cubicBezTo>
                  <a:cubicBezTo>
                    <a:pt x="5764" y="1430"/>
                    <a:pt x="5645" y="1406"/>
                    <a:pt x="5549" y="1382"/>
                  </a:cubicBezTo>
                  <a:cubicBezTo>
                    <a:pt x="5549" y="1049"/>
                    <a:pt x="5502" y="763"/>
                    <a:pt x="5406" y="525"/>
                  </a:cubicBezTo>
                  <a:cubicBezTo>
                    <a:pt x="5287" y="191"/>
                    <a:pt x="5121" y="1"/>
                    <a:pt x="4906" y="1"/>
                  </a:cubicBezTo>
                  <a:cubicBezTo>
                    <a:pt x="4787" y="1"/>
                    <a:pt x="4668" y="72"/>
                    <a:pt x="4573" y="167"/>
                  </a:cubicBezTo>
                  <a:lnTo>
                    <a:pt x="4311" y="72"/>
                  </a:lnTo>
                  <a:cubicBezTo>
                    <a:pt x="4168" y="48"/>
                    <a:pt x="4001"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8"/>
          <p:cNvGrpSpPr/>
          <p:nvPr/>
        </p:nvGrpSpPr>
        <p:grpSpPr>
          <a:xfrm>
            <a:off x="7386220" y="3982909"/>
            <a:ext cx="320644" cy="379365"/>
            <a:chOff x="8026817" y="1572037"/>
            <a:chExt cx="320644" cy="379365"/>
          </a:xfrm>
        </p:grpSpPr>
        <p:sp>
          <p:nvSpPr>
            <p:cNvPr id="6233" name="Google Shape;6233;p68"/>
            <p:cNvSpPr/>
            <p:nvPr/>
          </p:nvSpPr>
          <p:spPr>
            <a:xfrm>
              <a:off x="8091422" y="1915870"/>
              <a:ext cx="89051" cy="32386"/>
            </a:xfrm>
            <a:custGeom>
              <a:avLst/>
              <a:gdLst/>
              <a:ahLst/>
              <a:cxnLst/>
              <a:rect l="l" t="t" r="r" b="b"/>
              <a:pathLst>
                <a:path w="2692" h="978" extrusionOk="0">
                  <a:moveTo>
                    <a:pt x="0" y="1"/>
                  </a:moveTo>
                  <a:lnTo>
                    <a:pt x="0" y="739"/>
                  </a:lnTo>
                  <a:cubicBezTo>
                    <a:pt x="0" y="858"/>
                    <a:pt x="95" y="977"/>
                    <a:pt x="214" y="977"/>
                  </a:cubicBezTo>
                  <a:lnTo>
                    <a:pt x="2691" y="977"/>
                  </a:lnTo>
                  <a:lnTo>
                    <a:pt x="2691" y="1"/>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8"/>
            <p:cNvSpPr/>
            <p:nvPr/>
          </p:nvSpPr>
          <p:spPr>
            <a:xfrm>
              <a:off x="8091422" y="1819671"/>
              <a:ext cx="89812" cy="55236"/>
            </a:xfrm>
            <a:custGeom>
              <a:avLst/>
              <a:gdLst/>
              <a:ahLst/>
              <a:cxnLst/>
              <a:rect l="l" t="t" r="r" b="b"/>
              <a:pathLst>
                <a:path w="2715" h="1668" extrusionOk="0">
                  <a:moveTo>
                    <a:pt x="0" y="0"/>
                  </a:moveTo>
                  <a:lnTo>
                    <a:pt x="0" y="1667"/>
                  </a:lnTo>
                  <a:lnTo>
                    <a:pt x="2715" y="1667"/>
                  </a:lnTo>
                  <a:lnTo>
                    <a:pt x="2715" y="0"/>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8"/>
            <p:cNvSpPr/>
            <p:nvPr/>
          </p:nvSpPr>
          <p:spPr>
            <a:xfrm>
              <a:off x="8034690" y="1613828"/>
              <a:ext cx="145784" cy="333634"/>
            </a:xfrm>
            <a:custGeom>
              <a:avLst/>
              <a:gdLst/>
              <a:ahLst/>
              <a:cxnLst/>
              <a:rect l="l" t="t" r="r" b="b"/>
              <a:pathLst>
                <a:path w="4407" h="10075" extrusionOk="0">
                  <a:moveTo>
                    <a:pt x="2763" y="1"/>
                  </a:moveTo>
                  <a:cubicBezTo>
                    <a:pt x="1072" y="49"/>
                    <a:pt x="24" y="310"/>
                    <a:pt x="24" y="2001"/>
                  </a:cubicBezTo>
                  <a:lnTo>
                    <a:pt x="1" y="7693"/>
                  </a:lnTo>
                  <a:cubicBezTo>
                    <a:pt x="1" y="7823"/>
                    <a:pt x="60" y="7934"/>
                    <a:pt x="161" y="7934"/>
                  </a:cubicBezTo>
                  <a:cubicBezTo>
                    <a:pt x="171" y="7934"/>
                    <a:pt x="181" y="7933"/>
                    <a:pt x="191" y="7931"/>
                  </a:cubicBezTo>
                  <a:lnTo>
                    <a:pt x="1548" y="7931"/>
                  </a:lnTo>
                  <a:lnTo>
                    <a:pt x="1572" y="9884"/>
                  </a:lnTo>
                  <a:cubicBezTo>
                    <a:pt x="1572" y="10003"/>
                    <a:pt x="1668" y="10074"/>
                    <a:pt x="1739" y="10074"/>
                  </a:cubicBezTo>
                  <a:lnTo>
                    <a:pt x="4335" y="10074"/>
                  </a:lnTo>
                  <a:lnTo>
                    <a:pt x="4406" y="4930"/>
                  </a:lnTo>
                  <a:lnTo>
                    <a:pt x="4406" y="2430"/>
                  </a:lnTo>
                  <a:cubicBezTo>
                    <a:pt x="3501" y="2430"/>
                    <a:pt x="2763" y="1644"/>
                    <a:pt x="2763" y="691"/>
                  </a:cubicBezTo>
                  <a:lnTo>
                    <a:pt x="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8"/>
            <p:cNvSpPr/>
            <p:nvPr/>
          </p:nvSpPr>
          <p:spPr>
            <a:xfrm>
              <a:off x="8092183" y="1777085"/>
              <a:ext cx="67020" cy="42619"/>
            </a:xfrm>
            <a:custGeom>
              <a:avLst/>
              <a:gdLst/>
              <a:ahLst/>
              <a:cxnLst/>
              <a:rect l="l" t="t" r="r" b="b"/>
              <a:pathLst>
                <a:path w="2026" h="1287" extrusionOk="0">
                  <a:moveTo>
                    <a:pt x="1" y="0"/>
                  </a:moveTo>
                  <a:lnTo>
                    <a:pt x="1" y="1286"/>
                  </a:lnTo>
                  <a:lnTo>
                    <a:pt x="2025" y="1286"/>
                  </a:lnTo>
                  <a:lnTo>
                    <a:pt x="20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8"/>
            <p:cNvSpPr/>
            <p:nvPr/>
          </p:nvSpPr>
          <p:spPr>
            <a:xfrm>
              <a:off x="8087486" y="1874874"/>
              <a:ext cx="71717" cy="41824"/>
            </a:xfrm>
            <a:custGeom>
              <a:avLst/>
              <a:gdLst/>
              <a:ahLst/>
              <a:cxnLst/>
              <a:rect l="l" t="t" r="r" b="b"/>
              <a:pathLst>
                <a:path w="2168" h="1263" extrusionOk="0">
                  <a:moveTo>
                    <a:pt x="0" y="0"/>
                  </a:moveTo>
                  <a:lnTo>
                    <a:pt x="0" y="1263"/>
                  </a:lnTo>
                  <a:lnTo>
                    <a:pt x="2167" y="1263"/>
                  </a:lnTo>
                  <a:lnTo>
                    <a:pt x="21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8"/>
            <p:cNvSpPr/>
            <p:nvPr/>
          </p:nvSpPr>
          <p:spPr>
            <a:xfrm>
              <a:off x="8126851" y="1575978"/>
              <a:ext cx="122925" cy="119115"/>
            </a:xfrm>
            <a:custGeom>
              <a:avLst/>
              <a:gdLst/>
              <a:ahLst/>
              <a:cxnLst/>
              <a:rect l="l" t="t" r="r" b="b"/>
              <a:pathLst>
                <a:path w="3716" h="3597" extrusionOk="0">
                  <a:moveTo>
                    <a:pt x="215" y="1"/>
                  </a:moveTo>
                  <a:cubicBezTo>
                    <a:pt x="96" y="1"/>
                    <a:pt x="1" y="96"/>
                    <a:pt x="1" y="239"/>
                  </a:cubicBezTo>
                  <a:lnTo>
                    <a:pt x="1" y="1882"/>
                  </a:lnTo>
                  <a:cubicBezTo>
                    <a:pt x="1" y="2835"/>
                    <a:pt x="715" y="3597"/>
                    <a:pt x="1620" y="3597"/>
                  </a:cubicBezTo>
                  <a:lnTo>
                    <a:pt x="2096" y="3597"/>
                  </a:lnTo>
                  <a:cubicBezTo>
                    <a:pt x="2978" y="3597"/>
                    <a:pt x="3692" y="2835"/>
                    <a:pt x="3692" y="1882"/>
                  </a:cubicBezTo>
                  <a:lnTo>
                    <a:pt x="3692" y="239"/>
                  </a:lnTo>
                  <a:cubicBezTo>
                    <a:pt x="3716" y="96"/>
                    <a:pt x="3644" y="1"/>
                    <a:pt x="3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8"/>
            <p:cNvSpPr/>
            <p:nvPr/>
          </p:nvSpPr>
          <p:spPr>
            <a:xfrm>
              <a:off x="8177265" y="1695854"/>
              <a:ext cx="22891" cy="252403"/>
            </a:xfrm>
            <a:custGeom>
              <a:avLst/>
              <a:gdLst/>
              <a:ahLst/>
              <a:cxnLst/>
              <a:rect l="l" t="t" r="r" b="b"/>
              <a:pathLst>
                <a:path w="692" h="7622" extrusionOk="0">
                  <a:moveTo>
                    <a:pt x="1" y="1"/>
                  </a:moveTo>
                  <a:lnTo>
                    <a:pt x="1" y="7621"/>
                  </a:lnTo>
                  <a:lnTo>
                    <a:pt x="692" y="7621"/>
                  </a:lnTo>
                  <a:lnTo>
                    <a:pt x="6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8"/>
            <p:cNvSpPr/>
            <p:nvPr/>
          </p:nvSpPr>
          <p:spPr>
            <a:xfrm>
              <a:off x="8198535" y="1613828"/>
              <a:ext cx="145784" cy="333634"/>
            </a:xfrm>
            <a:custGeom>
              <a:avLst/>
              <a:gdLst/>
              <a:ahLst/>
              <a:cxnLst/>
              <a:rect l="l" t="t" r="r" b="b"/>
              <a:pathLst>
                <a:path w="4407" h="10075" extrusionOk="0">
                  <a:moveTo>
                    <a:pt x="1644" y="1"/>
                  </a:moveTo>
                  <a:lnTo>
                    <a:pt x="1644" y="691"/>
                  </a:lnTo>
                  <a:cubicBezTo>
                    <a:pt x="1644" y="1644"/>
                    <a:pt x="906" y="2430"/>
                    <a:pt x="1" y="2430"/>
                  </a:cubicBezTo>
                  <a:lnTo>
                    <a:pt x="1" y="4930"/>
                  </a:lnTo>
                  <a:lnTo>
                    <a:pt x="72" y="10074"/>
                  </a:lnTo>
                  <a:lnTo>
                    <a:pt x="2644" y="10074"/>
                  </a:lnTo>
                  <a:cubicBezTo>
                    <a:pt x="2740" y="10074"/>
                    <a:pt x="2835" y="10003"/>
                    <a:pt x="2835" y="9884"/>
                  </a:cubicBezTo>
                  <a:lnTo>
                    <a:pt x="2859" y="7931"/>
                  </a:lnTo>
                  <a:lnTo>
                    <a:pt x="4216" y="7931"/>
                  </a:lnTo>
                  <a:cubicBezTo>
                    <a:pt x="4226" y="7933"/>
                    <a:pt x="4236" y="7934"/>
                    <a:pt x="4246" y="7934"/>
                  </a:cubicBezTo>
                  <a:cubicBezTo>
                    <a:pt x="4347" y="7934"/>
                    <a:pt x="4407" y="7823"/>
                    <a:pt x="4407" y="7693"/>
                  </a:cubicBezTo>
                  <a:lnTo>
                    <a:pt x="4383" y="2001"/>
                  </a:lnTo>
                  <a:cubicBezTo>
                    <a:pt x="4383" y="310"/>
                    <a:pt x="3335" y="49"/>
                    <a:pt x="1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8"/>
            <p:cNvSpPr/>
            <p:nvPr/>
          </p:nvSpPr>
          <p:spPr>
            <a:xfrm>
              <a:off x="8159170" y="1777085"/>
              <a:ext cx="21304" cy="42619"/>
            </a:xfrm>
            <a:custGeom>
              <a:avLst/>
              <a:gdLst/>
              <a:ahLst/>
              <a:cxnLst/>
              <a:rect l="l" t="t" r="r" b="b"/>
              <a:pathLst>
                <a:path w="644" h="1287" extrusionOk="0">
                  <a:moveTo>
                    <a:pt x="0" y="0"/>
                  </a:moveTo>
                  <a:lnTo>
                    <a:pt x="0" y="1286"/>
                  </a:lnTo>
                  <a:lnTo>
                    <a:pt x="643" y="1286"/>
                  </a:lnTo>
                  <a:lnTo>
                    <a:pt x="6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8"/>
            <p:cNvSpPr/>
            <p:nvPr/>
          </p:nvSpPr>
          <p:spPr>
            <a:xfrm>
              <a:off x="8159170" y="1874874"/>
              <a:ext cx="21304" cy="41824"/>
            </a:xfrm>
            <a:custGeom>
              <a:avLst/>
              <a:gdLst/>
              <a:ahLst/>
              <a:cxnLst/>
              <a:rect l="l" t="t" r="r" b="b"/>
              <a:pathLst>
                <a:path w="644" h="1263" extrusionOk="0">
                  <a:moveTo>
                    <a:pt x="0" y="0"/>
                  </a:moveTo>
                  <a:lnTo>
                    <a:pt x="0" y="1263"/>
                  </a:lnTo>
                  <a:lnTo>
                    <a:pt x="643" y="1263"/>
                  </a:lnTo>
                  <a:lnTo>
                    <a:pt x="6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8"/>
            <p:cNvSpPr/>
            <p:nvPr/>
          </p:nvSpPr>
          <p:spPr>
            <a:xfrm>
              <a:off x="8215869" y="1777085"/>
              <a:ext cx="75687" cy="42619"/>
            </a:xfrm>
            <a:custGeom>
              <a:avLst/>
              <a:gdLst/>
              <a:ahLst/>
              <a:cxnLst/>
              <a:rect l="l" t="t" r="r" b="b"/>
              <a:pathLst>
                <a:path w="2288" h="1287" extrusionOk="0">
                  <a:moveTo>
                    <a:pt x="1" y="0"/>
                  </a:moveTo>
                  <a:lnTo>
                    <a:pt x="1" y="1286"/>
                  </a:lnTo>
                  <a:lnTo>
                    <a:pt x="2287" y="1286"/>
                  </a:lnTo>
                  <a:lnTo>
                    <a:pt x="22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8"/>
            <p:cNvSpPr/>
            <p:nvPr/>
          </p:nvSpPr>
          <p:spPr>
            <a:xfrm>
              <a:off x="8217457" y="1874874"/>
              <a:ext cx="74860" cy="41824"/>
            </a:xfrm>
            <a:custGeom>
              <a:avLst/>
              <a:gdLst/>
              <a:ahLst/>
              <a:cxnLst/>
              <a:rect l="l" t="t" r="r" b="b"/>
              <a:pathLst>
                <a:path w="2263" h="1263" extrusionOk="0">
                  <a:moveTo>
                    <a:pt x="0" y="0"/>
                  </a:moveTo>
                  <a:lnTo>
                    <a:pt x="0" y="1263"/>
                  </a:lnTo>
                  <a:lnTo>
                    <a:pt x="2263" y="1263"/>
                  </a:lnTo>
                  <a:lnTo>
                    <a:pt x="22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8"/>
            <p:cNvSpPr/>
            <p:nvPr/>
          </p:nvSpPr>
          <p:spPr>
            <a:xfrm>
              <a:off x="8196187" y="1777085"/>
              <a:ext cx="20510" cy="42619"/>
            </a:xfrm>
            <a:custGeom>
              <a:avLst/>
              <a:gdLst/>
              <a:ahLst/>
              <a:cxnLst/>
              <a:rect l="l" t="t" r="r" b="b"/>
              <a:pathLst>
                <a:path w="620" h="1287" extrusionOk="0">
                  <a:moveTo>
                    <a:pt x="0" y="0"/>
                  </a:moveTo>
                  <a:lnTo>
                    <a:pt x="0" y="1286"/>
                  </a:lnTo>
                  <a:lnTo>
                    <a:pt x="620" y="1286"/>
                  </a:lnTo>
                  <a:lnTo>
                    <a:pt x="6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8"/>
            <p:cNvSpPr/>
            <p:nvPr/>
          </p:nvSpPr>
          <p:spPr>
            <a:xfrm>
              <a:off x="8196187" y="1874874"/>
              <a:ext cx="20510" cy="41824"/>
            </a:xfrm>
            <a:custGeom>
              <a:avLst/>
              <a:gdLst/>
              <a:ahLst/>
              <a:cxnLst/>
              <a:rect l="l" t="t" r="r" b="b"/>
              <a:pathLst>
                <a:path w="620" h="1263" extrusionOk="0">
                  <a:moveTo>
                    <a:pt x="0" y="0"/>
                  </a:moveTo>
                  <a:lnTo>
                    <a:pt x="0" y="1263"/>
                  </a:lnTo>
                  <a:lnTo>
                    <a:pt x="620" y="1263"/>
                  </a:lnTo>
                  <a:lnTo>
                    <a:pt x="6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8"/>
            <p:cNvSpPr/>
            <p:nvPr/>
          </p:nvSpPr>
          <p:spPr>
            <a:xfrm>
              <a:off x="8035484" y="1833877"/>
              <a:ext cx="52035" cy="42619"/>
            </a:xfrm>
            <a:custGeom>
              <a:avLst/>
              <a:gdLst/>
              <a:ahLst/>
              <a:cxnLst/>
              <a:rect l="l" t="t" r="r" b="b"/>
              <a:pathLst>
                <a:path w="1573" h="1287" extrusionOk="0">
                  <a:moveTo>
                    <a:pt x="143" y="1286"/>
                  </a:moveTo>
                  <a:lnTo>
                    <a:pt x="1429" y="1286"/>
                  </a:lnTo>
                  <a:cubicBezTo>
                    <a:pt x="1524" y="1286"/>
                    <a:pt x="1572" y="1191"/>
                    <a:pt x="1572" y="1048"/>
                  </a:cubicBezTo>
                  <a:lnTo>
                    <a:pt x="1572" y="0"/>
                  </a:lnTo>
                  <a:lnTo>
                    <a:pt x="0" y="0"/>
                  </a:lnTo>
                  <a:lnTo>
                    <a:pt x="0" y="1048"/>
                  </a:lnTo>
                  <a:cubicBezTo>
                    <a:pt x="0" y="1191"/>
                    <a:pt x="48" y="1286"/>
                    <a:pt x="143" y="12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8"/>
            <p:cNvSpPr/>
            <p:nvPr/>
          </p:nvSpPr>
          <p:spPr>
            <a:xfrm>
              <a:off x="8064628" y="1833877"/>
              <a:ext cx="22891" cy="42619"/>
            </a:xfrm>
            <a:custGeom>
              <a:avLst/>
              <a:gdLst/>
              <a:ahLst/>
              <a:cxnLst/>
              <a:rect l="l" t="t" r="r" b="b"/>
              <a:pathLst>
                <a:path w="692" h="1287" extrusionOk="0">
                  <a:moveTo>
                    <a:pt x="691" y="1048"/>
                  </a:moveTo>
                  <a:lnTo>
                    <a:pt x="691" y="0"/>
                  </a:lnTo>
                  <a:lnTo>
                    <a:pt x="191" y="0"/>
                  </a:lnTo>
                  <a:lnTo>
                    <a:pt x="191" y="1048"/>
                  </a:lnTo>
                  <a:cubicBezTo>
                    <a:pt x="191" y="1167"/>
                    <a:pt x="96" y="1286"/>
                    <a:pt x="0" y="1286"/>
                  </a:cubicBezTo>
                  <a:lnTo>
                    <a:pt x="524" y="1286"/>
                  </a:lnTo>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8"/>
            <p:cNvSpPr/>
            <p:nvPr/>
          </p:nvSpPr>
          <p:spPr>
            <a:xfrm>
              <a:off x="8289142" y="1833877"/>
              <a:ext cx="52829" cy="42619"/>
            </a:xfrm>
            <a:custGeom>
              <a:avLst/>
              <a:gdLst/>
              <a:ahLst/>
              <a:cxnLst/>
              <a:rect l="l" t="t" r="r" b="b"/>
              <a:pathLst>
                <a:path w="1597" h="1287" extrusionOk="0">
                  <a:moveTo>
                    <a:pt x="167" y="1286"/>
                  </a:moveTo>
                  <a:lnTo>
                    <a:pt x="1429" y="1286"/>
                  </a:lnTo>
                  <a:cubicBezTo>
                    <a:pt x="1525" y="1286"/>
                    <a:pt x="1596" y="1191"/>
                    <a:pt x="1596" y="1048"/>
                  </a:cubicBezTo>
                  <a:lnTo>
                    <a:pt x="1596" y="0"/>
                  </a:lnTo>
                  <a:lnTo>
                    <a:pt x="1" y="0"/>
                  </a:lnTo>
                  <a:lnTo>
                    <a:pt x="1" y="1048"/>
                  </a:lnTo>
                  <a:cubicBezTo>
                    <a:pt x="1" y="1191"/>
                    <a:pt x="72" y="1286"/>
                    <a:pt x="167" y="12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8"/>
            <p:cNvSpPr/>
            <p:nvPr/>
          </p:nvSpPr>
          <p:spPr>
            <a:xfrm>
              <a:off x="8319873" y="1833877"/>
              <a:ext cx="22858" cy="42619"/>
            </a:xfrm>
            <a:custGeom>
              <a:avLst/>
              <a:gdLst/>
              <a:ahLst/>
              <a:cxnLst/>
              <a:rect l="l" t="t" r="r" b="b"/>
              <a:pathLst>
                <a:path w="691" h="1287" extrusionOk="0">
                  <a:moveTo>
                    <a:pt x="0" y="1286"/>
                  </a:moveTo>
                  <a:lnTo>
                    <a:pt x="500" y="1286"/>
                  </a:lnTo>
                  <a:cubicBezTo>
                    <a:pt x="596" y="1286"/>
                    <a:pt x="691" y="1191"/>
                    <a:pt x="691" y="1048"/>
                  </a:cubicBezTo>
                  <a:lnTo>
                    <a:pt x="691" y="0"/>
                  </a:lnTo>
                  <a:lnTo>
                    <a:pt x="191" y="0"/>
                  </a:lnTo>
                  <a:lnTo>
                    <a:pt x="191" y="1048"/>
                  </a:lnTo>
                  <a:cubicBezTo>
                    <a:pt x="143" y="1191"/>
                    <a:pt x="96" y="1286"/>
                    <a:pt x="0" y="128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8"/>
            <p:cNvSpPr/>
            <p:nvPr/>
          </p:nvSpPr>
          <p:spPr>
            <a:xfrm>
              <a:off x="8026817" y="1572037"/>
              <a:ext cx="320644" cy="379365"/>
            </a:xfrm>
            <a:custGeom>
              <a:avLst/>
              <a:gdLst/>
              <a:ahLst/>
              <a:cxnLst/>
              <a:rect l="l" t="t" r="r" b="b"/>
              <a:pathLst>
                <a:path w="9693" h="11456" extrusionOk="0">
                  <a:moveTo>
                    <a:pt x="4406" y="6359"/>
                  </a:moveTo>
                  <a:lnTo>
                    <a:pt x="4406" y="7288"/>
                  </a:lnTo>
                  <a:lnTo>
                    <a:pt x="2025" y="7288"/>
                  </a:lnTo>
                  <a:lnTo>
                    <a:pt x="2025" y="6835"/>
                  </a:lnTo>
                  <a:lnTo>
                    <a:pt x="2025" y="6359"/>
                  </a:lnTo>
                  <a:close/>
                  <a:moveTo>
                    <a:pt x="7883" y="6359"/>
                  </a:moveTo>
                  <a:lnTo>
                    <a:pt x="7883" y="7288"/>
                  </a:lnTo>
                  <a:lnTo>
                    <a:pt x="5406" y="7288"/>
                  </a:lnTo>
                  <a:lnTo>
                    <a:pt x="5406" y="6359"/>
                  </a:lnTo>
                  <a:close/>
                  <a:moveTo>
                    <a:pt x="6930" y="1453"/>
                  </a:moveTo>
                  <a:cubicBezTo>
                    <a:pt x="7788" y="1477"/>
                    <a:pt x="8335" y="1572"/>
                    <a:pt x="8693" y="1811"/>
                  </a:cubicBezTo>
                  <a:cubicBezTo>
                    <a:pt x="8955" y="1953"/>
                    <a:pt x="9312" y="2311"/>
                    <a:pt x="9312" y="3263"/>
                  </a:cubicBezTo>
                  <a:lnTo>
                    <a:pt x="9336" y="7764"/>
                  </a:lnTo>
                  <a:lnTo>
                    <a:pt x="8240" y="7764"/>
                  </a:lnTo>
                  <a:lnTo>
                    <a:pt x="8240" y="7431"/>
                  </a:lnTo>
                  <a:lnTo>
                    <a:pt x="8240" y="6192"/>
                  </a:lnTo>
                  <a:lnTo>
                    <a:pt x="8240" y="3859"/>
                  </a:lnTo>
                  <a:cubicBezTo>
                    <a:pt x="8240" y="3787"/>
                    <a:pt x="8169" y="3692"/>
                    <a:pt x="8097" y="3692"/>
                  </a:cubicBezTo>
                  <a:cubicBezTo>
                    <a:pt x="8002" y="3692"/>
                    <a:pt x="7907" y="3740"/>
                    <a:pt x="7907" y="3859"/>
                  </a:cubicBezTo>
                  <a:lnTo>
                    <a:pt x="7907" y="6050"/>
                  </a:lnTo>
                  <a:lnTo>
                    <a:pt x="5430" y="6050"/>
                  </a:lnTo>
                  <a:lnTo>
                    <a:pt x="5430" y="3859"/>
                  </a:lnTo>
                  <a:cubicBezTo>
                    <a:pt x="6311" y="3787"/>
                    <a:pt x="6930" y="3001"/>
                    <a:pt x="6930" y="2001"/>
                  </a:cubicBezTo>
                  <a:lnTo>
                    <a:pt x="6930" y="1453"/>
                  </a:lnTo>
                  <a:close/>
                  <a:moveTo>
                    <a:pt x="4406" y="7621"/>
                  </a:moveTo>
                  <a:lnTo>
                    <a:pt x="4406" y="8955"/>
                  </a:lnTo>
                  <a:lnTo>
                    <a:pt x="2025" y="8955"/>
                  </a:lnTo>
                  <a:lnTo>
                    <a:pt x="2025" y="7621"/>
                  </a:lnTo>
                  <a:close/>
                  <a:moveTo>
                    <a:pt x="7883" y="7621"/>
                  </a:moveTo>
                  <a:lnTo>
                    <a:pt x="7883" y="7955"/>
                  </a:lnTo>
                  <a:lnTo>
                    <a:pt x="7883" y="8955"/>
                  </a:lnTo>
                  <a:lnTo>
                    <a:pt x="5406" y="8955"/>
                  </a:lnTo>
                  <a:lnTo>
                    <a:pt x="5406" y="7621"/>
                  </a:lnTo>
                  <a:close/>
                  <a:moveTo>
                    <a:pt x="477" y="8074"/>
                  </a:moveTo>
                  <a:lnTo>
                    <a:pt x="1691" y="8098"/>
                  </a:lnTo>
                  <a:lnTo>
                    <a:pt x="1691" y="8550"/>
                  </a:lnTo>
                  <a:lnTo>
                    <a:pt x="1691" y="8955"/>
                  </a:lnTo>
                  <a:lnTo>
                    <a:pt x="1691" y="8979"/>
                  </a:lnTo>
                  <a:lnTo>
                    <a:pt x="477" y="8979"/>
                  </a:lnTo>
                  <a:lnTo>
                    <a:pt x="477" y="8955"/>
                  </a:lnTo>
                  <a:lnTo>
                    <a:pt x="477" y="8931"/>
                  </a:lnTo>
                  <a:lnTo>
                    <a:pt x="477" y="8074"/>
                  </a:lnTo>
                  <a:close/>
                  <a:moveTo>
                    <a:pt x="9407" y="8098"/>
                  </a:moveTo>
                  <a:lnTo>
                    <a:pt x="9407" y="8955"/>
                  </a:lnTo>
                  <a:cubicBezTo>
                    <a:pt x="9359" y="8979"/>
                    <a:pt x="9359" y="9026"/>
                    <a:pt x="9359" y="9026"/>
                  </a:cubicBezTo>
                  <a:lnTo>
                    <a:pt x="8264" y="9026"/>
                  </a:lnTo>
                  <a:lnTo>
                    <a:pt x="8264" y="8955"/>
                  </a:lnTo>
                  <a:lnTo>
                    <a:pt x="8264" y="8098"/>
                  </a:lnTo>
                  <a:close/>
                  <a:moveTo>
                    <a:pt x="4406" y="9312"/>
                  </a:moveTo>
                  <a:lnTo>
                    <a:pt x="4406" y="10241"/>
                  </a:lnTo>
                  <a:lnTo>
                    <a:pt x="2025" y="10241"/>
                  </a:lnTo>
                  <a:lnTo>
                    <a:pt x="2025" y="9312"/>
                  </a:lnTo>
                  <a:close/>
                  <a:moveTo>
                    <a:pt x="7883" y="9312"/>
                  </a:moveTo>
                  <a:lnTo>
                    <a:pt x="7883" y="10241"/>
                  </a:lnTo>
                  <a:lnTo>
                    <a:pt x="5406" y="10241"/>
                  </a:lnTo>
                  <a:lnTo>
                    <a:pt x="5406" y="9312"/>
                  </a:lnTo>
                  <a:close/>
                  <a:moveTo>
                    <a:pt x="4406" y="10598"/>
                  </a:moveTo>
                  <a:lnTo>
                    <a:pt x="4406" y="11217"/>
                  </a:lnTo>
                  <a:lnTo>
                    <a:pt x="2072" y="11217"/>
                  </a:lnTo>
                  <a:cubicBezTo>
                    <a:pt x="2048" y="11217"/>
                    <a:pt x="2025" y="11193"/>
                    <a:pt x="2025" y="11170"/>
                  </a:cubicBezTo>
                  <a:lnTo>
                    <a:pt x="2025" y="10598"/>
                  </a:lnTo>
                  <a:close/>
                  <a:moveTo>
                    <a:pt x="5073" y="3906"/>
                  </a:moveTo>
                  <a:lnTo>
                    <a:pt x="5073" y="6216"/>
                  </a:lnTo>
                  <a:lnTo>
                    <a:pt x="5073" y="11217"/>
                  </a:lnTo>
                  <a:lnTo>
                    <a:pt x="4763" y="11217"/>
                  </a:lnTo>
                  <a:lnTo>
                    <a:pt x="4763" y="7478"/>
                  </a:lnTo>
                  <a:lnTo>
                    <a:pt x="4763" y="6216"/>
                  </a:lnTo>
                  <a:lnTo>
                    <a:pt x="4763" y="3906"/>
                  </a:lnTo>
                  <a:close/>
                  <a:moveTo>
                    <a:pt x="7883" y="10598"/>
                  </a:moveTo>
                  <a:lnTo>
                    <a:pt x="7883" y="11170"/>
                  </a:lnTo>
                  <a:cubicBezTo>
                    <a:pt x="7883" y="11193"/>
                    <a:pt x="7859" y="11217"/>
                    <a:pt x="7812" y="11217"/>
                  </a:cubicBezTo>
                  <a:lnTo>
                    <a:pt x="5406" y="11217"/>
                  </a:lnTo>
                  <a:lnTo>
                    <a:pt x="5406" y="10598"/>
                  </a:lnTo>
                  <a:close/>
                  <a:moveTo>
                    <a:pt x="3168" y="1"/>
                  </a:moveTo>
                  <a:cubicBezTo>
                    <a:pt x="2977" y="1"/>
                    <a:pt x="2787" y="167"/>
                    <a:pt x="2787" y="382"/>
                  </a:cubicBezTo>
                  <a:lnTo>
                    <a:pt x="2787" y="1144"/>
                  </a:lnTo>
                  <a:cubicBezTo>
                    <a:pt x="2072" y="1191"/>
                    <a:pt x="1358" y="1239"/>
                    <a:pt x="858" y="1549"/>
                  </a:cubicBezTo>
                  <a:cubicBezTo>
                    <a:pt x="310" y="1858"/>
                    <a:pt x="48" y="2454"/>
                    <a:pt x="48" y="3311"/>
                  </a:cubicBezTo>
                  <a:lnTo>
                    <a:pt x="48" y="5811"/>
                  </a:lnTo>
                  <a:cubicBezTo>
                    <a:pt x="48" y="5883"/>
                    <a:pt x="143" y="5978"/>
                    <a:pt x="239" y="5978"/>
                  </a:cubicBezTo>
                  <a:cubicBezTo>
                    <a:pt x="310" y="5978"/>
                    <a:pt x="405" y="5883"/>
                    <a:pt x="405" y="5811"/>
                  </a:cubicBezTo>
                  <a:lnTo>
                    <a:pt x="405" y="3311"/>
                  </a:lnTo>
                  <a:cubicBezTo>
                    <a:pt x="405" y="2311"/>
                    <a:pt x="786" y="2001"/>
                    <a:pt x="1072" y="1811"/>
                  </a:cubicBezTo>
                  <a:cubicBezTo>
                    <a:pt x="1429" y="1596"/>
                    <a:pt x="1953" y="1477"/>
                    <a:pt x="2810" y="1453"/>
                  </a:cubicBezTo>
                  <a:lnTo>
                    <a:pt x="2810" y="1953"/>
                  </a:lnTo>
                  <a:cubicBezTo>
                    <a:pt x="2810" y="2454"/>
                    <a:pt x="3001" y="2954"/>
                    <a:pt x="3287" y="3311"/>
                  </a:cubicBezTo>
                  <a:cubicBezTo>
                    <a:pt x="3573" y="3620"/>
                    <a:pt x="3954" y="3811"/>
                    <a:pt x="4358" y="3859"/>
                  </a:cubicBezTo>
                  <a:lnTo>
                    <a:pt x="4358" y="6050"/>
                  </a:lnTo>
                  <a:lnTo>
                    <a:pt x="1977" y="6050"/>
                  </a:lnTo>
                  <a:lnTo>
                    <a:pt x="1977" y="3859"/>
                  </a:lnTo>
                  <a:cubicBezTo>
                    <a:pt x="1977" y="3787"/>
                    <a:pt x="1906" y="3692"/>
                    <a:pt x="1810" y="3692"/>
                  </a:cubicBezTo>
                  <a:cubicBezTo>
                    <a:pt x="1810" y="3692"/>
                    <a:pt x="1620" y="3740"/>
                    <a:pt x="1596" y="3835"/>
                  </a:cubicBezTo>
                  <a:lnTo>
                    <a:pt x="1596" y="6169"/>
                  </a:lnTo>
                  <a:cubicBezTo>
                    <a:pt x="1620" y="6169"/>
                    <a:pt x="1620" y="6192"/>
                    <a:pt x="1620" y="6192"/>
                  </a:cubicBezTo>
                  <a:lnTo>
                    <a:pt x="1620" y="6812"/>
                  </a:lnTo>
                  <a:lnTo>
                    <a:pt x="1620" y="7740"/>
                  </a:lnTo>
                  <a:lnTo>
                    <a:pt x="381" y="7740"/>
                  </a:lnTo>
                  <a:lnTo>
                    <a:pt x="381" y="6526"/>
                  </a:lnTo>
                  <a:cubicBezTo>
                    <a:pt x="381" y="6431"/>
                    <a:pt x="286" y="6335"/>
                    <a:pt x="191" y="6335"/>
                  </a:cubicBezTo>
                  <a:cubicBezTo>
                    <a:pt x="191" y="6335"/>
                    <a:pt x="24" y="6407"/>
                    <a:pt x="0" y="6478"/>
                  </a:cubicBezTo>
                  <a:lnTo>
                    <a:pt x="0" y="7836"/>
                  </a:lnTo>
                  <a:cubicBezTo>
                    <a:pt x="24" y="7836"/>
                    <a:pt x="24" y="7859"/>
                    <a:pt x="24" y="7859"/>
                  </a:cubicBezTo>
                  <a:lnTo>
                    <a:pt x="24" y="8907"/>
                  </a:lnTo>
                  <a:lnTo>
                    <a:pt x="24" y="8979"/>
                  </a:lnTo>
                  <a:lnTo>
                    <a:pt x="24" y="9026"/>
                  </a:lnTo>
                  <a:lnTo>
                    <a:pt x="24" y="9050"/>
                  </a:lnTo>
                  <a:lnTo>
                    <a:pt x="24" y="9074"/>
                  </a:lnTo>
                  <a:lnTo>
                    <a:pt x="24" y="9098"/>
                  </a:lnTo>
                  <a:lnTo>
                    <a:pt x="24" y="9145"/>
                  </a:lnTo>
                  <a:lnTo>
                    <a:pt x="24" y="9169"/>
                  </a:lnTo>
                  <a:cubicBezTo>
                    <a:pt x="24" y="9169"/>
                    <a:pt x="24" y="9193"/>
                    <a:pt x="48" y="9193"/>
                  </a:cubicBezTo>
                  <a:cubicBezTo>
                    <a:pt x="119" y="9241"/>
                    <a:pt x="167" y="9288"/>
                    <a:pt x="262" y="9288"/>
                  </a:cubicBezTo>
                  <a:lnTo>
                    <a:pt x="1501" y="9288"/>
                  </a:lnTo>
                  <a:lnTo>
                    <a:pt x="1501" y="10336"/>
                  </a:lnTo>
                  <a:lnTo>
                    <a:pt x="1501" y="11074"/>
                  </a:lnTo>
                  <a:cubicBezTo>
                    <a:pt x="1501" y="11265"/>
                    <a:pt x="1691" y="11455"/>
                    <a:pt x="1906" y="11455"/>
                  </a:cubicBezTo>
                  <a:lnTo>
                    <a:pt x="7645" y="11455"/>
                  </a:lnTo>
                  <a:cubicBezTo>
                    <a:pt x="7883" y="11455"/>
                    <a:pt x="8050" y="11289"/>
                    <a:pt x="8050" y="11074"/>
                  </a:cubicBezTo>
                  <a:lnTo>
                    <a:pt x="8050" y="10336"/>
                  </a:lnTo>
                  <a:lnTo>
                    <a:pt x="8050" y="9288"/>
                  </a:lnTo>
                  <a:lnTo>
                    <a:pt x="9217" y="9288"/>
                  </a:lnTo>
                  <a:cubicBezTo>
                    <a:pt x="9217" y="9288"/>
                    <a:pt x="9526" y="9098"/>
                    <a:pt x="9550" y="8883"/>
                  </a:cubicBezTo>
                  <a:lnTo>
                    <a:pt x="9550" y="7859"/>
                  </a:lnTo>
                  <a:lnTo>
                    <a:pt x="9693" y="7907"/>
                  </a:lnTo>
                  <a:lnTo>
                    <a:pt x="9669" y="3311"/>
                  </a:lnTo>
                  <a:cubicBezTo>
                    <a:pt x="9669" y="2430"/>
                    <a:pt x="9407" y="1858"/>
                    <a:pt x="8836" y="1549"/>
                  </a:cubicBezTo>
                  <a:cubicBezTo>
                    <a:pt x="8335" y="1239"/>
                    <a:pt x="7621" y="1144"/>
                    <a:pt x="6907" y="1144"/>
                  </a:cubicBezTo>
                  <a:lnTo>
                    <a:pt x="6907" y="382"/>
                  </a:lnTo>
                  <a:cubicBezTo>
                    <a:pt x="6907" y="167"/>
                    <a:pt x="6716" y="1"/>
                    <a:pt x="6502" y="1"/>
                  </a:cubicBezTo>
                  <a:lnTo>
                    <a:pt x="5240" y="1"/>
                  </a:lnTo>
                  <a:cubicBezTo>
                    <a:pt x="5144" y="1"/>
                    <a:pt x="5073" y="48"/>
                    <a:pt x="5049" y="120"/>
                  </a:cubicBezTo>
                  <a:cubicBezTo>
                    <a:pt x="5025" y="239"/>
                    <a:pt x="5120" y="310"/>
                    <a:pt x="5240" y="310"/>
                  </a:cubicBezTo>
                  <a:lnTo>
                    <a:pt x="6502" y="310"/>
                  </a:lnTo>
                  <a:cubicBezTo>
                    <a:pt x="6549" y="310"/>
                    <a:pt x="6549" y="358"/>
                    <a:pt x="6549" y="382"/>
                  </a:cubicBezTo>
                  <a:lnTo>
                    <a:pt x="6549" y="1334"/>
                  </a:lnTo>
                  <a:lnTo>
                    <a:pt x="6549" y="2025"/>
                  </a:lnTo>
                  <a:cubicBezTo>
                    <a:pt x="6549" y="2882"/>
                    <a:pt x="5883" y="3573"/>
                    <a:pt x="5073" y="3573"/>
                  </a:cubicBezTo>
                  <a:lnTo>
                    <a:pt x="4597" y="3573"/>
                  </a:lnTo>
                  <a:cubicBezTo>
                    <a:pt x="3811" y="3573"/>
                    <a:pt x="3144" y="2882"/>
                    <a:pt x="3144" y="2025"/>
                  </a:cubicBezTo>
                  <a:lnTo>
                    <a:pt x="3144" y="1334"/>
                  </a:lnTo>
                  <a:lnTo>
                    <a:pt x="3144" y="382"/>
                  </a:lnTo>
                  <a:cubicBezTo>
                    <a:pt x="3144" y="358"/>
                    <a:pt x="3168" y="310"/>
                    <a:pt x="3168" y="310"/>
                  </a:cubicBezTo>
                  <a:lnTo>
                    <a:pt x="4430" y="310"/>
                  </a:lnTo>
                  <a:cubicBezTo>
                    <a:pt x="4525" y="310"/>
                    <a:pt x="4597" y="263"/>
                    <a:pt x="4597" y="167"/>
                  </a:cubicBezTo>
                  <a:cubicBezTo>
                    <a:pt x="4597" y="72"/>
                    <a:pt x="4549" y="1"/>
                    <a:pt x="4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68"/>
          <p:cNvGrpSpPr/>
          <p:nvPr/>
        </p:nvGrpSpPr>
        <p:grpSpPr>
          <a:xfrm>
            <a:off x="2073961" y="3980955"/>
            <a:ext cx="302550" cy="383273"/>
            <a:chOff x="805189" y="2152477"/>
            <a:chExt cx="302550" cy="383273"/>
          </a:xfrm>
        </p:grpSpPr>
        <p:sp>
          <p:nvSpPr>
            <p:cNvPr id="6253" name="Google Shape;6253;p68"/>
            <p:cNvSpPr/>
            <p:nvPr/>
          </p:nvSpPr>
          <p:spPr>
            <a:xfrm>
              <a:off x="810713" y="2243941"/>
              <a:ext cx="291534" cy="287074"/>
            </a:xfrm>
            <a:custGeom>
              <a:avLst/>
              <a:gdLst/>
              <a:ahLst/>
              <a:cxnLst/>
              <a:rect l="l" t="t" r="r" b="b"/>
              <a:pathLst>
                <a:path w="8813" h="8669" extrusionOk="0">
                  <a:moveTo>
                    <a:pt x="239" y="8669"/>
                  </a:moveTo>
                  <a:lnTo>
                    <a:pt x="8598" y="8669"/>
                  </a:lnTo>
                  <a:cubicBezTo>
                    <a:pt x="8717" y="8669"/>
                    <a:pt x="8812" y="8574"/>
                    <a:pt x="8812" y="8455"/>
                  </a:cubicBezTo>
                  <a:lnTo>
                    <a:pt x="8812" y="215"/>
                  </a:lnTo>
                  <a:cubicBezTo>
                    <a:pt x="8812" y="96"/>
                    <a:pt x="8717" y="1"/>
                    <a:pt x="8598" y="1"/>
                  </a:cubicBezTo>
                  <a:lnTo>
                    <a:pt x="239" y="1"/>
                  </a:lnTo>
                  <a:cubicBezTo>
                    <a:pt x="120" y="1"/>
                    <a:pt x="24" y="96"/>
                    <a:pt x="24" y="215"/>
                  </a:cubicBezTo>
                  <a:lnTo>
                    <a:pt x="24" y="8431"/>
                  </a:lnTo>
                  <a:cubicBezTo>
                    <a:pt x="1" y="8550"/>
                    <a:pt x="120" y="8669"/>
                    <a:pt x="239" y="8669"/>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8"/>
            <p:cNvSpPr/>
            <p:nvPr/>
          </p:nvSpPr>
          <p:spPr>
            <a:xfrm>
              <a:off x="1072276" y="2243941"/>
              <a:ext cx="28383" cy="287074"/>
            </a:xfrm>
            <a:custGeom>
              <a:avLst/>
              <a:gdLst/>
              <a:ahLst/>
              <a:cxnLst/>
              <a:rect l="l" t="t" r="r" b="b"/>
              <a:pathLst>
                <a:path w="858" h="8669" extrusionOk="0">
                  <a:moveTo>
                    <a:pt x="0" y="8669"/>
                  </a:moveTo>
                  <a:lnTo>
                    <a:pt x="667" y="8669"/>
                  </a:lnTo>
                  <a:cubicBezTo>
                    <a:pt x="786" y="8669"/>
                    <a:pt x="857" y="8574"/>
                    <a:pt x="857" y="8455"/>
                  </a:cubicBezTo>
                  <a:lnTo>
                    <a:pt x="857" y="215"/>
                  </a:lnTo>
                  <a:cubicBezTo>
                    <a:pt x="857" y="96"/>
                    <a:pt x="786" y="1"/>
                    <a:pt x="667" y="1"/>
                  </a:cubicBezTo>
                  <a:lnTo>
                    <a:pt x="0" y="1"/>
                  </a:lnTo>
                  <a:cubicBezTo>
                    <a:pt x="119" y="1"/>
                    <a:pt x="214" y="96"/>
                    <a:pt x="214" y="215"/>
                  </a:cubicBezTo>
                  <a:lnTo>
                    <a:pt x="214" y="8431"/>
                  </a:lnTo>
                  <a:cubicBezTo>
                    <a:pt x="238" y="8550"/>
                    <a:pt x="119" y="8669"/>
                    <a:pt x="0" y="8669"/>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8"/>
            <p:cNvSpPr/>
            <p:nvPr/>
          </p:nvSpPr>
          <p:spPr>
            <a:xfrm>
              <a:off x="844587" y="2277055"/>
              <a:ext cx="223786" cy="253197"/>
            </a:xfrm>
            <a:custGeom>
              <a:avLst/>
              <a:gdLst/>
              <a:ahLst/>
              <a:cxnLst/>
              <a:rect l="l" t="t" r="r" b="b"/>
              <a:pathLst>
                <a:path w="6765" h="7646" extrusionOk="0">
                  <a:moveTo>
                    <a:pt x="215" y="1"/>
                  </a:moveTo>
                  <a:lnTo>
                    <a:pt x="6550" y="1"/>
                  </a:lnTo>
                  <a:cubicBezTo>
                    <a:pt x="6669" y="1"/>
                    <a:pt x="6764" y="72"/>
                    <a:pt x="6764" y="191"/>
                  </a:cubicBezTo>
                  <a:lnTo>
                    <a:pt x="6764" y="7645"/>
                  </a:lnTo>
                  <a:lnTo>
                    <a:pt x="1" y="7645"/>
                  </a:lnTo>
                  <a:lnTo>
                    <a:pt x="1" y="191"/>
                  </a:lnTo>
                  <a:cubicBezTo>
                    <a:pt x="1" y="120"/>
                    <a:pt x="96"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8"/>
            <p:cNvSpPr/>
            <p:nvPr/>
          </p:nvSpPr>
          <p:spPr>
            <a:xfrm>
              <a:off x="1039957" y="2277055"/>
              <a:ext cx="28416" cy="253197"/>
            </a:xfrm>
            <a:custGeom>
              <a:avLst/>
              <a:gdLst/>
              <a:ahLst/>
              <a:cxnLst/>
              <a:rect l="l" t="t" r="r" b="b"/>
              <a:pathLst>
                <a:path w="859" h="7646" extrusionOk="0">
                  <a:moveTo>
                    <a:pt x="1" y="1"/>
                  </a:moveTo>
                  <a:lnTo>
                    <a:pt x="644" y="1"/>
                  </a:lnTo>
                  <a:cubicBezTo>
                    <a:pt x="763" y="1"/>
                    <a:pt x="858" y="72"/>
                    <a:pt x="858" y="191"/>
                  </a:cubicBezTo>
                  <a:lnTo>
                    <a:pt x="858" y="7645"/>
                  </a:lnTo>
                  <a:lnTo>
                    <a:pt x="215" y="7645"/>
                  </a:lnTo>
                  <a:lnTo>
                    <a:pt x="215" y="191"/>
                  </a:lnTo>
                  <a:cubicBezTo>
                    <a:pt x="215" y="120"/>
                    <a:pt x="120" y="1"/>
                    <a:pt x="1"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8"/>
            <p:cNvSpPr/>
            <p:nvPr/>
          </p:nvSpPr>
          <p:spPr>
            <a:xfrm>
              <a:off x="984019" y="2305468"/>
              <a:ext cx="56765" cy="100968"/>
            </a:xfrm>
            <a:custGeom>
              <a:avLst/>
              <a:gdLst/>
              <a:ahLst/>
              <a:cxnLst/>
              <a:rect l="l" t="t" r="r" b="b"/>
              <a:pathLst>
                <a:path w="1716" h="3049" extrusionOk="0">
                  <a:moveTo>
                    <a:pt x="144" y="0"/>
                  </a:moveTo>
                  <a:lnTo>
                    <a:pt x="1596" y="0"/>
                  </a:lnTo>
                  <a:cubicBezTo>
                    <a:pt x="1668" y="0"/>
                    <a:pt x="1716" y="48"/>
                    <a:pt x="1716" y="119"/>
                  </a:cubicBezTo>
                  <a:lnTo>
                    <a:pt x="1716" y="2929"/>
                  </a:lnTo>
                  <a:cubicBezTo>
                    <a:pt x="1716" y="3001"/>
                    <a:pt x="1668" y="3048"/>
                    <a:pt x="1596" y="3048"/>
                  </a:cubicBezTo>
                  <a:lnTo>
                    <a:pt x="144" y="3048"/>
                  </a:lnTo>
                  <a:cubicBezTo>
                    <a:pt x="72" y="3048"/>
                    <a:pt x="25" y="3001"/>
                    <a:pt x="25" y="2929"/>
                  </a:cubicBezTo>
                  <a:lnTo>
                    <a:pt x="25" y="119"/>
                  </a:lnTo>
                  <a:cubicBezTo>
                    <a:pt x="1" y="48"/>
                    <a:pt x="48" y="0"/>
                    <a:pt x="144" y="0"/>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8"/>
            <p:cNvSpPr/>
            <p:nvPr/>
          </p:nvSpPr>
          <p:spPr>
            <a:xfrm>
              <a:off x="1013956" y="2305468"/>
              <a:ext cx="26034" cy="100968"/>
            </a:xfrm>
            <a:custGeom>
              <a:avLst/>
              <a:gdLst/>
              <a:ahLst/>
              <a:cxnLst/>
              <a:rect l="l" t="t" r="r" b="b"/>
              <a:pathLst>
                <a:path w="787" h="3049" extrusionOk="0">
                  <a:moveTo>
                    <a:pt x="1" y="0"/>
                  </a:moveTo>
                  <a:lnTo>
                    <a:pt x="668" y="0"/>
                  </a:lnTo>
                  <a:cubicBezTo>
                    <a:pt x="715" y="0"/>
                    <a:pt x="787" y="48"/>
                    <a:pt x="787" y="119"/>
                  </a:cubicBezTo>
                  <a:lnTo>
                    <a:pt x="787" y="2929"/>
                  </a:lnTo>
                  <a:cubicBezTo>
                    <a:pt x="787" y="3001"/>
                    <a:pt x="715" y="3048"/>
                    <a:pt x="668" y="3048"/>
                  </a:cubicBezTo>
                  <a:lnTo>
                    <a:pt x="1" y="3048"/>
                  </a:lnTo>
                  <a:cubicBezTo>
                    <a:pt x="72" y="3048"/>
                    <a:pt x="120" y="3001"/>
                    <a:pt x="120" y="2929"/>
                  </a:cubicBezTo>
                  <a:lnTo>
                    <a:pt x="120" y="119"/>
                  </a:lnTo>
                  <a:cubicBezTo>
                    <a:pt x="168" y="48"/>
                    <a:pt x="96" y="0"/>
                    <a:pt x="1"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8"/>
            <p:cNvSpPr/>
            <p:nvPr/>
          </p:nvSpPr>
          <p:spPr>
            <a:xfrm>
              <a:off x="872176" y="2305468"/>
              <a:ext cx="57526" cy="100968"/>
            </a:xfrm>
            <a:custGeom>
              <a:avLst/>
              <a:gdLst/>
              <a:ahLst/>
              <a:cxnLst/>
              <a:rect l="l" t="t" r="r" b="b"/>
              <a:pathLst>
                <a:path w="1739" h="3049" extrusionOk="0">
                  <a:moveTo>
                    <a:pt x="1596" y="0"/>
                  </a:moveTo>
                  <a:lnTo>
                    <a:pt x="119" y="0"/>
                  </a:lnTo>
                  <a:cubicBezTo>
                    <a:pt x="72" y="0"/>
                    <a:pt x="0" y="48"/>
                    <a:pt x="0" y="119"/>
                  </a:cubicBezTo>
                  <a:lnTo>
                    <a:pt x="0" y="2929"/>
                  </a:lnTo>
                  <a:cubicBezTo>
                    <a:pt x="0" y="3001"/>
                    <a:pt x="72" y="3048"/>
                    <a:pt x="119" y="3048"/>
                  </a:cubicBezTo>
                  <a:lnTo>
                    <a:pt x="1596" y="3048"/>
                  </a:lnTo>
                  <a:cubicBezTo>
                    <a:pt x="1643" y="3048"/>
                    <a:pt x="1715" y="3001"/>
                    <a:pt x="1715" y="2929"/>
                  </a:cubicBezTo>
                  <a:lnTo>
                    <a:pt x="1715" y="119"/>
                  </a:lnTo>
                  <a:cubicBezTo>
                    <a:pt x="1739" y="48"/>
                    <a:pt x="1667" y="0"/>
                    <a:pt x="1596" y="0"/>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8"/>
            <p:cNvSpPr/>
            <p:nvPr/>
          </p:nvSpPr>
          <p:spPr>
            <a:xfrm>
              <a:off x="902874" y="2305468"/>
              <a:ext cx="26034" cy="100968"/>
            </a:xfrm>
            <a:custGeom>
              <a:avLst/>
              <a:gdLst/>
              <a:ahLst/>
              <a:cxnLst/>
              <a:rect l="l" t="t" r="r" b="b"/>
              <a:pathLst>
                <a:path w="787" h="3049" extrusionOk="0">
                  <a:moveTo>
                    <a:pt x="1" y="0"/>
                  </a:moveTo>
                  <a:lnTo>
                    <a:pt x="668" y="0"/>
                  </a:lnTo>
                  <a:cubicBezTo>
                    <a:pt x="715" y="0"/>
                    <a:pt x="787" y="48"/>
                    <a:pt x="787" y="119"/>
                  </a:cubicBezTo>
                  <a:lnTo>
                    <a:pt x="787" y="2929"/>
                  </a:lnTo>
                  <a:cubicBezTo>
                    <a:pt x="787" y="3001"/>
                    <a:pt x="715" y="3048"/>
                    <a:pt x="668" y="3048"/>
                  </a:cubicBezTo>
                  <a:lnTo>
                    <a:pt x="1" y="3048"/>
                  </a:lnTo>
                  <a:cubicBezTo>
                    <a:pt x="72" y="3048"/>
                    <a:pt x="120" y="3001"/>
                    <a:pt x="120" y="2929"/>
                  </a:cubicBezTo>
                  <a:lnTo>
                    <a:pt x="120" y="119"/>
                  </a:lnTo>
                  <a:cubicBezTo>
                    <a:pt x="120" y="48"/>
                    <a:pt x="96" y="0"/>
                    <a:pt x="1"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8"/>
            <p:cNvSpPr/>
            <p:nvPr/>
          </p:nvSpPr>
          <p:spPr>
            <a:xfrm>
              <a:off x="984019" y="2435577"/>
              <a:ext cx="30764" cy="31592"/>
            </a:xfrm>
            <a:custGeom>
              <a:avLst/>
              <a:gdLst/>
              <a:ahLst/>
              <a:cxnLst/>
              <a:rect l="l" t="t" r="r" b="b"/>
              <a:pathLst>
                <a:path w="930" h="954" extrusionOk="0">
                  <a:moveTo>
                    <a:pt x="477" y="953"/>
                  </a:moveTo>
                  <a:cubicBezTo>
                    <a:pt x="739" y="953"/>
                    <a:pt x="930" y="739"/>
                    <a:pt x="930" y="477"/>
                  </a:cubicBezTo>
                  <a:cubicBezTo>
                    <a:pt x="930" y="191"/>
                    <a:pt x="739" y="0"/>
                    <a:pt x="477" y="0"/>
                  </a:cubicBezTo>
                  <a:cubicBezTo>
                    <a:pt x="191" y="0"/>
                    <a:pt x="1" y="191"/>
                    <a:pt x="1" y="477"/>
                  </a:cubicBezTo>
                  <a:cubicBezTo>
                    <a:pt x="1" y="739"/>
                    <a:pt x="191" y="953"/>
                    <a:pt x="477" y="953"/>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8"/>
            <p:cNvSpPr/>
            <p:nvPr/>
          </p:nvSpPr>
          <p:spPr>
            <a:xfrm>
              <a:off x="897383" y="2435577"/>
              <a:ext cx="31525" cy="31592"/>
            </a:xfrm>
            <a:custGeom>
              <a:avLst/>
              <a:gdLst/>
              <a:ahLst/>
              <a:cxnLst/>
              <a:rect l="l" t="t" r="r" b="b"/>
              <a:pathLst>
                <a:path w="953" h="954" extrusionOk="0">
                  <a:moveTo>
                    <a:pt x="477" y="953"/>
                  </a:moveTo>
                  <a:cubicBezTo>
                    <a:pt x="739" y="953"/>
                    <a:pt x="953" y="739"/>
                    <a:pt x="953" y="477"/>
                  </a:cubicBezTo>
                  <a:cubicBezTo>
                    <a:pt x="953" y="191"/>
                    <a:pt x="739" y="0"/>
                    <a:pt x="477" y="0"/>
                  </a:cubicBezTo>
                  <a:cubicBezTo>
                    <a:pt x="191" y="0"/>
                    <a:pt x="0" y="191"/>
                    <a:pt x="0" y="477"/>
                  </a:cubicBezTo>
                  <a:cubicBezTo>
                    <a:pt x="0" y="739"/>
                    <a:pt x="238" y="953"/>
                    <a:pt x="477" y="953"/>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8"/>
            <p:cNvSpPr/>
            <p:nvPr/>
          </p:nvSpPr>
          <p:spPr>
            <a:xfrm>
              <a:off x="867445" y="2157179"/>
              <a:ext cx="178070" cy="57620"/>
            </a:xfrm>
            <a:custGeom>
              <a:avLst/>
              <a:gdLst/>
              <a:ahLst/>
              <a:cxnLst/>
              <a:rect l="l" t="t" r="r" b="b"/>
              <a:pathLst>
                <a:path w="5383" h="1740" extrusionOk="0">
                  <a:moveTo>
                    <a:pt x="905" y="1739"/>
                  </a:moveTo>
                  <a:lnTo>
                    <a:pt x="4501" y="1739"/>
                  </a:lnTo>
                  <a:cubicBezTo>
                    <a:pt x="4954" y="1739"/>
                    <a:pt x="5335" y="1382"/>
                    <a:pt x="5359" y="930"/>
                  </a:cubicBezTo>
                  <a:cubicBezTo>
                    <a:pt x="5382" y="430"/>
                    <a:pt x="5001" y="1"/>
                    <a:pt x="4501" y="1"/>
                  </a:cubicBezTo>
                  <a:lnTo>
                    <a:pt x="905" y="1"/>
                  </a:lnTo>
                  <a:cubicBezTo>
                    <a:pt x="453" y="1"/>
                    <a:pt x="72" y="358"/>
                    <a:pt x="24" y="811"/>
                  </a:cubicBezTo>
                  <a:cubicBezTo>
                    <a:pt x="0" y="1311"/>
                    <a:pt x="381" y="1739"/>
                    <a:pt x="905" y="1739"/>
                  </a:cubicBezTo>
                  <a:close/>
                </a:path>
              </a:pathLst>
            </a:custGeom>
            <a:solidFill>
              <a:srgbClr val="B3E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8"/>
            <p:cNvSpPr/>
            <p:nvPr/>
          </p:nvSpPr>
          <p:spPr>
            <a:xfrm>
              <a:off x="993480" y="2157179"/>
              <a:ext cx="51241" cy="57620"/>
            </a:xfrm>
            <a:custGeom>
              <a:avLst/>
              <a:gdLst/>
              <a:ahLst/>
              <a:cxnLst/>
              <a:rect l="l" t="t" r="r" b="b"/>
              <a:pathLst>
                <a:path w="1549" h="1740" extrusionOk="0">
                  <a:moveTo>
                    <a:pt x="24" y="1739"/>
                  </a:moveTo>
                  <a:lnTo>
                    <a:pt x="644" y="1739"/>
                  </a:lnTo>
                  <a:cubicBezTo>
                    <a:pt x="1096" y="1739"/>
                    <a:pt x="1477" y="1382"/>
                    <a:pt x="1525" y="930"/>
                  </a:cubicBezTo>
                  <a:cubicBezTo>
                    <a:pt x="1549" y="430"/>
                    <a:pt x="1168" y="1"/>
                    <a:pt x="644" y="1"/>
                  </a:cubicBezTo>
                  <a:lnTo>
                    <a:pt x="1" y="1"/>
                  </a:lnTo>
                  <a:cubicBezTo>
                    <a:pt x="477" y="1"/>
                    <a:pt x="858" y="406"/>
                    <a:pt x="858" y="882"/>
                  </a:cubicBezTo>
                  <a:cubicBezTo>
                    <a:pt x="906" y="1358"/>
                    <a:pt x="501" y="1739"/>
                    <a:pt x="24" y="1739"/>
                  </a:cubicBez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8"/>
            <p:cNvSpPr/>
            <p:nvPr/>
          </p:nvSpPr>
          <p:spPr>
            <a:xfrm>
              <a:off x="934399" y="2277055"/>
              <a:ext cx="22097" cy="253197"/>
            </a:xfrm>
            <a:custGeom>
              <a:avLst/>
              <a:gdLst/>
              <a:ahLst/>
              <a:cxnLst/>
              <a:rect l="l" t="t" r="r" b="b"/>
              <a:pathLst>
                <a:path w="668" h="7646" extrusionOk="0">
                  <a:moveTo>
                    <a:pt x="1" y="1"/>
                  </a:moveTo>
                  <a:lnTo>
                    <a:pt x="667" y="1"/>
                  </a:lnTo>
                  <a:lnTo>
                    <a:pt x="667" y="7645"/>
                  </a:lnTo>
                  <a:lnTo>
                    <a:pt x="1" y="7645"/>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8"/>
            <p:cNvSpPr/>
            <p:nvPr/>
          </p:nvSpPr>
          <p:spPr>
            <a:xfrm>
              <a:off x="805189" y="2152477"/>
              <a:ext cx="302550" cy="383273"/>
            </a:xfrm>
            <a:custGeom>
              <a:avLst/>
              <a:gdLst/>
              <a:ahLst/>
              <a:cxnLst/>
              <a:rect l="l" t="t" r="r" b="b"/>
              <a:pathLst>
                <a:path w="9146" h="11574" extrusionOk="0">
                  <a:moveTo>
                    <a:pt x="5002" y="619"/>
                  </a:moveTo>
                  <a:cubicBezTo>
                    <a:pt x="4931" y="619"/>
                    <a:pt x="4859" y="715"/>
                    <a:pt x="4859" y="810"/>
                  </a:cubicBezTo>
                  <a:lnTo>
                    <a:pt x="4859" y="1262"/>
                  </a:lnTo>
                  <a:cubicBezTo>
                    <a:pt x="4859" y="1334"/>
                    <a:pt x="4931" y="1429"/>
                    <a:pt x="5002" y="1429"/>
                  </a:cubicBezTo>
                  <a:cubicBezTo>
                    <a:pt x="5097" y="1429"/>
                    <a:pt x="5193" y="1334"/>
                    <a:pt x="5193" y="1262"/>
                  </a:cubicBezTo>
                  <a:lnTo>
                    <a:pt x="5193" y="810"/>
                  </a:lnTo>
                  <a:cubicBezTo>
                    <a:pt x="5193" y="691"/>
                    <a:pt x="5097" y="619"/>
                    <a:pt x="5002" y="619"/>
                  </a:cubicBezTo>
                  <a:close/>
                  <a:moveTo>
                    <a:pt x="3264" y="619"/>
                  </a:moveTo>
                  <a:cubicBezTo>
                    <a:pt x="3144" y="619"/>
                    <a:pt x="3049" y="691"/>
                    <a:pt x="3049" y="810"/>
                  </a:cubicBezTo>
                  <a:lnTo>
                    <a:pt x="3049" y="1262"/>
                  </a:lnTo>
                  <a:cubicBezTo>
                    <a:pt x="3049" y="1366"/>
                    <a:pt x="3121" y="1434"/>
                    <a:pt x="3219" y="1434"/>
                  </a:cubicBezTo>
                  <a:cubicBezTo>
                    <a:pt x="3233" y="1434"/>
                    <a:pt x="3248" y="1432"/>
                    <a:pt x="3264" y="1429"/>
                  </a:cubicBezTo>
                  <a:cubicBezTo>
                    <a:pt x="3311" y="1405"/>
                    <a:pt x="3383" y="1334"/>
                    <a:pt x="3383" y="1262"/>
                  </a:cubicBezTo>
                  <a:lnTo>
                    <a:pt x="3383" y="810"/>
                  </a:lnTo>
                  <a:cubicBezTo>
                    <a:pt x="3383" y="715"/>
                    <a:pt x="3335" y="667"/>
                    <a:pt x="3264" y="619"/>
                  </a:cubicBezTo>
                  <a:close/>
                  <a:moveTo>
                    <a:pt x="4145" y="619"/>
                  </a:moveTo>
                  <a:cubicBezTo>
                    <a:pt x="4026" y="619"/>
                    <a:pt x="3930" y="691"/>
                    <a:pt x="3930" y="810"/>
                  </a:cubicBezTo>
                  <a:lnTo>
                    <a:pt x="3930" y="1262"/>
                  </a:lnTo>
                  <a:cubicBezTo>
                    <a:pt x="3930" y="1366"/>
                    <a:pt x="4003" y="1434"/>
                    <a:pt x="4100" y="1434"/>
                  </a:cubicBezTo>
                  <a:cubicBezTo>
                    <a:pt x="4114" y="1434"/>
                    <a:pt x="4129" y="1432"/>
                    <a:pt x="4145" y="1429"/>
                  </a:cubicBezTo>
                  <a:cubicBezTo>
                    <a:pt x="4216" y="1405"/>
                    <a:pt x="4264" y="1334"/>
                    <a:pt x="4264" y="1262"/>
                  </a:cubicBezTo>
                  <a:lnTo>
                    <a:pt x="4264" y="810"/>
                  </a:lnTo>
                  <a:cubicBezTo>
                    <a:pt x="4264" y="715"/>
                    <a:pt x="4240" y="667"/>
                    <a:pt x="4145" y="619"/>
                  </a:cubicBezTo>
                  <a:close/>
                  <a:moveTo>
                    <a:pt x="5955" y="619"/>
                  </a:moveTo>
                  <a:cubicBezTo>
                    <a:pt x="5836" y="619"/>
                    <a:pt x="5764" y="691"/>
                    <a:pt x="5764" y="810"/>
                  </a:cubicBezTo>
                  <a:lnTo>
                    <a:pt x="5764" y="1262"/>
                  </a:lnTo>
                  <a:cubicBezTo>
                    <a:pt x="5764" y="1366"/>
                    <a:pt x="5818" y="1434"/>
                    <a:pt x="5911" y="1434"/>
                  </a:cubicBezTo>
                  <a:cubicBezTo>
                    <a:pt x="5925" y="1434"/>
                    <a:pt x="5939" y="1432"/>
                    <a:pt x="5955" y="1429"/>
                  </a:cubicBezTo>
                  <a:cubicBezTo>
                    <a:pt x="6026" y="1405"/>
                    <a:pt x="6074" y="1334"/>
                    <a:pt x="6074" y="1262"/>
                  </a:cubicBezTo>
                  <a:lnTo>
                    <a:pt x="6074" y="810"/>
                  </a:lnTo>
                  <a:cubicBezTo>
                    <a:pt x="6074" y="715"/>
                    <a:pt x="6050" y="667"/>
                    <a:pt x="5955" y="619"/>
                  </a:cubicBezTo>
                  <a:close/>
                  <a:moveTo>
                    <a:pt x="2787" y="0"/>
                  </a:moveTo>
                  <a:cubicBezTo>
                    <a:pt x="2502" y="0"/>
                    <a:pt x="2240" y="119"/>
                    <a:pt x="2073" y="310"/>
                  </a:cubicBezTo>
                  <a:cubicBezTo>
                    <a:pt x="1882" y="476"/>
                    <a:pt x="1763" y="715"/>
                    <a:pt x="1763" y="1024"/>
                  </a:cubicBezTo>
                  <a:cubicBezTo>
                    <a:pt x="1763" y="1286"/>
                    <a:pt x="1882" y="1548"/>
                    <a:pt x="2073" y="1739"/>
                  </a:cubicBezTo>
                  <a:cubicBezTo>
                    <a:pt x="2240" y="1905"/>
                    <a:pt x="2478" y="2024"/>
                    <a:pt x="2787" y="2024"/>
                  </a:cubicBezTo>
                  <a:lnTo>
                    <a:pt x="4216" y="2024"/>
                  </a:lnTo>
                  <a:cubicBezTo>
                    <a:pt x="4288" y="2024"/>
                    <a:pt x="4383" y="1977"/>
                    <a:pt x="4383" y="1881"/>
                  </a:cubicBezTo>
                  <a:cubicBezTo>
                    <a:pt x="4383" y="1786"/>
                    <a:pt x="4288" y="1691"/>
                    <a:pt x="4216" y="1691"/>
                  </a:cubicBezTo>
                  <a:lnTo>
                    <a:pt x="2787" y="1691"/>
                  </a:lnTo>
                  <a:cubicBezTo>
                    <a:pt x="2597" y="1691"/>
                    <a:pt x="2430" y="1619"/>
                    <a:pt x="2311" y="1500"/>
                  </a:cubicBezTo>
                  <a:cubicBezTo>
                    <a:pt x="2192" y="1381"/>
                    <a:pt x="2097" y="1191"/>
                    <a:pt x="2097" y="1024"/>
                  </a:cubicBezTo>
                  <a:cubicBezTo>
                    <a:pt x="2097" y="834"/>
                    <a:pt x="2192" y="667"/>
                    <a:pt x="2311" y="548"/>
                  </a:cubicBezTo>
                  <a:cubicBezTo>
                    <a:pt x="2430" y="429"/>
                    <a:pt x="2597" y="333"/>
                    <a:pt x="2787" y="333"/>
                  </a:cubicBezTo>
                  <a:lnTo>
                    <a:pt x="6383" y="333"/>
                  </a:lnTo>
                  <a:cubicBezTo>
                    <a:pt x="6550" y="333"/>
                    <a:pt x="6740" y="429"/>
                    <a:pt x="6860" y="548"/>
                  </a:cubicBezTo>
                  <a:cubicBezTo>
                    <a:pt x="6979" y="667"/>
                    <a:pt x="7074" y="834"/>
                    <a:pt x="7074" y="1024"/>
                  </a:cubicBezTo>
                  <a:cubicBezTo>
                    <a:pt x="7074" y="1191"/>
                    <a:pt x="6979" y="1381"/>
                    <a:pt x="6860" y="1500"/>
                  </a:cubicBezTo>
                  <a:cubicBezTo>
                    <a:pt x="6740" y="1619"/>
                    <a:pt x="6550" y="1691"/>
                    <a:pt x="6383" y="1691"/>
                  </a:cubicBezTo>
                  <a:lnTo>
                    <a:pt x="4954" y="1691"/>
                  </a:lnTo>
                  <a:cubicBezTo>
                    <a:pt x="4859" y="1691"/>
                    <a:pt x="4764" y="1786"/>
                    <a:pt x="4764" y="1881"/>
                  </a:cubicBezTo>
                  <a:cubicBezTo>
                    <a:pt x="4764" y="1977"/>
                    <a:pt x="4859" y="2048"/>
                    <a:pt x="4954" y="2048"/>
                  </a:cubicBezTo>
                  <a:lnTo>
                    <a:pt x="6383" y="2024"/>
                  </a:lnTo>
                  <a:cubicBezTo>
                    <a:pt x="6645" y="2024"/>
                    <a:pt x="6907" y="1905"/>
                    <a:pt x="7098" y="1739"/>
                  </a:cubicBezTo>
                  <a:cubicBezTo>
                    <a:pt x="7264" y="1548"/>
                    <a:pt x="7383" y="1310"/>
                    <a:pt x="7383" y="1024"/>
                  </a:cubicBezTo>
                  <a:cubicBezTo>
                    <a:pt x="7383" y="738"/>
                    <a:pt x="7264" y="476"/>
                    <a:pt x="7098" y="310"/>
                  </a:cubicBezTo>
                  <a:cubicBezTo>
                    <a:pt x="6907" y="119"/>
                    <a:pt x="6669" y="0"/>
                    <a:pt x="6383" y="0"/>
                  </a:cubicBezTo>
                  <a:close/>
                  <a:moveTo>
                    <a:pt x="5431" y="4406"/>
                  </a:moveTo>
                  <a:cubicBezTo>
                    <a:pt x="5335" y="4406"/>
                    <a:pt x="5240" y="4501"/>
                    <a:pt x="5240" y="4572"/>
                  </a:cubicBezTo>
                  <a:lnTo>
                    <a:pt x="5240" y="6359"/>
                  </a:lnTo>
                  <a:cubicBezTo>
                    <a:pt x="5240" y="6483"/>
                    <a:pt x="5313" y="6554"/>
                    <a:pt x="5410" y="6554"/>
                  </a:cubicBezTo>
                  <a:cubicBezTo>
                    <a:pt x="5425" y="6554"/>
                    <a:pt x="5439" y="6552"/>
                    <a:pt x="5454" y="6549"/>
                  </a:cubicBezTo>
                  <a:cubicBezTo>
                    <a:pt x="5526" y="6525"/>
                    <a:pt x="5574" y="6454"/>
                    <a:pt x="5574" y="6359"/>
                  </a:cubicBezTo>
                  <a:lnTo>
                    <a:pt x="5550" y="4763"/>
                  </a:lnTo>
                  <a:lnTo>
                    <a:pt x="6907" y="4763"/>
                  </a:lnTo>
                  <a:lnTo>
                    <a:pt x="6907" y="7525"/>
                  </a:lnTo>
                  <a:lnTo>
                    <a:pt x="5550" y="7525"/>
                  </a:lnTo>
                  <a:lnTo>
                    <a:pt x="5550" y="7144"/>
                  </a:lnTo>
                  <a:cubicBezTo>
                    <a:pt x="5550" y="7038"/>
                    <a:pt x="5473" y="6950"/>
                    <a:pt x="5372" y="6950"/>
                  </a:cubicBezTo>
                  <a:cubicBezTo>
                    <a:pt x="5360" y="6950"/>
                    <a:pt x="5348" y="6951"/>
                    <a:pt x="5335" y="6954"/>
                  </a:cubicBezTo>
                  <a:cubicBezTo>
                    <a:pt x="5288" y="7002"/>
                    <a:pt x="5216" y="7049"/>
                    <a:pt x="5216" y="7144"/>
                  </a:cubicBezTo>
                  <a:lnTo>
                    <a:pt x="5216" y="7668"/>
                  </a:lnTo>
                  <a:cubicBezTo>
                    <a:pt x="5216" y="7764"/>
                    <a:pt x="5312" y="7859"/>
                    <a:pt x="5407" y="7859"/>
                  </a:cubicBezTo>
                  <a:lnTo>
                    <a:pt x="7145" y="7859"/>
                  </a:lnTo>
                  <a:cubicBezTo>
                    <a:pt x="7241" y="7859"/>
                    <a:pt x="7336" y="7764"/>
                    <a:pt x="7336" y="7668"/>
                  </a:cubicBezTo>
                  <a:lnTo>
                    <a:pt x="7336" y="4572"/>
                  </a:lnTo>
                  <a:cubicBezTo>
                    <a:pt x="7336" y="4501"/>
                    <a:pt x="7241" y="4406"/>
                    <a:pt x="7145" y="4406"/>
                  </a:cubicBezTo>
                  <a:close/>
                  <a:moveTo>
                    <a:pt x="2025" y="4430"/>
                  </a:moveTo>
                  <a:cubicBezTo>
                    <a:pt x="1954" y="4430"/>
                    <a:pt x="1859" y="4525"/>
                    <a:pt x="1859" y="4620"/>
                  </a:cubicBezTo>
                  <a:lnTo>
                    <a:pt x="1859" y="6406"/>
                  </a:lnTo>
                  <a:cubicBezTo>
                    <a:pt x="1859" y="6504"/>
                    <a:pt x="1923" y="6585"/>
                    <a:pt x="2011" y="6585"/>
                  </a:cubicBezTo>
                  <a:cubicBezTo>
                    <a:pt x="2031" y="6585"/>
                    <a:pt x="2051" y="6581"/>
                    <a:pt x="2073" y="6573"/>
                  </a:cubicBezTo>
                  <a:cubicBezTo>
                    <a:pt x="2120" y="6549"/>
                    <a:pt x="2192" y="6501"/>
                    <a:pt x="2192" y="6406"/>
                  </a:cubicBezTo>
                  <a:lnTo>
                    <a:pt x="2192" y="4787"/>
                  </a:lnTo>
                  <a:lnTo>
                    <a:pt x="3549" y="4787"/>
                  </a:lnTo>
                  <a:lnTo>
                    <a:pt x="3549" y="7573"/>
                  </a:lnTo>
                  <a:lnTo>
                    <a:pt x="2192" y="7573"/>
                  </a:lnTo>
                  <a:lnTo>
                    <a:pt x="2192" y="7168"/>
                  </a:lnTo>
                  <a:cubicBezTo>
                    <a:pt x="2192" y="7071"/>
                    <a:pt x="2128" y="6989"/>
                    <a:pt x="2039" y="6989"/>
                  </a:cubicBezTo>
                  <a:cubicBezTo>
                    <a:pt x="2020" y="6989"/>
                    <a:pt x="1999" y="6993"/>
                    <a:pt x="1978" y="7002"/>
                  </a:cubicBezTo>
                  <a:cubicBezTo>
                    <a:pt x="1906" y="7025"/>
                    <a:pt x="1859" y="7097"/>
                    <a:pt x="1859" y="7168"/>
                  </a:cubicBezTo>
                  <a:lnTo>
                    <a:pt x="1859" y="7716"/>
                  </a:lnTo>
                  <a:cubicBezTo>
                    <a:pt x="1859" y="7811"/>
                    <a:pt x="1954" y="7883"/>
                    <a:pt x="2025" y="7883"/>
                  </a:cubicBezTo>
                  <a:lnTo>
                    <a:pt x="3764" y="7883"/>
                  </a:lnTo>
                  <a:cubicBezTo>
                    <a:pt x="3835" y="7883"/>
                    <a:pt x="3930" y="7811"/>
                    <a:pt x="3930" y="7716"/>
                  </a:cubicBezTo>
                  <a:lnTo>
                    <a:pt x="3930" y="4620"/>
                  </a:lnTo>
                  <a:cubicBezTo>
                    <a:pt x="3930" y="4525"/>
                    <a:pt x="3835" y="4430"/>
                    <a:pt x="3764" y="4430"/>
                  </a:cubicBezTo>
                  <a:close/>
                  <a:moveTo>
                    <a:pt x="3264" y="8716"/>
                  </a:moveTo>
                  <a:cubicBezTo>
                    <a:pt x="3335" y="8716"/>
                    <a:pt x="3430" y="8740"/>
                    <a:pt x="3454" y="8811"/>
                  </a:cubicBezTo>
                  <a:cubicBezTo>
                    <a:pt x="3526" y="8883"/>
                    <a:pt x="3549" y="8930"/>
                    <a:pt x="3549" y="9026"/>
                  </a:cubicBezTo>
                  <a:cubicBezTo>
                    <a:pt x="3549" y="9121"/>
                    <a:pt x="3526" y="9169"/>
                    <a:pt x="3454" y="9240"/>
                  </a:cubicBezTo>
                  <a:cubicBezTo>
                    <a:pt x="3406" y="9288"/>
                    <a:pt x="3335" y="9311"/>
                    <a:pt x="3264" y="9311"/>
                  </a:cubicBezTo>
                  <a:cubicBezTo>
                    <a:pt x="3168" y="9311"/>
                    <a:pt x="3097" y="9288"/>
                    <a:pt x="3049" y="9240"/>
                  </a:cubicBezTo>
                  <a:cubicBezTo>
                    <a:pt x="2978" y="9169"/>
                    <a:pt x="2954" y="9121"/>
                    <a:pt x="2954" y="9026"/>
                  </a:cubicBezTo>
                  <a:cubicBezTo>
                    <a:pt x="2954" y="8930"/>
                    <a:pt x="2978" y="8883"/>
                    <a:pt x="3049" y="8811"/>
                  </a:cubicBezTo>
                  <a:cubicBezTo>
                    <a:pt x="3097" y="8764"/>
                    <a:pt x="3168" y="8716"/>
                    <a:pt x="3264" y="8716"/>
                  </a:cubicBezTo>
                  <a:close/>
                  <a:moveTo>
                    <a:pt x="5883" y="8716"/>
                  </a:moveTo>
                  <a:cubicBezTo>
                    <a:pt x="5955" y="8716"/>
                    <a:pt x="6026" y="8764"/>
                    <a:pt x="6074" y="8811"/>
                  </a:cubicBezTo>
                  <a:cubicBezTo>
                    <a:pt x="6145" y="8883"/>
                    <a:pt x="6169" y="8930"/>
                    <a:pt x="6169" y="9026"/>
                  </a:cubicBezTo>
                  <a:cubicBezTo>
                    <a:pt x="6169" y="9121"/>
                    <a:pt x="6145" y="9169"/>
                    <a:pt x="6074" y="9240"/>
                  </a:cubicBezTo>
                  <a:cubicBezTo>
                    <a:pt x="6026" y="9288"/>
                    <a:pt x="5955" y="9311"/>
                    <a:pt x="5883" y="9311"/>
                  </a:cubicBezTo>
                  <a:cubicBezTo>
                    <a:pt x="5788" y="9311"/>
                    <a:pt x="5716" y="9288"/>
                    <a:pt x="5669" y="9240"/>
                  </a:cubicBezTo>
                  <a:cubicBezTo>
                    <a:pt x="5597" y="9169"/>
                    <a:pt x="5574" y="9121"/>
                    <a:pt x="5574" y="9026"/>
                  </a:cubicBezTo>
                  <a:cubicBezTo>
                    <a:pt x="5574" y="8930"/>
                    <a:pt x="5597" y="8883"/>
                    <a:pt x="5669" y="8811"/>
                  </a:cubicBezTo>
                  <a:cubicBezTo>
                    <a:pt x="5716" y="8764"/>
                    <a:pt x="5788" y="8716"/>
                    <a:pt x="5883" y="8716"/>
                  </a:cubicBezTo>
                  <a:close/>
                  <a:moveTo>
                    <a:pt x="3287" y="8383"/>
                  </a:moveTo>
                  <a:cubicBezTo>
                    <a:pt x="3097" y="8383"/>
                    <a:pt x="2954" y="8454"/>
                    <a:pt x="2835" y="8573"/>
                  </a:cubicBezTo>
                  <a:cubicBezTo>
                    <a:pt x="2740" y="8669"/>
                    <a:pt x="2692" y="8740"/>
                    <a:pt x="2668" y="8859"/>
                  </a:cubicBezTo>
                  <a:lnTo>
                    <a:pt x="2025" y="8859"/>
                  </a:lnTo>
                  <a:cubicBezTo>
                    <a:pt x="1906" y="8859"/>
                    <a:pt x="1859" y="8954"/>
                    <a:pt x="1859" y="9050"/>
                  </a:cubicBezTo>
                  <a:cubicBezTo>
                    <a:pt x="1859" y="9145"/>
                    <a:pt x="1954" y="9192"/>
                    <a:pt x="2025" y="9192"/>
                  </a:cubicBezTo>
                  <a:lnTo>
                    <a:pt x="2668" y="9192"/>
                  </a:lnTo>
                  <a:cubicBezTo>
                    <a:pt x="2692" y="9311"/>
                    <a:pt x="2716" y="9407"/>
                    <a:pt x="2835" y="9454"/>
                  </a:cubicBezTo>
                  <a:cubicBezTo>
                    <a:pt x="2954" y="9597"/>
                    <a:pt x="3097" y="9645"/>
                    <a:pt x="3287" y="9645"/>
                  </a:cubicBezTo>
                  <a:cubicBezTo>
                    <a:pt x="3454" y="9645"/>
                    <a:pt x="3597" y="9573"/>
                    <a:pt x="3740" y="9454"/>
                  </a:cubicBezTo>
                  <a:cubicBezTo>
                    <a:pt x="3835" y="9335"/>
                    <a:pt x="3907" y="9192"/>
                    <a:pt x="3907" y="9026"/>
                  </a:cubicBezTo>
                  <a:cubicBezTo>
                    <a:pt x="3907" y="8835"/>
                    <a:pt x="3859" y="8692"/>
                    <a:pt x="3740" y="8573"/>
                  </a:cubicBezTo>
                  <a:cubicBezTo>
                    <a:pt x="3597" y="8454"/>
                    <a:pt x="3454" y="8383"/>
                    <a:pt x="3287" y="8383"/>
                  </a:cubicBezTo>
                  <a:close/>
                  <a:moveTo>
                    <a:pt x="5883" y="8430"/>
                  </a:moveTo>
                  <a:cubicBezTo>
                    <a:pt x="5693" y="8430"/>
                    <a:pt x="5550" y="8478"/>
                    <a:pt x="5431" y="8597"/>
                  </a:cubicBezTo>
                  <a:cubicBezTo>
                    <a:pt x="5312" y="8716"/>
                    <a:pt x="5240" y="8859"/>
                    <a:pt x="5240" y="9050"/>
                  </a:cubicBezTo>
                  <a:cubicBezTo>
                    <a:pt x="5240" y="9240"/>
                    <a:pt x="5312" y="9383"/>
                    <a:pt x="5431" y="9502"/>
                  </a:cubicBezTo>
                  <a:cubicBezTo>
                    <a:pt x="5550" y="9621"/>
                    <a:pt x="5693" y="9669"/>
                    <a:pt x="5883" y="9669"/>
                  </a:cubicBezTo>
                  <a:cubicBezTo>
                    <a:pt x="6050" y="9669"/>
                    <a:pt x="6193" y="9621"/>
                    <a:pt x="6312" y="9502"/>
                  </a:cubicBezTo>
                  <a:cubicBezTo>
                    <a:pt x="6407" y="9407"/>
                    <a:pt x="6479" y="9311"/>
                    <a:pt x="6502" y="9192"/>
                  </a:cubicBezTo>
                  <a:lnTo>
                    <a:pt x="7122" y="9192"/>
                  </a:lnTo>
                  <a:cubicBezTo>
                    <a:pt x="7217" y="9192"/>
                    <a:pt x="7264" y="9169"/>
                    <a:pt x="7312" y="9073"/>
                  </a:cubicBezTo>
                  <a:cubicBezTo>
                    <a:pt x="7312" y="8954"/>
                    <a:pt x="7241" y="8883"/>
                    <a:pt x="7122" y="8883"/>
                  </a:cubicBezTo>
                  <a:lnTo>
                    <a:pt x="6502" y="8907"/>
                  </a:lnTo>
                  <a:cubicBezTo>
                    <a:pt x="6479" y="8788"/>
                    <a:pt x="6407" y="8692"/>
                    <a:pt x="6312" y="8597"/>
                  </a:cubicBezTo>
                  <a:cubicBezTo>
                    <a:pt x="6193" y="8478"/>
                    <a:pt x="6050" y="8430"/>
                    <a:pt x="5883" y="8430"/>
                  </a:cubicBezTo>
                  <a:close/>
                  <a:moveTo>
                    <a:pt x="8812" y="2929"/>
                  </a:moveTo>
                  <a:lnTo>
                    <a:pt x="8812" y="11217"/>
                  </a:lnTo>
                  <a:lnTo>
                    <a:pt x="8122" y="11217"/>
                  </a:lnTo>
                  <a:lnTo>
                    <a:pt x="8122" y="3763"/>
                  </a:lnTo>
                  <a:cubicBezTo>
                    <a:pt x="8122" y="3667"/>
                    <a:pt x="8050" y="3572"/>
                    <a:pt x="7955" y="3572"/>
                  </a:cubicBezTo>
                  <a:lnTo>
                    <a:pt x="1168" y="3572"/>
                  </a:lnTo>
                  <a:cubicBezTo>
                    <a:pt x="1073" y="3572"/>
                    <a:pt x="1001" y="3667"/>
                    <a:pt x="1001" y="3763"/>
                  </a:cubicBezTo>
                  <a:lnTo>
                    <a:pt x="1001" y="11217"/>
                  </a:lnTo>
                  <a:lnTo>
                    <a:pt x="334" y="11217"/>
                  </a:lnTo>
                  <a:lnTo>
                    <a:pt x="334" y="2929"/>
                  </a:lnTo>
                  <a:close/>
                  <a:moveTo>
                    <a:pt x="4407" y="3929"/>
                  </a:moveTo>
                  <a:lnTo>
                    <a:pt x="4407" y="11264"/>
                  </a:lnTo>
                  <a:lnTo>
                    <a:pt x="1382" y="11264"/>
                  </a:lnTo>
                  <a:lnTo>
                    <a:pt x="1382" y="3929"/>
                  </a:lnTo>
                  <a:close/>
                  <a:moveTo>
                    <a:pt x="7812" y="3929"/>
                  </a:moveTo>
                  <a:lnTo>
                    <a:pt x="7812" y="11264"/>
                  </a:lnTo>
                  <a:lnTo>
                    <a:pt x="4740" y="11264"/>
                  </a:lnTo>
                  <a:lnTo>
                    <a:pt x="4740" y="3929"/>
                  </a:lnTo>
                  <a:close/>
                  <a:moveTo>
                    <a:pt x="191" y="2548"/>
                  </a:moveTo>
                  <a:cubicBezTo>
                    <a:pt x="96" y="2548"/>
                    <a:pt x="1" y="2643"/>
                    <a:pt x="1" y="2739"/>
                  </a:cubicBezTo>
                  <a:lnTo>
                    <a:pt x="1" y="11407"/>
                  </a:lnTo>
                  <a:cubicBezTo>
                    <a:pt x="1" y="11479"/>
                    <a:pt x="96" y="11574"/>
                    <a:pt x="191" y="11574"/>
                  </a:cubicBezTo>
                  <a:lnTo>
                    <a:pt x="8979" y="11574"/>
                  </a:lnTo>
                  <a:cubicBezTo>
                    <a:pt x="9050" y="11574"/>
                    <a:pt x="9146" y="11502"/>
                    <a:pt x="9146" y="11407"/>
                  </a:cubicBezTo>
                  <a:lnTo>
                    <a:pt x="9146" y="2739"/>
                  </a:lnTo>
                  <a:cubicBezTo>
                    <a:pt x="9146" y="2643"/>
                    <a:pt x="9050" y="2548"/>
                    <a:pt x="8979" y="25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68"/>
          <p:cNvGrpSpPr/>
          <p:nvPr/>
        </p:nvGrpSpPr>
        <p:grpSpPr>
          <a:xfrm>
            <a:off x="2060961" y="1527469"/>
            <a:ext cx="328551" cy="384266"/>
            <a:chOff x="2123162" y="1570282"/>
            <a:chExt cx="328551" cy="384266"/>
          </a:xfrm>
        </p:grpSpPr>
        <p:sp>
          <p:nvSpPr>
            <p:cNvPr id="6268" name="Google Shape;6268;p68"/>
            <p:cNvSpPr/>
            <p:nvPr/>
          </p:nvSpPr>
          <p:spPr>
            <a:xfrm>
              <a:off x="2278373" y="1597271"/>
              <a:ext cx="118195" cy="57620"/>
            </a:xfrm>
            <a:custGeom>
              <a:avLst/>
              <a:gdLst/>
              <a:ahLst/>
              <a:cxnLst/>
              <a:rect l="l" t="t" r="r" b="b"/>
              <a:pathLst>
                <a:path w="3573" h="1740" extrusionOk="0">
                  <a:moveTo>
                    <a:pt x="1881" y="72"/>
                  </a:moveTo>
                  <a:lnTo>
                    <a:pt x="2691" y="810"/>
                  </a:lnTo>
                  <a:lnTo>
                    <a:pt x="3572" y="1644"/>
                  </a:lnTo>
                  <a:lnTo>
                    <a:pt x="1786" y="1739"/>
                  </a:lnTo>
                  <a:lnTo>
                    <a:pt x="0" y="1644"/>
                  </a:lnTo>
                  <a:lnTo>
                    <a:pt x="905" y="810"/>
                  </a:lnTo>
                  <a:lnTo>
                    <a:pt x="1715" y="72"/>
                  </a:lnTo>
                  <a:cubicBezTo>
                    <a:pt x="1762" y="1"/>
                    <a:pt x="1834" y="1"/>
                    <a:pt x="1881" y="7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8"/>
            <p:cNvSpPr/>
            <p:nvPr/>
          </p:nvSpPr>
          <p:spPr>
            <a:xfrm>
              <a:off x="2325612" y="1597271"/>
              <a:ext cx="70957" cy="54441"/>
            </a:xfrm>
            <a:custGeom>
              <a:avLst/>
              <a:gdLst/>
              <a:ahLst/>
              <a:cxnLst/>
              <a:rect l="l" t="t" r="r" b="b"/>
              <a:pathLst>
                <a:path w="2145" h="1644" extrusionOk="0">
                  <a:moveTo>
                    <a:pt x="453" y="72"/>
                  </a:moveTo>
                  <a:lnTo>
                    <a:pt x="1263" y="810"/>
                  </a:lnTo>
                  <a:lnTo>
                    <a:pt x="2144" y="1644"/>
                  </a:lnTo>
                  <a:lnTo>
                    <a:pt x="1477" y="1644"/>
                  </a:lnTo>
                  <a:lnTo>
                    <a:pt x="572" y="810"/>
                  </a:lnTo>
                  <a:lnTo>
                    <a:pt x="1" y="310"/>
                  </a:lnTo>
                  <a:lnTo>
                    <a:pt x="239" y="72"/>
                  </a:lnTo>
                  <a:cubicBezTo>
                    <a:pt x="334" y="1"/>
                    <a:pt x="406" y="1"/>
                    <a:pt x="453" y="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8"/>
            <p:cNvSpPr/>
            <p:nvPr/>
          </p:nvSpPr>
          <p:spPr>
            <a:xfrm>
              <a:off x="2178306" y="1575978"/>
              <a:ext cx="164672" cy="80469"/>
            </a:xfrm>
            <a:custGeom>
              <a:avLst/>
              <a:gdLst/>
              <a:ahLst/>
              <a:cxnLst/>
              <a:rect l="l" t="t" r="r" b="b"/>
              <a:pathLst>
                <a:path w="4978" h="2430" extrusionOk="0">
                  <a:moveTo>
                    <a:pt x="2596" y="48"/>
                  </a:moveTo>
                  <a:lnTo>
                    <a:pt x="3716" y="1120"/>
                  </a:lnTo>
                  <a:lnTo>
                    <a:pt x="4978" y="2287"/>
                  </a:lnTo>
                  <a:lnTo>
                    <a:pt x="2501" y="2430"/>
                  </a:lnTo>
                  <a:lnTo>
                    <a:pt x="1" y="2287"/>
                  </a:lnTo>
                  <a:lnTo>
                    <a:pt x="1239" y="1120"/>
                  </a:lnTo>
                  <a:lnTo>
                    <a:pt x="2382" y="48"/>
                  </a:lnTo>
                  <a:cubicBezTo>
                    <a:pt x="2430" y="1"/>
                    <a:pt x="2525" y="1"/>
                    <a:pt x="2596" y="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8"/>
            <p:cNvSpPr/>
            <p:nvPr/>
          </p:nvSpPr>
          <p:spPr>
            <a:xfrm>
              <a:off x="2249197" y="1575978"/>
              <a:ext cx="93782" cy="75734"/>
            </a:xfrm>
            <a:custGeom>
              <a:avLst/>
              <a:gdLst/>
              <a:ahLst/>
              <a:cxnLst/>
              <a:rect l="l" t="t" r="r" b="b"/>
              <a:pathLst>
                <a:path w="2835" h="2287" extrusionOk="0">
                  <a:moveTo>
                    <a:pt x="453" y="48"/>
                  </a:moveTo>
                  <a:lnTo>
                    <a:pt x="1573" y="1120"/>
                  </a:lnTo>
                  <a:lnTo>
                    <a:pt x="2835" y="2287"/>
                  </a:lnTo>
                  <a:lnTo>
                    <a:pt x="2144" y="2287"/>
                  </a:lnTo>
                  <a:lnTo>
                    <a:pt x="882" y="1120"/>
                  </a:lnTo>
                  <a:lnTo>
                    <a:pt x="1" y="287"/>
                  </a:lnTo>
                  <a:lnTo>
                    <a:pt x="239" y="48"/>
                  </a:lnTo>
                  <a:cubicBezTo>
                    <a:pt x="287" y="1"/>
                    <a:pt x="382" y="1"/>
                    <a:pt x="453" y="4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8"/>
            <p:cNvSpPr/>
            <p:nvPr/>
          </p:nvSpPr>
          <p:spPr>
            <a:xfrm>
              <a:off x="2157830" y="1650917"/>
              <a:ext cx="260009" cy="296545"/>
            </a:xfrm>
            <a:custGeom>
              <a:avLst/>
              <a:gdLst/>
              <a:ahLst/>
              <a:cxnLst/>
              <a:rect l="l" t="t" r="r" b="b"/>
              <a:pathLst>
                <a:path w="7860" h="8955" extrusionOk="0">
                  <a:moveTo>
                    <a:pt x="381" y="0"/>
                  </a:moveTo>
                  <a:lnTo>
                    <a:pt x="7454" y="0"/>
                  </a:lnTo>
                  <a:cubicBezTo>
                    <a:pt x="7669" y="0"/>
                    <a:pt x="7859" y="167"/>
                    <a:pt x="7812" y="357"/>
                  </a:cubicBezTo>
                  <a:lnTo>
                    <a:pt x="6669" y="8597"/>
                  </a:lnTo>
                  <a:cubicBezTo>
                    <a:pt x="6621" y="8811"/>
                    <a:pt x="6478" y="8954"/>
                    <a:pt x="6311" y="8954"/>
                  </a:cubicBezTo>
                  <a:lnTo>
                    <a:pt x="1501" y="8954"/>
                  </a:lnTo>
                  <a:cubicBezTo>
                    <a:pt x="1310" y="8954"/>
                    <a:pt x="1191" y="8764"/>
                    <a:pt x="1144" y="8597"/>
                  </a:cubicBezTo>
                  <a:lnTo>
                    <a:pt x="0" y="357"/>
                  </a:lnTo>
                  <a:cubicBezTo>
                    <a:pt x="0" y="167"/>
                    <a:pt x="167" y="0"/>
                    <a:pt x="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8"/>
            <p:cNvSpPr/>
            <p:nvPr/>
          </p:nvSpPr>
          <p:spPr>
            <a:xfrm>
              <a:off x="2218498" y="1684032"/>
              <a:ext cx="133941" cy="153024"/>
            </a:xfrm>
            <a:custGeom>
              <a:avLst/>
              <a:gdLst/>
              <a:ahLst/>
              <a:cxnLst/>
              <a:rect l="l" t="t" r="r" b="b"/>
              <a:pathLst>
                <a:path w="4049" h="4621" extrusionOk="0">
                  <a:moveTo>
                    <a:pt x="1310" y="4382"/>
                  </a:moveTo>
                  <a:cubicBezTo>
                    <a:pt x="572" y="4025"/>
                    <a:pt x="0" y="3382"/>
                    <a:pt x="214" y="2501"/>
                  </a:cubicBezTo>
                  <a:cubicBezTo>
                    <a:pt x="262" y="2310"/>
                    <a:pt x="381" y="2001"/>
                    <a:pt x="500" y="1810"/>
                  </a:cubicBezTo>
                  <a:cubicBezTo>
                    <a:pt x="691" y="1548"/>
                    <a:pt x="667" y="1858"/>
                    <a:pt x="667" y="2001"/>
                  </a:cubicBezTo>
                  <a:cubicBezTo>
                    <a:pt x="691" y="2239"/>
                    <a:pt x="786" y="2596"/>
                    <a:pt x="953" y="2739"/>
                  </a:cubicBezTo>
                  <a:cubicBezTo>
                    <a:pt x="977" y="2763"/>
                    <a:pt x="1072" y="2834"/>
                    <a:pt x="1096" y="2763"/>
                  </a:cubicBezTo>
                  <a:lnTo>
                    <a:pt x="1096" y="2596"/>
                  </a:lnTo>
                  <a:cubicBezTo>
                    <a:pt x="1096" y="2334"/>
                    <a:pt x="1143" y="2001"/>
                    <a:pt x="1191" y="1763"/>
                  </a:cubicBezTo>
                  <a:cubicBezTo>
                    <a:pt x="1381" y="977"/>
                    <a:pt x="1762" y="381"/>
                    <a:pt x="2501" y="96"/>
                  </a:cubicBezTo>
                  <a:cubicBezTo>
                    <a:pt x="2525" y="96"/>
                    <a:pt x="2715" y="0"/>
                    <a:pt x="2691" y="119"/>
                  </a:cubicBezTo>
                  <a:cubicBezTo>
                    <a:pt x="2644" y="191"/>
                    <a:pt x="2596" y="262"/>
                    <a:pt x="2572" y="334"/>
                  </a:cubicBezTo>
                  <a:cubicBezTo>
                    <a:pt x="2453" y="667"/>
                    <a:pt x="2501" y="1048"/>
                    <a:pt x="2691" y="1334"/>
                  </a:cubicBezTo>
                  <a:cubicBezTo>
                    <a:pt x="2858" y="1644"/>
                    <a:pt x="3167" y="2167"/>
                    <a:pt x="3072" y="2525"/>
                  </a:cubicBezTo>
                  <a:cubicBezTo>
                    <a:pt x="3048" y="2620"/>
                    <a:pt x="3048" y="2715"/>
                    <a:pt x="3167" y="2620"/>
                  </a:cubicBezTo>
                  <a:cubicBezTo>
                    <a:pt x="3287" y="2525"/>
                    <a:pt x="3358" y="2406"/>
                    <a:pt x="3429" y="2263"/>
                  </a:cubicBezTo>
                  <a:cubicBezTo>
                    <a:pt x="3525" y="2096"/>
                    <a:pt x="3525" y="2001"/>
                    <a:pt x="3525" y="1810"/>
                  </a:cubicBezTo>
                  <a:cubicBezTo>
                    <a:pt x="3525" y="1620"/>
                    <a:pt x="3572" y="1667"/>
                    <a:pt x="3644" y="1810"/>
                  </a:cubicBezTo>
                  <a:cubicBezTo>
                    <a:pt x="3787" y="2096"/>
                    <a:pt x="3906" y="2287"/>
                    <a:pt x="3953" y="2596"/>
                  </a:cubicBezTo>
                  <a:cubicBezTo>
                    <a:pt x="4025" y="2882"/>
                    <a:pt x="4049" y="3191"/>
                    <a:pt x="3930" y="3477"/>
                  </a:cubicBezTo>
                  <a:cubicBezTo>
                    <a:pt x="3787" y="3930"/>
                    <a:pt x="3429" y="4239"/>
                    <a:pt x="3048" y="4477"/>
                  </a:cubicBezTo>
                  <a:cubicBezTo>
                    <a:pt x="2929" y="4525"/>
                    <a:pt x="2810" y="4573"/>
                    <a:pt x="2691" y="4620"/>
                  </a:cubicBezTo>
                  <a:cubicBezTo>
                    <a:pt x="2501" y="4573"/>
                    <a:pt x="2286" y="4525"/>
                    <a:pt x="2096" y="4525"/>
                  </a:cubicBezTo>
                  <a:cubicBezTo>
                    <a:pt x="1882" y="4525"/>
                    <a:pt x="1667" y="4525"/>
                    <a:pt x="1429" y="4549"/>
                  </a:cubicBezTo>
                  <a:cubicBezTo>
                    <a:pt x="1429" y="4454"/>
                    <a:pt x="1381" y="4406"/>
                    <a:pt x="1310" y="4382"/>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8"/>
            <p:cNvSpPr/>
            <p:nvPr/>
          </p:nvSpPr>
          <p:spPr>
            <a:xfrm>
              <a:off x="2278373" y="1682443"/>
              <a:ext cx="74860" cy="153024"/>
            </a:xfrm>
            <a:custGeom>
              <a:avLst/>
              <a:gdLst/>
              <a:ahLst/>
              <a:cxnLst/>
              <a:rect l="l" t="t" r="r" b="b"/>
              <a:pathLst>
                <a:path w="2263" h="4621" extrusionOk="0">
                  <a:moveTo>
                    <a:pt x="1262" y="2525"/>
                  </a:moveTo>
                  <a:cubicBezTo>
                    <a:pt x="1310" y="2168"/>
                    <a:pt x="1024" y="1644"/>
                    <a:pt x="857" y="1334"/>
                  </a:cubicBezTo>
                  <a:cubicBezTo>
                    <a:pt x="691" y="1049"/>
                    <a:pt x="595" y="644"/>
                    <a:pt x="738" y="334"/>
                  </a:cubicBezTo>
                  <a:cubicBezTo>
                    <a:pt x="786" y="239"/>
                    <a:pt x="834" y="167"/>
                    <a:pt x="857" y="120"/>
                  </a:cubicBezTo>
                  <a:cubicBezTo>
                    <a:pt x="905" y="1"/>
                    <a:pt x="715" y="96"/>
                    <a:pt x="691" y="96"/>
                  </a:cubicBezTo>
                  <a:cubicBezTo>
                    <a:pt x="453" y="167"/>
                    <a:pt x="238" y="334"/>
                    <a:pt x="72" y="477"/>
                  </a:cubicBezTo>
                  <a:cubicBezTo>
                    <a:pt x="0" y="763"/>
                    <a:pt x="95" y="1072"/>
                    <a:pt x="238" y="1334"/>
                  </a:cubicBezTo>
                  <a:cubicBezTo>
                    <a:pt x="405" y="1596"/>
                    <a:pt x="715" y="2001"/>
                    <a:pt x="738" y="2382"/>
                  </a:cubicBezTo>
                  <a:cubicBezTo>
                    <a:pt x="786" y="2882"/>
                    <a:pt x="1215" y="2739"/>
                    <a:pt x="1286" y="2644"/>
                  </a:cubicBezTo>
                  <a:cubicBezTo>
                    <a:pt x="1238" y="2620"/>
                    <a:pt x="1262" y="2549"/>
                    <a:pt x="1262" y="2525"/>
                  </a:cubicBezTo>
                  <a:close/>
                  <a:moveTo>
                    <a:pt x="1548" y="2596"/>
                  </a:moveTo>
                  <a:cubicBezTo>
                    <a:pt x="1619" y="2882"/>
                    <a:pt x="1643" y="3192"/>
                    <a:pt x="1524" y="3478"/>
                  </a:cubicBezTo>
                  <a:cubicBezTo>
                    <a:pt x="1381" y="3930"/>
                    <a:pt x="1024" y="4216"/>
                    <a:pt x="643" y="4454"/>
                  </a:cubicBezTo>
                  <a:cubicBezTo>
                    <a:pt x="595" y="4502"/>
                    <a:pt x="548" y="4502"/>
                    <a:pt x="524" y="4525"/>
                  </a:cubicBezTo>
                  <a:cubicBezTo>
                    <a:pt x="667" y="4525"/>
                    <a:pt x="810" y="4549"/>
                    <a:pt x="929" y="4621"/>
                  </a:cubicBezTo>
                  <a:cubicBezTo>
                    <a:pt x="1048" y="4573"/>
                    <a:pt x="1167" y="4525"/>
                    <a:pt x="1286" y="4454"/>
                  </a:cubicBezTo>
                  <a:cubicBezTo>
                    <a:pt x="1667" y="4216"/>
                    <a:pt x="2024" y="3930"/>
                    <a:pt x="2191" y="3478"/>
                  </a:cubicBezTo>
                  <a:cubicBezTo>
                    <a:pt x="2262" y="3192"/>
                    <a:pt x="2262" y="2882"/>
                    <a:pt x="2215" y="2596"/>
                  </a:cubicBezTo>
                  <a:cubicBezTo>
                    <a:pt x="2120" y="2287"/>
                    <a:pt x="2024" y="2073"/>
                    <a:pt x="1881" y="1811"/>
                  </a:cubicBezTo>
                  <a:cubicBezTo>
                    <a:pt x="1786" y="1668"/>
                    <a:pt x="1762" y="1596"/>
                    <a:pt x="1762" y="1811"/>
                  </a:cubicBezTo>
                  <a:cubicBezTo>
                    <a:pt x="1762" y="2025"/>
                    <a:pt x="1762" y="2073"/>
                    <a:pt x="1667" y="2263"/>
                  </a:cubicBezTo>
                  <a:cubicBezTo>
                    <a:pt x="1643" y="2311"/>
                    <a:pt x="1619" y="2382"/>
                    <a:pt x="1548" y="2430"/>
                  </a:cubicBezTo>
                  <a:cubicBezTo>
                    <a:pt x="1524" y="2501"/>
                    <a:pt x="1524" y="2525"/>
                    <a:pt x="1548" y="2596"/>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8"/>
            <p:cNvSpPr/>
            <p:nvPr/>
          </p:nvSpPr>
          <p:spPr>
            <a:xfrm>
              <a:off x="2262594" y="1770760"/>
              <a:ext cx="49686" cy="67091"/>
            </a:xfrm>
            <a:custGeom>
              <a:avLst/>
              <a:gdLst/>
              <a:ahLst/>
              <a:cxnLst/>
              <a:rect l="l" t="t" r="r" b="b"/>
              <a:pathLst>
                <a:path w="1502" h="2026" extrusionOk="0">
                  <a:moveTo>
                    <a:pt x="1406" y="1906"/>
                  </a:moveTo>
                  <a:cubicBezTo>
                    <a:pt x="1501" y="1644"/>
                    <a:pt x="1406" y="1263"/>
                    <a:pt x="1192" y="1025"/>
                  </a:cubicBezTo>
                  <a:cubicBezTo>
                    <a:pt x="1025" y="811"/>
                    <a:pt x="1025" y="477"/>
                    <a:pt x="1072" y="239"/>
                  </a:cubicBezTo>
                  <a:cubicBezTo>
                    <a:pt x="1072" y="191"/>
                    <a:pt x="1120" y="120"/>
                    <a:pt x="1144" y="96"/>
                  </a:cubicBezTo>
                  <a:cubicBezTo>
                    <a:pt x="1144" y="1"/>
                    <a:pt x="1049" y="72"/>
                    <a:pt x="1001" y="72"/>
                  </a:cubicBezTo>
                  <a:cubicBezTo>
                    <a:pt x="310" y="311"/>
                    <a:pt x="1" y="787"/>
                    <a:pt x="72" y="1501"/>
                  </a:cubicBezTo>
                  <a:cubicBezTo>
                    <a:pt x="72" y="1596"/>
                    <a:pt x="96" y="1739"/>
                    <a:pt x="167" y="1858"/>
                  </a:cubicBezTo>
                  <a:cubicBezTo>
                    <a:pt x="572" y="2001"/>
                    <a:pt x="1001" y="2025"/>
                    <a:pt x="1406" y="1906"/>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8"/>
            <p:cNvSpPr/>
            <p:nvPr/>
          </p:nvSpPr>
          <p:spPr>
            <a:xfrm>
              <a:off x="2274404" y="1770760"/>
              <a:ext cx="37877" cy="66296"/>
            </a:xfrm>
            <a:custGeom>
              <a:avLst/>
              <a:gdLst/>
              <a:ahLst/>
              <a:cxnLst/>
              <a:rect l="l" t="t" r="r" b="b"/>
              <a:pathLst>
                <a:path w="1145" h="2002" extrusionOk="0">
                  <a:moveTo>
                    <a:pt x="1049" y="1906"/>
                  </a:moveTo>
                  <a:cubicBezTo>
                    <a:pt x="1144" y="1644"/>
                    <a:pt x="1049" y="1263"/>
                    <a:pt x="835" y="1025"/>
                  </a:cubicBezTo>
                  <a:cubicBezTo>
                    <a:pt x="668" y="811"/>
                    <a:pt x="668" y="477"/>
                    <a:pt x="715" y="239"/>
                  </a:cubicBezTo>
                  <a:cubicBezTo>
                    <a:pt x="715" y="191"/>
                    <a:pt x="763" y="120"/>
                    <a:pt x="787" y="96"/>
                  </a:cubicBezTo>
                  <a:cubicBezTo>
                    <a:pt x="787" y="1"/>
                    <a:pt x="692" y="72"/>
                    <a:pt x="644" y="72"/>
                  </a:cubicBezTo>
                  <a:cubicBezTo>
                    <a:pt x="382" y="168"/>
                    <a:pt x="192" y="287"/>
                    <a:pt x="49" y="430"/>
                  </a:cubicBezTo>
                  <a:cubicBezTo>
                    <a:pt x="1" y="668"/>
                    <a:pt x="49" y="906"/>
                    <a:pt x="192" y="1073"/>
                  </a:cubicBezTo>
                  <a:cubicBezTo>
                    <a:pt x="382" y="1358"/>
                    <a:pt x="477" y="1739"/>
                    <a:pt x="382" y="2001"/>
                  </a:cubicBezTo>
                  <a:cubicBezTo>
                    <a:pt x="596" y="2001"/>
                    <a:pt x="835" y="1978"/>
                    <a:pt x="1049" y="1906"/>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8"/>
            <p:cNvSpPr/>
            <p:nvPr/>
          </p:nvSpPr>
          <p:spPr>
            <a:xfrm>
              <a:off x="2343739" y="1650917"/>
              <a:ext cx="74099" cy="296545"/>
            </a:xfrm>
            <a:custGeom>
              <a:avLst/>
              <a:gdLst/>
              <a:ahLst/>
              <a:cxnLst/>
              <a:rect l="l" t="t" r="r" b="b"/>
              <a:pathLst>
                <a:path w="2240" h="8955" extrusionOk="0">
                  <a:moveTo>
                    <a:pt x="1168" y="0"/>
                  </a:moveTo>
                  <a:lnTo>
                    <a:pt x="1834" y="0"/>
                  </a:lnTo>
                  <a:cubicBezTo>
                    <a:pt x="2049" y="0"/>
                    <a:pt x="2239" y="167"/>
                    <a:pt x="2192" y="357"/>
                  </a:cubicBezTo>
                  <a:lnTo>
                    <a:pt x="1049" y="8597"/>
                  </a:lnTo>
                  <a:cubicBezTo>
                    <a:pt x="1001" y="8811"/>
                    <a:pt x="858" y="8954"/>
                    <a:pt x="691" y="8954"/>
                  </a:cubicBezTo>
                  <a:lnTo>
                    <a:pt x="1" y="8954"/>
                  </a:lnTo>
                  <a:cubicBezTo>
                    <a:pt x="215" y="8954"/>
                    <a:pt x="334" y="8764"/>
                    <a:pt x="358" y="8597"/>
                  </a:cubicBezTo>
                  <a:lnTo>
                    <a:pt x="1525" y="357"/>
                  </a:lnTo>
                  <a:cubicBezTo>
                    <a:pt x="1549" y="167"/>
                    <a:pt x="1358" y="0"/>
                    <a:pt x="1168"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8"/>
            <p:cNvSpPr/>
            <p:nvPr/>
          </p:nvSpPr>
          <p:spPr>
            <a:xfrm>
              <a:off x="2189355" y="1888285"/>
              <a:ext cx="196958" cy="34738"/>
            </a:xfrm>
            <a:custGeom>
              <a:avLst/>
              <a:gdLst/>
              <a:ahLst/>
              <a:cxnLst/>
              <a:rect l="l" t="t" r="r" b="b"/>
              <a:pathLst>
                <a:path w="5954" h="1049" extrusionOk="0">
                  <a:moveTo>
                    <a:pt x="0" y="0"/>
                  </a:moveTo>
                  <a:lnTo>
                    <a:pt x="5954" y="0"/>
                  </a:lnTo>
                  <a:lnTo>
                    <a:pt x="5787" y="1048"/>
                  </a:lnTo>
                  <a:lnTo>
                    <a:pt x="143" y="104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8"/>
            <p:cNvSpPr/>
            <p:nvPr/>
          </p:nvSpPr>
          <p:spPr>
            <a:xfrm>
              <a:off x="2357137" y="1888285"/>
              <a:ext cx="27622" cy="34738"/>
            </a:xfrm>
            <a:custGeom>
              <a:avLst/>
              <a:gdLst/>
              <a:ahLst/>
              <a:cxnLst/>
              <a:rect l="l" t="t" r="r" b="b"/>
              <a:pathLst>
                <a:path w="835" h="1049" extrusionOk="0">
                  <a:moveTo>
                    <a:pt x="167" y="0"/>
                  </a:moveTo>
                  <a:lnTo>
                    <a:pt x="1" y="1048"/>
                  </a:lnTo>
                  <a:lnTo>
                    <a:pt x="691" y="1048"/>
                  </a:lnTo>
                  <a:lnTo>
                    <a:pt x="834" y="0"/>
                  </a:ln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8"/>
            <p:cNvSpPr/>
            <p:nvPr/>
          </p:nvSpPr>
          <p:spPr>
            <a:xfrm>
              <a:off x="2123162" y="1570282"/>
              <a:ext cx="328551" cy="384266"/>
            </a:xfrm>
            <a:custGeom>
              <a:avLst/>
              <a:gdLst/>
              <a:ahLst/>
              <a:cxnLst/>
              <a:rect l="l" t="t" r="r" b="b"/>
              <a:pathLst>
                <a:path w="9932" h="11604" extrusionOk="0">
                  <a:moveTo>
                    <a:pt x="6478" y="1030"/>
                  </a:moveTo>
                  <a:lnTo>
                    <a:pt x="7836" y="2292"/>
                  </a:lnTo>
                  <a:lnTo>
                    <a:pt x="6692" y="2292"/>
                  </a:lnTo>
                  <a:lnTo>
                    <a:pt x="5930" y="1578"/>
                  </a:lnTo>
                  <a:lnTo>
                    <a:pt x="6478" y="1030"/>
                  </a:lnTo>
                  <a:close/>
                  <a:moveTo>
                    <a:pt x="1048" y="3793"/>
                  </a:moveTo>
                  <a:lnTo>
                    <a:pt x="1525" y="7079"/>
                  </a:lnTo>
                  <a:cubicBezTo>
                    <a:pt x="786" y="6245"/>
                    <a:pt x="358" y="5174"/>
                    <a:pt x="358" y="4007"/>
                  </a:cubicBezTo>
                  <a:lnTo>
                    <a:pt x="358" y="3793"/>
                  </a:lnTo>
                  <a:close/>
                  <a:moveTo>
                    <a:pt x="9622" y="3793"/>
                  </a:moveTo>
                  <a:lnTo>
                    <a:pt x="9622" y="4007"/>
                  </a:lnTo>
                  <a:cubicBezTo>
                    <a:pt x="9622" y="5198"/>
                    <a:pt x="9169" y="6269"/>
                    <a:pt x="8455" y="7079"/>
                  </a:cubicBezTo>
                  <a:lnTo>
                    <a:pt x="8931" y="3793"/>
                  </a:lnTo>
                  <a:close/>
                  <a:moveTo>
                    <a:pt x="5240" y="3673"/>
                  </a:moveTo>
                  <a:lnTo>
                    <a:pt x="5240" y="3673"/>
                  </a:lnTo>
                  <a:cubicBezTo>
                    <a:pt x="5168" y="3840"/>
                    <a:pt x="5145" y="4007"/>
                    <a:pt x="5168" y="4174"/>
                  </a:cubicBezTo>
                  <a:cubicBezTo>
                    <a:pt x="5216" y="4388"/>
                    <a:pt x="5287" y="4602"/>
                    <a:pt x="5383" y="4769"/>
                  </a:cubicBezTo>
                  <a:cubicBezTo>
                    <a:pt x="5502" y="4983"/>
                    <a:pt x="5597" y="5150"/>
                    <a:pt x="5692" y="5341"/>
                  </a:cubicBezTo>
                  <a:cubicBezTo>
                    <a:pt x="5740" y="5555"/>
                    <a:pt x="5811" y="5745"/>
                    <a:pt x="5764" y="5888"/>
                  </a:cubicBezTo>
                  <a:cubicBezTo>
                    <a:pt x="5764" y="5936"/>
                    <a:pt x="5740" y="6031"/>
                    <a:pt x="5811" y="6126"/>
                  </a:cubicBezTo>
                  <a:cubicBezTo>
                    <a:pt x="5835" y="6186"/>
                    <a:pt x="5877" y="6216"/>
                    <a:pt x="5930" y="6216"/>
                  </a:cubicBezTo>
                  <a:cubicBezTo>
                    <a:pt x="5984" y="6216"/>
                    <a:pt x="6049" y="6186"/>
                    <a:pt x="6121" y="6126"/>
                  </a:cubicBezTo>
                  <a:lnTo>
                    <a:pt x="6311" y="5936"/>
                  </a:lnTo>
                  <a:cubicBezTo>
                    <a:pt x="6407" y="5817"/>
                    <a:pt x="6478" y="5674"/>
                    <a:pt x="6526" y="5531"/>
                  </a:cubicBezTo>
                  <a:cubicBezTo>
                    <a:pt x="6550" y="5555"/>
                    <a:pt x="6550" y="5626"/>
                    <a:pt x="6573" y="5650"/>
                  </a:cubicBezTo>
                  <a:cubicBezTo>
                    <a:pt x="6692" y="5888"/>
                    <a:pt x="6764" y="6150"/>
                    <a:pt x="6764" y="6412"/>
                  </a:cubicBezTo>
                  <a:cubicBezTo>
                    <a:pt x="6764" y="6746"/>
                    <a:pt x="6597" y="7055"/>
                    <a:pt x="6359" y="7317"/>
                  </a:cubicBezTo>
                  <a:cubicBezTo>
                    <a:pt x="6216" y="7460"/>
                    <a:pt x="6002" y="7650"/>
                    <a:pt x="5811" y="7722"/>
                  </a:cubicBezTo>
                  <a:cubicBezTo>
                    <a:pt x="5811" y="7650"/>
                    <a:pt x="5764" y="7555"/>
                    <a:pt x="5740" y="7460"/>
                  </a:cubicBezTo>
                  <a:cubicBezTo>
                    <a:pt x="5692" y="7293"/>
                    <a:pt x="5597" y="7103"/>
                    <a:pt x="5478" y="6960"/>
                  </a:cubicBezTo>
                  <a:cubicBezTo>
                    <a:pt x="5407" y="6888"/>
                    <a:pt x="5383" y="6817"/>
                    <a:pt x="5383" y="6722"/>
                  </a:cubicBezTo>
                  <a:cubicBezTo>
                    <a:pt x="5359" y="6603"/>
                    <a:pt x="5383" y="6460"/>
                    <a:pt x="5407" y="6341"/>
                  </a:cubicBezTo>
                  <a:cubicBezTo>
                    <a:pt x="5454" y="6269"/>
                    <a:pt x="5478" y="6222"/>
                    <a:pt x="5478" y="6150"/>
                  </a:cubicBezTo>
                  <a:cubicBezTo>
                    <a:pt x="5502" y="6007"/>
                    <a:pt x="5407" y="5936"/>
                    <a:pt x="5287" y="5912"/>
                  </a:cubicBezTo>
                  <a:cubicBezTo>
                    <a:pt x="5274" y="5909"/>
                    <a:pt x="5261" y="5908"/>
                    <a:pt x="5248" y="5908"/>
                  </a:cubicBezTo>
                  <a:cubicBezTo>
                    <a:pt x="5138" y="5908"/>
                    <a:pt x="5015" y="5986"/>
                    <a:pt x="4930" y="6007"/>
                  </a:cubicBezTo>
                  <a:cubicBezTo>
                    <a:pt x="4644" y="6126"/>
                    <a:pt x="4430" y="6293"/>
                    <a:pt x="4287" y="6531"/>
                  </a:cubicBezTo>
                  <a:cubicBezTo>
                    <a:pt x="4097" y="6841"/>
                    <a:pt x="4025" y="7246"/>
                    <a:pt x="4073" y="7603"/>
                  </a:cubicBezTo>
                  <a:cubicBezTo>
                    <a:pt x="3739" y="7436"/>
                    <a:pt x="3501" y="7198"/>
                    <a:pt x="3335" y="6936"/>
                  </a:cubicBezTo>
                  <a:cubicBezTo>
                    <a:pt x="3073" y="6484"/>
                    <a:pt x="3120" y="6055"/>
                    <a:pt x="3311" y="5650"/>
                  </a:cubicBezTo>
                  <a:cubicBezTo>
                    <a:pt x="3311" y="5626"/>
                    <a:pt x="3311" y="5579"/>
                    <a:pt x="3335" y="5555"/>
                  </a:cubicBezTo>
                  <a:cubicBezTo>
                    <a:pt x="3358" y="5674"/>
                    <a:pt x="3382" y="5817"/>
                    <a:pt x="3454" y="5936"/>
                  </a:cubicBezTo>
                  <a:cubicBezTo>
                    <a:pt x="3501" y="6103"/>
                    <a:pt x="3597" y="6222"/>
                    <a:pt x="3692" y="6293"/>
                  </a:cubicBezTo>
                  <a:cubicBezTo>
                    <a:pt x="3692" y="6341"/>
                    <a:pt x="3739" y="6341"/>
                    <a:pt x="3787" y="6365"/>
                  </a:cubicBezTo>
                  <a:cubicBezTo>
                    <a:pt x="3835" y="6388"/>
                    <a:pt x="3859" y="6388"/>
                    <a:pt x="3906" y="6388"/>
                  </a:cubicBezTo>
                  <a:cubicBezTo>
                    <a:pt x="3978" y="6388"/>
                    <a:pt x="4049" y="6365"/>
                    <a:pt x="4073" y="6293"/>
                  </a:cubicBezTo>
                  <a:cubicBezTo>
                    <a:pt x="4144" y="6222"/>
                    <a:pt x="4097" y="6103"/>
                    <a:pt x="4097" y="6007"/>
                  </a:cubicBezTo>
                  <a:cubicBezTo>
                    <a:pt x="4073" y="5864"/>
                    <a:pt x="4097" y="5745"/>
                    <a:pt x="4097" y="5579"/>
                  </a:cubicBezTo>
                  <a:cubicBezTo>
                    <a:pt x="4168" y="5079"/>
                    <a:pt x="4287" y="4602"/>
                    <a:pt x="4573" y="4221"/>
                  </a:cubicBezTo>
                  <a:cubicBezTo>
                    <a:pt x="4764" y="3983"/>
                    <a:pt x="4978" y="3793"/>
                    <a:pt x="5240" y="3673"/>
                  </a:cubicBezTo>
                  <a:close/>
                  <a:moveTo>
                    <a:pt x="5049" y="6365"/>
                  </a:moveTo>
                  <a:cubicBezTo>
                    <a:pt x="5049" y="6484"/>
                    <a:pt x="5025" y="6626"/>
                    <a:pt x="5049" y="6769"/>
                  </a:cubicBezTo>
                  <a:cubicBezTo>
                    <a:pt x="5097" y="6936"/>
                    <a:pt x="5145" y="7079"/>
                    <a:pt x="5240" y="7198"/>
                  </a:cubicBezTo>
                  <a:cubicBezTo>
                    <a:pt x="5335" y="7317"/>
                    <a:pt x="5383" y="7365"/>
                    <a:pt x="5407" y="7555"/>
                  </a:cubicBezTo>
                  <a:cubicBezTo>
                    <a:pt x="5454" y="7674"/>
                    <a:pt x="5454" y="7770"/>
                    <a:pt x="5454" y="7841"/>
                  </a:cubicBezTo>
                  <a:cubicBezTo>
                    <a:pt x="5287" y="7889"/>
                    <a:pt x="5145" y="7889"/>
                    <a:pt x="4978" y="7889"/>
                  </a:cubicBezTo>
                  <a:cubicBezTo>
                    <a:pt x="4787" y="7889"/>
                    <a:pt x="4644" y="7841"/>
                    <a:pt x="4454" y="7793"/>
                  </a:cubicBezTo>
                  <a:cubicBezTo>
                    <a:pt x="4454" y="7770"/>
                    <a:pt x="4430" y="7722"/>
                    <a:pt x="4430" y="7698"/>
                  </a:cubicBezTo>
                  <a:cubicBezTo>
                    <a:pt x="4382" y="7412"/>
                    <a:pt x="4430" y="6984"/>
                    <a:pt x="4573" y="6746"/>
                  </a:cubicBezTo>
                  <a:cubicBezTo>
                    <a:pt x="4668" y="6603"/>
                    <a:pt x="4859" y="6460"/>
                    <a:pt x="5049" y="6365"/>
                  </a:cubicBezTo>
                  <a:close/>
                  <a:moveTo>
                    <a:pt x="5506" y="3285"/>
                  </a:moveTo>
                  <a:cubicBezTo>
                    <a:pt x="5313" y="3285"/>
                    <a:pt x="5036" y="3443"/>
                    <a:pt x="4930" y="3507"/>
                  </a:cubicBezTo>
                  <a:cubicBezTo>
                    <a:pt x="4668" y="3650"/>
                    <a:pt x="4502" y="3864"/>
                    <a:pt x="4311" y="4078"/>
                  </a:cubicBezTo>
                  <a:cubicBezTo>
                    <a:pt x="3978" y="4507"/>
                    <a:pt x="3835" y="5055"/>
                    <a:pt x="3787" y="5579"/>
                  </a:cubicBezTo>
                  <a:lnTo>
                    <a:pt x="3787" y="5817"/>
                  </a:lnTo>
                  <a:cubicBezTo>
                    <a:pt x="3739" y="5674"/>
                    <a:pt x="3716" y="5531"/>
                    <a:pt x="3692" y="5412"/>
                  </a:cubicBezTo>
                  <a:lnTo>
                    <a:pt x="3692" y="5317"/>
                  </a:lnTo>
                  <a:cubicBezTo>
                    <a:pt x="3668" y="5198"/>
                    <a:pt x="3668" y="5079"/>
                    <a:pt x="3573" y="5031"/>
                  </a:cubicBezTo>
                  <a:cubicBezTo>
                    <a:pt x="3529" y="5005"/>
                    <a:pt x="3486" y="4988"/>
                    <a:pt x="3442" y="4988"/>
                  </a:cubicBezTo>
                  <a:cubicBezTo>
                    <a:pt x="3367" y="4988"/>
                    <a:pt x="3291" y="5038"/>
                    <a:pt x="3216" y="5174"/>
                  </a:cubicBezTo>
                  <a:cubicBezTo>
                    <a:pt x="3144" y="5269"/>
                    <a:pt x="3096" y="5412"/>
                    <a:pt x="3025" y="5531"/>
                  </a:cubicBezTo>
                  <a:cubicBezTo>
                    <a:pt x="2835" y="6055"/>
                    <a:pt x="2763" y="6579"/>
                    <a:pt x="3096" y="7103"/>
                  </a:cubicBezTo>
                  <a:cubicBezTo>
                    <a:pt x="3311" y="7484"/>
                    <a:pt x="3692" y="7793"/>
                    <a:pt x="4097" y="8008"/>
                  </a:cubicBezTo>
                  <a:cubicBezTo>
                    <a:pt x="4382" y="8127"/>
                    <a:pt x="4644" y="8198"/>
                    <a:pt x="4954" y="8246"/>
                  </a:cubicBezTo>
                  <a:cubicBezTo>
                    <a:pt x="5287" y="8246"/>
                    <a:pt x="5740" y="8174"/>
                    <a:pt x="6026" y="8008"/>
                  </a:cubicBezTo>
                  <a:cubicBezTo>
                    <a:pt x="6240" y="7889"/>
                    <a:pt x="6431" y="7722"/>
                    <a:pt x="6597" y="7555"/>
                  </a:cubicBezTo>
                  <a:cubicBezTo>
                    <a:pt x="6907" y="7222"/>
                    <a:pt x="7074" y="6865"/>
                    <a:pt x="7074" y="6412"/>
                  </a:cubicBezTo>
                  <a:cubicBezTo>
                    <a:pt x="7074" y="6103"/>
                    <a:pt x="7002" y="5793"/>
                    <a:pt x="6883" y="5507"/>
                  </a:cubicBezTo>
                  <a:cubicBezTo>
                    <a:pt x="6812" y="5388"/>
                    <a:pt x="6764" y="5269"/>
                    <a:pt x="6669" y="5102"/>
                  </a:cubicBezTo>
                  <a:cubicBezTo>
                    <a:pt x="6597" y="5031"/>
                    <a:pt x="6573" y="4959"/>
                    <a:pt x="6526" y="4936"/>
                  </a:cubicBezTo>
                  <a:cubicBezTo>
                    <a:pt x="6526" y="4912"/>
                    <a:pt x="6478" y="4912"/>
                    <a:pt x="6478" y="4912"/>
                  </a:cubicBezTo>
                  <a:cubicBezTo>
                    <a:pt x="6442" y="4897"/>
                    <a:pt x="6410" y="4889"/>
                    <a:pt x="6381" y="4889"/>
                  </a:cubicBezTo>
                  <a:cubicBezTo>
                    <a:pt x="6275" y="4889"/>
                    <a:pt x="6216" y="4992"/>
                    <a:pt x="6216" y="5198"/>
                  </a:cubicBezTo>
                  <a:lnTo>
                    <a:pt x="6216" y="5412"/>
                  </a:lnTo>
                  <a:cubicBezTo>
                    <a:pt x="6216" y="5460"/>
                    <a:pt x="6192" y="5507"/>
                    <a:pt x="6169" y="5579"/>
                  </a:cubicBezTo>
                  <a:cubicBezTo>
                    <a:pt x="6121" y="5626"/>
                    <a:pt x="6121" y="5650"/>
                    <a:pt x="6097" y="5674"/>
                  </a:cubicBezTo>
                  <a:cubicBezTo>
                    <a:pt x="6073" y="5555"/>
                    <a:pt x="6049" y="5412"/>
                    <a:pt x="5978" y="5269"/>
                  </a:cubicBezTo>
                  <a:cubicBezTo>
                    <a:pt x="5883" y="5031"/>
                    <a:pt x="5764" y="4817"/>
                    <a:pt x="5692" y="4674"/>
                  </a:cubicBezTo>
                  <a:cubicBezTo>
                    <a:pt x="5621" y="4507"/>
                    <a:pt x="5573" y="4364"/>
                    <a:pt x="5526" y="4197"/>
                  </a:cubicBezTo>
                  <a:cubicBezTo>
                    <a:pt x="5502" y="4031"/>
                    <a:pt x="5502" y="3888"/>
                    <a:pt x="5573" y="3769"/>
                  </a:cubicBezTo>
                  <a:cubicBezTo>
                    <a:pt x="5597" y="3721"/>
                    <a:pt x="5645" y="3650"/>
                    <a:pt x="5692" y="3554"/>
                  </a:cubicBezTo>
                  <a:cubicBezTo>
                    <a:pt x="5716" y="3412"/>
                    <a:pt x="5692" y="3316"/>
                    <a:pt x="5573" y="3292"/>
                  </a:cubicBezTo>
                  <a:cubicBezTo>
                    <a:pt x="5552" y="3287"/>
                    <a:pt x="5530" y="3285"/>
                    <a:pt x="5506" y="3285"/>
                  </a:cubicBezTo>
                  <a:close/>
                  <a:moveTo>
                    <a:pt x="8502" y="2649"/>
                  </a:moveTo>
                  <a:cubicBezTo>
                    <a:pt x="8574" y="2649"/>
                    <a:pt x="8621" y="2673"/>
                    <a:pt x="8645" y="2697"/>
                  </a:cubicBezTo>
                  <a:cubicBezTo>
                    <a:pt x="8693" y="2721"/>
                    <a:pt x="8693" y="2792"/>
                    <a:pt x="8693" y="2816"/>
                  </a:cubicBezTo>
                  <a:lnTo>
                    <a:pt x="8574" y="3626"/>
                  </a:lnTo>
                  <a:lnTo>
                    <a:pt x="8074" y="7460"/>
                  </a:lnTo>
                  <a:cubicBezTo>
                    <a:pt x="7264" y="8174"/>
                    <a:pt x="6145" y="8627"/>
                    <a:pt x="5002" y="8627"/>
                  </a:cubicBezTo>
                  <a:cubicBezTo>
                    <a:pt x="3835" y="8627"/>
                    <a:pt x="2739" y="8174"/>
                    <a:pt x="1930" y="7460"/>
                  </a:cubicBezTo>
                  <a:cubicBezTo>
                    <a:pt x="1715" y="5912"/>
                    <a:pt x="1477" y="4364"/>
                    <a:pt x="1263" y="2816"/>
                  </a:cubicBezTo>
                  <a:cubicBezTo>
                    <a:pt x="1239" y="2769"/>
                    <a:pt x="1263" y="2721"/>
                    <a:pt x="1310" y="2697"/>
                  </a:cubicBezTo>
                  <a:cubicBezTo>
                    <a:pt x="1334" y="2673"/>
                    <a:pt x="1382" y="2649"/>
                    <a:pt x="1453" y="2649"/>
                  </a:cubicBezTo>
                  <a:close/>
                  <a:moveTo>
                    <a:pt x="1953" y="7960"/>
                  </a:moveTo>
                  <a:cubicBezTo>
                    <a:pt x="2787" y="8603"/>
                    <a:pt x="3835" y="8984"/>
                    <a:pt x="4978" y="8984"/>
                  </a:cubicBezTo>
                  <a:cubicBezTo>
                    <a:pt x="6097" y="8984"/>
                    <a:pt x="7145" y="8603"/>
                    <a:pt x="7978" y="7960"/>
                  </a:cubicBezTo>
                  <a:lnTo>
                    <a:pt x="7978" y="7960"/>
                  </a:lnTo>
                  <a:lnTo>
                    <a:pt x="7740" y="9389"/>
                  </a:lnTo>
                  <a:lnTo>
                    <a:pt x="5335" y="9389"/>
                  </a:lnTo>
                  <a:cubicBezTo>
                    <a:pt x="5240" y="9389"/>
                    <a:pt x="5145" y="9484"/>
                    <a:pt x="5145" y="9579"/>
                  </a:cubicBezTo>
                  <a:cubicBezTo>
                    <a:pt x="5145" y="9651"/>
                    <a:pt x="5240" y="9746"/>
                    <a:pt x="5335" y="9746"/>
                  </a:cubicBezTo>
                  <a:lnTo>
                    <a:pt x="7717" y="9746"/>
                  </a:lnTo>
                  <a:lnTo>
                    <a:pt x="7621" y="10461"/>
                  </a:lnTo>
                  <a:lnTo>
                    <a:pt x="2263" y="10461"/>
                  </a:lnTo>
                  <a:lnTo>
                    <a:pt x="2168" y="9746"/>
                  </a:lnTo>
                  <a:lnTo>
                    <a:pt x="4573" y="9746"/>
                  </a:lnTo>
                  <a:cubicBezTo>
                    <a:pt x="4692" y="9746"/>
                    <a:pt x="4787" y="9675"/>
                    <a:pt x="4764" y="9556"/>
                  </a:cubicBezTo>
                  <a:cubicBezTo>
                    <a:pt x="4740" y="9484"/>
                    <a:pt x="4668" y="9437"/>
                    <a:pt x="4573" y="9437"/>
                  </a:cubicBezTo>
                  <a:lnTo>
                    <a:pt x="2168" y="9437"/>
                  </a:lnTo>
                  <a:lnTo>
                    <a:pt x="1953" y="7960"/>
                  </a:lnTo>
                  <a:close/>
                  <a:moveTo>
                    <a:pt x="7597" y="10818"/>
                  </a:moveTo>
                  <a:lnTo>
                    <a:pt x="7550" y="11056"/>
                  </a:lnTo>
                  <a:cubicBezTo>
                    <a:pt x="7526" y="11151"/>
                    <a:pt x="7502" y="11223"/>
                    <a:pt x="7478" y="11246"/>
                  </a:cubicBezTo>
                  <a:cubicBezTo>
                    <a:pt x="7431" y="11270"/>
                    <a:pt x="7407" y="11294"/>
                    <a:pt x="7359" y="11294"/>
                  </a:cubicBezTo>
                  <a:lnTo>
                    <a:pt x="2596" y="11294"/>
                  </a:lnTo>
                  <a:cubicBezTo>
                    <a:pt x="2525" y="11294"/>
                    <a:pt x="2501" y="11270"/>
                    <a:pt x="2477" y="11246"/>
                  </a:cubicBezTo>
                  <a:cubicBezTo>
                    <a:pt x="2406" y="11175"/>
                    <a:pt x="2382" y="11127"/>
                    <a:pt x="2382" y="11056"/>
                  </a:cubicBezTo>
                  <a:lnTo>
                    <a:pt x="2358" y="10818"/>
                  </a:lnTo>
                  <a:close/>
                  <a:moveTo>
                    <a:pt x="4135" y="0"/>
                  </a:moveTo>
                  <a:cubicBezTo>
                    <a:pt x="4091" y="0"/>
                    <a:pt x="4049" y="18"/>
                    <a:pt x="4025" y="54"/>
                  </a:cubicBezTo>
                  <a:lnTo>
                    <a:pt x="3073" y="935"/>
                  </a:lnTo>
                  <a:cubicBezTo>
                    <a:pt x="3001" y="1006"/>
                    <a:pt x="3001" y="1125"/>
                    <a:pt x="3073" y="1173"/>
                  </a:cubicBezTo>
                  <a:cubicBezTo>
                    <a:pt x="3096" y="1209"/>
                    <a:pt x="3138" y="1227"/>
                    <a:pt x="3183" y="1227"/>
                  </a:cubicBezTo>
                  <a:cubicBezTo>
                    <a:pt x="3227" y="1227"/>
                    <a:pt x="3275" y="1209"/>
                    <a:pt x="3311" y="1173"/>
                  </a:cubicBezTo>
                  <a:lnTo>
                    <a:pt x="4144" y="411"/>
                  </a:lnTo>
                  <a:cubicBezTo>
                    <a:pt x="4811" y="1054"/>
                    <a:pt x="5502" y="1697"/>
                    <a:pt x="6192" y="2316"/>
                  </a:cubicBezTo>
                  <a:lnTo>
                    <a:pt x="2120" y="2316"/>
                  </a:lnTo>
                  <a:lnTo>
                    <a:pt x="2739" y="1721"/>
                  </a:lnTo>
                  <a:cubicBezTo>
                    <a:pt x="2787" y="1649"/>
                    <a:pt x="2787" y="1530"/>
                    <a:pt x="2739" y="1483"/>
                  </a:cubicBezTo>
                  <a:cubicBezTo>
                    <a:pt x="2704" y="1447"/>
                    <a:pt x="2656" y="1429"/>
                    <a:pt x="2611" y="1429"/>
                  </a:cubicBezTo>
                  <a:cubicBezTo>
                    <a:pt x="2567" y="1429"/>
                    <a:pt x="2525" y="1447"/>
                    <a:pt x="2501" y="1483"/>
                  </a:cubicBezTo>
                  <a:lnTo>
                    <a:pt x="1596" y="2316"/>
                  </a:lnTo>
                  <a:lnTo>
                    <a:pt x="1453" y="2316"/>
                  </a:lnTo>
                  <a:cubicBezTo>
                    <a:pt x="1310" y="2316"/>
                    <a:pt x="1168" y="2364"/>
                    <a:pt x="1072" y="2459"/>
                  </a:cubicBezTo>
                  <a:cubicBezTo>
                    <a:pt x="953" y="2554"/>
                    <a:pt x="882" y="2697"/>
                    <a:pt x="929" y="2840"/>
                  </a:cubicBezTo>
                  <a:lnTo>
                    <a:pt x="1001" y="3435"/>
                  </a:lnTo>
                  <a:lnTo>
                    <a:pt x="167" y="3435"/>
                  </a:lnTo>
                  <a:cubicBezTo>
                    <a:pt x="96" y="3435"/>
                    <a:pt x="1" y="3531"/>
                    <a:pt x="1" y="3626"/>
                  </a:cubicBezTo>
                  <a:lnTo>
                    <a:pt x="1" y="4007"/>
                  </a:lnTo>
                  <a:cubicBezTo>
                    <a:pt x="1" y="5388"/>
                    <a:pt x="572" y="6626"/>
                    <a:pt x="1453" y="7531"/>
                  </a:cubicBezTo>
                  <a:lnTo>
                    <a:pt x="1572" y="7650"/>
                  </a:lnTo>
                  <a:cubicBezTo>
                    <a:pt x="1715" y="8794"/>
                    <a:pt x="1906" y="9937"/>
                    <a:pt x="2049" y="11104"/>
                  </a:cubicBezTo>
                  <a:cubicBezTo>
                    <a:pt x="2072" y="11246"/>
                    <a:pt x="2144" y="11366"/>
                    <a:pt x="2239" y="11461"/>
                  </a:cubicBezTo>
                  <a:cubicBezTo>
                    <a:pt x="2311" y="11532"/>
                    <a:pt x="2430" y="11604"/>
                    <a:pt x="2596" y="11604"/>
                  </a:cubicBezTo>
                  <a:lnTo>
                    <a:pt x="7359" y="11604"/>
                  </a:lnTo>
                  <a:cubicBezTo>
                    <a:pt x="7502" y="11604"/>
                    <a:pt x="7621" y="11532"/>
                    <a:pt x="7717" y="11461"/>
                  </a:cubicBezTo>
                  <a:cubicBezTo>
                    <a:pt x="7788" y="11366"/>
                    <a:pt x="7859" y="11246"/>
                    <a:pt x="7883" y="11104"/>
                  </a:cubicBezTo>
                  <a:lnTo>
                    <a:pt x="7955" y="10675"/>
                  </a:lnTo>
                  <a:cubicBezTo>
                    <a:pt x="8098" y="9699"/>
                    <a:pt x="8217" y="8675"/>
                    <a:pt x="8359" y="7674"/>
                  </a:cubicBezTo>
                  <a:lnTo>
                    <a:pt x="8479" y="7555"/>
                  </a:lnTo>
                  <a:cubicBezTo>
                    <a:pt x="9384" y="6650"/>
                    <a:pt x="9931" y="5412"/>
                    <a:pt x="9931" y="4031"/>
                  </a:cubicBezTo>
                  <a:lnTo>
                    <a:pt x="9931" y="3650"/>
                  </a:lnTo>
                  <a:cubicBezTo>
                    <a:pt x="9931" y="3554"/>
                    <a:pt x="9860" y="3483"/>
                    <a:pt x="9765" y="3483"/>
                  </a:cubicBezTo>
                  <a:lnTo>
                    <a:pt x="8931" y="3483"/>
                  </a:lnTo>
                  <a:lnTo>
                    <a:pt x="9026" y="2816"/>
                  </a:lnTo>
                  <a:cubicBezTo>
                    <a:pt x="9026" y="2673"/>
                    <a:pt x="8979" y="2554"/>
                    <a:pt x="8860" y="2435"/>
                  </a:cubicBezTo>
                  <a:cubicBezTo>
                    <a:pt x="8788" y="2340"/>
                    <a:pt x="8621" y="2292"/>
                    <a:pt x="8479" y="2292"/>
                  </a:cubicBezTo>
                  <a:lnTo>
                    <a:pt x="8336" y="2292"/>
                  </a:lnTo>
                  <a:lnTo>
                    <a:pt x="6597" y="673"/>
                  </a:lnTo>
                  <a:cubicBezTo>
                    <a:pt x="6573" y="649"/>
                    <a:pt x="6532" y="637"/>
                    <a:pt x="6487" y="637"/>
                  </a:cubicBezTo>
                  <a:cubicBezTo>
                    <a:pt x="6442" y="637"/>
                    <a:pt x="6395" y="649"/>
                    <a:pt x="6359" y="673"/>
                  </a:cubicBezTo>
                  <a:lnTo>
                    <a:pt x="5645" y="1316"/>
                  </a:lnTo>
                  <a:lnTo>
                    <a:pt x="4263" y="54"/>
                  </a:lnTo>
                  <a:cubicBezTo>
                    <a:pt x="4228" y="18"/>
                    <a:pt x="4180" y="0"/>
                    <a:pt x="4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1" name="Google Shape;6281;p68"/>
          <p:cNvGrpSpPr/>
          <p:nvPr/>
        </p:nvGrpSpPr>
        <p:grpSpPr>
          <a:xfrm>
            <a:off x="1382332" y="1542636"/>
            <a:ext cx="383662" cy="354927"/>
            <a:chOff x="1440953" y="1585449"/>
            <a:chExt cx="383662" cy="354927"/>
          </a:xfrm>
        </p:grpSpPr>
        <p:sp>
          <p:nvSpPr>
            <p:cNvPr id="6282" name="Google Shape;6282;p68"/>
            <p:cNvSpPr/>
            <p:nvPr/>
          </p:nvSpPr>
          <p:spPr>
            <a:xfrm>
              <a:off x="1541781" y="1590979"/>
              <a:ext cx="180451" cy="47354"/>
            </a:xfrm>
            <a:custGeom>
              <a:avLst/>
              <a:gdLst/>
              <a:ahLst/>
              <a:cxnLst/>
              <a:rect l="l" t="t" r="r" b="b"/>
              <a:pathLst>
                <a:path w="5455" h="1430" extrusionOk="0">
                  <a:moveTo>
                    <a:pt x="5454" y="1429"/>
                  </a:moveTo>
                  <a:lnTo>
                    <a:pt x="5454" y="548"/>
                  </a:lnTo>
                  <a:cubicBezTo>
                    <a:pt x="5454" y="286"/>
                    <a:pt x="5240" y="48"/>
                    <a:pt x="5002" y="24"/>
                  </a:cubicBezTo>
                  <a:cubicBezTo>
                    <a:pt x="4716" y="0"/>
                    <a:pt x="4454" y="238"/>
                    <a:pt x="4454" y="524"/>
                  </a:cubicBezTo>
                  <a:lnTo>
                    <a:pt x="4454" y="1429"/>
                  </a:lnTo>
                  <a:lnTo>
                    <a:pt x="5454" y="1429"/>
                  </a:lnTo>
                  <a:close/>
                  <a:moveTo>
                    <a:pt x="1025" y="1429"/>
                  </a:moveTo>
                  <a:lnTo>
                    <a:pt x="1025" y="548"/>
                  </a:lnTo>
                  <a:cubicBezTo>
                    <a:pt x="1025" y="286"/>
                    <a:pt x="810" y="48"/>
                    <a:pt x="572" y="24"/>
                  </a:cubicBezTo>
                  <a:cubicBezTo>
                    <a:pt x="286" y="0"/>
                    <a:pt x="1" y="238"/>
                    <a:pt x="1" y="524"/>
                  </a:cubicBezTo>
                  <a:lnTo>
                    <a:pt x="1" y="1429"/>
                  </a:lnTo>
                  <a:lnTo>
                    <a:pt x="1025" y="1429"/>
                  </a:lnTo>
                  <a:close/>
                  <a:moveTo>
                    <a:pt x="3215" y="1429"/>
                  </a:moveTo>
                  <a:lnTo>
                    <a:pt x="3215" y="548"/>
                  </a:lnTo>
                  <a:cubicBezTo>
                    <a:pt x="3215" y="286"/>
                    <a:pt x="3025" y="48"/>
                    <a:pt x="2787" y="24"/>
                  </a:cubicBezTo>
                  <a:cubicBezTo>
                    <a:pt x="2477" y="0"/>
                    <a:pt x="2215" y="238"/>
                    <a:pt x="2215" y="524"/>
                  </a:cubicBezTo>
                  <a:lnTo>
                    <a:pt x="2215" y="1429"/>
                  </a:lnTo>
                  <a:lnTo>
                    <a:pt x="3215" y="1429"/>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8"/>
            <p:cNvSpPr/>
            <p:nvPr/>
          </p:nvSpPr>
          <p:spPr>
            <a:xfrm>
              <a:off x="1548099" y="1591774"/>
              <a:ext cx="174133" cy="46560"/>
            </a:xfrm>
            <a:custGeom>
              <a:avLst/>
              <a:gdLst/>
              <a:ahLst/>
              <a:cxnLst/>
              <a:rect l="l" t="t" r="r" b="b"/>
              <a:pathLst>
                <a:path w="5264" h="1406" extrusionOk="0">
                  <a:moveTo>
                    <a:pt x="5263" y="1405"/>
                  </a:moveTo>
                  <a:lnTo>
                    <a:pt x="5263" y="524"/>
                  </a:lnTo>
                  <a:cubicBezTo>
                    <a:pt x="5263" y="262"/>
                    <a:pt x="5049" y="24"/>
                    <a:pt x="4787" y="0"/>
                  </a:cubicBezTo>
                  <a:cubicBezTo>
                    <a:pt x="4644" y="0"/>
                    <a:pt x="4525" y="24"/>
                    <a:pt x="4430" y="119"/>
                  </a:cubicBezTo>
                  <a:cubicBezTo>
                    <a:pt x="4549" y="214"/>
                    <a:pt x="4620" y="357"/>
                    <a:pt x="4620" y="500"/>
                  </a:cubicBezTo>
                  <a:lnTo>
                    <a:pt x="4620" y="1405"/>
                  </a:lnTo>
                  <a:close/>
                  <a:moveTo>
                    <a:pt x="834" y="1405"/>
                  </a:moveTo>
                  <a:lnTo>
                    <a:pt x="834" y="524"/>
                  </a:lnTo>
                  <a:cubicBezTo>
                    <a:pt x="834" y="262"/>
                    <a:pt x="619" y="24"/>
                    <a:pt x="357" y="0"/>
                  </a:cubicBezTo>
                  <a:cubicBezTo>
                    <a:pt x="214" y="0"/>
                    <a:pt x="95" y="24"/>
                    <a:pt x="0" y="119"/>
                  </a:cubicBezTo>
                  <a:cubicBezTo>
                    <a:pt x="119" y="214"/>
                    <a:pt x="167" y="357"/>
                    <a:pt x="167" y="500"/>
                  </a:cubicBezTo>
                  <a:lnTo>
                    <a:pt x="167" y="1405"/>
                  </a:lnTo>
                  <a:close/>
                  <a:moveTo>
                    <a:pt x="3024" y="1405"/>
                  </a:moveTo>
                  <a:lnTo>
                    <a:pt x="3024" y="524"/>
                  </a:lnTo>
                  <a:cubicBezTo>
                    <a:pt x="3024" y="262"/>
                    <a:pt x="2834" y="24"/>
                    <a:pt x="2548" y="0"/>
                  </a:cubicBezTo>
                  <a:cubicBezTo>
                    <a:pt x="2405" y="0"/>
                    <a:pt x="2286" y="24"/>
                    <a:pt x="2191" y="119"/>
                  </a:cubicBezTo>
                  <a:cubicBezTo>
                    <a:pt x="2310" y="214"/>
                    <a:pt x="2381" y="357"/>
                    <a:pt x="2381" y="500"/>
                  </a:cubicBezTo>
                  <a:lnTo>
                    <a:pt x="2381" y="140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8"/>
            <p:cNvSpPr/>
            <p:nvPr/>
          </p:nvSpPr>
          <p:spPr>
            <a:xfrm>
              <a:off x="1507907" y="1634360"/>
              <a:ext cx="249754" cy="232666"/>
            </a:xfrm>
            <a:custGeom>
              <a:avLst/>
              <a:gdLst/>
              <a:ahLst/>
              <a:cxnLst/>
              <a:rect l="l" t="t" r="r" b="b"/>
              <a:pathLst>
                <a:path w="7550" h="7026" extrusionOk="0">
                  <a:moveTo>
                    <a:pt x="501" y="0"/>
                  </a:moveTo>
                  <a:lnTo>
                    <a:pt x="7026" y="0"/>
                  </a:lnTo>
                  <a:cubicBezTo>
                    <a:pt x="7312" y="0"/>
                    <a:pt x="7550" y="238"/>
                    <a:pt x="7550" y="524"/>
                  </a:cubicBezTo>
                  <a:lnTo>
                    <a:pt x="7550" y="7025"/>
                  </a:lnTo>
                  <a:lnTo>
                    <a:pt x="1" y="7025"/>
                  </a:lnTo>
                  <a:lnTo>
                    <a:pt x="1" y="524"/>
                  </a:lnTo>
                  <a:cubicBezTo>
                    <a:pt x="1" y="238"/>
                    <a:pt x="239" y="0"/>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8"/>
            <p:cNvSpPr/>
            <p:nvPr/>
          </p:nvSpPr>
          <p:spPr>
            <a:xfrm>
              <a:off x="1718230" y="1634360"/>
              <a:ext cx="39431" cy="232666"/>
            </a:xfrm>
            <a:custGeom>
              <a:avLst/>
              <a:gdLst/>
              <a:ahLst/>
              <a:cxnLst/>
              <a:rect l="l" t="t" r="r" b="b"/>
              <a:pathLst>
                <a:path w="1192" h="7026" extrusionOk="0">
                  <a:moveTo>
                    <a:pt x="1" y="0"/>
                  </a:moveTo>
                  <a:lnTo>
                    <a:pt x="668" y="0"/>
                  </a:lnTo>
                  <a:cubicBezTo>
                    <a:pt x="954" y="0"/>
                    <a:pt x="1192" y="238"/>
                    <a:pt x="1192" y="524"/>
                  </a:cubicBezTo>
                  <a:lnTo>
                    <a:pt x="1192" y="7025"/>
                  </a:lnTo>
                  <a:lnTo>
                    <a:pt x="549" y="7025"/>
                  </a:lnTo>
                  <a:lnTo>
                    <a:pt x="549" y="524"/>
                  </a:lnTo>
                  <a:cubicBezTo>
                    <a:pt x="549" y="238"/>
                    <a:pt x="311" y="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8"/>
            <p:cNvSpPr/>
            <p:nvPr/>
          </p:nvSpPr>
          <p:spPr>
            <a:xfrm>
              <a:off x="1520510" y="1894577"/>
              <a:ext cx="223753" cy="39473"/>
            </a:xfrm>
            <a:custGeom>
              <a:avLst/>
              <a:gdLst/>
              <a:ahLst/>
              <a:cxnLst/>
              <a:rect l="l" t="t" r="r" b="b"/>
              <a:pathLst>
                <a:path w="6764" h="1192" extrusionOk="0">
                  <a:moveTo>
                    <a:pt x="6764" y="25"/>
                  </a:moveTo>
                  <a:lnTo>
                    <a:pt x="6764" y="787"/>
                  </a:lnTo>
                  <a:cubicBezTo>
                    <a:pt x="6764" y="1001"/>
                    <a:pt x="6573" y="1192"/>
                    <a:pt x="6359" y="1192"/>
                  </a:cubicBezTo>
                  <a:lnTo>
                    <a:pt x="5454" y="1192"/>
                  </a:lnTo>
                  <a:cubicBezTo>
                    <a:pt x="5240" y="1192"/>
                    <a:pt x="5049" y="1001"/>
                    <a:pt x="5049" y="787"/>
                  </a:cubicBezTo>
                  <a:lnTo>
                    <a:pt x="5049" y="25"/>
                  </a:lnTo>
                  <a:close/>
                  <a:moveTo>
                    <a:pt x="1691" y="25"/>
                  </a:moveTo>
                  <a:lnTo>
                    <a:pt x="1691" y="763"/>
                  </a:lnTo>
                  <a:cubicBezTo>
                    <a:pt x="1691" y="977"/>
                    <a:pt x="1525" y="1144"/>
                    <a:pt x="1310" y="1144"/>
                  </a:cubicBezTo>
                  <a:lnTo>
                    <a:pt x="382" y="1144"/>
                  </a:lnTo>
                  <a:cubicBezTo>
                    <a:pt x="167" y="1144"/>
                    <a:pt x="1" y="977"/>
                    <a:pt x="1" y="763"/>
                  </a:cubicBezTo>
                  <a:lnTo>
                    <a:pt x="1" y="1"/>
                  </a:lnTo>
                  <a:lnTo>
                    <a:pt x="16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8"/>
            <p:cNvSpPr/>
            <p:nvPr/>
          </p:nvSpPr>
          <p:spPr>
            <a:xfrm>
              <a:off x="1541781" y="1895372"/>
              <a:ext cx="202483" cy="37089"/>
            </a:xfrm>
            <a:custGeom>
              <a:avLst/>
              <a:gdLst/>
              <a:ahLst/>
              <a:cxnLst/>
              <a:rect l="l" t="t" r="r" b="b"/>
              <a:pathLst>
                <a:path w="6121" h="1120" extrusionOk="0">
                  <a:moveTo>
                    <a:pt x="6121" y="1"/>
                  </a:moveTo>
                  <a:lnTo>
                    <a:pt x="6121" y="739"/>
                  </a:lnTo>
                  <a:cubicBezTo>
                    <a:pt x="6121" y="953"/>
                    <a:pt x="5930" y="1120"/>
                    <a:pt x="5716" y="1120"/>
                  </a:cubicBezTo>
                  <a:lnTo>
                    <a:pt x="5073" y="1120"/>
                  </a:lnTo>
                  <a:cubicBezTo>
                    <a:pt x="5264" y="1120"/>
                    <a:pt x="5454" y="953"/>
                    <a:pt x="5454" y="739"/>
                  </a:cubicBezTo>
                  <a:lnTo>
                    <a:pt x="5454" y="1"/>
                  </a:lnTo>
                  <a:close/>
                  <a:moveTo>
                    <a:pt x="1048" y="1"/>
                  </a:moveTo>
                  <a:lnTo>
                    <a:pt x="1048" y="739"/>
                  </a:lnTo>
                  <a:cubicBezTo>
                    <a:pt x="1048" y="953"/>
                    <a:pt x="882" y="1120"/>
                    <a:pt x="667" y="1120"/>
                  </a:cubicBezTo>
                  <a:lnTo>
                    <a:pt x="1" y="1120"/>
                  </a:lnTo>
                  <a:cubicBezTo>
                    <a:pt x="215" y="1120"/>
                    <a:pt x="405" y="953"/>
                    <a:pt x="405" y="739"/>
                  </a:cubicBezTo>
                  <a:lnTo>
                    <a:pt x="405"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8"/>
            <p:cNvSpPr/>
            <p:nvPr/>
          </p:nvSpPr>
          <p:spPr>
            <a:xfrm>
              <a:off x="1497652" y="1863052"/>
              <a:ext cx="267882" cy="36294"/>
            </a:xfrm>
            <a:custGeom>
              <a:avLst/>
              <a:gdLst/>
              <a:ahLst/>
              <a:cxnLst/>
              <a:rect l="l" t="t" r="r" b="b"/>
              <a:pathLst>
                <a:path w="8098" h="1096" extrusionOk="0">
                  <a:moveTo>
                    <a:pt x="263" y="0"/>
                  </a:moveTo>
                  <a:lnTo>
                    <a:pt x="7836" y="0"/>
                  </a:lnTo>
                  <a:cubicBezTo>
                    <a:pt x="7979" y="0"/>
                    <a:pt x="8098" y="119"/>
                    <a:pt x="8098" y="262"/>
                  </a:cubicBezTo>
                  <a:lnTo>
                    <a:pt x="8098" y="834"/>
                  </a:lnTo>
                  <a:cubicBezTo>
                    <a:pt x="8098" y="977"/>
                    <a:pt x="7979" y="1096"/>
                    <a:pt x="7836" y="1096"/>
                  </a:cubicBezTo>
                  <a:lnTo>
                    <a:pt x="263" y="1096"/>
                  </a:lnTo>
                  <a:cubicBezTo>
                    <a:pt x="120" y="1096"/>
                    <a:pt x="1" y="977"/>
                    <a:pt x="1" y="834"/>
                  </a:cubicBezTo>
                  <a:lnTo>
                    <a:pt x="1" y="262"/>
                  </a:lnTo>
                  <a:cubicBezTo>
                    <a:pt x="25" y="119"/>
                    <a:pt x="144" y="0"/>
                    <a:pt x="263" y="0"/>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8"/>
            <p:cNvSpPr/>
            <p:nvPr/>
          </p:nvSpPr>
          <p:spPr>
            <a:xfrm>
              <a:off x="1734803" y="1863052"/>
              <a:ext cx="30731" cy="36294"/>
            </a:xfrm>
            <a:custGeom>
              <a:avLst/>
              <a:gdLst/>
              <a:ahLst/>
              <a:cxnLst/>
              <a:rect l="l" t="t" r="r" b="b"/>
              <a:pathLst>
                <a:path w="929" h="1096" extrusionOk="0">
                  <a:moveTo>
                    <a:pt x="0" y="0"/>
                  </a:moveTo>
                  <a:lnTo>
                    <a:pt x="667" y="0"/>
                  </a:lnTo>
                  <a:cubicBezTo>
                    <a:pt x="810" y="0"/>
                    <a:pt x="929" y="119"/>
                    <a:pt x="929" y="262"/>
                  </a:cubicBezTo>
                  <a:lnTo>
                    <a:pt x="929" y="834"/>
                  </a:lnTo>
                  <a:cubicBezTo>
                    <a:pt x="929" y="977"/>
                    <a:pt x="810" y="1096"/>
                    <a:pt x="667" y="1096"/>
                  </a:cubicBezTo>
                  <a:lnTo>
                    <a:pt x="0" y="1096"/>
                  </a:lnTo>
                  <a:cubicBezTo>
                    <a:pt x="167" y="1096"/>
                    <a:pt x="286" y="977"/>
                    <a:pt x="286" y="834"/>
                  </a:cubicBezTo>
                  <a:lnTo>
                    <a:pt x="286" y="262"/>
                  </a:lnTo>
                  <a:cubicBezTo>
                    <a:pt x="286" y="119"/>
                    <a:pt x="167" y="0"/>
                    <a:pt x="0" y="0"/>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8"/>
            <p:cNvSpPr/>
            <p:nvPr/>
          </p:nvSpPr>
          <p:spPr>
            <a:xfrm>
              <a:off x="1577243" y="1778675"/>
              <a:ext cx="109528" cy="84410"/>
            </a:xfrm>
            <a:custGeom>
              <a:avLst/>
              <a:gdLst/>
              <a:ahLst/>
              <a:cxnLst/>
              <a:rect l="l" t="t" r="r" b="b"/>
              <a:pathLst>
                <a:path w="3311" h="2549" extrusionOk="0">
                  <a:moveTo>
                    <a:pt x="3310" y="2548"/>
                  </a:moveTo>
                  <a:lnTo>
                    <a:pt x="3310" y="405"/>
                  </a:lnTo>
                  <a:cubicBezTo>
                    <a:pt x="3310" y="191"/>
                    <a:pt x="3144" y="0"/>
                    <a:pt x="2929" y="0"/>
                  </a:cubicBezTo>
                  <a:lnTo>
                    <a:pt x="405" y="0"/>
                  </a:lnTo>
                  <a:cubicBezTo>
                    <a:pt x="191" y="0"/>
                    <a:pt x="0" y="191"/>
                    <a:pt x="0" y="405"/>
                  </a:cubicBezTo>
                  <a:lnTo>
                    <a:pt x="0" y="254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8"/>
            <p:cNvSpPr/>
            <p:nvPr/>
          </p:nvSpPr>
          <p:spPr>
            <a:xfrm>
              <a:off x="1652070" y="1778675"/>
              <a:ext cx="34701" cy="84410"/>
            </a:xfrm>
            <a:custGeom>
              <a:avLst/>
              <a:gdLst/>
              <a:ahLst/>
              <a:cxnLst/>
              <a:rect l="l" t="t" r="r" b="b"/>
              <a:pathLst>
                <a:path w="1049" h="2549" extrusionOk="0">
                  <a:moveTo>
                    <a:pt x="1048" y="2548"/>
                  </a:moveTo>
                  <a:lnTo>
                    <a:pt x="1048" y="405"/>
                  </a:lnTo>
                  <a:cubicBezTo>
                    <a:pt x="1048" y="191"/>
                    <a:pt x="882" y="0"/>
                    <a:pt x="667" y="0"/>
                  </a:cubicBezTo>
                  <a:lnTo>
                    <a:pt x="1" y="0"/>
                  </a:lnTo>
                  <a:cubicBezTo>
                    <a:pt x="215" y="0"/>
                    <a:pt x="405" y="191"/>
                    <a:pt x="405" y="405"/>
                  </a:cubicBezTo>
                  <a:lnTo>
                    <a:pt x="405" y="254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8"/>
            <p:cNvSpPr/>
            <p:nvPr/>
          </p:nvSpPr>
          <p:spPr>
            <a:xfrm>
              <a:off x="1507907" y="1802319"/>
              <a:ext cx="41780" cy="35532"/>
            </a:xfrm>
            <a:custGeom>
              <a:avLst/>
              <a:gdLst/>
              <a:ahLst/>
              <a:cxnLst/>
              <a:rect l="l" t="t" r="r" b="b"/>
              <a:pathLst>
                <a:path w="1263" h="1073" extrusionOk="0">
                  <a:moveTo>
                    <a:pt x="1" y="1"/>
                  </a:moveTo>
                  <a:lnTo>
                    <a:pt x="1120" y="1"/>
                  </a:lnTo>
                  <a:cubicBezTo>
                    <a:pt x="1215" y="1"/>
                    <a:pt x="1263" y="72"/>
                    <a:pt x="1263" y="167"/>
                  </a:cubicBezTo>
                  <a:lnTo>
                    <a:pt x="1263" y="929"/>
                  </a:lnTo>
                  <a:cubicBezTo>
                    <a:pt x="1263" y="1025"/>
                    <a:pt x="1215" y="1072"/>
                    <a:pt x="1120" y="1072"/>
                  </a:cubicBezTo>
                  <a:lnTo>
                    <a:pt x="1" y="107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8"/>
            <p:cNvSpPr/>
            <p:nvPr/>
          </p:nvSpPr>
          <p:spPr>
            <a:xfrm>
              <a:off x="1523653" y="1802319"/>
              <a:ext cx="26034" cy="35532"/>
            </a:xfrm>
            <a:custGeom>
              <a:avLst/>
              <a:gdLst/>
              <a:ahLst/>
              <a:cxnLst/>
              <a:rect l="l" t="t" r="r" b="b"/>
              <a:pathLst>
                <a:path w="787" h="1073" extrusionOk="0">
                  <a:moveTo>
                    <a:pt x="1" y="1"/>
                  </a:moveTo>
                  <a:lnTo>
                    <a:pt x="644" y="1"/>
                  </a:lnTo>
                  <a:cubicBezTo>
                    <a:pt x="739" y="1"/>
                    <a:pt x="787" y="72"/>
                    <a:pt x="787" y="167"/>
                  </a:cubicBezTo>
                  <a:lnTo>
                    <a:pt x="787" y="929"/>
                  </a:lnTo>
                  <a:cubicBezTo>
                    <a:pt x="787" y="1025"/>
                    <a:pt x="739" y="1072"/>
                    <a:pt x="644" y="1072"/>
                  </a:cubicBezTo>
                  <a:lnTo>
                    <a:pt x="1" y="1072"/>
                  </a:lnTo>
                  <a:cubicBezTo>
                    <a:pt x="72" y="1072"/>
                    <a:pt x="144" y="1025"/>
                    <a:pt x="144" y="929"/>
                  </a:cubicBezTo>
                  <a:lnTo>
                    <a:pt x="144" y="167"/>
                  </a:lnTo>
                  <a:cubicBezTo>
                    <a:pt x="144" y="96"/>
                    <a:pt x="72"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8"/>
            <p:cNvSpPr/>
            <p:nvPr/>
          </p:nvSpPr>
          <p:spPr>
            <a:xfrm>
              <a:off x="1715087" y="1802319"/>
              <a:ext cx="42574" cy="35532"/>
            </a:xfrm>
            <a:custGeom>
              <a:avLst/>
              <a:gdLst/>
              <a:ahLst/>
              <a:cxnLst/>
              <a:rect l="l" t="t" r="r" b="b"/>
              <a:pathLst>
                <a:path w="1287" h="1073" extrusionOk="0">
                  <a:moveTo>
                    <a:pt x="1287" y="1"/>
                  </a:moveTo>
                  <a:lnTo>
                    <a:pt x="167" y="1"/>
                  </a:lnTo>
                  <a:cubicBezTo>
                    <a:pt x="72" y="1"/>
                    <a:pt x="1" y="72"/>
                    <a:pt x="1" y="167"/>
                  </a:cubicBezTo>
                  <a:lnTo>
                    <a:pt x="1" y="929"/>
                  </a:lnTo>
                  <a:cubicBezTo>
                    <a:pt x="1" y="1025"/>
                    <a:pt x="72" y="1072"/>
                    <a:pt x="167" y="1072"/>
                  </a:cubicBezTo>
                  <a:lnTo>
                    <a:pt x="1287" y="107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8"/>
            <p:cNvSpPr/>
            <p:nvPr/>
          </p:nvSpPr>
          <p:spPr>
            <a:xfrm>
              <a:off x="1507907" y="1663534"/>
              <a:ext cx="249754" cy="82821"/>
            </a:xfrm>
            <a:custGeom>
              <a:avLst/>
              <a:gdLst/>
              <a:ahLst/>
              <a:cxnLst/>
              <a:rect l="l" t="t" r="r" b="b"/>
              <a:pathLst>
                <a:path w="7550" h="2501" extrusionOk="0">
                  <a:moveTo>
                    <a:pt x="1" y="0"/>
                  </a:moveTo>
                  <a:lnTo>
                    <a:pt x="7550" y="0"/>
                  </a:lnTo>
                  <a:lnTo>
                    <a:pt x="7550" y="2501"/>
                  </a:lnTo>
                  <a:lnTo>
                    <a:pt x="1" y="250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8"/>
            <p:cNvSpPr/>
            <p:nvPr/>
          </p:nvSpPr>
          <p:spPr>
            <a:xfrm>
              <a:off x="1446444" y="1663534"/>
              <a:ext cx="29970" cy="65468"/>
            </a:xfrm>
            <a:custGeom>
              <a:avLst/>
              <a:gdLst/>
              <a:ahLst/>
              <a:cxnLst/>
              <a:rect l="l" t="t" r="r" b="b"/>
              <a:pathLst>
                <a:path w="906" h="1977" extrusionOk="0">
                  <a:moveTo>
                    <a:pt x="787" y="0"/>
                  </a:moveTo>
                  <a:lnTo>
                    <a:pt x="120" y="0"/>
                  </a:lnTo>
                  <a:cubicBezTo>
                    <a:pt x="72" y="0"/>
                    <a:pt x="1" y="72"/>
                    <a:pt x="1" y="119"/>
                  </a:cubicBezTo>
                  <a:lnTo>
                    <a:pt x="1" y="1858"/>
                  </a:lnTo>
                  <a:cubicBezTo>
                    <a:pt x="1" y="1905"/>
                    <a:pt x="49" y="1977"/>
                    <a:pt x="120" y="1977"/>
                  </a:cubicBezTo>
                  <a:lnTo>
                    <a:pt x="787" y="1977"/>
                  </a:lnTo>
                  <a:cubicBezTo>
                    <a:pt x="834" y="1977"/>
                    <a:pt x="906" y="1905"/>
                    <a:pt x="906" y="1858"/>
                  </a:cubicBezTo>
                  <a:lnTo>
                    <a:pt x="906" y="119"/>
                  </a:lnTo>
                  <a:cubicBezTo>
                    <a:pt x="906" y="72"/>
                    <a:pt x="834" y="0"/>
                    <a:pt x="7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8"/>
            <p:cNvSpPr/>
            <p:nvPr/>
          </p:nvSpPr>
          <p:spPr>
            <a:xfrm>
              <a:off x="1787565" y="1663534"/>
              <a:ext cx="29970" cy="65468"/>
            </a:xfrm>
            <a:custGeom>
              <a:avLst/>
              <a:gdLst/>
              <a:ahLst/>
              <a:cxnLst/>
              <a:rect l="l" t="t" r="r" b="b"/>
              <a:pathLst>
                <a:path w="906" h="1977" extrusionOk="0">
                  <a:moveTo>
                    <a:pt x="144" y="0"/>
                  </a:moveTo>
                  <a:lnTo>
                    <a:pt x="787" y="0"/>
                  </a:lnTo>
                  <a:cubicBezTo>
                    <a:pt x="858" y="0"/>
                    <a:pt x="906" y="72"/>
                    <a:pt x="906" y="119"/>
                  </a:cubicBezTo>
                  <a:lnTo>
                    <a:pt x="906" y="1858"/>
                  </a:lnTo>
                  <a:cubicBezTo>
                    <a:pt x="906" y="1905"/>
                    <a:pt x="858" y="1977"/>
                    <a:pt x="787" y="1977"/>
                  </a:cubicBezTo>
                  <a:lnTo>
                    <a:pt x="144" y="1977"/>
                  </a:lnTo>
                  <a:cubicBezTo>
                    <a:pt x="72" y="1977"/>
                    <a:pt x="24" y="1905"/>
                    <a:pt x="24" y="1858"/>
                  </a:cubicBezTo>
                  <a:lnTo>
                    <a:pt x="24" y="119"/>
                  </a:lnTo>
                  <a:cubicBezTo>
                    <a:pt x="1" y="72"/>
                    <a:pt x="48" y="0"/>
                    <a:pt x="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8"/>
            <p:cNvSpPr/>
            <p:nvPr/>
          </p:nvSpPr>
          <p:spPr>
            <a:xfrm>
              <a:off x="1736357" y="1663534"/>
              <a:ext cx="21304" cy="82821"/>
            </a:xfrm>
            <a:custGeom>
              <a:avLst/>
              <a:gdLst/>
              <a:ahLst/>
              <a:cxnLst/>
              <a:rect l="l" t="t" r="r" b="b"/>
              <a:pathLst>
                <a:path w="644" h="2501" extrusionOk="0">
                  <a:moveTo>
                    <a:pt x="1" y="0"/>
                  </a:moveTo>
                  <a:lnTo>
                    <a:pt x="644" y="0"/>
                  </a:lnTo>
                  <a:lnTo>
                    <a:pt x="644" y="2501"/>
                  </a:lnTo>
                  <a:lnTo>
                    <a:pt x="1" y="250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8"/>
            <p:cNvSpPr/>
            <p:nvPr/>
          </p:nvSpPr>
          <p:spPr>
            <a:xfrm>
              <a:off x="1604798" y="1663534"/>
              <a:ext cx="22097" cy="82821"/>
            </a:xfrm>
            <a:custGeom>
              <a:avLst/>
              <a:gdLst/>
              <a:ahLst/>
              <a:cxnLst/>
              <a:rect l="l" t="t" r="r" b="b"/>
              <a:pathLst>
                <a:path w="668" h="2501" extrusionOk="0">
                  <a:moveTo>
                    <a:pt x="1" y="0"/>
                  </a:moveTo>
                  <a:lnTo>
                    <a:pt x="667" y="0"/>
                  </a:lnTo>
                  <a:lnTo>
                    <a:pt x="667" y="2501"/>
                  </a:lnTo>
                  <a:lnTo>
                    <a:pt x="1" y="250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8"/>
            <p:cNvSpPr/>
            <p:nvPr/>
          </p:nvSpPr>
          <p:spPr>
            <a:xfrm>
              <a:off x="1736357" y="1802319"/>
              <a:ext cx="21304" cy="37089"/>
            </a:xfrm>
            <a:custGeom>
              <a:avLst/>
              <a:gdLst/>
              <a:ahLst/>
              <a:cxnLst/>
              <a:rect l="l" t="t" r="r" b="b"/>
              <a:pathLst>
                <a:path w="644" h="1120" extrusionOk="0">
                  <a:moveTo>
                    <a:pt x="1" y="1"/>
                  </a:moveTo>
                  <a:lnTo>
                    <a:pt x="644" y="1"/>
                  </a:lnTo>
                  <a:lnTo>
                    <a:pt x="644" y="1120"/>
                  </a:lnTo>
                  <a:lnTo>
                    <a:pt x="1" y="112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8"/>
            <p:cNvSpPr/>
            <p:nvPr/>
          </p:nvSpPr>
          <p:spPr>
            <a:xfrm>
              <a:off x="1440953" y="1585449"/>
              <a:ext cx="383662" cy="354927"/>
            </a:xfrm>
            <a:custGeom>
              <a:avLst/>
              <a:gdLst/>
              <a:ahLst/>
              <a:cxnLst/>
              <a:rect l="l" t="t" r="r" b="b"/>
              <a:pathLst>
                <a:path w="11598" h="10718" extrusionOk="0">
                  <a:moveTo>
                    <a:pt x="3596" y="358"/>
                  </a:moveTo>
                  <a:cubicBezTo>
                    <a:pt x="3692" y="358"/>
                    <a:pt x="3763" y="405"/>
                    <a:pt x="3834" y="453"/>
                  </a:cubicBezTo>
                  <a:cubicBezTo>
                    <a:pt x="3882" y="524"/>
                    <a:pt x="3930" y="596"/>
                    <a:pt x="3930" y="691"/>
                  </a:cubicBezTo>
                  <a:lnTo>
                    <a:pt x="3930" y="1287"/>
                  </a:lnTo>
                  <a:lnTo>
                    <a:pt x="3263" y="1287"/>
                  </a:lnTo>
                  <a:lnTo>
                    <a:pt x="3263" y="691"/>
                  </a:lnTo>
                  <a:cubicBezTo>
                    <a:pt x="3263" y="596"/>
                    <a:pt x="3287" y="524"/>
                    <a:pt x="3358" y="453"/>
                  </a:cubicBezTo>
                  <a:cubicBezTo>
                    <a:pt x="3406" y="405"/>
                    <a:pt x="3501" y="358"/>
                    <a:pt x="3596" y="358"/>
                  </a:cubicBezTo>
                  <a:close/>
                  <a:moveTo>
                    <a:pt x="5787" y="358"/>
                  </a:moveTo>
                  <a:cubicBezTo>
                    <a:pt x="5882" y="358"/>
                    <a:pt x="5978" y="405"/>
                    <a:pt x="6025" y="453"/>
                  </a:cubicBezTo>
                  <a:cubicBezTo>
                    <a:pt x="6097" y="524"/>
                    <a:pt x="6121" y="596"/>
                    <a:pt x="6121" y="691"/>
                  </a:cubicBezTo>
                  <a:lnTo>
                    <a:pt x="6121" y="1287"/>
                  </a:lnTo>
                  <a:lnTo>
                    <a:pt x="5430" y="1287"/>
                  </a:lnTo>
                  <a:lnTo>
                    <a:pt x="5454" y="691"/>
                  </a:lnTo>
                  <a:cubicBezTo>
                    <a:pt x="5454" y="596"/>
                    <a:pt x="5501" y="524"/>
                    <a:pt x="5549" y="453"/>
                  </a:cubicBezTo>
                  <a:cubicBezTo>
                    <a:pt x="5620" y="405"/>
                    <a:pt x="5692" y="358"/>
                    <a:pt x="5787" y="358"/>
                  </a:cubicBezTo>
                  <a:close/>
                  <a:moveTo>
                    <a:pt x="8026" y="358"/>
                  </a:moveTo>
                  <a:cubicBezTo>
                    <a:pt x="8121" y="358"/>
                    <a:pt x="8216" y="405"/>
                    <a:pt x="8264" y="453"/>
                  </a:cubicBezTo>
                  <a:cubicBezTo>
                    <a:pt x="8335" y="524"/>
                    <a:pt x="8359" y="596"/>
                    <a:pt x="8359" y="691"/>
                  </a:cubicBezTo>
                  <a:lnTo>
                    <a:pt x="8359" y="1287"/>
                  </a:lnTo>
                  <a:lnTo>
                    <a:pt x="7669" y="1287"/>
                  </a:lnTo>
                  <a:lnTo>
                    <a:pt x="7692" y="691"/>
                  </a:lnTo>
                  <a:cubicBezTo>
                    <a:pt x="7692" y="596"/>
                    <a:pt x="7716" y="524"/>
                    <a:pt x="7788" y="453"/>
                  </a:cubicBezTo>
                  <a:cubicBezTo>
                    <a:pt x="7859" y="405"/>
                    <a:pt x="7930" y="358"/>
                    <a:pt x="8026" y="358"/>
                  </a:cubicBezTo>
                  <a:close/>
                  <a:moveTo>
                    <a:pt x="905" y="2573"/>
                  </a:moveTo>
                  <a:lnTo>
                    <a:pt x="905" y="4240"/>
                  </a:lnTo>
                  <a:lnTo>
                    <a:pt x="310" y="4240"/>
                  </a:lnTo>
                  <a:lnTo>
                    <a:pt x="310" y="2573"/>
                  </a:lnTo>
                  <a:close/>
                  <a:moveTo>
                    <a:pt x="11241" y="2573"/>
                  </a:moveTo>
                  <a:lnTo>
                    <a:pt x="11241" y="4240"/>
                  </a:lnTo>
                  <a:lnTo>
                    <a:pt x="10645" y="4240"/>
                  </a:lnTo>
                  <a:lnTo>
                    <a:pt x="10645" y="2573"/>
                  </a:lnTo>
                  <a:close/>
                  <a:moveTo>
                    <a:pt x="9050" y="1620"/>
                  </a:moveTo>
                  <a:cubicBezTo>
                    <a:pt x="9121" y="1620"/>
                    <a:pt x="9216" y="1668"/>
                    <a:pt x="9288" y="1739"/>
                  </a:cubicBezTo>
                  <a:cubicBezTo>
                    <a:pt x="9359" y="1834"/>
                    <a:pt x="9407" y="1906"/>
                    <a:pt x="9407" y="2001"/>
                  </a:cubicBezTo>
                  <a:lnTo>
                    <a:pt x="9407" y="2239"/>
                  </a:lnTo>
                  <a:lnTo>
                    <a:pt x="4215" y="2239"/>
                  </a:lnTo>
                  <a:cubicBezTo>
                    <a:pt x="4096" y="2239"/>
                    <a:pt x="4049" y="2334"/>
                    <a:pt x="4049" y="2430"/>
                  </a:cubicBezTo>
                  <a:cubicBezTo>
                    <a:pt x="4049" y="2501"/>
                    <a:pt x="4120" y="2573"/>
                    <a:pt x="4215" y="2573"/>
                  </a:cubicBezTo>
                  <a:lnTo>
                    <a:pt x="5620" y="2573"/>
                  </a:lnTo>
                  <a:lnTo>
                    <a:pt x="5620" y="4716"/>
                  </a:lnTo>
                  <a:lnTo>
                    <a:pt x="2167" y="4716"/>
                  </a:lnTo>
                  <a:lnTo>
                    <a:pt x="2167" y="2573"/>
                  </a:lnTo>
                  <a:lnTo>
                    <a:pt x="3430" y="2573"/>
                  </a:lnTo>
                  <a:cubicBezTo>
                    <a:pt x="3549" y="2573"/>
                    <a:pt x="3620" y="2477"/>
                    <a:pt x="3620" y="2382"/>
                  </a:cubicBezTo>
                  <a:cubicBezTo>
                    <a:pt x="3620" y="2311"/>
                    <a:pt x="3525" y="2239"/>
                    <a:pt x="3430" y="2239"/>
                  </a:cubicBezTo>
                  <a:lnTo>
                    <a:pt x="2167" y="2239"/>
                  </a:lnTo>
                  <a:lnTo>
                    <a:pt x="2167" y="2001"/>
                  </a:lnTo>
                  <a:cubicBezTo>
                    <a:pt x="2167" y="1882"/>
                    <a:pt x="2215" y="1787"/>
                    <a:pt x="2286" y="1739"/>
                  </a:cubicBezTo>
                  <a:cubicBezTo>
                    <a:pt x="2334" y="1644"/>
                    <a:pt x="2429" y="1620"/>
                    <a:pt x="2525" y="1620"/>
                  </a:cubicBezTo>
                  <a:close/>
                  <a:moveTo>
                    <a:pt x="7073" y="6026"/>
                  </a:moveTo>
                  <a:cubicBezTo>
                    <a:pt x="7145" y="6026"/>
                    <a:pt x="7192" y="6049"/>
                    <a:pt x="7216" y="6073"/>
                  </a:cubicBezTo>
                  <a:cubicBezTo>
                    <a:pt x="7264" y="6121"/>
                    <a:pt x="7288" y="6168"/>
                    <a:pt x="7288" y="6240"/>
                  </a:cubicBezTo>
                  <a:lnTo>
                    <a:pt x="7288" y="6502"/>
                  </a:lnTo>
                  <a:lnTo>
                    <a:pt x="4311" y="6502"/>
                  </a:lnTo>
                  <a:lnTo>
                    <a:pt x="4335" y="6240"/>
                  </a:lnTo>
                  <a:cubicBezTo>
                    <a:pt x="4335" y="6168"/>
                    <a:pt x="4358" y="6121"/>
                    <a:pt x="4406" y="6073"/>
                  </a:cubicBezTo>
                  <a:cubicBezTo>
                    <a:pt x="4430" y="6049"/>
                    <a:pt x="4477" y="6026"/>
                    <a:pt x="4549" y="6026"/>
                  </a:cubicBezTo>
                  <a:close/>
                  <a:moveTo>
                    <a:pt x="3120" y="6740"/>
                  </a:moveTo>
                  <a:lnTo>
                    <a:pt x="3120" y="7478"/>
                  </a:lnTo>
                  <a:lnTo>
                    <a:pt x="2167" y="7478"/>
                  </a:lnTo>
                  <a:lnTo>
                    <a:pt x="2167" y="6740"/>
                  </a:lnTo>
                  <a:close/>
                  <a:moveTo>
                    <a:pt x="9407" y="6740"/>
                  </a:moveTo>
                  <a:lnTo>
                    <a:pt x="9407" y="7478"/>
                  </a:lnTo>
                  <a:lnTo>
                    <a:pt x="8454" y="7478"/>
                  </a:lnTo>
                  <a:lnTo>
                    <a:pt x="8454" y="6740"/>
                  </a:lnTo>
                  <a:close/>
                  <a:moveTo>
                    <a:pt x="7288" y="6835"/>
                  </a:moveTo>
                  <a:lnTo>
                    <a:pt x="7288" y="7359"/>
                  </a:lnTo>
                  <a:lnTo>
                    <a:pt x="6192" y="7359"/>
                  </a:lnTo>
                  <a:cubicBezTo>
                    <a:pt x="6073" y="7359"/>
                    <a:pt x="6002" y="7454"/>
                    <a:pt x="6002" y="7550"/>
                  </a:cubicBezTo>
                  <a:cubicBezTo>
                    <a:pt x="6002" y="7621"/>
                    <a:pt x="6097" y="7693"/>
                    <a:pt x="6192" y="7693"/>
                  </a:cubicBezTo>
                  <a:lnTo>
                    <a:pt x="7288" y="7693"/>
                  </a:lnTo>
                  <a:lnTo>
                    <a:pt x="7288" y="8193"/>
                  </a:lnTo>
                  <a:lnTo>
                    <a:pt x="4311" y="8193"/>
                  </a:lnTo>
                  <a:lnTo>
                    <a:pt x="4311" y="7693"/>
                  </a:lnTo>
                  <a:lnTo>
                    <a:pt x="5406" y="7693"/>
                  </a:lnTo>
                  <a:cubicBezTo>
                    <a:pt x="5525" y="7693"/>
                    <a:pt x="5620" y="7597"/>
                    <a:pt x="5597" y="7478"/>
                  </a:cubicBezTo>
                  <a:cubicBezTo>
                    <a:pt x="5549" y="7431"/>
                    <a:pt x="5501" y="7359"/>
                    <a:pt x="5406" y="7359"/>
                  </a:cubicBezTo>
                  <a:lnTo>
                    <a:pt x="4311" y="7359"/>
                  </a:lnTo>
                  <a:lnTo>
                    <a:pt x="4311" y="6835"/>
                  </a:lnTo>
                  <a:close/>
                  <a:moveTo>
                    <a:pt x="9359" y="2549"/>
                  </a:moveTo>
                  <a:lnTo>
                    <a:pt x="9359" y="4692"/>
                  </a:lnTo>
                  <a:lnTo>
                    <a:pt x="8002" y="4692"/>
                  </a:lnTo>
                  <a:cubicBezTo>
                    <a:pt x="7883" y="4692"/>
                    <a:pt x="7788" y="4787"/>
                    <a:pt x="7811" y="4883"/>
                  </a:cubicBezTo>
                  <a:cubicBezTo>
                    <a:pt x="7811" y="4954"/>
                    <a:pt x="7883" y="5002"/>
                    <a:pt x="7978" y="5002"/>
                  </a:cubicBezTo>
                  <a:lnTo>
                    <a:pt x="9359" y="5002"/>
                  </a:lnTo>
                  <a:lnTo>
                    <a:pt x="9359" y="6383"/>
                  </a:lnTo>
                  <a:lnTo>
                    <a:pt x="8407" y="6383"/>
                  </a:lnTo>
                  <a:cubicBezTo>
                    <a:pt x="8335" y="6383"/>
                    <a:pt x="8240" y="6407"/>
                    <a:pt x="8169" y="6478"/>
                  </a:cubicBezTo>
                  <a:cubicBezTo>
                    <a:pt x="8121" y="6526"/>
                    <a:pt x="8097" y="6621"/>
                    <a:pt x="8097" y="6716"/>
                  </a:cubicBezTo>
                  <a:lnTo>
                    <a:pt x="8097" y="7502"/>
                  </a:lnTo>
                  <a:cubicBezTo>
                    <a:pt x="8097" y="7597"/>
                    <a:pt x="8121" y="7693"/>
                    <a:pt x="8169" y="7740"/>
                  </a:cubicBezTo>
                  <a:cubicBezTo>
                    <a:pt x="8240" y="7812"/>
                    <a:pt x="8335" y="7835"/>
                    <a:pt x="8407" y="7835"/>
                  </a:cubicBezTo>
                  <a:lnTo>
                    <a:pt x="9359" y="7835"/>
                  </a:lnTo>
                  <a:lnTo>
                    <a:pt x="9359" y="8217"/>
                  </a:lnTo>
                  <a:lnTo>
                    <a:pt x="7621" y="8217"/>
                  </a:lnTo>
                  <a:lnTo>
                    <a:pt x="7621" y="6264"/>
                  </a:lnTo>
                  <a:cubicBezTo>
                    <a:pt x="7621" y="6121"/>
                    <a:pt x="7526" y="5954"/>
                    <a:pt x="7430" y="5883"/>
                  </a:cubicBezTo>
                  <a:cubicBezTo>
                    <a:pt x="7335" y="5764"/>
                    <a:pt x="7192" y="5692"/>
                    <a:pt x="7049" y="5692"/>
                  </a:cubicBezTo>
                  <a:lnTo>
                    <a:pt x="4477" y="5692"/>
                  </a:lnTo>
                  <a:cubicBezTo>
                    <a:pt x="4335" y="5692"/>
                    <a:pt x="4192" y="5787"/>
                    <a:pt x="4096" y="5883"/>
                  </a:cubicBezTo>
                  <a:cubicBezTo>
                    <a:pt x="3977" y="5954"/>
                    <a:pt x="3930" y="6121"/>
                    <a:pt x="3930" y="6264"/>
                  </a:cubicBezTo>
                  <a:lnTo>
                    <a:pt x="3930" y="8217"/>
                  </a:lnTo>
                  <a:lnTo>
                    <a:pt x="2167" y="8217"/>
                  </a:lnTo>
                  <a:lnTo>
                    <a:pt x="2167" y="7835"/>
                  </a:lnTo>
                  <a:lnTo>
                    <a:pt x="3120" y="7835"/>
                  </a:lnTo>
                  <a:cubicBezTo>
                    <a:pt x="3215" y="7835"/>
                    <a:pt x="3287" y="7812"/>
                    <a:pt x="3358" y="7740"/>
                  </a:cubicBezTo>
                  <a:cubicBezTo>
                    <a:pt x="3406" y="7693"/>
                    <a:pt x="3453" y="7597"/>
                    <a:pt x="3453" y="7502"/>
                  </a:cubicBezTo>
                  <a:lnTo>
                    <a:pt x="3453" y="6740"/>
                  </a:lnTo>
                  <a:cubicBezTo>
                    <a:pt x="3453" y="6645"/>
                    <a:pt x="3406" y="6550"/>
                    <a:pt x="3358" y="6502"/>
                  </a:cubicBezTo>
                  <a:cubicBezTo>
                    <a:pt x="3287" y="6430"/>
                    <a:pt x="3215" y="6407"/>
                    <a:pt x="3120" y="6407"/>
                  </a:cubicBezTo>
                  <a:lnTo>
                    <a:pt x="2167" y="6407"/>
                  </a:lnTo>
                  <a:lnTo>
                    <a:pt x="2167" y="5025"/>
                  </a:lnTo>
                  <a:lnTo>
                    <a:pt x="7216" y="5025"/>
                  </a:lnTo>
                  <a:cubicBezTo>
                    <a:pt x="7335" y="5025"/>
                    <a:pt x="7407" y="4954"/>
                    <a:pt x="7407" y="4859"/>
                  </a:cubicBezTo>
                  <a:cubicBezTo>
                    <a:pt x="7407" y="4763"/>
                    <a:pt x="7311" y="4716"/>
                    <a:pt x="7216" y="4716"/>
                  </a:cubicBezTo>
                  <a:lnTo>
                    <a:pt x="5954" y="4716"/>
                  </a:lnTo>
                  <a:lnTo>
                    <a:pt x="5954" y="2573"/>
                  </a:lnTo>
                  <a:lnTo>
                    <a:pt x="9359" y="2549"/>
                  </a:lnTo>
                  <a:close/>
                  <a:moveTo>
                    <a:pt x="9574" y="8550"/>
                  </a:moveTo>
                  <a:cubicBezTo>
                    <a:pt x="9598" y="8550"/>
                    <a:pt x="9598" y="8574"/>
                    <a:pt x="9645" y="8574"/>
                  </a:cubicBezTo>
                  <a:cubicBezTo>
                    <a:pt x="9669" y="8574"/>
                    <a:pt x="9669" y="8598"/>
                    <a:pt x="9669" y="8645"/>
                  </a:cubicBezTo>
                  <a:lnTo>
                    <a:pt x="9669" y="9193"/>
                  </a:lnTo>
                  <a:cubicBezTo>
                    <a:pt x="9669" y="9241"/>
                    <a:pt x="9669" y="9241"/>
                    <a:pt x="9645" y="9264"/>
                  </a:cubicBezTo>
                  <a:cubicBezTo>
                    <a:pt x="9645" y="9288"/>
                    <a:pt x="9598" y="9288"/>
                    <a:pt x="9574" y="9288"/>
                  </a:cubicBezTo>
                  <a:lnTo>
                    <a:pt x="2025" y="9288"/>
                  </a:lnTo>
                  <a:cubicBezTo>
                    <a:pt x="1977" y="9288"/>
                    <a:pt x="1977" y="9288"/>
                    <a:pt x="1953" y="9264"/>
                  </a:cubicBezTo>
                  <a:cubicBezTo>
                    <a:pt x="1929" y="9264"/>
                    <a:pt x="1929" y="9241"/>
                    <a:pt x="1929" y="9193"/>
                  </a:cubicBezTo>
                  <a:lnTo>
                    <a:pt x="1929" y="8645"/>
                  </a:lnTo>
                  <a:cubicBezTo>
                    <a:pt x="1929" y="8598"/>
                    <a:pt x="1929" y="8598"/>
                    <a:pt x="1953" y="8574"/>
                  </a:cubicBezTo>
                  <a:cubicBezTo>
                    <a:pt x="1953" y="8550"/>
                    <a:pt x="1977" y="8550"/>
                    <a:pt x="2025" y="8550"/>
                  </a:cubicBezTo>
                  <a:close/>
                  <a:moveTo>
                    <a:pt x="3953" y="9645"/>
                  </a:moveTo>
                  <a:lnTo>
                    <a:pt x="3906" y="10122"/>
                  </a:lnTo>
                  <a:cubicBezTo>
                    <a:pt x="3906" y="10193"/>
                    <a:pt x="3882" y="10241"/>
                    <a:pt x="3858" y="10288"/>
                  </a:cubicBezTo>
                  <a:cubicBezTo>
                    <a:pt x="3834" y="10312"/>
                    <a:pt x="3763" y="10336"/>
                    <a:pt x="3715" y="10336"/>
                  </a:cubicBezTo>
                  <a:lnTo>
                    <a:pt x="2787" y="10336"/>
                  </a:lnTo>
                  <a:cubicBezTo>
                    <a:pt x="2739" y="10336"/>
                    <a:pt x="2667" y="10312"/>
                    <a:pt x="2644" y="10288"/>
                  </a:cubicBezTo>
                  <a:cubicBezTo>
                    <a:pt x="2620" y="10241"/>
                    <a:pt x="2572" y="10193"/>
                    <a:pt x="2572" y="10122"/>
                  </a:cubicBezTo>
                  <a:lnTo>
                    <a:pt x="2572" y="9645"/>
                  </a:lnTo>
                  <a:close/>
                  <a:moveTo>
                    <a:pt x="9002" y="9645"/>
                  </a:moveTo>
                  <a:lnTo>
                    <a:pt x="8955" y="10122"/>
                  </a:lnTo>
                  <a:cubicBezTo>
                    <a:pt x="8955" y="10193"/>
                    <a:pt x="8907" y="10241"/>
                    <a:pt x="8883" y="10288"/>
                  </a:cubicBezTo>
                  <a:cubicBezTo>
                    <a:pt x="8859" y="10312"/>
                    <a:pt x="8788" y="10336"/>
                    <a:pt x="8740" y="10336"/>
                  </a:cubicBezTo>
                  <a:lnTo>
                    <a:pt x="7811" y="10336"/>
                  </a:lnTo>
                  <a:cubicBezTo>
                    <a:pt x="7764" y="10336"/>
                    <a:pt x="7692" y="10312"/>
                    <a:pt x="7669" y="10288"/>
                  </a:cubicBezTo>
                  <a:cubicBezTo>
                    <a:pt x="7645" y="10241"/>
                    <a:pt x="7621" y="10193"/>
                    <a:pt x="7621" y="10122"/>
                  </a:cubicBezTo>
                  <a:lnTo>
                    <a:pt x="7621" y="9645"/>
                  </a:lnTo>
                  <a:close/>
                  <a:moveTo>
                    <a:pt x="3549" y="1"/>
                  </a:moveTo>
                  <a:cubicBezTo>
                    <a:pt x="3382" y="1"/>
                    <a:pt x="3215" y="96"/>
                    <a:pt x="3096" y="215"/>
                  </a:cubicBezTo>
                  <a:cubicBezTo>
                    <a:pt x="2977" y="334"/>
                    <a:pt x="2882" y="524"/>
                    <a:pt x="2882" y="691"/>
                  </a:cubicBezTo>
                  <a:lnTo>
                    <a:pt x="2882" y="1287"/>
                  </a:lnTo>
                  <a:lnTo>
                    <a:pt x="2525" y="1287"/>
                  </a:lnTo>
                  <a:cubicBezTo>
                    <a:pt x="2310" y="1287"/>
                    <a:pt x="2167" y="1382"/>
                    <a:pt x="2048" y="1525"/>
                  </a:cubicBezTo>
                  <a:cubicBezTo>
                    <a:pt x="1929" y="1668"/>
                    <a:pt x="1834" y="1834"/>
                    <a:pt x="1834" y="2025"/>
                  </a:cubicBezTo>
                  <a:lnTo>
                    <a:pt x="1834" y="2263"/>
                  </a:lnTo>
                  <a:lnTo>
                    <a:pt x="167" y="2263"/>
                  </a:lnTo>
                  <a:cubicBezTo>
                    <a:pt x="72" y="2263"/>
                    <a:pt x="0" y="2358"/>
                    <a:pt x="0" y="2453"/>
                  </a:cubicBezTo>
                  <a:lnTo>
                    <a:pt x="0" y="4430"/>
                  </a:lnTo>
                  <a:cubicBezTo>
                    <a:pt x="0" y="4525"/>
                    <a:pt x="72" y="4621"/>
                    <a:pt x="167" y="4621"/>
                  </a:cubicBezTo>
                  <a:lnTo>
                    <a:pt x="1120" y="4621"/>
                  </a:lnTo>
                  <a:cubicBezTo>
                    <a:pt x="1215" y="4621"/>
                    <a:pt x="1286" y="4525"/>
                    <a:pt x="1286" y="4430"/>
                  </a:cubicBezTo>
                  <a:lnTo>
                    <a:pt x="1286" y="2620"/>
                  </a:lnTo>
                  <a:lnTo>
                    <a:pt x="1858" y="2620"/>
                  </a:lnTo>
                  <a:lnTo>
                    <a:pt x="1858" y="8312"/>
                  </a:lnTo>
                  <a:cubicBezTo>
                    <a:pt x="1810" y="8336"/>
                    <a:pt x="1739" y="8383"/>
                    <a:pt x="1715" y="8407"/>
                  </a:cubicBezTo>
                  <a:cubicBezTo>
                    <a:pt x="1643" y="8455"/>
                    <a:pt x="1596" y="8574"/>
                    <a:pt x="1596" y="8693"/>
                  </a:cubicBezTo>
                  <a:lnTo>
                    <a:pt x="1596" y="9264"/>
                  </a:lnTo>
                  <a:cubicBezTo>
                    <a:pt x="1596" y="9383"/>
                    <a:pt x="1620" y="9479"/>
                    <a:pt x="1715" y="9574"/>
                  </a:cubicBezTo>
                  <a:cubicBezTo>
                    <a:pt x="1810" y="9622"/>
                    <a:pt x="1929" y="9693"/>
                    <a:pt x="2048" y="9693"/>
                  </a:cubicBezTo>
                  <a:lnTo>
                    <a:pt x="2286" y="9693"/>
                  </a:lnTo>
                  <a:lnTo>
                    <a:pt x="2286" y="10169"/>
                  </a:lnTo>
                  <a:cubicBezTo>
                    <a:pt x="2286" y="10312"/>
                    <a:pt x="2358" y="10455"/>
                    <a:pt x="2453" y="10550"/>
                  </a:cubicBezTo>
                  <a:cubicBezTo>
                    <a:pt x="2548" y="10669"/>
                    <a:pt x="2691" y="10717"/>
                    <a:pt x="2834" y="10717"/>
                  </a:cubicBezTo>
                  <a:lnTo>
                    <a:pt x="3763" y="10717"/>
                  </a:lnTo>
                  <a:cubicBezTo>
                    <a:pt x="3906" y="10717"/>
                    <a:pt x="4073" y="10646"/>
                    <a:pt x="4144" y="10550"/>
                  </a:cubicBezTo>
                  <a:cubicBezTo>
                    <a:pt x="4263" y="10455"/>
                    <a:pt x="4335" y="10312"/>
                    <a:pt x="4335" y="10169"/>
                  </a:cubicBezTo>
                  <a:lnTo>
                    <a:pt x="4335" y="9693"/>
                  </a:lnTo>
                  <a:lnTo>
                    <a:pt x="7311" y="9693"/>
                  </a:lnTo>
                  <a:lnTo>
                    <a:pt x="7311" y="10169"/>
                  </a:lnTo>
                  <a:cubicBezTo>
                    <a:pt x="7311" y="10312"/>
                    <a:pt x="7407" y="10455"/>
                    <a:pt x="7478" y="10550"/>
                  </a:cubicBezTo>
                  <a:cubicBezTo>
                    <a:pt x="7573" y="10669"/>
                    <a:pt x="7716" y="10717"/>
                    <a:pt x="7883" y="10717"/>
                  </a:cubicBezTo>
                  <a:lnTo>
                    <a:pt x="8788" y="10717"/>
                  </a:lnTo>
                  <a:cubicBezTo>
                    <a:pt x="8955" y="10717"/>
                    <a:pt x="9097" y="10646"/>
                    <a:pt x="9193" y="10550"/>
                  </a:cubicBezTo>
                  <a:cubicBezTo>
                    <a:pt x="9312" y="10455"/>
                    <a:pt x="9359" y="10312"/>
                    <a:pt x="9359" y="10169"/>
                  </a:cubicBezTo>
                  <a:lnTo>
                    <a:pt x="9359" y="9693"/>
                  </a:lnTo>
                  <a:lnTo>
                    <a:pt x="9574" y="9693"/>
                  </a:lnTo>
                  <a:cubicBezTo>
                    <a:pt x="9717" y="9693"/>
                    <a:pt x="9812" y="9645"/>
                    <a:pt x="9907" y="9574"/>
                  </a:cubicBezTo>
                  <a:cubicBezTo>
                    <a:pt x="9955" y="9502"/>
                    <a:pt x="10026" y="9383"/>
                    <a:pt x="10026" y="9264"/>
                  </a:cubicBezTo>
                  <a:lnTo>
                    <a:pt x="10026" y="8693"/>
                  </a:lnTo>
                  <a:cubicBezTo>
                    <a:pt x="10026" y="8574"/>
                    <a:pt x="9979" y="8502"/>
                    <a:pt x="9907" y="8407"/>
                  </a:cubicBezTo>
                  <a:cubicBezTo>
                    <a:pt x="9836" y="8359"/>
                    <a:pt x="9812" y="8336"/>
                    <a:pt x="9740" y="8312"/>
                  </a:cubicBezTo>
                  <a:lnTo>
                    <a:pt x="9740" y="7716"/>
                  </a:lnTo>
                  <a:lnTo>
                    <a:pt x="9740" y="6621"/>
                  </a:lnTo>
                  <a:lnTo>
                    <a:pt x="9740" y="4930"/>
                  </a:lnTo>
                  <a:lnTo>
                    <a:pt x="9740" y="2596"/>
                  </a:lnTo>
                  <a:lnTo>
                    <a:pt x="10336" y="2596"/>
                  </a:lnTo>
                  <a:lnTo>
                    <a:pt x="10336" y="4406"/>
                  </a:lnTo>
                  <a:cubicBezTo>
                    <a:pt x="10336" y="4501"/>
                    <a:pt x="10431" y="4597"/>
                    <a:pt x="10526" y="4597"/>
                  </a:cubicBezTo>
                  <a:lnTo>
                    <a:pt x="11407" y="4597"/>
                  </a:lnTo>
                  <a:cubicBezTo>
                    <a:pt x="11503" y="4597"/>
                    <a:pt x="11598" y="4501"/>
                    <a:pt x="11598" y="4406"/>
                  </a:cubicBezTo>
                  <a:lnTo>
                    <a:pt x="11598" y="2430"/>
                  </a:lnTo>
                  <a:cubicBezTo>
                    <a:pt x="11598" y="2334"/>
                    <a:pt x="11503" y="2239"/>
                    <a:pt x="11407" y="2239"/>
                  </a:cubicBezTo>
                  <a:lnTo>
                    <a:pt x="9740" y="2239"/>
                  </a:lnTo>
                  <a:lnTo>
                    <a:pt x="9740" y="2001"/>
                  </a:lnTo>
                  <a:cubicBezTo>
                    <a:pt x="9740" y="1787"/>
                    <a:pt x="9669" y="1620"/>
                    <a:pt x="9550" y="1501"/>
                  </a:cubicBezTo>
                  <a:cubicBezTo>
                    <a:pt x="9431" y="1382"/>
                    <a:pt x="9240" y="1287"/>
                    <a:pt x="9074" y="1287"/>
                  </a:cubicBezTo>
                  <a:lnTo>
                    <a:pt x="8716" y="1287"/>
                  </a:lnTo>
                  <a:lnTo>
                    <a:pt x="8716" y="691"/>
                  </a:lnTo>
                  <a:cubicBezTo>
                    <a:pt x="8716" y="524"/>
                    <a:pt x="8621" y="334"/>
                    <a:pt x="8502" y="215"/>
                  </a:cubicBezTo>
                  <a:cubicBezTo>
                    <a:pt x="8383" y="96"/>
                    <a:pt x="8192" y="1"/>
                    <a:pt x="8026" y="1"/>
                  </a:cubicBezTo>
                  <a:cubicBezTo>
                    <a:pt x="7835" y="1"/>
                    <a:pt x="7669" y="96"/>
                    <a:pt x="7549" y="215"/>
                  </a:cubicBezTo>
                  <a:cubicBezTo>
                    <a:pt x="7430" y="334"/>
                    <a:pt x="7335" y="524"/>
                    <a:pt x="7335" y="691"/>
                  </a:cubicBezTo>
                  <a:lnTo>
                    <a:pt x="7335" y="1287"/>
                  </a:lnTo>
                  <a:lnTo>
                    <a:pt x="6478" y="1287"/>
                  </a:lnTo>
                  <a:lnTo>
                    <a:pt x="6478" y="691"/>
                  </a:lnTo>
                  <a:cubicBezTo>
                    <a:pt x="6478" y="524"/>
                    <a:pt x="6383" y="334"/>
                    <a:pt x="6263" y="215"/>
                  </a:cubicBezTo>
                  <a:cubicBezTo>
                    <a:pt x="6144" y="96"/>
                    <a:pt x="5978" y="1"/>
                    <a:pt x="5787" y="1"/>
                  </a:cubicBezTo>
                  <a:cubicBezTo>
                    <a:pt x="5620" y="1"/>
                    <a:pt x="5430" y="96"/>
                    <a:pt x="5311" y="215"/>
                  </a:cubicBezTo>
                  <a:cubicBezTo>
                    <a:pt x="5192" y="334"/>
                    <a:pt x="5097" y="524"/>
                    <a:pt x="5097" y="691"/>
                  </a:cubicBezTo>
                  <a:lnTo>
                    <a:pt x="5097" y="1287"/>
                  </a:lnTo>
                  <a:lnTo>
                    <a:pt x="4239" y="1287"/>
                  </a:lnTo>
                  <a:lnTo>
                    <a:pt x="4239" y="691"/>
                  </a:lnTo>
                  <a:cubicBezTo>
                    <a:pt x="4239" y="524"/>
                    <a:pt x="4144" y="334"/>
                    <a:pt x="4025" y="215"/>
                  </a:cubicBezTo>
                  <a:cubicBezTo>
                    <a:pt x="3906" y="96"/>
                    <a:pt x="3739" y="1"/>
                    <a:pt x="3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2" name="Google Shape;6302;p68"/>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306"/>
        <p:cNvGrpSpPr/>
        <p:nvPr/>
      </p:nvGrpSpPr>
      <p:grpSpPr>
        <a:xfrm>
          <a:off x="0" y="0"/>
          <a:ext cx="0" cy="0"/>
          <a:chOff x="0" y="0"/>
          <a:chExt cx="0" cy="0"/>
        </a:xfrm>
      </p:grpSpPr>
      <p:sp>
        <p:nvSpPr>
          <p:cNvPr id="6307" name="Google Shape;6307;p69"/>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6308" name="Google Shape;6308;p69"/>
          <p:cNvGrpSpPr/>
          <p:nvPr/>
        </p:nvGrpSpPr>
        <p:grpSpPr>
          <a:xfrm>
            <a:off x="7358173" y="3367884"/>
            <a:ext cx="370785" cy="372960"/>
            <a:chOff x="7372290" y="3433472"/>
            <a:chExt cx="370785" cy="372960"/>
          </a:xfrm>
        </p:grpSpPr>
        <p:sp>
          <p:nvSpPr>
            <p:cNvPr id="6309" name="Google Shape;6309;p69"/>
            <p:cNvSpPr/>
            <p:nvPr/>
          </p:nvSpPr>
          <p:spPr>
            <a:xfrm>
              <a:off x="7679539" y="3439947"/>
              <a:ext cx="50036" cy="50133"/>
            </a:xfrm>
            <a:custGeom>
              <a:avLst/>
              <a:gdLst/>
              <a:ahLst/>
              <a:cxnLst/>
              <a:rect l="l" t="t" r="r" b="b"/>
              <a:pathLst>
                <a:path w="1501" h="1502" extrusionOk="0">
                  <a:moveTo>
                    <a:pt x="1500" y="763"/>
                  </a:moveTo>
                  <a:cubicBezTo>
                    <a:pt x="1500" y="334"/>
                    <a:pt x="1167" y="1"/>
                    <a:pt x="738" y="1"/>
                  </a:cubicBezTo>
                  <a:cubicBezTo>
                    <a:pt x="334" y="1"/>
                    <a:pt x="0" y="334"/>
                    <a:pt x="0" y="763"/>
                  </a:cubicBezTo>
                  <a:cubicBezTo>
                    <a:pt x="0" y="1168"/>
                    <a:pt x="334" y="1501"/>
                    <a:pt x="738" y="1501"/>
                  </a:cubicBezTo>
                  <a:cubicBezTo>
                    <a:pt x="1167" y="1501"/>
                    <a:pt x="1500" y="1144"/>
                    <a:pt x="1500" y="76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7695406" y="3439947"/>
              <a:ext cx="34168" cy="50133"/>
            </a:xfrm>
            <a:custGeom>
              <a:avLst/>
              <a:gdLst/>
              <a:ahLst/>
              <a:cxnLst/>
              <a:rect l="l" t="t" r="r" b="b"/>
              <a:pathLst>
                <a:path w="1025" h="1502" extrusionOk="0">
                  <a:moveTo>
                    <a:pt x="262" y="1501"/>
                  </a:moveTo>
                  <a:cubicBezTo>
                    <a:pt x="691" y="1501"/>
                    <a:pt x="1024" y="1168"/>
                    <a:pt x="1024" y="763"/>
                  </a:cubicBezTo>
                  <a:cubicBezTo>
                    <a:pt x="1024" y="334"/>
                    <a:pt x="691" y="1"/>
                    <a:pt x="262" y="1"/>
                  </a:cubicBezTo>
                  <a:cubicBezTo>
                    <a:pt x="191" y="1"/>
                    <a:pt x="72" y="49"/>
                    <a:pt x="0" y="72"/>
                  </a:cubicBezTo>
                  <a:cubicBezTo>
                    <a:pt x="262" y="191"/>
                    <a:pt x="477" y="453"/>
                    <a:pt x="477" y="763"/>
                  </a:cubicBezTo>
                  <a:cubicBezTo>
                    <a:pt x="477" y="1049"/>
                    <a:pt x="310" y="1311"/>
                    <a:pt x="24" y="1430"/>
                  </a:cubicBezTo>
                  <a:cubicBezTo>
                    <a:pt x="96" y="1477"/>
                    <a:pt x="191" y="1501"/>
                    <a:pt x="262" y="150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7451694" y="3714978"/>
              <a:ext cx="45269" cy="80306"/>
            </a:xfrm>
            <a:custGeom>
              <a:avLst/>
              <a:gdLst/>
              <a:ahLst/>
              <a:cxnLst/>
              <a:rect l="l" t="t" r="r" b="b"/>
              <a:pathLst>
                <a:path w="1358" h="2406" extrusionOk="0">
                  <a:moveTo>
                    <a:pt x="1358" y="2406"/>
                  </a:moveTo>
                  <a:lnTo>
                    <a:pt x="1358" y="525"/>
                  </a:lnTo>
                  <a:cubicBezTo>
                    <a:pt x="1191" y="453"/>
                    <a:pt x="1001" y="334"/>
                    <a:pt x="858" y="191"/>
                  </a:cubicBezTo>
                  <a:lnTo>
                    <a:pt x="667" y="191"/>
                  </a:lnTo>
                  <a:cubicBezTo>
                    <a:pt x="524" y="191"/>
                    <a:pt x="191" y="144"/>
                    <a:pt x="0" y="1"/>
                  </a:cubicBezTo>
                  <a:lnTo>
                    <a:pt x="0" y="2358"/>
                  </a:lnTo>
                  <a:lnTo>
                    <a:pt x="1358" y="235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7536632" y="3729297"/>
              <a:ext cx="46069" cy="65987"/>
            </a:xfrm>
            <a:custGeom>
              <a:avLst/>
              <a:gdLst/>
              <a:ahLst/>
              <a:cxnLst/>
              <a:rect l="l" t="t" r="r" b="b"/>
              <a:pathLst>
                <a:path w="1382" h="1977" extrusionOk="0">
                  <a:moveTo>
                    <a:pt x="1382" y="1977"/>
                  </a:moveTo>
                  <a:lnTo>
                    <a:pt x="1382" y="0"/>
                  </a:lnTo>
                  <a:cubicBezTo>
                    <a:pt x="1167" y="119"/>
                    <a:pt x="929" y="191"/>
                    <a:pt x="691" y="191"/>
                  </a:cubicBezTo>
                  <a:cubicBezTo>
                    <a:pt x="453" y="191"/>
                    <a:pt x="215" y="119"/>
                    <a:pt x="1" y="0"/>
                  </a:cubicBezTo>
                  <a:lnTo>
                    <a:pt x="1" y="1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7622369" y="3716580"/>
              <a:ext cx="45269" cy="79505"/>
            </a:xfrm>
            <a:custGeom>
              <a:avLst/>
              <a:gdLst/>
              <a:ahLst/>
              <a:cxnLst/>
              <a:rect l="l" t="t" r="r" b="b"/>
              <a:pathLst>
                <a:path w="1358" h="2382" extrusionOk="0">
                  <a:moveTo>
                    <a:pt x="1358" y="2358"/>
                  </a:moveTo>
                  <a:lnTo>
                    <a:pt x="1358" y="0"/>
                  </a:lnTo>
                  <a:cubicBezTo>
                    <a:pt x="1144" y="119"/>
                    <a:pt x="834" y="167"/>
                    <a:pt x="667" y="167"/>
                  </a:cubicBezTo>
                  <a:lnTo>
                    <a:pt x="501" y="167"/>
                  </a:lnTo>
                  <a:cubicBezTo>
                    <a:pt x="358" y="334"/>
                    <a:pt x="191" y="405"/>
                    <a:pt x="0" y="500"/>
                  </a:cubicBezTo>
                  <a:lnTo>
                    <a:pt x="0" y="2382"/>
                  </a:lnTo>
                  <a:lnTo>
                    <a:pt x="1358" y="238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7450094" y="3730098"/>
              <a:ext cx="46869" cy="65987"/>
            </a:xfrm>
            <a:custGeom>
              <a:avLst/>
              <a:gdLst/>
              <a:ahLst/>
              <a:cxnLst/>
              <a:rect l="l" t="t" r="r" b="b"/>
              <a:pathLst>
                <a:path w="1406" h="1977" extrusionOk="0">
                  <a:moveTo>
                    <a:pt x="1406" y="524"/>
                  </a:moveTo>
                  <a:cubicBezTo>
                    <a:pt x="1239" y="453"/>
                    <a:pt x="1049" y="334"/>
                    <a:pt x="906" y="191"/>
                  </a:cubicBezTo>
                  <a:lnTo>
                    <a:pt x="715" y="191"/>
                  </a:lnTo>
                  <a:cubicBezTo>
                    <a:pt x="501" y="191"/>
                    <a:pt x="310" y="119"/>
                    <a:pt x="96" y="48"/>
                  </a:cubicBezTo>
                  <a:cubicBezTo>
                    <a:pt x="72" y="48"/>
                    <a:pt x="25" y="0"/>
                    <a:pt x="1" y="0"/>
                  </a:cubicBezTo>
                  <a:lnTo>
                    <a:pt x="1" y="453"/>
                  </a:lnTo>
                  <a:cubicBezTo>
                    <a:pt x="96" y="476"/>
                    <a:pt x="191" y="476"/>
                    <a:pt x="239" y="476"/>
                  </a:cubicBezTo>
                  <a:lnTo>
                    <a:pt x="429" y="476"/>
                  </a:lnTo>
                  <a:cubicBezTo>
                    <a:pt x="572" y="643"/>
                    <a:pt x="715" y="715"/>
                    <a:pt x="906" y="810"/>
                  </a:cubicBezTo>
                  <a:lnTo>
                    <a:pt x="906" y="1977"/>
                  </a:lnTo>
                  <a:lnTo>
                    <a:pt x="1358" y="1977"/>
                  </a:lnTo>
                  <a:lnTo>
                    <a:pt x="1358" y="52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7536632" y="3744383"/>
              <a:ext cx="46069" cy="50133"/>
            </a:xfrm>
            <a:custGeom>
              <a:avLst/>
              <a:gdLst/>
              <a:ahLst/>
              <a:cxnLst/>
              <a:rect l="l" t="t" r="r" b="b"/>
              <a:pathLst>
                <a:path w="1382" h="1502" extrusionOk="0">
                  <a:moveTo>
                    <a:pt x="691" y="167"/>
                  </a:moveTo>
                  <a:cubicBezTo>
                    <a:pt x="453" y="167"/>
                    <a:pt x="215" y="120"/>
                    <a:pt x="1" y="1"/>
                  </a:cubicBezTo>
                  <a:lnTo>
                    <a:pt x="1" y="406"/>
                  </a:lnTo>
                  <a:cubicBezTo>
                    <a:pt x="358" y="572"/>
                    <a:pt x="739" y="644"/>
                    <a:pt x="1072" y="477"/>
                  </a:cubicBezTo>
                  <a:lnTo>
                    <a:pt x="1072" y="1501"/>
                  </a:lnTo>
                  <a:lnTo>
                    <a:pt x="1382" y="1501"/>
                  </a:lnTo>
                  <a:lnTo>
                    <a:pt x="1382" y="1"/>
                  </a:lnTo>
                  <a:cubicBezTo>
                    <a:pt x="1167" y="120"/>
                    <a:pt x="929" y="167"/>
                    <a:pt x="691" y="16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7622369" y="3730098"/>
              <a:ext cx="45269" cy="65987"/>
            </a:xfrm>
            <a:custGeom>
              <a:avLst/>
              <a:gdLst/>
              <a:ahLst/>
              <a:cxnLst/>
              <a:rect l="l" t="t" r="r" b="b"/>
              <a:pathLst>
                <a:path w="1358" h="1977" extrusionOk="0">
                  <a:moveTo>
                    <a:pt x="1358" y="1953"/>
                  </a:moveTo>
                  <a:lnTo>
                    <a:pt x="1358" y="0"/>
                  </a:lnTo>
                  <a:cubicBezTo>
                    <a:pt x="1144" y="119"/>
                    <a:pt x="905" y="191"/>
                    <a:pt x="667" y="191"/>
                  </a:cubicBezTo>
                  <a:lnTo>
                    <a:pt x="501" y="191"/>
                  </a:lnTo>
                  <a:cubicBezTo>
                    <a:pt x="358" y="334"/>
                    <a:pt x="191" y="429"/>
                    <a:pt x="0" y="524"/>
                  </a:cubicBezTo>
                  <a:lnTo>
                    <a:pt x="0" y="834"/>
                  </a:lnTo>
                  <a:cubicBezTo>
                    <a:pt x="262" y="881"/>
                    <a:pt x="715" y="691"/>
                    <a:pt x="953" y="572"/>
                  </a:cubicBezTo>
                  <a:lnTo>
                    <a:pt x="953" y="1977"/>
                  </a:lnTo>
                  <a:lnTo>
                    <a:pt x="1358" y="1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7381024" y="3545687"/>
              <a:ext cx="177876" cy="190786"/>
            </a:xfrm>
            <a:custGeom>
              <a:avLst/>
              <a:gdLst/>
              <a:ahLst/>
              <a:cxnLst/>
              <a:rect l="l" t="t" r="r" b="b"/>
              <a:pathLst>
                <a:path w="5336" h="5716" extrusionOk="0">
                  <a:moveTo>
                    <a:pt x="4145" y="1096"/>
                  </a:moveTo>
                  <a:cubicBezTo>
                    <a:pt x="3978" y="476"/>
                    <a:pt x="3454" y="0"/>
                    <a:pt x="2763" y="0"/>
                  </a:cubicBezTo>
                  <a:cubicBezTo>
                    <a:pt x="2001" y="0"/>
                    <a:pt x="1358" y="619"/>
                    <a:pt x="1358" y="1405"/>
                  </a:cubicBezTo>
                  <a:cubicBezTo>
                    <a:pt x="1358" y="1477"/>
                    <a:pt x="1358" y="1572"/>
                    <a:pt x="1406" y="1643"/>
                  </a:cubicBezTo>
                  <a:cubicBezTo>
                    <a:pt x="977" y="1882"/>
                    <a:pt x="691" y="2310"/>
                    <a:pt x="691" y="2858"/>
                  </a:cubicBezTo>
                  <a:cubicBezTo>
                    <a:pt x="691" y="2953"/>
                    <a:pt x="691" y="3025"/>
                    <a:pt x="715" y="3096"/>
                  </a:cubicBezTo>
                  <a:cubicBezTo>
                    <a:pt x="287" y="3334"/>
                    <a:pt x="1" y="3787"/>
                    <a:pt x="1" y="4311"/>
                  </a:cubicBezTo>
                  <a:cubicBezTo>
                    <a:pt x="1" y="5096"/>
                    <a:pt x="620" y="5716"/>
                    <a:pt x="1406" y="5716"/>
                  </a:cubicBezTo>
                  <a:cubicBezTo>
                    <a:pt x="1668" y="5716"/>
                    <a:pt x="1906" y="5644"/>
                    <a:pt x="2073" y="5525"/>
                  </a:cubicBezTo>
                  <a:cubicBezTo>
                    <a:pt x="2287" y="5644"/>
                    <a:pt x="2525" y="5716"/>
                    <a:pt x="2763" y="5716"/>
                  </a:cubicBezTo>
                  <a:lnTo>
                    <a:pt x="2954" y="5716"/>
                  </a:lnTo>
                  <a:cubicBezTo>
                    <a:pt x="3502" y="5263"/>
                    <a:pt x="5335" y="2382"/>
                    <a:pt x="4145" y="109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7467561" y="3558404"/>
              <a:ext cx="182609" cy="190786"/>
            </a:xfrm>
            <a:custGeom>
              <a:avLst/>
              <a:gdLst/>
              <a:ahLst/>
              <a:cxnLst/>
              <a:rect l="l" t="t" r="r" b="b"/>
              <a:pathLst>
                <a:path w="5478" h="5716" extrusionOk="0">
                  <a:moveTo>
                    <a:pt x="4121" y="1643"/>
                  </a:moveTo>
                  <a:cubicBezTo>
                    <a:pt x="4121" y="1548"/>
                    <a:pt x="4168" y="1453"/>
                    <a:pt x="4168" y="1405"/>
                  </a:cubicBezTo>
                  <a:cubicBezTo>
                    <a:pt x="4168" y="1167"/>
                    <a:pt x="4097" y="929"/>
                    <a:pt x="3978" y="715"/>
                  </a:cubicBezTo>
                  <a:cubicBezTo>
                    <a:pt x="3740" y="310"/>
                    <a:pt x="3287" y="0"/>
                    <a:pt x="2763" y="0"/>
                  </a:cubicBezTo>
                  <a:cubicBezTo>
                    <a:pt x="2239" y="0"/>
                    <a:pt x="1787" y="310"/>
                    <a:pt x="1549" y="715"/>
                  </a:cubicBezTo>
                  <a:cubicBezTo>
                    <a:pt x="1430" y="929"/>
                    <a:pt x="1358" y="1167"/>
                    <a:pt x="1358" y="1405"/>
                  </a:cubicBezTo>
                  <a:cubicBezTo>
                    <a:pt x="1358" y="1501"/>
                    <a:pt x="1358" y="1572"/>
                    <a:pt x="1382" y="1643"/>
                  </a:cubicBezTo>
                  <a:cubicBezTo>
                    <a:pt x="977" y="1882"/>
                    <a:pt x="667" y="2334"/>
                    <a:pt x="667" y="2858"/>
                  </a:cubicBezTo>
                  <a:cubicBezTo>
                    <a:pt x="667" y="2953"/>
                    <a:pt x="667" y="3048"/>
                    <a:pt x="715" y="3096"/>
                  </a:cubicBezTo>
                  <a:cubicBezTo>
                    <a:pt x="286" y="3334"/>
                    <a:pt x="1" y="3787"/>
                    <a:pt x="1" y="4311"/>
                  </a:cubicBezTo>
                  <a:cubicBezTo>
                    <a:pt x="1" y="4477"/>
                    <a:pt x="24" y="4620"/>
                    <a:pt x="48" y="4739"/>
                  </a:cubicBezTo>
                  <a:cubicBezTo>
                    <a:pt x="120" y="4954"/>
                    <a:pt x="239" y="5144"/>
                    <a:pt x="382" y="5311"/>
                  </a:cubicBezTo>
                  <a:cubicBezTo>
                    <a:pt x="525" y="5454"/>
                    <a:pt x="667" y="5549"/>
                    <a:pt x="882" y="5620"/>
                  </a:cubicBezTo>
                  <a:cubicBezTo>
                    <a:pt x="1025" y="5692"/>
                    <a:pt x="1215" y="5716"/>
                    <a:pt x="1358" y="5716"/>
                  </a:cubicBezTo>
                  <a:cubicBezTo>
                    <a:pt x="1620" y="5716"/>
                    <a:pt x="1858" y="5668"/>
                    <a:pt x="2049" y="5549"/>
                  </a:cubicBezTo>
                  <a:cubicBezTo>
                    <a:pt x="2263" y="5668"/>
                    <a:pt x="2501" y="5716"/>
                    <a:pt x="2739" y="5716"/>
                  </a:cubicBezTo>
                  <a:cubicBezTo>
                    <a:pt x="2977" y="5716"/>
                    <a:pt x="3216" y="5668"/>
                    <a:pt x="3406" y="5549"/>
                  </a:cubicBezTo>
                  <a:lnTo>
                    <a:pt x="3406" y="5549"/>
                  </a:lnTo>
                  <a:cubicBezTo>
                    <a:pt x="3620" y="5668"/>
                    <a:pt x="3859" y="5716"/>
                    <a:pt x="4097" y="5716"/>
                  </a:cubicBezTo>
                  <a:cubicBezTo>
                    <a:pt x="4287" y="5716"/>
                    <a:pt x="4430" y="5692"/>
                    <a:pt x="4573" y="5620"/>
                  </a:cubicBezTo>
                  <a:cubicBezTo>
                    <a:pt x="4764" y="5573"/>
                    <a:pt x="4930" y="5454"/>
                    <a:pt x="5073" y="5311"/>
                  </a:cubicBezTo>
                  <a:cubicBezTo>
                    <a:pt x="5240" y="5144"/>
                    <a:pt x="5359" y="4954"/>
                    <a:pt x="5407" y="4739"/>
                  </a:cubicBezTo>
                  <a:cubicBezTo>
                    <a:pt x="5430" y="4596"/>
                    <a:pt x="5478" y="4477"/>
                    <a:pt x="5478" y="4311"/>
                  </a:cubicBezTo>
                  <a:cubicBezTo>
                    <a:pt x="5478" y="3787"/>
                    <a:pt x="5168" y="3334"/>
                    <a:pt x="4764" y="3096"/>
                  </a:cubicBezTo>
                  <a:cubicBezTo>
                    <a:pt x="4787" y="3001"/>
                    <a:pt x="4787" y="2929"/>
                    <a:pt x="4787" y="2858"/>
                  </a:cubicBezTo>
                  <a:cubicBezTo>
                    <a:pt x="4835" y="2358"/>
                    <a:pt x="4549" y="1882"/>
                    <a:pt x="4121" y="1643"/>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7566800" y="3545687"/>
              <a:ext cx="169108" cy="190786"/>
            </a:xfrm>
            <a:custGeom>
              <a:avLst/>
              <a:gdLst/>
              <a:ahLst/>
              <a:cxnLst/>
              <a:rect l="l" t="t" r="r" b="b"/>
              <a:pathLst>
                <a:path w="5073" h="5716" extrusionOk="0">
                  <a:moveTo>
                    <a:pt x="4430" y="2858"/>
                  </a:moveTo>
                  <a:cubicBezTo>
                    <a:pt x="4430" y="2310"/>
                    <a:pt x="4120" y="1882"/>
                    <a:pt x="3716" y="1643"/>
                  </a:cubicBezTo>
                  <a:cubicBezTo>
                    <a:pt x="3716" y="1548"/>
                    <a:pt x="3739" y="1453"/>
                    <a:pt x="3739" y="1405"/>
                  </a:cubicBezTo>
                  <a:cubicBezTo>
                    <a:pt x="3739" y="619"/>
                    <a:pt x="3120" y="0"/>
                    <a:pt x="2334" y="0"/>
                  </a:cubicBezTo>
                  <a:cubicBezTo>
                    <a:pt x="1691" y="0"/>
                    <a:pt x="1120" y="476"/>
                    <a:pt x="977" y="1096"/>
                  </a:cubicBezTo>
                  <a:cubicBezTo>
                    <a:pt x="0" y="2096"/>
                    <a:pt x="1477" y="5073"/>
                    <a:pt x="2144" y="5716"/>
                  </a:cubicBezTo>
                  <a:lnTo>
                    <a:pt x="2310" y="5716"/>
                  </a:lnTo>
                  <a:cubicBezTo>
                    <a:pt x="2572" y="5716"/>
                    <a:pt x="2811" y="5644"/>
                    <a:pt x="3001" y="5525"/>
                  </a:cubicBezTo>
                  <a:cubicBezTo>
                    <a:pt x="3215" y="5644"/>
                    <a:pt x="3430" y="5716"/>
                    <a:pt x="3668" y="5716"/>
                  </a:cubicBezTo>
                  <a:cubicBezTo>
                    <a:pt x="4454" y="5716"/>
                    <a:pt x="5073" y="5073"/>
                    <a:pt x="5073" y="4311"/>
                  </a:cubicBezTo>
                  <a:cubicBezTo>
                    <a:pt x="5073" y="3787"/>
                    <a:pt x="4787" y="3334"/>
                    <a:pt x="4359" y="3096"/>
                  </a:cubicBezTo>
                  <a:cubicBezTo>
                    <a:pt x="4430" y="3025"/>
                    <a:pt x="4430" y="2953"/>
                    <a:pt x="4430" y="285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7531865" y="3558404"/>
              <a:ext cx="118306" cy="190786"/>
            </a:xfrm>
            <a:custGeom>
              <a:avLst/>
              <a:gdLst/>
              <a:ahLst/>
              <a:cxnLst/>
              <a:rect l="l" t="t" r="r" b="b"/>
              <a:pathLst>
                <a:path w="3549" h="5716" extrusionOk="0">
                  <a:moveTo>
                    <a:pt x="2906" y="2858"/>
                  </a:moveTo>
                  <a:cubicBezTo>
                    <a:pt x="2906" y="2334"/>
                    <a:pt x="2620" y="1882"/>
                    <a:pt x="2192" y="1643"/>
                  </a:cubicBezTo>
                  <a:cubicBezTo>
                    <a:pt x="2192" y="1548"/>
                    <a:pt x="2239" y="1453"/>
                    <a:pt x="2239" y="1405"/>
                  </a:cubicBezTo>
                  <a:cubicBezTo>
                    <a:pt x="2239" y="1167"/>
                    <a:pt x="2168" y="929"/>
                    <a:pt x="2049" y="715"/>
                  </a:cubicBezTo>
                  <a:cubicBezTo>
                    <a:pt x="1811" y="310"/>
                    <a:pt x="1358" y="0"/>
                    <a:pt x="834" y="0"/>
                  </a:cubicBezTo>
                  <a:cubicBezTo>
                    <a:pt x="525" y="0"/>
                    <a:pt x="239" y="95"/>
                    <a:pt x="1" y="262"/>
                  </a:cubicBezTo>
                  <a:cubicBezTo>
                    <a:pt x="501" y="262"/>
                    <a:pt x="1191" y="500"/>
                    <a:pt x="1429" y="929"/>
                  </a:cubicBezTo>
                  <a:cubicBezTo>
                    <a:pt x="1549" y="1119"/>
                    <a:pt x="1596" y="1381"/>
                    <a:pt x="1596" y="1620"/>
                  </a:cubicBezTo>
                  <a:cubicBezTo>
                    <a:pt x="1596" y="1691"/>
                    <a:pt x="1596" y="1786"/>
                    <a:pt x="1572" y="1858"/>
                  </a:cubicBezTo>
                  <a:cubicBezTo>
                    <a:pt x="1596" y="1858"/>
                    <a:pt x="1596" y="1882"/>
                    <a:pt x="1644" y="1882"/>
                  </a:cubicBezTo>
                  <a:cubicBezTo>
                    <a:pt x="2025" y="2120"/>
                    <a:pt x="2287" y="2572"/>
                    <a:pt x="2287" y="3072"/>
                  </a:cubicBezTo>
                  <a:cubicBezTo>
                    <a:pt x="2287" y="3168"/>
                    <a:pt x="2287" y="3239"/>
                    <a:pt x="2263" y="3310"/>
                  </a:cubicBezTo>
                  <a:cubicBezTo>
                    <a:pt x="2668" y="3549"/>
                    <a:pt x="2977" y="4001"/>
                    <a:pt x="2977" y="4525"/>
                  </a:cubicBezTo>
                  <a:cubicBezTo>
                    <a:pt x="2977" y="4596"/>
                    <a:pt x="2954" y="4858"/>
                    <a:pt x="2906" y="4954"/>
                  </a:cubicBezTo>
                  <a:cubicBezTo>
                    <a:pt x="2906" y="4954"/>
                    <a:pt x="2787" y="5335"/>
                    <a:pt x="2168" y="5716"/>
                  </a:cubicBezTo>
                  <a:lnTo>
                    <a:pt x="2168" y="5716"/>
                  </a:lnTo>
                  <a:cubicBezTo>
                    <a:pt x="2358" y="5716"/>
                    <a:pt x="2501" y="5692"/>
                    <a:pt x="2644" y="5620"/>
                  </a:cubicBezTo>
                  <a:cubicBezTo>
                    <a:pt x="2835" y="5573"/>
                    <a:pt x="3001" y="5454"/>
                    <a:pt x="3144" y="5311"/>
                  </a:cubicBezTo>
                  <a:cubicBezTo>
                    <a:pt x="3311" y="5144"/>
                    <a:pt x="3430" y="4954"/>
                    <a:pt x="3478" y="4739"/>
                  </a:cubicBezTo>
                  <a:cubicBezTo>
                    <a:pt x="3501" y="4596"/>
                    <a:pt x="3549" y="4477"/>
                    <a:pt x="3549" y="4311"/>
                  </a:cubicBezTo>
                  <a:cubicBezTo>
                    <a:pt x="3549" y="3787"/>
                    <a:pt x="3239" y="3334"/>
                    <a:pt x="2835" y="3096"/>
                  </a:cubicBezTo>
                  <a:cubicBezTo>
                    <a:pt x="2906" y="3048"/>
                    <a:pt x="2906" y="2953"/>
                    <a:pt x="2906" y="285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7616802" y="3545687"/>
              <a:ext cx="118339" cy="190786"/>
            </a:xfrm>
            <a:custGeom>
              <a:avLst/>
              <a:gdLst/>
              <a:ahLst/>
              <a:cxnLst/>
              <a:rect l="l" t="t" r="r" b="b"/>
              <a:pathLst>
                <a:path w="3550" h="5716" extrusionOk="0">
                  <a:moveTo>
                    <a:pt x="2930" y="2858"/>
                  </a:moveTo>
                  <a:cubicBezTo>
                    <a:pt x="2930" y="2310"/>
                    <a:pt x="2620" y="1882"/>
                    <a:pt x="2216" y="1643"/>
                  </a:cubicBezTo>
                  <a:cubicBezTo>
                    <a:pt x="2216" y="1548"/>
                    <a:pt x="2239" y="1453"/>
                    <a:pt x="2239" y="1405"/>
                  </a:cubicBezTo>
                  <a:cubicBezTo>
                    <a:pt x="2239" y="1167"/>
                    <a:pt x="2192" y="905"/>
                    <a:pt x="2073" y="715"/>
                  </a:cubicBezTo>
                  <a:cubicBezTo>
                    <a:pt x="1834" y="286"/>
                    <a:pt x="1382" y="0"/>
                    <a:pt x="834" y="0"/>
                  </a:cubicBezTo>
                  <a:cubicBezTo>
                    <a:pt x="549" y="0"/>
                    <a:pt x="239" y="95"/>
                    <a:pt x="1" y="262"/>
                  </a:cubicBezTo>
                  <a:cubicBezTo>
                    <a:pt x="525" y="262"/>
                    <a:pt x="1287" y="405"/>
                    <a:pt x="1525" y="834"/>
                  </a:cubicBezTo>
                  <a:cubicBezTo>
                    <a:pt x="1644" y="1024"/>
                    <a:pt x="1715" y="1262"/>
                    <a:pt x="1715" y="1500"/>
                  </a:cubicBezTo>
                  <a:cubicBezTo>
                    <a:pt x="1715" y="1596"/>
                    <a:pt x="1715" y="1691"/>
                    <a:pt x="1668" y="1762"/>
                  </a:cubicBezTo>
                  <a:cubicBezTo>
                    <a:pt x="1715" y="1762"/>
                    <a:pt x="1715" y="1786"/>
                    <a:pt x="1739" y="1786"/>
                  </a:cubicBezTo>
                  <a:cubicBezTo>
                    <a:pt x="2120" y="2024"/>
                    <a:pt x="2382" y="2477"/>
                    <a:pt x="2382" y="2977"/>
                  </a:cubicBezTo>
                  <a:cubicBezTo>
                    <a:pt x="2382" y="3072"/>
                    <a:pt x="2382" y="3144"/>
                    <a:pt x="2358" y="3215"/>
                  </a:cubicBezTo>
                  <a:cubicBezTo>
                    <a:pt x="2787" y="3453"/>
                    <a:pt x="3073" y="3906"/>
                    <a:pt x="3073" y="4430"/>
                  </a:cubicBezTo>
                  <a:lnTo>
                    <a:pt x="3073" y="4573"/>
                  </a:lnTo>
                  <a:cubicBezTo>
                    <a:pt x="3073" y="4668"/>
                    <a:pt x="3049" y="4763"/>
                    <a:pt x="3025" y="4858"/>
                  </a:cubicBezTo>
                  <a:lnTo>
                    <a:pt x="3025" y="4858"/>
                  </a:lnTo>
                  <a:cubicBezTo>
                    <a:pt x="2978" y="4906"/>
                    <a:pt x="2978" y="4930"/>
                    <a:pt x="2954" y="5001"/>
                  </a:cubicBezTo>
                  <a:cubicBezTo>
                    <a:pt x="2906" y="5144"/>
                    <a:pt x="2787" y="5287"/>
                    <a:pt x="2668" y="5406"/>
                  </a:cubicBezTo>
                  <a:cubicBezTo>
                    <a:pt x="2597" y="5477"/>
                    <a:pt x="2239" y="5644"/>
                    <a:pt x="2192" y="5716"/>
                  </a:cubicBezTo>
                  <a:lnTo>
                    <a:pt x="2192" y="5716"/>
                  </a:lnTo>
                  <a:cubicBezTo>
                    <a:pt x="2358" y="5716"/>
                    <a:pt x="2501" y="5668"/>
                    <a:pt x="2668" y="5620"/>
                  </a:cubicBezTo>
                  <a:cubicBezTo>
                    <a:pt x="2835" y="5573"/>
                    <a:pt x="3025" y="5430"/>
                    <a:pt x="3168" y="5287"/>
                  </a:cubicBezTo>
                  <a:cubicBezTo>
                    <a:pt x="3311" y="5144"/>
                    <a:pt x="3430" y="4930"/>
                    <a:pt x="3502" y="4739"/>
                  </a:cubicBezTo>
                  <a:cubicBezTo>
                    <a:pt x="3525" y="4573"/>
                    <a:pt x="3549" y="4453"/>
                    <a:pt x="3549" y="4311"/>
                  </a:cubicBezTo>
                  <a:cubicBezTo>
                    <a:pt x="3549" y="3787"/>
                    <a:pt x="3263" y="3334"/>
                    <a:pt x="2835" y="3096"/>
                  </a:cubicBezTo>
                  <a:cubicBezTo>
                    <a:pt x="2930" y="3025"/>
                    <a:pt x="2930" y="2953"/>
                    <a:pt x="2930" y="285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7446127" y="3545687"/>
              <a:ext cx="73070" cy="190786"/>
            </a:xfrm>
            <a:custGeom>
              <a:avLst/>
              <a:gdLst/>
              <a:ahLst/>
              <a:cxnLst/>
              <a:rect l="l" t="t" r="r" b="b"/>
              <a:pathLst>
                <a:path w="2192" h="5716" extrusionOk="0">
                  <a:moveTo>
                    <a:pt x="2001" y="1786"/>
                  </a:moveTo>
                  <a:cubicBezTo>
                    <a:pt x="2001" y="1548"/>
                    <a:pt x="2073" y="1310"/>
                    <a:pt x="2192" y="1096"/>
                  </a:cubicBezTo>
                  <a:cubicBezTo>
                    <a:pt x="2025" y="476"/>
                    <a:pt x="1501" y="0"/>
                    <a:pt x="810" y="0"/>
                  </a:cubicBezTo>
                  <a:cubicBezTo>
                    <a:pt x="691" y="0"/>
                    <a:pt x="596" y="0"/>
                    <a:pt x="477" y="24"/>
                  </a:cubicBezTo>
                  <a:cubicBezTo>
                    <a:pt x="1001" y="167"/>
                    <a:pt x="1430" y="596"/>
                    <a:pt x="1549" y="1096"/>
                  </a:cubicBezTo>
                  <a:cubicBezTo>
                    <a:pt x="1430" y="1310"/>
                    <a:pt x="1382" y="1548"/>
                    <a:pt x="1382" y="1786"/>
                  </a:cubicBezTo>
                  <a:cubicBezTo>
                    <a:pt x="1382" y="1882"/>
                    <a:pt x="1382" y="1953"/>
                    <a:pt x="1406" y="2024"/>
                  </a:cubicBezTo>
                  <a:cubicBezTo>
                    <a:pt x="1001" y="2263"/>
                    <a:pt x="691" y="2715"/>
                    <a:pt x="691" y="3239"/>
                  </a:cubicBezTo>
                  <a:cubicBezTo>
                    <a:pt x="691" y="3334"/>
                    <a:pt x="691" y="3429"/>
                    <a:pt x="715" y="3477"/>
                  </a:cubicBezTo>
                  <a:cubicBezTo>
                    <a:pt x="310" y="3715"/>
                    <a:pt x="1" y="4168"/>
                    <a:pt x="1" y="4692"/>
                  </a:cubicBezTo>
                  <a:cubicBezTo>
                    <a:pt x="1" y="4858"/>
                    <a:pt x="72" y="5335"/>
                    <a:pt x="120" y="5454"/>
                  </a:cubicBezTo>
                  <a:cubicBezTo>
                    <a:pt x="167" y="5477"/>
                    <a:pt x="191" y="5525"/>
                    <a:pt x="215" y="5573"/>
                  </a:cubicBezTo>
                  <a:cubicBezTo>
                    <a:pt x="406" y="5644"/>
                    <a:pt x="596" y="5716"/>
                    <a:pt x="834" y="5716"/>
                  </a:cubicBezTo>
                  <a:lnTo>
                    <a:pt x="1025" y="5716"/>
                  </a:lnTo>
                  <a:cubicBezTo>
                    <a:pt x="882" y="5573"/>
                    <a:pt x="763" y="5358"/>
                    <a:pt x="691" y="5144"/>
                  </a:cubicBezTo>
                  <a:cubicBezTo>
                    <a:pt x="667" y="5001"/>
                    <a:pt x="644" y="4882"/>
                    <a:pt x="644" y="4739"/>
                  </a:cubicBezTo>
                  <a:cubicBezTo>
                    <a:pt x="644" y="4192"/>
                    <a:pt x="929" y="3739"/>
                    <a:pt x="1358" y="3501"/>
                  </a:cubicBezTo>
                  <a:cubicBezTo>
                    <a:pt x="1358" y="3429"/>
                    <a:pt x="1310" y="3334"/>
                    <a:pt x="1310" y="3263"/>
                  </a:cubicBezTo>
                  <a:cubicBezTo>
                    <a:pt x="1310" y="2739"/>
                    <a:pt x="1620" y="2286"/>
                    <a:pt x="2025" y="2048"/>
                  </a:cubicBezTo>
                  <a:cubicBezTo>
                    <a:pt x="2001" y="1953"/>
                    <a:pt x="2001" y="1882"/>
                    <a:pt x="2001" y="178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7488996" y="3437578"/>
              <a:ext cx="114339" cy="80306"/>
            </a:xfrm>
            <a:custGeom>
              <a:avLst/>
              <a:gdLst/>
              <a:ahLst/>
              <a:cxnLst/>
              <a:rect l="l" t="t" r="r" b="b"/>
              <a:pathLst>
                <a:path w="3430" h="2406" extrusionOk="0">
                  <a:moveTo>
                    <a:pt x="3430" y="1929"/>
                  </a:moveTo>
                  <a:cubicBezTo>
                    <a:pt x="3430" y="1691"/>
                    <a:pt x="3311" y="1548"/>
                    <a:pt x="3120" y="1477"/>
                  </a:cubicBezTo>
                  <a:cubicBezTo>
                    <a:pt x="3192" y="1382"/>
                    <a:pt x="3216" y="1263"/>
                    <a:pt x="3216" y="1191"/>
                  </a:cubicBezTo>
                  <a:cubicBezTo>
                    <a:pt x="3216" y="858"/>
                    <a:pt x="2954" y="596"/>
                    <a:pt x="2644" y="596"/>
                  </a:cubicBezTo>
                  <a:cubicBezTo>
                    <a:pt x="2596" y="596"/>
                    <a:pt x="2525" y="596"/>
                    <a:pt x="2477" y="620"/>
                  </a:cubicBezTo>
                  <a:cubicBezTo>
                    <a:pt x="2001" y="0"/>
                    <a:pt x="1025" y="72"/>
                    <a:pt x="620" y="762"/>
                  </a:cubicBezTo>
                  <a:cubicBezTo>
                    <a:pt x="501" y="953"/>
                    <a:pt x="453" y="1191"/>
                    <a:pt x="477" y="1453"/>
                  </a:cubicBezTo>
                  <a:cubicBezTo>
                    <a:pt x="215" y="1453"/>
                    <a:pt x="1" y="1667"/>
                    <a:pt x="1" y="1929"/>
                  </a:cubicBezTo>
                  <a:lnTo>
                    <a:pt x="1" y="1977"/>
                  </a:lnTo>
                  <a:cubicBezTo>
                    <a:pt x="24" y="2215"/>
                    <a:pt x="239" y="2406"/>
                    <a:pt x="477" y="2406"/>
                  </a:cubicBezTo>
                  <a:lnTo>
                    <a:pt x="2977" y="2406"/>
                  </a:lnTo>
                  <a:cubicBezTo>
                    <a:pt x="3216" y="2406"/>
                    <a:pt x="3430" y="2168"/>
                    <a:pt x="3430" y="1929"/>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7432626" y="3439947"/>
              <a:ext cx="77037" cy="62850"/>
            </a:xfrm>
            <a:custGeom>
              <a:avLst/>
              <a:gdLst/>
              <a:ahLst/>
              <a:cxnLst/>
              <a:rect l="l" t="t" r="r" b="b"/>
              <a:pathLst>
                <a:path w="2311" h="1883" extrusionOk="0">
                  <a:moveTo>
                    <a:pt x="2168" y="1382"/>
                  </a:moveTo>
                  <a:cubicBezTo>
                    <a:pt x="2168" y="1120"/>
                    <a:pt x="2239" y="882"/>
                    <a:pt x="2311" y="691"/>
                  </a:cubicBezTo>
                  <a:lnTo>
                    <a:pt x="2287" y="691"/>
                  </a:lnTo>
                  <a:cubicBezTo>
                    <a:pt x="2144" y="239"/>
                    <a:pt x="1811" y="49"/>
                    <a:pt x="1453" y="1"/>
                  </a:cubicBezTo>
                  <a:lnTo>
                    <a:pt x="1311" y="1"/>
                  </a:lnTo>
                  <a:cubicBezTo>
                    <a:pt x="834" y="49"/>
                    <a:pt x="382" y="430"/>
                    <a:pt x="406" y="1073"/>
                  </a:cubicBezTo>
                  <a:cubicBezTo>
                    <a:pt x="168" y="1073"/>
                    <a:pt x="1" y="1263"/>
                    <a:pt x="1" y="1501"/>
                  </a:cubicBezTo>
                  <a:cubicBezTo>
                    <a:pt x="1" y="1692"/>
                    <a:pt x="215" y="1882"/>
                    <a:pt x="406" y="1882"/>
                  </a:cubicBezTo>
                  <a:lnTo>
                    <a:pt x="1692" y="1882"/>
                  </a:lnTo>
                  <a:lnTo>
                    <a:pt x="1692" y="1835"/>
                  </a:lnTo>
                  <a:cubicBezTo>
                    <a:pt x="1668" y="1596"/>
                    <a:pt x="1906" y="1382"/>
                    <a:pt x="2168" y="1382"/>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7469162" y="3439947"/>
              <a:ext cx="40502" cy="63651"/>
            </a:xfrm>
            <a:custGeom>
              <a:avLst/>
              <a:gdLst/>
              <a:ahLst/>
              <a:cxnLst/>
              <a:rect l="l" t="t" r="r" b="b"/>
              <a:pathLst>
                <a:path w="1215" h="1907" extrusionOk="0">
                  <a:moveTo>
                    <a:pt x="1072" y="1382"/>
                  </a:moveTo>
                  <a:cubicBezTo>
                    <a:pt x="1072" y="1120"/>
                    <a:pt x="1143" y="882"/>
                    <a:pt x="1215" y="691"/>
                  </a:cubicBezTo>
                  <a:lnTo>
                    <a:pt x="1191" y="691"/>
                  </a:lnTo>
                  <a:cubicBezTo>
                    <a:pt x="1048" y="239"/>
                    <a:pt x="715" y="49"/>
                    <a:pt x="357" y="1"/>
                  </a:cubicBezTo>
                  <a:lnTo>
                    <a:pt x="215" y="1"/>
                  </a:lnTo>
                  <a:lnTo>
                    <a:pt x="191" y="1"/>
                  </a:lnTo>
                  <a:cubicBezTo>
                    <a:pt x="262" y="239"/>
                    <a:pt x="310" y="477"/>
                    <a:pt x="310" y="787"/>
                  </a:cubicBezTo>
                  <a:cubicBezTo>
                    <a:pt x="310" y="1192"/>
                    <a:pt x="191" y="1620"/>
                    <a:pt x="0" y="1906"/>
                  </a:cubicBezTo>
                  <a:lnTo>
                    <a:pt x="596" y="1906"/>
                  </a:lnTo>
                  <a:lnTo>
                    <a:pt x="596" y="1858"/>
                  </a:lnTo>
                  <a:cubicBezTo>
                    <a:pt x="572" y="1596"/>
                    <a:pt x="810" y="1382"/>
                    <a:pt x="1072" y="138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7539798" y="3443919"/>
              <a:ext cx="63537" cy="73965"/>
            </a:xfrm>
            <a:custGeom>
              <a:avLst/>
              <a:gdLst/>
              <a:ahLst/>
              <a:cxnLst/>
              <a:rect l="l" t="t" r="r" b="b"/>
              <a:pathLst>
                <a:path w="1906" h="2216" extrusionOk="0">
                  <a:moveTo>
                    <a:pt x="1430" y="2216"/>
                  </a:moveTo>
                  <a:cubicBezTo>
                    <a:pt x="1692" y="2216"/>
                    <a:pt x="1906" y="1978"/>
                    <a:pt x="1906" y="1739"/>
                  </a:cubicBezTo>
                  <a:cubicBezTo>
                    <a:pt x="1906" y="1501"/>
                    <a:pt x="1787" y="1335"/>
                    <a:pt x="1596" y="1287"/>
                  </a:cubicBezTo>
                  <a:cubicBezTo>
                    <a:pt x="1668" y="1192"/>
                    <a:pt x="1692" y="1073"/>
                    <a:pt x="1692" y="977"/>
                  </a:cubicBezTo>
                  <a:cubicBezTo>
                    <a:pt x="1692" y="668"/>
                    <a:pt x="1430" y="382"/>
                    <a:pt x="1120" y="382"/>
                  </a:cubicBezTo>
                  <a:cubicBezTo>
                    <a:pt x="1072" y="382"/>
                    <a:pt x="1001" y="382"/>
                    <a:pt x="953" y="430"/>
                  </a:cubicBezTo>
                  <a:cubicBezTo>
                    <a:pt x="739" y="168"/>
                    <a:pt x="477" y="49"/>
                    <a:pt x="167" y="1"/>
                  </a:cubicBezTo>
                  <a:cubicBezTo>
                    <a:pt x="287" y="287"/>
                    <a:pt x="382" y="596"/>
                    <a:pt x="382" y="954"/>
                  </a:cubicBezTo>
                  <a:cubicBezTo>
                    <a:pt x="382" y="1430"/>
                    <a:pt x="239" y="1882"/>
                    <a:pt x="1" y="221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7515997" y="3645019"/>
              <a:ext cx="29401" cy="15988"/>
            </a:xfrm>
            <a:custGeom>
              <a:avLst/>
              <a:gdLst/>
              <a:ahLst/>
              <a:cxnLst/>
              <a:rect l="l" t="t" r="r" b="b"/>
              <a:pathLst>
                <a:path w="882" h="479" extrusionOk="0">
                  <a:moveTo>
                    <a:pt x="453" y="1"/>
                  </a:moveTo>
                  <a:cubicBezTo>
                    <a:pt x="286" y="1"/>
                    <a:pt x="143" y="96"/>
                    <a:pt x="48" y="215"/>
                  </a:cubicBezTo>
                  <a:cubicBezTo>
                    <a:pt x="0" y="263"/>
                    <a:pt x="24" y="382"/>
                    <a:pt x="96" y="453"/>
                  </a:cubicBezTo>
                  <a:cubicBezTo>
                    <a:pt x="119" y="477"/>
                    <a:pt x="143" y="477"/>
                    <a:pt x="167" y="477"/>
                  </a:cubicBezTo>
                  <a:cubicBezTo>
                    <a:pt x="238" y="477"/>
                    <a:pt x="262" y="453"/>
                    <a:pt x="286" y="406"/>
                  </a:cubicBezTo>
                  <a:cubicBezTo>
                    <a:pt x="334" y="358"/>
                    <a:pt x="381" y="358"/>
                    <a:pt x="405" y="358"/>
                  </a:cubicBezTo>
                  <a:cubicBezTo>
                    <a:pt x="477" y="358"/>
                    <a:pt x="524" y="382"/>
                    <a:pt x="572" y="406"/>
                  </a:cubicBezTo>
                  <a:cubicBezTo>
                    <a:pt x="603" y="452"/>
                    <a:pt x="653" y="478"/>
                    <a:pt x="704" y="478"/>
                  </a:cubicBezTo>
                  <a:cubicBezTo>
                    <a:pt x="733" y="478"/>
                    <a:pt x="761" y="470"/>
                    <a:pt x="786" y="453"/>
                  </a:cubicBezTo>
                  <a:cubicBezTo>
                    <a:pt x="858" y="382"/>
                    <a:pt x="881" y="287"/>
                    <a:pt x="834" y="215"/>
                  </a:cubicBezTo>
                  <a:cubicBezTo>
                    <a:pt x="762" y="49"/>
                    <a:pt x="620" y="1"/>
                    <a:pt x="45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7543765" y="3597356"/>
              <a:ext cx="31002" cy="15954"/>
            </a:xfrm>
            <a:custGeom>
              <a:avLst/>
              <a:gdLst/>
              <a:ahLst/>
              <a:cxnLst/>
              <a:rect l="l" t="t" r="r" b="b"/>
              <a:pathLst>
                <a:path w="930" h="478" extrusionOk="0">
                  <a:moveTo>
                    <a:pt x="453" y="0"/>
                  </a:moveTo>
                  <a:cubicBezTo>
                    <a:pt x="287" y="0"/>
                    <a:pt x="144" y="95"/>
                    <a:pt x="48" y="214"/>
                  </a:cubicBezTo>
                  <a:cubicBezTo>
                    <a:pt x="1" y="262"/>
                    <a:pt x="25" y="381"/>
                    <a:pt x="96" y="453"/>
                  </a:cubicBezTo>
                  <a:cubicBezTo>
                    <a:pt x="120" y="476"/>
                    <a:pt x="144" y="476"/>
                    <a:pt x="168" y="476"/>
                  </a:cubicBezTo>
                  <a:cubicBezTo>
                    <a:pt x="239" y="476"/>
                    <a:pt x="263" y="453"/>
                    <a:pt x="287" y="405"/>
                  </a:cubicBezTo>
                  <a:cubicBezTo>
                    <a:pt x="334" y="357"/>
                    <a:pt x="382" y="357"/>
                    <a:pt x="406" y="357"/>
                  </a:cubicBezTo>
                  <a:cubicBezTo>
                    <a:pt x="477" y="357"/>
                    <a:pt x="525" y="381"/>
                    <a:pt x="572" y="405"/>
                  </a:cubicBezTo>
                  <a:cubicBezTo>
                    <a:pt x="603" y="451"/>
                    <a:pt x="654" y="477"/>
                    <a:pt x="711" y="477"/>
                  </a:cubicBezTo>
                  <a:cubicBezTo>
                    <a:pt x="743" y="477"/>
                    <a:pt x="777" y="469"/>
                    <a:pt x="811" y="453"/>
                  </a:cubicBezTo>
                  <a:cubicBezTo>
                    <a:pt x="882" y="381"/>
                    <a:pt x="930" y="286"/>
                    <a:pt x="858" y="214"/>
                  </a:cubicBezTo>
                  <a:cubicBezTo>
                    <a:pt x="763" y="95"/>
                    <a:pt x="620" y="0"/>
                    <a:pt x="4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7570767" y="3644251"/>
              <a:ext cx="30202" cy="15921"/>
            </a:xfrm>
            <a:custGeom>
              <a:avLst/>
              <a:gdLst/>
              <a:ahLst/>
              <a:cxnLst/>
              <a:rect l="l" t="t" r="r" b="b"/>
              <a:pathLst>
                <a:path w="906" h="477" extrusionOk="0">
                  <a:moveTo>
                    <a:pt x="477" y="0"/>
                  </a:moveTo>
                  <a:cubicBezTo>
                    <a:pt x="310" y="0"/>
                    <a:pt x="167" y="72"/>
                    <a:pt x="48" y="191"/>
                  </a:cubicBezTo>
                  <a:cubicBezTo>
                    <a:pt x="1" y="262"/>
                    <a:pt x="24" y="381"/>
                    <a:pt x="72" y="429"/>
                  </a:cubicBezTo>
                  <a:cubicBezTo>
                    <a:pt x="102" y="459"/>
                    <a:pt x="140" y="472"/>
                    <a:pt x="178" y="472"/>
                  </a:cubicBezTo>
                  <a:cubicBezTo>
                    <a:pt x="231" y="472"/>
                    <a:pt x="282" y="447"/>
                    <a:pt x="310" y="405"/>
                  </a:cubicBezTo>
                  <a:cubicBezTo>
                    <a:pt x="382" y="381"/>
                    <a:pt x="429" y="357"/>
                    <a:pt x="501" y="357"/>
                  </a:cubicBezTo>
                  <a:cubicBezTo>
                    <a:pt x="524" y="357"/>
                    <a:pt x="596" y="357"/>
                    <a:pt x="620" y="405"/>
                  </a:cubicBezTo>
                  <a:cubicBezTo>
                    <a:pt x="644" y="476"/>
                    <a:pt x="715" y="476"/>
                    <a:pt x="739" y="476"/>
                  </a:cubicBezTo>
                  <a:cubicBezTo>
                    <a:pt x="763" y="476"/>
                    <a:pt x="786" y="476"/>
                    <a:pt x="834" y="429"/>
                  </a:cubicBezTo>
                  <a:cubicBezTo>
                    <a:pt x="882" y="381"/>
                    <a:pt x="905" y="286"/>
                    <a:pt x="858" y="191"/>
                  </a:cubicBezTo>
                  <a:cubicBezTo>
                    <a:pt x="763" y="72"/>
                    <a:pt x="620" y="0"/>
                    <a:pt x="4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7501696" y="3695485"/>
              <a:ext cx="30202" cy="16355"/>
            </a:xfrm>
            <a:custGeom>
              <a:avLst/>
              <a:gdLst/>
              <a:ahLst/>
              <a:cxnLst/>
              <a:rect l="l" t="t" r="r" b="b"/>
              <a:pathLst>
                <a:path w="906" h="490" extrusionOk="0">
                  <a:moveTo>
                    <a:pt x="531" y="1"/>
                  </a:moveTo>
                  <a:cubicBezTo>
                    <a:pt x="505" y="1"/>
                    <a:pt x="478" y="5"/>
                    <a:pt x="453" y="13"/>
                  </a:cubicBezTo>
                  <a:cubicBezTo>
                    <a:pt x="310" y="13"/>
                    <a:pt x="167" y="85"/>
                    <a:pt x="72" y="204"/>
                  </a:cubicBezTo>
                  <a:cubicBezTo>
                    <a:pt x="1" y="275"/>
                    <a:pt x="48" y="394"/>
                    <a:pt x="96" y="442"/>
                  </a:cubicBezTo>
                  <a:cubicBezTo>
                    <a:pt x="120" y="489"/>
                    <a:pt x="167" y="489"/>
                    <a:pt x="191" y="489"/>
                  </a:cubicBezTo>
                  <a:cubicBezTo>
                    <a:pt x="239" y="489"/>
                    <a:pt x="286" y="442"/>
                    <a:pt x="310" y="418"/>
                  </a:cubicBezTo>
                  <a:cubicBezTo>
                    <a:pt x="334" y="370"/>
                    <a:pt x="406" y="370"/>
                    <a:pt x="429" y="370"/>
                  </a:cubicBezTo>
                  <a:cubicBezTo>
                    <a:pt x="477" y="370"/>
                    <a:pt x="548" y="394"/>
                    <a:pt x="572" y="418"/>
                  </a:cubicBezTo>
                  <a:cubicBezTo>
                    <a:pt x="614" y="459"/>
                    <a:pt x="655" y="485"/>
                    <a:pt x="701" y="485"/>
                  </a:cubicBezTo>
                  <a:cubicBezTo>
                    <a:pt x="735" y="485"/>
                    <a:pt x="770" y="472"/>
                    <a:pt x="810" y="442"/>
                  </a:cubicBezTo>
                  <a:cubicBezTo>
                    <a:pt x="882" y="394"/>
                    <a:pt x="906" y="299"/>
                    <a:pt x="834" y="204"/>
                  </a:cubicBezTo>
                  <a:cubicBezTo>
                    <a:pt x="775" y="86"/>
                    <a:pt x="652" y="1"/>
                    <a:pt x="53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7586634" y="3694317"/>
              <a:ext cx="29401" cy="16355"/>
            </a:xfrm>
            <a:custGeom>
              <a:avLst/>
              <a:gdLst/>
              <a:ahLst/>
              <a:cxnLst/>
              <a:rect l="l" t="t" r="r" b="b"/>
              <a:pathLst>
                <a:path w="882" h="490" extrusionOk="0">
                  <a:moveTo>
                    <a:pt x="429" y="0"/>
                  </a:moveTo>
                  <a:cubicBezTo>
                    <a:pt x="287" y="0"/>
                    <a:pt x="144" y="96"/>
                    <a:pt x="48" y="215"/>
                  </a:cubicBezTo>
                  <a:cubicBezTo>
                    <a:pt x="1" y="286"/>
                    <a:pt x="25" y="405"/>
                    <a:pt x="72" y="453"/>
                  </a:cubicBezTo>
                  <a:cubicBezTo>
                    <a:pt x="99" y="479"/>
                    <a:pt x="131" y="489"/>
                    <a:pt x="164" y="489"/>
                  </a:cubicBezTo>
                  <a:cubicBezTo>
                    <a:pt x="222" y="489"/>
                    <a:pt x="280" y="459"/>
                    <a:pt x="310" y="429"/>
                  </a:cubicBezTo>
                  <a:cubicBezTo>
                    <a:pt x="346" y="376"/>
                    <a:pt x="382" y="349"/>
                    <a:pt x="428" y="349"/>
                  </a:cubicBezTo>
                  <a:cubicBezTo>
                    <a:pt x="443" y="349"/>
                    <a:pt x="459" y="352"/>
                    <a:pt x="477" y="358"/>
                  </a:cubicBezTo>
                  <a:cubicBezTo>
                    <a:pt x="501" y="358"/>
                    <a:pt x="549" y="358"/>
                    <a:pt x="596" y="429"/>
                  </a:cubicBezTo>
                  <a:cubicBezTo>
                    <a:pt x="620" y="477"/>
                    <a:pt x="668" y="477"/>
                    <a:pt x="715" y="477"/>
                  </a:cubicBezTo>
                  <a:cubicBezTo>
                    <a:pt x="739" y="477"/>
                    <a:pt x="763" y="477"/>
                    <a:pt x="787" y="453"/>
                  </a:cubicBezTo>
                  <a:cubicBezTo>
                    <a:pt x="858" y="382"/>
                    <a:pt x="882" y="310"/>
                    <a:pt x="834" y="215"/>
                  </a:cubicBezTo>
                  <a:cubicBezTo>
                    <a:pt x="739" y="96"/>
                    <a:pt x="596" y="0"/>
                    <a:pt x="42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7433426" y="3630733"/>
              <a:ext cx="29401" cy="16355"/>
            </a:xfrm>
            <a:custGeom>
              <a:avLst/>
              <a:gdLst/>
              <a:ahLst/>
              <a:cxnLst/>
              <a:rect l="l" t="t" r="r" b="b"/>
              <a:pathLst>
                <a:path w="882" h="490" extrusionOk="0">
                  <a:moveTo>
                    <a:pt x="405" y="0"/>
                  </a:moveTo>
                  <a:cubicBezTo>
                    <a:pt x="263" y="0"/>
                    <a:pt x="144" y="96"/>
                    <a:pt x="72" y="215"/>
                  </a:cubicBezTo>
                  <a:cubicBezTo>
                    <a:pt x="1" y="286"/>
                    <a:pt x="24" y="405"/>
                    <a:pt x="96" y="453"/>
                  </a:cubicBezTo>
                  <a:cubicBezTo>
                    <a:pt x="120" y="477"/>
                    <a:pt x="144" y="477"/>
                    <a:pt x="191" y="477"/>
                  </a:cubicBezTo>
                  <a:cubicBezTo>
                    <a:pt x="239" y="477"/>
                    <a:pt x="263" y="453"/>
                    <a:pt x="286" y="429"/>
                  </a:cubicBezTo>
                  <a:cubicBezTo>
                    <a:pt x="334" y="358"/>
                    <a:pt x="382" y="358"/>
                    <a:pt x="405" y="358"/>
                  </a:cubicBezTo>
                  <a:cubicBezTo>
                    <a:pt x="477" y="358"/>
                    <a:pt x="525" y="405"/>
                    <a:pt x="572" y="429"/>
                  </a:cubicBezTo>
                  <a:cubicBezTo>
                    <a:pt x="602" y="459"/>
                    <a:pt x="651" y="489"/>
                    <a:pt x="708" y="489"/>
                  </a:cubicBezTo>
                  <a:cubicBezTo>
                    <a:pt x="740" y="489"/>
                    <a:pt x="775" y="479"/>
                    <a:pt x="810" y="453"/>
                  </a:cubicBezTo>
                  <a:cubicBezTo>
                    <a:pt x="882" y="405"/>
                    <a:pt x="882" y="310"/>
                    <a:pt x="834" y="215"/>
                  </a:cubicBezTo>
                  <a:cubicBezTo>
                    <a:pt x="739" y="96"/>
                    <a:pt x="596" y="0"/>
                    <a:pt x="40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7456461" y="3584639"/>
              <a:ext cx="33368" cy="15921"/>
            </a:xfrm>
            <a:custGeom>
              <a:avLst/>
              <a:gdLst/>
              <a:ahLst/>
              <a:cxnLst/>
              <a:rect l="l" t="t" r="r" b="b"/>
              <a:pathLst>
                <a:path w="1001" h="477" extrusionOk="0">
                  <a:moveTo>
                    <a:pt x="477" y="0"/>
                  </a:moveTo>
                  <a:cubicBezTo>
                    <a:pt x="286" y="0"/>
                    <a:pt x="143" y="72"/>
                    <a:pt x="48" y="191"/>
                  </a:cubicBezTo>
                  <a:cubicBezTo>
                    <a:pt x="0" y="262"/>
                    <a:pt x="24" y="381"/>
                    <a:pt x="96" y="429"/>
                  </a:cubicBezTo>
                  <a:cubicBezTo>
                    <a:pt x="130" y="443"/>
                    <a:pt x="165" y="448"/>
                    <a:pt x="198" y="448"/>
                  </a:cubicBezTo>
                  <a:cubicBezTo>
                    <a:pt x="276" y="448"/>
                    <a:pt x="341" y="415"/>
                    <a:pt x="357" y="381"/>
                  </a:cubicBezTo>
                  <a:cubicBezTo>
                    <a:pt x="381" y="333"/>
                    <a:pt x="453" y="310"/>
                    <a:pt x="500" y="310"/>
                  </a:cubicBezTo>
                  <a:cubicBezTo>
                    <a:pt x="596" y="310"/>
                    <a:pt x="691" y="357"/>
                    <a:pt x="715" y="405"/>
                  </a:cubicBezTo>
                  <a:cubicBezTo>
                    <a:pt x="738" y="429"/>
                    <a:pt x="810" y="476"/>
                    <a:pt x="834" y="476"/>
                  </a:cubicBezTo>
                  <a:cubicBezTo>
                    <a:pt x="858" y="476"/>
                    <a:pt x="881" y="476"/>
                    <a:pt x="929" y="429"/>
                  </a:cubicBezTo>
                  <a:cubicBezTo>
                    <a:pt x="977" y="381"/>
                    <a:pt x="1000" y="286"/>
                    <a:pt x="953" y="191"/>
                  </a:cubicBezTo>
                  <a:cubicBezTo>
                    <a:pt x="858" y="48"/>
                    <a:pt x="643" y="0"/>
                    <a:pt x="4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7411992" y="3681600"/>
              <a:ext cx="29401" cy="15988"/>
            </a:xfrm>
            <a:custGeom>
              <a:avLst/>
              <a:gdLst/>
              <a:ahLst/>
              <a:cxnLst/>
              <a:rect l="l" t="t" r="r" b="b"/>
              <a:pathLst>
                <a:path w="882" h="479" extrusionOk="0">
                  <a:moveTo>
                    <a:pt x="405" y="0"/>
                  </a:moveTo>
                  <a:cubicBezTo>
                    <a:pt x="263" y="0"/>
                    <a:pt x="144" y="72"/>
                    <a:pt x="48" y="215"/>
                  </a:cubicBezTo>
                  <a:cubicBezTo>
                    <a:pt x="1" y="262"/>
                    <a:pt x="24" y="381"/>
                    <a:pt x="72" y="453"/>
                  </a:cubicBezTo>
                  <a:cubicBezTo>
                    <a:pt x="120" y="477"/>
                    <a:pt x="144" y="477"/>
                    <a:pt x="167" y="477"/>
                  </a:cubicBezTo>
                  <a:cubicBezTo>
                    <a:pt x="239" y="477"/>
                    <a:pt x="263" y="453"/>
                    <a:pt x="286" y="429"/>
                  </a:cubicBezTo>
                  <a:cubicBezTo>
                    <a:pt x="310" y="358"/>
                    <a:pt x="382" y="358"/>
                    <a:pt x="405" y="358"/>
                  </a:cubicBezTo>
                  <a:cubicBezTo>
                    <a:pt x="477" y="358"/>
                    <a:pt x="525" y="381"/>
                    <a:pt x="548" y="429"/>
                  </a:cubicBezTo>
                  <a:cubicBezTo>
                    <a:pt x="593" y="459"/>
                    <a:pt x="646" y="479"/>
                    <a:pt x="697" y="479"/>
                  </a:cubicBezTo>
                  <a:cubicBezTo>
                    <a:pt x="728" y="479"/>
                    <a:pt x="759" y="471"/>
                    <a:pt x="787" y="453"/>
                  </a:cubicBezTo>
                  <a:cubicBezTo>
                    <a:pt x="858" y="381"/>
                    <a:pt x="882" y="310"/>
                    <a:pt x="834" y="215"/>
                  </a:cubicBezTo>
                  <a:cubicBezTo>
                    <a:pt x="739" y="96"/>
                    <a:pt x="596" y="0"/>
                    <a:pt x="40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7654904" y="3630733"/>
              <a:ext cx="29401" cy="16355"/>
            </a:xfrm>
            <a:custGeom>
              <a:avLst/>
              <a:gdLst/>
              <a:ahLst/>
              <a:cxnLst/>
              <a:rect l="l" t="t" r="r" b="b"/>
              <a:pathLst>
                <a:path w="882" h="490" extrusionOk="0">
                  <a:moveTo>
                    <a:pt x="453" y="0"/>
                  </a:moveTo>
                  <a:cubicBezTo>
                    <a:pt x="287" y="0"/>
                    <a:pt x="120" y="72"/>
                    <a:pt x="25" y="215"/>
                  </a:cubicBezTo>
                  <a:cubicBezTo>
                    <a:pt x="1" y="286"/>
                    <a:pt x="25" y="405"/>
                    <a:pt x="96" y="453"/>
                  </a:cubicBezTo>
                  <a:cubicBezTo>
                    <a:pt x="114" y="479"/>
                    <a:pt x="141" y="489"/>
                    <a:pt x="172" y="489"/>
                  </a:cubicBezTo>
                  <a:cubicBezTo>
                    <a:pt x="225" y="489"/>
                    <a:pt x="289" y="459"/>
                    <a:pt x="334" y="429"/>
                  </a:cubicBezTo>
                  <a:cubicBezTo>
                    <a:pt x="352" y="375"/>
                    <a:pt x="383" y="349"/>
                    <a:pt x="428" y="349"/>
                  </a:cubicBezTo>
                  <a:cubicBezTo>
                    <a:pt x="443" y="349"/>
                    <a:pt x="459" y="352"/>
                    <a:pt x="477" y="358"/>
                  </a:cubicBezTo>
                  <a:cubicBezTo>
                    <a:pt x="501" y="358"/>
                    <a:pt x="572" y="358"/>
                    <a:pt x="596" y="429"/>
                  </a:cubicBezTo>
                  <a:cubicBezTo>
                    <a:pt x="620" y="477"/>
                    <a:pt x="691" y="477"/>
                    <a:pt x="715" y="477"/>
                  </a:cubicBezTo>
                  <a:cubicBezTo>
                    <a:pt x="739" y="477"/>
                    <a:pt x="763" y="477"/>
                    <a:pt x="787" y="453"/>
                  </a:cubicBezTo>
                  <a:cubicBezTo>
                    <a:pt x="858" y="405"/>
                    <a:pt x="882" y="310"/>
                    <a:pt x="834" y="215"/>
                  </a:cubicBezTo>
                  <a:cubicBezTo>
                    <a:pt x="739" y="96"/>
                    <a:pt x="596" y="0"/>
                    <a:pt x="4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7630303" y="3584639"/>
              <a:ext cx="30202" cy="15921"/>
            </a:xfrm>
            <a:custGeom>
              <a:avLst/>
              <a:gdLst/>
              <a:ahLst/>
              <a:cxnLst/>
              <a:rect l="l" t="t" r="r" b="b"/>
              <a:pathLst>
                <a:path w="906" h="477" extrusionOk="0">
                  <a:moveTo>
                    <a:pt x="477" y="0"/>
                  </a:moveTo>
                  <a:cubicBezTo>
                    <a:pt x="310" y="0"/>
                    <a:pt x="144" y="48"/>
                    <a:pt x="48" y="191"/>
                  </a:cubicBezTo>
                  <a:cubicBezTo>
                    <a:pt x="1" y="262"/>
                    <a:pt x="24" y="381"/>
                    <a:pt x="72" y="429"/>
                  </a:cubicBezTo>
                  <a:cubicBezTo>
                    <a:pt x="102" y="459"/>
                    <a:pt x="140" y="472"/>
                    <a:pt x="178" y="472"/>
                  </a:cubicBezTo>
                  <a:cubicBezTo>
                    <a:pt x="231" y="472"/>
                    <a:pt x="283" y="446"/>
                    <a:pt x="310" y="405"/>
                  </a:cubicBezTo>
                  <a:cubicBezTo>
                    <a:pt x="344" y="371"/>
                    <a:pt x="378" y="338"/>
                    <a:pt x="420" y="338"/>
                  </a:cubicBezTo>
                  <a:cubicBezTo>
                    <a:pt x="437" y="338"/>
                    <a:pt x="456" y="343"/>
                    <a:pt x="477" y="357"/>
                  </a:cubicBezTo>
                  <a:cubicBezTo>
                    <a:pt x="501" y="357"/>
                    <a:pt x="548" y="357"/>
                    <a:pt x="596" y="405"/>
                  </a:cubicBezTo>
                  <a:cubicBezTo>
                    <a:pt x="620" y="476"/>
                    <a:pt x="667" y="476"/>
                    <a:pt x="715" y="476"/>
                  </a:cubicBezTo>
                  <a:cubicBezTo>
                    <a:pt x="739" y="476"/>
                    <a:pt x="763" y="476"/>
                    <a:pt x="786" y="429"/>
                  </a:cubicBezTo>
                  <a:cubicBezTo>
                    <a:pt x="882" y="357"/>
                    <a:pt x="906" y="262"/>
                    <a:pt x="858" y="191"/>
                  </a:cubicBezTo>
                  <a:cubicBezTo>
                    <a:pt x="763" y="72"/>
                    <a:pt x="620" y="0"/>
                    <a:pt x="4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7676339" y="3680799"/>
              <a:ext cx="28635" cy="15954"/>
            </a:xfrm>
            <a:custGeom>
              <a:avLst/>
              <a:gdLst/>
              <a:ahLst/>
              <a:cxnLst/>
              <a:rect l="l" t="t" r="r" b="b"/>
              <a:pathLst>
                <a:path w="859" h="478" extrusionOk="0">
                  <a:moveTo>
                    <a:pt x="430" y="1"/>
                  </a:moveTo>
                  <a:cubicBezTo>
                    <a:pt x="263" y="1"/>
                    <a:pt x="96" y="48"/>
                    <a:pt x="1" y="191"/>
                  </a:cubicBezTo>
                  <a:cubicBezTo>
                    <a:pt x="1" y="286"/>
                    <a:pt x="1" y="382"/>
                    <a:pt x="72" y="453"/>
                  </a:cubicBezTo>
                  <a:cubicBezTo>
                    <a:pt x="89" y="470"/>
                    <a:pt x="115" y="478"/>
                    <a:pt x="145" y="478"/>
                  </a:cubicBezTo>
                  <a:cubicBezTo>
                    <a:pt x="198" y="478"/>
                    <a:pt x="264" y="452"/>
                    <a:pt x="310" y="405"/>
                  </a:cubicBezTo>
                  <a:cubicBezTo>
                    <a:pt x="328" y="371"/>
                    <a:pt x="358" y="349"/>
                    <a:pt x="401" y="349"/>
                  </a:cubicBezTo>
                  <a:cubicBezTo>
                    <a:pt x="417" y="349"/>
                    <a:pt x="434" y="351"/>
                    <a:pt x="453" y="358"/>
                  </a:cubicBezTo>
                  <a:cubicBezTo>
                    <a:pt x="477" y="358"/>
                    <a:pt x="549" y="358"/>
                    <a:pt x="572" y="405"/>
                  </a:cubicBezTo>
                  <a:cubicBezTo>
                    <a:pt x="596" y="477"/>
                    <a:pt x="668" y="477"/>
                    <a:pt x="691" y="477"/>
                  </a:cubicBezTo>
                  <a:cubicBezTo>
                    <a:pt x="715" y="477"/>
                    <a:pt x="739" y="477"/>
                    <a:pt x="787" y="429"/>
                  </a:cubicBezTo>
                  <a:cubicBezTo>
                    <a:pt x="834" y="382"/>
                    <a:pt x="858" y="286"/>
                    <a:pt x="811" y="191"/>
                  </a:cubicBezTo>
                  <a:cubicBezTo>
                    <a:pt x="715" y="96"/>
                    <a:pt x="572" y="1"/>
                    <a:pt x="43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7372290" y="3539312"/>
              <a:ext cx="370785" cy="267120"/>
            </a:xfrm>
            <a:custGeom>
              <a:avLst/>
              <a:gdLst/>
              <a:ahLst/>
              <a:cxnLst/>
              <a:rect l="l" t="t" r="r" b="b"/>
              <a:pathLst>
                <a:path w="11123" h="8003" extrusionOk="0">
                  <a:moveTo>
                    <a:pt x="5550" y="763"/>
                  </a:moveTo>
                  <a:cubicBezTo>
                    <a:pt x="6216" y="763"/>
                    <a:pt x="6764" y="1310"/>
                    <a:pt x="6764" y="1977"/>
                  </a:cubicBezTo>
                  <a:cubicBezTo>
                    <a:pt x="6764" y="2073"/>
                    <a:pt x="6764" y="2120"/>
                    <a:pt x="6740" y="2192"/>
                  </a:cubicBezTo>
                  <a:cubicBezTo>
                    <a:pt x="6740" y="2239"/>
                    <a:pt x="6764" y="2334"/>
                    <a:pt x="6836" y="2358"/>
                  </a:cubicBezTo>
                  <a:cubicBezTo>
                    <a:pt x="7288" y="2596"/>
                    <a:pt x="7550" y="2977"/>
                    <a:pt x="7550" y="3430"/>
                  </a:cubicBezTo>
                  <a:cubicBezTo>
                    <a:pt x="7550" y="3525"/>
                    <a:pt x="7550" y="3573"/>
                    <a:pt x="7526" y="3644"/>
                  </a:cubicBezTo>
                  <a:cubicBezTo>
                    <a:pt x="7526" y="3692"/>
                    <a:pt x="7550" y="3787"/>
                    <a:pt x="7598" y="3811"/>
                  </a:cubicBezTo>
                  <a:cubicBezTo>
                    <a:pt x="8003" y="4025"/>
                    <a:pt x="8241" y="4454"/>
                    <a:pt x="8241" y="4883"/>
                  </a:cubicBezTo>
                  <a:cubicBezTo>
                    <a:pt x="8241" y="5573"/>
                    <a:pt x="7669" y="6121"/>
                    <a:pt x="7002" y="6121"/>
                  </a:cubicBezTo>
                  <a:cubicBezTo>
                    <a:pt x="6812" y="6121"/>
                    <a:pt x="6598" y="6050"/>
                    <a:pt x="6383" y="5930"/>
                  </a:cubicBezTo>
                  <a:cubicBezTo>
                    <a:pt x="6359" y="5930"/>
                    <a:pt x="6336" y="5907"/>
                    <a:pt x="6288" y="5907"/>
                  </a:cubicBezTo>
                  <a:cubicBezTo>
                    <a:pt x="6264" y="5907"/>
                    <a:pt x="6240" y="5907"/>
                    <a:pt x="6216" y="5930"/>
                  </a:cubicBezTo>
                  <a:cubicBezTo>
                    <a:pt x="6026" y="6050"/>
                    <a:pt x="5835" y="6121"/>
                    <a:pt x="5597" y="6121"/>
                  </a:cubicBezTo>
                  <a:cubicBezTo>
                    <a:pt x="5383" y="6121"/>
                    <a:pt x="5169" y="6050"/>
                    <a:pt x="4954" y="5930"/>
                  </a:cubicBezTo>
                  <a:cubicBezTo>
                    <a:pt x="4931" y="5919"/>
                    <a:pt x="4901" y="5913"/>
                    <a:pt x="4874" y="5913"/>
                  </a:cubicBezTo>
                  <a:cubicBezTo>
                    <a:pt x="4847" y="5913"/>
                    <a:pt x="4823" y="5919"/>
                    <a:pt x="4811" y="5930"/>
                  </a:cubicBezTo>
                  <a:cubicBezTo>
                    <a:pt x="4621" y="6050"/>
                    <a:pt x="4430" y="6121"/>
                    <a:pt x="4192" y="6121"/>
                  </a:cubicBezTo>
                  <a:cubicBezTo>
                    <a:pt x="3502" y="6121"/>
                    <a:pt x="2954" y="5549"/>
                    <a:pt x="2954" y="4883"/>
                  </a:cubicBezTo>
                  <a:cubicBezTo>
                    <a:pt x="2954" y="4454"/>
                    <a:pt x="3192" y="4025"/>
                    <a:pt x="3597" y="3811"/>
                  </a:cubicBezTo>
                  <a:cubicBezTo>
                    <a:pt x="3645" y="3787"/>
                    <a:pt x="3668" y="3740"/>
                    <a:pt x="3668" y="3644"/>
                  </a:cubicBezTo>
                  <a:cubicBezTo>
                    <a:pt x="3668" y="3573"/>
                    <a:pt x="3645" y="3501"/>
                    <a:pt x="3645" y="3430"/>
                  </a:cubicBezTo>
                  <a:cubicBezTo>
                    <a:pt x="3645" y="2977"/>
                    <a:pt x="3883" y="2573"/>
                    <a:pt x="4264" y="2358"/>
                  </a:cubicBezTo>
                  <a:cubicBezTo>
                    <a:pt x="4335" y="2334"/>
                    <a:pt x="4359" y="2263"/>
                    <a:pt x="4359" y="2192"/>
                  </a:cubicBezTo>
                  <a:cubicBezTo>
                    <a:pt x="4359" y="2120"/>
                    <a:pt x="4335" y="2025"/>
                    <a:pt x="4335" y="1977"/>
                  </a:cubicBezTo>
                  <a:cubicBezTo>
                    <a:pt x="4335" y="1287"/>
                    <a:pt x="4907" y="763"/>
                    <a:pt x="5550" y="763"/>
                  </a:cubicBezTo>
                  <a:close/>
                  <a:moveTo>
                    <a:pt x="2501" y="5954"/>
                  </a:moveTo>
                  <a:cubicBezTo>
                    <a:pt x="2668" y="6026"/>
                    <a:pt x="2859" y="6050"/>
                    <a:pt x="3025" y="6050"/>
                  </a:cubicBezTo>
                  <a:lnTo>
                    <a:pt x="3168" y="6050"/>
                  </a:lnTo>
                  <a:cubicBezTo>
                    <a:pt x="3287" y="6169"/>
                    <a:pt x="3406" y="6240"/>
                    <a:pt x="3549" y="6311"/>
                  </a:cubicBezTo>
                  <a:lnTo>
                    <a:pt x="3549" y="7478"/>
                  </a:lnTo>
                  <a:lnTo>
                    <a:pt x="2501" y="7478"/>
                  </a:lnTo>
                  <a:lnTo>
                    <a:pt x="2501" y="5954"/>
                  </a:lnTo>
                  <a:close/>
                  <a:moveTo>
                    <a:pt x="4764" y="6383"/>
                  </a:moveTo>
                  <a:lnTo>
                    <a:pt x="4764" y="7478"/>
                  </a:lnTo>
                  <a:lnTo>
                    <a:pt x="3883" y="7478"/>
                  </a:lnTo>
                  <a:lnTo>
                    <a:pt x="3883" y="6431"/>
                  </a:lnTo>
                  <a:cubicBezTo>
                    <a:pt x="4002" y="6478"/>
                    <a:pt x="4097" y="6478"/>
                    <a:pt x="4216" y="6478"/>
                  </a:cubicBezTo>
                  <a:cubicBezTo>
                    <a:pt x="4407" y="6478"/>
                    <a:pt x="4573" y="6431"/>
                    <a:pt x="4764" y="6383"/>
                  </a:cubicBezTo>
                  <a:close/>
                  <a:moveTo>
                    <a:pt x="6121" y="6383"/>
                  </a:moveTo>
                  <a:lnTo>
                    <a:pt x="6121" y="7478"/>
                  </a:lnTo>
                  <a:lnTo>
                    <a:pt x="5050" y="7478"/>
                  </a:lnTo>
                  <a:lnTo>
                    <a:pt x="5050" y="6383"/>
                  </a:lnTo>
                  <a:cubicBezTo>
                    <a:pt x="5240" y="6431"/>
                    <a:pt x="5407" y="6478"/>
                    <a:pt x="5597" y="6478"/>
                  </a:cubicBezTo>
                  <a:cubicBezTo>
                    <a:pt x="5764" y="6478"/>
                    <a:pt x="5955" y="6431"/>
                    <a:pt x="6121" y="6383"/>
                  </a:cubicBezTo>
                  <a:close/>
                  <a:moveTo>
                    <a:pt x="6478" y="6359"/>
                  </a:moveTo>
                  <a:cubicBezTo>
                    <a:pt x="6669" y="6407"/>
                    <a:pt x="6836" y="6431"/>
                    <a:pt x="7026" y="6431"/>
                  </a:cubicBezTo>
                  <a:cubicBezTo>
                    <a:pt x="7145" y="6431"/>
                    <a:pt x="7217" y="6431"/>
                    <a:pt x="7336" y="6407"/>
                  </a:cubicBezTo>
                  <a:lnTo>
                    <a:pt x="7336" y="7478"/>
                  </a:lnTo>
                  <a:lnTo>
                    <a:pt x="6478" y="7478"/>
                  </a:lnTo>
                  <a:lnTo>
                    <a:pt x="6478" y="6359"/>
                  </a:lnTo>
                  <a:close/>
                  <a:moveTo>
                    <a:pt x="8717" y="5954"/>
                  </a:moveTo>
                  <a:lnTo>
                    <a:pt x="8717" y="7478"/>
                  </a:lnTo>
                  <a:lnTo>
                    <a:pt x="7645" y="7478"/>
                  </a:lnTo>
                  <a:lnTo>
                    <a:pt x="7645" y="6311"/>
                  </a:lnTo>
                  <a:cubicBezTo>
                    <a:pt x="7788" y="6264"/>
                    <a:pt x="7907" y="6169"/>
                    <a:pt x="8026" y="6050"/>
                  </a:cubicBezTo>
                  <a:lnTo>
                    <a:pt x="8169" y="6050"/>
                  </a:lnTo>
                  <a:cubicBezTo>
                    <a:pt x="8214" y="6055"/>
                    <a:pt x="8258" y="6058"/>
                    <a:pt x="8301" y="6058"/>
                  </a:cubicBezTo>
                  <a:cubicBezTo>
                    <a:pt x="8440" y="6058"/>
                    <a:pt x="8571" y="6027"/>
                    <a:pt x="8717" y="5954"/>
                  </a:cubicBezTo>
                  <a:close/>
                  <a:moveTo>
                    <a:pt x="2978" y="1"/>
                  </a:moveTo>
                  <a:cubicBezTo>
                    <a:pt x="2097" y="1"/>
                    <a:pt x="1430" y="691"/>
                    <a:pt x="1430" y="1549"/>
                  </a:cubicBezTo>
                  <a:lnTo>
                    <a:pt x="1430" y="1739"/>
                  </a:lnTo>
                  <a:cubicBezTo>
                    <a:pt x="977" y="2025"/>
                    <a:pt x="715" y="2501"/>
                    <a:pt x="715" y="3049"/>
                  </a:cubicBezTo>
                  <a:lnTo>
                    <a:pt x="715" y="3216"/>
                  </a:lnTo>
                  <a:cubicBezTo>
                    <a:pt x="263" y="3525"/>
                    <a:pt x="1" y="4001"/>
                    <a:pt x="1" y="4525"/>
                  </a:cubicBezTo>
                  <a:cubicBezTo>
                    <a:pt x="1" y="4787"/>
                    <a:pt x="49" y="5026"/>
                    <a:pt x="168" y="5264"/>
                  </a:cubicBezTo>
                  <a:cubicBezTo>
                    <a:pt x="191" y="5335"/>
                    <a:pt x="263" y="5359"/>
                    <a:pt x="310" y="5359"/>
                  </a:cubicBezTo>
                  <a:cubicBezTo>
                    <a:pt x="358" y="5359"/>
                    <a:pt x="382" y="5359"/>
                    <a:pt x="406" y="5335"/>
                  </a:cubicBezTo>
                  <a:cubicBezTo>
                    <a:pt x="477" y="5264"/>
                    <a:pt x="501" y="5192"/>
                    <a:pt x="430" y="5121"/>
                  </a:cubicBezTo>
                  <a:cubicBezTo>
                    <a:pt x="358" y="4954"/>
                    <a:pt x="287" y="4740"/>
                    <a:pt x="287" y="4573"/>
                  </a:cubicBezTo>
                  <a:cubicBezTo>
                    <a:pt x="287" y="4121"/>
                    <a:pt x="525" y="3692"/>
                    <a:pt x="906" y="3478"/>
                  </a:cubicBezTo>
                  <a:cubicBezTo>
                    <a:pt x="977" y="3454"/>
                    <a:pt x="1001" y="3406"/>
                    <a:pt x="1001" y="3311"/>
                  </a:cubicBezTo>
                  <a:cubicBezTo>
                    <a:pt x="1001" y="3239"/>
                    <a:pt x="977" y="3168"/>
                    <a:pt x="977" y="3097"/>
                  </a:cubicBezTo>
                  <a:cubicBezTo>
                    <a:pt x="977" y="2644"/>
                    <a:pt x="1215" y="2239"/>
                    <a:pt x="1596" y="2025"/>
                  </a:cubicBezTo>
                  <a:cubicBezTo>
                    <a:pt x="1668" y="2001"/>
                    <a:pt x="1692" y="1930"/>
                    <a:pt x="1692" y="1858"/>
                  </a:cubicBezTo>
                  <a:cubicBezTo>
                    <a:pt x="1692" y="1787"/>
                    <a:pt x="1668" y="1691"/>
                    <a:pt x="1668" y="1644"/>
                  </a:cubicBezTo>
                  <a:cubicBezTo>
                    <a:pt x="1668" y="953"/>
                    <a:pt x="2216" y="429"/>
                    <a:pt x="2882" y="429"/>
                  </a:cubicBezTo>
                  <a:cubicBezTo>
                    <a:pt x="3454" y="429"/>
                    <a:pt x="3930" y="810"/>
                    <a:pt x="4073" y="1334"/>
                  </a:cubicBezTo>
                  <a:cubicBezTo>
                    <a:pt x="3954" y="1549"/>
                    <a:pt x="3883" y="1787"/>
                    <a:pt x="3883" y="2049"/>
                  </a:cubicBezTo>
                  <a:lnTo>
                    <a:pt x="3883" y="2239"/>
                  </a:lnTo>
                  <a:cubicBezTo>
                    <a:pt x="3454" y="2525"/>
                    <a:pt x="3168" y="3001"/>
                    <a:pt x="3168" y="3549"/>
                  </a:cubicBezTo>
                  <a:lnTo>
                    <a:pt x="3168" y="3716"/>
                  </a:lnTo>
                  <a:cubicBezTo>
                    <a:pt x="2740" y="4025"/>
                    <a:pt x="2454" y="4502"/>
                    <a:pt x="2454" y="5026"/>
                  </a:cubicBezTo>
                  <a:cubicBezTo>
                    <a:pt x="2454" y="5335"/>
                    <a:pt x="2549" y="5597"/>
                    <a:pt x="2692" y="5835"/>
                  </a:cubicBezTo>
                  <a:lnTo>
                    <a:pt x="2692" y="5859"/>
                  </a:lnTo>
                  <a:cubicBezTo>
                    <a:pt x="2525" y="5835"/>
                    <a:pt x="2382" y="5811"/>
                    <a:pt x="2216" y="5716"/>
                  </a:cubicBezTo>
                  <a:cubicBezTo>
                    <a:pt x="2192" y="5704"/>
                    <a:pt x="2162" y="5698"/>
                    <a:pt x="2135" y="5698"/>
                  </a:cubicBezTo>
                  <a:cubicBezTo>
                    <a:pt x="2108" y="5698"/>
                    <a:pt x="2085" y="5704"/>
                    <a:pt x="2073" y="5716"/>
                  </a:cubicBezTo>
                  <a:cubicBezTo>
                    <a:pt x="1906" y="5835"/>
                    <a:pt x="1692" y="5907"/>
                    <a:pt x="1454" y="5907"/>
                  </a:cubicBezTo>
                  <a:cubicBezTo>
                    <a:pt x="1215" y="5907"/>
                    <a:pt x="1001" y="5835"/>
                    <a:pt x="787" y="5716"/>
                  </a:cubicBezTo>
                  <a:cubicBezTo>
                    <a:pt x="764" y="5701"/>
                    <a:pt x="734" y="5693"/>
                    <a:pt x="703" y="5693"/>
                  </a:cubicBezTo>
                  <a:cubicBezTo>
                    <a:pt x="637" y="5693"/>
                    <a:pt x="565" y="5730"/>
                    <a:pt x="549" y="5811"/>
                  </a:cubicBezTo>
                  <a:cubicBezTo>
                    <a:pt x="525" y="5859"/>
                    <a:pt x="549" y="5954"/>
                    <a:pt x="620" y="6026"/>
                  </a:cubicBezTo>
                  <a:cubicBezTo>
                    <a:pt x="858" y="6169"/>
                    <a:pt x="1144" y="6264"/>
                    <a:pt x="1430" y="6264"/>
                  </a:cubicBezTo>
                  <a:cubicBezTo>
                    <a:pt x="1596" y="6264"/>
                    <a:pt x="1787" y="6216"/>
                    <a:pt x="1954" y="6169"/>
                  </a:cubicBezTo>
                  <a:lnTo>
                    <a:pt x="1954" y="7693"/>
                  </a:lnTo>
                  <a:lnTo>
                    <a:pt x="1263" y="7693"/>
                  </a:lnTo>
                  <a:cubicBezTo>
                    <a:pt x="1192" y="7693"/>
                    <a:pt x="1120" y="7740"/>
                    <a:pt x="1096" y="7836"/>
                  </a:cubicBezTo>
                  <a:cubicBezTo>
                    <a:pt x="1096" y="7931"/>
                    <a:pt x="1144" y="8002"/>
                    <a:pt x="1239" y="8002"/>
                  </a:cubicBezTo>
                  <a:lnTo>
                    <a:pt x="9479" y="8002"/>
                  </a:lnTo>
                  <a:cubicBezTo>
                    <a:pt x="9574" y="8002"/>
                    <a:pt x="9646" y="7955"/>
                    <a:pt x="9670" y="7859"/>
                  </a:cubicBezTo>
                  <a:cubicBezTo>
                    <a:pt x="9670" y="7764"/>
                    <a:pt x="9598" y="7693"/>
                    <a:pt x="9527" y="7693"/>
                  </a:cubicBezTo>
                  <a:lnTo>
                    <a:pt x="8836" y="7693"/>
                  </a:lnTo>
                  <a:lnTo>
                    <a:pt x="8836" y="6169"/>
                  </a:lnTo>
                  <a:cubicBezTo>
                    <a:pt x="9003" y="6216"/>
                    <a:pt x="9193" y="6264"/>
                    <a:pt x="9360" y="6264"/>
                  </a:cubicBezTo>
                  <a:cubicBezTo>
                    <a:pt x="9670" y="6264"/>
                    <a:pt x="9932" y="6169"/>
                    <a:pt x="10170" y="6026"/>
                  </a:cubicBezTo>
                  <a:cubicBezTo>
                    <a:pt x="10241" y="5978"/>
                    <a:pt x="10265" y="5907"/>
                    <a:pt x="10241" y="5811"/>
                  </a:cubicBezTo>
                  <a:cubicBezTo>
                    <a:pt x="10206" y="5742"/>
                    <a:pt x="10133" y="5697"/>
                    <a:pt x="10068" y="5697"/>
                  </a:cubicBezTo>
                  <a:cubicBezTo>
                    <a:pt x="10045" y="5697"/>
                    <a:pt x="10022" y="5703"/>
                    <a:pt x="10003" y="5716"/>
                  </a:cubicBezTo>
                  <a:cubicBezTo>
                    <a:pt x="9789" y="5835"/>
                    <a:pt x="9574" y="5907"/>
                    <a:pt x="9336" y="5907"/>
                  </a:cubicBezTo>
                  <a:cubicBezTo>
                    <a:pt x="9122" y="5907"/>
                    <a:pt x="8931" y="5835"/>
                    <a:pt x="8717" y="5716"/>
                  </a:cubicBezTo>
                  <a:cubicBezTo>
                    <a:pt x="8681" y="5704"/>
                    <a:pt x="8652" y="5698"/>
                    <a:pt x="8628" y="5698"/>
                  </a:cubicBezTo>
                  <a:cubicBezTo>
                    <a:pt x="8604" y="5698"/>
                    <a:pt x="8586" y="5704"/>
                    <a:pt x="8574" y="5716"/>
                  </a:cubicBezTo>
                  <a:cubicBezTo>
                    <a:pt x="8407" y="5811"/>
                    <a:pt x="8265" y="5859"/>
                    <a:pt x="8098" y="5859"/>
                  </a:cubicBezTo>
                  <a:cubicBezTo>
                    <a:pt x="8241" y="5621"/>
                    <a:pt x="8336" y="5335"/>
                    <a:pt x="8336" y="5026"/>
                  </a:cubicBezTo>
                  <a:cubicBezTo>
                    <a:pt x="8336" y="4502"/>
                    <a:pt x="8050" y="4025"/>
                    <a:pt x="7622" y="3716"/>
                  </a:cubicBezTo>
                  <a:lnTo>
                    <a:pt x="7622" y="3549"/>
                  </a:lnTo>
                  <a:cubicBezTo>
                    <a:pt x="7622" y="3001"/>
                    <a:pt x="7336" y="2525"/>
                    <a:pt x="6907" y="2239"/>
                  </a:cubicBezTo>
                  <a:lnTo>
                    <a:pt x="6907" y="2049"/>
                  </a:lnTo>
                  <a:cubicBezTo>
                    <a:pt x="6907" y="1787"/>
                    <a:pt x="6836" y="1549"/>
                    <a:pt x="6717" y="1334"/>
                  </a:cubicBezTo>
                  <a:cubicBezTo>
                    <a:pt x="6859" y="810"/>
                    <a:pt x="7336" y="429"/>
                    <a:pt x="7907" y="429"/>
                  </a:cubicBezTo>
                  <a:cubicBezTo>
                    <a:pt x="8598" y="429"/>
                    <a:pt x="9122" y="977"/>
                    <a:pt x="9122" y="1644"/>
                  </a:cubicBezTo>
                  <a:cubicBezTo>
                    <a:pt x="9122" y="1739"/>
                    <a:pt x="9122" y="1787"/>
                    <a:pt x="9098" y="1858"/>
                  </a:cubicBezTo>
                  <a:cubicBezTo>
                    <a:pt x="9098" y="1906"/>
                    <a:pt x="9122" y="2001"/>
                    <a:pt x="9193" y="2025"/>
                  </a:cubicBezTo>
                  <a:cubicBezTo>
                    <a:pt x="9574" y="2239"/>
                    <a:pt x="9812" y="2644"/>
                    <a:pt x="9812" y="3097"/>
                  </a:cubicBezTo>
                  <a:cubicBezTo>
                    <a:pt x="9812" y="3192"/>
                    <a:pt x="9812" y="3239"/>
                    <a:pt x="9789" y="3311"/>
                  </a:cubicBezTo>
                  <a:cubicBezTo>
                    <a:pt x="9789" y="3358"/>
                    <a:pt x="9812" y="3454"/>
                    <a:pt x="9884" y="3478"/>
                  </a:cubicBezTo>
                  <a:cubicBezTo>
                    <a:pt x="10265" y="3692"/>
                    <a:pt x="10503" y="4121"/>
                    <a:pt x="10503" y="4573"/>
                  </a:cubicBezTo>
                  <a:cubicBezTo>
                    <a:pt x="10503" y="4764"/>
                    <a:pt x="10432" y="4978"/>
                    <a:pt x="10360" y="5121"/>
                  </a:cubicBezTo>
                  <a:cubicBezTo>
                    <a:pt x="10313" y="5192"/>
                    <a:pt x="10313" y="5311"/>
                    <a:pt x="10384" y="5335"/>
                  </a:cubicBezTo>
                  <a:cubicBezTo>
                    <a:pt x="10408" y="5359"/>
                    <a:pt x="10432" y="5359"/>
                    <a:pt x="10479" y="5359"/>
                  </a:cubicBezTo>
                  <a:cubicBezTo>
                    <a:pt x="10527" y="5359"/>
                    <a:pt x="10598" y="5335"/>
                    <a:pt x="10622" y="5264"/>
                  </a:cubicBezTo>
                  <a:cubicBezTo>
                    <a:pt x="10741" y="5026"/>
                    <a:pt x="10789" y="4787"/>
                    <a:pt x="10789" y="4525"/>
                  </a:cubicBezTo>
                  <a:cubicBezTo>
                    <a:pt x="11122" y="4001"/>
                    <a:pt x="10860" y="3501"/>
                    <a:pt x="10408" y="3216"/>
                  </a:cubicBezTo>
                  <a:lnTo>
                    <a:pt x="10408" y="3049"/>
                  </a:lnTo>
                  <a:cubicBezTo>
                    <a:pt x="10408" y="2501"/>
                    <a:pt x="10146" y="2025"/>
                    <a:pt x="9693" y="1739"/>
                  </a:cubicBezTo>
                  <a:lnTo>
                    <a:pt x="9693" y="1549"/>
                  </a:lnTo>
                  <a:cubicBezTo>
                    <a:pt x="9693" y="691"/>
                    <a:pt x="9003" y="1"/>
                    <a:pt x="8145" y="1"/>
                  </a:cubicBezTo>
                  <a:cubicBezTo>
                    <a:pt x="7526" y="1"/>
                    <a:pt x="6979" y="358"/>
                    <a:pt x="6717" y="929"/>
                  </a:cubicBezTo>
                  <a:cubicBezTo>
                    <a:pt x="6431" y="596"/>
                    <a:pt x="6026" y="429"/>
                    <a:pt x="5550" y="429"/>
                  </a:cubicBezTo>
                  <a:cubicBezTo>
                    <a:pt x="5121" y="429"/>
                    <a:pt x="4692" y="644"/>
                    <a:pt x="4407" y="929"/>
                  </a:cubicBezTo>
                  <a:cubicBezTo>
                    <a:pt x="4168" y="406"/>
                    <a:pt x="3597" y="1"/>
                    <a:pt x="297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7674772" y="3435174"/>
              <a:ext cx="59570" cy="59679"/>
            </a:xfrm>
            <a:custGeom>
              <a:avLst/>
              <a:gdLst/>
              <a:ahLst/>
              <a:cxnLst/>
              <a:rect l="l" t="t" r="r" b="b"/>
              <a:pathLst>
                <a:path w="1787" h="1788" extrusionOk="0">
                  <a:moveTo>
                    <a:pt x="881" y="334"/>
                  </a:moveTo>
                  <a:cubicBezTo>
                    <a:pt x="1215" y="334"/>
                    <a:pt x="1453" y="596"/>
                    <a:pt x="1453" y="906"/>
                  </a:cubicBezTo>
                  <a:cubicBezTo>
                    <a:pt x="1453" y="1216"/>
                    <a:pt x="1191" y="1454"/>
                    <a:pt x="881" y="1454"/>
                  </a:cubicBezTo>
                  <a:cubicBezTo>
                    <a:pt x="572" y="1454"/>
                    <a:pt x="334" y="1192"/>
                    <a:pt x="334" y="906"/>
                  </a:cubicBezTo>
                  <a:cubicBezTo>
                    <a:pt x="334" y="573"/>
                    <a:pt x="572" y="334"/>
                    <a:pt x="881" y="334"/>
                  </a:cubicBezTo>
                  <a:close/>
                  <a:moveTo>
                    <a:pt x="881" y="1"/>
                  </a:moveTo>
                  <a:cubicBezTo>
                    <a:pt x="381" y="1"/>
                    <a:pt x="0" y="382"/>
                    <a:pt x="0" y="906"/>
                  </a:cubicBezTo>
                  <a:cubicBezTo>
                    <a:pt x="0" y="1382"/>
                    <a:pt x="381" y="1787"/>
                    <a:pt x="881" y="1787"/>
                  </a:cubicBezTo>
                  <a:cubicBezTo>
                    <a:pt x="1405" y="1787"/>
                    <a:pt x="1786" y="1406"/>
                    <a:pt x="1786" y="906"/>
                  </a:cubicBezTo>
                  <a:cubicBezTo>
                    <a:pt x="1786" y="382"/>
                    <a:pt x="1405" y="1"/>
                    <a:pt x="88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7627136" y="3454266"/>
              <a:ext cx="27801" cy="11148"/>
            </a:xfrm>
            <a:custGeom>
              <a:avLst/>
              <a:gdLst/>
              <a:ahLst/>
              <a:cxnLst/>
              <a:rect l="l" t="t" r="r" b="b"/>
              <a:pathLst>
                <a:path w="834" h="334" extrusionOk="0">
                  <a:moveTo>
                    <a:pt x="215" y="1"/>
                  </a:moveTo>
                  <a:cubicBezTo>
                    <a:pt x="119" y="1"/>
                    <a:pt x="48" y="48"/>
                    <a:pt x="24" y="143"/>
                  </a:cubicBezTo>
                  <a:cubicBezTo>
                    <a:pt x="0" y="239"/>
                    <a:pt x="96" y="334"/>
                    <a:pt x="167" y="334"/>
                  </a:cubicBezTo>
                  <a:lnTo>
                    <a:pt x="643" y="334"/>
                  </a:lnTo>
                  <a:cubicBezTo>
                    <a:pt x="739" y="334"/>
                    <a:pt x="810" y="262"/>
                    <a:pt x="834" y="167"/>
                  </a:cubicBezTo>
                  <a:cubicBezTo>
                    <a:pt x="834" y="96"/>
                    <a:pt x="762" y="1"/>
                    <a:pt x="6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7712074" y="3513077"/>
              <a:ext cx="11134" cy="27870"/>
            </a:xfrm>
            <a:custGeom>
              <a:avLst/>
              <a:gdLst/>
              <a:ahLst/>
              <a:cxnLst/>
              <a:rect l="l" t="t" r="r" b="b"/>
              <a:pathLst>
                <a:path w="334" h="835" extrusionOk="0">
                  <a:moveTo>
                    <a:pt x="191" y="1"/>
                  </a:moveTo>
                  <a:cubicBezTo>
                    <a:pt x="96" y="1"/>
                    <a:pt x="1" y="48"/>
                    <a:pt x="1" y="167"/>
                  </a:cubicBezTo>
                  <a:lnTo>
                    <a:pt x="1" y="644"/>
                  </a:lnTo>
                  <a:cubicBezTo>
                    <a:pt x="1" y="739"/>
                    <a:pt x="72" y="787"/>
                    <a:pt x="167" y="834"/>
                  </a:cubicBezTo>
                  <a:cubicBezTo>
                    <a:pt x="239" y="834"/>
                    <a:pt x="334" y="763"/>
                    <a:pt x="334" y="668"/>
                  </a:cubicBezTo>
                  <a:lnTo>
                    <a:pt x="334" y="167"/>
                  </a:lnTo>
                  <a:cubicBezTo>
                    <a:pt x="334" y="72"/>
                    <a:pt x="286" y="25"/>
                    <a:pt x="1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7638237" y="3486476"/>
              <a:ext cx="22268" cy="22663"/>
            </a:xfrm>
            <a:custGeom>
              <a:avLst/>
              <a:gdLst/>
              <a:ahLst/>
              <a:cxnLst/>
              <a:rect l="l" t="t" r="r" b="b"/>
              <a:pathLst>
                <a:path w="668" h="679" extrusionOk="0">
                  <a:moveTo>
                    <a:pt x="492" y="0"/>
                  </a:moveTo>
                  <a:cubicBezTo>
                    <a:pt x="447" y="0"/>
                    <a:pt x="406" y="12"/>
                    <a:pt x="382" y="36"/>
                  </a:cubicBezTo>
                  <a:lnTo>
                    <a:pt x="48" y="369"/>
                  </a:lnTo>
                  <a:cubicBezTo>
                    <a:pt x="1" y="441"/>
                    <a:pt x="1" y="560"/>
                    <a:pt x="48" y="607"/>
                  </a:cubicBezTo>
                  <a:cubicBezTo>
                    <a:pt x="72" y="631"/>
                    <a:pt x="120" y="679"/>
                    <a:pt x="167" y="679"/>
                  </a:cubicBezTo>
                  <a:cubicBezTo>
                    <a:pt x="191" y="679"/>
                    <a:pt x="263" y="631"/>
                    <a:pt x="287" y="607"/>
                  </a:cubicBezTo>
                  <a:lnTo>
                    <a:pt x="620" y="274"/>
                  </a:lnTo>
                  <a:cubicBezTo>
                    <a:pt x="668" y="226"/>
                    <a:pt x="668" y="107"/>
                    <a:pt x="620" y="36"/>
                  </a:cubicBezTo>
                  <a:cubicBezTo>
                    <a:pt x="584" y="12"/>
                    <a:pt x="537" y="0"/>
                    <a:pt x="49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7670805" y="3504499"/>
              <a:ext cx="17501" cy="25300"/>
            </a:xfrm>
            <a:custGeom>
              <a:avLst/>
              <a:gdLst/>
              <a:ahLst/>
              <a:cxnLst/>
              <a:rect l="l" t="t" r="r" b="b"/>
              <a:pathLst>
                <a:path w="525" h="758" extrusionOk="0">
                  <a:moveTo>
                    <a:pt x="342" y="0"/>
                  </a:moveTo>
                  <a:cubicBezTo>
                    <a:pt x="286" y="0"/>
                    <a:pt x="232" y="40"/>
                    <a:pt x="214" y="91"/>
                  </a:cubicBezTo>
                  <a:lnTo>
                    <a:pt x="24" y="544"/>
                  </a:lnTo>
                  <a:cubicBezTo>
                    <a:pt x="0" y="639"/>
                    <a:pt x="48" y="734"/>
                    <a:pt x="119" y="758"/>
                  </a:cubicBezTo>
                  <a:lnTo>
                    <a:pt x="167" y="758"/>
                  </a:lnTo>
                  <a:cubicBezTo>
                    <a:pt x="238" y="758"/>
                    <a:pt x="286" y="734"/>
                    <a:pt x="334" y="663"/>
                  </a:cubicBezTo>
                  <a:lnTo>
                    <a:pt x="500" y="210"/>
                  </a:lnTo>
                  <a:cubicBezTo>
                    <a:pt x="524" y="139"/>
                    <a:pt x="500" y="43"/>
                    <a:pt x="405" y="20"/>
                  </a:cubicBezTo>
                  <a:cubicBezTo>
                    <a:pt x="385" y="6"/>
                    <a:pt x="363" y="0"/>
                    <a:pt x="34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7425493" y="3433472"/>
              <a:ext cx="185809" cy="89185"/>
            </a:xfrm>
            <a:custGeom>
              <a:avLst/>
              <a:gdLst/>
              <a:ahLst/>
              <a:cxnLst/>
              <a:rect l="l" t="t" r="r" b="b"/>
              <a:pathLst>
                <a:path w="5574" h="2672" extrusionOk="0">
                  <a:moveTo>
                    <a:pt x="1661" y="366"/>
                  </a:moveTo>
                  <a:cubicBezTo>
                    <a:pt x="1928" y="366"/>
                    <a:pt x="2244" y="516"/>
                    <a:pt x="2382" y="909"/>
                  </a:cubicBezTo>
                  <a:cubicBezTo>
                    <a:pt x="2310" y="1076"/>
                    <a:pt x="2263" y="1243"/>
                    <a:pt x="2263" y="1457"/>
                  </a:cubicBezTo>
                  <a:cubicBezTo>
                    <a:pt x="2025" y="1505"/>
                    <a:pt x="1810" y="1719"/>
                    <a:pt x="1787" y="1957"/>
                  </a:cubicBezTo>
                  <a:lnTo>
                    <a:pt x="667" y="1957"/>
                  </a:lnTo>
                  <a:cubicBezTo>
                    <a:pt x="548" y="1957"/>
                    <a:pt x="429" y="1838"/>
                    <a:pt x="382" y="1719"/>
                  </a:cubicBezTo>
                  <a:cubicBezTo>
                    <a:pt x="358" y="1576"/>
                    <a:pt x="477" y="1457"/>
                    <a:pt x="620" y="1457"/>
                  </a:cubicBezTo>
                  <a:cubicBezTo>
                    <a:pt x="667" y="1457"/>
                    <a:pt x="715" y="1433"/>
                    <a:pt x="739" y="1386"/>
                  </a:cubicBezTo>
                  <a:cubicBezTo>
                    <a:pt x="786" y="1362"/>
                    <a:pt x="810" y="1338"/>
                    <a:pt x="810" y="1267"/>
                  </a:cubicBezTo>
                  <a:cubicBezTo>
                    <a:pt x="786" y="743"/>
                    <a:pt x="1144" y="433"/>
                    <a:pt x="1501" y="385"/>
                  </a:cubicBezTo>
                  <a:cubicBezTo>
                    <a:pt x="1551" y="373"/>
                    <a:pt x="1605" y="366"/>
                    <a:pt x="1661" y="366"/>
                  </a:cubicBezTo>
                  <a:close/>
                  <a:moveTo>
                    <a:pt x="3525" y="504"/>
                  </a:moveTo>
                  <a:cubicBezTo>
                    <a:pt x="3787" y="504"/>
                    <a:pt x="4049" y="624"/>
                    <a:pt x="4239" y="862"/>
                  </a:cubicBezTo>
                  <a:cubicBezTo>
                    <a:pt x="4256" y="895"/>
                    <a:pt x="4309" y="929"/>
                    <a:pt x="4355" y="929"/>
                  </a:cubicBezTo>
                  <a:cubicBezTo>
                    <a:pt x="4374" y="929"/>
                    <a:pt x="4392" y="923"/>
                    <a:pt x="4406" y="909"/>
                  </a:cubicBezTo>
                  <a:cubicBezTo>
                    <a:pt x="4430" y="909"/>
                    <a:pt x="4501" y="885"/>
                    <a:pt x="4525" y="885"/>
                  </a:cubicBezTo>
                  <a:cubicBezTo>
                    <a:pt x="4763" y="885"/>
                    <a:pt x="4954" y="1076"/>
                    <a:pt x="4954" y="1314"/>
                  </a:cubicBezTo>
                  <a:cubicBezTo>
                    <a:pt x="4954" y="1386"/>
                    <a:pt x="4906" y="1457"/>
                    <a:pt x="4882" y="1505"/>
                  </a:cubicBezTo>
                  <a:cubicBezTo>
                    <a:pt x="4882" y="1505"/>
                    <a:pt x="4859" y="1552"/>
                    <a:pt x="4859" y="1576"/>
                  </a:cubicBezTo>
                  <a:cubicBezTo>
                    <a:pt x="4811" y="1671"/>
                    <a:pt x="4882" y="1719"/>
                    <a:pt x="4930" y="1743"/>
                  </a:cubicBezTo>
                  <a:cubicBezTo>
                    <a:pt x="5097" y="1814"/>
                    <a:pt x="5144" y="1910"/>
                    <a:pt x="5144" y="2052"/>
                  </a:cubicBezTo>
                  <a:cubicBezTo>
                    <a:pt x="5144" y="2195"/>
                    <a:pt x="5002" y="2386"/>
                    <a:pt x="4811" y="2386"/>
                  </a:cubicBezTo>
                  <a:lnTo>
                    <a:pt x="2310" y="2386"/>
                  </a:lnTo>
                  <a:cubicBezTo>
                    <a:pt x="2144" y="2386"/>
                    <a:pt x="2025" y="2267"/>
                    <a:pt x="2001" y="2076"/>
                  </a:cubicBezTo>
                  <a:cubicBezTo>
                    <a:pt x="2025" y="1910"/>
                    <a:pt x="2168" y="1743"/>
                    <a:pt x="2382" y="1743"/>
                  </a:cubicBezTo>
                  <a:cubicBezTo>
                    <a:pt x="2453" y="1743"/>
                    <a:pt x="2525" y="1695"/>
                    <a:pt x="2525" y="1624"/>
                  </a:cubicBezTo>
                  <a:lnTo>
                    <a:pt x="2525" y="1576"/>
                  </a:lnTo>
                  <a:cubicBezTo>
                    <a:pt x="2501" y="1005"/>
                    <a:pt x="2858" y="647"/>
                    <a:pt x="3192" y="552"/>
                  </a:cubicBezTo>
                  <a:cubicBezTo>
                    <a:pt x="3311" y="528"/>
                    <a:pt x="3406" y="504"/>
                    <a:pt x="3525" y="504"/>
                  </a:cubicBezTo>
                  <a:close/>
                  <a:moveTo>
                    <a:pt x="1622" y="0"/>
                  </a:moveTo>
                  <a:cubicBezTo>
                    <a:pt x="1540" y="0"/>
                    <a:pt x="1460" y="10"/>
                    <a:pt x="1382" y="28"/>
                  </a:cubicBezTo>
                  <a:cubicBezTo>
                    <a:pt x="1096" y="76"/>
                    <a:pt x="858" y="195"/>
                    <a:pt x="691" y="409"/>
                  </a:cubicBezTo>
                  <a:cubicBezTo>
                    <a:pt x="548" y="600"/>
                    <a:pt x="453" y="814"/>
                    <a:pt x="429" y="1100"/>
                  </a:cubicBezTo>
                  <a:cubicBezTo>
                    <a:pt x="191" y="1147"/>
                    <a:pt x="0" y="1386"/>
                    <a:pt x="0" y="1648"/>
                  </a:cubicBezTo>
                  <a:cubicBezTo>
                    <a:pt x="0" y="2029"/>
                    <a:pt x="262" y="2267"/>
                    <a:pt x="596" y="2267"/>
                  </a:cubicBezTo>
                  <a:lnTo>
                    <a:pt x="1763" y="2267"/>
                  </a:lnTo>
                  <a:cubicBezTo>
                    <a:pt x="1834" y="2505"/>
                    <a:pt x="2096" y="2672"/>
                    <a:pt x="2358" y="2672"/>
                  </a:cubicBezTo>
                  <a:lnTo>
                    <a:pt x="4882" y="2672"/>
                  </a:lnTo>
                  <a:cubicBezTo>
                    <a:pt x="5216" y="2672"/>
                    <a:pt x="5502" y="2410"/>
                    <a:pt x="5549" y="2076"/>
                  </a:cubicBezTo>
                  <a:cubicBezTo>
                    <a:pt x="5573" y="1838"/>
                    <a:pt x="5454" y="1624"/>
                    <a:pt x="5263" y="1505"/>
                  </a:cubicBezTo>
                  <a:cubicBezTo>
                    <a:pt x="5311" y="1433"/>
                    <a:pt x="5311" y="1362"/>
                    <a:pt x="5311" y="1267"/>
                  </a:cubicBezTo>
                  <a:cubicBezTo>
                    <a:pt x="5311" y="862"/>
                    <a:pt x="4978" y="528"/>
                    <a:pt x="4549" y="528"/>
                  </a:cubicBezTo>
                  <a:lnTo>
                    <a:pt x="4430" y="528"/>
                  </a:lnTo>
                  <a:cubicBezTo>
                    <a:pt x="4178" y="260"/>
                    <a:pt x="3856" y="121"/>
                    <a:pt x="3512" y="121"/>
                  </a:cubicBezTo>
                  <a:cubicBezTo>
                    <a:pt x="3368" y="121"/>
                    <a:pt x="3220" y="146"/>
                    <a:pt x="3073" y="195"/>
                  </a:cubicBezTo>
                  <a:cubicBezTo>
                    <a:pt x="2882" y="266"/>
                    <a:pt x="2692" y="385"/>
                    <a:pt x="2525" y="552"/>
                  </a:cubicBezTo>
                  <a:cubicBezTo>
                    <a:pt x="2313" y="168"/>
                    <a:pt x="1962" y="0"/>
                    <a:pt x="162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69"/>
          <p:cNvGrpSpPr/>
          <p:nvPr/>
        </p:nvGrpSpPr>
        <p:grpSpPr>
          <a:xfrm>
            <a:off x="7359773" y="2725450"/>
            <a:ext cx="367585" cy="368855"/>
            <a:chOff x="7396125" y="2791356"/>
            <a:chExt cx="367585" cy="368855"/>
          </a:xfrm>
        </p:grpSpPr>
        <p:sp>
          <p:nvSpPr>
            <p:cNvPr id="6346" name="Google Shape;6346;p69"/>
            <p:cNvSpPr/>
            <p:nvPr/>
          </p:nvSpPr>
          <p:spPr>
            <a:xfrm>
              <a:off x="7400891" y="2796129"/>
              <a:ext cx="34968" cy="357707"/>
            </a:xfrm>
            <a:custGeom>
              <a:avLst/>
              <a:gdLst/>
              <a:ahLst/>
              <a:cxnLst/>
              <a:rect l="l" t="t" r="r" b="b"/>
              <a:pathLst>
                <a:path w="1049" h="10717" extrusionOk="0">
                  <a:moveTo>
                    <a:pt x="1048" y="881"/>
                  </a:moveTo>
                  <a:lnTo>
                    <a:pt x="1048" y="286"/>
                  </a:lnTo>
                  <a:cubicBezTo>
                    <a:pt x="1048" y="119"/>
                    <a:pt x="929" y="0"/>
                    <a:pt x="762" y="0"/>
                  </a:cubicBezTo>
                  <a:lnTo>
                    <a:pt x="262" y="0"/>
                  </a:lnTo>
                  <a:cubicBezTo>
                    <a:pt x="119" y="0"/>
                    <a:pt x="0" y="119"/>
                    <a:pt x="0" y="286"/>
                  </a:cubicBezTo>
                  <a:lnTo>
                    <a:pt x="0" y="10455"/>
                  </a:lnTo>
                  <a:cubicBezTo>
                    <a:pt x="0" y="10598"/>
                    <a:pt x="119" y="10717"/>
                    <a:pt x="262" y="10717"/>
                  </a:cubicBezTo>
                  <a:lnTo>
                    <a:pt x="762" y="10717"/>
                  </a:lnTo>
                  <a:cubicBezTo>
                    <a:pt x="929" y="10717"/>
                    <a:pt x="1048" y="10598"/>
                    <a:pt x="1048" y="10455"/>
                  </a:cubicBezTo>
                  <a:lnTo>
                    <a:pt x="1048" y="8621"/>
                  </a:lnTo>
                  <a:cubicBezTo>
                    <a:pt x="858" y="8621"/>
                    <a:pt x="667" y="8454"/>
                    <a:pt x="667" y="8264"/>
                  </a:cubicBezTo>
                  <a:lnTo>
                    <a:pt x="667" y="5644"/>
                  </a:lnTo>
                  <a:cubicBezTo>
                    <a:pt x="667" y="5454"/>
                    <a:pt x="834" y="5287"/>
                    <a:pt x="1048" y="5287"/>
                  </a:cubicBezTo>
                  <a:lnTo>
                    <a:pt x="1048" y="4192"/>
                  </a:lnTo>
                  <a:cubicBezTo>
                    <a:pt x="858" y="4192"/>
                    <a:pt x="667" y="4049"/>
                    <a:pt x="667" y="3858"/>
                  </a:cubicBezTo>
                  <a:lnTo>
                    <a:pt x="667" y="1215"/>
                  </a:lnTo>
                  <a:cubicBezTo>
                    <a:pt x="691" y="1024"/>
                    <a:pt x="834" y="881"/>
                    <a:pt x="1048" y="88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7424693" y="2826335"/>
              <a:ext cx="310449" cy="111314"/>
            </a:xfrm>
            <a:custGeom>
              <a:avLst/>
              <a:gdLst/>
              <a:ahLst/>
              <a:cxnLst/>
              <a:rect l="l" t="t" r="r" b="b"/>
              <a:pathLst>
                <a:path w="9313" h="3335" extrusionOk="0">
                  <a:moveTo>
                    <a:pt x="8955" y="0"/>
                  </a:moveTo>
                  <a:lnTo>
                    <a:pt x="358" y="0"/>
                  </a:lnTo>
                  <a:cubicBezTo>
                    <a:pt x="167" y="0"/>
                    <a:pt x="1" y="143"/>
                    <a:pt x="1" y="357"/>
                  </a:cubicBezTo>
                  <a:lnTo>
                    <a:pt x="1" y="2977"/>
                  </a:lnTo>
                  <a:cubicBezTo>
                    <a:pt x="1" y="3144"/>
                    <a:pt x="144" y="3334"/>
                    <a:pt x="358" y="3334"/>
                  </a:cubicBezTo>
                  <a:lnTo>
                    <a:pt x="8955" y="3334"/>
                  </a:lnTo>
                  <a:cubicBezTo>
                    <a:pt x="9145" y="3334"/>
                    <a:pt x="9312" y="3191"/>
                    <a:pt x="9312" y="2977"/>
                  </a:cubicBezTo>
                  <a:lnTo>
                    <a:pt x="9312" y="357"/>
                  </a:lnTo>
                  <a:cubicBezTo>
                    <a:pt x="9312" y="143"/>
                    <a:pt x="9169" y="0"/>
                    <a:pt x="8955"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7424693" y="2972596"/>
              <a:ext cx="310449" cy="111314"/>
            </a:xfrm>
            <a:custGeom>
              <a:avLst/>
              <a:gdLst/>
              <a:ahLst/>
              <a:cxnLst/>
              <a:rect l="l" t="t" r="r" b="b"/>
              <a:pathLst>
                <a:path w="9313" h="3335" extrusionOk="0">
                  <a:moveTo>
                    <a:pt x="9312" y="2977"/>
                  </a:moveTo>
                  <a:lnTo>
                    <a:pt x="9312" y="357"/>
                  </a:lnTo>
                  <a:cubicBezTo>
                    <a:pt x="9312" y="167"/>
                    <a:pt x="9169" y="0"/>
                    <a:pt x="8955" y="0"/>
                  </a:cubicBezTo>
                  <a:lnTo>
                    <a:pt x="358" y="0"/>
                  </a:lnTo>
                  <a:cubicBezTo>
                    <a:pt x="167" y="0"/>
                    <a:pt x="1" y="143"/>
                    <a:pt x="1" y="357"/>
                  </a:cubicBezTo>
                  <a:lnTo>
                    <a:pt x="1" y="2977"/>
                  </a:lnTo>
                  <a:cubicBezTo>
                    <a:pt x="1" y="3144"/>
                    <a:pt x="144" y="3334"/>
                    <a:pt x="358" y="3334"/>
                  </a:cubicBezTo>
                  <a:lnTo>
                    <a:pt x="8955" y="3334"/>
                  </a:lnTo>
                  <a:cubicBezTo>
                    <a:pt x="9169" y="3334"/>
                    <a:pt x="9312" y="3167"/>
                    <a:pt x="9312" y="29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7723174" y="2796129"/>
              <a:ext cx="34968" cy="357707"/>
            </a:xfrm>
            <a:custGeom>
              <a:avLst/>
              <a:gdLst/>
              <a:ahLst/>
              <a:cxnLst/>
              <a:rect l="l" t="t" r="r" b="b"/>
              <a:pathLst>
                <a:path w="1049" h="10717" extrusionOk="0">
                  <a:moveTo>
                    <a:pt x="1049" y="10455"/>
                  </a:moveTo>
                  <a:lnTo>
                    <a:pt x="1049" y="286"/>
                  </a:lnTo>
                  <a:cubicBezTo>
                    <a:pt x="1049" y="119"/>
                    <a:pt x="930" y="0"/>
                    <a:pt x="787" y="0"/>
                  </a:cubicBezTo>
                  <a:lnTo>
                    <a:pt x="263" y="0"/>
                  </a:lnTo>
                  <a:cubicBezTo>
                    <a:pt x="120" y="0"/>
                    <a:pt x="1" y="119"/>
                    <a:pt x="1" y="286"/>
                  </a:cubicBezTo>
                  <a:lnTo>
                    <a:pt x="1" y="881"/>
                  </a:lnTo>
                  <a:cubicBezTo>
                    <a:pt x="215" y="881"/>
                    <a:pt x="358" y="1024"/>
                    <a:pt x="358" y="1215"/>
                  </a:cubicBezTo>
                  <a:lnTo>
                    <a:pt x="358" y="3858"/>
                  </a:lnTo>
                  <a:cubicBezTo>
                    <a:pt x="358" y="4025"/>
                    <a:pt x="191" y="4192"/>
                    <a:pt x="1" y="4192"/>
                  </a:cubicBezTo>
                  <a:lnTo>
                    <a:pt x="1" y="5287"/>
                  </a:lnTo>
                  <a:cubicBezTo>
                    <a:pt x="215" y="5287"/>
                    <a:pt x="358" y="5430"/>
                    <a:pt x="358" y="5644"/>
                  </a:cubicBezTo>
                  <a:lnTo>
                    <a:pt x="358" y="8264"/>
                  </a:lnTo>
                  <a:cubicBezTo>
                    <a:pt x="358" y="8431"/>
                    <a:pt x="191" y="8621"/>
                    <a:pt x="1" y="8621"/>
                  </a:cubicBezTo>
                  <a:lnTo>
                    <a:pt x="1" y="10455"/>
                  </a:lnTo>
                  <a:cubicBezTo>
                    <a:pt x="1" y="10598"/>
                    <a:pt x="120" y="10717"/>
                    <a:pt x="263" y="10717"/>
                  </a:cubicBezTo>
                  <a:lnTo>
                    <a:pt x="811" y="10717"/>
                  </a:lnTo>
                  <a:cubicBezTo>
                    <a:pt x="930" y="10717"/>
                    <a:pt x="1049" y="10598"/>
                    <a:pt x="1049" y="1045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7696206" y="2825534"/>
              <a:ext cx="38935" cy="110513"/>
            </a:xfrm>
            <a:custGeom>
              <a:avLst/>
              <a:gdLst/>
              <a:ahLst/>
              <a:cxnLst/>
              <a:rect l="l" t="t" r="r" b="b"/>
              <a:pathLst>
                <a:path w="1168" h="3311" extrusionOk="0">
                  <a:moveTo>
                    <a:pt x="1167" y="2977"/>
                  </a:moveTo>
                  <a:lnTo>
                    <a:pt x="1167" y="334"/>
                  </a:lnTo>
                  <a:cubicBezTo>
                    <a:pt x="1167" y="167"/>
                    <a:pt x="1024" y="0"/>
                    <a:pt x="810" y="0"/>
                  </a:cubicBezTo>
                  <a:lnTo>
                    <a:pt x="0" y="0"/>
                  </a:lnTo>
                  <a:cubicBezTo>
                    <a:pt x="191" y="0"/>
                    <a:pt x="357" y="143"/>
                    <a:pt x="357" y="334"/>
                  </a:cubicBezTo>
                  <a:lnTo>
                    <a:pt x="357" y="2977"/>
                  </a:lnTo>
                  <a:cubicBezTo>
                    <a:pt x="357" y="3144"/>
                    <a:pt x="215" y="3311"/>
                    <a:pt x="0" y="3311"/>
                  </a:cubicBezTo>
                  <a:lnTo>
                    <a:pt x="810" y="3311"/>
                  </a:lnTo>
                  <a:cubicBezTo>
                    <a:pt x="1024" y="3311"/>
                    <a:pt x="1167" y="3168"/>
                    <a:pt x="1167" y="29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7696206" y="2972596"/>
              <a:ext cx="38935" cy="111314"/>
            </a:xfrm>
            <a:custGeom>
              <a:avLst/>
              <a:gdLst/>
              <a:ahLst/>
              <a:cxnLst/>
              <a:rect l="l" t="t" r="r" b="b"/>
              <a:pathLst>
                <a:path w="1168" h="3335" extrusionOk="0">
                  <a:moveTo>
                    <a:pt x="1167" y="357"/>
                  </a:moveTo>
                  <a:cubicBezTo>
                    <a:pt x="1167" y="167"/>
                    <a:pt x="1024" y="0"/>
                    <a:pt x="810" y="0"/>
                  </a:cubicBezTo>
                  <a:lnTo>
                    <a:pt x="0" y="0"/>
                  </a:lnTo>
                  <a:cubicBezTo>
                    <a:pt x="191" y="0"/>
                    <a:pt x="357" y="143"/>
                    <a:pt x="357" y="357"/>
                  </a:cubicBezTo>
                  <a:lnTo>
                    <a:pt x="357" y="2977"/>
                  </a:lnTo>
                  <a:cubicBezTo>
                    <a:pt x="357" y="3144"/>
                    <a:pt x="215" y="3334"/>
                    <a:pt x="0" y="3334"/>
                  </a:cubicBezTo>
                  <a:lnTo>
                    <a:pt x="810" y="3334"/>
                  </a:lnTo>
                  <a:cubicBezTo>
                    <a:pt x="1000" y="3334"/>
                    <a:pt x="1167" y="3167"/>
                    <a:pt x="1167" y="29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7396125" y="2791356"/>
              <a:ext cx="367585" cy="368855"/>
            </a:xfrm>
            <a:custGeom>
              <a:avLst/>
              <a:gdLst/>
              <a:ahLst/>
              <a:cxnLst/>
              <a:rect l="l" t="t" r="r" b="b"/>
              <a:pathLst>
                <a:path w="11027" h="11051" extrusionOk="0">
                  <a:moveTo>
                    <a:pt x="9788" y="1191"/>
                  </a:moveTo>
                  <a:cubicBezTo>
                    <a:pt x="9883" y="1191"/>
                    <a:pt x="9955" y="1286"/>
                    <a:pt x="9955" y="1358"/>
                  </a:cubicBezTo>
                  <a:lnTo>
                    <a:pt x="9955" y="4001"/>
                  </a:lnTo>
                  <a:cubicBezTo>
                    <a:pt x="10002" y="4120"/>
                    <a:pt x="9907" y="4168"/>
                    <a:pt x="9812" y="4168"/>
                  </a:cubicBezTo>
                  <a:lnTo>
                    <a:pt x="5954" y="4168"/>
                  </a:lnTo>
                  <a:cubicBezTo>
                    <a:pt x="5883" y="4168"/>
                    <a:pt x="5835" y="4192"/>
                    <a:pt x="5787" y="4263"/>
                  </a:cubicBezTo>
                  <a:cubicBezTo>
                    <a:pt x="5740" y="4382"/>
                    <a:pt x="5835" y="4501"/>
                    <a:pt x="5954" y="4501"/>
                  </a:cubicBezTo>
                  <a:lnTo>
                    <a:pt x="9669" y="4501"/>
                  </a:lnTo>
                  <a:lnTo>
                    <a:pt x="9669" y="5240"/>
                  </a:lnTo>
                  <a:lnTo>
                    <a:pt x="1358" y="5240"/>
                  </a:lnTo>
                  <a:lnTo>
                    <a:pt x="1358" y="4525"/>
                  </a:lnTo>
                  <a:lnTo>
                    <a:pt x="5144" y="4525"/>
                  </a:lnTo>
                  <a:cubicBezTo>
                    <a:pt x="5192" y="4525"/>
                    <a:pt x="5287" y="4477"/>
                    <a:pt x="5287" y="4406"/>
                  </a:cubicBezTo>
                  <a:cubicBezTo>
                    <a:pt x="5311" y="4287"/>
                    <a:pt x="5240" y="4168"/>
                    <a:pt x="5144" y="4168"/>
                  </a:cubicBezTo>
                  <a:lnTo>
                    <a:pt x="1191" y="4168"/>
                  </a:lnTo>
                  <a:cubicBezTo>
                    <a:pt x="1096" y="4168"/>
                    <a:pt x="1001" y="4073"/>
                    <a:pt x="1001" y="4001"/>
                  </a:cubicBezTo>
                  <a:lnTo>
                    <a:pt x="1001" y="1358"/>
                  </a:lnTo>
                  <a:cubicBezTo>
                    <a:pt x="1001" y="1286"/>
                    <a:pt x="1096" y="1191"/>
                    <a:pt x="1191" y="1191"/>
                  </a:cubicBezTo>
                  <a:close/>
                  <a:moveTo>
                    <a:pt x="953" y="334"/>
                  </a:moveTo>
                  <a:cubicBezTo>
                    <a:pt x="1001" y="334"/>
                    <a:pt x="1024" y="381"/>
                    <a:pt x="1024" y="429"/>
                  </a:cubicBezTo>
                  <a:lnTo>
                    <a:pt x="1024" y="905"/>
                  </a:lnTo>
                  <a:cubicBezTo>
                    <a:pt x="834" y="953"/>
                    <a:pt x="667" y="1167"/>
                    <a:pt x="667" y="1382"/>
                  </a:cubicBezTo>
                  <a:lnTo>
                    <a:pt x="667" y="4001"/>
                  </a:lnTo>
                  <a:cubicBezTo>
                    <a:pt x="667" y="4239"/>
                    <a:pt x="834" y="4406"/>
                    <a:pt x="1024" y="4477"/>
                  </a:cubicBezTo>
                  <a:lnTo>
                    <a:pt x="1024" y="5263"/>
                  </a:lnTo>
                  <a:cubicBezTo>
                    <a:pt x="834" y="5359"/>
                    <a:pt x="667" y="5573"/>
                    <a:pt x="667" y="5787"/>
                  </a:cubicBezTo>
                  <a:lnTo>
                    <a:pt x="667" y="8407"/>
                  </a:lnTo>
                  <a:cubicBezTo>
                    <a:pt x="667" y="8645"/>
                    <a:pt x="834" y="8812"/>
                    <a:pt x="1024" y="8883"/>
                  </a:cubicBezTo>
                  <a:lnTo>
                    <a:pt x="1024" y="10598"/>
                  </a:lnTo>
                  <a:cubicBezTo>
                    <a:pt x="1024" y="10669"/>
                    <a:pt x="977" y="10693"/>
                    <a:pt x="953" y="10693"/>
                  </a:cubicBezTo>
                  <a:lnTo>
                    <a:pt x="429" y="10693"/>
                  </a:lnTo>
                  <a:cubicBezTo>
                    <a:pt x="381" y="10693"/>
                    <a:pt x="358" y="10622"/>
                    <a:pt x="358" y="10598"/>
                  </a:cubicBezTo>
                  <a:lnTo>
                    <a:pt x="358" y="429"/>
                  </a:lnTo>
                  <a:cubicBezTo>
                    <a:pt x="358" y="358"/>
                    <a:pt x="405" y="334"/>
                    <a:pt x="429" y="334"/>
                  </a:cubicBezTo>
                  <a:close/>
                  <a:moveTo>
                    <a:pt x="10622" y="381"/>
                  </a:moveTo>
                  <a:cubicBezTo>
                    <a:pt x="10669" y="381"/>
                    <a:pt x="10717" y="453"/>
                    <a:pt x="10717" y="477"/>
                  </a:cubicBezTo>
                  <a:lnTo>
                    <a:pt x="10717" y="10622"/>
                  </a:lnTo>
                  <a:cubicBezTo>
                    <a:pt x="10717" y="10693"/>
                    <a:pt x="10645" y="10717"/>
                    <a:pt x="10622" y="10717"/>
                  </a:cubicBezTo>
                  <a:lnTo>
                    <a:pt x="10074" y="10717"/>
                  </a:lnTo>
                  <a:cubicBezTo>
                    <a:pt x="10026" y="10717"/>
                    <a:pt x="10002" y="10669"/>
                    <a:pt x="10002" y="10622"/>
                  </a:cubicBezTo>
                  <a:lnTo>
                    <a:pt x="10002" y="8907"/>
                  </a:lnTo>
                  <a:cubicBezTo>
                    <a:pt x="10193" y="8835"/>
                    <a:pt x="10360" y="8645"/>
                    <a:pt x="10360" y="8431"/>
                  </a:cubicBezTo>
                  <a:lnTo>
                    <a:pt x="10360" y="5811"/>
                  </a:lnTo>
                  <a:cubicBezTo>
                    <a:pt x="10360" y="5573"/>
                    <a:pt x="10193" y="5382"/>
                    <a:pt x="10002" y="5335"/>
                  </a:cubicBezTo>
                  <a:lnTo>
                    <a:pt x="10002" y="4525"/>
                  </a:lnTo>
                  <a:cubicBezTo>
                    <a:pt x="10193" y="4454"/>
                    <a:pt x="10360" y="4263"/>
                    <a:pt x="10360" y="4049"/>
                  </a:cubicBezTo>
                  <a:lnTo>
                    <a:pt x="10360" y="1429"/>
                  </a:lnTo>
                  <a:cubicBezTo>
                    <a:pt x="10360" y="1191"/>
                    <a:pt x="10193" y="1001"/>
                    <a:pt x="10002" y="953"/>
                  </a:cubicBezTo>
                  <a:lnTo>
                    <a:pt x="10002" y="477"/>
                  </a:lnTo>
                  <a:cubicBezTo>
                    <a:pt x="10002" y="405"/>
                    <a:pt x="10050" y="381"/>
                    <a:pt x="10074" y="381"/>
                  </a:cubicBezTo>
                  <a:close/>
                  <a:moveTo>
                    <a:pt x="405" y="0"/>
                  </a:moveTo>
                  <a:cubicBezTo>
                    <a:pt x="167" y="0"/>
                    <a:pt x="0" y="191"/>
                    <a:pt x="0" y="429"/>
                  </a:cubicBezTo>
                  <a:lnTo>
                    <a:pt x="0" y="10598"/>
                  </a:lnTo>
                  <a:cubicBezTo>
                    <a:pt x="0" y="10836"/>
                    <a:pt x="167" y="11003"/>
                    <a:pt x="405" y="11003"/>
                  </a:cubicBezTo>
                  <a:lnTo>
                    <a:pt x="905" y="11003"/>
                  </a:lnTo>
                  <a:cubicBezTo>
                    <a:pt x="1143" y="11003"/>
                    <a:pt x="1334" y="10836"/>
                    <a:pt x="1334" y="10598"/>
                  </a:cubicBezTo>
                  <a:lnTo>
                    <a:pt x="1334" y="8907"/>
                  </a:lnTo>
                  <a:lnTo>
                    <a:pt x="5120" y="8907"/>
                  </a:lnTo>
                  <a:cubicBezTo>
                    <a:pt x="5192" y="8907"/>
                    <a:pt x="5263" y="8835"/>
                    <a:pt x="5287" y="8764"/>
                  </a:cubicBezTo>
                  <a:cubicBezTo>
                    <a:pt x="5287" y="8669"/>
                    <a:pt x="5240" y="8574"/>
                    <a:pt x="5144" y="8574"/>
                  </a:cubicBezTo>
                  <a:lnTo>
                    <a:pt x="1191" y="8574"/>
                  </a:lnTo>
                  <a:cubicBezTo>
                    <a:pt x="1096" y="8574"/>
                    <a:pt x="1001" y="8478"/>
                    <a:pt x="1001" y="8383"/>
                  </a:cubicBezTo>
                  <a:lnTo>
                    <a:pt x="1001" y="5763"/>
                  </a:lnTo>
                  <a:cubicBezTo>
                    <a:pt x="1001" y="5692"/>
                    <a:pt x="1096" y="5597"/>
                    <a:pt x="1191" y="5597"/>
                  </a:cubicBezTo>
                  <a:lnTo>
                    <a:pt x="9788" y="5597"/>
                  </a:lnTo>
                  <a:cubicBezTo>
                    <a:pt x="9883" y="5597"/>
                    <a:pt x="9955" y="5692"/>
                    <a:pt x="9955" y="5763"/>
                  </a:cubicBezTo>
                  <a:lnTo>
                    <a:pt x="9955" y="8431"/>
                  </a:lnTo>
                  <a:cubicBezTo>
                    <a:pt x="9955" y="8502"/>
                    <a:pt x="9883" y="8597"/>
                    <a:pt x="9788" y="8597"/>
                  </a:cubicBezTo>
                  <a:lnTo>
                    <a:pt x="5954" y="8597"/>
                  </a:lnTo>
                  <a:cubicBezTo>
                    <a:pt x="5883" y="8597"/>
                    <a:pt x="5835" y="8621"/>
                    <a:pt x="5787" y="8693"/>
                  </a:cubicBezTo>
                  <a:cubicBezTo>
                    <a:pt x="5740" y="8812"/>
                    <a:pt x="5835" y="8931"/>
                    <a:pt x="5954" y="8931"/>
                  </a:cubicBezTo>
                  <a:lnTo>
                    <a:pt x="9598" y="8931"/>
                  </a:lnTo>
                  <a:lnTo>
                    <a:pt x="9598" y="10622"/>
                  </a:lnTo>
                  <a:cubicBezTo>
                    <a:pt x="9598" y="10860"/>
                    <a:pt x="9788" y="11050"/>
                    <a:pt x="10026" y="11050"/>
                  </a:cubicBezTo>
                  <a:lnTo>
                    <a:pt x="10550" y="11050"/>
                  </a:lnTo>
                  <a:cubicBezTo>
                    <a:pt x="10788" y="11050"/>
                    <a:pt x="10979" y="10860"/>
                    <a:pt x="10979" y="10622"/>
                  </a:cubicBezTo>
                  <a:lnTo>
                    <a:pt x="10979" y="453"/>
                  </a:lnTo>
                  <a:cubicBezTo>
                    <a:pt x="11026" y="167"/>
                    <a:pt x="10836" y="0"/>
                    <a:pt x="10598" y="0"/>
                  </a:cubicBezTo>
                  <a:lnTo>
                    <a:pt x="10050" y="0"/>
                  </a:lnTo>
                  <a:cubicBezTo>
                    <a:pt x="9812" y="0"/>
                    <a:pt x="9645" y="191"/>
                    <a:pt x="9645" y="429"/>
                  </a:cubicBezTo>
                  <a:lnTo>
                    <a:pt x="9645" y="858"/>
                  </a:lnTo>
                  <a:lnTo>
                    <a:pt x="1334" y="858"/>
                  </a:lnTo>
                  <a:lnTo>
                    <a:pt x="1334" y="429"/>
                  </a:lnTo>
                  <a:cubicBezTo>
                    <a:pt x="1334" y="167"/>
                    <a:pt x="1143" y="0"/>
                    <a:pt x="90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7500130" y="2855741"/>
              <a:ext cx="158775" cy="11148"/>
            </a:xfrm>
            <a:custGeom>
              <a:avLst/>
              <a:gdLst/>
              <a:ahLst/>
              <a:cxnLst/>
              <a:rect l="l" t="t" r="r" b="b"/>
              <a:pathLst>
                <a:path w="4763" h="334" extrusionOk="0">
                  <a:moveTo>
                    <a:pt x="214" y="0"/>
                  </a:moveTo>
                  <a:cubicBezTo>
                    <a:pt x="119" y="0"/>
                    <a:pt x="48" y="72"/>
                    <a:pt x="24" y="143"/>
                  </a:cubicBezTo>
                  <a:cubicBezTo>
                    <a:pt x="0" y="238"/>
                    <a:pt x="95" y="334"/>
                    <a:pt x="167" y="334"/>
                  </a:cubicBezTo>
                  <a:lnTo>
                    <a:pt x="4572" y="334"/>
                  </a:lnTo>
                  <a:cubicBezTo>
                    <a:pt x="4668" y="334"/>
                    <a:pt x="4739" y="286"/>
                    <a:pt x="4763" y="191"/>
                  </a:cubicBezTo>
                  <a:cubicBezTo>
                    <a:pt x="4763" y="96"/>
                    <a:pt x="4691" y="0"/>
                    <a:pt x="462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7479462" y="2891488"/>
              <a:ext cx="200110" cy="11181"/>
            </a:xfrm>
            <a:custGeom>
              <a:avLst/>
              <a:gdLst/>
              <a:ahLst/>
              <a:cxnLst/>
              <a:rect l="l" t="t" r="r" b="b"/>
              <a:pathLst>
                <a:path w="6003" h="335" extrusionOk="0">
                  <a:moveTo>
                    <a:pt x="168" y="1"/>
                  </a:moveTo>
                  <a:cubicBezTo>
                    <a:pt x="72" y="1"/>
                    <a:pt x="25" y="72"/>
                    <a:pt x="1" y="144"/>
                  </a:cubicBezTo>
                  <a:cubicBezTo>
                    <a:pt x="1" y="239"/>
                    <a:pt x="48" y="334"/>
                    <a:pt x="144" y="334"/>
                  </a:cubicBezTo>
                  <a:lnTo>
                    <a:pt x="5835" y="334"/>
                  </a:lnTo>
                  <a:cubicBezTo>
                    <a:pt x="5907" y="334"/>
                    <a:pt x="5978" y="287"/>
                    <a:pt x="6002" y="191"/>
                  </a:cubicBezTo>
                  <a:cubicBezTo>
                    <a:pt x="6002" y="96"/>
                    <a:pt x="5954" y="1"/>
                    <a:pt x="585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7497730" y="3004371"/>
              <a:ext cx="158808" cy="10380"/>
            </a:xfrm>
            <a:custGeom>
              <a:avLst/>
              <a:gdLst/>
              <a:ahLst/>
              <a:cxnLst/>
              <a:rect l="l" t="t" r="r" b="b"/>
              <a:pathLst>
                <a:path w="4764" h="311" extrusionOk="0">
                  <a:moveTo>
                    <a:pt x="191" y="1"/>
                  </a:moveTo>
                  <a:cubicBezTo>
                    <a:pt x="96" y="1"/>
                    <a:pt x="48" y="48"/>
                    <a:pt x="1" y="143"/>
                  </a:cubicBezTo>
                  <a:cubicBezTo>
                    <a:pt x="1" y="239"/>
                    <a:pt x="72" y="310"/>
                    <a:pt x="143" y="310"/>
                  </a:cubicBezTo>
                  <a:lnTo>
                    <a:pt x="4597" y="310"/>
                  </a:lnTo>
                  <a:cubicBezTo>
                    <a:pt x="4692" y="310"/>
                    <a:pt x="4763" y="239"/>
                    <a:pt x="4740" y="143"/>
                  </a:cubicBezTo>
                  <a:cubicBezTo>
                    <a:pt x="4740" y="48"/>
                    <a:pt x="4644" y="1"/>
                    <a:pt x="457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7477095" y="3040953"/>
              <a:ext cx="200877" cy="11148"/>
            </a:xfrm>
            <a:custGeom>
              <a:avLst/>
              <a:gdLst/>
              <a:ahLst/>
              <a:cxnLst/>
              <a:rect l="l" t="t" r="r" b="b"/>
              <a:pathLst>
                <a:path w="6026" h="334" extrusionOk="0">
                  <a:moveTo>
                    <a:pt x="191" y="0"/>
                  </a:moveTo>
                  <a:cubicBezTo>
                    <a:pt x="72" y="0"/>
                    <a:pt x="0" y="95"/>
                    <a:pt x="0" y="167"/>
                  </a:cubicBezTo>
                  <a:cubicBezTo>
                    <a:pt x="0" y="262"/>
                    <a:pt x="72" y="333"/>
                    <a:pt x="143" y="333"/>
                  </a:cubicBezTo>
                  <a:lnTo>
                    <a:pt x="5835" y="333"/>
                  </a:lnTo>
                  <a:cubicBezTo>
                    <a:pt x="5930" y="333"/>
                    <a:pt x="5978" y="262"/>
                    <a:pt x="6025" y="167"/>
                  </a:cubicBezTo>
                  <a:cubicBezTo>
                    <a:pt x="6025" y="95"/>
                    <a:pt x="5954" y="0"/>
                    <a:pt x="585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69"/>
          <p:cNvGrpSpPr/>
          <p:nvPr/>
        </p:nvGrpSpPr>
        <p:grpSpPr>
          <a:xfrm>
            <a:off x="6684968" y="2754856"/>
            <a:ext cx="366785" cy="310044"/>
            <a:chOff x="6702290" y="2819960"/>
            <a:chExt cx="366785" cy="310044"/>
          </a:xfrm>
        </p:grpSpPr>
        <p:sp>
          <p:nvSpPr>
            <p:cNvPr id="6358" name="Google Shape;6358;p69"/>
            <p:cNvSpPr/>
            <p:nvPr/>
          </p:nvSpPr>
          <p:spPr>
            <a:xfrm>
              <a:off x="6714190" y="2860514"/>
              <a:ext cx="349351" cy="219390"/>
            </a:xfrm>
            <a:custGeom>
              <a:avLst/>
              <a:gdLst/>
              <a:ahLst/>
              <a:cxnLst/>
              <a:rect l="l" t="t" r="r" b="b"/>
              <a:pathLst>
                <a:path w="10480" h="6573" extrusionOk="0">
                  <a:moveTo>
                    <a:pt x="2763" y="6573"/>
                  </a:moveTo>
                  <a:lnTo>
                    <a:pt x="9931" y="6573"/>
                  </a:lnTo>
                  <a:cubicBezTo>
                    <a:pt x="10241" y="6573"/>
                    <a:pt x="10479" y="6335"/>
                    <a:pt x="10479" y="6025"/>
                  </a:cubicBezTo>
                  <a:lnTo>
                    <a:pt x="10479" y="2858"/>
                  </a:lnTo>
                  <a:cubicBezTo>
                    <a:pt x="10479" y="1572"/>
                    <a:pt x="9550" y="0"/>
                    <a:pt x="7669" y="0"/>
                  </a:cubicBezTo>
                  <a:lnTo>
                    <a:pt x="5859" y="0"/>
                  </a:lnTo>
                  <a:lnTo>
                    <a:pt x="715" y="0"/>
                  </a:lnTo>
                  <a:lnTo>
                    <a:pt x="525" y="0"/>
                  </a:lnTo>
                  <a:cubicBezTo>
                    <a:pt x="239" y="0"/>
                    <a:pt x="1" y="238"/>
                    <a:pt x="1" y="548"/>
                  </a:cubicBezTo>
                  <a:lnTo>
                    <a:pt x="1" y="6025"/>
                  </a:lnTo>
                  <a:cubicBezTo>
                    <a:pt x="1" y="6335"/>
                    <a:pt x="239" y="6573"/>
                    <a:pt x="525" y="657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6713390" y="2909779"/>
              <a:ext cx="56403" cy="61248"/>
            </a:xfrm>
            <a:custGeom>
              <a:avLst/>
              <a:gdLst/>
              <a:ahLst/>
              <a:cxnLst/>
              <a:rect l="l" t="t" r="r" b="b"/>
              <a:pathLst>
                <a:path w="1692" h="1835" extrusionOk="0">
                  <a:moveTo>
                    <a:pt x="1692" y="1596"/>
                  </a:moveTo>
                  <a:lnTo>
                    <a:pt x="1692" y="215"/>
                  </a:lnTo>
                  <a:cubicBezTo>
                    <a:pt x="1692" y="96"/>
                    <a:pt x="1596" y="1"/>
                    <a:pt x="1477" y="1"/>
                  </a:cubicBezTo>
                  <a:lnTo>
                    <a:pt x="1" y="1"/>
                  </a:lnTo>
                  <a:lnTo>
                    <a:pt x="1" y="1834"/>
                  </a:lnTo>
                  <a:lnTo>
                    <a:pt x="1454" y="1834"/>
                  </a:lnTo>
                  <a:cubicBezTo>
                    <a:pt x="1573" y="1811"/>
                    <a:pt x="1692" y="1715"/>
                    <a:pt x="1692" y="159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6801528" y="2908978"/>
              <a:ext cx="63537" cy="61248"/>
            </a:xfrm>
            <a:custGeom>
              <a:avLst/>
              <a:gdLst/>
              <a:ahLst/>
              <a:cxnLst/>
              <a:rect l="l" t="t" r="r" b="b"/>
              <a:pathLst>
                <a:path w="1906" h="1835" extrusionOk="0">
                  <a:moveTo>
                    <a:pt x="1905" y="1692"/>
                  </a:moveTo>
                  <a:lnTo>
                    <a:pt x="1905" y="144"/>
                  </a:lnTo>
                  <a:cubicBezTo>
                    <a:pt x="1905" y="49"/>
                    <a:pt x="1834" y="1"/>
                    <a:pt x="1763" y="1"/>
                  </a:cubicBezTo>
                  <a:lnTo>
                    <a:pt x="143" y="1"/>
                  </a:lnTo>
                  <a:cubicBezTo>
                    <a:pt x="48" y="1"/>
                    <a:pt x="0" y="49"/>
                    <a:pt x="0" y="144"/>
                  </a:cubicBezTo>
                  <a:lnTo>
                    <a:pt x="0" y="1668"/>
                  </a:lnTo>
                  <a:cubicBezTo>
                    <a:pt x="0" y="1739"/>
                    <a:pt x="48" y="1811"/>
                    <a:pt x="143" y="1811"/>
                  </a:cubicBezTo>
                  <a:lnTo>
                    <a:pt x="1763" y="1811"/>
                  </a:lnTo>
                  <a:cubicBezTo>
                    <a:pt x="1834" y="1835"/>
                    <a:pt x="1905" y="1787"/>
                    <a:pt x="1905" y="169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6737225" y="3009144"/>
              <a:ext cx="140540" cy="70760"/>
            </a:xfrm>
            <a:custGeom>
              <a:avLst/>
              <a:gdLst/>
              <a:ahLst/>
              <a:cxnLst/>
              <a:rect l="l" t="t" r="r" b="b"/>
              <a:pathLst>
                <a:path w="4216" h="2120" extrusionOk="0">
                  <a:moveTo>
                    <a:pt x="4215" y="2120"/>
                  </a:moveTo>
                  <a:cubicBezTo>
                    <a:pt x="4215" y="953"/>
                    <a:pt x="3263" y="0"/>
                    <a:pt x="2096" y="0"/>
                  </a:cubicBezTo>
                  <a:cubicBezTo>
                    <a:pt x="953" y="0"/>
                    <a:pt x="0" y="953"/>
                    <a:pt x="0" y="212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6761826" y="3034578"/>
              <a:ext cx="91338" cy="91454"/>
            </a:xfrm>
            <a:custGeom>
              <a:avLst/>
              <a:gdLst/>
              <a:ahLst/>
              <a:cxnLst/>
              <a:rect l="l" t="t" r="r" b="b"/>
              <a:pathLst>
                <a:path w="2740" h="2740" extrusionOk="0">
                  <a:moveTo>
                    <a:pt x="2406" y="477"/>
                  </a:moveTo>
                  <a:cubicBezTo>
                    <a:pt x="2168" y="191"/>
                    <a:pt x="1787" y="1"/>
                    <a:pt x="1358" y="1"/>
                  </a:cubicBezTo>
                  <a:cubicBezTo>
                    <a:pt x="953" y="1"/>
                    <a:pt x="572" y="191"/>
                    <a:pt x="334" y="477"/>
                  </a:cubicBezTo>
                  <a:cubicBezTo>
                    <a:pt x="120" y="715"/>
                    <a:pt x="1" y="1025"/>
                    <a:pt x="1" y="1382"/>
                  </a:cubicBezTo>
                  <a:cubicBezTo>
                    <a:pt x="1" y="2120"/>
                    <a:pt x="620" y="2739"/>
                    <a:pt x="1358" y="2739"/>
                  </a:cubicBezTo>
                  <a:cubicBezTo>
                    <a:pt x="2120" y="2739"/>
                    <a:pt x="2739" y="2120"/>
                    <a:pt x="2739" y="1382"/>
                  </a:cubicBezTo>
                  <a:cubicBezTo>
                    <a:pt x="2715" y="1025"/>
                    <a:pt x="2596" y="715"/>
                    <a:pt x="2406" y="477"/>
                  </a:cubicBezTo>
                  <a:close/>
                  <a:moveTo>
                    <a:pt x="1358" y="834"/>
                  </a:moveTo>
                  <a:cubicBezTo>
                    <a:pt x="1668" y="834"/>
                    <a:pt x="1906" y="1072"/>
                    <a:pt x="1906" y="1382"/>
                  </a:cubicBezTo>
                  <a:cubicBezTo>
                    <a:pt x="1906" y="1668"/>
                    <a:pt x="1668" y="1906"/>
                    <a:pt x="1358" y="1906"/>
                  </a:cubicBezTo>
                  <a:cubicBezTo>
                    <a:pt x="1072" y="1906"/>
                    <a:pt x="834" y="1668"/>
                    <a:pt x="834" y="1382"/>
                  </a:cubicBezTo>
                  <a:cubicBezTo>
                    <a:pt x="834" y="1072"/>
                    <a:pt x="1072" y="834"/>
                    <a:pt x="1358" y="83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6735625" y="2825534"/>
              <a:ext cx="173109" cy="36582"/>
            </a:xfrm>
            <a:custGeom>
              <a:avLst/>
              <a:gdLst/>
              <a:ahLst/>
              <a:cxnLst/>
              <a:rect l="l" t="t" r="r" b="b"/>
              <a:pathLst>
                <a:path w="5193" h="1096" extrusionOk="0">
                  <a:moveTo>
                    <a:pt x="5192" y="1096"/>
                  </a:moveTo>
                  <a:cubicBezTo>
                    <a:pt x="5192" y="667"/>
                    <a:pt x="4692" y="0"/>
                    <a:pt x="3549" y="0"/>
                  </a:cubicBezTo>
                  <a:lnTo>
                    <a:pt x="667" y="0"/>
                  </a:lnTo>
                  <a:cubicBezTo>
                    <a:pt x="310" y="0"/>
                    <a:pt x="1" y="310"/>
                    <a:pt x="1" y="739"/>
                  </a:cubicBezTo>
                  <a:lnTo>
                    <a:pt x="1" y="109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6761826" y="3033777"/>
              <a:ext cx="90538" cy="56475"/>
            </a:xfrm>
            <a:custGeom>
              <a:avLst/>
              <a:gdLst/>
              <a:ahLst/>
              <a:cxnLst/>
              <a:rect l="l" t="t" r="r" b="b"/>
              <a:pathLst>
                <a:path w="2716" h="1692" extrusionOk="0">
                  <a:moveTo>
                    <a:pt x="2406" y="501"/>
                  </a:moveTo>
                  <a:cubicBezTo>
                    <a:pt x="2263" y="334"/>
                    <a:pt x="2072" y="215"/>
                    <a:pt x="1882" y="120"/>
                  </a:cubicBezTo>
                  <a:lnTo>
                    <a:pt x="1882" y="120"/>
                  </a:lnTo>
                  <a:lnTo>
                    <a:pt x="1882" y="120"/>
                  </a:lnTo>
                  <a:cubicBezTo>
                    <a:pt x="1549" y="1"/>
                    <a:pt x="1215" y="1"/>
                    <a:pt x="882" y="120"/>
                  </a:cubicBezTo>
                  <a:lnTo>
                    <a:pt x="882" y="120"/>
                  </a:lnTo>
                  <a:cubicBezTo>
                    <a:pt x="691" y="215"/>
                    <a:pt x="501" y="334"/>
                    <a:pt x="334" y="501"/>
                  </a:cubicBezTo>
                  <a:lnTo>
                    <a:pt x="334" y="501"/>
                  </a:lnTo>
                  <a:lnTo>
                    <a:pt x="286" y="548"/>
                  </a:lnTo>
                  <a:cubicBezTo>
                    <a:pt x="120" y="787"/>
                    <a:pt x="1" y="1072"/>
                    <a:pt x="1" y="1382"/>
                  </a:cubicBezTo>
                  <a:lnTo>
                    <a:pt x="1" y="1501"/>
                  </a:lnTo>
                  <a:cubicBezTo>
                    <a:pt x="1" y="1453"/>
                    <a:pt x="24" y="1406"/>
                    <a:pt x="24" y="1382"/>
                  </a:cubicBezTo>
                  <a:cubicBezTo>
                    <a:pt x="96" y="1191"/>
                    <a:pt x="167" y="1049"/>
                    <a:pt x="263" y="929"/>
                  </a:cubicBezTo>
                  <a:cubicBezTo>
                    <a:pt x="810" y="263"/>
                    <a:pt x="1810" y="263"/>
                    <a:pt x="2358" y="929"/>
                  </a:cubicBezTo>
                  <a:cubicBezTo>
                    <a:pt x="2477" y="1049"/>
                    <a:pt x="2549" y="1191"/>
                    <a:pt x="2596" y="1382"/>
                  </a:cubicBezTo>
                  <a:cubicBezTo>
                    <a:pt x="2620" y="1453"/>
                    <a:pt x="2644" y="1572"/>
                    <a:pt x="2644" y="1692"/>
                  </a:cubicBezTo>
                  <a:cubicBezTo>
                    <a:pt x="2668" y="1620"/>
                    <a:pt x="2668" y="1501"/>
                    <a:pt x="2668" y="1382"/>
                  </a:cubicBezTo>
                  <a:cubicBezTo>
                    <a:pt x="2715" y="1049"/>
                    <a:pt x="2596" y="739"/>
                    <a:pt x="2406" y="5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6713390" y="2908978"/>
              <a:ext cx="56403" cy="61248"/>
            </a:xfrm>
            <a:custGeom>
              <a:avLst/>
              <a:gdLst/>
              <a:ahLst/>
              <a:cxnLst/>
              <a:rect l="l" t="t" r="r" b="b"/>
              <a:pathLst>
                <a:path w="1692" h="1835" extrusionOk="0">
                  <a:moveTo>
                    <a:pt x="1477" y="1"/>
                  </a:moveTo>
                  <a:lnTo>
                    <a:pt x="1" y="1"/>
                  </a:lnTo>
                  <a:lnTo>
                    <a:pt x="1" y="358"/>
                  </a:lnTo>
                  <a:lnTo>
                    <a:pt x="1073" y="358"/>
                  </a:lnTo>
                  <a:cubicBezTo>
                    <a:pt x="1192" y="358"/>
                    <a:pt x="1263" y="430"/>
                    <a:pt x="1263" y="549"/>
                  </a:cubicBezTo>
                  <a:lnTo>
                    <a:pt x="1263" y="1835"/>
                  </a:lnTo>
                  <a:lnTo>
                    <a:pt x="1454" y="1835"/>
                  </a:lnTo>
                  <a:cubicBezTo>
                    <a:pt x="1573" y="1835"/>
                    <a:pt x="1668" y="1739"/>
                    <a:pt x="1668" y="1620"/>
                  </a:cubicBezTo>
                  <a:lnTo>
                    <a:pt x="1668" y="239"/>
                  </a:lnTo>
                  <a:cubicBezTo>
                    <a:pt x="1692" y="72"/>
                    <a:pt x="1596" y="1"/>
                    <a:pt x="1477"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6801528" y="2908978"/>
              <a:ext cx="63537" cy="61248"/>
            </a:xfrm>
            <a:custGeom>
              <a:avLst/>
              <a:gdLst/>
              <a:ahLst/>
              <a:cxnLst/>
              <a:rect l="l" t="t" r="r" b="b"/>
              <a:pathLst>
                <a:path w="1906" h="1835" extrusionOk="0">
                  <a:moveTo>
                    <a:pt x="1763" y="1"/>
                  </a:moveTo>
                  <a:lnTo>
                    <a:pt x="143" y="1"/>
                  </a:lnTo>
                  <a:cubicBezTo>
                    <a:pt x="48" y="1"/>
                    <a:pt x="0" y="49"/>
                    <a:pt x="0" y="144"/>
                  </a:cubicBezTo>
                  <a:lnTo>
                    <a:pt x="0" y="358"/>
                  </a:lnTo>
                  <a:lnTo>
                    <a:pt x="1358" y="358"/>
                  </a:lnTo>
                  <a:cubicBezTo>
                    <a:pt x="1453" y="358"/>
                    <a:pt x="1524" y="406"/>
                    <a:pt x="1524" y="501"/>
                  </a:cubicBezTo>
                  <a:lnTo>
                    <a:pt x="1524" y="1835"/>
                  </a:lnTo>
                  <a:lnTo>
                    <a:pt x="1763" y="1835"/>
                  </a:lnTo>
                  <a:cubicBezTo>
                    <a:pt x="1834" y="1835"/>
                    <a:pt x="1905" y="1787"/>
                    <a:pt x="1905" y="1692"/>
                  </a:cubicBezTo>
                  <a:lnTo>
                    <a:pt x="1905" y="144"/>
                  </a:lnTo>
                  <a:cubicBezTo>
                    <a:pt x="1905" y="49"/>
                    <a:pt x="1834" y="1"/>
                    <a:pt x="1763"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6788828" y="3062414"/>
              <a:ext cx="35735" cy="35781"/>
            </a:xfrm>
            <a:custGeom>
              <a:avLst/>
              <a:gdLst/>
              <a:ahLst/>
              <a:cxnLst/>
              <a:rect l="l" t="t" r="r" b="b"/>
              <a:pathLst>
                <a:path w="1072" h="1072" extrusionOk="0">
                  <a:moveTo>
                    <a:pt x="1072" y="548"/>
                  </a:moveTo>
                  <a:cubicBezTo>
                    <a:pt x="1072" y="238"/>
                    <a:pt x="834" y="0"/>
                    <a:pt x="524" y="0"/>
                  </a:cubicBezTo>
                  <a:cubicBezTo>
                    <a:pt x="238" y="0"/>
                    <a:pt x="0" y="238"/>
                    <a:pt x="0" y="548"/>
                  </a:cubicBezTo>
                  <a:cubicBezTo>
                    <a:pt x="0" y="834"/>
                    <a:pt x="238" y="1072"/>
                    <a:pt x="524" y="1072"/>
                  </a:cubicBezTo>
                  <a:cubicBezTo>
                    <a:pt x="834" y="1072"/>
                    <a:pt x="1072" y="810"/>
                    <a:pt x="1072" y="548"/>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7020639" y="2908210"/>
              <a:ext cx="43669" cy="62816"/>
            </a:xfrm>
            <a:custGeom>
              <a:avLst/>
              <a:gdLst/>
              <a:ahLst/>
              <a:cxnLst/>
              <a:rect l="l" t="t" r="r" b="b"/>
              <a:pathLst>
                <a:path w="1310" h="1882" extrusionOk="0">
                  <a:moveTo>
                    <a:pt x="1310" y="1429"/>
                  </a:moveTo>
                  <a:cubicBezTo>
                    <a:pt x="1310" y="953"/>
                    <a:pt x="1191" y="453"/>
                    <a:pt x="929" y="0"/>
                  </a:cubicBezTo>
                  <a:lnTo>
                    <a:pt x="191" y="0"/>
                  </a:lnTo>
                  <a:cubicBezTo>
                    <a:pt x="95" y="0"/>
                    <a:pt x="0" y="95"/>
                    <a:pt x="0" y="191"/>
                  </a:cubicBezTo>
                  <a:lnTo>
                    <a:pt x="0" y="1715"/>
                  </a:lnTo>
                  <a:cubicBezTo>
                    <a:pt x="0" y="1810"/>
                    <a:pt x="95" y="1881"/>
                    <a:pt x="191" y="1881"/>
                  </a:cubicBezTo>
                  <a:lnTo>
                    <a:pt x="1310" y="188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7023806" y="2970192"/>
              <a:ext cx="39735" cy="109712"/>
            </a:xfrm>
            <a:custGeom>
              <a:avLst/>
              <a:gdLst/>
              <a:ahLst/>
              <a:cxnLst/>
              <a:rect l="l" t="t" r="r" b="b"/>
              <a:pathLst>
                <a:path w="1192" h="3287" extrusionOk="0">
                  <a:moveTo>
                    <a:pt x="1191" y="2739"/>
                  </a:moveTo>
                  <a:lnTo>
                    <a:pt x="1191" y="1"/>
                  </a:lnTo>
                  <a:lnTo>
                    <a:pt x="524" y="1"/>
                  </a:lnTo>
                  <a:lnTo>
                    <a:pt x="524" y="2739"/>
                  </a:lnTo>
                  <a:cubicBezTo>
                    <a:pt x="524" y="3049"/>
                    <a:pt x="286" y="3287"/>
                    <a:pt x="0" y="3287"/>
                  </a:cubicBezTo>
                  <a:lnTo>
                    <a:pt x="643" y="3287"/>
                  </a:lnTo>
                  <a:cubicBezTo>
                    <a:pt x="953" y="3287"/>
                    <a:pt x="1191" y="3049"/>
                    <a:pt x="1191" y="27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6948369" y="2861315"/>
              <a:ext cx="103238" cy="47696"/>
            </a:xfrm>
            <a:custGeom>
              <a:avLst/>
              <a:gdLst/>
              <a:ahLst/>
              <a:cxnLst/>
              <a:rect l="l" t="t" r="r" b="b"/>
              <a:pathLst>
                <a:path w="3097" h="1429" extrusionOk="0">
                  <a:moveTo>
                    <a:pt x="3097" y="1429"/>
                  </a:moveTo>
                  <a:cubicBezTo>
                    <a:pt x="2644" y="619"/>
                    <a:pt x="1835" y="0"/>
                    <a:pt x="644" y="0"/>
                  </a:cubicBezTo>
                  <a:lnTo>
                    <a:pt x="1" y="0"/>
                  </a:lnTo>
                  <a:cubicBezTo>
                    <a:pt x="1192" y="0"/>
                    <a:pt x="2025" y="619"/>
                    <a:pt x="2430" y="142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7029373" y="2908210"/>
              <a:ext cx="34168" cy="62015"/>
            </a:xfrm>
            <a:custGeom>
              <a:avLst/>
              <a:gdLst/>
              <a:ahLst/>
              <a:cxnLst/>
              <a:rect l="l" t="t" r="r" b="b"/>
              <a:pathLst>
                <a:path w="1025" h="1858" extrusionOk="0">
                  <a:moveTo>
                    <a:pt x="1024" y="1429"/>
                  </a:moveTo>
                  <a:cubicBezTo>
                    <a:pt x="1024" y="953"/>
                    <a:pt x="905" y="453"/>
                    <a:pt x="667" y="0"/>
                  </a:cubicBezTo>
                  <a:lnTo>
                    <a:pt x="0" y="0"/>
                  </a:lnTo>
                  <a:cubicBezTo>
                    <a:pt x="238" y="453"/>
                    <a:pt x="357" y="953"/>
                    <a:pt x="357" y="1429"/>
                  </a:cubicBezTo>
                  <a:lnTo>
                    <a:pt x="357" y="1858"/>
                  </a:lnTo>
                  <a:lnTo>
                    <a:pt x="1024" y="185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6798361" y="3009144"/>
              <a:ext cx="79404" cy="70760"/>
            </a:xfrm>
            <a:custGeom>
              <a:avLst/>
              <a:gdLst/>
              <a:ahLst/>
              <a:cxnLst/>
              <a:rect l="l" t="t" r="r" b="b"/>
              <a:pathLst>
                <a:path w="2382" h="2120" extrusionOk="0">
                  <a:moveTo>
                    <a:pt x="2381" y="2120"/>
                  </a:moveTo>
                  <a:cubicBezTo>
                    <a:pt x="2381" y="953"/>
                    <a:pt x="1429" y="0"/>
                    <a:pt x="262" y="0"/>
                  </a:cubicBezTo>
                  <a:cubicBezTo>
                    <a:pt x="191" y="0"/>
                    <a:pt x="95" y="0"/>
                    <a:pt x="0" y="24"/>
                  </a:cubicBezTo>
                  <a:cubicBezTo>
                    <a:pt x="1048" y="143"/>
                    <a:pt x="1858" y="1048"/>
                    <a:pt x="1858" y="212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6815029" y="2825534"/>
              <a:ext cx="94505" cy="36582"/>
            </a:xfrm>
            <a:custGeom>
              <a:avLst/>
              <a:gdLst/>
              <a:ahLst/>
              <a:cxnLst/>
              <a:rect l="l" t="t" r="r" b="b"/>
              <a:pathLst>
                <a:path w="2835" h="1096" extrusionOk="0">
                  <a:moveTo>
                    <a:pt x="2834" y="1096"/>
                  </a:moveTo>
                  <a:cubicBezTo>
                    <a:pt x="2834" y="667"/>
                    <a:pt x="2334" y="0"/>
                    <a:pt x="1191" y="0"/>
                  </a:cubicBezTo>
                  <a:lnTo>
                    <a:pt x="0" y="0"/>
                  </a:lnTo>
                  <a:cubicBezTo>
                    <a:pt x="1119" y="0"/>
                    <a:pt x="1643" y="667"/>
                    <a:pt x="1643" y="109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6706257" y="2990853"/>
              <a:ext cx="29401" cy="31842"/>
            </a:xfrm>
            <a:custGeom>
              <a:avLst/>
              <a:gdLst/>
              <a:ahLst/>
              <a:cxnLst/>
              <a:rect l="l" t="t" r="r" b="b"/>
              <a:pathLst>
                <a:path w="882" h="954" extrusionOk="0">
                  <a:moveTo>
                    <a:pt x="215" y="1"/>
                  </a:moveTo>
                  <a:lnTo>
                    <a:pt x="691" y="1"/>
                  </a:lnTo>
                  <a:cubicBezTo>
                    <a:pt x="810" y="1"/>
                    <a:pt x="882" y="96"/>
                    <a:pt x="882" y="215"/>
                  </a:cubicBezTo>
                  <a:lnTo>
                    <a:pt x="882" y="739"/>
                  </a:lnTo>
                  <a:cubicBezTo>
                    <a:pt x="882" y="858"/>
                    <a:pt x="810" y="953"/>
                    <a:pt x="691" y="953"/>
                  </a:cubicBezTo>
                  <a:lnTo>
                    <a:pt x="215" y="953"/>
                  </a:lnTo>
                  <a:cubicBezTo>
                    <a:pt x="96" y="953"/>
                    <a:pt x="1" y="858"/>
                    <a:pt x="1" y="739"/>
                  </a:cubicBezTo>
                  <a:lnTo>
                    <a:pt x="1" y="215"/>
                  </a:lnTo>
                  <a:cubicBezTo>
                    <a:pt x="1" y="120"/>
                    <a:pt x="96" y="1"/>
                    <a:pt x="215"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6718157" y="2990853"/>
              <a:ext cx="17501" cy="31842"/>
            </a:xfrm>
            <a:custGeom>
              <a:avLst/>
              <a:gdLst/>
              <a:ahLst/>
              <a:cxnLst/>
              <a:rect l="l" t="t" r="r" b="b"/>
              <a:pathLst>
                <a:path w="525" h="954" extrusionOk="0">
                  <a:moveTo>
                    <a:pt x="525" y="215"/>
                  </a:moveTo>
                  <a:cubicBezTo>
                    <a:pt x="525" y="96"/>
                    <a:pt x="453" y="1"/>
                    <a:pt x="310" y="1"/>
                  </a:cubicBezTo>
                  <a:lnTo>
                    <a:pt x="1" y="1"/>
                  </a:lnTo>
                  <a:cubicBezTo>
                    <a:pt x="120" y="1"/>
                    <a:pt x="215" y="96"/>
                    <a:pt x="215" y="215"/>
                  </a:cubicBezTo>
                  <a:lnTo>
                    <a:pt x="215" y="763"/>
                  </a:lnTo>
                  <a:cubicBezTo>
                    <a:pt x="215" y="882"/>
                    <a:pt x="120" y="953"/>
                    <a:pt x="1" y="953"/>
                  </a:cubicBezTo>
                  <a:lnTo>
                    <a:pt x="310" y="953"/>
                  </a:lnTo>
                  <a:cubicBezTo>
                    <a:pt x="429" y="953"/>
                    <a:pt x="525" y="882"/>
                    <a:pt x="525" y="763"/>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6906300" y="2938417"/>
              <a:ext cx="87371" cy="141487"/>
            </a:xfrm>
            <a:custGeom>
              <a:avLst/>
              <a:gdLst/>
              <a:ahLst/>
              <a:cxnLst/>
              <a:rect l="l" t="t" r="r" b="b"/>
              <a:pathLst>
                <a:path w="2621" h="4239" extrusionOk="0">
                  <a:moveTo>
                    <a:pt x="1" y="310"/>
                  </a:moveTo>
                  <a:lnTo>
                    <a:pt x="1287" y="0"/>
                  </a:lnTo>
                  <a:lnTo>
                    <a:pt x="2620" y="310"/>
                  </a:lnTo>
                  <a:lnTo>
                    <a:pt x="2620" y="4239"/>
                  </a:lnTo>
                  <a:lnTo>
                    <a:pt x="1" y="423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6906300" y="2949532"/>
              <a:ext cx="87371" cy="131174"/>
            </a:xfrm>
            <a:custGeom>
              <a:avLst/>
              <a:gdLst/>
              <a:ahLst/>
              <a:cxnLst/>
              <a:rect l="l" t="t" r="r" b="b"/>
              <a:pathLst>
                <a:path w="2621" h="3930" extrusionOk="0">
                  <a:moveTo>
                    <a:pt x="1" y="0"/>
                  </a:moveTo>
                  <a:lnTo>
                    <a:pt x="1" y="501"/>
                  </a:lnTo>
                  <a:lnTo>
                    <a:pt x="2120" y="501"/>
                  </a:lnTo>
                  <a:lnTo>
                    <a:pt x="2120" y="3930"/>
                  </a:lnTo>
                  <a:lnTo>
                    <a:pt x="2620" y="3930"/>
                  </a:lnTo>
                  <a:lnTo>
                    <a:pt x="2620"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6899966" y="2923297"/>
              <a:ext cx="100038" cy="25467"/>
            </a:xfrm>
            <a:custGeom>
              <a:avLst/>
              <a:gdLst/>
              <a:ahLst/>
              <a:cxnLst/>
              <a:rect l="l" t="t" r="r" b="b"/>
              <a:pathLst>
                <a:path w="3001" h="763" extrusionOk="0">
                  <a:moveTo>
                    <a:pt x="2763" y="1"/>
                  </a:moveTo>
                  <a:lnTo>
                    <a:pt x="191" y="1"/>
                  </a:lnTo>
                  <a:cubicBezTo>
                    <a:pt x="72" y="1"/>
                    <a:pt x="0" y="96"/>
                    <a:pt x="0" y="215"/>
                  </a:cubicBezTo>
                  <a:lnTo>
                    <a:pt x="0" y="548"/>
                  </a:lnTo>
                  <a:cubicBezTo>
                    <a:pt x="0" y="667"/>
                    <a:pt x="72" y="763"/>
                    <a:pt x="167" y="763"/>
                  </a:cubicBezTo>
                  <a:lnTo>
                    <a:pt x="191" y="763"/>
                  </a:lnTo>
                  <a:lnTo>
                    <a:pt x="2739" y="763"/>
                  </a:lnTo>
                  <a:lnTo>
                    <a:pt x="2763" y="763"/>
                  </a:lnTo>
                  <a:cubicBezTo>
                    <a:pt x="2882" y="763"/>
                    <a:pt x="2977" y="667"/>
                    <a:pt x="2977" y="548"/>
                  </a:cubicBezTo>
                  <a:lnTo>
                    <a:pt x="2977" y="215"/>
                  </a:lnTo>
                  <a:cubicBezTo>
                    <a:pt x="3001" y="120"/>
                    <a:pt x="2882" y="1"/>
                    <a:pt x="2763"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6970603" y="2924899"/>
              <a:ext cx="29401" cy="25467"/>
            </a:xfrm>
            <a:custGeom>
              <a:avLst/>
              <a:gdLst/>
              <a:ahLst/>
              <a:cxnLst/>
              <a:rect l="l" t="t" r="r" b="b"/>
              <a:pathLst>
                <a:path w="882" h="763" extrusionOk="0">
                  <a:moveTo>
                    <a:pt x="882" y="191"/>
                  </a:moveTo>
                  <a:cubicBezTo>
                    <a:pt x="882" y="72"/>
                    <a:pt x="787" y="0"/>
                    <a:pt x="668" y="0"/>
                  </a:cubicBezTo>
                  <a:lnTo>
                    <a:pt x="48" y="0"/>
                  </a:lnTo>
                  <a:cubicBezTo>
                    <a:pt x="167" y="0"/>
                    <a:pt x="215" y="72"/>
                    <a:pt x="215" y="191"/>
                  </a:cubicBezTo>
                  <a:lnTo>
                    <a:pt x="215" y="524"/>
                  </a:lnTo>
                  <a:cubicBezTo>
                    <a:pt x="215" y="643"/>
                    <a:pt x="144" y="738"/>
                    <a:pt x="1" y="738"/>
                  </a:cubicBezTo>
                  <a:lnTo>
                    <a:pt x="644" y="738"/>
                  </a:lnTo>
                  <a:lnTo>
                    <a:pt x="644" y="762"/>
                  </a:lnTo>
                  <a:lnTo>
                    <a:pt x="668" y="762"/>
                  </a:lnTo>
                  <a:cubicBezTo>
                    <a:pt x="787" y="762"/>
                    <a:pt x="882" y="548"/>
                    <a:pt x="882" y="54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6940435" y="2889118"/>
              <a:ext cx="25435" cy="10380"/>
            </a:xfrm>
            <a:custGeom>
              <a:avLst/>
              <a:gdLst/>
              <a:ahLst/>
              <a:cxnLst/>
              <a:rect l="l" t="t" r="r" b="b"/>
              <a:pathLst>
                <a:path w="763" h="311" extrusionOk="0">
                  <a:moveTo>
                    <a:pt x="168" y="1"/>
                  </a:moveTo>
                  <a:cubicBezTo>
                    <a:pt x="96" y="1"/>
                    <a:pt x="25" y="48"/>
                    <a:pt x="1" y="143"/>
                  </a:cubicBezTo>
                  <a:cubicBezTo>
                    <a:pt x="1" y="239"/>
                    <a:pt x="48" y="310"/>
                    <a:pt x="144" y="310"/>
                  </a:cubicBezTo>
                  <a:lnTo>
                    <a:pt x="572" y="310"/>
                  </a:lnTo>
                  <a:cubicBezTo>
                    <a:pt x="644" y="310"/>
                    <a:pt x="715" y="262"/>
                    <a:pt x="739" y="167"/>
                  </a:cubicBezTo>
                  <a:cubicBezTo>
                    <a:pt x="763" y="72"/>
                    <a:pt x="691" y="1"/>
                    <a:pt x="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6920601" y="3002635"/>
              <a:ext cx="11134" cy="16088"/>
            </a:xfrm>
            <a:custGeom>
              <a:avLst/>
              <a:gdLst/>
              <a:ahLst/>
              <a:cxnLst/>
              <a:rect l="l" t="t" r="r" b="b"/>
              <a:pathLst>
                <a:path w="334" h="482" extrusionOk="0">
                  <a:moveTo>
                    <a:pt x="108" y="0"/>
                  </a:moveTo>
                  <a:cubicBezTo>
                    <a:pt x="36" y="0"/>
                    <a:pt x="0" y="62"/>
                    <a:pt x="0" y="124"/>
                  </a:cubicBezTo>
                  <a:lnTo>
                    <a:pt x="0" y="315"/>
                  </a:lnTo>
                  <a:cubicBezTo>
                    <a:pt x="0" y="410"/>
                    <a:pt x="48" y="457"/>
                    <a:pt x="143" y="481"/>
                  </a:cubicBezTo>
                  <a:cubicBezTo>
                    <a:pt x="239" y="481"/>
                    <a:pt x="334" y="434"/>
                    <a:pt x="334" y="338"/>
                  </a:cubicBezTo>
                  <a:lnTo>
                    <a:pt x="334" y="172"/>
                  </a:lnTo>
                  <a:cubicBezTo>
                    <a:pt x="334" y="86"/>
                    <a:pt x="258" y="1"/>
                    <a:pt x="173" y="1"/>
                  </a:cubicBezTo>
                  <a:cubicBezTo>
                    <a:pt x="163" y="1"/>
                    <a:pt x="153" y="2"/>
                    <a:pt x="143" y="5"/>
                  </a:cubicBezTo>
                  <a:cubicBezTo>
                    <a:pt x="131" y="2"/>
                    <a:pt x="119" y="0"/>
                    <a:pt x="10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6784861" y="3057641"/>
              <a:ext cx="45269" cy="46128"/>
            </a:xfrm>
            <a:custGeom>
              <a:avLst/>
              <a:gdLst/>
              <a:ahLst/>
              <a:cxnLst/>
              <a:rect l="l" t="t" r="r" b="b"/>
              <a:pathLst>
                <a:path w="1358" h="1382" extrusionOk="0">
                  <a:moveTo>
                    <a:pt x="667" y="334"/>
                  </a:moveTo>
                  <a:cubicBezTo>
                    <a:pt x="881" y="334"/>
                    <a:pt x="1024" y="476"/>
                    <a:pt x="1024" y="691"/>
                  </a:cubicBezTo>
                  <a:cubicBezTo>
                    <a:pt x="1024" y="857"/>
                    <a:pt x="858" y="1048"/>
                    <a:pt x="667" y="1048"/>
                  </a:cubicBezTo>
                  <a:cubicBezTo>
                    <a:pt x="476" y="1048"/>
                    <a:pt x="310" y="905"/>
                    <a:pt x="310" y="691"/>
                  </a:cubicBezTo>
                  <a:cubicBezTo>
                    <a:pt x="310" y="476"/>
                    <a:pt x="476" y="334"/>
                    <a:pt x="667" y="334"/>
                  </a:cubicBezTo>
                  <a:close/>
                  <a:moveTo>
                    <a:pt x="667" y="0"/>
                  </a:moveTo>
                  <a:cubicBezTo>
                    <a:pt x="286" y="0"/>
                    <a:pt x="0" y="310"/>
                    <a:pt x="0" y="691"/>
                  </a:cubicBezTo>
                  <a:cubicBezTo>
                    <a:pt x="0" y="1072"/>
                    <a:pt x="286" y="1381"/>
                    <a:pt x="667" y="1381"/>
                  </a:cubicBezTo>
                  <a:cubicBezTo>
                    <a:pt x="1072" y="1381"/>
                    <a:pt x="1358" y="1072"/>
                    <a:pt x="1358" y="691"/>
                  </a:cubicBezTo>
                  <a:cubicBezTo>
                    <a:pt x="1358" y="310"/>
                    <a:pt x="1024" y="0"/>
                    <a:pt x="6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6794361" y="2903437"/>
              <a:ext cx="75470" cy="73163"/>
            </a:xfrm>
            <a:custGeom>
              <a:avLst/>
              <a:gdLst/>
              <a:ahLst/>
              <a:cxnLst/>
              <a:rect l="l" t="t" r="r" b="b"/>
              <a:pathLst>
                <a:path w="2264" h="2192" extrusionOk="0">
                  <a:moveTo>
                    <a:pt x="1930" y="334"/>
                  </a:moveTo>
                  <a:lnTo>
                    <a:pt x="1930" y="1858"/>
                  </a:lnTo>
                  <a:lnTo>
                    <a:pt x="334" y="1858"/>
                  </a:lnTo>
                  <a:lnTo>
                    <a:pt x="334" y="334"/>
                  </a:lnTo>
                  <a:close/>
                  <a:moveTo>
                    <a:pt x="334" y="0"/>
                  </a:moveTo>
                  <a:cubicBezTo>
                    <a:pt x="144" y="0"/>
                    <a:pt x="1" y="167"/>
                    <a:pt x="1" y="334"/>
                  </a:cubicBezTo>
                  <a:lnTo>
                    <a:pt x="1" y="1858"/>
                  </a:lnTo>
                  <a:cubicBezTo>
                    <a:pt x="1" y="2024"/>
                    <a:pt x="144" y="2191"/>
                    <a:pt x="334" y="2191"/>
                  </a:cubicBezTo>
                  <a:lnTo>
                    <a:pt x="1930" y="2191"/>
                  </a:lnTo>
                  <a:cubicBezTo>
                    <a:pt x="2120" y="2191"/>
                    <a:pt x="2263" y="2024"/>
                    <a:pt x="2263" y="1858"/>
                  </a:cubicBezTo>
                  <a:lnTo>
                    <a:pt x="2263" y="334"/>
                  </a:lnTo>
                  <a:cubicBezTo>
                    <a:pt x="2263" y="167"/>
                    <a:pt x="2120" y="0"/>
                    <a:pt x="193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6702290" y="2819960"/>
              <a:ext cx="366785" cy="310044"/>
            </a:xfrm>
            <a:custGeom>
              <a:avLst/>
              <a:gdLst/>
              <a:ahLst/>
              <a:cxnLst/>
              <a:rect l="l" t="t" r="r" b="b"/>
              <a:pathLst>
                <a:path w="11003" h="9289" extrusionOk="0">
                  <a:moveTo>
                    <a:pt x="8717" y="3263"/>
                  </a:moveTo>
                  <a:cubicBezTo>
                    <a:pt x="8740" y="3263"/>
                    <a:pt x="8788" y="3287"/>
                    <a:pt x="8788" y="3311"/>
                  </a:cubicBezTo>
                  <a:lnTo>
                    <a:pt x="8788" y="3644"/>
                  </a:lnTo>
                  <a:cubicBezTo>
                    <a:pt x="8788" y="3668"/>
                    <a:pt x="8740" y="3692"/>
                    <a:pt x="8717" y="3692"/>
                  </a:cubicBezTo>
                  <a:lnTo>
                    <a:pt x="6168" y="3692"/>
                  </a:lnTo>
                  <a:cubicBezTo>
                    <a:pt x="6121" y="3692"/>
                    <a:pt x="6097" y="3668"/>
                    <a:pt x="6097" y="3644"/>
                  </a:cubicBezTo>
                  <a:lnTo>
                    <a:pt x="6097" y="3311"/>
                  </a:lnTo>
                  <a:cubicBezTo>
                    <a:pt x="6097" y="3287"/>
                    <a:pt x="6121" y="3263"/>
                    <a:pt x="6168" y="3263"/>
                  </a:cubicBezTo>
                  <a:close/>
                  <a:moveTo>
                    <a:pt x="1810" y="2835"/>
                  </a:moveTo>
                  <a:cubicBezTo>
                    <a:pt x="1834" y="2835"/>
                    <a:pt x="1882" y="2858"/>
                    <a:pt x="1882" y="2882"/>
                  </a:cubicBezTo>
                  <a:lnTo>
                    <a:pt x="1882" y="4287"/>
                  </a:lnTo>
                  <a:cubicBezTo>
                    <a:pt x="1882" y="4335"/>
                    <a:pt x="1834" y="4359"/>
                    <a:pt x="1810" y="4359"/>
                  </a:cubicBezTo>
                  <a:lnTo>
                    <a:pt x="501" y="4359"/>
                  </a:lnTo>
                  <a:lnTo>
                    <a:pt x="501" y="2835"/>
                  </a:lnTo>
                  <a:close/>
                  <a:moveTo>
                    <a:pt x="10384" y="2835"/>
                  </a:moveTo>
                  <a:cubicBezTo>
                    <a:pt x="10598" y="3216"/>
                    <a:pt x="10693" y="3668"/>
                    <a:pt x="10693" y="4121"/>
                  </a:cubicBezTo>
                  <a:lnTo>
                    <a:pt x="10693" y="4359"/>
                  </a:lnTo>
                  <a:lnTo>
                    <a:pt x="9717" y="4359"/>
                  </a:lnTo>
                  <a:lnTo>
                    <a:pt x="9717" y="2835"/>
                  </a:lnTo>
                  <a:close/>
                  <a:moveTo>
                    <a:pt x="810" y="5240"/>
                  </a:moveTo>
                  <a:cubicBezTo>
                    <a:pt x="834" y="5240"/>
                    <a:pt x="858" y="5287"/>
                    <a:pt x="858" y="5311"/>
                  </a:cubicBezTo>
                  <a:lnTo>
                    <a:pt x="858" y="5835"/>
                  </a:lnTo>
                  <a:cubicBezTo>
                    <a:pt x="858" y="5883"/>
                    <a:pt x="834" y="5907"/>
                    <a:pt x="810" y="5907"/>
                  </a:cubicBezTo>
                  <a:lnTo>
                    <a:pt x="334" y="5907"/>
                  </a:lnTo>
                  <a:cubicBezTo>
                    <a:pt x="286" y="5907"/>
                    <a:pt x="262" y="5859"/>
                    <a:pt x="262" y="5835"/>
                  </a:cubicBezTo>
                  <a:lnTo>
                    <a:pt x="262" y="5311"/>
                  </a:lnTo>
                  <a:cubicBezTo>
                    <a:pt x="262" y="5264"/>
                    <a:pt x="286" y="5240"/>
                    <a:pt x="334" y="5240"/>
                  </a:cubicBezTo>
                  <a:close/>
                  <a:moveTo>
                    <a:pt x="3144" y="5835"/>
                  </a:moveTo>
                  <a:cubicBezTo>
                    <a:pt x="4168" y="5835"/>
                    <a:pt x="5025" y="6645"/>
                    <a:pt x="5097" y="7621"/>
                  </a:cubicBezTo>
                  <a:lnTo>
                    <a:pt x="4668" y="7621"/>
                  </a:lnTo>
                  <a:cubicBezTo>
                    <a:pt x="4573" y="6859"/>
                    <a:pt x="3930" y="6264"/>
                    <a:pt x="3144" y="6264"/>
                  </a:cubicBezTo>
                  <a:cubicBezTo>
                    <a:pt x="2382" y="6264"/>
                    <a:pt x="1715" y="6859"/>
                    <a:pt x="1644" y="7621"/>
                  </a:cubicBezTo>
                  <a:lnTo>
                    <a:pt x="1215" y="7621"/>
                  </a:lnTo>
                  <a:cubicBezTo>
                    <a:pt x="1310" y="6621"/>
                    <a:pt x="2144" y="5835"/>
                    <a:pt x="3144" y="5835"/>
                  </a:cubicBezTo>
                  <a:close/>
                  <a:moveTo>
                    <a:pt x="4573" y="310"/>
                  </a:moveTo>
                  <a:cubicBezTo>
                    <a:pt x="5144" y="310"/>
                    <a:pt x="5502" y="477"/>
                    <a:pt x="5716" y="667"/>
                  </a:cubicBezTo>
                  <a:cubicBezTo>
                    <a:pt x="5883" y="810"/>
                    <a:pt x="5978" y="953"/>
                    <a:pt x="6002" y="1072"/>
                  </a:cubicBezTo>
                  <a:lnTo>
                    <a:pt x="3906" y="1072"/>
                  </a:lnTo>
                  <a:cubicBezTo>
                    <a:pt x="3811" y="1072"/>
                    <a:pt x="3739" y="1144"/>
                    <a:pt x="3716" y="1215"/>
                  </a:cubicBezTo>
                  <a:cubicBezTo>
                    <a:pt x="3716" y="1310"/>
                    <a:pt x="3787" y="1406"/>
                    <a:pt x="3858" y="1406"/>
                  </a:cubicBezTo>
                  <a:lnTo>
                    <a:pt x="7978" y="1406"/>
                  </a:lnTo>
                  <a:cubicBezTo>
                    <a:pt x="8955" y="1406"/>
                    <a:pt x="9693" y="1858"/>
                    <a:pt x="10145" y="2501"/>
                  </a:cubicBezTo>
                  <a:lnTo>
                    <a:pt x="9669" y="2501"/>
                  </a:lnTo>
                  <a:cubicBezTo>
                    <a:pt x="9479" y="2501"/>
                    <a:pt x="9336" y="2644"/>
                    <a:pt x="9336" y="2835"/>
                  </a:cubicBezTo>
                  <a:lnTo>
                    <a:pt x="9336" y="4359"/>
                  </a:lnTo>
                  <a:cubicBezTo>
                    <a:pt x="9336" y="4525"/>
                    <a:pt x="9479" y="4692"/>
                    <a:pt x="9669" y="4692"/>
                  </a:cubicBezTo>
                  <a:lnTo>
                    <a:pt x="10622" y="4692"/>
                  </a:lnTo>
                  <a:lnTo>
                    <a:pt x="10622" y="7264"/>
                  </a:lnTo>
                  <a:lnTo>
                    <a:pt x="10693" y="7264"/>
                  </a:lnTo>
                  <a:cubicBezTo>
                    <a:pt x="10693" y="7478"/>
                    <a:pt x="10503" y="7669"/>
                    <a:pt x="10288" y="7669"/>
                  </a:cubicBezTo>
                  <a:lnTo>
                    <a:pt x="8931" y="7669"/>
                  </a:lnTo>
                  <a:lnTo>
                    <a:pt x="8931" y="6192"/>
                  </a:lnTo>
                  <a:cubicBezTo>
                    <a:pt x="8931" y="6121"/>
                    <a:pt x="8859" y="6050"/>
                    <a:pt x="8788" y="6026"/>
                  </a:cubicBezTo>
                  <a:cubicBezTo>
                    <a:pt x="8693" y="6026"/>
                    <a:pt x="8598" y="6073"/>
                    <a:pt x="8598" y="6169"/>
                  </a:cubicBezTo>
                  <a:lnTo>
                    <a:pt x="8598" y="7669"/>
                  </a:lnTo>
                  <a:lnTo>
                    <a:pt x="6288" y="7669"/>
                  </a:lnTo>
                  <a:lnTo>
                    <a:pt x="6288" y="4049"/>
                  </a:lnTo>
                  <a:lnTo>
                    <a:pt x="8598" y="4049"/>
                  </a:lnTo>
                  <a:lnTo>
                    <a:pt x="8598" y="5430"/>
                  </a:lnTo>
                  <a:cubicBezTo>
                    <a:pt x="8598" y="5526"/>
                    <a:pt x="8669" y="5573"/>
                    <a:pt x="8740" y="5597"/>
                  </a:cubicBezTo>
                  <a:cubicBezTo>
                    <a:pt x="8836" y="5597"/>
                    <a:pt x="8931" y="5549"/>
                    <a:pt x="8931" y="5454"/>
                  </a:cubicBezTo>
                  <a:lnTo>
                    <a:pt x="8931" y="3978"/>
                  </a:lnTo>
                  <a:cubicBezTo>
                    <a:pt x="9026" y="3906"/>
                    <a:pt x="9074" y="3787"/>
                    <a:pt x="9074" y="3668"/>
                  </a:cubicBezTo>
                  <a:lnTo>
                    <a:pt x="9074" y="3335"/>
                  </a:lnTo>
                  <a:cubicBezTo>
                    <a:pt x="9074" y="3144"/>
                    <a:pt x="8907" y="2954"/>
                    <a:pt x="8693" y="2954"/>
                  </a:cubicBezTo>
                  <a:lnTo>
                    <a:pt x="6097" y="2954"/>
                  </a:lnTo>
                  <a:cubicBezTo>
                    <a:pt x="5883" y="2954"/>
                    <a:pt x="5716" y="3144"/>
                    <a:pt x="5716" y="3335"/>
                  </a:cubicBezTo>
                  <a:lnTo>
                    <a:pt x="5716" y="3668"/>
                  </a:lnTo>
                  <a:cubicBezTo>
                    <a:pt x="5716" y="3811"/>
                    <a:pt x="5811" y="3930"/>
                    <a:pt x="5954" y="4001"/>
                  </a:cubicBezTo>
                  <a:lnTo>
                    <a:pt x="5954" y="7669"/>
                  </a:lnTo>
                  <a:lnTo>
                    <a:pt x="5383" y="7669"/>
                  </a:lnTo>
                  <a:cubicBezTo>
                    <a:pt x="5287" y="6478"/>
                    <a:pt x="4311" y="5549"/>
                    <a:pt x="3120" y="5549"/>
                  </a:cubicBezTo>
                  <a:cubicBezTo>
                    <a:pt x="1929" y="5549"/>
                    <a:pt x="929" y="6478"/>
                    <a:pt x="858" y="7669"/>
                  </a:cubicBezTo>
                  <a:cubicBezTo>
                    <a:pt x="643" y="7669"/>
                    <a:pt x="501" y="7478"/>
                    <a:pt x="501" y="7264"/>
                  </a:cubicBezTo>
                  <a:lnTo>
                    <a:pt x="501" y="6264"/>
                  </a:lnTo>
                  <a:lnTo>
                    <a:pt x="834" y="6264"/>
                  </a:lnTo>
                  <a:cubicBezTo>
                    <a:pt x="1048" y="6264"/>
                    <a:pt x="1215" y="6073"/>
                    <a:pt x="1215" y="5883"/>
                  </a:cubicBezTo>
                  <a:lnTo>
                    <a:pt x="1215" y="5335"/>
                  </a:lnTo>
                  <a:cubicBezTo>
                    <a:pt x="1215" y="5121"/>
                    <a:pt x="1025" y="4954"/>
                    <a:pt x="834" y="4954"/>
                  </a:cubicBezTo>
                  <a:lnTo>
                    <a:pt x="501" y="4954"/>
                  </a:lnTo>
                  <a:lnTo>
                    <a:pt x="501" y="4692"/>
                  </a:lnTo>
                  <a:lnTo>
                    <a:pt x="1810" y="4692"/>
                  </a:lnTo>
                  <a:cubicBezTo>
                    <a:pt x="2025" y="4692"/>
                    <a:pt x="2191" y="4502"/>
                    <a:pt x="2191" y="4287"/>
                  </a:cubicBezTo>
                  <a:lnTo>
                    <a:pt x="2191" y="2858"/>
                  </a:lnTo>
                  <a:cubicBezTo>
                    <a:pt x="2191" y="2668"/>
                    <a:pt x="2025" y="2477"/>
                    <a:pt x="1810" y="2477"/>
                  </a:cubicBezTo>
                  <a:lnTo>
                    <a:pt x="501" y="2477"/>
                  </a:lnTo>
                  <a:lnTo>
                    <a:pt x="501" y="1596"/>
                  </a:lnTo>
                  <a:cubicBezTo>
                    <a:pt x="501" y="1501"/>
                    <a:pt x="596" y="1406"/>
                    <a:pt x="691" y="1406"/>
                  </a:cubicBezTo>
                  <a:lnTo>
                    <a:pt x="3215" y="1406"/>
                  </a:lnTo>
                  <a:cubicBezTo>
                    <a:pt x="3239" y="1406"/>
                    <a:pt x="3239" y="1406"/>
                    <a:pt x="3263" y="1382"/>
                  </a:cubicBezTo>
                  <a:cubicBezTo>
                    <a:pt x="3382" y="1215"/>
                    <a:pt x="3311" y="1072"/>
                    <a:pt x="3192" y="1072"/>
                  </a:cubicBezTo>
                  <a:lnTo>
                    <a:pt x="1215" y="1072"/>
                  </a:lnTo>
                  <a:lnTo>
                    <a:pt x="1215" y="858"/>
                  </a:lnTo>
                  <a:cubicBezTo>
                    <a:pt x="1215" y="548"/>
                    <a:pt x="1429" y="310"/>
                    <a:pt x="1691" y="310"/>
                  </a:cubicBezTo>
                  <a:close/>
                  <a:moveTo>
                    <a:pt x="3144" y="6621"/>
                  </a:moveTo>
                  <a:cubicBezTo>
                    <a:pt x="3811" y="6621"/>
                    <a:pt x="4335" y="7145"/>
                    <a:pt x="4335" y="7812"/>
                  </a:cubicBezTo>
                  <a:cubicBezTo>
                    <a:pt x="4335" y="8455"/>
                    <a:pt x="3811" y="9003"/>
                    <a:pt x="3144" y="9003"/>
                  </a:cubicBezTo>
                  <a:cubicBezTo>
                    <a:pt x="2501" y="9003"/>
                    <a:pt x="1953" y="8455"/>
                    <a:pt x="1953" y="7812"/>
                  </a:cubicBezTo>
                  <a:cubicBezTo>
                    <a:pt x="1953" y="7145"/>
                    <a:pt x="2501" y="6621"/>
                    <a:pt x="3144" y="6621"/>
                  </a:cubicBezTo>
                  <a:close/>
                  <a:moveTo>
                    <a:pt x="10122" y="7955"/>
                  </a:moveTo>
                  <a:lnTo>
                    <a:pt x="10122" y="8860"/>
                  </a:lnTo>
                  <a:cubicBezTo>
                    <a:pt x="10145" y="8907"/>
                    <a:pt x="10122" y="9003"/>
                    <a:pt x="10098" y="9003"/>
                  </a:cubicBezTo>
                  <a:cubicBezTo>
                    <a:pt x="10026" y="9003"/>
                    <a:pt x="9979" y="8955"/>
                    <a:pt x="9931" y="8931"/>
                  </a:cubicBezTo>
                  <a:lnTo>
                    <a:pt x="9383" y="7955"/>
                  </a:lnTo>
                  <a:close/>
                  <a:moveTo>
                    <a:pt x="1691" y="1"/>
                  </a:moveTo>
                  <a:cubicBezTo>
                    <a:pt x="1239" y="1"/>
                    <a:pt x="882" y="406"/>
                    <a:pt x="882" y="906"/>
                  </a:cubicBezTo>
                  <a:lnTo>
                    <a:pt x="882" y="1096"/>
                  </a:lnTo>
                  <a:cubicBezTo>
                    <a:pt x="501" y="1096"/>
                    <a:pt x="191" y="1430"/>
                    <a:pt x="191" y="1787"/>
                  </a:cubicBezTo>
                  <a:lnTo>
                    <a:pt x="191" y="5002"/>
                  </a:lnTo>
                  <a:cubicBezTo>
                    <a:pt x="96" y="5073"/>
                    <a:pt x="0" y="5192"/>
                    <a:pt x="0" y="5335"/>
                  </a:cubicBezTo>
                  <a:lnTo>
                    <a:pt x="0" y="5883"/>
                  </a:lnTo>
                  <a:cubicBezTo>
                    <a:pt x="0" y="6026"/>
                    <a:pt x="72" y="6145"/>
                    <a:pt x="191" y="6192"/>
                  </a:cubicBezTo>
                  <a:lnTo>
                    <a:pt x="191" y="7240"/>
                  </a:lnTo>
                  <a:cubicBezTo>
                    <a:pt x="191" y="7621"/>
                    <a:pt x="524" y="7931"/>
                    <a:pt x="882" y="7931"/>
                  </a:cubicBezTo>
                  <a:lnTo>
                    <a:pt x="1596" y="7931"/>
                  </a:lnTo>
                  <a:cubicBezTo>
                    <a:pt x="1691" y="8693"/>
                    <a:pt x="2334" y="9288"/>
                    <a:pt x="3120" y="9288"/>
                  </a:cubicBezTo>
                  <a:cubicBezTo>
                    <a:pt x="3882" y="9288"/>
                    <a:pt x="4549" y="8693"/>
                    <a:pt x="4644" y="7931"/>
                  </a:cubicBezTo>
                  <a:lnTo>
                    <a:pt x="9026" y="7931"/>
                  </a:lnTo>
                  <a:lnTo>
                    <a:pt x="9669" y="9050"/>
                  </a:lnTo>
                  <a:cubicBezTo>
                    <a:pt x="9764" y="9217"/>
                    <a:pt x="9907" y="9288"/>
                    <a:pt x="10098" y="9288"/>
                  </a:cubicBezTo>
                  <a:lnTo>
                    <a:pt x="10169" y="9288"/>
                  </a:lnTo>
                  <a:cubicBezTo>
                    <a:pt x="10265" y="9264"/>
                    <a:pt x="10479" y="9169"/>
                    <a:pt x="10479" y="8812"/>
                  </a:cubicBezTo>
                  <a:lnTo>
                    <a:pt x="10479" y="7907"/>
                  </a:lnTo>
                  <a:cubicBezTo>
                    <a:pt x="10765" y="7836"/>
                    <a:pt x="11003" y="7550"/>
                    <a:pt x="11003" y="7216"/>
                  </a:cubicBezTo>
                  <a:lnTo>
                    <a:pt x="11003" y="4049"/>
                  </a:lnTo>
                  <a:cubicBezTo>
                    <a:pt x="11003" y="3382"/>
                    <a:pt x="10741" y="2620"/>
                    <a:pt x="10265" y="2096"/>
                  </a:cubicBezTo>
                  <a:cubicBezTo>
                    <a:pt x="9883" y="1644"/>
                    <a:pt x="9169" y="1096"/>
                    <a:pt x="8026" y="1096"/>
                  </a:cubicBezTo>
                  <a:lnTo>
                    <a:pt x="6359" y="1096"/>
                  </a:lnTo>
                  <a:cubicBezTo>
                    <a:pt x="6311" y="858"/>
                    <a:pt x="6145" y="620"/>
                    <a:pt x="5930" y="429"/>
                  </a:cubicBezTo>
                  <a:cubicBezTo>
                    <a:pt x="5692" y="215"/>
                    <a:pt x="5263" y="1"/>
                    <a:pt x="457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69"/>
          <p:cNvGrpSpPr/>
          <p:nvPr/>
        </p:nvGrpSpPr>
        <p:grpSpPr>
          <a:xfrm>
            <a:off x="7355407" y="2117262"/>
            <a:ext cx="376319" cy="368821"/>
            <a:chOff x="7365156" y="2180114"/>
            <a:chExt cx="376319" cy="368821"/>
          </a:xfrm>
        </p:grpSpPr>
        <p:sp>
          <p:nvSpPr>
            <p:cNvPr id="6386" name="Google Shape;6386;p69"/>
            <p:cNvSpPr/>
            <p:nvPr/>
          </p:nvSpPr>
          <p:spPr>
            <a:xfrm>
              <a:off x="7483429" y="2223805"/>
              <a:ext cx="121506" cy="95426"/>
            </a:xfrm>
            <a:custGeom>
              <a:avLst/>
              <a:gdLst/>
              <a:ahLst/>
              <a:cxnLst/>
              <a:rect l="l" t="t" r="r" b="b"/>
              <a:pathLst>
                <a:path w="3645" h="2859" extrusionOk="0">
                  <a:moveTo>
                    <a:pt x="3097" y="1835"/>
                  </a:moveTo>
                  <a:cubicBezTo>
                    <a:pt x="3144" y="453"/>
                    <a:pt x="1573" y="1"/>
                    <a:pt x="882" y="906"/>
                  </a:cubicBezTo>
                  <a:cubicBezTo>
                    <a:pt x="834" y="882"/>
                    <a:pt x="763" y="882"/>
                    <a:pt x="668" y="882"/>
                  </a:cubicBezTo>
                  <a:cubicBezTo>
                    <a:pt x="382" y="882"/>
                    <a:pt x="144" y="1049"/>
                    <a:pt x="72" y="1311"/>
                  </a:cubicBezTo>
                  <a:lnTo>
                    <a:pt x="1" y="2311"/>
                  </a:lnTo>
                  <a:lnTo>
                    <a:pt x="882" y="2859"/>
                  </a:lnTo>
                  <a:lnTo>
                    <a:pt x="3121" y="2859"/>
                  </a:lnTo>
                  <a:cubicBezTo>
                    <a:pt x="3406" y="2859"/>
                    <a:pt x="3645" y="2620"/>
                    <a:pt x="3645" y="2335"/>
                  </a:cubicBezTo>
                  <a:cubicBezTo>
                    <a:pt x="3621" y="2025"/>
                    <a:pt x="3383" y="1835"/>
                    <a:pt x="3097" y="1835"/>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7538998" y="2235754"/>
              <a:ext cx="65937" cy="85079"/>
            </a:xfrm>
            <a:custGeom>
              <a:avLst/>
              <a:gdLst/>
              <a:ahLst/>
              <a:cxnLst/>
              <a:rect l="l" t="t" r="r" b="b"/>
              <a:pathLst>
                <a:path w="1978" h="2549" extrusionOk="0">
                  <a:moveTo>
                    <a:pt x="1430" y="1477"/>
                  </a:moveTo>
                  <a:cubicBezTo>
                    <a:pt x="1454" y="524"/>
                    <a:pt x="715" y="0"/>
                    <a:pt x="1" y="95"/>
                  </a:cubicBezTo>
                  <a:cubicBezTo>
                    <a:pt x="263" y="476"/>
                    <a:pt x="430" y="953"/>
                    <a:pt x="430" y="1524"/>
                  </a:cubicBezTo>
                  <a:cubicBezTo>
                    <a:pt x="430" y="1881"/>
                    <a:pt x="382" y="2239"/>
                    <a:pt x="239" y="2548"/>
                  </a:cubicBezTo>
                  <a:lnTo>
                    <a:pt x="1430" y="2548"/>
                  </a:lnTo>
                  <a:cubicBezTo>
                    <a:pt x="1692" y="2548"/>
                    <a:pt x="1954" y="2310"/>
                    <a:pt x="1954" y="2024"/>
                  </a:cubicBezTo>
                  <a:cubicBezTo>
                    <a:pt x="1978" y="1667"/>
                    <a:pt x="1716" y="1477"/>
                    <a:pt x="1430" y="147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7371523" y="2219833"/>
              <a:ext cx="150841" cy="266319"/>
            </a:xfrm>
            <a:custGeom>
              <a:avLst/>
              <a:gdLst/>
              <a:ahLst/>
              <a:cxnLst/>
              <a:rect l="l" t="t" r="r" b="b"/>
              <a:pathLst>
                <a:path w="4525" h="7979" extrusionOk="0">
                  <a:moveTo>
                    <a:pt x="2691" y="7979"/>
                  </a:moveTo>
                  <a:lnTo>
                    <a:pt x="4453" y="4454"/>
                  </a:lnTo>
                  <a:lnTo>
                    <a:pt x="3977" y="3525"/>
                  </a:lnTo>
                  <a:lnTo>
                    <a:pt x="4525" y="3525"/>
                  </a:lnTo>
                  <a:lnTo>
                    <a:pt x="4263" y="2978"/>
                  </a:lnTo>
                  <a:lnTo>
                    <a:pt x="3644" y="1763"/>
                  </a:lnTo>
                  <a:lnTo>
                    <a:pt x="3453" y="1430"/>
                  </a:lnTo>
                  <a:lnTo>
                    <a:pt x="2739" y="1"/>
                  </a:lnTo>
                  <a:lnTo>
                    <a:pt x="1858" y="1763"/>
                  </a:lnTo>
                  <a:lnTo>
                    <a:pt x="953" y="3525"/>
                  </a:lnTo>
                  <a:lnTo>
                    <a:pt x="1524" y="3525"/>
                  </a:lnTo>
                  <a:lnTo>
                    <a:pt x="429" y="5669"/>
                  </a:lnTo>
                  <a:lnTo>
                    <a:pt x="1000" y="5669"/>
                  </a:lnTo>
                  <a:lnTo>
                    <a:pt x="0" y="7979"/>
                  </a:lnTo>
                  <a:lnTo>
                    <a:pt x="1619" y="7979"/>
                  </a:lnTo>
                  <a:lnTo>
                    <a:pt x="2620" y="7979"/>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7442960" y="2220634"/>
              <a:ext cx="79404" cy="267120"/>
            </a:xfrm>
            <a:custGeom>
              <a:avLst/>
              <a:gdLst/>
              <a:ahLst/>
              <a:cxnLst/>
              <a:rect l="l" t="t" r="r" b="b"/>
              <a:pathLst>
                <a:path w="2382" h="8003" extrusionOk="0">
                  <a:moveTo>
                    <a:pt x="548" y="7955"/>
                  </a:moveTo>
                  <a:lnTo>
                    <a:pt x="858" y="5192"/>
                  </a:lnTo>
                  <a:lnTo>
                    <a:pt x="2310" y="4454"/>
                  </a:lnTo>
                  <a:lnTo>
                    <a:pt x="1834" y="3525"/>
                  </a:lnTo>
                  <a:lnTo>
                    <a:pt x="2382" y="3525"/>
                  </a:lnTo>
                  <a:lnTo>
                    <a:pt x="2120" y="2977"/>
                  </a:lnTo>
                  <a:lnTo>
                    <a:pt x="1501" y="1763"/>
                  </a:lnTo>
                  <a:lnTo>
                    <a:pt x="1310" y="1453"/>
                  </a:lnTo>
                  <a:lnTo>
                    <a:pt x="596" y="1"/>
                  </a:lnTo>
                  <a:lnTo>
                    <a:pt x="334" y="548"/>
                  </a:lnTo>
                  <a:cubicBezTo>
                    <a:pt x="501" y="1168"/>
                    <a:pt x="381" y="4692"/>
                    <a:pt x="0" y="8002"/>
                  </a:cubicBezTo>
                  <a:lnTo>
                    <a:pt x="524" y="800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7454061" y="2350205"/>
              <a:ext cx="99272" cy="191587"/>
            </a:xfrm>
            <a:custGeom>
              <a:avLst/>
              <a:gdLst/>
              <a:ahLst/>
              <a:cxnLst/>
              <a:rect l="l" t="t" r="r" b="b"/>
              <a:pathLst>
                <a:path w="2978" h="5740" extrusionOk="0">
                  <a:moveTo>
                    <a:pt x="2978" y="0"/>
                  </a:moveTo>
                  <a:lnTo>
                    <a:pt x="1954" y="548"/>
                  </a:lnTo>
                  <a:lnTo>
                    <a:pt x="477" y="1286"/>
                  </a:lnTo>
                  <a:lnTo>
                    <a:pt x="191" y="4049"/>
                  </a:lnTo>
                  <a:lnTo>
                    <a:pt x="1" y="5740"/>
                  </a:lnTo>
                  <a:lnTo>
                    <a:pt x="810" y="5740"/>
                  </a:lnTo>
                  <a:lnTo>
                    <a:pt x="1906" y="5740"/>
                  </a:lnTo>
                  <a:cubicBezTo>
                    <a:pt x="1382" y="5549"/>
                    <a:pt x="1715" y="4597"/>
                    <a:pt x="1644" y="4049"/>
                  </a:cubicBezTo>
                  <a:lnTo>
                    <a:pt x="2382" y="2644"/>
                  </a:lnTo>
                  <a:lnTo>
                    <a:pt x="2978" y="2239"/>
                  </a:lnTo>
                  <a:lnTo>
                    <a:pt x="2978" y="1382"/>
                  </a:lnTo>
                  <a:lnTo>
                    <a:pt x="2978"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7552499" y="2350205"/>
              <a:ext cx="98472" cy="191587"/>
            </a:xfrm>
            <a:custGeom>
              <a:avLst/>
              <a:gdLst/>
              <a:ahLst/>
              <a:cxnLst/>
              <a:rect l="l" t="t" r="r" b="b"/>
              <a:pathLst>
                <a:path w="2954" h="5740" extrusionOk="0">
                  <a:moveTo>
                    <a:pt x="2501" y="1310"/>
                  </a:moveTo>
                  <a:lnTo>
                    <a:pt x="25" y="0"/>
                  </a:lnTo>
                  <a:lnTo>
                    <a:pt x="25" y="1405"/>
                  </a:lnTo>
                  <a:lnTo>
                    <a:pt x="1" y="2263"/>
                  </a:lnTo>
                  <a:lnTo>
                    <a:pt x="1406" y="4144"/>
                  </a:lnTo>
                  <a:cubicBezTo>
                    <a:pt x="1334" y="4644"/>
                    <a:pt x="1644" y="5573"/>
                    <a:pt x="1072" y="5740"/>
                  </a:cubicBezTo>
                  <a:lnTo>
                    <a:pt x="2954" y="574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7425493" y="2486118"/>
              <a:ext cx="35768" cy="57276"/>
            </a:xfrm>
            <a:custGeom>
              <a:avLst/>
              <a:gdLst/>
              <a:ahLst/>
              <a:cxnLst/>
              <a:rect l="l" t="t" r="r" b="b"/>
              <a:pathLst>
                <a:path w="1073" h="1716" extrusionOk="0">
                  <a:moveTo>
                    <a:pt x="1025" y="1"/>
                  </a:moveTo>
                  <a:lnTo>
                    <a:pt x="0" y="1"/>
                  </a:lnTo>
                  <a:lnTo>
                    <a:pt x="0" y="1715"/>
                  </a:lnTo>
                  <a:lnTo>
                    <a:pt x="905" y="1715"/>
                  </a:lnTo>
                  <a:lnTo>
                    <a:pt x="1072"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7607268" y="2180114"/>
              <a:ext cx="120706" cy="91421"/>
            </a:xfrm>
            <a:custGeom>
              <a:avLst/>
              <a:gdLst/>
              <a:ahLst/>
              <a:cxnLst/>
              <a:rect l="l" t="t" r="r" b="b"/>
              <a:pathLst>
                <a:path w="3621" h="2739" extrusionOk="0">
                  <a:moveTo>
                    <a:pt x="3121" y="1739"/>
                  </a:moveTo>
                  <a:cubicBezTo>
                    <a:pt x="3145" y="453"/>
                    <a:pt x="1692" y="0"/>
                    <a:pt x="1049" y="881"/>
                  </a:cubicBezTo>
                  <a:cubicBezTo>
                    <a:pt x="954" y="834"/>
                    <a:pt x="858" y="834"/>
                    <a:pt x="763" y="834"/>
                  </a:cubicBezTo>
                  <a:cubicBezTo>
                    <a:pt x="477" y="881"/>
                    <a:pt x="263" y="1143"/>
                    <a:pt x="239" y="1405"/>
                  </a:cubicBezTo>
                  <a:cubicBezTo>
                    <a:pt x="239" y="1524"/>
                    <a:pt x="263" y="1643"/>
                    <a:pt x="334" y="1762"/>
                  </a:cubicBezTo>
                  <a:cubicBezTo>
                    <a:pt x="144" y="1810"/>
                    <a:pt x="1" y="1977"/>
                    <a:pt x="1" y="2239"/>
                  </a:cubicBezTo>
                  <a:cubicBezTo>
                    <a:pt x="1" y="2477"/>
                    <a:pt x="215" y="2739"/>
                    <a:pt x="501" y="2739"/>
                  </a:cubicBezTo>
                  <a:lnTo>
                    <a:pt x="3121" y="2739"/>
                  </a:lnTo>
                  <a:cubicBezTo>
                    <a:pt x="3383" y="2739"/>
                    <a:pt x="3621" y="2548"/>
                    <a:pt x="3621" y="2239"/>
                  </a:cubicBezTo>
                  <a:cubicBezTo>
                    <a:pt x="3621" y="1953"/>
                    <a:pt x="3430" y="1739"/>
                    <a:pt x="3121" y="1739"/>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7553299" y="2350205"/>
              <a:ext cx="98472" cy="193189"/>
            </a:xfrm>
            <a:custGeom>
              <a:avLst/>
              <a:gdLst/>
              <a:ahLst/>
              <a:cxnLst/>
              <a:rect l="l" t="t" r="r" b="b"/>
              <a:pathLst>
                <a:path w="2954" h="5788" extrusionOk="0">
                  <a:moveTo>
                    <a:pt x="2477" y="1310"/>
                  </a:moveTo>
                  <a:lnTo>
                    <a:pt x="1" y="0"/>
                  </a:lnTo>
                  <a:lnTo>
                    <a:pt x="2025" y="1548"/>
                  </a:lnTo>
                  <a:lnTo>
                    <a:pt x="2549" y="5787"/>
                  </a:lnTo>
                  <a:lnTo>
                    <a:pt x="2954" y="578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7433426" y="2486118"/>
              <a:ext cx="27035" cy="57276"/>
            </a:xfrm>
            <a:custGeom>
              <a:avLst/>
              <a:gdLst/>
              <a:ahLst/>
              <a:cxnLst/>
              <a:rect l="l" t="t" r="r" b="b"/>
              <a:pathLst>
                <a:path w="811" h="1716" extrusionOk="0">
                  <a:moveTo>
                    <a:pt x="620" y="1715"/>
                  </a:moveTo>
                  <a:lnTo>
                    <a:pt x="810" y="1"/>
                  </a:lnTo>
                  <a:lnTo>
                    <a:pt x="739" y="1"/>
                  </a:lnTo>
                  <a:lnTo>
                    <a:pt x="239" y="1"/>
                  </a:lnTo>
                  <a:cubicBezTo>
                    <a:pt x="191" y="834"/>
                    <a:pt x="120" y="1239"/>
                    <a:pt x="1" y="17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7555699" y="2425705"/>
              <a:ext cx="65103" cy="116087"/>
            </a:xfrm>
            <a:custGeom>
              <a:avLst/>
              <a:gdLst/>
              <a:ahLst/>
              <a:cxnLst/>
              <a:rect l="l" t="t" r="r" b="b"/>
              <a:pathLst>
                <a:path w="1953" h="3478" extrusionOk="0">
                  <a:moveTo>
                    <a:pt x="1953" y="1692"/>
                  </a:moveTo>
                  <a:lnTo>
                    <a:pt x="95" y="1"/>
                  </a:lnTo>
                  <a:lnTo>
                    <a:pt x="0" y="1"/>
                  </a:lnTo>
                  <a:lnTo>
                    <a:pt x="1048" y="3478"/>
                  </a:lnTo>
                  <a:cubicBezTo>
                    <a:pt x="1572" y="3311"/>
                    <a:pt x="1905" y="2192"/>
                    <a:pt x="1953" y="169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7487429" y="2426506"/>
              <a:ext cx="65103" cy="117689"/>
            </a:xfrm>
            <a:custGeom>
              <a:avLst/>
              <a:gdLst/>
              <a:ahLst/>
              <a:cxnLst/>
              <a:rect l="l" t="t" r="r" b="b"/>
              <a:pathLst>
                <a:path w="1953" h="3526" extrusionOk="0">
                  <a:moveTo>
                    <a:pt x="1667" y="1025"/>
                  </a:moveTo>
                  <a:lnTo>
                    <a:pt x="1953" y="1"/>
                  </a:lnTo>
                  <a:lnTo>
                    <a:pt x="1858" y="1"/>
                  </a:lnTo>
                  <a:lnTo>
                    <a:pt x="1429" y="429"/>
                  </a:lnTo>
                  <a:lnTo>
                    <a:pt x="0" y="1715"/>
                  </a:lnTo>
                  <a:lnTo>
                    <a:pt x="0" y="1834"/>
                  </a:lnTo>
                  <a:cubicBezTo>
                    <a:pt x="71" y="2358"/>
                    <a:pt x="405" y="3311"/>
                    <a:pt x="953" y="3525"/>
                  </a:cubicBezTo>
                  <a:lnTo>
                    <a:pt x="1453" y="18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7524731" y="2397902"/>
              <a:ext cx="58770" cy="28638"/>
            </a:xfrm>
            <a:custGeom>
              <a:avLst/>
              <a:gdLst/>
              <a:ahLst/>
              <a:cxnLst/>
              <a:rect l="l" t="t" r="r" b="b"/>
              <a:pathLst>
                <a:path w="1763" h="858" extrusionOk="0">
                  <a:moveTo>
                    <a:pt x="1763" y="238"/>
                  </a:moveTo>
                  <a:cubicBezTo>
                    <a:pt x="1763" y="96"/>
                    <a:pt x="1643" y="0"/>
                    <a:pt x="1524" y="0"/>
                  </a:cubicBezTo>
                  <a:lnTo>
                    <a:pt x="858" y="0"/>
                  </a:lnTo>
                  <a:lnTo>
                    <a:pt x="262" y="0"/>
                  </a:lnTo>
                  <a:lnTo>
                    <a:pt x="238" y="0"/>
                  </a:lnTo>
                  <a:cubicBezTo>
                    <a:pt x="96" y="0"/>
                    <a:pt x="0" y="119"/>
                    <a:pt x="0" y="238"/>
                  </a:cubicBezTo>
                  <a:lnTo>
                    <a:pt x="0" y="334"/>
                  </a:lnTo>
                  <a:lnTo>
                    <a:pt x="0" y="572"/>
                  </a:lnTo>
                  <a:lnTo>
                    <a:pt x="0" y="619"/>
                  </a:lnTo>
                  <a:cubicBezTo>
                    <a:pt x="0" y="715"/>
                    <a:pt x="24" y="786"/>
                    <a:pt x="119" y="834"/>
                  </a:cubicBezTo>
                  <a:cubicBezTo>
                    <a:pt x="143" y="858"/>
                    <a:pt x="215" y="858"/>
                    <a:pt x="262" y="858"/>
                  </a:cubicBezTo>
                  <a:lnTo>
                    <a:pt x="786" y="858"/>
                  </a:lnTo>
                  <a:lnTo>
                    <a:pt x="858" y="858"/>
                  </a:lnTo>
                  <a:lnTo>
                    <a:pt x="905" y="858"/>
                  </a:lnTo>
                  <a:lnTo>
                    <a:pt x="929" y="858"/>
                  </a:lnTo>
                  <a:lnTo>
                    <a:pt x="1024" y="858"/>
                  </a:lnTo>
                  <a:lnTo>
                    <a:pt x="1524" y="858"/>
                  </a:lnTo>
                  <a:cubicBezTo>
                    <a:pt x="1667" y="858"/>
                    <a:pt x="1763" y="738"/>
                    <a:pt x="1763" y="6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7560433" y="2397101"/>
              <a:ext cx="23068" cy="28638"/>
            </a:xfrm>
            <a:custGeom>
              <a:avLst/>
              <a:gdLst/>
              <a:ahLst/>
              <a:cxnLst/>
              <a:rect l="l" t="t" r="r" b="b"/>
              <a:pathLst>
                <a:path w="692" h="858" extrusionOk="0">
                  <a:moveTo>
                    <a:pt x="692" y="239"/>
                  </a:moveTo>
                  <a:cubicBezTo>
                    <a:pt x="692" y="120"/>
                    <a:pt x="572" y="0"/>
                    <a:pt x="453" y="0"/>
                  </a:cubicBezTo>
                  <a:lnTo>
                    <a:pt x="1" y="0"/>
                  </a:lnTo>
                  <a:cubicBezTo>
                    <a:pt x="144" y="0"/>
                    <a:pt x="239" y="120"/>
                    <a:pt x="239" y="239"/>
                  </a:cubicBezTo>
                  <a:lnTo>
                    <a:pt x="239" y="620"/>
                  </a:lnTo>
                  <a:cubicBezTo>
                    <a:pt x="239" y="762"/>
                    <a:pt x="120" y="858"/>
                    <a:pt x="1" y="858"/>
                  </a:cubicBezTo>
                  <a:lnTo>
                    <a:pt x="430" y="858"/>
                  </a:lnTo>
                  <a:cubicBezTo>
                    <a:pt x="572" y="858"/>
                    <a:pt x="668" y="739"/>
                    <a:pt x="668" y="62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7517564" y="2426506"/>
              <a:ext cx="71504" cy="116888"/>
            </a:xfrm>
            <a:custGeom>
              <a:avLst/>
              <a:gdLst/>
              <a:ahLst/>
              <a:cxnLst/>
              <a:rect l="l" t="t" r="r" b="b"/>
              <a:pathLst>
                <a:path w="2145" h="3502" extrusionOk="0">
                  <a:moveTo>
                    <a:pt x="2144" y="3501"/>
                  </a:moveTo>
                  <a:lnTo>
                    <a:pt x="1120" y="1"/>
                  </a:lnTo>
                  <a:lnTo>
                    <a:pt x="1073" y="1"/>
                  </a:lnTo>
                  <a:lnTo>
                    <a:pt x="1049" y="1"/>
                  </a:lnTo>
                  <a:lnTo>
                    <a:pt x="739" y="1025"/>
                  </a:lnTo>
                  <a:lnTo>
                    <a:pt x="525" y="1787"/>
                  </a:lnTo>
                  <a:lnTo>
                    <a:pt x="1" y="35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7546165" y="2425705"/>
              <a:ext cx="42902" cy="117689"/>
            </a:xfrm>
            <a:custGeom>
              <a:avLst/>
              <a:gdLst/>
              <a:ahLst/>
              <a:cxnLst/>
              <a:rect l="l" t="t" r="r" b="b"/>
              <a:pathLst>
                <a:path w="1287" h="3526" extrusionOk="0">
                  <a:moveTo>
                    <a:pt x="1286" y="3525"/>
                  </a:moveTo>
                  <a:lnTo>
                    <a:pt x="286" y="120"/>
                  </a:lnTo>
                  <a:lnTo>
                    <a:pt x="262" y="1"/>
                  </a:lnTo>
                  <a:lnTo>
                    <a:pt x="215" y="1"/>
                  </a:lnTo>
                  <a:lnTo>
                    <a:pt x="191" y="1"/>
                  </a:lnTo>
                  <a:lnTo>
                    <a:pt x="167" y="1"/>
                  </a:lnTo>
                  <a:lnTo>
                    <a:pt x="167" y="25"/>
                  </a:lnTo>
                  <a:lnTo>
                    <a:pt x="0" y="548"/>
                  </a:lnTo>
                  <a:lnTo>
                    <a:pt x="881" y="3478"/>
                  </a:lnTo>
                  <a:lnTo>
                    <a:pt x="1286" y="347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7664438" y="2190427"/>
              <a:ext cx="63537" cy="81107"/>
            </a:xfrm>
            <a:custGeom>
              <a:avLst/>
              <a:gdLst/>
              <a:ahLst/>
              <a:cxnLst/>
              <a:rect l="l" t="t" r="r" b="b"/>
              <a:pathLst>
                <a:path w="1906" h="2430" extrusionOk="0">
                  <a:moveTo>
                    <a:pt x="1406" y="1430"/>
                  </a:moveTo>
                  <a:cubicBezTo>
                    <a:pt x="1430" y="501"/>
                    <a:pt x="667" y="1"/>
                    <a:pt x="1" y="144"/>
                  </a:cubicBezTo>
                  <a:cubicBezTo>
                    <a:pt x="239" y="501"/>
                    <a:pt x="405" y="977"/>
                    <a:pt x="405" y="1501"/>
                  </a:cubicBezTo>
                  <a:cubicBezTo>
                    <a:pt x="405" y="1834"/>
                    <a:pt x="334" y="2168"/>
                    <a:pt x="215" y="2430"/>
                  </a:cubicBezTo>
                  <a:lnTo>
                    <a:pt x="1406" y="2430"/>
                  </a:lnTo>
                  <a:cubicBezTo>
                    <a:pt x="1668" y="2430"/>
                    <a:pt x="1906" y="2239"/>
                    <a:pt x="1906" y="1930"/>
                  </a:cubicBezTo>
                  <a:cubicBezTo>
                    <a:pt x="1906" y="1644"/>
                    <a:pt x="1715" y="1430"/>
                    <a:pt x="1406" y="143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7365156" y="2215861"/>
              <a:ext cx="362818" cy="333074"/>
            </a:xfrm>
            <a:custGeom>
              <a:avLst/>
              <a:gdLst/>
              <a:ahLst/>
              <a:cxnLst/>
              <a:rect l="l" t="t" r="r" b="b"/>
              <a:pathLst>
                <a:path w="10884" h="9979" extrusionOk="0">
                  <a:moveTo>
                    <a:pt x="5358" y="860"/>
                  </a:moveTo>
                  <a:cubicBezTo>
                    <a:pt x="5483" y="860"/>
                    <a:pt x="5613" y="883"/>
                    <a:pt x="5740" y="930"/>
                  </a:cubicBezTo>
                  <a:cubicBezTo>
                    <a:pt x="6097" y="1049"/>
                    <a:pt x="6478" y="1430"/>
                    <a:pt x="6454" y="2096"/>
                  </a:cubicBezTo>
                  <a:lnTo>
                    <a:pt x="6454" y="2144"/>
                  </a:lnTo>
                  <a:cubicBezTo>
                    <a:pt x="6478" y="2215"/>
                    <a:pt x="6550" y="2263"/>
                    <a:pt x="6597" y="2263"/>
                  </a:cubicBezTo>
                  <a:cubicBezTo>
                    <a:pt x="6835" y="2263"/>
                    <a:pt x="7002" y="2454"/>
                    <a:pt x="7002" y="2668"/>
                  </a:cubicBezTo>
                  <a:cubicBezTo>
                    <a:pt x="7002" y="2835"/>
                    <a:pt x="6812" y="2978"/>
                    <a:pt x="6621" y="2978"/>
                  </a:cubicBezTo>
                  <a:lnTo>
                    <a:pt x="4525" y="2978"/>
                  </a:lnTo>
                  <a:lnTo>
                    <a:pt x="3954" y="1834"/>
                  </a:lnTo>
                  <a:lnTo>
                    <a:pt x="3811" y="1549"/>
                  </a:lnTo>
                  <a:cubicBezTo>
                    <a:pt x="3906" y="1382"/>
                    <a:pt x="4049" y="1287"/>
                    <a:pt x="4216" y="1287"/>
                  </a:cubicBezTo>
                  <a:cubicBezTo>
                    <a:pt x="4287" y="1287"/>
                    <a:pt x="4311" y="1287"/>
                    <a:pt x="4382" y="1311"/>
                  </a:cubicBezTo>
                  <a:cubicBezTo>
                    <a:pt x="4395" y="1317"/>
                    <a:pt x="4411" y="1320"/>
                    <a:pt x="4429" y="1320"/>
                  </a:cubicBezTo>
                  <a:cubicBezTo>
                    <a:pt x="4476" y="1320"/>
                    <a:pt x="4532" y="1298"/>
                    <a:pt x="4549" y="1263"/>
                  </a:cubicBezTo>
                  <a:cubicBezTo>
                    <a:pt x="4737" y="1006"/>
                    <a:pt x="5036" y="860"/>
                    <a:pt x="5358" y="860"/>
                  </a:cubicBezTo>
                  <a:close/>
                  <a:moveTo>
                    <a:pt x="6311" y="5597"/>
                  </a:moveTo>
                  <a:cubicBezTo>
                    <a:pt x="6359" y="5597"/>
                    <a:pt x="6407" y="5645"/>
                    <a:pt x="6407" y="5692"/>
                  </a:cubicBezTo>
                  <a:lnTo>
                    <a:pt x="6407" y="6050"/>
                  </a:lnTo>
                  <a:cubicBezTo>
                    <a:pt x="6407" y="6097"/>
                    <a:pt x="6359" y="6145"/>
                    <a:pt x="6311" y="6145"/>
                  </a:cubicBezTo>
                  <a:lnTo>
                    <a:pt x="5049" y="6145"/>
                  </a:lnTo>
                  <a:cubicBezTo>
                    <a:pt x="4978" y="6145"/>
                    <a:pt x="4906" y="6097"/>
                    <a:pt x="4906" y="6050"/>
                  </a:cubicBezTo>
                  <a:lnTo>
                    <a:pt x="4906" y="5692"/>
                  </a:lnTo>
                  <a:cubicBezTo>
                    <a:pt x="4906" y="5645"/>
                    <a:pt x="4930" y="5597"/>
                    <a:pt x="5002" y="5597"/>
                  </a:cubicBezTo>
                  <a:close/>
                  <a:moveTo>
                    <a:pt x="2906" y="6240"/>
                  </a:moveTo>
                  <a:lnTo>
                    <a:pt x="2739" y="7955"/>
                  </a:lnTo>
                  <a:lnTo>
                    <a:pt x="2072" y="7955"/>
                  </a:lnTo>
                  <a:lnTo>
                    <a:pt x="2906" y="6240"/>
                  </a:lnTo>
                  <a:close/>
                  <a:moveTo>
                    <a:pt x="5335" y="6669"/>
                  </a:moveTo>
                  <a:lnTo>
                    <a:pt x="4502" y="9527"/>
                  </a:lnTo>
                  <a:cubicBezTo>
                    <a:pt x="4144" y="9265"/>
                    <a:pt x="3859" y="8479"/>
                    <a:pt x="3811" y="8050"/>
                  </a:cubicBezTo>
                  <a:lnTo>
                    <a:pt x="5335" y="6669"/>
                  </a:lnTo>
                  <a:close/>
                  <a:moveTo>
                    <a:pt x="5978" y="6693"/>
                  </a:moveTo>
                  <a:lnTo>
                    <a:pt x="7502" y="8074"/>
                  </a:lnTo>
                  <a:cubicBezTo>
                    <a:pt x="7431" y="8479"/>
                    <a:pt x="7169" y="9265"/>
                    <a:pt x="6812" y="9574"/>
                  </a:cubicBezTo>
                  <a:lnTo>
                    <a:pt x="5978" y="6693"/>
                  </a:lnTo>
                  <a:close/>
                  <a:moveTo>
                    <a:pt x="2668" y="8241"/>
                  </a:moveTo>
                  <a:lnTo>
                    <a:pt x="2525" y="9622"/>
                  </a:lnTo>
                  <a:lnTo>
                    <a:pt x="1953" y="9622"/>
                  </a:lnTo>
                  <a:lnTo>
                    <a:pt x="1953" y="8241"/>
                  </a:lnTo>
                  <a:close/>
                  <a:moveTo>
                    <a:pt x="1644" y="8812"/>
                  </a:moveTo>
                  <a:lnTo>
                    <a:pt x="1644" y="9646"/>
                  </a:lnTo>
                  <a:lnTo>
                    <a:pt x="1215" y="9646"/>
                  </a:lnTo>
                  <a:lnTo>
                    <a:pt x="1644" y="8812"/>
                  </a:lnTo>
                  <a:close/>
                  <a:moveTo>
                    <a:pt x="5645" y="6788"/>
                  </a:moveTo>
                  <a:lnTo>
                    <a:pt x="6478" y="9646"/>
                  </a:lnTo>
                  <a:lnTo>
                    <a:pt x="4811" y="9646"/>
                  </a:lnTo>
                  <a:lnTo>
                    <a:pt x="5645" y="6788"/>
                  </a:lnTo>
                  <a:close/>
                  <a:moveTo>
                    <a:pt x="5597" y="4192"/>
                  </a:moveTo>
                  <a:lnTo>
                    <a:pt x="7907" y="5430"/>
                  </a:lnTo>
                  <a:lnTo>
                    <a:pt x="8359" y="9622"/>
                  </a:lnTo>
                  <a:lnTo>
                    <a:pt x="7193" y="9646"/>
                  </a:lnTo>
                  <a:cubicBezTo>
                    <a:pt x="7597" y="9217"/>
                    <a:pt x="7788" y="8455"/>
                    <a:pt x="7859" y="8026"/>
                  </a:cubicBezTo>
                  <a:cubicBezTo>
                    <a:pt x="7859" y="7955"/>
                    <a:pt x="7836" y="7931"/>
                    <a:pt x="7788" y="7859"/>
                  </a:cubicBezTo>
                  <a:lnTo>
                    <a:pt x="6216" y="6478"/>
                  </a:lnTo>
                  <a:lnTo>
                    <a:pt x="6311" y="6478"/>
                  </a:lnTo>
                  <a:cubicBezTo>
                    <a:pt x="6550" y="6478"/>
                    <a:pt x="6716" y="6288"/>
                    <a:pt x="6716" y="6050"/>
                  </a:cubicBezTo>
                  <a:lnTo>
                    <a:pt x="6716" y="5692"/>
                  </a:lnTo>
                  <a:cubicBezTo>
                    <a:pt x="6716" y="5454"/>
                    <a:pt x="6550" y="5288"/>
                    <a:pt x="6311" y="5288"/>
                  </a:cubicBezTo>
                  <a:lnTo>
                    <a:pt x="5002" y="5288"/>
                  </a:lnTo>
                  <a:cubicBezTo>
                    <a:pt x="4763" y="5288"/>
                    <a:pt x="4573" y="5454"/>
                    <a:pt x="4573" y="5692"/>
                  </a:cubicBezTo>
                  <a:lnTo>
                    <a:pt x="4573" y="6050"/>
                  </a:lnTo>
                  <a:cubicBezTo>
                    <a:pt x="4573" y="6288"/>
                    <a:pt x="4763" y="6454"/>
                    <a:pt x="5002" y="6454"/>
                  </a:cubicBezTo>
                  <a:lnTo>
                    <a:pt x="5097" y="6454"/>
                  </a:lnTo>
                  <a:lnTo>
                    <a:pt x="3501" y="7859"/>
                  </a:lnTo>
                  <a:cubicBezTo>
                    <a:pt x="3477" y="7883"/>
                    <a:pt x="3454" y="7955"/>
                    <a:pt x="3454" y="8002"/>
                  </a:cubicBezTo>
                  <a:cubicBezTo>
                    <a:pt x="3477" y="8431"/>
                    <a:pt x="3716" y="9169"/>
                    <a:pt x="4073" y="9622"/>
                  </a:cubicBezTo>
                  <a:lnTo>
                    <a:pt x="2835" y="9622"/>
                  </a:lnTo>
                  <a:lnTo>
                    <a:pt x="3263" y="5430"/>
                  </a:lnTo>
                  <a:lnTo>
                    <a:pt x="5597" y="4192"/>
                  </a:lnTo>
                  <a:close/>
                  <a:moveTo>
                    <a:pt x="8383" y="6240"/>
                  </a:moveTo>
                  <a:lnTo>
                    <a:pt x="10050" y="9646"/>
                  </a:lnTo>
                  <a:lnTo>
                    <a:pt x="8740" y="9646"/>
                  </a:lnTo>
                  <a:lnTo>
                    <a:pt x="8383" y="6240"/>
                  </a:lnTo>
                  <a:close/>
                  <a:moveTo>
                    <a:pt x="2906" y="1"/>
                  </a:moveTo>
                  <a:cubicBezTo>
                    <a:pt x="2858" y="1"/>
                    <a:pt x="2787" y="25"/>
                    <a:pt x="2763" y="96"/>
                  </a:cubicBezTo>
                  <a:lnTo>
                    <a:pt x="1906" y="1834"/>
                  </a:lnTo>
                  <a:cubicBezTo>
                    <a:pt x="1882" y="1906"/>
                    <a:pt x="1906" y="2001"/>
                    <a:pt x="1953" y="2025"/>
                  </a:cubicBezTo>
                  <a:cubicBezTo>
                    <a:pt x="1981" y="2039"/>
                    <a:pt x="2009" y="2045"/>
                    <a:pt x="2035" y="2045"/>
                  </a:cubicBezTo>
                  <a:cubicBezTo>
                    <a:pt x="2098" y="2045"/>
                    <a:pt x="2151" y="2011"/>
                    <a:pt x="2168" y="1977"/>
                  </a:cubicBezTo>
                  <a:lnTo>
                    <a:pt x="2906" y="548"/>
                  </a:lnTo>
                  <a:lnTo>
                    <a:pt x="4430" y="3525"/>
                  </a:lnTo>
                  <a:lnTo>
                    <a:pt x="4144" y="3525"/>
                  </a:lnTo>
                  <a:cubicBezTo>
                    <a:pt x="4097" y="3525"/>
                    <a:pt x="4073" y="3525"/>
                    <a:pt x="4049" y="3549"/>
                  </a:cubicBezTo>
                  <a:cubicBezTo>
                    <a:pt x="3978" y="3621"/>
                    <a:pt x="3954" y="3692"/>
                    <a:pt x="3978" y="3763"/>
                  </a:cubicBezTo>
                  <a:lnTo>
                    <a:pt x="4382" y="4525"/>
                  </a:lnTo>
                  <a:lnTo>
                    <a:pt x="3073" y="5216"/>
                  </a:lnTo>
                  <a:cubicBezTo>
                    <a:pt x="3025" y="5240"/>
                    <a:pt x="3001" y="5240"/>
                    <a:pt x="3001" y="5288"/>
                  </a:cubicBezTo>
                  <a:lnTo>
                    <a:pt x="1691" y="7955"/>
                  </a:lnTo>
                  <a:lnTo>
                    <a:pt x="405" y="7955"/>
                  </a:lnTo>
                  <a:lnTo>
                    <a:pt x="1310" y="5835"/>
                  </a:lnTo>
                  <a:cubicBezTo>
                    <a:pt x="1334" y="5788"/>
                    <a:pt x="1310" y="5692"/>
                    <a:pt x="1239" y="5645"/>
                  </a:cubicBezTo>
                  <a:cubicBezTo>
                    <a:pt x="1215" y="5597"/>
                    <a:pt x="1191" y="5597"/>
                    <a:pt x="1167" y="5597"/>
                  </a:cubicBezTo>
                  <a:lnTo>
                    <a:pt x="858" y="5597"/>
                  </a:lnTo>
                  <a:lnTo>
                    <a:pt x="1810" y="3692"/>
                  </a:lnTo>
                  <a:cubicBezTo>
                    <a:pt x="1834" y="3668"/>
                    <a:pt x="1834" y="3644"/>
                    <a:pt x="1834" y="3621"/>
                  </a:cubicBezTo>
                  <a:cubicBezTo>
                    <a:pt x="1834" y="3525"/>
                    <a:pt x="1763" y="3454"/>
                    <a:pt x="1691" y="3454"/>
                  </a:cubicBezTo>
                  <a:lnTo>
                    <a:pt x="1406" y="3454"/>
                  </a:lnTo>
                  <a:lnTo>
                    <a:pt x="1834" y="2573"/>
                  </a:lnTo>
                  <a:cubicBezTo>
                    <a:pt x="1882" y="2477"/>
                    <a:pt x="1834" y="2382"/>
                    <a:pt x="1787" y="2358"/>
                  </a:cubicBezTo>
                  <a:cubicBezTo>
                    <a:pt x="1763" y="2352"/>
                    <a:pt x="1739" y="2349"/>
                    <a:pt x="1716" y="2349"/>
                  </a:cubicBezTo>
                  <a:cubicBezTo>
                    <a:pt x="1648" y="2349"/>
                    <a:pt x="1590" y="2376"/>
                    <a:pt x="1572" y="2430"/>
                  </a:cubicBezTo>
                  <a:lnTo>
                    <a:pt x="1001" y="3525"/>
                  </a:lnTo>
                  <a:cubicBezTo>
                    <a:pt x="977" y="3549"/>
                    <a:pt x="977" y="3573"/>
                    <a:pt x="977" y="3621"/>
                  </a:cubicBezTo>
                  <a:cubicBezTo>
                    <a:pt x="977" y="3692"/>
                    <a:pt x="1072" y="3763"/>
                    <a:pt x="1120" y="3763"/>
                  </a:cubicBezTo>
                  <a:lnTo>
                    <a:pt x="1429" y="3763"/>
                  </a:lnTo>
                  <a:lnTo>
                    <a:pt x="453" y="5669"/>
                  </a:lnTo>
                  <a:cubicBezTo>
                    <a:pt x="405" y="5716"/>
                    <a:pt x="405" y="5811"/>
                    <a:pt x="501" y="5859"/>
                  </a:cubicBezTo>
                  <a:cubicBezTo>
                    <a:pt x="524" y="5907"/>
                    <a:pt x="572" y="5907"/>
                    <a:pt x="596" y="5907"/>
                  </a:cubicBezTo>
                  <a:lnTo>
                    <a:pt x="929" y="5907"/>
                  </a:lnTo>
                  <a:lnTo>
                    <a:pt x="24" y="8026"/>
                  </a:lnTo>
                  <a:cubicBezTo>
                    <a:pt x="1" y="8074"/>
                    <a:pt x="24" y="8169"/>
                    <a:pt x="96" y="8217"/>
                  </a:cubicBezTo>
                  <a:cubicBezTo>
                    <a:pt x="120" y="8264"/>
                    <a:pt x="143" y="8264"/>
                    <a:pt x="167" y="8264"/>
                  </a:cubicBezTo>
                  <a:lnTo>
                    <a:pt x="1549" y="8264"/>
                  </a:lnTo>
                  <a:lnTo>
                    <a:pt x="882" y="9622"/>
                  </a:lnTo>
                  <a:lnTo>
                    <a:pt x="453" y="9622"/>
                  </a:lnTo>
                  <a:cubicBezTo>
                    <a:pt x="382" y="9622"/>
                    <a:pt x="286" y="9693"/>
                    <a:pt x="286" y="9741"/>
                  </a:cubicBezTo>
                  <a:cubicBezTo>
                    <a:pt x="263" y="9860"/>
                    <a:pt x="358" y="9979"/>
                    <a:pt x="453" y="9979"/>
                  </a:cubicBezTo>
                  <a:lnTo>
                    <a:pt x="10693" y="9979"/>
                  </a:lnTo>
                  <a:cubicBezTo>
                    <a:pt x="10741" y="9979"/>
                    <a:pt x="10836" y="9931"/>
                    <a:pt x="10836" y="9860"/>
                  </a:cubicBezTo>
                  <a:cubicBezTo>
                    <a:pt x="10884" y="9741"/>
                    <a:pt x="10812" y="9622"/>
                    <a:pt x="10693" y="9622"/>
                  </a:cubicBezTo>
                  <a:lnTo>
                    <a:pt x="10408" y="9622"/>
                  </a:lnTo>
                  <a:lnTo>
                    <a:pt x="8264" y="5240"/>
                  </a:lnTo>
                  <a:cubicBezTo>
                    <a:pt x="8240" y="5216"/>
                    <a:pt x="8240" y="5192"/>
                    <a:pt x="8217" y="5192"/>
                  </a:cubicBezTo>
                  <a:lnTo>
                    <a:pt x="5740" y="3882"/>
                  </a:lnTo>
                  <a:cubicBezTo>
                    <a:pt x="5716" y="3871"/>
                    <a:pt x="5692" y="3865"/>
                    <a:pt x="5668" y="3865"/>
                  </a:cubicBezTo>
                  <a:cubicBezTo>
                    <a:pt x="5645" y="3865"/>
                    <a:pt x="5621" y="3871"/>
                    <a:pt x="5597" y="3882"/>
                  </a:cubicBezTo>
                  <a:lnTo>
                    <a:pt x="4692" y="4359"/>
                  </a:lnTo>
                  <a:lnTo>
                    <a:pt x="4430" y="3811"/>
                  </a:lnTo>
                  <a:lnTo>
                    <a:pt x="4740" y="3811"/>
                  </a:lnTo>
                  <a:cubicBezTo>
                    <a:pt x="4763" y="3811"/>
                    <a:pt x="4811" y="3811"/>
                    <a:pt x="4859" y="3787"/>
                  </a:cubicBezTo>
                  <a:cubicBezTo>
                    <a:pt x="4906" y="3740"/>
                    <a:pt x="4906" y="3668"/>
                    <a:pt x="4883" y="3621"/>
                  </a:cubicBezTo>
                  <a:lnTo>
                    <a:pt x="4740" y="3311"/>
                  </a:lnTo>
                  <a:lnTo>
                    <a:pt x="6669" y="3311"/>
                  </a:lnTo>
                  <a:cubicBezTo>
                    <a:pt x="7026" y="3311"/>
                    <a:pt x="7359" y="3025"/>
                    <a:pt x="7359" y="2668"/>
                  </a:cubicBezTo>
                  <a:cubicBezTo>
                    <a:pt x="7383" y="2311"/>
                    <a:pt x="7145" y="2025"/>
                    <a:pt x="6812" y="1954"/>
                  </a:cubicBezTo>
                  <a:cubicBezTo>
                    <a:pt x="6788" y="1191"/>
                    <a:pt x="6311" y="787"/>
                    <a:pt x="5883" y="644"/>
                  </a:cubicBezTo>
                  <a:cubicBezTo>
                    <a:pt x="5721" y="577"/>
                    <a:pt x="5554" y="545"/>
                    <a:pt x="5390" y="545"/>
                  </a:cubicBezTo>
                  <a:cubicBezTo>
                    <a:pt x="5023" y="545"/>
                    <a:pt x="4669" y="705"/>
                    <a:pt x="4406" y="1001"/>
                  </a:cubicBezTo>
                  <a:lnTo>
                    <a:pt x="4263" y="1001"/>
                  </a:lnTo>
                  <a:cubicBezTo>
                    <a:pt x="4025" y="1001"/>
                    <a:pt x="3811" y="1072"/>
                    <a:pt x="3668" y="1263"/>
                  </a:cubicBezTo>
                  <a:lnTo>
                    <a:pt x="3073" y="96"/>
                  </a:lnTo>
                  <a:cubicBezTo>
                    <a:pt x="3025" y="48"/>
                    <a:pt x="2977" y="1"/>
                    <a:pt x="290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7603302" y="2188792"/>
              <a:ext cx="138174" cy="88317"/>
            </a:xfrm>
            <a:custGeom>
              <a:avLst/>
              <a:gdLst/>
              <a:ahLst/>
              <a:cxnLst/>
              <a:rect l="l" t="t" r="r" b="b"/>
              <a:pathLst>
                <a:path w="4145" h="2646" extrusionOk="0">
                  <a:moveTo>
                    <a:pt x="2081" y="1"/>
                  </a:moveTo>
                  <a:cubicBezTo>
                    <a:pt x="1722" y="1"/>
                    <a:pt x="1373" y="144"/>
                    <a:pt x="1120" y="431"/>
                  </a:cubicBezTo>
                  <a:cubicBezTo>
                    <a:pt x="1088" y="427"/>
                    <a:pt x="1056" y="425"/>
                    <a:pt x="1023" y="425"/>
                  </a:cubicBezTo>
                  <a:cubicBezTo>
                    <a:pt x="858" y="425"/>
                    <a:pt x="680" y="474"/>
                    <a:pt x="501" y="574"/>
                  </a:cubicBezTo>
                  <a:lnTo>
                    <a:pt x="406" y="669"/>
                  </a:lnTo>
                  <a:cubicBezTo>
                    <a:pt x="239" y="907"/>
                    <a:pt x="168" y="1217"/>
                    <a:pt x="263" y="1455"/>
                  </a:cubicBezTo>
                  <a:cubicBezTo>
                    <a:pt x="96" y="1574"/>
                    <a:pt x="1" y="1741"/>
                    <a:pt x="1" y="1979"/>
                  </a:cubicBezTo>
                  <a:cubicBezTo>
                    <a:pt x="1" y="2336"/>
                    <a:pt x="287" y="2645"/>
                    <a:pt x="644" y="2645"/>
                  </a:cubicBezTo>
                  <a:lnTo>
                    <a:pt x="1073" y="2645"/>
                  </a:lnTo>
                  <a:cubicBezTo>
                    <a:pt x="1096" y="2645"/>
                    <a:pt x="1120" y="2645"/>
                    <a:pt x="1120" y="2598"/>
                  </a:cubicBezTo>
                  <a:cubicBezTo>
                    <a:pt x="1239" y="2455"/>
                    <a:pt x="1168" y="2312"/>
                    <a:pt x="1049" y="2312"/>
                  </a:cubicBezTo>
                  <a:lnTo>
                    <a:pt x="644" y="2312"/>
                  </a:lnTo>
                  <a:cubicBezTo>
                    <a:pt x="477" y="2312"/>
                    <a:pt x="334" y="2122"/>
                    <a:pt x="334" y="1979"/>
                  </a:cubicBezTo>
                  <a:cubicBezTo>
                    <a:pt x="334" y="1836"/>
                    <a:pt x="382" y="1717"/>
                    <a:pt x="572" y="1645"/>
                  </a:cubicBezTo>
                  <a:lnTo>
                    <a:pt x="596" y="1645"/>
                  </a:lnTo>
                  <a:cubicBezTo>
                    <a:pt x="692" y="1598"/>
                    <a:pt x="692" y="1502"/>
                    <a:pt x="644" y="1407"/>
                  </a:cubicBezTo>
                  <a:cubicBezTo>
                    <a:pt x="572" y="1264"/>
                    <a:pt x="572" y="1050"/>
                    <a:pt x="692" y="883"/>
                  </a:cubicBezTo>
                  <a:lnTo>
                    <a:pt x="715" y="859"/>
                  </a:lnTo>
                  <a:cubicBezTo>
                    <a:pt x="806" y="784"/>
                    <a:pt x="915" y="737"/>
                    <a:pt x="1020" y="737"/>
                  </a:cubicBezTo>
                  <a:cubicBezTo>
                    <a:pt x="1080" y="737"/>
                    <a:pt x="1139" y="753"/>
                    <a:pt x="1192" y="788"/>
                  </a:cubicBezTo>
                  <a:cubicBezTo>
                    <a:pt x="1199" y="795"/>
                    <a:pt x="1210" y="798"/>
                    <a:pt x="1222" y="798"/>
                  </a:cubicBezTo>
                  <a:cubicBezTo>
                    <a:pt x="1251" y="798"/>
                    <a:pt x="1287" y="781"/>
                    <a:pt x="1287" y="764"/>
                  </a:cubicBezTo>
                  <a:cubicBezTo>
                    <a:pt x="1477" y="487"/>
                    <a:pt x="1769" y="348"/>
                    <a:pt x="2069" y="348"/>
                  </a:cubicBezTo>
                  <a:cubicBezTo>
                    <a:pt x="2182" y="348"/>
                    <a:pt x="2296" y="368"/>
                    <a:pt x="2406" y="407"/>
                  </a:cubicBezTo>
                  <a:cubicBezTo>
                    <a:pt x="2740" y="526"/>
                    <a:pt x="3121" y="883"/>
                    <a:pt x="3097" y="1479"/>
                  </a:cubicBezTo>
                  <a:cubicBezTo>
                    <a:pt x="3097" y="1574"/>
                    <a:pt x="3144" y="1621"/>
                    <a:pt x="3240" y="1645"/>
                  </a:cubicBezTo>
                  <a:lnTo>
                    <a:pt x="3264" y="1645"/>
                  </a:lnTo>
                  <a:cubicBezTo>
                    <a:pt x="3573" y="1645"/>
                    <a:pt x="3740" y="1955"/>
                    <a:pt x="3549" y="2241"/>
                  </a:cubicBezTo>
                  <a:cubicBezTo>
                    <a:pt x="3502" y="2312"/>
                    <a:pt x="3454" y="2312"/>
                    <a:pt x="3383" y="2312"/>
                  </a:cubicBezTo>
                  <a:lnTo>
                    <a:pt x="1763" y="2312"/>
                  </a:lnTo>
                  <a:cubicBezTo>
                    <a:pt x="1716" y="2312"/>
                    <a:pt x="1692" y="2312"/>
                    <a:pt x="1692" y="2336"/>
                  </a:cubicBezTo>
                  <a:cubicBezTo>
                    <a:pt x="1573" y="2479"/>
                    <a:pt x="1668" y="2645"/>
                    <a:pt x="1787" y="2645"/>
                  </a:cubicBezTo>
                  <a:lnTo>
                    <a:pt x="3478" y="2645"/>
                  </a:lnTo>
                  <a:cubicBezTo>
                    <a:pt x="3573" y="2645"/>
                    <a:pt x="3692" y="2574"/>
                    <a:pt x="3740" y="2526"/>
                  </a:cubicBezTo>
                  <a:cubicBezTo>
                    <a:pt x="4145" y="1979"/>
                    <a:pt x="3859" y="1407"/>
                    <a:pt x="3430" y="1336"/>
                  </a:cubicBezTo>
                  <a:cubicBezTo>
                    <a:pt x="3383" y="645"/>
                    <a:pt x="2954" y="216"/>
                    <a:pt x="2525" y="74"/>
                  </a:cubicBezTo>
                  <a:cubicBezTo>
                    <a:pt x="2379" y="25"/>
                    <a:pt x="2229" y="1"/>
                    <a:pt x="208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69"/>
          <p:cNvGrpSpPr/>
          <p:nvPr/>
        </p:nvGrpSpPr>
        <p:grpSpPr>
          <a:xfrm>
            <a:off x="6712753" y="2117246"/>
            <a:ext cx="311216" cy="368855"/>
            <a:chOff x="6759459" y="2184085"/>
            <a:chExt cx="311216" cy="368855"/>
          </a:xfrm>
        </p:grpSpPr>
        <p:sp>
          <p:nvSpPr>
            <p:cNvPr id="6406" name="Google Shape;6406;p69"/>
            <p:cNvSpPr/>
            <p:nvPr/>
          </p:nvSpPr>
          <p:spPr>
            <a:xfrm>
              <a:off x="6847564" y="2190427"/>
              <a:ext cx="133407" cy="97028"/>
            </a:xfrm>
            <a:custGeom>
              <a:avLst/>
              <a:gdLst/>
              <a:ahLst/>
              <a:cxnLst/>
              <a:rect l="l" t="t" r="r" b="b"/>
              <a:pathLst>
                <a:path w="4002" h="2907" extrusionOk="0">
                  <a:moveTo>
                    <a:pt x="4001" y="1453"/>
                  </a:moveTo>
                  <a:lnTo>
                    <a:pt x="4001" y="1"/>
                  </a:lnTo>
                  <a:lnTo>
                    <a:pt x="2001" y="1"/>
                  </a:lnTo>
                  <a:lnTo>
                    <a:pt x="1" y="1"/>
                  </a:lnTo>
                  <a:lnTo>
                    <a:pt x="48" y="1191"/>
                  </a:lnTo>
                  <a:lnTo>
                    <a:pt x="2001" y="290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6767393" y="2191228"/>
              <a:ext cx="150074" cy="358508"/>
            </a:xfrm>
            <a:custGeom>
              <a:avLst/>
              <a:gdLst/>
              <a:ahLst/>
              <a:cxnLst/>
              <a:rect l="l" t="t" r="r" b="b"/>
              <a:pathLst>
                <a:path w="4502" h="10741" extrusionOk="0">
                  <a:moveTo>
                    <a:pt x="4454" y="6168"/>
                  </a:moveTo>
                  <a:lnTo>
                    <a:pt x="4454" y="2382"/>
                  </a:lnTo>
                  <a:lnTo>
                    <a:pt x="2977" y="1310"/>
                  </a:lnTo>
                  <a:lnTo>
                    <a:pt x="2477" y="1"/>
                  </a:lnTo>
                  <a:lnTo>
                    <a:pt x="715" y="1"/>
                  </a:lnTo>
                  <a:cubicBezTo>
                    <a:pt x="596" y="1"/>
                    <a:pt x="524" y="96"/>
                    <a:pt x="524" y="239"/>
                  </a:cubicBezTo>
                  <a:lnTo>
                    <a:pt x="524" y="1763"/>
                  </a:lnTo>
                  <a:cubicBezTo>
                    <a:pt x="524" y="2572"/>
                    <a:pt x="524" y="3311"/>
                    <a:pt x="0" y="4001"/>
                  </a:cubicBezTo>
                  <a:lnTo>
                    <a:pt x="0" y="6407"/>
                  </a:lnTo>
                  <a:lnTo>
                    <a:pt x="0" y="7121"/>
                  </a:lnTo>
                  <a:lnTo>
                    <a:pt x="0" y="8717"/>
                  </a:lnTo>
                  <a:lnTo>
                    <a:pt x="0" y="10169"/>
                  </a:lnTo>
                  <a:lnTo>
                    <a:pt x="0" y="10384"/>
                  </a:lnTo>
                  <a:lnTo>
                    <a:pt x="0" y="10407"/>
                  </a:lnTo>
                  <a:cubicBezTo>
                    <a:pt x="0" y="10598"/>
                    <a:pt x="143" y="10741"/>
                    <a:pt x="334" y="10741"/>
                  </a:cubicBezTo>
                  <a:lnTo>
                    <a:pt x="4501" y="10741"/>
                  </a:lnTo>
                  <a:lnTo>
                    <a:pt x="4501" y="10145"/>
                  </a:lnTo>
                  <a:lnTo>
                    <a:pt x="4501" y="9550"/>
                  </a:lnTo>
                  <a:lnTo>
                    <a:pt x="4501" y="8478"/>
                  </a:lnTo>
                  <a:lnTo>
                    <a:pt x="4501" y="7264"/>
                  </a:lnTo>
                  <a:lnTo>
                    <a:pt x="4501" y="616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6914234" y="2190427"/>
              <a:ext cx="150074" cy="358508"/>
            </a:xfrm>
            <a:custGeom>
              <a:avLst/>
              <a:gdLst/>
              <a:ahLst/>
              <a:cxnLst/>
              <a:rect l="l" t="t" r="r" b="b"/>
              <a:pathLst>
                <a:path w="4502" h="10741" extrusionOk="0">
                  <a:moveTo>
                    <a:pt x="49" y="6169"/>
                  </a:moveTo>
                  <a:lnTo>
                    <a:pt x="49" y="2382"/>
                  </a:lnTo>
                  <a:lnTo>
                    <a:pt x="1501" y="1310"/>
                  </a:lnTo>
                  <a:lnTo>
                    <a:pt x="2001" y="1"/>
                  </a:lnTo>
                  <a:lnTo>
                    <a:pt x="3787" y="1"/>
                  </a:lnTo>
                  <a:cubicBezTo>
                    <a:pt x="3907" y="1"/>
                    <a:pt x="4002" y="96"/>
                    <a:pt x="4002" y="239"/>
                  </a:cubicBezTo>
                  <a:lnTo>
                    <a:pt x="4002" y="1763"/>
                  </a:lnTo>
                  <a:cubicBezTo>
                    <a:pt x="4002" y="2549"/>
                    <a:pt x="4002" y="3311"/>
                    <a:pt x="4502" y="3978"/>
                  </a:cubicBezTo>
                  <a:lnTo>
                    <a:pt x="4502" y="6407"/>
                  </a:lnTo>
                  <a:lnTo>
                    <a:pt x="4502" y="7121"/>
                  </a:lnTo>
                  <a:lnTo>
                    <a:pt x="4502" y="8717"/>
                  </a:lnTo>
                  <a:lnTo>
                    <a:pt x="4502" y="10169"/>
                  </a:lnTo>
                  <a:lnTo>
                    <a:pt x="4502" y="10384"/>
                  </a:lnTo>
                  <a:lnTo>
                    <a:pt x="4502" y="10408"/>
                  </a:lnTo>
                  <a:cubicBezTo>
                    <a:pt x="4502" y="10598"/>
                    <a:pt x="4359" y="10741"/>
                    <a:pt x="4168" y="10741"/>
                  </a:cubicBezTo>
                  <a:lnTo>
                    <a:pt x="1" y="10741"/>
                  </a:lnTo>
                  <a:lnTo>
                    <a:pt x="1" y="10146"/>
                  </a:lnTo>
                  <a:lnTo>
                    <a:pt x="1" y="9550"/>
                  </a:lnTo>
                  <a:lnTo>
                    <a:pt x="1" y="8479"/>
                  </a:lnTo>
                  <a:lnTo>
                    <a:pt x="1" y="726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7020639" y="2189626"/>
              <a:ext cx="43669" cy="358541"/>
            </a:xfrm>
            <a:custGeom>
              <a:avLst/>
              <a:gdLst/>
              <a:ahLst/>
              <a:cxnLst/>
              <a:rect l="l" t="t" r="r" b="b"/>
              <a:pathLst>
                <a:path w="1310" h="10742" extrusionOk="0">
                  <a:moveTo>
                    <a:pt x="834" y="1787"/>
                  </a:moveTo>
                  <a:lnTo>
                    <a:pt x="834" y="239"/>
                  </a:lnTo>
                  <a:cubicBezTo>
                    <a:pt x="834" y="120"/>
                    <a:pt x="738" y="1"/>
                    <a:pt x="619" y="1"/>
                  </a:cubicBezTo>
                  <a:lnTo>
                    <a:pt x="0" y="1"/>
                  </a:lnTo>
                  <a:cubicBezTo>
                    <a:pt x="119" y="1"/>
                    <a:pt x="214" y="72"/>
                    <a:pt x="214" y="239"/>
                  </a:cubicBezTo>
                  <a:lnTo>
                    <a:pt x="214" y="1739"/>
                  </a:lnTo>
                  <a:cubicBezTo>
                    <a:pt x="214" y="2549"/>
                    <a:pt x="214" y="3287"/>
                    <a:pt x="715" y="3978"/>
                  </a:cubicBezTo>
                  <a:lnTo>
                    <a:pt x="715" y="10408"/>
                  </a:lnTo>
                  <a:cubicBezTo>
                    <a:pt x="715" y="10598"/>
                    <a:pt x="572" y="10741"/>
                    <a:pt x="381" y="10741"/>
                  </a:cubicBezTo>
                  <a:lnTo>
                    <a:pt x="1024" y="10741"/>
                  </a:lnTo>
                  <a:cubicBezTo>
                    <a:pt x="1096" y="10741"/>
                    <a:pt x="1191" y="10670"/>
                    <a:pt x="1262" y="10622"/>
                  </a:cubicBezTo>
                  <a:cubicBezTo>
                    <a:pt x="1286" y="10551"/>
                    <a:pt x="1310" y="10503"/>
                    <a:pt x="1310" y="10408"/>
                  </a:cubicBezTo>
                  <a:lnTo>
                    <a:pt x="1310" y="3978"/>
                  </a:lnTo>
                  <a:cubicBezTo>
                    <a:pt x="834" y="3335"/>
                    <a:pt x="834" y="2549"/>
                    <a:pt x="834" y="178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6826929" y="2190427"/>
              <a:ext cx="88938" cy="357740"/>
            </a:xfrm>
            <a:custGeom>
              <a:avLst/>
              <a:gdLst/>
              <a:ahLst/>
              <a:cxnLst/>
              <a:rect l="l" t="t" r="r" b="b"/>
              <a:pathLst>
                <a:path w="2668" h="10718" extrusionOk="0">
                  <a:moveTo>
                    <a:pt x="1191" y="1310"/>
                  </a:moveTo>
                  <a:lnTo>
                    <a:pt x="691" y="1"/>
                  </a:lnTo>
                  <a:lnTo>
                    <a:pt x="0" y="1"/>
                  </a:lnTo>
                  <a:lnTo>
                    <a:pt x="596" y="1715"/>
                  </a:lnTo>
                  <a:lnTo>
                    <a:pt x="2072" y="2787"/>
                  </a:lnTo>
                  <a:lnTo>
                    <a:pt x="2072" y="10717"/>
                  </a:lnTo>
                  <a:lnTo>
                    <a:pt x="2668" y="10717"/>
                  </a:lnTo>
                  <a:lnTo>
                    <a:pt x="2668" y="240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6812629" y="2302509"/>
              <a:ext cx="65937" cy="26268"/>
            </a:xfrm>
            <a:custGeom>
              <a:avLst/>
              <a:gdLst/>
              <a:ahLst/>
              <a:cxnLst/>
              <a:rect l="l" t="t" r="r" b="b"/>
              <a:pathLst>
                <a:path w="1978" h="787" extrusionOk="0">
                  <a:moveTo>
                    <a:pt x="1977" y="572"/>
                  </a:moveTo>
                  <a:lnTo>
                    <a:pt x="1977" y="1"/>
                  </a:lnTo>
                  <a:lnTo>
                    <a:pt x="1" y="1"/>
                  </a:lnTo>
                  <a:lnTo>
                    <a:pt x="1" y="572"/>
                  </a:lnTo>
                  <a:lnTo>
                    <a:pt x="953" y="786"/>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6952369" y="2302509"/>
              <a:ext cx="66703" cy="26268"/>
            </a:xfrm>
            <a:custGeom>
              <a:avLst/>
              <a:gdLst/>
              <a:ahLst/>
              <a:cxnLst/>
              <a:rect l="l" t="t" r="r" b="b"/>
              <a:pathLst>
                <a:path w="2001" h="787" extrusionOk="0">
                  <a:moveTo>
                    <a:pt x="2000" y="1"/>
                  </a:moveTo>
                  <a:lnTo>
                    <a:pt x="0" y="1"/>
                  </a:lnTo>
                  <a:lnTo>
                    <a:pt x="0" y="572"/>
                  </a:lnTo>
                  <a:lnTo>
                    <a:pt x="976" y="786"/>
                  </a:lnTo>
                  <a:lnTo>
                    <a:pt x="1953" y="572"/>
                  </a:lnTo>
                  <a:lnTo>
                    <a:pt x="1953"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6952369" y="2321601"/>
              <a:ext cx="66703" cy="31809"/>
            </a:xfrm>
            <a:custGeom>
              <a:avLst/>
              <a:gdLst/>
              <a:ahLst/>
              <a:cxnLst/>
              <a:rect l="l" t="t" r="r" b="b"/>
              <a:pathLst>
                <a:path w="2001" h="953" extrusionOk="0">
                  <a:moveTo>
                    <a:pt x="0" y="0"/>
                  </a:moveTo>
                  <a:lnTo>
                    <a:pt x="2000" y="0"/>
                  </a:lnTo>
                  <a:lnTo>
                    <a:pt x="2000" y="953"/>
                  </a:lnTo>
                  <a:lnTo>
                    <a:pt x="0" y="95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6766593" y="2402675"/>
              <a:ext cx="297715" cy="23064"/>
            </a:xfrm>
            <a:custGeom>
              <a:avLst/>
              <a:gdLst/>
              <a:ahLst/>
              <a:cxnLst/>
              <a:rect l="l" t="t" r="r" b="b"/>
              <a:pathLst>
                <a:path w="8931" h="691" extrusionOk="0">
                  <a:moveTo>
                    <a:pt x="5216" y="0"/>
                  </a:moveTo>
                  <a:lnTo>
                    <a:pt x="5216" y="691"/>
                  </a:lnTo>
                  <a:lnTo>
                    <a:pt x="8931" y="691"/>
                  </a:lnTo>
                  <a:lnTo>
                    <a:pt x="8931" y="0"/>
                  </a:lnTo>
                  <a:close/>
                  <a:moveTo>
                    <a:pt x="0" y="0"/>
                  </a:moveTo>
                  <a:lnTo>
                    <a:pt x="0" y="691"/>
                  </a:lnTo>
                  <a:lnTo>
                    <a:pt x="3716" y="691"/>
                  </a:lnTo>
                  <a:lnTo>
                    <a:pt x="3716"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6766593" y="2478976"/>
              <a:ext cx="297715" cy="23064"/>
            </a:xfrm>
            <a:custGeom>
              <a:avLst/>
              <a:gdLst/>
              <a:ahLst/>
              <a:cxnLst/>
              <a:rect l="l" t="t" r="r" b="b"/>
              <a:pathLst>
                <a:path w="8931" h="691" extrusionOk="0">
                  <a:moveTo>
                    <a:pt x="0" y="0"/>
                  </a:moveTo>
                  <a:lnTo>
                    <a:pt x="0" y="691"/>
                  </a:lnTo>
                  <a:lnTo>
                    <a:pt x="3716" y="691"/>
                  </a:lnTo>
                  <a:lnTo>
                    <a:pt x="3716" y="0"/>
                  </a:lnTo>
                  <a:close/>
                  <a:moveTo>
                    <a:pt x="5216" y="0"/>
                  </a:moveTo>
                  <a:lnTo>
                    <a:pt x="5216" y="691"/>
                  </a:lnTo>
                  <a:lnTo>
                    <a:pt x="8931" y="691"/>
                  </a:lnTo>
                  <a:lnTo>
                    <a:pt x="8931"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6812629" y="2321601"/>
              <a:ext cx="65937" cy="31809"/>
            </a:xfrm>
            <a:custGeom>
              <a:avLst/>
              <a:gdLst/>
              <a:ahLst/>
              <a:cxnLst/>
              <a:rect l="l" t="t" r="r" b="b"/>
              <a:pathLst>
                <a:path w="1978" h="953" extrusionOk="0">
                  <a:moveTo>
                    <a:pt x="1" y="0"/>
                  </a:moveTo>
                  <a:lnTo>
                    <a:pt x="1977" y="0"/>
                  </a:lnTo>
                  <a:lnTo>
                    <a:pt x="1977" y="953"/>
                  </a:lnTo>
                  <a:lnTo>
                    <a:pt x="1" y="95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6861064" y="2302509"/>
              <a:ext cx="17501" cy="19125"/>
            </a:xfrm>
            <a:custGeom>
              <a:avLst/>
              <a:gdLst/>
              <a:ahLst/>
              <a:cxnLst/>
              <a:rect l="l" t="t" r="r" b="b"/>
              <a:pathLst>
                <a:path w="525" h="573" extrusionOk="0">
                  <a:moveTo>
                    <a:pt x="0" y="1"/>
                  </a:moveTo>
                  <a:lnTo>
                    <a:pt x="524" y="1"/>
                  </a:lnTo>
                  <a:lnTo>
                    <a:pt x="524" y="572"/>
                  </a:lnTo>
                  <a:lnTo>
                    <a:pt x="0" y="57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6861064" y="2320800"/>
              <a:ext cx="17501" cy="31809"/>
            </a:xfrm>
            <a:custGeom>
              <a:avLst/>
              <a:gdLst/>
              <a:ahLst/>
              <a:cxnLst/>
              <a:rect l="l" t="t" r="r" b="b"/>
              <a:pathLst>
                <a:path w="525" h="953" extrusionOk="0">
                  <a:moveTo>
                    <a:pt x="524" y="953"/>
                  </a:moveTo>
                  <a:lnTo>
                    <a:pt x="524" y="0"/>
                  </a:lnTo>
                  <a:lnTo>
                    <a:pt x="0" y="0"/>
                  </a:lnTo>
                  <a:lnTo>
                    <a:pt x="0" y="72"/>
                  </a:lnTo>
                  <a:lnTo>
                    <a:pt x="0" y="905"/>
                  </a:lnTo>
                  <a:lnTo>
                    <a:pt x="524" y="90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7000771" y="2302509"/>
              <a:ext cx="18301" cy="19125"/>
            </a:xfrm>
            <a:custGeom>
              <a:avLst/>
              <a:gdLst/>
              <a:ahLst/>
              <a:cxnLst/>
              <a:rect l="l" t="t" r="r" b="b"/>
              <a:pathLst>
                <a:path w="549" h="573" extrusionOk="0">
                  <a:moveTo>
                    <a:pt x="1" y="1"/>
                  </a:moveTo>
                  <a:lnTo>
                    <a:pt x="548" y="1"/>
                  </a:lnTo>
                  <a:lnTo>
                    <a:pt x="548" y="572"/>
                  </a:lnTo>
                  <a:lnTo>
                    <a:pt x="1" y="57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7000771" y="2320800"/>
              <a:ext cx="18301" cy="31809"/>
            </a:xfrm>
            <a:custGeom>
              <a:avLst/>
              <a:gdLst/>
              <a:ahLst/>
              <a:cxnLst/>
              <a:rect l="l" t="t" r="r" b="b"/>
              <a:pathLst>
                <a:path w="549" h="953" extrusionOk="0">
                  <a:moveTo>
                    <a:pt x="548" y="953"/>
                  </a:moveTo>
                  <a:lnTo>
                    <a:pt x="548" y="0"/>
                  </a:lnTo>
                  <a:lnTo>
                    <a:pt x="1" y="0"/>
                  </a:lnTo>
                  <a:lnTo>
                    <a:pt x="1" y="119"/>
                  </a:lnTo>
                  <a:lnTo>
                    <a:pt x="1" y="95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7043640" y="2402675"/>
              <a:ext cx="21468" cy="23064"/>
            </a:xfrm>
            <a:custGeom>
              <a:avLst/>
              <a:gdLst/>
              <a:ahLst/>
              <a:cxnLst/>
              <a:rect l="l" t="t" r="r" b="b"/>
              <a:pathLst>
                <a:path w="644" h="691" extrusionOk="0">
                  <a:moveTo>
                    <a:pt x="1" y="0"/>
                  </a:moveTo>
                  <a:lnTo>
                    <a:pt x="644" y="0"/>
                  </a:lnTo>
                  <a:lnTo>
                    <a:pt x="644" y="691"/>
                  </a:lnTo>
                  <a:lnTo>
                    <a:pt x="1" y="69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7043640" y="2478976"/>
              <a:ext cx="21468" cy="23064"/>
            </a:xfrm>
            <a:custGeom>
              <a:avLst/>
              <a:gdLst/>
              <a:ahLst/>
              <a:cxnLst/>
              <a:rect l="l" t="t" r="r" b="b"/>
              <a:pathLst>
                <a:path w="644" h="691" extrusionOk="0">
                  <a:moveTo>
                    <a:pt x="1" y="0"/>
                  </a:moveTo>
                  <a:lnTo>
                    <a:pt x="644" y="0"/>
                  </a:lnTo>
                  <a:lnTo>
                    <a:pt x="644" y="691"/>
                  </a:lnTo>
                  <a:lnTo>
                    <a:pt x="1" y="69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6849931" y="2190427"/>
              <a:ext cx="131040" cy="79539"/>
            </a:xfrm>
            <a:custGeom>
              <a:avLst/>
              <a:gdLst/>
              <a:ahLst/>
              <a:cxnLst/>
              <a:rect l="l" t="t" r="r" b="b"/>
              <a:pathLst>
                <a:path w="3931" h="2383" extrusionOk="0">
                  <a:moveTo>
                    <a:pt x="1978" y="1811"/>
                  </a:moveTo>
                  <a:lnTo>
                    <a:pt x="834" y="1001"/>
                  </a:lnTo>
                  <a:lnTo>
                    <a:pt x="453" y="1"/>
                  </a:lnTo>
                  <a:lnTo>
                    <a:pt x="1" y="1"/>
                  </a:lnTo>
                  <a:lnTo>
                    <a:pt x="501" y="1310"/>
                  </a:lnTo>
                  <a:lnTo>
                    <a:pt x="1978" y="2382"/>
                  </a:lnTo>
                  <a:lnTo>
                    <a:pt x="3430" y="1310"/>
                  </a:lnTo>
                  <a:lnTo>
                    <a:pt x="3930" y="1"/>
                  </a:lnTo>
                  <a:lnTo>
                    <a:pt x="3478" y="1"/>
                  </a:lnTo>
                  <a:lnTo>
                    <a:pt x="3097" y="10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6881699" y="2396300"/>
              <a:ext cx="65937" cy="36615"/>
            </a:xfrm>
            <a:custGeom>
              <a:avLst/>
              <a:gdLst/>
              <a:ahLst/>
              <a:cxnLst/>
              <a:rect l="l" t="t" r="r" b="b"/>
              <a:pathLst>
                <a:path w="1978" h="1097" extrusionOk="0">
                  <a:moveTo>
                    <a:pt x="1977" y="72"/>
                  </a:moveTo>
                  <a:cubicBezTo>
                    <a:pt x="1977" y="48"/>
                    <a:pt x="1930" y="1"/>
                    <a:pt x="1882" y="1"/>
                  </a:cubicBezTo>
                  <a:lnTo>
                    <a:pt x="977" y="1"/>
                  </a:lnTo>
                  <a:lnTo>
                    <a:pt x="96" y="1"/>
                  </a:lnTo>
                  <a:cubicBezTo>
                    <a:pt x="72" y="1"/>
                    <a:pt x="1" y="24"/>
                    <a:pt x="1" y="72"/>
                  </a:cubicBezTo>
                  <a:lnTo>
                    <a:pt x="1" y="191"/>
                  </a:lnTo>
                  <a:lnTo>
                    <a:pt x="1" y="882"/>
                  </a:lnTo>
                  <a:lnTo>
                    <a:pt x="1" y="1001"/>
                  </a:lnTo>
                  <a:cubicBezTo>
                    <a:pt x="1" y="1025"/>
                    <a:pt x="24" y="1096"/>
                    <a:pt x="96" y="1096"/>
                  </a:cubicBezTo>
                  <a:lnTo>
                    <a:pt x="977" y="1096"/>
                  </a:lnTo>
                  <a:lnTo>
                    <a:pt x="1882" y="1096"/>
                  </a:lnTo>
                  <a:cubicBezTo>
                    <a:pt x="1906" y="1096"/>
                    <a:pt x="1977" y="1048"/>
                    <a:pt x="1977" y="1001"/>
                  </a:cubicBezTo>
                  <a:lnTo>
                    <a:pt x="1977" y="882"/>
                  </a:lnTo>
                  <a:lnTo>
                    <a:pt x="1977" y="19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6882499" y="2473402"/>
              <a:ext cx="65903" cy="36615"/>
            </a:xfrm>
            <a:custGeom>
              <a:avLst/>
              <a:gdLst/>
              <a:ahLst/>
              <a:cxnLst/>
              <a:rect l="l" t="t" r="r" b="b"/>
              <a:pathLst>
                <a:path w="1977" h="1097" extrusionOk="0">
                  <a:moveTo>
                    <a:pt x="1882" y="1"/>
                  </a:moveTo>
                  <a:lnTo>
                    <a:pt x="1001" y="1"/>
                  </a:lnTo>
                  <a:lnTo>
                    <a:pt x="96" y="1"/>
                  </a:lnTo>
                  <a:cubicBezTo>
                    <a:pt x="72" y="1"/>
                    <a:pt x="0" y="24"/>
                    <a:pt x="0" y="96"/>
                  </a:cubicBezTo>
                  <a:lnTo>
                    <a:pt x="0" y="215"/>
                  </a:lnTo>
                  <a:lnTo>
                    <a:pt x="0" y="906"/>
                  </a:lnTo>
                  <a:lnTo>
                    <a:pt x="0" y="1025"/>
                  </a:lnTo>
                  <a:cubicBezTo>
                    <a:pt x="0" y="1048"/>
                    <a:pt x="48" y="1096"/>
                    <a:pt x="96" y="1096"/>
                  </a:cubicBezTo>
                  <a:lnTo>
                    <a:pt x="1001" y="1096"/>
                  </a:lnTo>
                  <a:lnTo>
                    <a:pt x="1882" y="1096"/>
                  </a:lnTo>
                  <a:cubicBezTo>
                    <a:pt x="1906" y="1096"/>
                    <a:pt x="1977" y="1072"/>
                    <a:pt x="1977" y="1025"/>
                  </a:cubicBezTo>
                  <a:lnTo>
                    <a:pt x="1977" y="906"/>
                  </a:lnTo>
                  <a:lnTo>
                    <a:pt x="1977" y="215"/>
                  </a:lnTo>
                  <a:lnTo>
                    <a:pt x="1977" y="96"/>
                  </a:lnTo>
                  <a:cubicBezTo>
                    <a:pt x="1953" y="24"/>
                    <a:pt x="1906" y="1"/>
                    <a:pt x="1882"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6929335" y="2396300"/>
              <a:ext cx="18301" cy="36615"/>
            </a:xfrm>
            <a:custGeom>
              <a:avLst/>
              <a:gdLst/>
              <a:ahLst/>
              <a:cxnLst/>
              <a:rect l="l" t="t" r="r" b="b"/>
              <a:pathLst>
                <a:path w="549" h="1097" extrusionOk="0">
                  <a:moveTo>
                    <a:pt x="548" y="882"/>
                  </a:moveTo>
                  <a:lnTo>
                    <a:pt x="548" y="191"/>
                  </a:lnTo>
                  <a:lnTo>
                    <a:pt x="548" y="72"/>
                  </a:lnTo>
                  <a:cubicBezTo>
                    <a:pt x="548" y="48"/>
                    <a:pt x="501" y="1"/>
                    <a:pt x="453" y="1"/>
                  </a:cubicBezTo>
                  <a:lnTo>
                    <a:pt x="0" y="1"/>
                  </a:lnTo>
                  <a:cubicBezTo>
                    <a:pt x="24" y="1"/>
                    <a:pt x="96" y="24"/>
                    <a:pt x="96" y="72"/>
                  </a:cubicBezTo>
                  <a:lnTo>
                    <a:pt x="96" y="191"/>
                  </a:lnTo>
                  <a:lnTo>
                    <a:pt x="96" y="882"/>
                  </a:lnTo>
                  <a:lnTo>
                    <a:pt x="96" y="1001"/>
                  </a:lnTo>
                  <a:cubicBezTo>
                    <a:pt x="96" y="1025"/>
                    <a:pt x="72" y="1096"/>
                    <a:pt x="0" y="1096"/>
                  </a:cubicBezTo>
                  <a:lnTo>
                    <a:pt x="453" y="1096"/>
                  </a:lnTo>
                  <a:cubicBezTo>
                    <a:pt x="477" y="1096"/>
                    <a:pt x="548" y="1048"/>
                    <a:pt x="548" y="100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6929335" y="2473402"/>
              <a:ext cx="18301" cy="36615"/>
            </a:xfrm>
            <a:custGeom>
              <a:avLst/>
              <a:gdLst/>
              <a:ahLst/>
              <a:cxnLst/>
              <a:rect l="l" t="t" r="r" b="b"/>
              <a:pathLst>
                <a:path w="549" h="1097" extrusionOk="0">
                  <a:moveTo>
                    <a:pt x="548" y="906"/>
                  </a:moveTo>
                  <a:lnTo>
                    <a:pt x="548" y="215"/>
                  </a:lnTo>
                  <a:lnTo>
                    <a:pt x="548" y="96"/>
                  </a:lnTo>
                  <a:cubicBezTo>
                    <a:pt x="548" y="72"/>
                    <a:pt x="501" y="1"/>
                    <a:pt x="453" y="1"/>
                  </a:cubicBezTo>
                  <a:lnTo>
                    <a:pt x="0" y="1"/>
                  </a:lnTo>
                  <a:cubicBezTo>
                    <a:pt x="24" y="1"/>
                    <a:pt x="96" y="24"/>
                    <a:pt x="96" y="96"/>
                  </a:cubicBezTo>
                  <a:lnTo>
                    <a:pt x="96" y="215"/>
                  </a:lnTo>
                  <a:lnTo>
                    <a:pt x="96" y="906"/>
                  </a:lnTo>
                  <a:lnTo>
                    <a:pt x="96" y="1025"/>
                  </a:lnTo>
                  <a:cubicBezTo>
                    <a:pt x="96" y="1048"/>
                    <a:pt x="72" y="1096"/>
                    <a:pt x="0" y="1096"/>
                  </a:cubicBezTo>
                  <a:lnTo>
                    <a:pt x="453" y="1096"/>
                  </a:lnTo>
                  <a:cubicBezTo>
                    <a:pt x="477" y="1096"/>
                    <a:pt x="548" y="1072"/>
                    <a:pt x="548" y="102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6807062" y="2296935"/>
              <a:ext cx="77037" cy="60447"/>
            </a:xfrm>
            <a:custGeom>
              <a:avLst/>
              <a:gdLst/>
              <a:ahLst/>
              <a:cxnLst/>
              <a:rect l="l" t="t" r="r" b="b"/>
              <a:pathLst>
                <a:path w="2311" h="1811" extrusionOk="0">
                  <a:moveTo>
                    <a:pt x="1978" y="310"/>
                  </a:moveTo>
                  <a:lnTo>
                    <a:pt x="1978" y="549"/>
                  </a:lnTo>
                  <a:lnTo>
                    <a:pt x="311" y="549"/>
                  </a:lnTo>
                  <a:lnTo>
                    <a:pt x="311" y="310"/>
                  </a:lnTo>
                  <a:close/>
                  <a:moveTo>
                    <a:pt x="1978" y="882"/>
                  </a:moveTo>
                  <a:lnTo>
                    <a:pt x="1978" y="1501"/>
                  </a:lnTo>
                  <a:lnTo>
                    <a:pt x="311" y="1501"/>
                  </a:lnTo>
                  <a:lnTo>
                    <a:pt x="311" y="882"/>
                  </a:lnTo>
                  <a:close/>
                  <a:moveTo>
                    <a:pt x="168" y="1"/>
                  </a:moveTo>
                  <a:cubicBezTo>
                    <a:pt x="72" y="1"/>
                    <a:pt x="1" y="48"/>
                    <a:pt x="1" y="144"/>
                  </a:cubicBezTo>
                  <a:lnTo>
                    <a:pt x="1" y="1668"/>
                  </a:lnTo>
                  <a:cubicBezTo>
                    <a:pt x="1" y="1739"/>
                    <a:pt x="72" y="1811"/>
                    <a:pt x="168" y="1811"/>
                  </a:cubicBezTo>
                  <a:lnTo>
                    <a:pt x="2144" y="1811"/>
                  </a:lnTo>
                  <a:cubicBezTo>
                    <a:pt x="2240" y="1811"/>
                    <a:pt x="2311" y="1739"/>
                    <a:pt x="2311" y="1668"/>
                  </a:cubicBezTo>
                  <a:lnTo>
                    <a:pt x="2311" y="144"/>
                  </a:lnTo>
                  <a:cubicBezTo>
                    <a:pt x="2311" y="48"/>
                    <a:pt x="2216" y="1"/>
                    <a:pt x="212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6947602" y="2296935"/>
              <a:ext cx="76237" cy="60447"/>
            </a:xfrm>
            <a:custGeom>
              <a:avLst/>
              <a:gdLst/>
              <a:ahLst/>
              <a:cxnLst/>
              <a:rect l="l" t="t" r="r" b="b"/>
              <a:pathLst>
                <a:path w="2287" h="1811" extrusionOk="0">
                  <a:moveTo>
                    <a:pt x="1977" y="310"/>
                  </a:moveTo>
                  <a:lnTo>
                    <a:pt x="1977" y="549"/>
                  </a:lnTo>
                  <a:lnTo>
                    <a:pt x="310" y="549"/>
                  </a:lnTo>
                  <a:lnTo>
                    <a:pt x="310" y="310"/>
                  </a:lnTo>
                  <a:close/>
                  <a:moveTo>
                    <a:pt x="1977" y="882"/>
                  </a:moveTo>
                  <a:lnTo>
                    <a:pt x="1977" y="1501"/>
                  </a:lnTo>
                  <a:lnTo>
                    <a:pt x="310" y="1501"/>
                  </a:lnTo>
                  <a:lnTo>
                    <a:pt x="310" y="882"/>
                  </a:lnTo>
                  <a:close/>
                  <a:moveTo>
                    <a:pt x="143" y="1"/>
                  </a:moveTo>
                  <a:cubicBezTo>
                    <a:pt x="72" y="1"/>
                    <a:pt x="0" y="48"/>
                    <a:pt x="0" y="144"/>
                  </a:cubicBezTo>
                  <a:lnTo>
                    <a:pt x="0" y="1668"/>
                  </a:lnTo>
                  <a:cubicBezTo>
                    <a:pt x="0" y="1739"/>
                    <a:pt x="48" y="1811"/>
                    <a:pt x="143" y="1811"/>
                  </a:cubicBezTo>
                  <a:lnTo>
                    <a:pt x="2143" y="1811"/>
                  </a:lnTo>
                  <a:cubicBezTo>
                    <a:pt x="2215" y="1811"/>
                    <a:pt x="2286" y="1739"/>
                    <a:pt x="2286" y="1668"/>
                  </a:cubicBezTo>
                  <a:lnTo>
                    <a:pt x="2286" y="144"/>
                  </a:lnTo>
                  <a:cubicBezTo>
                    <a:pt x="2286" y="48"/>
                    <a:pt x="2215" y="1"/>
                    <a:pt x="214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6759459" y="2184085"/>
              <a:ext cx="311216" cy="368855"/>
            </a:xfrm>
            <a:custGeom>
              <a:avLst/>
              <a:gdLst/>
              <a:ahLst/>
              <a:cxnLst/>
              <a:rect l="l" t="t" r="r" b="b"/>
              <a:pathLst>
                <a:path w="9336" h="11051" extrusionOk="0">
                  <a:moveTo>
                    <a:pt x="6406" y="310"/>
                  </a:moveTo>
                  <a:lnTo>
                    <a:pt x="6025" y="1381"/>
                  </a:lnTo>
                  <a:lnTo>
                    <a:pt x="4692" y="2358"/>
                  </a:lnTo>
                  <a:lnTo>
                    <a:pt x="3334" y="1381"/>
                  </a:lnTo>
                  <a:lnTo>
                    <a:pt x="2929" y="310"/>
                  </a:lnTo>
                  <a:close/>
                  <a:moveTo>
                    <a:pt x="2596" y="334"/>
                  </a:moveTo>
                  <a:lnTo>
                    <a:pt x="3072" y="1548"/>
                  </a:lnTo>
                  <a:cubicBezTo>
                    <a:pt x="3072" y="1596"/>
                    <a:pt x="3096" y="1620"/>
                    <a:pt x="3144" y="1620"/>
                  </a:cubicBezTo>
                  <a:lnTo>
                    <a:pt x="4525" y="2667"/>
                  </a:lnTo>
                  <a:lnTo>
                    <a:pt x="4525" y="6192"/>
                  </a:lnTo>
                  <a:lnTo>
                    <a:pt x="3787" y="6192"/>
                  </a:lnTo>
                  <a:cubicBezTo>
                    <a:pt x="3668" y="6192"/>
                    <a:pt x="3572" y="6287"/>
                    <a:pt x="3548" y="6406"/>
                  </a:cubicBezTo>
                  <a:lnTo>
                    <a:pt x="2239" y="6406"/>
                  </a:lnTo>
                  <a:lnTo>
                    <a:pt x="2239" y="6216"/>
                  </a:lnTo>
                  <a:cubicBezTo>
                    <a:pt x="2239" y="6168"/>
                    <a:pt x="2215" y="6073"/>
                    <a:pt x="2120" y="6073"/>
                  </a:cubicBezTo>
                  <a:cubicBezTo>
                    <a:pt x="2107" y="6070"/>
                    <a:pt x="2094" y="6069"/>
                    <a:pt x="2082" y="6069"/>
                  </a:cubicBezTo>
                  <a:cubicBezTo>
                    <a:pt x="1981" y="6069"/>
                    <a:pt x="1905" y="6152"/>
                    <a:pt x="1905" y="6216"/>
                  </a:cubicBezTo>
                  <a:lnTo>
                    <a:pt x="1905" y="6406"/>
                  </a:lnTo>
                  <a:lnTo>
                    <a:pt x="334" y="6406"/>
                  </a:lnTo>
                  <a:lnTo>
                    <a:pt x="334" y="4239"/>
                  </a:lnTo>
                  <a:cubicBezTo>
                    <a:pt x="834" y="3549"/>
                    <a:pt x="834" y="2739"/>
                    <a:pt x="834" y="1977"/>
                  </a:cubicBezTo>
                  <a:lnTo>
                    <a:pt x="834" y="405"/>
                  </a:lnTo>
                  <a:cubicBezTo>
                    <a:pt x="834" y="357"/>
                    <a:pt x="881" y="334"/>
                    <a:pt x="905" y="334"/>
                  </a:cubicBezTo>
                  <a:close/>
                  <a:moveTo>
                    <a:pt x="1953" y="6716"/>
                  </a:moveTo>
                  <a:lnTo>
                    <a:pt x="1953" y="7049"/>
                  </a:lnTo>
                  <a:lnTo>
                    <a:pt x="357" y="7049"/>
                  </a:lnTo>
                  <a:lnTo>
                    <a:pt x="357" y="6716"/>
                  </a:lnTo>
                  <a:close/>
                  <a:moveTo>
                    <a:pt x="3548" y="6716"/>
                  </a:moveTo>
                  <a:lnTo>
                    <a:pt x="3548" y="7049"/>
                  </a:lnTo>
                  <a:lnTo>
                    <a:pt x="2239" y="7049"/>
                  </a:lnTo>
                  <a:lnTo>
                    <a:pt x="2239" y="6716"/>
                  </a:lnTo>
                  <a:close/>
                  <a:moveTo>
                    <a:pt x="7097" y="6716"/>
                  </a:moveTo>
                  <a:lnTo>
                    <a:pt x="7097" y="7049"/>
                  </a:lnTo>
                  <a:lnTo>
                    <a:pt x="5787" y="7049"/>
                  </a:lnTo>
                  <a:lnTo>
                    <a:pt x="5787" y="6716"/>
                  </a:lnTo>
                  <a:close/>
                  <a:moveTo>
                    <a:pt x="9002" y="6716"/>
                  </a:moveTo>
                  <a:lnTo>
                    <a:pt x="9002" y="7049"/>
                  </a:lnTo>
                  <a:lnTo>
                    <a:pt x="7430" y="7049"/>
                  </a:lnTo>
                  <a:lnTo>
                    <a:pt x="7430" y="6716"/>
                  </a:lnTo>
                  <a:close/>
                  <a:moveTo>
                    <a:pt x="5454" y="6525"/>
                  </a:moveTo>
                  <a:lnTo>
                    <a:pt x="5454" y="7264"/>
                  </a:lnTo>
                  <a:lnTo>
                    <a:pt x="3858" y="7264"/>
                  </a:lnTo>
                  <a:lnTo>
                    <a:pt x="3858" y="6525"/>
                  </a:lnTo>
                  <a:close/>
                  <a:moveTo>
                    <a:pt x="9002" y="7383"/>
                  </a:moveTo>
                  <a:lnTo>
                    <a:pt x="9002" y="8669"/>
                  </a:lnTo>
                  <a:lnTo>
                    <a:pt x="7430" y="8669"/>
                  </a:lnTo>
                  <a:lnTo>
                    <a:pt x="7430" y="8502"/>
                  </a:lnTo>
                  <a:cubicBezTo>
                    <a:pt x="7430" y="8430"/>
                    <a:pt x="7383" y="8335"/>
                    <a:pt x="7311" y="8335"/>
                  </a:cubicBezTo>
                  <a:cubicBezTo>
                    <a:pt x="7299" y="8333"/>
                    <a:pt x="7286" y="8332"/>
                    <a:pt x="7274" y="8332"/>
                  </a:cubicBezTo>
                  <a:cubicBezTo>
                    <a:pt x="7173" y="8332"/>
                    <a:pt x="7097" y="8417"/>
                    <a:pt x="7097" y="8502"/>
                  </a:cubicBezTo>
                  <a:lnTo>
                    <a:pt x="7097" y="8669"/>
                  </a:lnTo>
                  <a:lnTo>
                    <a:pt x="5787" y="8669"/>
                  </a:lnTo>
                  <a:cubicBezTo>
                    <a:pt x="5763" y="8550"/>
                    <a:pt x="5668" y="8454"/>
                    <a:pt x="5549" y="8454"/>
                  </a:cubicBezTo>
                  <a:lnTo>
                    <a:pt x="4834" y="8454"/>
                  </a:lnTo>
                  <a:lnTo>
                    <a:pt x="4834" y="7573"/>
                  </a:lnTo>
                  <a:lnTo>
                    <a:pt x="5549" y="7573"/>
                  </a:lnTo>
                  <a:cubicBezTo>
                    <a:pt x="5561" y="7576"/>
                    <a:pt x="5574" y="7577"/>
                    <a:pt x="5586" y="7577"/>
                  </a:cubicBezTo>
                  <a:cubicBezTo>
                    <a:pt x="5692" y="7577"/>
                    <a:pt x="5787" y="7489"/>
                    <a:pt x="5787" y="7383"/>
                  </a:cubicBezTo>
                  <a:lnTo>
                    <a:pt x="7097" y="7383"/>
                  </a:lnTo>
                  <a:lnTo>
                    <a:pt x="7097" y="7573"/>
                  </a:lnTo>
                  <a:cubicBezTo>
                    <a:pt x="7097" y="7621"/>
                    <a:pt x="7121" y="7716"/>
                    <a:pt x="7216" y="7716"/>
                  </a:cubicBezTo>
                  <a:cubicBezTo>
                    <a:pt x="7232" y="7719"/>
                    <a:pt x="7247" y="7721"/>
                    <a:pt x="7261" y="7721"/>
                  </a:cubicBezTo>
                  <a:cubicBezTo>
                    <a:pt x="7358" y="7721"/>
                    <a:pt x="7430" y="7656"/>
                    <a:pt x="7430" y="7573"/>
                  </a:cubicBezTo>
                  <a:lnTo>
                    <a:pt x="7430" y="7383"/>
                  </a:lnTo>
                  <a:close/>
                  <a:moveTo>
                    <a:pt x="3572" y="7383"/>
                  </a:moveTo>
                  <a:cubicBezTo>
                    <a:pt x="3620" y="7502"/>
                    <a:pt x="3691" y="7597"/>
                    <a:pt x="3810" y="7597"/>
                  </a:cubicBezTo>
                  <a:lnTo>
                    <a:pt x="4525" y="7597"/>
                  </a:lnTo>
                  <a:lnTo>
                    <a:pt x="4525" y="8478"/>
                  </a:lnTo>
                  <a:lnTo>
                    <a:pt x="3810" y="8478"/>
                  </a:lnTo>
                  <a:cubicBezTo>
                    <a:pt x="3691" y="8502"/>
                    <a:pt x="3620" y="8573"/>
                    <a:pt x="3572" y="8692"/>
                  </a:cubicBezTo>
                  <a:lnTo>
                    <a:pt x="2263" y="8692"/>
                  </a:lnTo>
                  <a:lnTo>
                    <a:pt x="2263" y="8526"/>
                  </a:lnTo>
                  <a:cubicBezTo>
                    <a:pt x="2263" y="8454"/>
                    <a:pt x="2239" y="8359"/>
                    <a:pt x="2143" y="8359"/>
                  </a:cubicBezTo>
                  <a:cubicBezTo>
                    <a:pt x="2131" y="8357"/>
                    <a:pt x="2119" y="8355"/>
                    <a:pt x="2107" y="8355"/>
                  </a:cubicBezTo>
                  <a:cubicBezTo>
                    <a:pt x="2010" y="8355"/>
                    <a:pt x="1953" y="8441"/>
                    <a:pt x="1953" y="8526"/>
                  </a:cubicBezTo>
                  <a:lnTo>
                    <a:pt x="1953" y="8669"/>
                  </a:lnTo>
                  <a:lnTo>
                    <a:pt x="357" y="8669"/>
                  </a:lnTo>
                  <a:lnTo>
                    <a:pt x="357" y="7383"/>
                  </a:lnTo>
                  <a:lnTo>
                    <a:pt x="1953" y="7383"/>
                  </a:lnTo>
                  <a:lnTo>
                    <a:pt x="1953" y="7573"/>
                  </a:lnTo>
                  <a:cubicBezTo>
                    <a:pt x="1953" y="7621"/>
                    <a:pt x="1977" y="7716"/>
                    <a:pt x="2072" y="7716"/>
                  </a:cubicBezTo>
                  <a:cubicBezTo>
                    <a:pt x="2085" y="7719"/>
                    <a:pt x="2097" y="7720"/>
                    <a:pt x="2108" y="7720"/>
                  </a:cubicBezTo>
                  <a:cubicBezTo>
                    <a:pt x="2206" y="7720"/>
                    <a:pt x="2263" y="7637"/>
                    <a:pt x="2263" y="7573"/>
                  </a:cubicBezTo>
                  <a:lnTo>
                    <a:pt x="2263" y="7383"/>
                  </a:lnTo>
                  <a:close/>
                  <a:moveTo>
                    <a:pt x="1953" y="9026"/>
                  </a:moveTo>
                  <a:lnTo>
                    <a:pt x="1953" y="9383"/>
                  </a:lnTo>
                  <a:lnTo>
                    <a:pt x="357" y="9383"/>
                  </a:lnTo>
                  <a:lnTo>
                    <a:pt x="357" y="9026"/>
                  </a:lnTo>
                  <a:close/>
                  <a:moveTo>
                    <a:pt x="3548" y="9026"/>
                  </a:moveTo>
                  <a:lnTo>
                    <a:pt x="3548" y="9383"/>
                  </a:lnTo>
                  <a:lnTo>
                    <a:pt x="2239" y="9383"/>
                  </a:lnTo>
                  <a:lnTo>
                    <a:pt x="2239" y="9026"/>
                  </a:lnTo>
                  <a:close/>
                  <a:moveTo>
                    <a:pt x="7097" y="9026"/>
                  </a:moveTo>
                  <a:lnTo>
                    <a:pt x="7097" y="9383"/>
                  </a:lnTo>
                  <a:lnTo>
                    <a:pt x="5787" y="9383"/>
                  </a:lnTo>
                  <a:lnTo>
                    <a:pt x="5787" y="9026"/>
                  </a:lnTo>
                  <a:close/>
                  <a:moveTo>
                    <a:pt x="9002" y="9026"/>
                  </a:moveTo>
                  <a:lnTo>
                    <a:pt x="9002" y="9383"/>
                  </a:lnTo>
                  <a:lnTo>
                    <a:pt x="7430" y="9383"/>
                  </a:lnTo>
                  <a:lnTo>
                    <a:pt x="7430" y="9026"/>
                  </a:lnTo>
                  <a:close/>
                  <a:moveTo>
                    <a:pt x="5477" y="8811"/>
                  </a:moveTo>
                  <a:lnTo>
                    <a:pt x="5477" y="9574"/>
                  </a:lnTo>
                  <a:lnTo>
                    <a:pt x="3882" y="9574"/>
                  </a:lnTo>
                  <a:lnTo>
                    <a:pt x="3882" y="8859"/>
                  </a:lnTo>
                  <a:lnTo>
                    <a:pt x="3882" y="8811"/>
                  </a:lnTo>
                  <a:close/>
                  <a:moveTo>
                    <a:pt x="9002" y="9693"/>
                  </a:moveTo>
                  <a:lnTo>
                    <a:pt x="9002" y="10526"/>
                  </a:lnTo>
                  <a:cubicBezTo>
                    <a:pt x="9002" y="10574"/>
                    <a:pt x="8978" y="10717"/>
                    <a:pt x="8859" y="10717"/>
                  </a:cubicBezTo>
                  <a:lnTo>
                    <a:pt x="4834" y="10717"/>
                  </a:lnTo>
                  <a:lnTo>
                    <a:pt x="4834" y="9883"/>
                  </a:lnTo>
                  <a:lnTo>
                    <a:pt x="5549" y="9883"/>
                  </a:lnTo>
                  <a:cubicBezTo>
                    <a:pt x="5668" y="9883"/>
                    <a:pt x="5763" y="9788"/>
                    <a:pt x="5787" y="9693"/>
                  </a:cubicBezTo>
                  <a:lnTo>
                    <a:pt x="7097" y="9693"/>
                  </a:lnTo>
                  <a:lnTo>
                    <a:pt x="7097" y="9859"/>
                  </a:lnTo>
                  <a:cubicBezTo>
                    <a:pt x="7097" y="9931"/>
                    <a:pt x="7121" y="10002"/>
                    <a:pt x="7216" y="10002"/>
                  </a:cubicBezTo>
                  <a:cubicBezTo>
                    <a:pt x="7238" y="10011"/>
                    <a:pt x="7258" y="10015"/>
                    <a:pt x="7277" y="10015"/>
                  </a:cubicBezTo>
                  <a:cubicBezTo>
                    <a:pt x="7359" y="10015"/>
                    <a:pt x="7406" y="9937"/>
                    <a:pt x="7406" y="9859"/>
                  </a:cubicBezTo>
                  <a:lnTo>
                    <a:pt x="7406" y="9693"/>
                  </a:lnTo>
                  <a:close/>
                  <a:moveTo>
                    <a:pt x="881" y="0"/>
                  </a:moveTo>
                  <a:cubicBezTo>
                    <a:pt x="667" y="0"/>
                    <a:pt x="524" y="191"/>
                    <a:pt x="524" y="405"/>
                  </a:cubicBezTo>
                  <a:lnTo>
                    <a:pt x="524" y="1905"/>
                  </a:lnTo>
                  <a:cubicBezTo>
                    <a:pt x="524" y="2691"/>
                    <a:pt x="524" y="3429"/>
                    <a:pt x="48" y="4025"/>
                  </a:cubicBezTo>
                  <a:cubicBezTo>
                    <a:pt x="0" y="4049"/>
                    <a:pt x="0" y="4072"/>
                    <a:pt x="0" y="4120"/>
                  </a:cubicBezTo>
                  <a:lnTo>
                    <a:pt x="0" y="10550"/>
                  </a:lnTo>
                  <a:cubicBezTo>
                    <a:pt x="0" y="10812"/>
                    <a:pt x="214" y="11026"/>
                    <a:pt x="476" y="11026"/>
                  </a:cubicBezTo>
                  <a:lnTo>
                    <a:pt x="2024" y="11026"/>
                  </a:lnTo>
                  <a:cubicBezTo>
                    <a:pt x="2120" y="11026"/>
                    <a:pt x="2191" y="10955"/>
                    <a:pt x="2191" y="10907"/>
                  </a:cubicBezTo>
                  <a:cubicBezTo>
                    <a:pt x="2215" y="10788"/>
                    <a:pt x="2120" y="10693"/>
                    <a:pt x="2024" y="10693"/>
                  </a:cubicBezTo>
                  <a:lnTo>
                    <a:pt x="476" y="10693"/>
                  </a:lnTo>
                  <a:cubicBezTo>
                    <a:pt x="405" y="10693"/>
                    <a:pt x="334" y="10645"/>
                    <a:pt x="334" y="10550"/>
                  </a:cubicBezTo>
                  <a:lnTo>
                    <a:pt x="334" y="9693"/>
                  </a:lnTo>
                  <a:lnTo>
                    <a:pt x="1905" y="9693"/>
                  </a:lnTo>
                  <a:lnTo>
                    <a:pt x="1905" y="9836"/>
                  </a:lnTo>
                  <a:cubicBezTo>
                    <a:pt x="1905" y="9931"/>
                    <a:pt x="1977" y="9978"/>
                    <a:pt x="2024" y="9978"/>
                  </a:cubicBezTo>
                  <a:cubicBezTo>
                    <a:pt x="2040" y="9982"/>
                    <a:pt x="2055" y="9983"/>
                    <a:pt x="2070" y="9983"/>
                  </a:cubicBezTo>
                  <a:cubicBezTo>
                    <a:pt x="2167" y="9983"/>
                    <a:pt x="2239" y="9918"/>
                    <a:pt x="2239" y="9836"/>
                  </a:cubicBezTo>
                  <a:lnTo>
                    <a:pt x="2239" y="9693"/>
                  </a:lnTo>
                  <a:lnTo>
                    <a:pt x="3548" y="9693"/>
                  </a:lnTo>
                  <a:cubicBezTo>
                    <a:pt x="3572" y="9812"/>
                    <a:pt x="3668" y="9883"/>
                    <a:pt x="3787" y="9883"/>
                  </a:cubicBezTo>
                  <a:lnTo>
                    <a:pt x="4501" y="9883"/>
                  </a:lnTo>
                  <a:lnTo>
                    <a:pt x="4501" y="10717"/>
                  </a:lnTo>
                  <a:lnTo>
                    <a:pt x="2810" y="10717"/>
                  </a:lnTo>
                  <a:cubicBezTo>
                    <a:pt x="2715" y="10717"/>
                    <a:pt x="2644" y="10788"/>
                    <a:pt x="2644" y="10836"/>
                  </a:cubicBezTo>
                  <a:cubicBezTo>
                    <a:pt x="2620" y="10955"/>
                    <a:pt x="2715" y="11050"/>
                    <a:pt x="2810" y="11050"/>
                  </a:cubicBezTo>
                  <a:lnTo>
                    <a:pt x="8811" y="11050"/>
                  </a:lnTo>
                  <a:cubicBezTo>
                    <a:pt x="9073" y="11050"/>
                    <a:pt x="9288" y="10836"/>
                    <a:pt x="9288" y="10526"/>
                  </a:cubicBezTo>
                  <a:lnTo>
                    <a:pt x="9288" y="5835"/>
                  </a:lnTo>
                  <a:cubicBezTo>
                    <a:pt x="9288" y="5763"/>
                    <a:pt x="9240" y="5692"/>
                    <a:pt x="9169" y="5692"/>
                  </a:cubicBezTo>
                  <a:cubicBezTo>
                    <a:pt x="9156" y="5689"/>
                    <a:pt x="9144" y="5688"/>
                    <a:pt x="9131" y="5688"/>
                  </a:cubicBezTo>
                  <a:cubicBezTo>
                    <a:pt x="9030" y="5688"/>
                    <a:pt x="8954" y="5771"/>
                    <a:pt x="8954" y="5835"/>
                  </a:cubicBezTo>
                  <a:lnTo>
                    <a:pt x="8954" y="6382"/>
                  </a:lnTo>
                  <a:lnTo>
                    <a:pt x="7383" y="6382"/>
                  </a:lnTo>
                  <a:lnTo>
                    <a:pt x="7383" y="6192"/>
                  </a:lnTo>
                  <a:cubicBezTo>
                    <a:pt x="7383" y="6144"/>
                    <a:pt x="7359" y="6049"/>
                    <a:pt x="7264" y="6049"/>
                  </a:cubicBezTo>
                  <a:cubicBezTo>
                    <a:pt x="7251" y="6046"/>
                    <a:pt x="7238" y="6045"/>
                    <a:pt x="7226" y="6045"/>
                  </a:cubicBezTo>
                  <a:cubicBezTo>
                    <a:pt x="7125" y="6045"/>
                    <a:pt x="7049" y="6128"/>
                    <a:pt x="7049" y="6192"/>
                  </a:cubicBezTo>
                  <a:lnTo>
                    <a:pt x="7049" y="6382"/>
                  </a:lnTo>
                  <a:lnTo>
                    <a:pt x="5739" y="6382"/>
                  </a:lnTo>
                  <a:cubicBezTo>
                    <a:pt x="5716" y="6263"/>
                    <a:pt x="5620" y="6168"/>
                    <a:pt x="5525" y="6168"/>
                  </a:cubicBezTo>
                  <a:lnTo>
                    <a:pt x="4811" y="6168"/>
                  </a:lnTo>
                  <a:lnTo>
                    <a:pt x="4811" y="2620"/>
                  </a:lnTo>
                  <a:lnTo>
                    <a:pt x="6192" y="1596"/>
                  </a:lnTo>
                  <a:lnTo>
                    <a:pt x="6263" y="1524"/>
                  </a:lnTo>
                  <a:lnTo>
                    <a:pt x="6740" y="310"/>
                  </a:lnTo>
                  <a:lnTo>
                    <a:pt x="8430" y="310"/>
                  </a:lnTo>
                  <a:cubicBezTo>
                    <a:pt x="8454" y="310"/>
                    <a:pt x="8502" y="334"/>
                    <a:pt x="8502" y="357"/>
                  </a:cubicBezTo>
                  <a:lnTo>
                    <a:pt x="8502" y="1882"/>
                  </a:lnTo>
                  <a:cubicBezTo>
                    <a:pt x="8502" y="2667"/>
                    <a:pt x="8502" y="3453"/>
                    <a:pt x="9002" y="4144"/>
                  </a:cubicBezTo>
                  <a:lnTo>
                    <a:pt x="9002" y="5216"/>
                  </a:lnTo>
                  <a:cubicBezTo>
                    <a:pt x="9002" y="5232"/>
                    <a:pt x="9013" y="5260"/>
                    <a:pt x="9028" y="5260"/>
                  </a:cubicBezTo>
                  <a:cubicBezTo>
                    <a:pt x="9035" y="5260"/>
                    <a:pt x="9042" y="5254"/>
                    <a:pt x="9050" y="5239"/>
                  </a:cubicBezTo>
                  <a:lnTo>
                    <a:pt x="9264" y="5216"/>
                  </a:lnTo>
                  <a:cubicBezTo>
                    <a:pt x="9288" y="5192"/>
                    <a:pt x="9335" y="5168"/>
                    <a:pt x="9335" y="5120"/>
                  </a:cubicBezTo>
                  <a:lnTo>
                    <a:pt x="9335" y="4168"/>
                  </a:lnTo>
                  <a:cubicBezTo>
                    <a:pt x="9335" y="4144"/>
                    <a:pt x="9335" y="4120"/>
                    <a:pt x="9288" y="4072"/>
                  </a:cubicBezTo>
                  <a:cubicBezTo>
                    <a:pt x="8811" y="3453"/>
                    <a:pt x="8811" y="2739"/>
                    <a:pt x="8811" y="1977"/>
                  </a:cubicBezTo>
                  <a:lnTo>
                    <a:pt x="8811" y="405"/>
                  </a:lnTo>
                  <a:cubicBezTo>
                    <a:pt x="8811" y="191"/>
                    <a:pt x="8645" y="0"/>
                    <a:pt x="843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9"/>
          <p:cNvGrpSpPr/>
          <p:nvPr/>
        </p:nvGrpSpPr>
        <p:grpSpPr>
          <a:xfrm>
            <a:off x="6040387" y="3367150"/>
            <a:ext cx="342184" cy="374429"/>
            <a:chOff x="6077525" y="3431202"/>
            <a:chExt cx="342184" cy="374429"/>
          </a:xfrm>
        </p:grpSpPr>
        <p:sp>
          <p:nvSpPr>
            <p:cNvPr id="6432" name="Google Shape;6432;p69"/>
            <p:cNvSpPr/>
            <p:nvPr/>
          </p:nvSpPr>
          <p:spPr>
            <a:xfrm>
              <a:off x="6310137" y="3610840"/>
              <a:ext cx="109572" cy="154237"/>
            </a:xfrm>
            <a:custGeom>
              <a:avLst/>
              <a:gdLst/>
              <a:ahLst/>
              <a:cxnLst/>
              <a:rect l="l" t="t" r="r" b="b"/>
              <a:pathLst>
                <a:path w="3287" h="4621" extrusionOk="0">
                  <a:moveTo>
                    <a:pt x="1905" y="4383"/>
                  </a:moveTo>
                  <a:cubicBezTo>
                    <a:pt x="3167" y="3549"/>
                    <a:pt x="3287" y="763"/>
                    <a:pt x="1643" y="1"/>
                  </a:cubicBezTo>
                  <a:cubicBezTo>
                    <a:pt x="0" y="763"/>
                    <a:pt x="119" y="3549"/>
                    <a:pt x="1381" y="4383"/>
                  </a:cubicBezTo>
                  <a:lnTo>
                    <a:pt x="1643" y="462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6333138" y="3757100"/>
              <a:ext cx="62770" cy="35013"/>
            </a:xfrm>
            <a:custGeom>
              <a:avLst/>
              <a:gdLst/>
              <a:ahLst/>
              <a:cxnLst/>
              <a:rect l="l" t="t" r="r" b="b"/>
              <a:pathLst>
                <a:path w="1883" h="1049" extrusionOk="0">
                  <a:moveTo>
                    <a:pt x="1715" y="691"/>
                  </a:moveTo>
                  <a:lnTo>
                    <a:pt x="1191" y="1"/>
                  </a:lnTo>
                  <a:lnTo>
                    <a:pt x="691" y="1"/>
                  </a:lnTo>
                  <a:lnTo>
                    <a:pt x="144" y="691"/>
                  </a:lnTo>
                  <a:cubicBezTo>
                    <a:pt x="1" y="858"/>
                    <a:pt x="96" y="1049"/>
                    <a:pt x="287" y="1049"/>
                  </a:cubicBezTo>
                  <a:lnTo>
                    <a:pt x="953" y="906"/>
                  </a:lnTo>
                  <a:lnTo>
                    <a:pt x="1596" y="1049"/>
                  </a:lnTo>
                  <a:cubicBezTo>
                    <a:pt x="1787" y="1049"/>
                    <a:pt x="1882" y="858"/>
                    <a:pt x="1715" y="6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6089426" y="3431202"/>
              <a:ext cx="164375" cy="286212"/>
            </a:xfrm>
            <a:custGeom>
              <a:avLst/>
              <a:gdLst/>
              <a:ahLst/>
              <a:cxnLst/>
              <a:rect l="l" t="t" r="r" b="b"/>
              <a:pathLst>
                <a:path w="4931" h="8575" extrusionOk="0">
                  <a:moveTo>
                    <a:pt x="739" y="7979"/>
                  </a:moveTo>
                  <a:lnTo>
                    <a:pt x="739" y="5669"/>
                  </a:lnTo>
                  <a:cubicBezTo>
                    <a:pt x="739" y="4907"/>
                    <a:pt x="810" y="4264"/>
                    <a:pt x="977" y="3668"/>
                  </a:cubicBezTo>
                  <a:lnTo>
                    <a:pt x="977" y="3668"/>
                  </a:lnTo>
                  <a:lnTo>
                    <a:pt x="1001" y="3668"/>
                  </a:lnTo>
                  <a:cubicBezTo>
                    <a:pt x="1477" y="1978"/>
                    <a:pt x="2644" y="1049"/>
                    <a:pt x="4192" y="1168"/>
                  </a:cubicBezTo>
                  <a:cubicBezTo>
                    <a:pt x="4263" y="1168"/>
                    <a:pt x="4335" y="1192"/>
                    <a:pt x="4430" y="1192"/>
                  </a:cubicBezTo>
                  <a:cubicBezTo>
                    <a:pt x="4740" y="1263"/>
                    <a:pt x="4930" y="977"/>
                    <a:pt x="4906" y="739"/>
                  </a:cubicBezTo>
                  <a:cubicBezTo>
                    <a:pt x="4859" y="596"/>
                    <a:pt x="4740" y="453"/>
                    <a:pt x="4549" y="430"/>
                  </a:cubicBezTo>
                  <a:cubicBezTo>
                    <a:pt x="1668" y="1"/>
                    <a:pt x="1" y="2239"/>
                    <a:pt x="1" y="5669"/>
                  </a:cubicBezTo>
                  <a:lnTo>
                    <a:pt x="1" y="8288"/>
                  </a:lnTo>
                  <a:lnTo>
                    <a:pt x="406" y="8574"/>
                  </a:lnTo>
                  <a:lnTo>
                    <a:pt x="787" y="8288"/>
                  </a:lnTo>
                  <a:lnTo>
                    <a:pt x="787" y="7979"/>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6354572" y="3610072"/>
              <a:ext cx="59570" cy="139918"/>
            </a:xfrm>
            <a:custGeom>
              <a:avLst/>
              <a:gdLst/>
              <a:ahLst/>
              <a:cxnLst/>
              <a:rect l="l" t="t" r="r" b="b"/>
              <a:pathLst>
                <a:path w="1787" h="4192" extrusionOk="0">
                  <a:moveTo>
                    <a:pt x="787" y="4191"/>
                  </a:moveTo>
                  <a:cubicBezTo>
                    <a:pt x="1787" y="3191"/>
                    <a:pt x="1787" y="715"/>
                    <a:pt x="287" y="0"/>
                  </a:cubicBezTo>
                  <a:cubicBezTo>
                    <a:pt x="191" y="24"/>
                    <a:pt x="96" y="95"/>
                    <a:pt x="1" y="143"/>
                  </a:cubicBezTo>
                  <a:cubicBezTo>
                    <a:pt x="1144" y="929"/>
                    <a:pt x="1358" y="3001"/>
                    <a:pt x="787" y="41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6082292" y="3691947"/>
              <a:ext cx="39735" cy="108911"/>
            </a:xfrm>
            <a:custGeom>
              <a:avLst/>
              <a:gdLst/>
              <a:ahLst/>
              <a:cxnLst/>
              <a:rect l="l" t="t" r="r" b="b"/>
              <a:pathLst>
                <a:path w="1192" h="3263" extrusionOk="0">
                  <a:moveTo>
                    <a:pt x="1191" y="2810"/>
                  </a:moveTo>
                  <a:lnTo>
                    <a:pt x="1191" y="71"/>
                  </a:lnTo>
                  <a:cubicBezTo>
                    <a:pt x="1191" y="24"/>
                    <a:pt x="1143" y="0"/>
                    <a:pt x="1096" y="0"/>
                  </a:cubicBezTo>
                  <a:lnTo>
                    <a:pt x="953" y="0"/>
                  </a:lnTo>
                  <a:lnTo>
                    <a:pt x="191" y="0"/>
                  </a:lnTo>
                  <a:lnTo>
                    <a:pt x="24" y="0"/>
                  </a:lnTo>
                  <a:cubicBezTo>
                    <a:pt x="0" y="0"/>
                    <a:pt x="0" y="24"/>
                    <a:pt x="0" y="24"/>
                  </a:cubicBezTo>
                  <a:lnTo>
                    <a:pt x="0" y="3024"/>
                  </a:lnTo>
                  <a:cubicBezTo>
                    <a:pt x="0" y="3144"/>
                    <a:pt x="72" y="3263"/>
                    <a:pt x="215" y="3263"/>
                  </a:cubicBezTo>
                  <a:lnTo>
                    <a:pt x="762" y="3263"/>
                  </a:lnTo>
                  <a:cubicBezTo>
                    <a:pt x="1001" y="3263"/>
                    <a:pt x="1191" y="3048"/>
                    <a:pt x="1191" y="28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6092593" y="3697488"/>
              <a:ext cx="29435" cy="104171"/>
            </a:xfrm>
            <a:custGeom>
              <a:avLst/>
              <a:gdLst/>
              <a:ahLst/>
              <a:cxnLst/>
              <a:rect l="l" t="t" r="r" b="b"/>
              <a:pathLst>
                <a:path w="883" h="3121" extrusionOk="0">
                  <a:moveTo>
                    <a:pt x="882" y="2692"/>
                  </a:moveTo>
                  <a:lnTo>
                    <a:pt x="882" y="501"/>
                  </a:lnTo>
                  <a:cubicBezTo>
                    <a:pt x="715" y="453"/>
                    <a:pt x="644" y="334"/>
                    <a:pt x="549" y="215"/>
                  </a:cubicBezTo>
                  <a:cubicBezTo>
                    <a:pt x="501" y="144"/>
                    <a:pt x="453" y="96"/>
                    <a:pt x="453" y="1"/>
                  </a:cubicBezTo>
                  <a:lnTo>
                    <a:pt x="453" y="215"/>
                  </a:lnTo>
                  <a:lnTo>
                    <a:pt x="453" y="2644"/>
                  </a:lnTo>
                  <a:cubicBezTo>
                    <a:pt x="453" y="2882"/>
                    <a:pt x="239" y="3097"/>
                    <a:pt x="1" y="3097"/>
                  </a:cubicBezTo>
                  <a:lnTo>
                    <a:pt x="96" y="3097"/>
                  </a:lnTo>
                  <a:lnTo>
                    <a:pt x="430" y="3097"/>
                  </a:lnTo>
                  <a:cubicBezTo>
                    <a:pt x="668" y="3120"/>
                    <a:pt x="882" y="2930"/>
                    <a:pt x="882" y="269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6106093" y="3674458"/>
              <a:ext cx="57203" cy="58043"/>
            </a:xfrm>
            <a:custGeom>
              <a:avLst/>
              <a:gdLst/>
              <a:ahLst/>
              <a:cxnLst/>
              <a:rect l="l" t="t" r="r" b="b"/>
              <a:pathLst>
                <a:path w="1716" h="1739" extrusionOk="0">
                  <a:moveTo>
                    <a:pt x="1715" y="881"/>
                  </a:moveTo>
                  <a:cubicBezTo>
                    <a:pt x="1715" y="405"/>
                    <a:pt x="1334" y="0"/>
                    <a:pt x="858" y="0"/>
                  </a:cubicBezTo>
                  <a:lnTo>
                    <a:pt x="763" y="0"/>
                  </a:lnTo>
                  <a:cubicBezTo>
                    <a:pt x="549" y="48"/>
                    <a:pt x="382" y="119"/>
                    <a:pt x="239" y="286"/>
                  </a:cubicBezTo>
                  <a:cubicBezTo>
                    <a:pt x="72" y="429"/>
                    <a:pt x="1" y="643"/>
                    <a:pt x="1" y="881"/>
                  </a:cubicBezTo>
                  <a:lnTo>
                    <a:pt x="1" y="953"/>
                  </a:lnTo>
                  <a:cubicBezTo>
                    <a:pt x="1" y="1119"/>
                    <a:pt x="48" y="1238"/>
                    <a:pt x="144" y="1358"/>
                  </a:cubicBezTo>
                  <a:cubicBezTo>
                    <a:pt x="239" y="1477"/>
                    <a:pt x="358" y="1596"/>
                    <a:pt x="477" y="1643"/>
                  </a:cubicBezTo>
                  <a:cubicBezTo>
                    <a:pt x="596" y="1715"/>
                    <a:pt x="715" y="1739"/>
                    <a:pt x="858" y="1739"/>
                  </a:cubicBezTo>
                  <a:cubicBezTo>
                    <a:pt x="1334" y="1739"/>
                    <a:pt x="1715" y="1358"/>
                    <a:pt x="1715" y="88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6125961" y="3674458"/>
              <a:ext cx="37335" cy="58043"/>
            </a:xfrm>
            <a:custGeom>
              <a:avLst/>
              <a:gdLst/>
              <a:ahLst/>
              <a:cxnLst/>
              <a:rect l="l" t="t" r="r" b="b"/>
              <a:pathLst>
                <a:path w="1120" h="1739" extrusionOk="0">
                  <a:moveTo>
                    <a:pt x="1119" y="881"/>
                  </a:moveTo>
                  <a:cubicBezTo>
                    <a:pt x="1119" y="405"/>
                    <a:pt x="738" y="0"/>
                    <a:pt x="262" y="0"/>
                  </a:cubicBezTo>
                  <a:lnTo>
                    <a:pt x="167" y="0"/>
                  </a:lnTo>
                  <a:cubicBezTo>
                    <a:pt x="119" y="0"/>
                    <a:pt x="48" y="48"/>
                    <a:pt x="0" y="48"/>
                  </a:cubicBezTo>
                  <a:cubicBezTo>
                    <a:pt x="24" y="48"/>
                    <a:pt x="72" y="72"/>
                    <a:pt x="119" y="95"/>
                  </a:cubicBezTo>
                  <a:cubicBezTo>
                    <a:pt x="405" y="238"/>
                    <a:pt x="596" y="548"/>
                    <a:pt x="596" y="881"/>
                  </a:cubicBezTo>
                  <a:cubicBezTo>
                    <a:pt x="596" y="1262"/>
                    <a:pt x="310" y="1596"/>
                    <a:pt x="0" y="1715"/>
                  </a:cubicBezTo>
                  <a:cubicBezTo>
                    <a:pt x="72" y="1739"/>
                    <a:pt x="167" y="1739"/>
                    <a:pt x="262" y="1739"/>
                  </a:cubicBezTo>
                  <a:cubicBezTo>
                    <a:pt x="738" y="1739"/>
                    <a:pt x="1119" y="1358"/>
                    <a:pt x="1119" y="88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6348239" y="3641714"/>
              <a:ext cx="11701" cy="10881"/>
            </a:xfrm>
            <a:custGeom>
              <a:avLst/>
              <a:gdLst/>
              <a:ahLst/>
              <a:cxnLst/>
              <a:rect l="l" t="t" r="r" b="b"/>
              <a:pathLst>
                <a:path w="351" h="326" extrusionOk="0">
                  <a:moveTo>
                    <a:pt x="166" y="1"/>
                  </a:moveTo>
                  <a:cubicBezTo>
                    <a:pt x="95" y="1"/>
                    <a:pt x="0" y="84"/>
                    <a:pt x="0" y="148"/>
                  </a:cubicBezTo>
                  <a:cubicBezTo>
                    <a:pt x="24" y="219"/>
                    <a:pt x="48" y="267"/>
                    <a:pt x="119" y="314"/>
                  </a:cubicBezTo>
                  <a:cubicBezTo>
                    <a:pt x="138" y="322"/>
                    <a:pt x="156" y="325"/>
                    <a:pt x="174" y="325"/>
                  </a:cubicBezTo>
                  <a:cubicBezTo>
                    <a:pt x="271" y="325"/>
                    <a:pt x="350" y="224"/>
                    <a:pt x="310" y="124"/>
                  </a:cubicBezTo>
                  <a:cubicBezTo>
                    <a:pt x="310" y="76"/>
                    <a:pt x="262" y="5"/>
                    <a:pt x="191" y="5"/>
                  </a:cubicBezTo>
                  <a:cubicBezTo>
                    <a:pt x="183" y="2"/>
                    <a:pt x="175" y="1"/>
                    <a:pt x="16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6338705" y="3659705"/>
              <a:ext cx="49236" cy="14786"/>
            </a:xfrm>
            <a:custGeom>
              <a:avLst/>
              <a:gdLst/>
              <a:ahLst/>
              <a:cxnLst/>
              <a:rect l="l" t="t" r="r" b="b"/>
              <a:pathLst>
                <a:path w="1477" h="443" extrusionOk="0">
                  <a:moveTo>
                    <a:pt x="218" y="1"/>
                  </a:moveTo>
                  <a:cubicBezTo>
                    <a:pt x="161" y="1"/>
                    <a:pt x="102" y="31"/>
                    <a:pt x="72" y="61"/>
                  </a:cubicBezTo>
                  <a:cubicBezTo>
                    <a:pt x="0" y="133"/>
                    <a:pt x="48" y="252"/>
                    <a:pt x="96" y="299"/>
                  </a:cubicBezTo>
                  <a:cubicBezTo>
                    <a:pt x="215" y="394"/>
                    <a:pt x="477" y="442"/>
                    <a:pt x="715" y="442"/>
                  </a:cubicBezTo>
                  <a:cubicBezTo>
                    <a:pt x="953" y="442"/>
                    <a:pt x="1167" y="418"/>
                    <a:pt x="1358" y="299"/>
                  </a:cubicBezTo>
                  <a:cubicBezTo>
                    <a:pt x="1429" y="275"/>
                    <a:pt x="1477" y="156"/>
                    <a:pt x="1406" y="85"/>
                  </a:cubicBezTo>
                  <a:cubicBezTo>
                    <a:pt x="1390" y="38"/>
                    <a:pt x="1334" y="2"/>
                    <a:pt x="1277" y="2"/>
                  </a:cubicBezTo>
                  <a:cubicBezTo>
                    <a:pt x="1247" y="2"/>
                    <a:pt x="1216" y="12"/>
                    <a:pt x="1191" y="37"/>
                  </a:cubicBezTo>
                  <a:cubicBezTo>
                    <a:pt x="1067" y="110"/>
                    <a:pt x="906" y="137"/>
                    <a:pt x="755" y="137"/>
                  </a:cubicBezTo>
                  <a:cubicBezTo>
                    <a:pt x="558" y="137"/>
                    <a:pt x="377" y="91"/>
                    <a:pt x="310" y="37"/>
                  </a:cubicBezTo>
                  <a:cubicBezTo>
                    <a:pt x="284" y="11"/>
                    <a:pt x="251" y="1"/>
                    <a:pt x="21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6077525" y="3437344"/>
              <a:ext cx="335050" cy="368287"/>
            </a:xfrm>
            <a:custGeom>
              <a:avLst/>
              <a:gdLst/>
              <a:ahLst/>
              <a:cxnLst/>
              <a:rect l="l" t="t" r="r" b="b"/>
              <a:pathLst>
                <a:path w="10051" h="11034" extrusionOk="0">
                  <a:moveTo>
                    <a:pt x="4311" y="1127"/>
                  </a:moveTo>
                  <a:cubicBezTo>
                    <a:pt x="3644" y="2151"/>
                    <a:pt x="2930" y="2818"/>
                    <a:pt x="1620" y="3222"/>
                  </a:cubicBezTo>
                  <a:cubicBezTo>
                    <a:pt x="1858" y="2579"/>
                    <a:pt x="2191" y="2079"/>
                    <a:pt x="2596" y="1722"/>
                  </a:cubicBezTo>
                  <a:cubicBezTo>
                    <a:pt x="3073" y="1317"/>
                    <a:pt x="3644" y="1127"/>
                    <a:pt x="4311" y="1127"/>
                  </a:cubicBezTo>
                  <a:close/>
                  <a:moveTo>
                    <a:pt x="1406" y="3865"/>
                  </a:moveTo>
                  <a:cubicBezTo>
                    <a:pt x="2215" y="5175"/>
                    <a:pt x="1953" y="6247"/>
                    <a:pt x="1525" y="6961"/>
                  </a:cubicBezTo>
                  <a:lnTo>
                    <a:pt x="1263" y="7056"/>
                  </a:lnTo>
                  <a:lnTo>
                    <a:pt x="1263" y="5437"/>
                  </a:lnTo>
                  <a:cubicBezTo>
                    <a:pt x="1263" y="4889"/>
                    <a:pt x="1334" y="4342"/>
                    <a:pt x="1406" y="3865"/>
                  </a:cubicBezTo>
                  <a:close/>
                  <a:moveTo>
                    <a:pt x="1691" y="7223"/>
                  </a:moveTo>
                  <a:cubicBezTo>
                    <a:pt x="2072" y="7271"/>
                    <a:pt x="2334" y="7509"/>
                    <a:pt x="2406" y="7795"/>
                  </a:cubicBezTo>
                  <a:lnTo>
                    <a:pt x="1715" y="7795"/>
                  </a:lnTo>
                  <a:cubicBezTo>
                    <a:pt x="1620" y="7795"/>
                    <a:pt x="1572" y="7866"/>
                    <a:pt x="1525" y="7938"/>
                  </a:cubicBezTo>
                  <a:cubicBezTo>
                    <a:pt x="1525" y="8033"/>
                    <a:pt x="1596" y="8128"/>
                    <a:pt x="1691" y="8128"/>
                  </a:cubicBezTo>
                  <a:lnTo>
                    <a:pt x="2358" y="8128"/>
                  </a:lnTo>
                  <a:cubicBezTo>
                    <a:pt x="2310" y="8414"/>
                    <a:pt x="2001" y="8652"/>
                    <a:pt x="1691" y="8652"/>
                  </a:cubicBezTo>
                  <a:cubicBezTo>
                    <a:pt x="1286" y="8652"/>
                    <a:pt x="977" y="8342"/>
                    <a:pt x="977" y="7938"/>
                  </a:cubicBezTo>
                  <a:cubicBezTo>
                    <a:pt x="977" y="7557"/>
                    <a:pt x="1286" y="7223"/>
                    <a:pt x="1691" y="7223"/>
                  </a:cubicBezTo>
                  <a:close/>
                  <a:moveTo>
                    <a:pt x="8621" y="5342"/>
                  </a:moveTo>
                  <a:cubicBezTo>
                    <a:pt x="9217" y="5651"/>
                    <a:pt x="9598" y="6294"/>
                    <a:pt x="9669" y="7176"/>
                  </a:cubicBezTo>
                  <a:cubicBezTo>
                    <a:pt x="9717" y="8104"/>
                    <a:pt x="9383" y="8985"/>
                    <a:pt x="8836" y="9414"/>
                  </a:cubicBezTo>
                  <a:lnTo>
                    <a:pt x="8383" y="9414"/>
                  </a:lnTo>
                  <a:cubicBezTo>
                    <a:pt x="7835" y="8985"/>
                    <a:pt x="7478" y="8104"/>
                    <a:pt x="7573" y="7176"/>
                  </a:cubicBezTo>
                  <a:cubicBezTo>
                    <a:pt x="7645" y="6342"/>
                    <a:pt x="8026" y="5675"/>
                    <a:pt x="8621" y="5342"/>
                  </a:cubicBezTo>
                  <a:close/>
                  <a:moveTo>
                    <a:pt x="8812" y="9724"/>
                  </a:moveTo>
                  <a:lnTo>
                    <a:pt x="9312" y="10367"/>
                  </a:lnTo>
                  <a:lnTo>
                    <a:pt x="9312" y="10438"/>
                  </a:lnTo>
                  <a:lnTo>
                    <a:pt x="8645" y="10295"/>
                  </a:lnTo>
                  <a:lnTo>
                    <a:pt x="8598" y="10295"/>
                  </a:lnTo>
                  <a:lnTo>
                    <a:pt x="7955" y="10438"/>
                  </a:lnTo>
                  <a:lnTo>
                    <a:pt x="7931" y="10438"/>
                  </a:lnTo>
                  <a:cubicBezTo>
                    <a:pt x="7931" y="10438"/>
                    <a:pt x="7931" y="10414"/>
                    <a:pt x="7955" y="10367"/>
                  </a:cubicBezTo>
                  <a:lnTo>
                    <a:pt x="8431" y="9724"/>
                  </a:lnTo>
                  <a:close/>
                  <a:moveTo>
                    <a:pt x="4259" y="1"/>
                  </a:moveTo>
                  <a:cubicBezTo>
                    <a:pt x="3155" y="1"/>
                    <a:pt x="2213" y="431"/>
                    <a:pt x="1501" y="1222"/>
                  </a:cubicBezTo>
                  <a:cubicBezTo>
                    <a:pt x="1429" y="1270"/>
                    <a:pt x="1429" y="1389"/>
                    <a:pt x="1501" y="1460"/>
                  </a:cubicBezTo>
                  <a:cubicBezTo>
                    <a:pt x="1537" y="1484"/>
                    <a:pt x="1584" y="1496"/>
                    <a:pt x="1629" y="1496"/>
                  </a:cubicBezTo>
                  <a:cubicBezTo>
                    <a:pt x="1673" y="1496"/>
                    <a:pt x="1715" y="1484"/>
                    <a:pt x="1739" y="1460"/>
                  </a:cubicBezTo>
                  <a:cubicBezTo>
                    <a:pt x="2381" y="740"/>
                    <a:pt x="3230" y="354"/>
                    <a:pt x="4221" y="354"/>
                  </a:cubicBezTo>
                  <a:cubicBezTo>
                    <a:pt x="4443" y="354"/>
                    <a:pt x="4671" y="373"/>
                    <a:pt x="4906" y="412"/>
                  </a:cubicBezTo>
                  <a:cubicBezTo>
                    <a:pt x="5002" y="436"/>
                    <a:pt x="5073" y="460"/>
                    <a:pt x="5097" y="555"/>
                  </a:cubicBezTo>
                  <a:cubicBezTo>
                    <a:pt x="5144" y="650"/>
                    <a:pt x="5097" y="746"/>
                    <a:pt x="5073" y="793"/>
                  </a:cubicBezTo>
                  <a:cubicBezTo>
                    <a:pt x="5054" y="832"/>
                    <a:pt x="4986" y="871"/>
                    <a:pt x="4911" y="871"/>
                  </a:cubicBezTo>
                  <a:cubicBezTo>
                    <a:pt x="4894" y="871"/>
                    <a:pt x="4876" y="869"/>
                    <a:pt x="4859" y="865"/>
                  </a:cubicBezTo>
                  <a:cubicBezTo>
                    <a:pt x="4649" y="828"/>
                    <a:pt x="4445" y="810"/>
                    <a:pt x="4247" y="810"/>
                  </a:cubicBezTo>
                  <a:cubicBezTo>
                    <a:pt x="3548" y="810"/>
                    <a:pt x="2931" y="1038"/>
                    <a:pt x="2430" y="1484"/>
                  </a:cubicBezTo>
                  <a:cubicBezTo>
                    <a:pt x="1501" y="2294"/>
                    <a:pt x="1001" y="3675"/>
                    <a:pt x="1001" y="5461"/>
                  </a:cubicBezTo>
                  <a:lnTo>
                    <a:pt x="1001" y="7318"/>
                  </a:lnTo>
                  <a:cubicBezTo>
                    <a:pt x="953" y="7366"/>
                    <a:pt x="929" y="7414"/>
                    <a:pt x="905" y="7461"/>
                  </a:cubicBezTo>
                  <a:lnTo>
                    <a:pt x="572" y="7461"/>
                  </a:lnTo>
                  <a:lnTo>
                    <a:pt x="572" y="5461"/>
                  </a:lnTo>
                  <a:cubicBezTo>
                    <a:pt x="572" y="4104"/>
                    <a:pt x="834" y="2889"/>
                    <a:pt x="1382" y="2008"/>
                  </a:cubicBezTo>
                  <a:cubicBezTo>
                    <a:pt x="1453" y="1936"/>
                    <a:pt x="1406" y="1841"/>
                    <a:pt x="1334" y="1817"/>
                  </a:cubicBezTo>
                  <a:cubicBezTo>
                    <a:pt x="1297" y="1789"/>
                    <a:pt x="1259" y="1776"/>
                    <a:pt x="1226" y="1776"/>
                  </a:cubicBezTo>
                  <a:cubicBezTo>
                    <a:pt x="1175" y="1776"/>
                    <a:pt x="1134" y="1807"/>
                    <a:pt x="1120" y="1865"/>
                  </a:cubicBezTo>
                  <a:cubicBezTo>
                    <a:pt x="548" y="2794"/>
                    <a:pt x="215" y="5509"/>
                    <a:pt x="215" y="5509"/>
                  </a:cubicBezTo>
                  <a:lnTo>
                    <a:pt x="215" y="7485"/>
                  </a:lnTo>
                  <a:cubicBezTo>
                    <a:pt x="96" y="7485"/>
                    <a:pt x="0" y="7604"/>
                    <a:pt x="0" y="7723"/>
                  </a:cubicBezTo>
                  <a:lnTo>
                    <a:pt x="0" y="8628"/>
                  </a:lnTo>
                  <a:cubicBezTo>
                    <a:pt x="0" y="8723"/>
                    <a:pt x="72" y="8771"/>
                    <a:pt x="167" y="8795"/>
                  </a:cubicBezTo>
                  <a:cubicBezTo>
                    <a:pt x="239" y="8795"/>
                    <a:pt x="334" y="8747"/>
                    <a:pt x="334" y="8652"/>
                  </a:cubicBezTo>
                  <a:lnTo>
                    <a:pt x="334" y="7795"/>
                  </a:lnTo>
                  <a:lnTo>
                    <a:pt x="786" y="7795"/>
                  </a:lnTo>
                  <a:cubicBezTo>
                    <a:pt x="786" y="7866"/>
                    <a:pt x="763" y="7914"/>
                    <a:pt x="763" y="8009"/>
                  </a:cubicBezTo>
                  <a:cubicBezTo>
                    <a:pt x="763" y="8366"/>
                    <a:pt x="929" y="8700"/>
                    <a:pt x="1239" y="8866"/>
                  </a:cubicBezTo>
                  <a:lnTo>
                    <a:pt x="1239" y="10462"/>
                  </a:lnTo>
                  <a:cubicBezTo>
                    <a:pt x="1239" y="10629"/>
                    <a:pt x="1120" y="10748"/>
                    <a:pt x="953" y="10748"/>
                  </a:cubicBezTo>
                  <a:lnTo>
                    <a:pt x="524" y="10748"/>
                  </a:lnTo>
                  <a:cubicBezTo>
                    <a:pt x="429" y="10748"/>
                    <a:pt x="334" y="10652"/>
                    <a:pt x="334" y="10557"/>
                  </a:cubicBezTo>
                  <a:lnTo>
                    <a:pt x="334" y="9271"/>
                  </a:lnTo>
                  <a:cubicBezTo>
                    <a:pt x="334" y="9247"/>
                    <a:pt x="334" y="9224"/>
                    <a:pt x="310" y="9200"/>
                  </a:cubicBezTo>
                  <a:cubicBezTo>
                    <a:pt x="261" y="9159"/>
                    <a:pt x="210" y="9141"/>
                    <a:pt x="163" y="9141"/>
                  </a:cubicBezTo>
                  <a:cubicBezTo>
                    <a:pt x="73" y="9141"/>
                    <a:pt x="0" y="9209"/>
                    <a:pt x="0" y="9319"/>
                  </a:cubicBezTo>
                  <a:lnTo>
                    <a:pt x="0" y="10438"/>
                  </a:lnTo>
                  <a:cubicBezTo>
                    <a:pt x="0" y="10772"/>
                    <a:pt x="286" y="11033"/>
                    <a:pt x="596" y="11033"/>
                  </a:cubicBezTo>
                  <a:lnTo>
                    <a:pt x="929" y="11033"/>
                  </a:lnTo>
                  <a:cubicBezTo>
                    <a:pt x="1263" y="11033"/>
                    <a:pt x="1525" y="10772"/>
                    <a:pt x="1525" y="10438"/>
                  </a:cubicBezTo>
                  <a:lnTo>
                    <a:pt x="1525" y="8962"/>
                  </a:lnTo>
                  <a:cubicBezTo>
                    <a:pt x="1620" y="8985"/>
                    <a:pt x="1667" y="8985"/>
                    <a:pt x="1763" y="8985"/>
                  </a:cubicBezTo>
                  <a:cubicBezTo>
                    <a:pt x="2263" y="8985"/>
                    <a:pt x="2692" y="8604"/>
                    <a:pt x="2787" y="8128"/>
                  </a:cubicBezTo>
                  <a:lnTo>
                    <a:pt x="3215" y="8128"/>
                  </a:lnTo>
                  <a:cubicBezTo>
                    <a:pt x="3311" y="8128"/>
                    <a:pt x="3382" y="8057"/>
                    <a:pt x="3406" y="7961"/>
                  </a:cubicBezTo>
                  <a:cubicBezTo>
                    <a:pt x="3406" y="7890"/>
                    <a:pt x="3335" y="7795"/>
                    <a:pt x="3263" y="7795"/>
                  </a:cubicBezTo>
                  <a:lnTo>
                    <a:pt x="2811" y="7795"/>
                  </a:lnTo>
                  <a:cubicBezTo>
                    <a:pt x="2739" y="7342"/>
                    <a:pt x="2382" y="7009"/>
                    <a:pt x="1977" y="6937"/>
                  </a:cubicBezTo>
                  <a:cubicBezTo>
                    <a:pt x="2334" y="6223"/>
                    <a:pt x="2620" y="4961"/>
                    <a:pt x="1667" y="3532"/>
                  </a:cubicBezTo>
                  <a:cubicBezTo>
                    <a:pt x="2430" y="3318"/>
                    <a:pt x="2977" y="3032"/>
                    <a:pt x="3501" y="2603"/>
                  </a:cubicBezTo>
                  <a:cubicBezTo>
                    <a:pt x="3930" y="2246"/>
                    <a:pt x="4311" y="1770"/>
                    <a:pt x="4716" y="1127"/>
                  </a:cubicBezTo>
                  <a:cubicBezTo>
                    <a:pt x="4740" y="1127"/>
                    <a:pt x="4811" y="1127"/>
                    <a:pt x="4835" y="1151"/>
                  </a:cubicBezTo>
                  <a:cubicBezTo>
                    <a:pt x="4870" y="1154"/>
                    <a:pt x="4903" y="1156"/>
                    <a:pt x="4936" y="1156"/>
                  </a:cubicBezTo>
                  <a:cubicBezTo>
                    <a:pt x="5103" y="1156"/>
                    <a:pt x="5239" y="1104"/>
                    <a:pt x="5359" y="984"/>
                  </a:cubicBezTo>
                  <a:cubicBezTo>
                    <a:pt x="5430" y="889"/>
                    <a:pt x="5478" y="793"/>
                    <a:pt x="5478" y="698"/>
                  </a:cubicBezTo>
                  <a:lnTo>
                    <a:pt x="6907" y="698"/>
                  </a:lnTo>
                  <a:cubicBezTo>
                    <a:pt x="7121" y="698"/>
                    <a:pt x="7312" y="817"/>
                    <a:pt x="7335" y="1031"/>
                  </a:cubicBezTo>
                  <a:cubicBezTo>
                    <a:pt x="7383" y="1341"/>
                    <a:pt x="7192" y="1579"/>
                    <a:pt x="6907" y="1579"/>
                  </a:cubicBezTo>
                  <a:lnTo>
                    <a:pt x="5692" y="1579"/>
                  </a:lnTo>
                  <a:cubicBezTo>
                    <a:pt x="5335" y="1579"/>
                    <a:pt x="4978" y="1865"/>
                    <a:pt x="4954" y="2222"/>
                  </a:cubicBezTo>
                  <a:cubicBezTo>
                    <a:pt x="4882" y="2698"/>
                    <a:pt x="5240" y="3079"/>
                    <a:pt x="5692" y="3079"/>
                  </a:cubicBezTo>
                  <a:lnTo>
                    <a:pt x="8097" y="3079"/>
                  </a:lnTo>
                  <a:cubicBezTo>
                    <a:pt x="8336" y="3079"/>
                    <a:pt x="8526" y="3270"/>
                    <a:pt x="8526" y="3508"/>
                  </a:cubicBezTo>
                  <a:lnTo>
                    <a:pt x="8526" y="5104"/>
                  </a:lnTo>
                  <a:cubicBezTo>
                    <a:pt x="7835" y="5461"/>
                    <a:pt x="7383" y="6223"/>
                    <a:pt x="7335" y="7199"/>
                  </a:cubicBezTo>
                  <a:cubicBezTo>
                    <a:pt x="7240" y="8200"/>
                    <a:pt x="7597" y="9152"/>
                    <a:pt x="8193" y="9676"/>
                  </a:cubicBezTo>
                  <a:lnTo>
                    <a:pt x="7788" y="10224"/>
                  </a:lnTo>
                  <a:cubicBezTo>
                    <a:pt x="7669" y="10390"/>
                    <a:pt x="7621" y="10533"/>
                    <a:pt x="7716" y="10676"/>
                  </a:cubicBezTo>
                  <a:cubicBezTo>
                    <a:pt x="7788" y="10795"/>
                    <a:pt x="7907" y="10867"/>
                    <a:pt x="8074" y="10867"/>
                  </a:cubicBezTo>
                  <a:lnTo>
                    <a:pt x="8097" y="10867"/>
                  </a:lnTo>
                  <a:lnTo>
                    <a:pt x="8740" y="10700"/>
                  </a:lnTo>
                  <a:lnTo>
                    <a:pt x="9360" y="10867"/>
                  </a:lnTo>
                  <a:lnTo>
                    <a:pt x="9407" y="10867"/>
                  </a:lnTo>
                  <a:cubicBezTo>
                    <a:pt x="9574" y="10867"/>
                    <a:pt x="9693" y="10795"/>
                    <a:pt x="9717" y="10676"/>
                  </a:cubicBezTo>
                  <a:cubicBezTo>
                    <a:pt x="9788" y="10557"/>
                    <a:pt x="9788" y="10390"/>
                    <a:pt x="9645" y="10224"/>
                  </a:cubicBezTo>
                  <a:lnTo>
                    <a:pt x="9098" y="9652"/>
                  </a:lnTo>
                  <a:cubicBezTo>
                    <a:pt x="9693" y="9128"/>
                    <a:pt x="10050" y="8176"/>
                    <a:pt x="9955" y="7176"/>
                  </a:cubicBezTo>
                  <a:cubicBezTo>
                    <a:pt x="9860" y="6223"/>
                    <a:pt x="9455" y="5485"/>
                    <a:pt x="8764" y="5080"/>
                  </a:cubicBezTo>
                  <a:lnTo>
                    <a:pt x="8764" y="3175"/>
                  </a:lnTo>
                  <a:cubicBezTo>
                    <a:pt x="8764" y="2937"/>
                    <a:pt x="8550" y="2746"/>
                    <a:pt x="8312" y="2746"/>
                  </a:cubicBezTo>
                  <a:lnTo>
                    <a:pt x="5502" y="2746"/>
                  </a:lnTo>
                  <a:cubicBezTo>
                    <a:pt x="5406" y="2746"/>
                    <a:pt x="5335" y="2698"/>
                    <a:pt x="5287" y="2651"/>
                  </a:cubicBezTo>
                  <a:cubicBezTo>
                    <a:pt x="4978" y="2294"/>
                    <a:pt x="5216" y="1865"/>
                    <a:pt x="5573" y="1865"/>
                  </a:cubicBezTo>
                  <a:lnTo>
                    <a:pt x="6835" y="1865"/>
                  </a:lnTo>
                  <a:cubicBezTo>
                    <a:pt x="7288" y="1865"/>
                    <a:pt x="7597" y="1508"/>
                    <a:pt x="7597" y="1079"/>
                  </a:cubicBezTo>
                  <a:cubicBezTo>
                    <a:pt x="7573" y="674"/>
                    <a:pt x="7240" y="388"/>
                    <a:pt x="6859" y="388"/>
                  </a:cubicBezTo>
                  <a:lnTo>
                    <a:pt x="5406" y="388"/>
                  </a:lnTo>
                  <a:cubicBezTo>
                    <a:pt x="5311" y="198"/>
                    <a:pt x="5168" y="79"/>
                    <a:pt x="4954" y="55"/>
                  </a:cubicBezTo>
                  <a:cubicBezTo>
                    <a:pt x="4716" y="19"/>
                    <a:pt x="4484" y="1"/>
                    <a:pt x="425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9"/>
          <p:cNvGrpSpPr/>
          <p:nvPr/>
        </p:nvGrpSpPr>
        <p:grpSpPr>
          <a:xfrm>
            <a:off x="7358573" y="1540966"/>
            <a:ext cx="369985" cy="342620"/>
            <a:chOff x="7365156" y="1609392"/>
            <a:chExt cx="369985" cy="342620"/>
          </a:xfrm>
        </p:grpSpPr>
        <p:sp>
          <p:nvSpPr>
            <p:cNvPr id="6444" name="Google Shape;6444;p69"/>
            <p:cNvSpPr/>
            <p:nvPr/>
          </p:nvSpPr>
          <p:spPr>
            <a:xfrm>
              <a:off x="7388191" y="1882019"/>
              <a:ext cx="338984" cy="62850"/>
            </a:xfrm>
            <a:custGeom>
              <a:avLst/>
              <a:gdLst/>
              <a:ahLst/>
              <a:cxnLst/>
              <a:rect l="l" t="t" r="r" b="b"/>
              <a:pathLst>
                <a:path w="10169" h="1883" extrusionOk="0">
                  <a:moveTo>
                    <a:pt x="2882" y="1"/>
                  </a:moveTo>
                  <a:lnTo>
                    <a:pt x="0" y="1"/>
                  </a:lnTo>
                  <a:lnTo>
                    <a:pt x="0" y="1715"/>
                  </a:lnTo>
                  <a:cubicBezTo>
                    <a:pt x="0" y="1787"/>
                    <a:pt x="72" y="1882"/>
                    <a:pt x="167" y="1882"/>
                  </a:cubicBezTo>
                  <a:lnTo>
                    <a:pt x="2691" y="1882"/>
                  </a:lnTo>
                  <a:lnTo>
                    <a:pt x="3001" y="1358"/>
                  </a:lnTo>
                  <a:lnTo>
                    <a:pt x="3953" y="1358"/>
                  </a:lnTo>
                  <a:lnTo>
                    <a:pt x="4430" y="1882"/>
                  </a:lnTo>
                  <a:lnTo>
                    <a:pt x="10002" y="1882"/>
                  </a:lnTo>
                  <a:cubicBezTo>
                    <a:pt x="10074" y="1882"/>
                    <a:pt x="10169" y="1787"/>
                    <a:pt x="10169" y="1715"/>
                  </a:cubicBezTo>
                  <a:lnTo>
                    <a:pt x="10169" y="596"/>
                  </a:lnTo>
                  <a:lnTo>
                    <a:pt x="4787" y="596"/>
                  </a:lnTo>
                  <a:lnTo>
                    <a:pt x="3930" y="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7370723" y="1641167"/>
              <a:ext cx="31002" cy="46161"/>
            </a:xfrm>
            <a:custGeom>
              <a:avLst/>
              <a:gdLst/>
              <a:ahLst/>
              <a:cxnLst/>
              <a:rect l="l" t="t" r="r" b="b"/>
              <a:pathLst>
                <a:path w="930" h="1383" extrusionOk="0">
                  <a:moveTo>
                    <a:pt x="786" y="311"/>
                  </a:moveTo>
                  <a:cubicBezTo>
                    <a:pt x="715" y="120"/>
                    <a:pt x="524" y="1"/>
                    <a:pt x="334" y="25"/>
                  </a:cubicBezTo>
                  <a:cubicBezTo>
                    <a:pt x="119" y="72"/>
                    <a:pt x="0" y="287"/>
                    <a:pt x="48" y="477"/>
                  </a:cubicBezTo>
                  <a:lnTo>
                    <a:pt x="238" y="1382"/>
                  </a:lnTo>
                  <a:cubicBezTo>
                    <a:pt x="310" y="1358"/>
                    <a:pt x="405" y="1287"/>
                    <a:pt x="477" y="1263"/>
                  </a:cubicBezTo>
                  <a:lnTo>
                    <a:pt x="929" y="1025"/>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7700173" y="1901912"/>
              <a:ext cx="29401" cy="42957"/>
            </a:xfrm>
            <a:custGeom>
              <a:avLst/>
              <a:gdLst/>
              <a:ahLst/>
              <a:cxnLst/>
              <a:rect l="l" t="t" r="r" b="b"/>
              <a:pathLst>
                <a:path w="882" h="1287" extrusionOk="0">
                  <a:moveTo>
                    <a:pt x="881" y="1119"/>
                  </a:moveTo>
                  <a:lnTo>
                    <a:pt x="881" y="0"/>
                  </a:lnTo>
                  <a:lnTo>
                    <a:pt x="191" y="0"/>
                  </a:lnTo>
                  <a:lnTo>
                    <a:pt x="191" y="1119"/>
                  </a:lnTo>
                  <a:cubicBezTo>
                    <a:pt x="191" y="1191"/>
                    <a:pt x="96" y="1286"/>
                    <a:pt x="0" y="1286"/>
                  </a:cubicBezTo>
                  <a:lnTo>
                    <a:pt x="691" y="1286"/>
                  </a:lnTo>
                  <a:cubicBezTo>
                    <a:pt x="786" y="1286"/>
                    <a:pt x="881" y="1191"/>
                    <a:pt x="881" y="1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7369923" y="1642769"/>
              <a:ext cx="358051" cy="259176"/>
            </a:xfrm>
            <a:custGeom>
              <a:avLst/>
              <a:gdLst/>
              <a:ahLst/>
              <a:cxnLst/>
              <a:rect l="l" t="t" r="r" b="b"/>
              <a:pathLst>
                <a:path w="10741" h="7765" extrusionOk="0">
                  <a:moveTo>
                    <a:pt x="5716" y="3096"/>
                  </a:moveTo>
                  <a:lnTo>
                    <a:pt x="4859" y="667"/>
                  </a:lnTo>
                  <a:cubicBezTo>
                    <a:pt x="4716" y="239"/>
                    <a:pt x="4668" y="1"/>
                    <a:pt x="4192" y="1"/>
                  </a:cubicBezTo>
                  <a:lnTo>
                    <a:pt x="3454" y="1"/>
                  </a:lnTo>
                  <a:cubicBezTo>
                    <a:pt x="2977" y="1"/>
                    <a:pt x="2834" y="1"/>
                    <a:pt x="2406" y="215"/>
                  </a:cubicBezTo>
                  <a:lnTo>
                    <a:pt x="929" y="1025"/>
                  </a:lnTo>
                  <a:lnTo>
                    <a:pt x="477" y="1263"/>
                  </a:lnTo>
                  <a:cubicBezTo>
                    <a:pt x="381" y="1310"/>
                    <a:pt x="310" y="1334"/>
                    <a:pt x="239" y="1382"/>
                  </a:cubicBezTo>
                  <a:cubicBezTo>
                    <a:pt x="0" y="1525"/>
                    <a:pt x="24" y="1644"/>
                    <a:pt x="96" y="2239"/>
                  </a:cubicBezTo>
                  <a:lnTo>
                    <a:pt x="501" y="5430"/>
                  </a:lnTo>
                  <a:cubicBezTo>
                    <a:pt x="1525" y="5787"/>
                    <a:pt x="2453" y="6764"/>
                    <a:pt x="3406" y="7169"/>
                  </a:cubicBezTo>
                  <a:lnTo>
                    <a:pt x="4525" y="7169"/>
                  </a:lnTo>
                  <a:lnTo>
                    <a:pt x="5383" y="7764"/>
                  </a:lnTo>
                  <a:lnTo>
                    <a:pt x="10074" y="7764"/>
                  </a:lnTo>
                  <a:lnTo>
                    <a:pt x="10741" y="7764"/>
                  </a:lnTo>
                  <a:lnTo>
                    <a:pt x="10741" y="7169"/>
                  </a:lnTo>
                  <a:cubicBezTo>
                    <a:pt x="10741" y="6669"/>
                    <a:pt x="10074" y="6073"/>
                    <a:pt x="9240" y="6073"/>
                  </a:cubicBezTo>
                  <a:lnTo>
                    <a:pt x="8883" y="6073"/>
                  </a:lnTo>
                  <a:cubicBezTo>
                    <a:pt x="8121" y="5692"/>
                    <a:pt x="7407" y="5264"/>
                    <a:pt x="6669" y="4883"/>
                  </a:cubicBezTo>
                  <a:cubicBezTo>
                    <a:pt x="6311" y="4668"/>
                    <a:pt x="6264" y="4621"/>
                    <a:pt x="6192" y="4430"/>
                  </a:cubicBezTo>
                  <a:lnTo>
                    <a:pt x="6097" y="416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7485029" y="1642769"/>
              <a:ext cx="244546" cy="259176"/>
            </a:xfrm>
            <a:custGeom>
              <a:avLst/>
              <a:gdLst/>
              <a:ahLst/>
              <a:cxnLst/>
              <a:rect l="l" t="t" r="r" b="b"/>
              <a:pathLst>
                <a:path w="7336" h="7765" extrusionOk="0">
                  <a:moveTo>
                    <a:pt x="1429" y="667"/>
                  </a:moveTo>
                  <a:cubicBezTo>
                    <a:pt x="1287" y="239"/>
                    <a:pt x="1263" y="1"/>
                    <a:pt x="786" y="1"/>
                  </a:cubicBezTo>
                  <a:lnTo>
                    <a:pt x="24" y="1"/>
                  </a:lnTo>
                  <a:lnTo>
                    <a:pt x="1" y="1"/>
                  </a:lnTo>
                  <a:cubicBezTo>
                    <a:pt x="477" y="1"/>
                    <a:pt x="501" y="239"/>
                    <a:pt x="667" y="667"/>
                  </a:cubicBezTo>
                  <a:cubicBezTo>
                    <a:pt x="1096" y="2025"/>
                    <a:pt x="1644" y="3454"/>
                    <a:pt x="2049" y="4859"/>
                  </a:cubicBezTo>
                  <a:cubicBezTo>
                    <a:pt x="2120" y="5025"/>
                    <a:pt x="2144" y="5097"/>
                    <a:pt x="2525" y="5311"/>
                  </a:cubicBezTo>
                  <a:cubicBezTo>
                    <a:pt x="3287" y="5692"/>
                    <a:pt x="4406" y="6335"/>
                    <a:pt x="5144" y="6740"/>
                  </a:cubicBezTo>
                  <a:lnTo>
                    <a:pt x="5573" y="6740"/>
                  </a:lnTo>
                  <a:cubicBezTo>
                    <a:pt x="6407" y="6740"/>
                    <a:pt x="6645" y="7050"/>
                    <a:pt x="6645" y="7574"/>
                  </a:cubicBezTo>
                  <a:lnTo>
                    <a:pt x="6645" y="7764"/>
                  </a:lnTo>
                  <a:lnTo>
                    <a:pt x="7335" y="7764"/>
                  </a:lnTo>
                  <a:lnTo>
                    <a:pt x="7335" y="7169"/>
                  </a:lnTo>
                  <a:cubicBezTo>
                    <a:pt x="7335" y="6669"/>
                    <a:pt x="6645" y="6073"/>
                    <a:pt x="5811" y="6073"/>
                  </a:cubicBezTo>
                  <a:lnTo>
                    <a:pt x="5430" y="6073"/>
                  </a:lnTo>
                  <a:lnTo>
                    <a:pt x="3216" y="4883"/>
                  </a:lnTo>
                  <a:cubicBezTo>
                    <a:pt x="2858" y="4668"/>
                    <a:pt x="2811" y="4621"/>
                    <a:pt x="2739" y="443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7519164" y="1611762"/>
              <a:ext cx="43702" cy="133577"/>
            </a:xfrm>
            <a:custGeom>
              <a:avLst/>
              <a:gdLst/>
              <a:ahLst/>
              <a:cxnLst/>
              <a:rect l="l" t="t" r="r" b="b"/>
              <a:pathLst>
                <a:path w="1311" h="4002" extrusionOk="0">
                  <a:moveTo>
                    <a:pt x="1310" y="4002"/>
                  </a:moveTo>
                  <a:lnTo>
                    <a:pt x="1310" y="1"/>
                  </a:lnTo>
                  <a:lnTo>
                    <a:pt x="405" y="120"/>
                  </a:lnTo>
                  <a:lnTo>
                    <a:pt x="1" y="930"/>
                  </a:lnTo>
                  <a:cubicBezTo>
                    <a:pt x="239" y="1025"/>
                    <a:pt x="263" y="1239"/>
                    <a:pt x="382" y="1549"/>
                  </a:cubicBezTo>
                  <a:lnTo>
                    <a:pt x="1239" y="4002"/>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7551699" y="1611762"/>
              <a:ext cx="11167" cy="133577"/>
            </a:xfrm>
            <a:custGeom>
              <a:avLst/>
              <a:gdLst/>
              <a:ahLst/>
              <a:cxnLst/>
              <a:rect l="l" t="t" r="r" b="b"/>
              <a:pathLst>
                <a:path w="335" h="4002" extrusionOk="0">
                  <a:moveTo>
                    <a:pt x="334" y="4002"/>
                  </a:moveTo>
                  <a:lnTo>
                    <a:pt x="334" y="1"/>
                  </a:lnTo>
                  <a:lnTo>
                    <a:pt x="1" y="48"/>
                  </a:lnTo>
                  <a:lnTo>
                    <a:pt x="1" y="3216"/>
                  </a:lnTo>
                  <a:lnTo>
                    <a:pt x="263" y="3954"/>
                  </a:lnTo>
                  <a:lnTo>
                    <a:pt x="334" y="395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7369923" y="1641167"/>
              <a:ext cx="30202" cy="38217"/>
            </a:xfrm>
            <a:custGeom>
              <a:avLst/>
              <a:gdLst/>
              <a:ahLst/>
              <a:cxnLst/>
              <a:rect l="l" t="t" r="r" b="b"/>
              <a:pathLst>
                <a:path w="906" h="1145" extrusionOk="0">
                  <a:moveTo>
                    <a:pt x="715" y="311"/>
                  </a:moveTo>
                  <a:cubicBezTo>
                    <a:pt x="667" y="120"/>
                    <a:pt x="453" y="1"/>
                    <a:pt x="262" y="25"/>
                  </a:cubicBezTo>
                  <a:cubicBezTo>
                    <a:pt x="143" y="49"/>
                    <a:pt x="24" y="144"/>
                    <a:pt x="0" y="263"/>
                  </a:cubicBezTo>
                  <a:cubicBezTo>
                    <a:pt x="24" y="263"/>
                    <a:pt x="24" y="263"/>
                    <a:pt x="72" y="239"/>
                  </a:cubicBezTo>
                  <a:cubicBezTo>
                    <a:pt x="262" y="168"/>
                    <a:pt x="477" y="311"/>
                    <a:pt x="501" y="525"/>
                  </a:cubicBezTo>
                  <a:lnTo>
                    <a:pt x="667" y="1144"/>
                  </a:lnTo>
                  <a:lnTo>
                    <a:pt x="905" y="1025"/>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7388191" y="1816065"/>
              <a:ext cx="96071" cy="65987"/>
            </a:xfrm>
            <a:custGeom>
              <a:avLst/>
              <a:gdLst/>
              <a:ahLst/>
              <a:cxnLst/>
              <a:rect l="l" t="t" r="r" b="b"/>
              <a:pathLst>
                <a:path w="2882" h="1977" extrusionOk="0">
                  <a:moveTo>
                    <a:pt x="2882" y="1977"/>
                  </a:moveTo>
                  <a:cubicBezTo>
                    <a:pt x="2548" y="977"/>
                    <a:pt x="1620" y="0"/>
                    <a:pt x="0" y="238"/>
                  </a:cubicBezTo>
                  <a:lnTo>
                    <a:pt x="0" y="1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7519164" y="1745305"/>
              <a:ext cx="75437" cy="36615"/>
            </a:xfrm>
            <a:custGeom>
              <a:avLst/>
              <a:gdLst/>
              <a:ahLst/>
              <a:cxnLst/>
              <a:rect l="l" t="t" r="r" b="b"/>
              <a:pathLst>
                <a:path w="2263" h="1097" extrusionOk="0">
                  <a:moveTo>
                    <a:pt x="72" y="1"/>
                  </a:moveTo>
                  <a:lnTo>
                    <a:pt x="1668" y="1"/>
                  </a:lnTo>
                  <a:cubicBezTo>
                    <a:pt x="1977" y="1"/>
                    <a:pt x="2263" y="263"/>
                    <a:pt x="2215" y="596"/>
                  </a:cubicBezTo>
                  <a:cubicBezTo>
                    <a:pt x="2192" y="882"/>
                    <a:pt x="1953" y="1096"/>
                    <a:pt x="1668" y="1096"/>
                  </a:cubicBezTo>
                  <a:lnTo>
                    <a:pt x="96" y="1096"/>
                  </a:lnTo>
                  <a:lnTo>
                    <a:pt x="1" y="1096"/>
                  </a:lnTo>
                  <a:lnTo>
                    <a:pt x="1" y="1048"/>
                  </a:lnTo>
                  <a:lnTo>
                    <a:pt x="1" y="48"/>
                  </a:lnTo>
                  <a:lnTo>
                    <a:pt x="1"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7553299" y="1745305"/>
              <a:ext cx="38935" cy="37383"/>
            </a:xfrm>
            <a:custGeom>
              <a:avLst/>
              <a:gdLst/>
              <a:ahLst/>
              <a:cxnLst/>
              <a:rect l="l" t="t" r="r" b="b"/>
              <a:pathLst>
                <a:path w="1168" h="1120" extrusionOk="0">
                  <a:moveTo>
                    <a:pt x="1168" y="572"/>
                  </a:moveTo>
                  <a:cubicBezTo>
                    <a:pt x="1168" y="263"/>
                    <a:pt x="929" y="1"/>
                    <a:pt x="596" y="1"/>
                  </a:cubicBezTo>
                  <a:lnTo>
                    <a:pt x="286" y="1"/>
                  </a:lnTo>
                  <a:lnTo>
                    <a:pt x="1" y="1"/>
                  </a:lnTo>
                  <a:cubicBezTo>
                    <a:pt x="96" y="1"/>
                    <a:pt x="167" y="24"/>
                    <a:pt x="215" y="24"/>
                  </a:cubicBezTo>
                  <a:lnTo>
                    <a:pt x="215" y="24"/>
                  </a:lnTo>
                  <a:cubicBezTo>
                    <a:pt x="429" y="120"/>
                    <a:pt x="548" y="334"/>
                    <a:pt x="548" y="525"/>
                  </a:cubicBezTo>
                  <a:cubicBezTo>
                    <a:pt x="548" y="620"/>
                    <a:pt x="525" y="715"/>
                    <a:pt x="477" y="810"/>
                  </a:cubicBezTo>
                  <a:lnTo>
                    <a:pt x="477" y="810"/>
                  </a:lnTo>
                  <a:cubicBezTo>
                    <a:pt x="405" y="977"/>
                    <a:pt x="215" y="1096"/>
                    <a:pt x="1" y="1096"/>
                  </a:cubicBezTo>
                  <a:lnTo>
                    <a:pt x="596" y="1096"/>
                  </a:lnTo>
                  <a:lnTo>
                    <a:pt x="596" y="1096"/>
                  </a:lnTo>
                  <a:cubicBezTo>
                    <a:pt x="929" y="1120"/>
                    <a:pt x="1168" y="858"/>
                    <a:pt x="1168" y="57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7496130" y="1732588"/>
              <a:ext cx="29435" cy="62816"/>
            </a:xfrm>
            <a:custGeom>
              <a:avLst/>
              <a:gdLst/>
              <a:ahLst/>
              <a:cxnLst/>
              <a:rect l="l" t="t" r="r" b="b"/>
              <a:pathLst>
                <a:path w="883" h="1882" extrusionOk="0">
                  <a:moveTo>
                    <a:pt x="882" y="405"/>
                  </a:moveTo>
                  <a:cubicBezTo>
                    <a:pt x="858" y="167"/>
                    <a:pt x="644" y="1"/>
                    <a:pt x="406" y="24"/>
                  </a:cubicBezTo>
                  <a:cubicBezTo>
                    <a:pt x="168" y="48"/>
                    <a:pt x="1" y="215"/>
                    <a:pt x="1" y="477"/>
                  </a:cubicBezTo>
                  <a:lnTo>
                    <a:pt x="1" y="1406"/>
                  </a:lnTo>
                  <a:cubicBezTo>
                    <a:pt x="1" y="1668"/>
                    <a:pt x="168" y="1858"/>
                    <a:pt x="406" y="1858"/>
                  </a:cubicBezTo>
                  <a:cubicBezTo>
                    <a:pt x="644" y="1882"/>
                    <a:pt x="858" y="1715"/>
                    <a:pt x="882" y="1477"/>
                  </a:cubicBezTo>
                  <a:lnTo>
                    <a:pt x="882" y="1406"/>
                  </a:lnTo>
                  <a:lnTo>
                    <a:pt x="882" y="429"/>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7504863" y="1733389"/>
              <a:ext cx="20701" cy="64419"/>
            </a:xfrm>
            <a:custGeom>
              <a:avLst/>
              <a:gdLst/>
              <a:ahLst/>
              <a:cxnLst/>
              <a:rect l="l" t="t" r="r" b="b"/>
              <a:pathLst>
                <a:path w="621" h="1930" extrusionOk="0">
                  <a:moveTo>
                    <a:pt x="620" y="1453"/>
                  </a:moveTo>
                  <a:lnTo>
                    <a:pt x="620" y="453"/>
                  </a:lnTo>
                  <a:lnTo>
                    <a:pt x="620" y="381"/>
                  </a:lnTo>
                  <a:cubicBezTo>
                    <a:pt x="596" y="167"/>
                    <a:pt x="382" y="0"/>
                    <a:pt x="191" y="0"/>
                  </a:cubicBezTo>
                  <a:cubicBezTo>
                    <a:pt x="120" y="0"/>
                    <a:pt x="72" y="0"/>
                    <a:pt x="1" y="24"/>
                  </a:cubicBezTo>
                  <a:cubicBezTo>
                    <a:pt x="144" y="72"/>
                    <a:pt x="263" y="239"/>
                    <a:pt x="311" y="405"/>
                  </a:cubicBezTo>
                  <a:lnTo>
                    <a:pt x="311" y="620"/>
                  </a:lnTo>
                  <a:lnTo>
                    <a:pt x="311" y="1310"/>
                  </a:lnTo>
                  <a:lnTo>
                    <a:pt x="311" y="1477"/>
                  </a:lnTo>
                  <a:cubicBezTo>
                    <a:pt x="311" y="1667"/>
                    <a:pt x="191" y="1834"/>
                    <a:pt x="25" y="1906"/>
                  </a:cubicBezTo>
                  <a:cubicBezTo>
                    <a:pt x="96" y="1929"/>
                    <a:pt x="120" y="1929"/>
                    <a:pt x="191" y="1929"/>
                  </a:cubicBezTo>
                  <a:cubicBezTo>
                    <a:pt x="430" y="1929"/>
                    <a:pt x="596" y="1763"/>
                    <a:pt x="620" y="154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7365156" y="1609392"/>
              <a:ext cx="369985" cy="342620"/>
            </a:xfrm>
            <a:custGeom>
              <a:avLst/>
              <a:gdLst/>
              <a:ahLst/>
              <a:cxnLst/>
              <a:rect l="l" t="t" r="r" b="b"/>
              <a:pathLst>
                <a:path w="11099" h="10265" extrusionOk="0">
                  <a:moveTo>
                    <a:pt x="562" y="1140"/>
                  </a:moveTo>
                  <a:cubicBezTo>
                    <a:pt x="668" y="1140"/>
                    <a:pt x="768" y="1227"/>
                    <a:pt x="810" y="1334"/>
                  </a:cubicBezTo>
                  <a:lnTo>
                    <a:pt x="953" y="1929"/>
                  </a:lnTo>
                  <a:lnTo>
                    <a:pt x="596" y="2096"/>
                  </a:lnTo>
                  <a:cubicBezTo>
                    <a:pt x="548" y="2096"/>
                    <a:pt x="548" y="2120"/>
                    <a:pt x="524" y="2120"/>
                  </a:cubicBezTo>
                  <a:lnTo>
                    <a:pt x="358" y="1405"/>
                  </a:lnTo>
                  <a:cubicBezTo>
                    <a:pt x="358" y="1358"/>
                    <a:pt x="358" y="1310"/>
                    <a:pt x="382" y="1239"/>
                  </a:cubicBezTo>
                  <a:cubicBezTo>
                    <a:pt x="405" y="1191"/>
                    <a:pt x="477" y="1143"/>
                    <a:pt x="524" y="1143"/>
                  </a:cubicBezTo>
                  <a:cubicBezTo>
                    <a:pt x="537" y="1141"/>
                    <a:pt x="549" y="1140"/>
                    <a:pt x="562" y="1140"/>
                  </a:cubicBezTo>
                  <a:close/>
                  <a:moveTo>
                    <a:pt x="6240" y="4239"/>
                  </a:moveTo>
                  <a:cubicBezTo>
                    <a:pt x="6454" y="4239"/>
                    <a:pt x="6645" y="4430"/>
                    <a:pt x="6645" y="4644"/>
                  </a:cubicBezTo>
                  <a:cubicBezTo>
                    <a:pt x="6645" y="4811"/>
                    <a:pt x="6526" y="4954"/>
                    <a:pt x="6335" y="5025"/>
                  </a:cubicBezTo>
                  <a:cubicBezTo>
                    <a:pt x="6311" y="5025"/>
                    <a:pt x="6288" y="5049"/>
                    <a:pt x="6216" y="5049"/>
                  </a:cubicBezTo>
                  <a:lnTo>
                    <a:pt x="4930" y="5049"/>
                  </a:lnTo>
                  <a:lnTo>
                    <a:pt x="4930" y="4239"/>
                  </a:lnTo>
                  <a:close/>
                  <a:moveTo>
                    <a:pt x="4335" y="3858"/>
                  </a:moveTo>
                  <a:cubicBezTo>
                    <a:pt x="4502" y="3858"/>
                    <a:pt x="4621" y="3954"/>
                    <a:pt x="4644" y="4096"/>
                  </a:cubicBezTo>
                  <a:lnTo>
                    <a:pt x="4644" y="4168"/>
                  </a:lnTo>
                  <a:lnTo>
                    <a:pt x="4644" y="5144"/>
                  </a:lnTo>
                  <a:lnTo>
                    <a:pt x="4644" y="5168"/>
                  </a:lnTo>
                  <a:cubicBezTo>
                    <a:pt x="4621" y="5311"/>
                    <a:pt x="4502" y="5406"/>
                    <a:pt x="4335" y="5406"/>
                  </a:cubicBezTo>
                  <a:cubicBezTo>
                    <a:pt x="4192" y="5406"/>
                    <a:pt x="4073" y="5263"/>
                    <a:pt x="4073" y="5120"/>
                  </a:cubicBezTo>
                  <a:lnTo>
                    <a:pt x="4073" y="4168"/>
                  </a:lnTo>
                  <a:cubicBezTo>
                    <a:pt x="4073" y="4001"/>
                    <a:pt x="4192" y="3882"/>
                    <a:pt x="4335" y="3858"/>
                  </a:cubicBezTo>
                  <a:close/>
                  <a:moveTo>
                    <a:pt x="1183" y="6555"/>
                  </a:moveTo>
                  <a:cubicBezTo>
                    <a:pt x="2325" y="6555"/>
                    <a:pt x="3031" y="7241"/>
                    <a:pt x="3358" y="8026"/>
                  </a:cubicBezTo>
                  <a:lnTo>
                    <a:pt x="858" y="8026"/>
                  </a:lnTo>
                  <a:lnTo>
                    <a:pt x="858" y="6573"/>
                  </a:lnTo>
                  <a:cubicBezTo>
                    <a:pt x="970" y="6561"/>
                    <a:pt x="1079" y="6555"/>
                    <a:pt x="1183" y="6555"/>
                  </a:cubicBezTo>
                  <a:close/>
                  <a:moveTo>
                    <a:pt x="4382" y="1001"/>
                  </a:moveTo>
                  <a:cubicBezTo>
                    <a:pt x="4668" y="1001"/>
                    <a:pt x="4692" y="1096"/>
                    <a:pt x="4811" y="1453"/>
                  </a:cubicBezTo>
                  <a:cubicBezTo>
                    <a:pt x="4811" y="1477"/>
                    <a:pt x="5645" y="3811"/>
                    <a:pt x="5645" y="3811"/>
                  </a:cubicBezTo>
                  <a:lnTo>
                    <a:pt x="4930" y="3811"/>
                  </a:lnTo>
                  <a:cubicBezTo>
                    <a:pt x="4871" y="3574"/>
                    <a:pt x="4648" y="3435"/>
                    <a:pt x="4411" y="3435"/>
                  </a:cubicBezTo>
                  <a:cubicBezTo>
                    <a:pt x="4362" y="3435"/>
                    <a:pt x="4312" y="3441"/>
                    <a:pt x="4263" y="3453"/>
                  </a:cubicBezTo>
                  <a:cubicBezTo>
                    <a:pt x="3954" y="3501"/>
                    <a:pt x="3739" y="3763"/>
                    <a:pt x="3739" y="4049"/>
                  </a:cubicBezTo>
                  <a:lnTo>
                    <a:pt x="3739" y="5001"/>
                  </a:lnTo>
                  <a:cubicBezTo>
                    <a:pt x="3739" y="5311"/>
                    <a:pt x="3978" y="5597"/>
                    <a:pt x="4311" y="5621"/>
                  </a:cubicBezTo>
                  <a:cubicBezTo>
                    <a:pt x="4328" y="5622"/>
                    <a:pt x="4344" y="5623"/>
                    <a:pt x="4361" y="5623"/>
                  </a:cubicBezTo>
                  <a:cubicBezTo>
                    <a:pt x="4603" y="5623"/>
                    <a:pt x="4819" y="5463"/>
                    <a:pt x="4930" y="5240"/>
                  </a:cubicBezTo>
                  <a:lnTo>
                    <a:pt x="6169" y="5240"/>
                  </a:lnTo>
                  <a:lnTo>
                    <a:pt x="6192" y="5382"/>
                  </a:lnTo>
                  <a:cubicBezTo>
                    <a:pt x="6240" y="5597"/>
                    <a:pt x="6335" y="5668"/>
                    <a:pt x="6645" y="5859"/>
                  </a:cubicBezTo>
                  <a:lnTo>
                    <a:pt x="6478" y="6145"/>
                  </a:lnTo>
                  <a:cubicBezTo>
                    <a:pt x="6454" y="6216"/>
                    <a:pt x="6454" y="6335"/>
                    <a:pt x="6526" y="6359"/>
                  </a:cubicBezTo>
                  <a:cubicBezTo>
                    <a:pt x="6550" y="6383"/>
                    <a:pt x="6573" y="6383"/>
                    <a:pt x="6597" y="6383"/>
                  </a:cubicBezTo>
                  <a:cubicBezTo>
                    <a:pt x="6669" y="6383"/>
                    <a:pt x="6716" y="6359"/>
                    <a:pt x="6764" y="6311"/>
                  </a:cubicBezTo>
                  <a:lnTo>
                    <a:pt x="6931" y="6002"/>
                  </a:lnTo>
                  <a:lnTo>
                    <a:pt x="7407" y="6264"/>
                  </a:lnTo>
                  <a:lnTo>
                    <a:pt x="7240" y="6597"/>
                  </a:lnTo>
                  <a:cubicBezTo>
                    <a:pt x="7193" y="6668"/>
                    <a:pt x="7193" y="6787"/>
                    <a:pt x="7264" y="6811"/>
                  </a:cubicBezTo>
                  <a:cubicBezTo>
                    <a:pt x="7288" y="6835"/>
                    <a:pt x="7312" y="6835"/>
                    <a:pt x="7359" y="6835"/>
                  </a:cubicBezTo>
                  <a:cubicBezTo>
                    <a:pt x="7407" y="6835"/>
                    <a:pt x="7478" y="6811"/>
                    <a:pt x="7502" y="6740"/>
                  </a:cubicBezTo>
                  <a:lnTo>
                    <a:pt x="7669" y="6430"/>
                  </a:lnTo>
                  <a:lnTo>
                    <a:pt x="8145" y="6692"/>
                  </a:lnTo>
                  <a:lnTo>
                    <a:pt x="7955" y="7049"/>
                  </a:lnTo>
                  <a:cubicBezTo>
                    <a:pt x="7907" y="7097"/>
                    <a:pt x="7907" y="7216"/>
                    <a:pt x="7978" y="7264"/>
                  </a:cubicBezTo>
                  <a:cubicBezTo>
                    <a:pt x="8002" y="7288"/>
                    <a:pt x="8026" y="7288"/>
                    <a:pt x="8074" y="7288"/>
                  </a:cubicBezTo>
                  <a:cubicBezTo>
                    <a:pt x="8121" y="7288"/>
                    <a:pt x="8193" y="7264"/>
                    <a:pt x="8217" y="7192"/>
                  </a:cubicBezTo>
                  <a:lnTo>
                    <a:pt x="8431" y="6811"/>
                  </a:lnTo>
                  <a:lnTo>
                    <a:pt x="8907" y="7073"/>
                  </a:lnTo>
                  <a:cubicBezTo>
                    <a:pt x="8931" y="7073"/>
                    <a:pt x="8955" y="7097"/>
                    <a:pt x="8979" y="7097"/>
                  </a:cubicBezTo>
                  <a:lnTo>
                    <a:pt x="9407" y="7097"/>
                  </a:lnTo>
                  <a:cubicBezTo>
                    <a:pt x="10169" y="7097"/>
                    <a:pt x="10741" y="7669"/>
                    <a:pt x="10741" y="8026"/>
                  </a:cubicBezTo>
                  <a:lnTo>
                    <a:pt x="10741" y="8621"/>
                  </a:lnTo>
                  <a:lnTo>
                    <a:pt x="7788" y="8621"/>
                  </a:lnTo>
                  <a:cubicBezTo>
                    <a:pt x="7716" y="8621"/>
                    <a:pt x="7645" y="8693"/>
                    <a:pt x="7621" y="8764"/>
                  </a:cubicBezTo>
                  <a:cubicBezTo>
                    <a:pt x="7621" y="8859"/>
                    <a:pt x="7669" y="8955"/>
                    <a:pt x="7764" y="8955"/>
                  </a:cubicBezTo>
                  <a:lnTo>
                    <a:pt x="10717" y="8955"/>
                  </a:lnTo>
                  <a:lnTo>
                    <a:pt x="10717" y="9883"/>
                  </a:lnTo>
                  <a:cubicBezTo>
                    <a:pt x="10717" y="9883"/>
                    <a:pt x="10717" y="9907"/>
                    <a:pt x="10669" y="9907"/>
                  </a:cubicBezTo>
                  <a:lnTo>
                    <a:pt x="9907" y="9907"/>
                  </a:lnTo>
                  <a:lnTo>
                    <a:pt x="9907" y="9550"/>
                  </a:lnTo>
                  <a:cubicBezTo>
                    <a:pt x="9907" y="9455"/>
                    <a:pt x="9860" y="9407"/>
                    <a:pt x="9765" y="9359"/>
                  </a:cubicBezTo>
                  <a:cubicBezTo>
                    <a:pt x="9669" y="9359"/>
                    <a:pt x="9574" y="9431"/>
                    <a:pt x="9574" y="9526"/>
                  </a:cubicBezTo>
                  <a:lnTo>
                    <a:pt x="9574" y="9883"/>
                  </a:lnTo>
                  <a:lnTo>
                    <a:pt x="8693" y="9883"/>
                  </a:lnTo>
                  <a:lnTo>
                    <a:pt x="8693" y="9526"/>
                  </a:lnTo>
                  <a:cubicBezTo>
                    <a:pt x="8693" y="9431"/>
                    <a:pt x="8621" y="9359"/>
                    <a:pt x="8550" y="9336"/>
                  </a:cubicBezTo>
                  <a:cubicBezTo>
                    <a:pt x="8455" y="9336"/>
                    <a:pt x="8359" y="9407"/>
                    <a:pt x="8359" y="9479"/>
                  </a:cubicBezTo>
                  <a:lnTo>
                    <a:pt x="8359" y="9836"/>
                  </a:lnTo>
                  <a:lnTo>
                    <a:pt x="7478" y="9836"/>
                  </a:lnTo>
                  <a:lnTo>
                    <a:pt x="7478" y="9479"/>
                  </a:lnTo>
                  <a:cubicBezTo>
                    <a:pt x="7478" y="9407"/>
                    <a:pt x="7407" y="9336"/>
                    <a:pt x="7312" y="9312"/>
                  </a:cubicBezTo>
                  <a:cubicBezTo>
                    <a:pt x="7240" y="9312"/>
                    <a:pt x="7145" y="9359"/>
                    <a:pt x="7145" y="9455"/>
                  </a:cubicBezTo>
                  <a:lnTo>
                    <a:pt x="7145" y="9812"/>
                  </a:lnTo>
                  <a:lnTo>
                    <a:pt x="6240" y="9812"/>
                  </a:lnTo>
                  <a:lnTo>
                    <a:pt x="6240" y="9455"/>
                  </a:lnTo>
                  <a:cubicBezTo>
                    <a:pt x="6240" y="9359"/>
                    <a:pt x="6192" y="9312"/>
                    <a:pt x="6121" y="9312"/>
                  </a:cubicBezTo>
                  <a:cubicBezTo>
                    <a:pt x="6105" y="9309"/>
                    <a:pt x="6090" y="9307"/>
                    <a:pt x="6075" y="9307"/>
                  </a:cubicBezTo>
                  <a:cubicBezTo>
                    <a:pt x="5978" y="9307"/>
                    <a:pt x="5907" y="9372"/>
                    <a:pt x="5907" y="9455"/>
                  </a:cubicBezTo>
                  <a:lnTo>
                    <a:pt x="5907" y="9812"/>
                  </a:lnTo>
                  <a:lnTo>
                    <a:pt x="5216" y="9812"/>
                  </a:lnTo>
                  <a:lnTo>
                    <a:pt x="4763" y="9336"/>
                  </a:lnTo>
                  <a:cubicBezTo>
                    <a:pt x="4716" y="9312"/>
                    <a:pt x="4668" y="9288"/>
                    <a:pt x="4644" y="9288"/>
                  </a:cubicBezTo>
                  <a:lnTo>
                    <a:pt x="3716" y="9288"/>
                  </a:lnTo>
                  <a:cubicBezTo>
                    <a:pt x="3644" y="9288"/>
                    <a:pt x="3597" y="9312"/>
                    <a:pt x="3573" y="9359"/>
                  </a:cubicBezTo>
                  <a:lnTo>
                    <a:pt x="3311" y="9812"/>
                  </a:lnTo>
                  <a:lnTo>
                    <a:pt x="2882" y="9812"/>
                  </a:lnTo>
                  <a:lnTo>
                    <a:pt x="2882" y="9455"/>
                  </a:lnTo>
                  <a:cubicBezTo>
                    <a:pt x="2882" y="9359"/>
                    <a:pt x="2835" y="9312"/>
                    <a:pt x="2763" y="9312"/>
                  </a:cubicBezTo>
                  <a:cubicBezTo>
                    <a:pt x="2747" y="9309"/>
                    <a:pt x="2732" y="9307"/>
                    <a:pt x="2717" y="9307"/>
                  </a:cubicBezTo>
                  <a:cubicBezTo>
                    <a:pt x="2621" y="9307"/>
                    <a:pt x="2549" y="9372"/>
                    <a:pt x="2549" y="9455"/>
                  </a:cubicBezTo>
                  <a:lnTo>
                    <a:pt x="2549" y="9812"/>
                  </a:lnTo>
                  <a:lnTo>
                    <a:pt x="1668" y="9812"/>
                  </a:lnTo>
                  <a:lnTo>
                    <a:pt x="1668" y="9455"/>
                  </a:lnTo>
                  <a:cubicBezTo>
                    <a:pt x="1668" y="9359"/>
                    <a:pt x="1596" y="9312"/>
                    <a:pt x="1525" y="9288"/>
                  </a:cubicBezTo>
                  <a:cubicBezTo>
                    <a:pt x="1429" y="9288"/>
                    <a:pt x="1334" y="9336"/>
                    <a:pt x="1334" y="9431"/>
                  </a:cubicBezTo>
                  <a:lnTo>
                    <a:pt x="1334" y="9788"/>
                  </a:lnTo>
                  <a:lnTo>
                    <a:pt x="858" y="9788"/>
                  </a:lnTo>
                  <a:cubicBezTo>
                    <a:pt x="858" y="9788"/>
                    <a:pt x="834" y="9788"/>
                    <a:pt x="834" y="9764"/>
                  </a:cubicBezTo>
                  <a:lnTo>
                    <a:pt x="834" y="8216"/>
                  </a:lnTo>
                  <a:lnTo>
                    <a:pt x="3525" y="8216"/>
                  </a:lnTo>
                  <a:lnTo>
                    <a:pt x="3525" y="8240"/>
                  </a:lnTo>
                  <a:lnTo>
                    <a:pt x="4573" y="8240"/>
                  </a:lnTo>
                  <a:lnTo>
                    <a:pt x="5383" y="8812"/>
                  </a:lnTo>
                  <a:cubicBezTo>
                    <a:pt x="5406" y="8836"/>
                    <a:pt x="5454" y="8836"/>
                    <a:pt x="5478" y="8836"/>
                  </a:cubicBezTo>
                  <a:lnTo>
                    <a:pt x="6907" y="8836"/>
                  </a:lnTo>
                  <a:cubicBezTo>
                    <a:pt x="6978" y="8836"/>
                    <a:pt x="7050" y="8764"/>
                    <a:pt x="7073" y="8693"/>
                  </a:cubicBezTo>
                  <a:cubicBezTo>
                    <a:pt x="7073" y="8597"/>
                    <a:pt x="7026" y="8502"/>
                    <a:pt x="6931" y="8502"/>
                  </a:cubicBezTo>
                  <a:lnTo>
                    <a:pt x="5549" y="8502"/>
                  </a:lnTo>
                  <a:lnTo>
                    <a:pt x="4716" y="7907"/>
                  </a:lnTo>
                  <a:cubicBezTo>
                    <a:pt x="4692" y="7883"/>
                    <a:pt x="4668" y="7883"/>
                    <a:pt x="4644" y="7883"/>
                  </a:cubicBezTo>
                  <a:lnTo>
                    <a:pt x="3692" y="7883"/>
                  </a:lnTo>
                  <a:cubicBezTo>
                    <a:pt x="3477" y="7335"/>
                    <a:pt x="3144" y="6859"/>
                    <a:pt x="2715" y="6573"/>
                  </a:cubicBezTo>
                  <a:cubicBezTo>
                    <a:pt x="2288" y="6263"/>
                    <a:pt x="1782" y="6094"/>
                    <a:pt x="1223" y="6094"/>
                  </a:cubicBezTo>
                  <a:cubicBezTo>
                    <a:pt x="1096" y="6094"/>
                    <a:pt x="966" y="6103"/>
                    <a:pt x="834" y="6121"/>
                  </a:cubicBezTo>
                  <a:cubicBezTo>
                    <a:pt x="739" y="5478"/>
                    <a:pt x="405" y="2977"/>
                    <a:pt x="405" y="2930"/>
                  </a:cubicBezTo>
                  <a:cubicBezTo>
                    <a:pt x="382" y="2691"/>
                    <a:pt x="358" y="2549"/>
                    <a:pt x="382" y="2501"/>
                  </a:cubicBezTo>
                  <a:cubicBezTo>
                    <a:pt x="382" y="2453"/>
                    <a:pt x="405" y="2429"/>
                    <a:pt x="477" y="2406"/>
                  </a:cubicBezTo>
                  <a:cubicBezTo>
                    <a:pt x="501" y="2406"/>
                    <a:pt x="2668" y="1215"/>
                    <a:pt x="2668" y="1215"/>
                  </a:cubicBezTo>
                  <a:cubicBezTo>
                    <a:pt x="3025" y="1001"/>
                    <a:pt x="3192" y="1001"/>
                    <a:pt x="3597" y="1001"/>
                  </a:cubicBezTo>
                  <a:close/>
                  <a:moveTo>
                    <a:pt x="5930" y="0"/>
                  </a:moveTo>
                  <a:lnTo>
                    <a:pt x="5025" y="119"/>
                  </a:lnTo>
                  <a:cubicBezTo>
                    <a:pt x="4978" y="119"/>
                    <a:pt x="4930" y="143"/>
                    <a:pt x="4906" y="191"/>
                  </a:cubicBezTo>
                  <a:lnTo>
                    <a:pt x="4525" y="882"/>
                  </a:lnTo>
                  <a:lnTo>
                    <a:pt x="3597" y="882"/>
                  </a:lnTo>
                  <a:cubicBezTo>
                    <a:pt x="3120" y="882"/>
                    <a:pt x="2954" y="882"/>
                    <a:pt x="2501" y="1120"/>
                  </a:cubicBezTo>
                  <a:lnTo>
                    <a:pt x="1191" y="1810"/>
                  </a:lnTo>
                  <a:lnTo>
                    <a:pt x="1072" y="1310"/>
                  </a:lnTo>
                  <a:cubicBezTo>
                    <a:pt x="1009" y="1036"/>
                    <a:pt x="777" y="873"/>
                    <a:pt x="509" y="873"/>
                  </a:cubicBezTo>
                  <a:cubicBezTo>
                    <a:pt x="475" y="873"/>
                    <a:pt x="440" y="876"/>
                    <a:pt x="405" y="882"/>
                  </a:cubicBezTo>
                  <a:cubicBezTo>
                    <a:pt x="263" y="905"/>
                    <a:pt x="143" y="1001"/>
                    <a:pt x="96" y="1120"/>
                  </a:cubicBezTo>
                  <a:cubicBezTo>
                    <a:pt x="1" y="1239"/>
                    <a:pt x="1" y="1382"/>
                    <a:pt x="24" y="1548"/>
                  </a:cubicBezTo>
                  <a:lnTo>
                    <a:pt x="215" y="2334"/>
                  </a:lnTo>
                  <a:cubicBezTo>
                    <a:pt x="143" y="2406"/>
                    <a:pt x="120" y="2429"/>
                    <a:pt x="96" y="2501"/>
                  </a:cubicBezTo>
                  <a:cubicBezTo>
                    <a:pt x="24" y="2644"/>
                    <a:pt x="24" y="2810"/>
                    <a:pt x="96" y="3120"/>
                  </a:cubicBezTo>
                  <a:cubicBezTo>
                    <a:pt x="96" y="3168"/>
                    <a:pt x="524" y="6454"/>
                    <a:pt x="524" y="6454"/>
                  </a:cubicBezTo>
                  <a:lnTo>
                    <a:pt x="524" y="8216"/>
                  </a:lnTo>
                  <a:lnTo>
                    <a:pt x="572" y="8216"/>
                  </a:lnTo>
                  <a:lnTo>
                    <a:pt x="572" y="9907"/>
                  </a:lnTo>
                  <a:cubicBezTo>
                    <a:pt x="572" y="10074"/>
                    <a:pt x="715" y="10264"/>
                    <a:pt x="882" y="10264"/>
                  </a:cubicBezTo>
                  <a:lnTo>
                    <a:pt x="3430" y="10264"/>
                  </a:lnTo>
                  <a:cubicBezTo>
                    <a:pt x="3477" y="10264"/>
                    <a:pt x="3549" y="10241"/>
                    <a:pt x="3573" y="10169"/>
                  </a:cubicBezTo>
                  <a:lnTo>
                    <a:pt x="3835" y="9717"/>
                  </a:lnTo>
                  <a:lnTo>
                    <a:pt x="4621" y="9717"/>
                  </a:lnTo>
                  <a:lnTo>
                    <a:pt x="5025" y="10193"/>
                  </a:lnTo>
                  <a:cubicBezTo>
                    <a:pt x="5049" y="10241"/>
                    <a:pt x="5097" y="10264"/>
                    <a:pt x="5145" y="10264"/>
                  </a:cubicBezTo>
                  <a:lnTo>
                    <a:pt x="10741" y="10264"/>
                  </a:lnTo>
                  <a:cubicBezTo>
                    <a:pt x="10931" y="10264"/>
                    <a:pt x="11098" y="10122"/>
                    <a:pt x="11098" y="9907"/>
                  </a:cubicBezTo>
                  <a:lnTo>
                    <a:pt x="11098" y="8836"/>
                  </a:lnTo>
                  <a:lnTo>
                    <a:pt x="11098" y="8240"/>
                  </a:lnTo>
                  <a:cubicBezTo>
                    <a:pt x="11074" y="7573"/>
                    <a:pt x="10336" y="6930"/>
                    <a:pt x="9407" y="6930"/>
                  </a:cubicBezTo>
                  <a:lnTo>
                    <a:pt x="9050" y="6930"/>
                  </a:lnTo>
                  <a:lnTo>
                    <a:pt x="6883" y="5763"/>
                  </a:lnTo>
                  <a:cubicBezTo>
                    <a:pt x="6550" y="5597"/>
                    <a:pt x="6502" y="5549"/>
                    <a:pt x="6478" y="5430"/>
                  </a:cubicBezTo>
                  <a:lnTo>
                    <a:pt x="6454" y="5359"/>
                  </a:lnTo>
                  <a:cubicBezTo>
                    <a:pt x="6764" y="5263"/>
                    <a:pt x="6954" y="5001"/>
                    <a:pt x="6954" y="4668"/>
                  </a:cubicBezTo>
                  <a:cubicBezTo>
                    <a:pt x="6954" y="4263"/>
                    <a:pt x="6645" y="3954"/>
                    <a:pt x="6240" y="3954"/>
                  </a:cubicBezTo>
                  <a:lnTo>
                    <a:pt x="6097" y="3954"/>
                  </a:lnTo>
                  <a:lnTo>
                    <a:pt x="6097" y="2239"/>
                  </a:lnTo>
                  <a:cubicBezTo>
                    <a:pt x="6097" y="2168"/>
                    <a:pt x="6049" y="2096"/>
                    <a:pt x="5954" y="2096"/>
                  </a:cubicBezTo>
                  <a:cubicBezTo>
                    <a:pt x="5859" y="2096"/>
                    <a:pt x="5811" y="2168"/>
                    <a:pt x="5811" y="2239"/>
                  </a:cubicBezTo>
                  <a:lnTo>
                    <a:pt x="5811" y="3382"/>
                  </a:lnTo>
                  <a:cubicBezTo>
                    <a:pt x="5811" y="3382"/>
                    <a:pt x="5168" y="1572"/>
                    <a:pt x="5145" y="1548"/>
                  </a:cubicBezTo>
                  <a:cubicBezTo>
                    <a:pt x="5097" y="1334"/>
                    <a:pt x="5002" y="1143"/>
                    <a:pt x="4859" y="1024"/>
                  </a:cubicBezTo>
                  <a:lnTo>
                    <a:pt x="5168" y="429"/>
                  </a:lnTo>
                  <a:lnTo>
                    <a:pt x="5811" y="358"/>
                  </a:lnTo>
                  <a:lnTo>
                    <a:pt x="5811" y="1382"/>
                  </a:lnTo>
                  <a:cubicBezTo>
                    <a:pt x="5811" y="1477"/>
                    <a:pt x="5859" y="1548"/>
                    <a:pt x="5954" y="1548"/>
                  </a:cubicBezTo>
                  <a:cubicBezTo>
                    <a:pt x="6049" y="1548"/>
                    <a:pt x="6097" y="1477"/>
                    <a:pt x="6097" y="1382"/>
                  </a:cubicBezTo>
                  <a:lnTo>
                    <a:pt x="6097" y="143"/>
                  </a:lnTo>
                  <a:lnTo>
                    <a:pt x="6097" y="72"/>
                  </a:lnTo>
                  <a:cubicBezTo>
                    <a:pt x="6073" y="24"/>
                    <a:pt x="6002" y="0"/>
                    <a:pt x="593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7421526" y="1703182"/>
              <a:ext cx="42102" cy="11148"/>
            </a:xfrm>
            <a:custGeom>
              <a:avLst/>
              <a:gdLst/>
              <a:ahLst/>
              <a:cxnLst/>
              <a:rect l="l" t="t" r="r" b="b"/>
              <a:pathLst>
                <a:path w="1263" h="334" extrusionOk="0">
                  <a:moveTo>
                    <a:pt x="191" y="0"/>
                  </a:moveTo>
                  <a:cubicBezTo>
                    <a:pt x="96" y="0"/>
                    <a:pt x="24" y="72"/>
                    <a:pt x="0" y="167"/>
                  </a:cubicBezTo>
                  <a:cubicBezTo>
                    <a:pt x="0" y="239"/>
                    <a:pt x="72" y="334"/>
                    <a:pt x="143" y="334"/>
                  </a:cubicBezTo>
                  <a:lnTo>
                    <a:pt x="1072" y="334"/>
                  </a:lnTo>
                  <a:cubicBezTo>
                    <a:pt x="1167" y="334"/>
                    <a:pt x="1215" y="286"/>
                    <a:pt x="1263" y="191"/>
                  </a:cubicBezTo>
                  <a:cubicBezTo>
                    <a:pt x="1263" y="96"/>
                    <a:pt x="1191" y="0"/>
                    <a:pt x="109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7421526" y="1730986"/>
              <a:ext cx="42102" cy="11181"/>
            </a:xfrm>
            <a:custGeom>
              <a:avLst/>
              <a:gdLst/>
              <a:ahLst/>
              <a:cxnLst/>
              <a:rect l="l" t="t" r="r" b="b"/>
              <a:pathLst>
                <a:path w="1263" h="335" extrusionOk="0">
                  <a:moveTo>
                    <a:pt x="191" y="1"/>
                  </a:moveTo>
                  <a:cubicBezTo>
                    <a:pt x="96" y="1"/>
                    <a:pt x="24" y="72"/>
                    <a:pt x="0" y="168"/>
                  </a:cubicBezTo>
                  <a:cubicBezTo>
                    <a:pt x="0" y="239"/>
                    <a:pt x="72" y="334"/>
                    <a:pt x="143" y="334"/>
                  </a:cubicBezTo>
                  <a:lnTo>
                    <a:pt x="1072" y="334"/>
                  </a:lnTo>
                  <a:cubicBezTo>
                    <a:pt x="1167" y="334"/>
                    <a:pt x="1215" y="287"/>
                    <a:pt x="1263" y="192"/>
                  </a:cubicBezTo>
                  <a:cubicBezTo>
                    <a:pt x="1263" y="96"/>
                    <a:pt x="1191" y="1"/>
                    <a:pt x="10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7421526" y="1758022"/>
              <a:ext cx="42102" cy="11181"/>
            </a:xfrm>
            <a:custGeom>
              <a:avLst/>
              <a:gdLst/>
              <a:ahLst/>
              <a:cxnLst/>
              <a:rect l="l" t="t" r="r" b="b"/>
              <a:pathLst>
                <a:path w="1263" h="335" extrusionOk="0">
                  <a:moveTo>
                    <a:pt x="191" y="1"/>
                  </a:moveTo>
                  <a:cubicBezTo>
                    <a:pt x="96" y="1"/>
                    <a:pt x="24" y="72"/>
                    <a:pt x="0" y="144"/>
                  </a:cubicBezTo>
                  <a:cubicBezTo>
                    <a:pt x="0" y="239"/>
                    <a:pt x="72" y="334"/>
                    <a:pt x="143" y="334"/>
                  </a:cubicBezTo>
                  <a:lnTo>
                    <a:pt x="1072" y="334"/>
                  </a:lnTo>
                  <a:cubicBezTo>
                    <a:pt x="1167" y="334"/>
                    <a:pt x="1215" y="263"/>
                    <a:pt x="1263" y="191"/>
                  </a:cubicBezTo>
                  <a:cubicBezTo>
                    <a:pt x="1263" y="72"/>
                    <a:pt x="1191" y="1"/>
                    <a:pt x="10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69"/>
          <p:cNvGrpSpPr/>
          <p:nvPr/>
        </p:nvGrpSpPr>
        <p:grpSpPr>
          <a:xfrm>
            <a:off x="6719487" y="1527449"/>
            <a:ext cx="297748" cy="369656"/>
            <a:chOff x="6695923" y="1594272"/>
            <a:chExt cx="297748" cy="369656"/>
          </a:xfrm>
        </p:grpSpPr>
        <p:sp>
          <p:nvSpPr>
            <p:cNvPr id="6462" name="Google Shape;6462;p69"/>
            <p:cNvSpPr/>
            <p:nvPr/>
          </p:nvSpPr>
          <p:spPr>
            <a:xfrm>
              <a:off x="6722124" y="1782654"/>
              <a:ext cx="91338" cy="71595"/>
            </a:xfrm>
            <a:custGeom>
              <a:avLst/>
              <a:gdLst/>
              <a:ahLst/>
              <a:cxnLst/>
              <a:rect l="l" t="t" r="r" b="b"/>
              <a:pathLst>
                <a:path w="2740" h="2145" extrusionOk="0">
                  <a:moveTo>
                    <a:pt x="2501" y="549"/>
                  </a:moveTo>
                  <a:lnTo>
                    <a:pt x="1120" y="1"/>
                  </a:lnTo>
                  <a:lnTo>
                    <a:pt x="120" y="549"/>
                  </a:lnTo>
                  <a:cubicBezTo>
                    <a:pt x="25" y="1049"/>
                    <a:pt x="1" y="1596"/>
                    <a:pt x="25" y="2144"/>
                  </a:cubicBezTo>
                  <a:cubicBezTo>
                    <a:pt x="953" y="1882"/>
                    <a:pt x="2001" y="2120"/>
                    <a:pt x="2525" y="1168"/>
                  </a:cubicBezTo>
                  <a:lnTo>
                    <a:pt x="2740" y="93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6870598" y="1785859"/>
              <a:ext cx="91305" cy="68390"/>
            </a:xfrm>
            <a:custGeom>
              <a:avLst/>
              <a:gdLst/>
              <a:ahLst/>
              <a:cxnLst/>
              <a:rect l="l" t="t" r="r" b="b"/>
              <a:pathLst>
                <a:path w="2739" h="2049" extrusionOk="0">
                  <a:moveTo>
                    <a:pt x="1524" y="0"/>
                  </a:moveTo>
                  <a:lnTo>
                    <a:pt x="214" y="453"/>
                  </a:lnTo>
                  <a:lnTo>
                    <a:pt x="0" y="715"/>
                  </a:lnTo>
                  <a:lnTo>
                    <a:pt x="214" y="1072"/>
                  </a:lnTo>
                  <a:cubicBezTo>
                    <a:pt x="1048" y="1858"/>
                    <a:pt x="1905" y="1882"/>
                    <a:pt x="2715" y="2048"/>
                  </a:cubicBezTo>
                  <a:cubicBezTo>
                    <a:pt x="2739" y="1500"/>
                    <a:pt x="2715" y="929"/>
                    <a:pt x="2620" y="453"/>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6913467" y="1649912"/>
              <a:ext cx="77804" cy="31041"/>
            </a:xfrm>
            <a:custGeom>
              <a:avLst/>
              <a:gdLst/>
              <a:ahLst/>
              <a:cxnLst/>
              <a:rect l="l" t="t" r="r" b="b"/>
              <a:pathLst>
                <a:path w="2334" h="930" extrusionOk="0">
                  <a:moveTo>
                    <a:pt x="1858" y="358"/>
                  </a:moveTo>
                  <a:lnTo>
                    <a:pt x="72" y="1"/>
                  </a:lnTo>
                  <a:cubicBezTo>
                    <a:pt x="24" y="287"/>
                    <a:pt x="0" y="596"/>
                    <a:pt x="238" y="882"/>
                  </a:cubicBezTo>
                  <a:lnTo>
                    <a:pt x="1810" y="882"/>
                  </a:lnTo>
                  <a:cubicBezTo>
                    <a:pt x="2143" y="930"/>
                    <a:pt x="2334" y="453"/>
                    <a:pt x="1858" y="358"/>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6908700" y="1699211"/>
              <a:ext cx="39702" cy="38985"/>
            </a:xfrm>
            <a:custGeom>
              <a:avLst/>
              <a:gdLst/>
              <a:ahLst/>
              <a:cxnLst/>
              <a:rect l="l" t="t" r="r" b="b"/>
              <a:pathLst>
                <a:path w="1191" h="1168" extrusionOk="0">
                  <a:moveTo>
                    <a:pt x="215" y="1120"/>
                  </a:moveTo>
                  <a:cubicBezTo>
                    <a:pt x="881" y="1167"/>
                    <a:pt x="1191" y="0"/>
                    <a:pt x="619" y="0"/>
                  </a:cubicBezTo>
                  <a:lnTo>
                    <a:pt x="262" y="0"/>
                  </a:lnTo>
                  <a:cubicBezTo>
                    <a:pt x="96" y="429"/>
                    <a:pt x="0" y="882"/>
                    <a:pt x="215" y="112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6735625" y="1699211"/>
              <a:ext cx="50836" cy="38985"/>
            </a:xfrm>
            <a:custGeom>
              <a:avLst/>
              <a:gdLst/>
              <a:ahLst/>
              <a:cxnLst/>
              <a:rect l="l" t="t" r="r" b="b"/>
              <a:pathLst>
                <a:path w="1525" h="1168" extrusionOk="0">
                  <a:moveTo>
                    <a:pt x="929" y="0"/>
                  </a:moveTo>
                  <a:lnTo>
                    <a:pt x="572" y="0"/>
                  </a:lnTo>
                  <a:cubicBezTo>
                    <a:pt x="1" y="0"/>
                    <a:pt x="310" y="1167"/>
                    <a:pt x="977" y="1120"/>
                  </a:cubicBezTo>
                  <a:cubicBezTo>
                    <a:pt x="1525" y="572"/>
                    <a:pt x="1287" y="239"/>
                    <a:pt x="929"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6864231" y="1758823"/>
              <a:ext cx="112772" cy="42156"/>
            </a:xfrm>
            <a:custGeom>
              <a:avLst/>
              <a:gdLst/>
              <a:ahLst/>
              <a:cxnLst/>
              <a:rect l="l" t="t" r="r" b="b"/>
              <a:pathLst>
                <a:path w="3383" h="1263" extrusionOk="0">
                  <a:moveTo>
                    <a:pt x="3025" y="1"/>
                  </a:moveTo>
                  <a:lnTo>
                    <a:pt x="882" y="1"/>
                  </a:lnTo>
                  <a:cubicBezTo>
                    <a:pt x="858" y="48"/>
                    <a:pt x="858" y="72"/>
                    <a:pt x="810" y="120"/>
                  </a:cubicBezTo>
                  <a:cubicBezTo>
                    <a:pt x="644" y="453"/>
                    <a:pt x="310" y="810"/>
                    <a:pt x="1" y="1072"/>
                  </a:cubicBezTo>
                  <a:lnTo>
                    <a:pt x="1" y="1263"/>
                  </a:lnTo>
                  <a:lnTo>
                    <a:pt x="2406" y="1263"/>
                  </a:lnTo>
                  <a:lnTo>
                    <a:pt x="3025" y="1263"/>
                  </a:lnTo>
                  <a:cubicBezTo>
                    <a:pt x="3239" y="1263"/>
                    <a:pt x="3382" y="1072"/>
                    <a:pt x="3382" y="905"/>
                  </a:cubicBezTo>
                  <a:lnTo>
                    <a:pt x="3382" y="405"/>
                  </a:lnTo>
                  <a:cubicBezTo>
                    <a:pt x="3382" y="167"/>
                    <a:pt x="3239" y="1"/>
                    <a:pt x="3025"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6705457" y="1758823"/>
              <a:ext cx="120706" cy="42156"/>
            </a:xfrm>
            <a:custGeom>
              <a:avLst/>
              <a:gdLst/>
              <a:ahLst/>
              <a:cxnLst/>
              <a:rect l="l" t="t" r="r" b="b"/>
              <a:pathLst>
                <a:path w="3621" h="1263" extrusionOk="0">
                  <a:moveTo>
                    <a:pt x="3621" y="1048"/>
                  </a:moveTo>
                  <a:cubicBezTo>
                    <a:pt x="3287" y="786"/>
                    <a:pt x="2978" y="453"/>
                    <a:pt x="2787" y="120"/>
                  </a:cubicBezTo>
                  <a:cubicBezTo>
                    <a:pt x="2763" y="96"/>
                    <a:pt x="2763" y="72"/>
                    <a:pt x="2739" y="1"/>
                  </a:cubicBezTo>
                  <a:lnTo>
                    <a:pt x="358" y="1"/>
                  </a:lnTo>
                  <a:cubicBezTo>
                    <a:pt x="144" y="1"/>
                    <a:pt x="1" y="191"/>
                    <a:pt x="1" y="358"/>
                  </a:cubicBezTo>
                  <a:lnTo>
                    <a:pt x="1" y="905"/>
                  </a:lnTo>
                  <a:cubicBezTo>
                    <a:pt x="1" y="1120"/>
                    <a:pt x="167" y="1263"/>
                    <a:pt x="358" y="1263"/>
                  </a:cubicBezTo>
                  <a:lnTo>
                    <a:pt x="977" y="1263"/>
                  </a:lnTo>
                  <a:lnTo>
                    <a:pt x="3597" y="1263"/>
                  </a:lnTo>
                  <a:lnTo>
                    <a:pt x="3597" y="1048"/>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6765793" y="1661060"/>
              <a:ext cx="151674" cy="148663"/>
            </a:xfrm>
            <a:custGeom>
              <a:avLst/>
              <a:gdLst/>
              <a:ahLst/>
              <a:cxnLst/>
              <a:rect l="l" t="t" r="r" b="b"/>
              <a:pathLst>
                <a:path w="4550" h="4454" extrusionOk="0">
                  <a:moveTo>
                    <a:pt x="4525" y="1858"/>
                  </a:moveTo>
                  <a:cubicBezTo>
                    <a:pt x="4549" y="1477"/>
                    <a:pt x="4525" y="1001"/>
                    <a:pt x="4525" y="596"/>
                  </a:cubicBezTo>
                  <a:cubicBezTo>
                    <a:pt x="3216" y="0"/>
                    <a:pt x="1334" y="0"/>
                    <a:pt x="24" y="596"/>
                  </a:cubicBezTo>
                  <a:cubicBezTo>
                    <a:pt x="24" y="1001"/>
                    <a:pt x="1" y="1453"/>
                    <a:pt x="24" y="1858"/>
                  </a:cubicBezTo>
                  <a:cubicBezTo>
                    <a:pt x="24" y="1977"/>
                    <a:pt x="24" y="2144"/>
                    <a:pt x="48" y="2263"/>
                  </a:cubicBezTo>
                  <a:cubicBezTo>
                    <a:pt x="96" y="2453"/>
                    <a:pt x="167" y="2691"/>
                    <a:pt x="263" y="2906"/>
                  </a:cubicBezTo>
                  <a:cubicBezTo>
                    <a:pt x="286" y="2930"/>
                    <a:pt x="286" y="2977"/>
                    <a:pt x="334" y="3025"/>
                  </a:cubicBezTo>
                  <a:cubicBezTo>
                    <a:pt x="525" y="3453"/>
                    <a:pt x="977" y="3882"/>
                    <a:pt x="1453" y="4192"/>
                  </a:cubicBezTo>
                  <a:cubicBezTo>
                    <a:pt x="1763" y="4358"/>
                    <a:pt x="2025" y="4454"/>
                    <a:pt x="2263" y="4454"/>
                  </a:cubicBezTo>
                  <a:cubicBezTo>
                    <a:pt x="2501" y="4454"/>
                    <a:pt x="2787" y="4358"/>
                    <a:pt x="3073" y="4192"/>
                  </a:cubicBezTo>
                  <a:lnTo>
                    <a:pt x="3335" y="4001"/>
                  </a:lnTo>
                  <a:cubicBezTo>
                    <a:pt x="3692" y="3739"/>
                    <a:pt x="4025" y="3382"/>
                    <a:pt x="4168" y="3049"/>
                  </a:cubicBezTo>
                  <a:cubicBezTo>
                    <a:pt x="4192" y="3025"/>
                    <a:pt x="4192" y="3001"/>
                    <a:pt x="4216" y="2930"/>
                  </a:cubicBezTo>
                  <a:cubicBezTo>
                    <a:pt x="4311" y="2739"/>
                    <a:pt x="4406" y="2501"/>
                    <a:pt x="4430" y="2287"/>
                  </a:cubicBezTo>
                  <a:cubicBezTo>
                    <a:pt x="4525" y="2096"/>
                    <a:pt x="4525" y="1977"/>
                    <a:pt x="4525" y="18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6759459" y="1599045"/>
              <a:ext cx="162775" cy="80340"/>
            </a:xfrm>
            <a:custGeom>
              <a:avLst/>
              <a:gdLst/>
              <a:ahLst/>
              <a:cxnLst/>
              <a:rect l="l" t="t" r="r" b="b"/>
              <a:pathLst>
                <a:path w="4883" h="2407" extrusionOk="0">
                  <a:moveTo>
                    <a:pt x="4692" y="1525"/>
                  </a:moveTo>
                  <a:cubicBezTo>
                    <a:pt x="4287" y="596"/>
                    <a:pt x="3334" y="1"/>
                    <a:pt x="2453" y="1"/>
                  </a:cubicBezTo>
                  <a:cubicBezTo>
                    <a:pt x="1262" y="1"/>
                    <a:pt x="0" y="1025"/>
                    <a:pt x="0" y="2406"/>
                  </a:cubicBezTo>
                  <a:lnTo>
                    <a:pt x="238" y="2406"/>
                  </a:lnTo>
                  <a:lnTo>
                    <a:pt x="4739" y="2406"/>
                  </a:lnTo>
                  <a:lnTo>
                    <a:pt x="4882" y="2406"/>
                  </a:lnTo>
                  <a:cubicBezTo>
                    <a:pt x="4858" y="2120"/>
                    <a:pt x="4811" y="1811"/>
                    <a:pt x="4692" y="152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6818996" y="1645172"/>
              <a:ext cx="42102" cy="35781"/>
            </a:xfrm>
            <a:custGeom>
              <a:avLst/>
              <a:gdLst/>
              <a:ahLst/>
              <a:cxnLst/>
              <a:rect l="l" t="t" r="r" b="b"/>
              <a:pathLst>
                <a:path w="1263" h="1072" extrusionOk="0">
                  <a:moveTo>
                    <a:pt x="715" y="0"/>
                  </a:moveTo>
                  <a:lnTo>
                    <a:pt x="548" y="0"/>
                  </a:lnTo>
                  <a:cubicBezTo>
                    <a:pt x="238" y="0"/>
                    <a:pt x="0" y="238"/>
                    <a:pt x="0" y="524"/>
                  </a:cubicBezTo>
                  <a:lnTo>
                    <a:pt x="0" y="1072"/>
                  </a:lnTo>
                  <a:lnTo>
                    <a:pt x="667" y="1072"/>
                  </a:lnTo>
                  <a:lnTo>
                    <a:pt x="1239" y="1072"/>
                  </a:lnTo>
                  <a:lnTo>
                    <a:pt x="1239" y="524"/>
                  </a:lnTo>
                  <a:cubicBezTo>
                    <a:pt x="1262" y="238"/>
                    <a:pt x="1024" y="0"/>
                    <a:pt x="715"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6705457" y="1770739"/>
              <a:ext cx="99272" cy="29439"/>
            </a:xfrm>
            <a:custGeom>
              <a:avLst/>
              <a:gdLst/>
              <a:ahLst/>
              <a:cxnLst/>
              <a:rect l="l" t="t" r="r" b="b"/>
              <a:pathLst>
                <a:path w="2978" h="882" extrusionOk="0">
                  <a:moveTo>
                    <a:pt x="2620" y="358"/>
                  </a:moveTo>
                  <a:lnTo>
                    <a:pt x="977" y="358"/>
                  </a:lnTo>
                  <a:lnTo>
                    <a:pt x="358" y="358"/>
                  </a:lnTo>
                  <a:cubicBezTo>
                    <a:pt x="144" y="358"/>
                    <a:pt x="1" y="215"/>
                    <a:pt x="1" y="1"/>
                  </a:cubicBezTo>
                  <a:lnTo>
                    <a:pt x="1" y="525"/>
                  </a:lnTo>
                  <a:cubicBezTo>
                    <a:pt x="1" y="715"/>
                    <a:pt x="167" y="882"/>
                    <a:pt x="358" y="882"/>
                  </a:cubicBezTo>
                  <a:lnTo>
                    <a:pt x="548" y="882"/>
                  </a:lnTo>
                  <a:lnTo>
                    <a:pt x="977" y="882"/>
                  </a:lnTo>
                  <a:lnTo>
                    <a:pt x="2978" y="882"/>
                  </a:lnTo>
                  <a:lnTo>
                    <a:pt x="2978" y="668"/>
                  </a:lnTo>
                  <a:cubicBezTo>
                    <a:pt x="2858" y="596"/>
                    <a:pt x="2739" y="477"/>
                    <a:pt x="2620" y="35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6877732" y="1770739"/>
              <a:ext cx="99272" cy="29439"/>
            </a:xfrm>
            <a:custGeom>
              <a:avLst/>
              <a:gdLst/>
              <a:ahLst/>
              <a:cxnLst/>
              <a:rect l="l" t="t" r="r" b="b"/>
              <a:pathLst>
                <a:path w="2978" h="882" extrusionOk="0">
                  <a:moveTo>
                    <a:pt x="2001" y="358"/>
                  </a:moveTo>
                  <a:lnTo>
                    <a:pt x="382" y="358"/>
                  </a:lnTo>
                  <a:cubicBezTo>
                    <a:pt x="262" y="477"/>
                    <a:pt x="143" y="596"/>
                    <a:pt x="0" y="691"/>
                  </a:cubicBezTo>
                  <a:lnTo>
                    <a:pt x="0" y="882"/>
                  </a:lnTo>
                  <a:lnTo>
                    <a:pt x="2001" y="882"/>
                  </a:lnTo>
                  <a:lnTo>
                    <a:pt x="2406" y="882"/>
                  </a:lnTo>
                  <a:lnTo>
                    <a:pt x="2620" y="882"/>
                  </a:lnTo>
                  <a:cubicBezTo>
                    <a:pt x="2834" y="882"/>
                    <a:pt x="2977" y="691"/>
                    <a:pt x="2977" y="525"/>
                  </a:cubicBezTo>
                  <a:lnTo>
                    <a:pt x="2977" y="1"/>
                  </a:lnTo>
                  <a:cubicBezTo>
                    <a:pt x="2977" y="215"/>
                    <a:pt x="2811" y="358"/>
                    <a:pt x="2620" y="35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6767393" y="1680920"/>
              <a:ext cx="149274" cy="128804"/>
            </a:xfrm>
            <a:custGeom>
              <a:avLst/>
              <a:gdLst/>
              <a:ahLst/>
              <a:cxnLst/>
              <a:rect l="l" t="t" r="r" b="b"/>
              <a:pathLst>
                <a:path w="4478" h="3859" extrusionOk="0">
                  <a:moveTo>
                    <a:pt x="4239" y="2311"/>
                  </a:moveTo>
                  <a:cubicBezTo>
                    <a:pt x="4335" y="2096"/>
                    <a:pt x="4406" y="1858"/>
                    <a:pt x="4454" y="1668"/>
                  </a:cubicBezTo>
                  <a:cubicBezTo>
                    <a:pt x="4477" y="1501"/>
                    <a:pt x="4477" y="1382"/>
                    <a:pt x="4477" y="1263"/>
                  </a:cubicBezTo>
                  <a:lnTo>
                    <a:pt x="4477" y="548"/>
                  </a:lnTo>
                  <a:lnTo>
                    <a:pt x="4477" y="1"/>
                  </a:lnTo>
                  <a:lnTo>
                    <a:pt x="3763" y="1"/>
                  </a:lnTo>
                  <a:lnTo>
                    <a:pt x="2810" y="1"/>
                  </a:lnTo>
                  <a:lnTo>
                    <a:pt x="2239" y="1"/>
                  </a:lnTo>
                  <a:lnTo>
                    <a:pt x="1596" y="1"/>
                  </a:lnTo>
                  <a:lnTo>
                    <a:pt x="0" y="1"/>
                  </a:lnTo>
                  <a:lnTo>
                    <a:pt x="0" y="406"/>
                  </a:lnTo>
                  <a:lnTo>
                    <a:pt x="0" y="406"/>
                  </a:lnTo>
                  <a:lnTo>
                    <a:pt x="3787" y="406"/>
                  </a:lnTo>
                  <a:lnTo>
                    <a:pt x="3787" y="1191"/>
                  </a:lnTo>
                  <a:cubicBezTo>
                    <a:pt x="3787" y="1310"/>
                    <a:pt x="3787" y="1453"/>
                    <a:pt x="3763" y="1572"/>
                  </a:cubicBezTo>
                  <a:cubicBezTo>
                    <a:pt x="3572" y="2454"/>
                    <a:pt x="2739" y="3573"/>
                    <a:pt x="1763" y="3740"/>
                  </a:cubicBezTo>
                  <a:cubicBezTo>
                    <a:pt x="1953" y="3835"/>
                    <a:pt x="2120" y="3859"/>
                    <a:pt x="2263" y="3859"/>
                  </a:cubicBezTo>
                  <a:cubicBezTo>
                    <a:pt x="2501" y="3859"/>
                    <a:pt x="2810" y="3763"/>
                    <a:pt x="3072" y="3597"/>
                  </a:cubicBezTo>
                  <a:lnTo>
                    <a:pt x="3334" y="3406"/>
                  </a:lnTo>
                  <a:cubicBezTo>
                    <a:pt x="3692" y="3144"/>
                    <a:pt x="4025" y="2787"/>
                    <a:pt x="4168" y="2454"/>
                  </a:cubicBezTo>
                  <a:cubicBezTo>
                    <a:pt x="4168" y="2406"/>
                    <a:pt x="4215" y="2382"/>
                    <a:pt x="4239" y="231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6822163" y="1644371"/>
              <a:ext cx="39735" cy="35013"/>
            </a:xfrm>
            <a:custGeom>
              <a:avLst/>
              <a:gdLst/>
              <a:ahLst/>
              <a:cxnLst/>
              <a:rect l="l" t="t" r="r" b="b"/>
              <a:pathLst>
                <a:path w="1192" h="1049" extrusionOk="0">
                  <a:moveTo>
                    <a:pt x="1191" y="548"/>
                  </a:moveTo>
                  <a:cubicBezTo>
                    <a:pt x="1191" y="262"/>
                    <a:pt x="953" y="0"/>
                    <a:pt x="667" y="0"/>
                  </a:cubicBezTo>
                  <a:lnTo>
                    <a:pt x="477" y="0"/>
                  </a:lnTo>
                  <a:cubicBezTo>
                    <a:pt x="262" y="0"/>
                    <a:pt x="96" y="143"/>
                    <a:pt x="0" y="286"/>
                  </a:cubicBezTo>
                  <a:cubicBezTo>
                    <a:pt x="72" y="262"/>
                    <a:pt x="120" y="262"/>
                    <a:pt x="215" y="262"/>
                  </a:cubicBezTo>
                  <a:lnTo>
                    <a:pt x="382" y="262"/>
                  </a:lnTo>
                  <a:cubicBezTo>
                    <a:pt x="620" y="262"/>
                    <a:pt x="834" y="429"/>
                    <a:pt x="905" y="643"/>
                  </a:cubicBezTo>
                  <a:cubicBezTo>
                    <a:pt x="905" y="691"/>
                    <a:pt x="929" y="738"/>
                    <a:pt x="929" y="786"/>
                  </a:cubicBezTo>
                  <a:lnTo>
                    <a:pt x="929" y="1048"/>
                  </a:lnTo>
                  <a:lnTo>
                    <a:pt x="1191" y="1048"/>
                  </a:lnTo>
                  <a:lnTo>
                    <a:pt x="1191" y="643"/>
                  </a:lnTo>
                  <a:lnTo>
                    <a:pt x="1191" y="54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6920601" y="1661861"/>
              <a:ext cx="69103" cy="19092"/>
            </a:xfrm>
            <a:custGeom>
              <a:avLst/>
              <a:gdLst/>
              <a:ahLst/>
              <a:cxnLst/>
              <a:rect l="l" t="t" r="r" b="b"/>
              <a:pathLst>
                <a:path w="2073" h="572" extrusionOk="0">
                  <a:moveTo>
                    <a:pt x="1310" y="262"/>
                  </a:moveTo>
                  <a:lnTo>
                    <a:pt x="0" y="262"/>
                  </a:lnTo>
                  <a:cubicBezTo>
                    <a:pt x="0" y="357"/>
                    <a:pt x="24" y="476"/>
                    <a:pt x="24" y="572"/>
                  </a:cubicBezTo>
                  <a:lnTo>
                    <a:pt x="1596" y="572"/>
                  </a:lnTo>
                  <a:cubicBezTo>
                    <a:pt x="1906" y="572"/>
                    <a:pt x="2072" y="95"/>
                    <a:pt x="1596" y="0"/>
                  </a:cubicBezTo>
                  <a:lnTo>
                    <a:pt x="1596" y="0"/>
                  </a:lnTo>
                  <a:cubicBezTo>
                    <a:pt x="1596" y="143"/>
                    <a:pt x="1453" y="262"/>
                    <a:pt x="1310" y="26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6697523" y="1841499"/>
              <a:ext cx="41302" cy="116087"/>
            </a:xfrm>
            <a:custGeom>
              <a:avLst/>
              <a:gdLst/>
              <a:ahLst/>
              <a:cxnLst/>
              <a:rect l="l" t="t" r="r" b="b"/>
              <a:pathLst>
                <a:path w="1239" h="3478" extrusionOk="0">
                  <a:moveTo>
                    <a:pt x="1239" y="3477"/>
                  </a:moveTo>
                  <a:lnTo>
                    <a:pt x="1239" y="0"/>
                  </a:lnTo>
                  <a:cubicBezTo>
                    <a:pt x="405" y="500"/>
                    <a:pt x="1" y="1262"/>
                    <a:pt x="1" y="2048"/>
                  </a:cubicBezTo>
                  <a:lnTo>
                    <a:pt x="1" y="3453"/>
                  </a:lnTo>
                  <a:lnTo>
                    <a:pt x="1239" y="345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6805495" y="1793802"/>
              <a:ext cx="73070" cy="52503"/>
            </a:xfrm>
            <a:custGeom>
              <a:avLst/>
              <a:gdLst/>
              <a:ahLst/>
              <a:cxnLst/>
              <a:rect l="l" t="t" r="r" b="b"/>
              <a:pathLst>
                <a:path w="2192" h="1573" extrusionOk="0">
                  <a:moveTo>
                    <a:pt x="1906" y="215"/>
                  </a:moveTo>
                  <a:cubicBezTo>
                    <a:pt x="1596" y="381"/>
                    <a:pt x="1334" y="477"/>
                    <a:pt x="1096" y="477"/>
                  </a:cubicBezTo>
                  <a:cubicBezTo>
                    <a:pt x="858" y="477"/>
                    <a:pt x="572" y="381"/>
                    <a:pt x="286" y="215"/>
                  </a:cubicBezTo>
                  <a:cubicBezTo>
                    <a:pt x="215" y="143"/>
                    <a:pt x="72" y="96"/>
                    <a:pt x="0" y="0"/>
                  </a:cubicBezTo>
                  <a:lnTo>
                    <a:pt x="0" y="215"/>
                  </a:lnTo>
                  <a:lnTo>
                    <a:pt x="0" y="834"/>
                  </a:lnTo>
                  <a:cubicBezTo>
                    <a:pt x="239" y="1310"/>
                    <a:pt x="667" y="1572"/>
                    <a:pt x="1096" y="1572"/>
                  </a:cubicBezTo>
                  <a:cubicBezTo>
                    <a:pt x="1524" y="1572"/>
                    <a:pt x="1953" y="1310"/>
                    <a:pt x="2191" y="834"/>
                  </a:cubicBezTo>
                  <a:lnTo>
                    <a:pt x="2191" y="215"/>
                  </a:lnTo>
                  <a:lnTo>
                    <a:pt x="2191" y="24"/>
                  </a:lnTo>
                  <a:cubicBezTo>
                    <a:pt x="2072" y="96"/>
                    <a:pt x="2001" y="143"/>
                    <a:pt x="1906" y="2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6826129" y="1599045"/>
              <a:ext cx="97672" cy="80340"/>
            </a:xfrm>
            <a:custGeom>
              <a:avLst/>
              <a:gdLst/>
              <a:ahLst/>
              <a:cxnLst/>
              <a:rect l="l" t="t" r="r" b="b"/>
              <a:pathLst>
                <a:path w="2930" h="2407" extrusionOk="0">
                  <a:moveTo>
                    <a:pt x="2692" y="1525"/>
                  </a:moveTo>
                  <a:cubicBezTo>
                    <a:pt x="2287" y="596"/>
                    <a:pt x="1334" y="1"/>
                    <a:pt x="453" y="1"/>
                  </a:cubicBezTo>
                  <a:cubicBezTo>
                    <a:pt x="310" y="1"/>
                    <a:pt x="143" y="25"/>
                    <a:pt x="1" y="72"/>
                  </a:cubicBezTo>
                  <a:cubicBezTo>
                    <a:pt x="739" y="215"/>
                    <a:pt x="1453" y="739"/>
                    <a:pt x="1787" y="1525"/>
                  </a:cubicBezTo>
                  <a:cubicBezTo>
                    <a:pt x="1882" y="1739"/>
                    <a:pt x="1930" y="1930"/>
                    <a:pt x="1977" y="2144"/>
                  </a:cubicBezTo>
                  <a:cubicBezTo>
                    <a:pt x="1977" y="2239"/>
                    <a:pt x="2001" y="2335"/>
                    <a:pt x="2001" y="2406"/>
                  </a:cubicBezTo>
                  <a:lnTo>
                    <a:pt x="2763" y="2406"/>
                  </a:lnTo>
                  <a:lnTo>
                    <a:pt x="2930" y="2406"/>
                  </a:lnTo>
                  <a:cubicBezTo>
                    <a:pt x="2858" y="2120"/>
                    <a:pt x="2811" y="1811"/>
                    <a:pt x="2692" y="152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6944402" y="1842300"/>
              <a:ext cx="42902" cy="116855"/>
            </a:xfrm>
            <a:custGeom>
              <a:avLst/>
              <a:gdLst/>
              <a:ahLst/>
              <a:cxnLst/>
              <a:rect l="l" t="t" r="r" b="b"/>
              <a:pathLst>
                <a:path w="1287" h="3501" extrusionOk="0">
                  <a:moveTo>
                    <a:pt x="1287" y="2072"/>
                  </a:moveTo>
                  <a:cubicBezTo>
                    <a:pt x="1287" y="1429"/>
                    <a:pt x="1001" y="834"/>
                    <a:pt x="501" y="357"/>
                  </a:cubicBezTo>
                  <a:cubicBezTo>
                    <a:pt x="358" y="214"/>
                    <a:pt x="168" y="95"/>
                    <a:pt x="1" y="0"/>
                  </a:cubicBezTo>
                  <a:lnTo>
                    <a:pt x="1" y="0"/>
                  </a:lnTo>
                  <a:lnTo>
                    <a:pt x="1" y="3501"/>
                  </a:lnTo>
                  <a:lnTo>
                    <a:pt x="1" y="3501"/>
                  </a:lnTo>
                  <a:lnTo>
                    <a:pt x="1263" y="3501"/>
                  </a:lnTo>
                  <a:lnTo>
                    <a:pt x="1263" y="207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6805495" y="1793802"/>
              <a:ext cx="73070" cy="44526"/>
            </a:xfrm>
            <a:custGeom>
              <a:avLst/>
              <a:gdLst/>
              <a:ahLst/>
              <a:cxnLst/>
              <a:rect l="l" t="t" r="r" b="b"/>
              <a:pathLst>
                <a:path w="2192" h="1334" extrusionOk="0">
                  <a:moveTo>
                    <a:pt x="1906" y="215"/>
                  </a:moveTo>
                  <a:cubicBezTo>
                    <a:pt x="1596" y="381"/>
                    <a:pt x="1334" y="477"/>
                    <a:pt x="1096" y="477"/>
                  </a:cubicBezTo>
                  <a:cubicBezTo>
                    <a:pt x="858" y="477"/>
                    <a:pt x="572" y="381"/>
                    <a:pt x="286" y="215"/>
                  </a:cubicBezTo>
                  <a:cubicBezTo>
                    <a:pt x="215" y="143"/>
                    <a:pt x="72" y="96"/>
                    <a:pt x="0" y="0"/>
                  </a:cubicBezTo>
                  <a:lnTo>
                    <a:pt x="0" y="215"/>
                  </a:lnTo>
                  <a:lnTo>
                    <a:pt x="0" y="477"/>
                  </a:lnTo>
                  <a:cubicBezTo>
                    <a:pt x="48" y="500"/>
                    <a:pt x="143" y="572"/>
                    <a:pt x="215" y="596"/>
                  </a:cubicBezTo>
                  <a:cubicBezTo>
                    <a:pt x="524" y="786"/>
                    <a:pt x="858" y="858"/>
                    <a:pt x="1096" y="858"/>
                  </a:cubicBezTo>
                  <a:cubicBezTo>
                    <a:pt x="1239" y="858"/>
                    <a:pt x="1429" y="834"/>
                    <a:pt x="1596" y="786"/>
                  </a:cubicBezTo>
                  <a:cubicBezTo>
                    <a:pt x="1882" y="691"/>
                    <a:pt x="1810" y="739"/>
                    <a:pt x="1810" y="1072"/>
                  </a:cubicBezTo>
                  <a:lnTo>
                    <a:pt x="1810" y="1334"/>
                  </a:lnTo>
                  <a:cubicBezTo>
                    <a:pt x="1953" y="1215"/>
                    <a:pt x="2120" y="1048"/>
                    <a:pt x="2191" y="858"/>
                  </a:cubicBezTo>
                  <a:lnTo>
                    <a:pt x="2191" y="620"/>
                  </a:lnTo>
                  <a:lnTo>
                    <a:pt x="2191" y="238"/>
                  </a:lnTo>
                  <a:lnTo>
                    <a:pt x="2191" y="72"/>
                  </a:lnTo>
                  <a:cubicBezTo>
                    <a:pt x="2072" y="96"/>
                    <a:pt x="2001" y="143"/>
                    <a:pt x="1906" y="2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6944402" y="1842300"/>
              <a:ext cx="42902" cy="115286"/>
            </a:xfrm>
            <a:custGeom>
              <a:avLst/>
              <a:gdLst/>
              <a:ahLst/>
              <a:cxnLst/>
              <a:rect l="l" t="t" r="r" b="b"/>
              <a:pathLst>
                <a:path w="1287" h="3454" extrusionOk="0">
                  <a:moveTo>
                    <a:pt x="1287" y="2072"/>
                  </a:moveTo>
                  <a:cubicBezTo>
                    <a:pt x="1287" y="1429"/>
                    <a:pt x="1001" y="834"/>
                    <a:pt x="501" y="357"/>
                  </a:cubicBezTo>
                  <a:cubicBezTo>
                    <a:pt x="358" y="214"/>
                    <a:pt x="168" y="95"/>
                    <a:pt x="1" y="0"/>
                  </a:cubicBezTo>
                  <a:lnTo>
                    <a:pt x="1" y="0"/>
                  </a:lnTo>
                  <a:lnTo>
                    <a:pt x="1" y="643"/>
                  </a:lnTo>
                  <a:cubicBezTo>
                    <a:pt x="525" y="953"/>
                    <a:pt x="739" y="1596"/>
                    <a:pt x="739" y="2191"/>
                  </a:cubicBezTo>
                  <a:lnTo>
                    <a:pt x="739" y="3453"/>
                  </a:lnTo>
                  <a:lnTo>
                    <a:pt x="1239" y="3453"/>
                  </a:lnTo>
                  <a:lnTo>
                    <a:pt x="1239" y="207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6770560" y="1820838"/>
              <a:ext cx="141340" cy="136748"/>
            </a:xfrm>
            <a:custGeom>
              <a:avLst/>
              <a:gdLst/>
              <a:ahLst/>
              <a:cxnLst/>
              <a:rect l="l" t="t" r="r" b="b"/>
              <a:pathLst>
                <a:path w="4240" h="4097" extrusionOk="0">
                  <a:moveTo>
                    <a:pt x="4240" y="4096"/>
                  </a:moveTo>
                  <a:lnTo>
                    <a:pt x="4240" y="238"/>
                  </a:lnTo>
                  <a:cubicBezTo>
                    <a:pt x="4168" y="214"/>
                    <a:pt x="4120" y="214"/>
                    <a:pt x="4025" y="167"/>
                  </a:cubicBezTo>
                  <a:lnTo>
                    <a:pt x="3215" y="0"/>
                  </a:lnTo>
                  <a:cubicBezTo>
                    <a:pt x="2977" y="476"/>
                    <a:pt x="2525" y="738"/>
                    <a:pt x="2120" y="738"/>
                  </a:cubicBezTo>
                  <a:cubicBezTo>
                    <a:pt x="1691" y="738"/>
                    <a:pt x="1239" y="476"/>
                    <a:pt x="1001" y="0"/>
                  </a:cubicBezTo>
                  <a:lnTo>
                    <a:pt x="215" y="167"/>
                  </a:lnTo>
                  <a:cubicBezTo>
                    <a:pt x="143" y="167"/>
                    <a:pt x="48" y="214"/>
                    <a:pt x="1" y="238"/>
                  </a:cubicBezTo>
                  <a:lnTo>
                    <a:pt x="1" y="4096"/>
                  </a:lnTo>
                  <a:lnTo>
                    <a:pt x="2072" y="409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6738792" y="1824810"/>
              <a:ext cx="32602" cy="132776"/>
            </a:xfrm>
            <a:custGeom>
              <a:avLst/>
              <a:gdLst/>
              <a:ahLst/>
              <a:cxnLst/>
              <a:rect l="l" t="t" r="r" b="b"/>
              <a:pathLst>
                <a:path w="978" h="3978" extrusionOk="0">
                  <a:moveTo>
                    <a:pt x="1" y="3977"/>
                  </a:moveTo>
                  <a:lnTo>
                    <a:pt x="977" y="3977"/>
                  </a:lnTo>
                  <a:lnTo>
                    <a:pt x="977" y="119"/>
                  </a:lnTo>
                  <a:cubicBezTo>
                    <a:pt x="977" y="48"/>
                    <a:pt x="930" y="0"/>
                    <a:pt x="858" y="0"/>
                  </a:cubicBezTo>
                  <a:lnTo>
                    <a:pt x="120" y="0"/>
                  </a:lnTo>
                  <a:cubicBezTo>
                    <a:pt x="72" y="0"/>
                    <a:pt x="1" y="48"/>
                    <a:pt x="1" y="119"/>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6911867" y="1824810"/>
              <a:ext cx="32568" cy="132776"/>
            </a:xfrm>
            <a:custGeom>
              <a:avLst/>
              <a:gdLst/>
              <a:ahLst/>
              <a:cxnLst/>
              <a:rect l="l" t="t" r="r" b="b"/>
              <a:pathLst>
                <a:path w="977" h="3978" extrusionOk="0">
                  <a:moveTo>
                    <a:pt x="1" y="3977"/>
                  </a:moveTo>
                  <a:lnTo>
                    <a:pt x="977" y="3977"/>
                  </a:lnTo>
                  <a:lnTo>
                    <a:pt x="977" y="119"/>
                  </a:lnTo>
                  <a:cubicBezTo>
                    <a:pt x="977" y="48"/>
                    <a:pt x="905" y="0"/>
                    <a:pt x="858" y="0"/>
                  </a:cubicBezTo>
                  <a:lnTo>
                    <a:pt x="143" y="0"/>
                  </a:lnTo>
                  <a:cubicBezTo>
                    <a:pt x="72" y="0"/>
                    <a:pt x="24" y="48"/>
                    <a:pt x="24" y="119"/>
                  </a:cubicBezTo>
                  <a:lnTo>
                    <a:pt x="24" y="397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6867398" y="1821606"/>
              <a:ext cx="42902" cy="26268"/>
            </a:xfrm>
            <a:custGeom>
              <a:avLst/>
              <a:gdLst/>
              <a:ahLst/>
              <a:cxnLst/>
              <a:rect l="l" t="t" r="r" b="b"/>
              <a:pathLst>
                <a:path w="1287" h="787" extrusionOk="0">
                  <a:moveTo>
                    <a:pt x="1120" y="191"/>
                  </a:moveTo>
                  <a:lnTo>
                    <a:pt x="310" y="1"/>
                  </a:lnTo>
                  <a:cubicBezTo>
                    <a:pt x="215" y="144"/>
                    <a:pt x="120" y="310"/>
                    <a:pt x="1" y="429"/>
                  </a:cubicBezTo>
                  <a:cubicBezTo>
                    <a:pt x="430" y="501"/>
                    <a:pt x="930" y="596"/>
                    <a:pt x="1287" y="787"/>
                  </a:cubicBezTo>
                  <a:lnTo>
                    <a:pt x="1287" y="239"/>
                  </a:lnTo>
                  <a:cubicBezTo>
                    <a:pt x="1239" y="215"/>
                    <a:pt x="1168" y="191"/>
                    <a:pt x="1120" y="1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6738792" y="1824810"/>
              <a:ext cx="32602" cy="23064"/>
            </a:xfrm>
            <a:custGeom>
              <a:avLst/>
              <a:gdLst/>
              <a:ahLst/>
              <a:cxnLst/>
              <a:rect l="l" t="t" r="r" b="b"/>
              <a:pathLst>
                <a:path w="978" h="691" extrusionOk="0">
                  <a:moveTo>
                    <a:pt x="858" y="0"/>
                  </a:moveTo>
                  <a:lnTo>
                    <a:pt x="120" y="0"/>
                  </a:lnTo>
                  <a:cubicBezTo>
                    <a:pt x="72" y="0"/>
                    <a:pt x="1" y="48"/>
                    <a:pt x="1" y="119"/>
                  </a:cubicBezTo>
                  <a:lnTo>
                    <a:pt x="1" y="500"/>
                  </a:lnTo>
                  <a:lnTo>
                    <a:pt x="1" y="691"/>
                  </a:lnTo>
                  <a:cubicBezTo>
                    <a:pt x="1" y="619"/>
                    <a:pt x="72" y="572"/>
                    <a:pt x="120" y="572"/>
                  </a:cubicBezTo>
                  <a:lnTo>
                    <a:pt x="834" y="572"/>
                  </a:lnTo>
                  <a:cubicBezTo>
                    <a:pt x="906" y="572"/>
                    <a:pt x="954" y="619"/>
                    <a:pt x="954" y="691"/>
                  </a:cubicBezTo>
                  <a:lnTo>
                    <a:pt x="954" y="95"/>
                  </a:lnTo>
                  <a:lnTo>
                    <a:pt x="954" y="95"/>
                  </a:lnTo>
                  <a:cubicBezTo>
                    <a:pt x="977" y="48"/>
                    <a:pt x="930" y="0"/>
                    <a:pt x="858" y="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6911867" y="1824810"/>
              <a:ext cx="32568" cy="23064"/>
            </a:xfrm>
            <a:custGeom>
              <a:avLst/>
              <a:gdLst/>
              <a:ahLst/>
              <a:cxnLst/>
              <a:rect l="l" t="t" r="r" b="b"/>
              <a:pathLst>
                <a:path w="977" h="691" extrusionOk="0">
                  <a:moveTo>
                    <a:pt x="834" y="0"/>
                  </a:moveTo>
                  <a:lnTo>
                    <a:pt x="120" y="0"/>
                  </a:lnTo>
                  <a:cubicBezTo>
                    <a:pt x="48" y="0"/>
                    <a:pt x="1" y="48"/>
                    <a:pt x="1" y="119"/>
                  </a:cubicBezTo>
                  <a:lnTo>
                    <a:pt x="1" y="643"/>
                  </a:lnTo>
                  <a:lnTo>
                    <a:pt x="1" y="691"/>
                  </a:lnTo>
                  <a:cubicBezTo>
                    <a:pt x="1" y="619"/>
                    <a:pt x="48" y="572"/>
                    <a:pt x="120" y="572"/>
                  </a:cubicBezTo>
                  <a:lnTo>
                    <a:pt x="834" y="572"/>
                  </a:lnTo>
                  <a:cubicBezTo>
                    <a:pt x="882" y="572"/>
                    <a:pt x="953" y="619"/>
                    <a:pt x="953" y="691"/>
                  </a:cubicBezTo>
                  <a:lnTo>
                    <a:pt x="953" y="500"/>
                  </a:lnTo>
                  <a:lnTo>
                    <a:pt x="953" y="119"/>
                  </a:lnTo>
                  <a:cubicBezTo>
                    <a:pt x="977" y="48"/>
                    <a:pt x="905" y="0"/>
                    <a:pt x="834" y="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6802328" y="1707021"/>
              <a:ext cx="11134" cy="19259"/>
            </a:xfrm>
            <a:custGeom>
              <a:avLst/>
              <a:gdLst/>
              <a:ahLst/>
              <a:cxnLst/>
              <a:rect l="l" t="t" r="r" b="b"/>
              <a:pathLst>
                <a:path w="334" h="577" extrusionOk="0">
                  <a:moveTo>
                    <a:pt x="120" y="1"/>
                  </a:moveTo>
                  <a:cubicBezTo>
                    <a:pt x="57" y="1"/>
                    <a:pt x="0" y="81"/>
                    <a:pt x="0" y="124"/>
                  </a:cubicBezTo>
                  <a:lnTo>
                    <a:pt x="0" y="409"/>
                  </a:lnTo>
                  <a:cubicBezTo>
                    <a:pt x="0" y="481"/>
                    <a:pt x="72" y="552"/>
                    <a:pt x="143" y="576"/>
                  </a:cubicBezTo>
                  <a:cubicBezTo>
                    <a:pt x="238" y="576"/>
                    <a:pt x="334" y="528"/>
                    <a:pt x="334" y="433"/>
                  </a:cubicBezTo>
                  <a:lnTo>
                    <a:pt x="334" y="171"/>
                  </a:lnTo>
                  <a:cubicBezTo>
                    <a:pt x="334" y="86"/>
                    <a:pt x="257" y="1"/>
                    <a:pt x="173" y="1"/>
                  </a:cubicBezTo>
                  <a:cubicBezTo>
                    <a:pt x="163" y="1"/>
                    <a:pt x="153" y="2"/>
                    <a:pt x="143" y="5"/>
                  </a:cubicBezTo>
                  <a:cubicBezTo>
                    <a:pt x="135" y="2"/>
                    <a:pt x="128" y="1"/>
                    <a:pt x="12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6869798" y="1704785"/>
              <a:ext cx="11134" cy="20026"/>
            </a:xfrm>
            <a:custGeom>
              <a:avLst/>
              <a:gdLst/>
              <a:ahLst/>
              <a:cxnLst/>
              <a:rect l="l" t="t" r="r" b="b"/>
              <a:pathLst>
                <a:path w="334" h="600" extrusionOk="0">
                  <a:moveTo>
                    <a:pt x="191" y="0"/>
                  </a:moveTo>
                  <a:cubicBezTo>
                    <a:pt x="96" y="0"/>
                    <a:pt x="0" y="48"/>
                    <a:pt x="0" y="143"/>
                  </a:cubicBezTo>
                  <a:lnTo>
                    <a:pt x="0" y="405"/>
                  </a:lnTo>
                  <a:cubicBezTo>
                    <a:pt x="0" y="500"/>
                    <a:pt x="72" y="548"/>
                    <a:pt x="143" y="595"/>
                  </a:cubicBezTo>
                  <a:cubicBezTo>
                    <a:pt x="153" y="598"/>
                    <a:pt x="163" y="599"/>
                    <a:pt x="173" y="599"/>
                  </a:cubicBezTo>
                  <a:cubicBezTo>
                    <a:pt x="258" y="599"/>
                    <a:pt x="334" y="514"/>
                    <a:pt x="334" y="429"/>
                  </a:cubicBezTo>
                  <a:lnTo>
                    <a:pt x="334" y="167"/>
                  </a:lnTo>
                  <a:cubicBezTo>
                    <a:pt x="334" y="72"/>
                    <a:pt x="262" y="24"/>
                    <a:pt x="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6818196" y="1762962"/>
              <a:ext cx="47669" cy="18157"/>
            </a:xfrm>
            <a:custGeom>
              <a:avLst/>
              <a:gdLst/>
              <a:ahLst/>
              <a:cxnLst/>
              <a:rect l="l" t="t" r="r" b="b"/>
              <a:pathLst>
                <a:path w="1430" h="544" extrusionOk="0">
                  <a:moveTo>
                    <a:pt x="204" y="0"/>
                  </a:moveTo>
                  <a:cubicBezTo>
                    <a:pt x="151" y="0"/>
                    <a:pt x="100" y="25"/>
                    <a:pt x="72" y="67"/>
                  </a:cubicBezTo>
                  <a:cubicBezTo>
                    <a:pt x="0" y="115"/>
                    <a:pt x="24" y="234"/>
                    <a:pt x="96" y="305"/>
                  </a:cubicBezTo>
                  <a:cubicBezTo>
                    <a:pt x="310" y="448"/>
                    <a:pt x="501" y="543"/>
                    <a:pt x="715" y="543"/>
                  </a:cubicBezTo>
                  <a:cubicBezTo>
                    <a:pt x="929" y="543"/>
                    <a:pt x="1143" y="448"/>
                    <a:pt x="1334" y="305"/>
                  </a:cubicBezTo>
                  <a:cubicBezTo>
                    <a:pt x="1405" y="234"/>
                    <a:pt x="1429" y="162"/>
                    <a:pt x="1382" y="67"/>
                  </a:cubicBezTo>
                  <a:cubicBezTo>
                    <a:pt x="1340" y="25"/>
                    <a:pt x="1291" y="0"/>
                    <a:pt x="1247" y="0"/>
                  </a:cubicBezTo>
                  <a:cubicBezTo>
                    <a:pt x="1216" y="0"/>
                    <a:pt x="1187" y="13"/>
                    <a:pt x="1167" y="43"/>
                  </a:cubicBezTo>
                  <a:cubicBezTo>
                    <a:pt x="1001" y="162"/>
                    <a:pt x="852" y="222"/>
                    <a:pt x="712" y="222"/>
                  </a:cubicBezTo>
                  <a:cubicBezTo>
                    <a:pt x="572" y="222"/>
                    <a:pt x="441" y="162"/>
                    <a:pt x="310" y="43"/>
                  </a:cubicBezTo>
                  <a:cubicBezTo>
                    <a:pt x="280" y="13"/>
                    <a:pt x="242" y="0"/>
                    <a:pt x="2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6695923" y="1594272"/>
              <a:ext cx="297748" cy="369656"/>
            </a:xfrm>
            <a:custGeom>
              <a:avLst/>
              <a:gdLst/>
              <a:ahLst/>
              <a:cxnLst/>
              <a:rect l="l" t="t" r="r" b="b"/>
              <a:pathLst>
                <a:path w="8932" h="11075" extrusionOk="0">
                  <a:moveTo>
                    <a:pt x="4597" y="1692"/>
                  </a:moveTo>
                  <a:cubicBezTo>
                    <a:pt x="4716" y="1692"/>
                    <a:pt x="4811" y="1787"/>
                    <a:pt x="4811" y="1906"/>
                  </a:cubicBezTo>
                  <a:lnTo>
                    <a:pt x="4811" y="2430"/>
                  </a:lnTo>
                  <a:lnTo>
                    <a:pt x="3883" y="2430"/>
                  </a:lnTo>
                  <a:lnTo>
                    <a:pt x="3883" y="1906"/>
                  </a:lnTo>
                  <a:cubicBezTo>
                    <a:pt x="3883" y="1787"/>
                    <a:pt x="3954" y="1692"/>
                    <a:pt x="4097" y="1692"/>
                  </a:cubicBezTo>
                  <a:close/>
                  <a:moveTo>
                    <a:pt x="4359" y="358"/>
                  </a:moveTo>
                  <a:cubicBezTo>
                    <a:pt x="5359" y="358"/>
                    <a:pt x="6502" y="1192"/>
                    <a:pt x="6621" y="2430"/>
                  </a:cubicBezTo>
                  <a:lnTo>
                    <a:pt x="5169" y="2430"/>
                  </a:lnTo>
                  <a:lnTo>
                    <a:pt x="5169" y="1906"/>
                  </a:lnTo>
                  <a:cubicBezTo>
                    <a:pt x="5169" y="1596"/>
                    <a:pt x="4931" y="1358"/>
                    <a:pt x="4621" y="1358"/>
                  </a:cubicBezTo>
                  <a:lnTo>
                    <a:pt x="4097" y="1358"/>
                  </a:lnTo>
                  <a:cubicBezTo>
                    <a:pt x="3787" y="1358"/>
                    <a:pt x="3549" y="1596"/>
                    <a:pt x="3549" y="1906"/>
                  </a:cubicBezTo>
                  <a:lnTo>
                    <a:pt x="3549" y="2430"/>
                  </a:lnTo>
                  <a:lnTo>
                    <a:pt x="2097" y="2430"/>
                  </a:lnTo>
                  <a:cubicBezTo>
                    <a:pt x="2168" y="1215"/>
                    <a:pt x="3311" y="358"/>
                    <a:pt x="4359" y="358"/>
                  </a:cubicBezTo>
                  <a:close/>
                  <a:moveTo>
                    <a:pt x="6836" y="1906"/>
                  </a:moveTo>
                  <a:lnTo>
                    <a:pt x="8312" y="2192"/>
                  </a:lnTo>
                  <a:cubicBezTo>
                    <a:pt x="8336" y="2192"/>
                    <a:pt x="8503" y="2239"/>
                    <a:pt x="8503" y="2311"/>
                  </a:cubicBezTo>
                  <a:cubicBezTo>
                    <a:pt x="8503" y="2382"/>
                    <a:pt x="8431" y="2430"/>
                    <a:pt x="8336" y="2430"/>
                  </a:cubicBezTo>
                  <a:lnTo>
                    <a:pt x="6907" y="2430"/>
                  </a:lnTo>
                  <a:cubicBezTo>
                    <a:pt x="6907" y="2263"/>
                    <a:pt x="6883" y="2073"/>
                    <a:pt x="6836" y="1906"/>
                  </a:cubicBezTo>
                  <a:close/>
                  <a:moveTo>
                    <a:pt x="1978" y="3311"/>
                  </a:moveTo>
                  <a:lnTo>
                    <a:pt x="1978" y="3835"/>
                  </a:lnTo>
                  <a:lnTo>
                    <a:pt x="1978" y="4049"/>
                  </a:lnTo>
                  <a:cubicBezTo>
                    <a:pt x="1858" y="4026"/>
                    <a:pt x="1787" y="3930"/>
                    <a:pt x="1739" y="3835"/>
                  </a:cubicBezTo>
                  <a:cubicBezTo>
                    <a:pt x="1620" y="3668"/>
                    <a:pt x="1620" y="3454"/>
                    <a:pt x="1644" y="3359"/>
                  </a:cubicBezTo>
                  <a:cubicBezTo>
                    <a:pt x="1668" y="3335"/>
                    <a:pt x="1668" y="3311"/>
                    <a:pt x="1763" y="3311"/>
                  </a:cubicBezTo>
                  <a:close/>
                  <a:moveTo>
                    <a:pt x="7002" y="3335"/>
                  </a:moveTo>
                  <a:cubicBezTo>
                    <a:pt x="7074" y="3335"/>
                    <a:pt x="7098" y="3359"/>
                    <a:pt x="7121" y="3383"/>
                  </a:cubicBezTo>
                  <a:cubicBezTo>
                    <a:pt x="7193" y="3478"/>
                    <a:pt x="7145" y="3692"/>
                    <a:pt x="7026" y="3859"/>
                  </a:cubicBezTo>
                  <a:cubicBezTo>
                    <a:pt x="7002" y="3930"/>
                    <a:pt x="6907" y="4049"/>
                    <a:pt x="6788" y="4073"/>
                  </a:cubicBezTo>
                  <a:lnTo>
                    <a:pt x="6788" y="3859"/>
                  </a:lnTo>
                  <a:lnTo>
                    <a:pt x="6788" y="3335"/>
                  </a:lnTo>
                  <a:close/>
                  <a:moveTo>
                    <a:pt x="2263" y="5050"/>
                  </a:moveTo>
                  <a:lnTo>
                    <a:pt x="2263" y="5097"/>
                  </a:lnTo>
                  <a:cubicBezTo>
                    <a:pt x="2430" y="5383"/>
                    <a:pt x="2716" y="5716"/>
                    <a:pt x="3025" y="5978"/>
                  </a:cubicBezTo>
                  <a:lnTo>
                    <a:pt x="644" y="5978"/>
                  </a:lnTo>
                  <a:lnTo>
                    <a:pt x="644" y="6002"/>
                  </a:lnTo>
                  <a:cubicBezTo>
                    <a:pt x="525" y="6002"/>
                    <a:pt x="430" y="5931"/>
                    <a:pt x="430" y="5812"/>
                  </a:cubicBezTo>
                  <a:lnTo>
                    <a:pt x="430" y="5264"/>
                  </a:lnTo>
                  <a:cubicBezTo>
                    <a:pt x="430" y="5145"/>
                    <a:pt x="501" y="5050"/>
                    <a:pt x="644" y="5050"/>
                  </a:cubicBezTo>
                  <a:close/>
                  <a:moveTo>
                    <a:pt x="8217" y="5097"/>
                  </a:moveTo>
                  <a:cubicBezTo>
                    <a:pt x="8288" y="5097"/>
                    <a:pt x="8288" y="5097"/>
                    <a:pt x="8288" y="5121"/>
                  </a:cubicBezTo>
                  <a:lnTo>
                    <a:pt x="8288" y="5978"/>
                  </a:lnTo>
                  <a:cubicBezTo>
                    <a:pt x="8288" y="6002"/>
                    <a:pt x="8265" y="6002"/>
                    <a:pt x="8265" y="6002"/>
                  </a:cubicBezTo>
                  <a:lnTo>
                    <a:pt x="5716" y="6002"/>
                  </a:lnTo>
                  <a:cubicBezTo>
                    <a:pt x="6050" y="5740"/>
                    <a:pt x="6312" y="5407"/>
                    <a:pt x="6479" y="5121"/>
                  </a:cubicBezTo>
                  <a:lnTo>
                    <a:pt x="6479" y="5097"/>
                  </a:lnTo>
                  <a:close/>
                  <a:moveTo>
                    <a:pt x="6502" y="2763"/>
                  </a:moveTo>
                  <a:lnTo>
                    <a:pt x="6502" y="3859"/>
                  </a:lnTo>
                  <a:cubicBezTo>
                    <a:pt x="6502" y="4192"/>
                    <a:pt x="6383" y="4621"/>
                    <a:pt x="6193" y="4954"/>
                  </a:cubicBezTo>
                  <a:cubicBezTo>
                    <a:pt x="6050" y="5288"/>
                    <a:pt x="5716" y="5621"/>
                    <a:pt x="5359" y="5883"/>
                  </a:cubicBezTo>
                  <a:cubicBezTo>
                    <a:pt x="5006" y="6148"/>
                    <a:pt x="4672" y="6290"/>
                    <a:pt x="4436" y="6290"/>
                  </a:cubicBezTo>
                  <a:cubicBezTo>
                    <a:pt x="4418" y="6290"/>
                    <a:pt x="4400" y="6290"/>
                    <a:pt x="4383" y="6288"/>
                  </a:cubicBezTo>
                  <a:cubicBezTo>
                    <a:pt x="4366" y="6290"/>
                    <a:pt x="4348" y="6290"/>
                    <a:pt x="4330" y="6290"/>
                  </a:cubicBezTo>
                  <a:cubicBezTo>
                    <a:pt x="4093" y="6290"/>
                    <a:pt x="3762" y="6148"/>
                    <a:pt x="3430" y="5883"/>
                  </a:cubicBezTo>
                  <a:cubicBezTo>
                    <a:pt x="3073" y="5621"/>
                    <a:pt x="2763" y="5264"/>
                    <a:pt x="2597" y="4978"/>
                  </a:cubicBezTo>
                  <a:cubicBezTo>
                    <a:pt x="2430" y="4621"/>
                    <a:pt x="2311" y="4192"/>
                    <a:pt x="2311" y="3859"/>
                  </a:cubicBezTo>
                  <a:lnTo>
                    <a:pt x="2311" y="3002"/>
                  </a:lnTo>
                  <a:lnTo>
                    <a:pt x="2311" y="2763"/>
                  </a:lnTo>
                  <a:close/>
                  <a:moveTo>
                    <a:pt x="5312" y="6312"/>
                  </a:moveTo>
                  <a:lnTo>
                    <a:pt x="5312" y="6788"/>
                  </a:lnTo>
                  <a:cubicBezTo>
                    <a:pt x="5097" y="7169"/>
                    <a:pt x="4764" y="7383"/>
                    <a:pt x="4359" y="7407"/>
                  </a:cubicBezTo>
                  <a:cubicBezTo>
                    <a:pt x="3978" y="7407"/>
                    <a:pt x="3621" y="7169"/>
                    <a:pt x="3406" y="6788"/>
                  </a:cubicBezTo>
                  <a:lnTo>
                    <a:pt x="3406" y="6312"/>
                  </a:lnTo>
                  <a:cubicBezTo>
                    <a:pt x="3740" y="6526"/>
                    <a:pt x="4049" y="6645"/>
                    <a:pt x="4359" y="6645"/>
                  </a:cubicBezTo>
                  <a:lnTo>
                    <a:pt x="4383" y="6645"/>
                  </a:lnTo>
                  <a:cubicBezTo>
                    <a:pt x="4716" y="6598"/>
                    <a:pt x="5002" y="6478"/>
                    <a:pt x="5312" y="6312"/>
                  </a:cubicBezTo>
                  <a:close/>
                  <a:moveTo>
                    <a:pt x="3144" y="6336"/>
                  </a:moveTo>
                  <a:lnTo>
                    <a:pt x="3144" y="6669"/>
                  </a:lnTo>
                  <a:lnTo>
                    <a:pt x="2478" y="6812"/>
                  </a:lnTo>
                  <a:cubicBezTo>
                    <a:pt x="2454" y="6812"/>
                    <a:pt x="2406" y="6812"/>
                    <a:pt x="2382" y="6836"/>
                  </a:cubicBezTo>
                  <a:cubicBezTo>
                    <a:pt x="2335" y="6788"/>
                    <a:pt x="2240" y="6717"/>
                    <a:pt x="2144" y="6717"/>
                  </a:cubicBezTo>
                  <a:lnTo>
                    <a:pt x="1430" y="6717"/>
                  </a:lnTo>
                  <a:cubicBezTo>
                    <a:pt x="1263" y="6764"/>
                    <a:pt x="1144" y="6883"/>
                    <a:pt x="1144" y="7026"/>
                  </a:cubicBezTo>
                  <a:lnTo>
                    <a:pt x="1144" y="7360"/>
                  </a:lnTo>
                  <a:cubicBezTo>
                    <a:pt x="1073" y="7383"/>
                    <a:pt x="1025" y="7431"/>
                    <a:pt x="954" y="7479"/>
                  </a:cubicBezTo>
                  <a:cubicBezTo>
                    <a:pt x="954" y="7074"/>
                    <a:pt x="1001" y="6693"/>
                    <a:pt x="1049" y="6336"/>
                  </a:cubicBezTo>
                  <a:close/>
                  <a:moveTo>
                    <a:pt x="7717" y="6359"/>
                  </a:moveTo>
                  <a:cubicBezTo>
                    <a:pt x="7788" y="6717"/>
                    <a:pt x="7812" y="7121"/>
                    <a:pt x="7812" y="7502"/>
                  </a:cubicBezTo>
                  <a:cubicBezTo>
                    <a:pt x="7741" y="7431"/>
                    <a:pt x="7693" y="7407"/>
                    <a:pt x="7598" y="7383"/>
                  </a:cubicBezTo>
                  <a:lnTo>
                    <a:pt x="7598" y="7074"/>
                  </a:lnTo>
                  <a:cubicBezTo>
                    <a:pt x="7622" y="6883"/>
                    <a:pt x="7479" y="6764"/>
                    <a:pt x="7336" y="6764"/>
                  </a:cubicBezTo>
                  <a:lnTo>
                    <a:pt x="6598" y="6764"/>
                  </a:lnTo>
                  <a:cubicBezTo>
                    <a:pt x="6502" y="6764"/>
                    <a:pt x="6407" y="6788"/>
                    <a:pt x="6359" y="6883"/>
                  </a:cubicBezTo>
                  <a:cubicBezTo>
                    <a:pt x="6312" y="6883"/>
                    <a:pt x="6288" y="6883"/>
                    <a:pt x="6288" y="6836"/>
                  </a:cubicBezTo>
                  <a:lnTo>
                    <a:pt x="5645" y="6693"/>
                  </a:lnTo>
                  <a:lnTo>
                    <a:pt x="5645" y="6359"/>
                  </a:lnTo>
                  <a:close/>
                  <a:moveTo>
                    <a:pt x="1120" y="7741"/>
                  </a:moveTo>
                  <a:lnTo>
                    <a:pt x="1120" y="10741"/>
                  </a:lnTo>
                  <a:lnTo>
                    <a:pt x="191" y="10741"/>
                  </a:lnTo>
                  <a:lnTo>
                    <a:pt x="191" y="9503"/>
                  </a:lnTo>
                  <a:cubicBezTo>
                    <a:pt x="191" y="8788"/>
                    <a:pt x="525" y="8193"/>
                    <a:pt x="1120" y="7741"/>
                  </a:cubicBezTo>
                  <a:close/>
                  <a:moveTo>
                    <a:pt x="5597" y="7026"/>
                  </a:moveTo>
                  <a:cubicBezTo>
                    <a:pt x="5597" y="7026"/>
                    <a:pt x="6312" y="7169"/>
                    <a:pt x="6336" y="7169"/>
                  </a:cubicBezTo>
                  <a:lnTo>
                    <a:pt x="6336" y="8669"/>
                  </a:lnTo>
                  <a:cubicBezTo>
                    <a:pt x="6336" y="8741"/>
                    <a:pt x="6407" y="8812"/>
                    <a:pt x="6502" y="8836"/>
                  </a:cubicBezTo>
                  <a:cubicBezTo>
                    <a:pt x="6574" y="8836"/>
                    <a:pt x="6669" y="8788"/>
                    <a:pt x="6669" y="8693"/>
                  </a:cubicBezTo>
                  <a:lnTo>
                    <a:pt x="6669" y="7050"/>
                  </a:lnTo>
                  <a:lnTo>
                    <a:pt x="7336" y="7050"/>
                  </a:lnTo>
                  <a:lnTo>
                    <a:pt x="7336" y="10741"/>
                  </a:lnTo>
                  <a:lnTo>
                    <a:pt x="6645" y="10741"/>
                  </a:lnTo>
                  <a:lnTo>
                    <a:pt x="6645" y="9408"/>
                  </a:lnTo>
                  <a:cubicBezTo>
                    <a:pt x="6645" y="9312"/>
                    <a:pt x="6574" y="9265"/>
                    <a:pt x="6502" y="9217"/>
                  </a:cubicBezTo>
                  <a:cubicBezTo>
                    <a:pt x="6407" y="9217"/>
                    <a:pt x="6312" y="9289"/>
                    <a:pt x="6312" y="9384"/>
                  </a:cubicBezTo>
                  <a:lnTo>
                    <a:pt x="6312" y="10717"/>
                  </a:lnTo>
                  <a:lnTo>
                    <a:pt x="2454" y="10717"/>
                  </a:lnTo>
                  <a:lnTo>
                    <a:pt x="2454" y="9384"/>
                  </a:lnTo>
                  <a:cubicBezTo>
                    <a:pt x="2454" y="9312"/>
                    <a:pt x="2382" y="9217"/>
                    <a:pt x="2335" y="9217"/>
                  </a:cubicBezTo>
                  <a:cubicBezTo>
                    <a:pt x="2322" y="9215"/>
                    <a:pt x="2310" y="9213"/>
                    <a:pt x="2297" y="9213"/>
                  </a:cubicBezTo>
                  <a:cubicBezTo>
                    <a:pt x="2192" y="9213"/>
                    <a:pt x="2097" y="9299"/>
                    <a:pt x="2097" y="9384"/>
                  </a:cubicBezTo>
                  <a:lnTo>
                    <a:pt x="2097" y="10717"/>
                  </a:lnTo>
                  <a:lnTo>
                    <a:pt x="1430" y="10717"/>
                  </a:lnTo>
                  <a:lnTo>
                    <a:pt x="1430" y="7050"/>
                  </a:lnTo>
                  <a:lnTo>
                    <a:pt x="2120" y="7050"/>
                  </a:lnTo>
                  <a:lnTo>
                    <a:pt x="2120" y="8622"/>
                  </a:lnTo>
                  <a:cubicBezTo>
                    <a:pt x="2120" y="8717"/>
                    <a:pt x="2168" y="8788"/>
                    <a:pt x="2263" y="8812"/>
                  </a:cubicBezTo>
                  <a:cubicBezTo>
                    <a:pt x="2359" y="8812"/>
                    <a:pt x="2454" y="8741"/>
                    <a:pt x="2454" y="8669"/>
                  </a:cubicBezTo>
                  <a:lnTo>
                    <a:pt x="2454" y="7193"/>
                  </a:lnTo>
                  <a:cubicBezTo>
                    <a:pt x="2478" y="7193"/>
                    <a:pt x="2501" y="7193"/>
                    <a:pt x="2525" y="7169"/>
                  </a:cubicBezTo>
                  <a:lnTo>
                    <a:pt x="3216" y="7026"/>
                  </a:lnTo>
                  <a:cubicBezTo>
                    <a:pt x="3478" y="7479"/>
                    <a:pt x="3907" y="7741"/>
                    <a:pt x="4407" y="7741"/>
                  </a:cubicBezTo>
                  <a:cubicBezTo>
                    <a:pt x="4883" y="7717"/>
                    <a:pt x="5335" y="7431"/>
                    <a:pt x="5597" y="7026"/>
                  </a:cubicBezTo>
                  <a:close/>
                  <a:moveTo>
                    <a:pt x="7622" y="7741"/>
                  </a:moveTo>
                  <a:cubicBezTo>
                    <a:pt x="7717" y="7788"/>
                    <a:pt x="7812" y="7860"/>
                    <a:pt x="7860" y="7955"/>
                  </a:cubicBezTo>
                  <a:cubicBezTo>
                    <a:pt x="8312" y="8360"/>
                    <a:pt x="8574" y="8908"/>
                    <a:pt x="8574" y="9527"/>
                  </a:cubicBezTo>
                  <a:lnTo>
                    <a:pt x="8574" y="10741"/>
                  </a:lnTo>
                  <a:lnTo>
                    <a:pt x="7622" y="10741"/>
                  </a:lnTo>
                  <a:lnTo>
                    <a:pt x="7622" y="7741"/>
                  </a:lnTo>
                  <a:close/>
                  <a:moveTo>
                    <a:pt x="4454" y="1"/>
                  </a:moveTo>
                  <a:cubicBezTo>
                    <a:pt x="3811" y="1"/>
                    <a:pt x="3168" y="263"/>
                    <a:pt x="2692" y="715"/>
                  </a:cubicBezTo>
                  <a:cubicBezTo>
                    <a:pt x="2120" y="1239"/>
                    <a:pt x="1835" y="1954"/>
                    <a:pt x="1882" y="2716"/>
                  </a:cubicBezTo>
                  <a:lnTo>
                    <a:pt x="2120" y="2716"/>
                  </a:lnTo>
                  <a:lnTo>
                    <a:pt x="2120" y="2954"/>
                  </a:lnTo>
                  <a:lnTo>
                    <a:pt x="1906" y="2954"/>
                  </a:lnTo>
                  <a:cubicBezTo>
                    <a:pt x="1739" y="2954"/>
                    <a:pt x="1573" y="3025"/>
                    <a:pt x="1525" y="3192"/>
                  </a:cubicBezTo>
                  <a:cubicBezTo>
                    <a:pt x="1406" y="3383"/>
                    <a:pt x="1430" y="3716"/>
                    <a:pt x="1620" y="3978"/>
                  </a:cubicBezTo>
                  <a:cubicBezTo>
                    <a:pt x="1763" y="4192"/>
                    <a:pt x="1978" y="4335"/>
                    <a:pt x="2216" y="4383"/>
                  </a:cubicBezTo>
                  <a:cubicBezTo>
                    <a:pt x="2240" y="4502"/>
                    <a:pt x="2263" y="4621"/>
                    <a:pt x="2335" y="4740"/>
                  </a:cubicBezTo>
                  <a:lnTo>
                    <a:pt x="811" y="4740"/>
                  </a:lnTo>
                  <a:cubicBezTo>
                    <a:pt x="501" y="4740"/>
                    <a:pt x="263" y="4978"/>
                    <a:pt x="263" y="5264"/>
                  </a:cubicBezTo>
                  <a:lnTo>
                    <a:pt x="263" y="5764"/>
                  </a:lnTo>
                  <a:cubicBezTo>
                    <a:pt x="263" y="6074"/>
                    <a:pt x="501" y="6312"/>
                    <a:pt x="787" y="6312"/>
                  </a:cubicBezTo>
                  <a:lnTo>
                    <a:pt x="811" y="6312"/>
                  </a:lnTo>
                  <a:cubicBezTo>
                    <a:pt x="739" y="6764"/>
                    <a:pt x="715" y="7240"/>
                    <a:pt x="739" y="7717"/>
                  </a:cubicBezTo>
                  <a:cubicBezTo>
                    <a:pt x="596" y="7860"/>
                    <a:pt x="453" y="8026"/>
                    <a:pt x="334" y="8241"/>
                  </a:cubicBezTo>
                  <a:cubicBezTo>
                    <a:pt x="120" y="8622"/>
                    <a:pt x="1" y="9050"/>
                    <a:pt x="1" y="9503"/>
                  </a:cubicBezTo>
                  <a:lnTo>
                    <a:pt x="1" y="11075"/>
                  </a:lnTo>
                  <a:lnTo>
                    <a:pt x="8908" y="11075"/>
                  </a:lnTo>
                  <a:lnTo>
                    <a:pt x="8908" y="9527"/>
                  </a:lnTo>
                  <a:cubicBezTo>
                    <a:pt x="8884" y="9050"/>
                    <a:pt x="8765" y="8622"/>
                    <a:pt x="8550" y="8241"/>
                  </a:cubicBezTo>
                  <a:cubicBezTo>
                    <a:pt x="8431" y="8074"/>
                    <a:pt x="8312" y="7883"/>
                    <a:pt x="8146" y="7741"/>
                  </a:cubicBezTo>
                  <a:cubicBezTo>
                    <a:pt x="8146" y="7264"/>
                    <a:pt x="8146" y="6788"/>
                    <a:pt x="8074" y="6336"/>
                  </a:cubicBezTo>
                  <a:lnTo>
                    <a:pt x="8288" y="6336"/>
                  </a:lnTo>
                  <a:cubicBezTo>
                    <a:pt x="8503" y="6336"/>
                    <a:pt x="8646" y="5978"/>
                    <a:pt x="8646" y="5978"/>
                  </a:cubicBezTo>
                  <a:lnTo>
                    <a:pt x="8646" y="5121"/>
                  </a:lnTo>
                  <a:cubicBezTo>
                    <a:pt x="8646" y="4907"/>
                    <a:pt x="8503" y="4764"/>
                    <a:pt x="8288" y="4764"/>
                  </a:cubicBezTo>
                  <a:lnTo>
                    <a:pt x="6645" y="4764"/>
                  </a:lnTo>
                  <a:cubicBezTo>
                    <a:pt x="6669" y="4645"/>
                    <a:pt x="6740" y="4526"/>
                    <a:pt x="6764" y="4407"/>
                  </a:cubicBezTo>
                  <a:cubicBezTo>
                    <a:pt x="7002" y="4383"/>
                    <a:pt x="7217" y="4264"/>
                    <a:pt x="7360" y="4026"/>
                  </a:cubicBezTo>
                  <a:cubicBezTo>
                    <a:pt x="7550" y="3740"/>
                    <a:pt x="7574" y="3430"/>
                    <a:pt x="7455" y="3216"/>
                  </a:cubicBezTo>
                  <a:cubicBezTo>
                    <a:pt x="7360" y="3073"/>
                    <a:pt x="7241" y="2978"/>
                    <a:pt x="7074" y="2978"/>
                  </a:cubicBezTo>
                  <a:lnTo>
                    <a:pt x="6860" y="2978"/>
                  </a:lnTo>
                  <a:lnTo>
                    <a:pt x="6860" y="2859"/>
                  </a:lnTo>
                  <a:lnTo>
                    <a:pt x="6860" y="2740"/>
                  </a:lnTo>
                  <a:lnTo>
                    <a:pt x="8431" y="2740"/>
                  </a:lnTo>
                  <a:cubicBezTo>
                    <a:pt x="8669" y="2740"/>
                    <a:pt x="8884" y="2549"/>
                    <a:pt x="8908" y="2311"/>
                  </a:cubicBezTo>
                  <a:cubicBezTo>
                    <a:pt x="8931" y="2144"/>
                    <a:pt x="8812" y="1930"/>
                    <a:pt x="8503" y="1835"/>
                  </a:cubicBezTo>
                  <a:lnTo>
                    <a:pt x="6788" y="1525"/>
                  </a:lnTo>
                  <a:cubicBezTo>
                    <a:pt x="6645" y="1215"/>
                    <a:pt x="6455" y="954"/>
                    <a:pt x="6193" y="715"/>
                  </a:cubicBezTo>
                  <a:cubicBezTo>
                    <a:pt x="5693" y="263"/>
                    <a:pt x="5073" y="1"/>
                    <a:pt x="445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9"/>
          <p:cNvGrpSpPr/>
          <p:nvPr/>
        </p:nvGrpSpPr>
        <p:grpSpPr>
          <a:xfrm>
            <a:off x="5434674" y="3369553"/>
            <a:ext cx="242945" cy="369622"/>
            <a:chOff x="5436093" y="3438379"/>
            <a:chExt cx="242945" cy="369622"/>
          </a:xfrm>
        </p:grpSpPr>
        <p:sp>
          <p:nvSpPr>
            <p:cNvPr id="6494" name="Google Shape;6494;p69"/>
            <p:cNvSpPr/>
            <p:nvPr/>
          </p:nvSpPr>
          <p:spPr>
            <a:xfrm>
              <a:off x="5441660" y="3470154"/>
              <a:ext cx="127040" cy="128804"/>
            </a:xfrm>
            <a:custGeom>
              <a:avLst/>
              <a:gdLst/>
              <a:ahLst/>
              <a:cxnLst/>
              <a:rect l="l" t="t" r="r" b="b"/>
              <a:pathLst>
                <a:path w="3811" h="3859" extrusionOk="0">
                  <a:moveTo>
                    <a:pt x="3810" y="3859"/>
                  </a:moveTo>
                  <a:lnTo>
                    <a:pt x="3453" y="1715"/>
                  </a:lnTo>
                  <a:lnTo>
                    <a:pt x="2215" y="477"/>
                  </a:lnTo>
                  <a:cubicBezTo>
                    <a:pt x="1739" y="1"/>
                    <a:pt x="953" y="1"/>
                    <a:pt x="476" y="477"/>
                  </a:cubicBezTo>
                  <a:cubicBezTo>
                    <a:pt x="0" y="953"/>
                    <a:pt x="0" y="1715"/>
                    <a:pt x="476" y="2192"/>
                  </a:cubicBezTo>
                  <a:lnTo>
                    <a:pt x="1596" y="331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5556766" y="3442350"/>
              <a:ext cx="88938" cy="149464"/>
            </a:xfrm>
            <a:custGeom>
              <a:avLst/>
              <a:gdLst/>
              <a:ahLst/>
              <a:cxnLst/>
              <a:rect l="l" t="t" r="r" b="b"/>
              <a:pathLst>
                <a:path w="2668" h="4478" extrusionOk="0">
                  <a:moveTo>
                    <a:pt x="2667" y="1358"/>
                  </a:moveTo>
                  <a:cubicBezTo>
                    <a:pt x="2667" y="619"/>
                    <a:pt x="2024" y="0"/>
                    <a:pt x="1262" y="24"/>
                  </a:cubicBezTo>
                  <a:cubicBezTo>
                    <a:pt x="548" y="48"/>
                    <a:pt x="0" y="643"/>
                    <a:pt x="0" y="1358"/>
                  </a:cubicBezTo>
                  <a:lnTo>
                    <a:pt x="0" y="2525"/>
                  </a:lnTo>
                  <a:lnTo>
                    <a:pt x="0" y="4120"/>
                  </a:lnTo>
                  <a:lnTo>
                    <a:pt x="1500" y="4477"/>
                  </a:lnTo>
                  <a:lnTo>
                    <a:pt x="2644" y="412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5582967" y="3521822"/>
              <a:ext cx="35735" cy="72362"/>
            </a:xfrm>
            <a:custGeom>
              <a:avLst/>
              <a:gdLst/>
              <a:ahLst/>
              <a:cxnLst/>
              <a:rect l="l" t="t" r="r" b="b"/>
              <a:pathLst>
                <a:path w="1072" h="2168" extrusionOk="0">
                  <a:moveTo>
                    <a:pt x="1072" y="1787"/>
                  </a:moveTo>
                  <a:lnTo>
                    <a:pt x="1072" y="239"/>
                  </a:lnTo>
                  <a:cubicBezTo>
                    <a:pt x="1072" y="120"/>
                    <a:pt x="976" y="1"/>
                    <a:pt x="834" y="1"/>
                  </a:cubicBezTo>
                  <a:lnTo>
                    <a:pt x="238" y="1"/>
                  </a:lnTo>
                  <a:cubicBezTo>
                    <a:pt x="119" y="1"/>
                    <a:pt x="0" y="96"/>
                    <a:pt x="0" y="239"/>
                  </a:cubicBezTo>
                  <a:lnTo>
                    <a:pt x="0" y="1001"/>
                  </a:lnTo>
                  <a:lnTo>
                    <a:pt x="0" y="1811"/>
                  </a:lnTo>
                  <a:lnTo>
                    <a:pt x="500" y="216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5594068" y="3443152"/>
              <a:ext cx="51636" cy="138316"/>
            </a:xfrm>
            <a:custGeom>
              <a:avLst/>
              <a:gdLst/>
              <a:ahLst/>
              <a:cxnLst/>
              <a:rect l="l" t="t" r="r" b="b"/>
              <a:pathLst>
                <a:path w="1549" h="4144" extrusionOk="0">
                  <a:moveTo>
                    <a:pt x="1548" y="1334"/>
                  </a:moveTo>
                  <a:cubicBezTo>
                    <a:pt x="1548" y="595"/>
                    <a:pt x="953" y="0"/>
                    <a:pt x="239" y="0"/>
                  </a:cubicBezTo>
                  <a:cubicBezTo>
                    <a:pt x="143" y="0"/>
                    <a:pt x="48" y="0"/>
                    <a:pt x="0" y="24"/>
                  </a:cubicBezTo>
                  <a:cubicBezTo>
                    <a:pt x="596" y="143"/>
                    <a:pt x="1024" y="691"/>
                    <a:pt x="1024" y="1334"/>
                  </a:cubicBezTo>
                  <a:lnTo>
                    <a:pt x="1024" y="4144"/>
                  </a:lnTo>
                  <a:lnTo>
                    <a:pt x="1548" y="4144"/>
                  </a:lnTo>
                  <a:lnTo>
                    <a:pt x="1548" y="1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5457528" y="3470154"/>
              <a:ext cx="99272" cy="111314"/>
            </a:xfrm>
            <a:custGeom>
              <a:avLst/>
              <a:gdLst/>
              <a:ahLst/>
              <a:cxnLst/>
              <a:rect l="l" t="t" r="r" b="b"/>
              <a:pathLst>
                <a:path w="2978" h="3335" extrusionOk="0">
                  <a:moveTo>
                    <a:pt x="2977" y="1715"/>
                  </a:moveTo>
                  <a:lnTo>
                    <a:pt x="1763" y="477"/>
                  </a:lnTo>
                  <a:cubicBezTo>
                    <a:pt x="1286" y="1"/>
                    <a:pt x="500" y="1"/>
                    <a:pt x="72" y="477"/>
                  </a:cubicBezTo>
                  <a:lnTo>
                    <a:pt x="0" y="525"/>
                  </a:lnTo>
                  <a:cubicBezTo>
                    <a:pt x="429" y="382"/>
                    <a:pt x="905" y="501"/>
                    <a:pt x="1263" y="834"/>
                  </a:cubicBezTo>
                  <a:lnTo>
                    <a:pt x="2477" y="2073"/>
                  </a:lnTo>
                  <a:lnTo>
                    <a:pt x="2477" y="3335"/>
                  </a:lnTo>
                  <a:lnTo>
                    <a:pt x="2977" y="333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5453561" y="3581435"/>
              <a:ext cx="220711" cy="74766"/>
            </a:xfrm>
            <a:custGeom>
              <a:avLst/>
              <a:gdLst/>
              <a:ahLst/>
              <a:cxnLst/>
              <a:rect l="l" t="t" r="r" b="b"/>
              <a:pathLst>
                <a:path w="6621" h="2240" extrusionOk="0">
                  <a:moveTo>
                    <a:pt x="1262" y="1"/>
                  </a:moveTo>
                  <a:lnTo>
                    <a:pt x="191" y="1"/>
                  </a:lnTo>
                  <a:cubicBezTo>
                    <a:pt x="96" y="1"/>
                    <a:pt x="0" y="96"/>
                    <a:pt x="0" y="168"/>
                  </a:cubicBezTo>
                  <a:lnTo>
                    <a:pt x="0" y="1573"/>
                  </a:lnTo>
                  <a:lnTo>
                    <a:pt x="3334" y="2239"/>
                  </a:lnTo>
                  <a:lnTo>
                    <a:pt x="6621" y="1573"/>
                  </a:lnTo>
                  <a:lnTo>
                    <a:pt x="6621" y="168"/>
                  </a:lnTo>
                  <a:cubicBezTo>
                    <a:pt x="6621" y="96"/>
                    <a:pt x="6525" y="1"/>
                    <a:pt x="6430"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5453561" y="3745986"/>
              <a:ext cx="220711" cy="54873"/>
            </a:xfrm>
            <a:custGeom>
              <a:avLst/>
              <a:gdLst/>
              <a:ahLst/>
              <a:cxnLst/>
              <a:rect l="l" t="t" r="r" b="b"/>
              <a:pathLst>
                <a:path w="6621" h="1644" extrusionOk="0">
                  <a:moveTo>
                    <a:pt x="6621" y="524"/>
                  </a:moveTo>
                  <a:lnTo>
                    <a:pt x="3430" y="0"/>
                  </a:lnTo>
                  <a:lnTo>
                    <a:pt x="0" y="524"/>
                  </a:lnTo>
                  <a:lnTo>
                    <a:pt x="0" y="1477"/>
                  </a:lnTo>
                  <a:cubicBezTo>
                    <a:pt x="0" y="1548"/>
                    <a:pt x="96" y="1644"/>
                    <a:pt x="191" y="1644"/>
                  </a:cubicBezTo>
                  <a:lnTo>
                    <a:pt x="6406" y="1644"/>
                  </a:lnTo>
                  <a:cubicBezTo>
                    <a:pt x="6502" y="1644"/>
                    <a:pt x="6573" y="1548"/>
                    <a:pt x="6573" y="147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5639303" y="3582236"/>
              <a:ext cx="34968" cy="54105"/>
            </a:xfrm>
            <a:custGeom>
              <a:avLst/>
              <a:gdLst/>
              <a:ahLst/>
              <a:cxnLst/>
              <a:rect l="l" t="t" r="r" b="b"/>
              <a:pathLst>
                <a:path w="1049" h="1621" extrusionOk="0">
                  <a:moveTo>
                    <a:pt x="1049" y="1572"/>
                  </a:moveTo>
                  <a:lnTo>
                    <a:pt x="1049" y="191"/>
                  </a:lnTo>
                  <a:cubicBezTo>
                    <a:pt x="1049" y="96"/>
                    <a:pt x="953" y="1"/>
                    <a:pt x="858" y="1"/>
                  </a:cubicBezTo>
                  <a:lnTo>
                    <a:pt x="215" y="1"/>
                  </a:lnTo>
                  <a:lnTo>
                    <a:pt x="1" y="1"/>
                  </a:lnTo>
                  <a:cubicBezTo>
                    <a:pt x="96" y="1"/>
                    <a:pt x="168" y="96"/>
                    <a:pt x="168" y="191"/>
                  </a:cubicBezTo>
                  <a:lnTo>
                    <a:pt x="168" y="1382"/>
                  </a:lnTo>
                  <a:lnTo>
                    <a:pt x="168" y="1620"/>
                  </a:lnTo>
                  <a:lnTo>
                    <a:pt x="1049" y="162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5639303" y="3764276"/>
              <a:ext cx="34968" cy="37383"/>
            </a:xfrm>
            <a:custGeom>
              <a:avLst/>
              <a:gdLst/>
              <a:ahLst/>
              <a:cxnLst/>
              <a:rect l="l" t="t" r="r" b="b"/>
              <a:pathLst>
                <a:path w="1049" h="1120" extrusionOk="0">
                  <a:moveTo>
                    <a:pt x="1049" y="953"/>
                  </a:moveTo>
                  <a:lnTo>
                    <a:pt x="1049" y="0"/>
                  </a:lnTo>
                  <a:lnTo>
                    <a:pt x="191" y="0"/>
                  </a:lnTo>
                  <a:lnTo>
                    <a:pt x="191" y="953"/>
                  </a:lnTo>
                  <a:cubicBezTo>
                    <a:pt x="191" y="1048"/>
                    <a:pt x="96" y="1119"/>
                    <a:pt x="1" y="1119"/>
                  </a:cubicBezTo>
                  <a:lnTo>
                    <a:pt x="858" y="1119"/>
                  </a:lnTo>
                  <a:cubicBezTo>
                    <a:pt x="953" y="1119"/>
                    <a:pt x="1049" y="1048"/>
                    <a:pt x="1049" y="953"/>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5453561" y="3633904"/>
              <a:ext cx="220711" cy="129605"/>
            </a:xfrm>
            <a:custGeom>
              <a:avLst/>
              <a:gdLst/>
              <a:ahLst/>
              <a:cxnLst/>
              <a:rect l="l" t="t" r="r" b="b"/>
              <a:pathLst>
                <a:path w="6621" h="3883" extrusionOk="0">
                  <a:moveTo>
                    <a:pt x="0" y="1"/>
                  </a:moveTo>
                  <a:lnTo>
                    <a:pt x="0" y="3882"/>
                  </a:lnTo>
                  <a:lnTo>
                    <a:pt x="6621" y="3882"/>
                  </a:lnTo>
                  <a:lnTo>
                    <a:pt x="6621"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5490063" y="3664912"/>
              <a:ext cx="64337" cy="64419"/>
            </a:xfrm>
            <a:custGeom>
              <a:avLst/>
              <a:gdLst/>
              <a:ahLst/>
              <a:cxnLst/>
              <a:rect l="l" t="t" r="r" b="b"/>
              <a:pathLst>
                <a:path w="1930" h="1930" extrusionOk="0">
                  <a:moveTo>
                    <a:pt x="1382" y="524"/>
                  </a:moveTo>
                  <a:lnTo>
                    <a:pt x="1382" y="167"/>
                  </a:lnTo>
                  <a:cubicBezTo>
                    <a:pt x="1382" y="96"/>
                    <a:pt x="1287" y="0"/>
                    <a:pt x="1191" y="0"/>
                  </a:cubicBezTo>
                  <a:lnTo>
                    <a:pt x="715" y="0"/>
                  </a:lnTo>
                  <a:cubicBezTo>
                    <a:pt x="644" y="0"/>
                    <a:pt x="548" y="96"/>
                    <a:pt x="548" y="167"/>
                  </a:cubicBezTo>
                  <a:lnTo>
                    <a:pt x="548" y="524"/>
                  </a:lnTo>
                  <a:lnTo>
                    <a:pt x="191" y="524"/>
                  </a:lnTo>
                  <a:cubicBezTo>
                    <a:pt x="96" y="524"/>
                    <a:pt x="1" y="620"/>
                    <a:pt x="1" y="715"/>
                  </a:cubicBezTo>
                  <a:lnTo>
                    <a:pt x="1" y="1215"/>
                  </a:lnTo>
                  <a:cubicBezTo>
                    <a:pt x="1" y="1310"/>
                    <a:pt x="96" y="1405"/>
                    <a:pt x="191" y="1405"/>
                  </a:cubicBezTo>
                  <a:lnTo>
                    <a:pt x="548" y="1405"/>
                  </a:lnTo>
                  <a:lnTo>
                    <a:pt x="548" y="1763"/>
                  </a:lnTo>
                  <a:cubicBezTo>
                    <a:pt x="548" y="1834"/>
                    <a:pt x="644" y="1929"/>
                    <a:pt x="715" y="1929"/>
                  </a:cubicBezTo>
                  <a:lnTo>
                    <a:pt x="1191" y="1929"/>
                  </a:lnTo>
                  <a:cubicBezTo>
                    <a:pt x="1287" y="1929"/>
                    <a:pt x="1382" y="1834"/>
                    <a:pt x="1382" y="1763"/>
                  </a:cubicBezTo>
                  <a:lnTo>
                    <a:pt x="1382" y="1358"/>
                  </a:lnTo>
                  <a:lnTo>
                    <a:pt x="1739" y="1358"/>
                  </a:lnTo>
                  <a:cubicBezTo>
                    <a:pt x="1834" y="1358"/>
                    <a:pt x="1930" y="1286"/>
                    <a:pt x="1930" y="1191"/>
                  </a:cubicBezTo>
                  <a:lnTo>
                    <a:pt x="1930" y="715"/>
                  </a:lnTo>
                  <a:cubicBezTo>
                    <a:pt x="1930" y="620"/>
                    <a:pt x="1834" y="524"/>
                    <a:pt x="1739" y="524"/>
                  </a:cubicBezTo>
                  <a:lnTo>
                    <a:pt x="1382" y="52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5645670" y="3633904"/>
              <a:ext cx="28601" cy="129605"/>
            </a:xfrm>
            <a:custGeom>
              <a:avLst/>
              <a:gdLst/>
              <a:ahLst/>
              <a:cxnLst/>
              <a:rect l="l" t="t" r="r" b="b"/>
              <a:pathLst>
                <a:path w="858" h="3883" extrusionOk="0">
                  <a:moveTo>
                    <a:pt x="0" y="1"/>
                  </a:moveTo>
                  <a:lnTo>
                    <a:pt x="858" y="1"/>
                  </a:lnTo>
                  <a:lnTo>
                    <a:pt x="858" y="3882"/>
                  </a:lnTo>
                  <a:lnTo>
                    <a:pt x="0" y="388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5595668" y="3521021"/>
              <a:ext cx="23034" cy="60447"/>
            </a:xfrm>
            <a:custGeom>
              <a:avLst/>
              <a:gdLst/>
              <a:ahLst/>
              <a:cxnLst/>
              <a:rect l="l" t="t" r="r" b="b"/>
              <a:pathLst>
                <a:path w="691" h="1811" extrusionOk="0">
                  <a:moveTo>
                    <a:pt x="691" y="1811"/>
                  </a:moveTo>
                  <a:lnTo>
                    <a:pt x="691" y="239"/>
                  </a:lnTo>
                  <a:cubicBezTo>
                    <a:pt x="691" y="120"/>
                    <a:pt x="595" y="1"/>
                    <a:pt x="453" y="1"/>
                  </a:cubicBezTo>
                  <a:lnTo>
                    <a:pt x="0" y="1"/>
                  </a:lnTo>
                  <a:cubicBezTo>
                    <a:pt x="119" y="1"/>
                    <a:pt x="238" y="72"/>
                    <a:pt x="238" y="239"/>
                  </a:cubicBezTo>
                  <a:lnTo>
                    <a:pt x="238" y="181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5482129" y="3660139"/>
              <a:ext cx="77037" cy="75533"/>
            </a:xfrm>
            <a:custGeom>
              <a:avLst/>
              <a:gdLst/>
              <a:ahLst/>
              <a:cxnLst/>
              <a:rect l="l" t="t" r="r" b="b"/>
              <a:pathLst>
                <a:path w="2311" h="2263" extrusionOk="0">
                  <a:moveTo>
                    <a:pt x="2001" y="1358"/>
                  </a:moveTo>
                  <a:cubicBezTo>
                    <a:pt x="2001" y="1370"/>
                    <a:pt x="1995" y="1376"/>
                    <a:pt x="1992" y="1376"/>
                  </a:cubicBezTo>
                  <a:cubicBezTo>
                    <a:pt x="1989" y="1376"/>
                    <a:pt x="1989" y="1370"/>
                    <a:pt x="2001" y="1358"/>
                  </a:cubicBezTo>
                  <a:close/>
                  <a:moveTo>
                    <a:pt x="1406" y="310"/>
                  </a:moveTo>
                  <a:cubicBezTo>
                    <a:pt x="1406" y="310"/>
                    <a:pt x="1453" y="310"/>
                    <a:pt x="1453" y="358"/>
                  </a:cubicBezTo>
                  <a:lnTo>
                    <a:pt x="1453" y="715"/>
                  </a:lnTo>
                  <a:cubicBezTo>
                    <a:pt x="1453" y="786"/>
                    <a:pt x="1501" y="858"/>
                    <a:pt x="1596" y="858"/>
                  </a:cubicBezTo>
                  <a:lnTo>
                    <a:pt x="1953" y="858"/>
                  </a:lnTo>
                  <a:cubicBezTo>
                    <a:pt x="1953" y="858"/>
                    <a:pt x="1977" y="858"/>
                    <a:pt x="1977" y="882"/>
                  </a:cubicBezTo>
                  <a:lnTo>
                    <a:pt x="1977" y="1358"/>
                  </a:lnTo>
                  <a:lnTo>
                    <a:pt x="2001" y="1358"/>
                  </a:lnTo>
                  <a:lnTo>
                    <a:pt x="1620" y="1382"/>
                  </a:lnTo>
                  <a:cubicBezTo>
                    <a:pt x="1525" y="1382"/>
                    <a:pt x="1477" y="1453"/>
                    <a:pt x="1477" y="1548"/>
                  </a:cubicBezTo>
                  <a:lnTo>
                    <a:pt x="1477" y="1906"/>
                  </a:lnTo>
                  <a:cubicBezTo>
                    <a:pt x="1477" y="1906"/>
                    <a:pt x="1477" y="1929"/>
                    <a:pt x="1453" y="1929"/>
                  </a:cubicBezTo>
                  <a:lnTo>
                    <a:pt x="906" y="1929"/>
                  </a:lnTo>
                  <a:cubicBezTo>
                    <a:pt x="906" y="1929"/>
                    <a:pt x="882" y="1929"/>
                    <a:pt x="882" y="1906"/>
                  </a:cubicBezTo>
                  <a:lnTo>
                    <a:pt x="882" y="1548"/>
                  </a:lnTo>
                  <a:cubicBezTo>
                    <a:pt x="882" y="1453"/>
                    <a:pt x="810" y="1382"/>
                    <a:pt x="739" y="1382"/>
                  </a:cubicBezTo>
                  <a:lnTo>
                    <a:pt x="358" y="1382"/>
                  </a:lnTo>
                  <a:cubicBezTo>
                    <a:pt x="358" y="1382"/>
                    <a:pt x="334" y="1382"/>
                    <a:pt x="334" y="1358"/>
                  </a:cubicBezTo>
                  <a:lnTo>
                    <a:pt x="334" y="882"/>
                  </a:lnTo>
                  <a:cubicBezTo>
                    <a:pt x="334" y="882"/>
                    <a:pt x="334" y="858"/>
                    <a:pt x="358" y="858"/>
                  </a:cubicBezTo>
                  <a:lnTo>
                    <a:pt x="739" y="858"/>
                  </a:lnTo>
                  <a:cubicBezTo>
                    <a:pt x="810" y="858"/>
                    <a:pt x="882" y="786"/>
                    <a:pt x="882" y="715"/>
                  </a:cubicBezTo>
                  <a:lnTo>
                    <a:pt x="882" y="358"/>
                  </a:lnTo>
                  <a:cubicBezTo>
                    <a:pt x="882" y="358"/>
                    <a:pt x="882" y="310"/>
                    <a:pt x="906" y="310"/>
                  </a:cubicBezTo>
                  <a:close/>
                  <a:moveTo>
                    <a:pt x="906" y="0"/>
                  </a:moveTo>
                  <a:cubicBezTo>
                    <a:pt x="739" y="0"/>
                    <a:pt x="548" y="143"/>
                    <a:pt x="548" y="358"/>
                  </a:cubicBezTo>
                  <a:lnTo>
                    <a:pt x="548" y="524"/>
                  </a:lnTo>
                  <a:lnTo>
                    <a:pt x="358" y="524"/>
                  </a:lnTo>
                  <a:cubicBezTo>
                    <a:pt x="191" y="524"/>
                    <a:pt x="1" y="667"/>
                    <a:pt x="1" y="882"/>
                  </a:cubicBezTo>
                  <a:lnTo>
                    <a:pt x="1" y="1358"/>
                  </a:lnTo>
                  <a:cubicBezTo>
                    <a:pt x="1" y="1548"/>
                    <a:pt x="167" y="1715"/>
                    <a:pt x="358" y="1715"/>
                  </a:cubicBezTo>
                  <a:lnTo>
                    <a:pt x="548" y="1715"/>
                  </a:lnTo>
                  <a:lnTo>
                    <a:pt x="548" y="1906"/>
                  </a:lnTo>
                  <a:cubicBezTo>
                    <a:pt x="548" y="2072"/>
                    <a:pt x="691" y="2263"/>
                    <a:pt x="906" y="2263"/>
                  </a:cubicBezTo>
                  <a:lnTo>
                    <a:pt x="1406" y="2263"/>
                  </a:lnTo>
                  <a:cubicBezTo>
                    <a:pt x="1596" y="2263"/>
                    <a:pt x="1763" y="2096"/>
                    <a:pt x="1763" y="1906"/>
                  </a:cubicBezTo>
                  <a:lnTo>
                    <a:pt x="1763" y="1715"/>
                  </a:lnTo>
                  <a:lnTo>
                    <a:pt x="1953" y="1715"/>
                  </a:lnTo>
                  <a:cubicBezTo>
                    <a:pt x="2120" y="1715"/>
                    <a:pt x="2311" y="1572"/>
                    <a:pt x="2311" y="1358"/>
                  </a:cubicBezTo>
                  <a:lnTo>
                    <a:pt x="2311" y="882"/>
                  </a:lnTo>
                  <a:cubicBezTo>
                    <a:pt x="2311" y="667"/>
                    <a:pt x="2168" y="524"/>
                    <a:pt x="1977" y="524"/>
                  </a:cubicBezTo>
                  <a:lnTo>
                    <a:pt x="1763" y="524"/>
                  </a:lnTo>
                  <a:lnTo>
                    <a:pt x="1763" y="358"/>
                  </a:lnTo>
                  <a:cubicBezTo>
                    <a:pt x="1763" y="167"/>
                    <a:pt x="1620" y="0"/>
                    <a:pt x="140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5488496" y="3535941"/>
              <a:ext cx="11934" cy="11348"/>
            </a:xfrm>
            <a:custGeom>
              <a:avLst/>
              <a:gdLst/>
              <a:ahLst/>
              <a:cxnLst/>
              <a:rect l="l" t="t" r="r" b="b"/>
              <a:pathLst>
                <a:path w="358" h="340" extrusionOk="0">
                  <a:moveTo>
                    <a:pt x="176" y="0"/>
                  </a:moveTo>
                  <a:cubicBezTo>
                    <a:pt x="131" y="0"/>
                    <a:pt x="83" y="18"/>
                    <a:pt x="48" y="54"/>
                  </a:cubicBezTo>
                  <a:cubicBezTo>
                    <a:pt x="0" y="102"/>
                    <a:pt x="0" y="221"/>
                    <a:pt x="48" y="292"/>
                  </a:cubicBezTo>
                  <a:cubicBezTo>
                    <a:pt x="95" y="316"/>
                    <a:pt x="119" y="340"/>
                    <a:pt x="167" y="340"/>
                  </a:cubicBezTo>
                  <a:cubicBezTo>
                    <a:pt x="214" y="340"/>
                    <a:pt x="262" y="316"/>
                    <a:pt x="286" y="292"/>
                  </a:cubicBezTo>
                  <a:cubicBezTo>
                    <a:pt x="357" y="221"/>
                    <a:pt x="357" y="102"/>
                    <a:pt x="286" y="54"/>
                  </a:cubicBezTo>
                  <a:cubicBezTo>
                    <a:pt x="262" y="18"/>
                    <a:pt x="220" y="0"/>
                    <a:pt x="17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5507530" y="3517450"/>
              <a:ext cx="11934" cy="11582"/>
            </a:xfrm>
            <a:custGeom>
              <a:avLst/>
              <a:gdLst/>
              <a:ahLst/>
              <a:cxnLst/>
              <a:rect l="l" t="t" r="r" b="b"/>
              <a:pathLst>
                <a:path w="358" h="347" extrusionOk="0">
                  <a:moveTo>
                    <a:pt x="176" y="1"/>
                  </a:moveTo>
                  <a:cubicBezTo>
                    <a:pt x="132" y="1"/>
                    <a:pt x="84" y="13"/>
                    <a:pt x="48" y="36"/>
                  </a:cubicBezTo>
                  <a:cubicBezTo>
                    <a:pt x="1" y="108"/>
                    <a:pt x="1" y="227"/>
                    <a:pt x="48" y="275"/>
                  </a:cubicBezTo>
                  <a:cubicBezTo>
                    <a:pt x="96" y="298"/>
                    <a:pt x="120" y="346"/>
                    <a:pt x="167" y="346"/>
                  </a:cubicBezTo>
                  <a:cubicBezTo>
                    <a:pt x="239" y="298"/>
                    <a:pt x="263" y="298"/>
                    <a:pt x="286" y="275"/>
                  </a:cubicBezTo>
                  <a:cubicBezTo>
                    <a:pt x="358" y="227"/>
                    <a:pt x="358" y="108"/>
                    <a:pt x="286" y="36"/>
                  </a:cubicBezTo>
                  <a:cubicBezTo>
                    <a:pt x="263" y="13"/>
                    <a:pt x="221" y="1"/>
                    <a:pt x="17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5477362" y="3507336"/>
              <a:ext cx="12734" cy="11348"/>
            </a:xfrm>
            <a:custGeom>
              <a:avLst/>
              <a:gdLst/>
              <a:ahLst/>
              <a:cxnLst/>
              <a:rect l="l" t="t" r="r" b="b"/>
              <a:pathLst>
                <a:path w="382" h="340" extrusionOk="0">
                  <a:moveTo>
                    <a:pt x="182" y="0"/>
                  </a:moveTo>
                  <a:cubicBezTo>
                    <a:pt x="138" y="0"/>
                    <a:pt x="96" y="18"/>
                    <a:pt x="72" y="54"/>
                  </a:cubicBezTo>
                  <a:cubicBezTo>
                    <a:pt x="1" y="101"/>
                    <a:pt x="1" y="220"/>
                    <a:pt x="72" y="292"/>
                  </a:cubicBezTo>
                  <a:cubicBezTo>
                    <a:pt x="96" y="316"/>
                    <a:pt x="120" y="339"/>
                    <a:pt x="191" y="339"/>
                  </a:cubicBezTo>
                  <a:cubicBezTo>
                    <a:pt x="215" y="339"/>
                    <a:pt x="287" y="316"/>
                    <a:pt x="310" y="292"/>
                  </a:cubicBezTo>
                  <a:cubicBezTo>
                    <a:pt x="382" y="220"/>
                    <a:pt x="382" y="101"/>
                    <a:pt x="310" y="54"/>
                  </a:cubicBezTo>
                  <a:cubicBezTo>
                    <a:pt x="275" y="18"/>
                    <a:pt x="227" y="0"/>
                    <a:pt x="18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5509130" y="3556935"/>
              <a:ext cx="11934" cy="10247"/>
            </a:xfrm>
            <a:custGeom>
              <a:avLst/>
              <a:gdLst/>
              <a:ahLst/>
              <a:cxnLst/>
              <a:rect l="l" t="t" r="r" b="b"/>
              <a:pathLst>
                <a:path w="358" h="307" extrusionOk="0">
                  <a:moveTo>
                    <a:pt x="171" y="1"/>
                  </a:moveTo>
                  <a:cubicBezTo>
                    <a:pt x="115" y="1"/>
                    <a:pt x="58" y="34"/>
                    <a:pt x="24" y="68"/>
                  </a:cubicBezTo>
                  <a:cubicBezTo>
                    <a:pt x="0" y="163"/>
                    <a:pt x="24" y="259"/>
                    <a:pt x="96" y="282"/>
                  </a:cubicBezTo>
                  <a:cubicBezTo>
                    <a:pt x="119" y="282"/>
                    <a:pt x="167" y="306"/>
                    <a:pt x="167" y="306"/>
                  </a:cubicBezTo>
                  <a:cubicBezTo>
                    <a:pt x="215" y="306"/>
                    <a:pt x="286" y="282"/>
                    <a:pt x="310" y="235"/>
                  </a:cubicBezTo>
                  <a:cubicBezTo>
                    <a:pt x="358" y="163"/>
                    <a:pt x="334" y="68"/>
                    <a:pt x="238" y="20"/>
                  </a:cubicBezTo>
                  <a:cubicBezTo>
                    <a:pt x="218" y="6"/>
                    <a:pt x="195" y="1"/>
                    <a:pt x="17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5528164" y="3538111"/>
              <a:ext cx="11967" cy="11582"/>
            </a:xfrm>
            <a:custGeom>
              <a:avLst/>
              <a:gdLst/>
              <a:ahLst/>
              <a:cxnLst/>
              <a:rect l="l" t="t" r="r" b="b"/>
              <a:pathLst>
                <a:path w="359" h="347" extrusionOk="0">
                  <a:moveTo>
                    <a:pt x="182" y="1"/>
                  </a:moveTo>
                  <a:cubicBezTo>
                    <a:pt x="138" y="1"/>
                    <a:pt x="96" y="13"/>
                    <a:pt x="72" y="37"/>
                  </a:cubicBezTo>
                  <a:cubicBezTo>
                    <a:pt x="1" y="108"/>
                    <a:pt x="1" y="227"/>
                    <a:pt x="72" y="275"/>
                  </a:cubicBezTo>
                  <a:cubicBezTo>
                    <a:pt x="96" y="322"/>
                    <a:pt x="120" y="346"/>
                    <a:pt x="191" y="346"/>
                  </a:cubicBezTo>
                  <a:cubicBezTo>
                    <a:pt x="215" y="346"/>
                    <a:pt x="263" y="322"/>
                    <a:pt x="310" y="275"/>
                  </a:cubicBezTo>
                  <a:cubicBezTo>
                    <a:pt x="358" y="203"/>
                    <a:pt x="358" y="108"/>
                    <a:pt x="310" y="37"/>
                  </a:cubicBezTo>
                  <a:cubicBezTo>
                    <a:pt x="275" y="13"/>
                    <a:pt x="227" y="1"/>
                    <a:pt x="18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5612335" y="3658537"/>
              <a:ext cx="30202" cy="11181"/>
            </a:xfrm>
            <a:custGeom>
              <a:avLst/>
              <a:gdLst/>
              <a:ahLst/>
              <a:cxnLst/>
              <a:rect l="l" t="t" r="r" b="b"/>
              <a:pathLst>
                <a:path w="906" h="335" extrusionOk="0">
                  <a:moveTo>
                    <a:pt x="215" y="1"/>
                  </a:moveTo>
                  <a:cubicBezTo>
                    <a:pt x="119" y="1"/>
                    <a:pt x="72" y="72"/>
                    <a:pt x="48" y="168"/>
                  </a:cubicBezTo>
                  <a:cubicBezTo>
                    <a:pt x="0" y="239"/>
                    <a:pt x="95" y="334"/>
                    <a:pt x="191" y="334"/>
                  </a:cubicBezTo>
                  <a:lnTo>
                    <a:pt x="715" y="334"/>
                  </a:lnTo>
                  <a:cubicBezTo>
                    <a:pt x="810" y="334"/>
                    <a:pt x="881" y="287"/>
                    <a:pt x="905" y="191"/>
                  </a:cubicBezTo>
                  <a:cubicBezTo>
                    <a:pt x="905" y="96"/>
                    <a:pt x="834" y="1"/>
                    <a:pt x="7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5595668" y="3692715"/>
              <a:ext cx="46869" cy="11181"/>
            </a:xfrm>
            <a:custGeom>
              <a:avLst/>
              <a:gdLst/>
              <a:ahLst/>
              <a:cxnLst/>
              <a:rect l="l" t="t" r="r" b="b"/>
              <a:pathLst>
                <a:path w="1406" h="335" extrusionOk="0">
                  <a:moveTo>
                    <a:pt x="191" y="1"/>
                  </a:moveTo>
                  <a:cubicBezTo>
                    <a:pt x="95" y="1"/>
                    <a:pt x="24" y="48"/>
                    <a:pt x="0" y="144"/>
                  </a:cubicBezTo>
                  <a:cubicBezTo>
                    <a:pt x="0" y="239"/>
                    <a:pt x="72" y="334"/>
                    <a:pt x="143" y="334"/>
                  </a:cubicBezTo>
                  <a:lnTo>
                    <a:pt x="1215" y="334"/>
                  </a:lnTo>
                  <a:cubicBezTo>
                    <a:pt x="1310" y="334"/>
                    <a:pt x="1381" y="263"/>
                    <a:pt x="1405" y="168"/>
                  </a:cubicBezTo>
                  <a:cubicBezTo>
                    <a:pt x="1405" y="96"/>
                    <a:pt x="1334" y="1"/>
                    <a:pt x="12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5595668" y="3724524"/>
              <a:ext cx="46869" cy="11148"/>
            </a:xfrm>
            <a:custGeom>
              <a:avLst/>
              <a:gdLst/>
              <a:ahLst/>
              <a:cxnLst/>
              <a:rect l="l" t="t" r="r" b="b"/>
              <a:pathLst>
                <a:path w="1406" h="334" extrusionOk="0">
                  <a:moveTo>
                    <a:pt x="191" y="0"/>
                  </a:moveTo>
                  <a:cubicBezTo>
                    <a:pt x="95" y="0"/>
                    <a:pt x="24" y="48"/>
                    <a:pt x="0" y="143"/>
                  </a:cubicBezTo>
                  <a:cubicBezTo>
                    <a:pt x="0" y="239"/>
                    <a:pt x="72" y="334"/>
                    <a:pt x="143" y="334"/>
                  </a:cubicBezTo>
                  <a:lnTo>
                    <a:pt x="1215" y="334"/>
                  </a:lnTo>
                  <a:cubicBezTo>
                    <a:pt x="1310" y="334"/>
                    <a:pt x="1381" y="262"/>
                    <a:pt x="1405" y="167"/>
                  </a:cubicBezTo>
                  <a:cubicBezTo>
                    <a:pt x="1405" y="96"/>
                    <a:pt x="1334" y="0"/>
                    <a:pt x="126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5436093" y="3438379"/>
              <a:ext cx="242945" cy="369622"/>
            </a:xfrm>
            <a:custGeom>
              <a:avLst/>
              <a:gdLst/>
              <a:ahLst/>
              <a:cxnLst/>
              <a:rect l="l" t="t" r="r" b="b"/>
              <a:pathLst>
                <a:path w="7288" h="11074" extrusionOk="0">
                  <a:moveTo>
                    <a:pt x="5240" y="2644"/>
                  </a:moveTo>
                  <a:cubicBezTo>
                    <a:pt x="5263" y="2644"/>
                    <a:pt x="5287" y="2667"/>
                    <a:pt x="5287" y="2715"/>
                  </a:cubicBezTo>
                  <a:lnTo>
                    <a:pt x="5287" y="4096"/>
                  </a:lnTo>
                  <a:lnTo>
                    <a:pt x="4573" y="4096"/>
                  </a:lnTo>
                  <a:lnTo>
                    <a:pt x="4573" y="2715"/>
                  </a:lnTo>
                  <a:cubicBezTo>
                    <a:pt x="4573" y="2667"/>
                    <a:pt x="4620" y="2644"/>
                    <a:pt x="4644" y="2644"/>
                  </a:cubicBezTo>
                  <a:close/>
                  <a:moveTo>
                    <a:pt x="4930" y="334"/>
                  </a:moveTo>
                  <a:cubicBezTo>
                    <a:pt x="5597" y="334"/>
                    <a:pt x="6097" y="858"/>
                    <a:pt x="6097" y="1477"/>
                  </a:cubicBezTo>
                  <a:lnTo>
                    <a:pt x="6097" y="4096"/>
                  </a:lnTo>
                  <a:lnTo>
                    <a:pt x="5597" y="4096"/>
                  </a:lnTo>
                  <a:lnTo>
                    <a:pt x="5597" y="2715"/>
                  </a:lnTo>
                  <a:cubicBezTo>
                    <a:pt x="5597" y="2501"/>
                    <a:pt x="5406" y="2310"/>
                    <a:pt x="5192" y="2310"/>
                  </a:cubicBezTo>
                  <a:lnTo>
                    <a:pt x="4597" y="2310"/>
                  </a:lnTo>
                  <a:cubicBezTo>
                    <a:pt x="4406" y="2310"/>
                    <a:pt x="4216" y="2501"/>
                    <a:pt x="4216" y="2715"/>
                  </a:cubicBezTo>
                  <a:lnTo>
                    <a:pt x="4216" y="4096"/>
                  </a:lnTo>
                  <a:lnTo>
                    <a:pt x="3787" y="4096"/>
                  </a:lnTo>
                  <a:lnTo>
                    <a:pt x="3787" y="2667"/>
                  </a:lnTo>
                  <a:lnTo>
                    <a:pt x="3787" y="1477"/>
                  </a:lnTo>
                  <a:cubicBezTo>
                    <a:pt x="3787" y="834"/>
                    <a:pt x="4311" y="334"/>
                    <a:pt x="4930" y="334"/>
                  </a:cubicBezTo>
                  <a:close/>
                  <a:moveTo>
                    <a:pt x="1525" y="1286"/>
                  </a:moveTo>
                  <a:cubicBezTo>
                    <a:pt x="1810" y="1286"/>
                    <a:pt x="2048" y="1405"/>
                    <a:pt x="2263" y="1572"/>
                  </a:cubicBezTo>
                  <a:lnTo>
                    <a:pt x="3453" y="2763"/>
                  </a:lnTo>
                  <a:lnTo>
                    <a:pt x="3453" y="4144"/>
                  </a:lnTo>
                  <a:lnTo>
                    <a:pt x="1834" y="4144"/>
                  </a:lnTo>
                  <a:lnTo>
                    <a:pt x="762" y="3072"/>
                  </a:lnTo>
                  <a:cubicBezTo>
                    <a:pt x="358" y="2644"/>
                    <a:pt x="358" y="2001"/>
                    <a:pt x="762" y="1572"/>
                  </a:cubicBezTo>
                  <a:cubicBezTo>
                    <a:pt x="977" y="1358"/>
                    <a:pt x="1239" y="1286"/>
                    <a:pt x="1525" y="1286"/>
                  </a:cubicBezTo>
                  <a:close/>
                  <a:moveTo>
                    <a:pt x="7002" y="4406"/>
                  </a:moveTo>
                  <a:cubicBezTo>
                    <a:pt x="7002" y="4406"/>
                    <a:pt x="7026" y="4406"/>
                    <a:pt x="7026" y="4430"/>
                  </a:cubicBezTo>
                  <a:lnTo>
                    <a:pt x="7026" y="5668"/>
                  </a:lnTo>
                  <a:lnTo>
                    <a:pt x="4287" y="5668"/>
                  </a:lnTo>
                  <a:cubicBezTo>
                    <a:pt x="4192" y="5668"/>
                    <a:pt x="4144" y="5740"/>
                    <a:pt x="4096" y="5835"/>
                  </a:cubicBezTo>
                  <a:cubicBezTo>
                    <a:pt x="4096" y="5906"/>
                    <a:pt x="4168" y="6001"/>
                    <a:pt x="4263" y="6001"/>
                  </a:cubicBezTo>
                  <a:lnTo>
                    <a:pt x="7002" y="6001"/>
                  </a:lnTo>
                  <a:lnTo>
                    <a:pt x="7002" y="9550"/>
                  </a:lnTo>
                  <a:lnTo>
                    <a:pt x="4263" y="9550"/>
                  </a:lnTo>
                  <a:cubicBezTo>
                    <a:pt x="4168" y="9550"/>
                    <a:pt x="4096" y="9597"/>
                    <a:pt x="4073" y="9693"/>
                  </a:cubicBezTo>
                  <a:cubicBezTo>
                    <a:pt x="4073" y="9788"/>
                    <a:pt x="4144" y="9883"/>
                    <a:pt x="4216" y="9883"/>
                  </a:cubicBezTo>
                  <a:lnTo>
                    <a:pt x="6954" y="9883"/>
                  </a:lnTo>
                  <a:lnTo>
                    <a:pt x="6930" y="10717"/>
                  </a:lnTo>
                  <a:lnTo>
                    <a:pt x="715" y="10717"/>
                  </a:lnTo>
                  <a:cubicBezTo>
                    <a:pt x="715" y="10717"/>
                    <a:pt x="691" y="10717"/>
                    <a:pt x="691" y="10669"/>
                  </a:cubicBezTo>
                  <a:lnTo>
                    <a:pt x="691" y="9883"/>
                  </a:lnTo>
                  <a:lnTo>
                    <a:pt x="3501" y="9883"/>
                  </a:lnTo>
                  <a:cubicBezTo>
                    <a:pt x="3596" y="9883"/>
                    <a:pt x="3668" y="9812"/>
                    <a:pt x="3692" y="9740"/>
                  </a:cubicBezTo>
                  <a:cubicBezTo>
                    <a:pt x="3692" y="9645"/>
                    <a:pt x="3620" y="9550"/>
                    <a:pt x="3549" y="9550"/>
                  </a:cubicBezTo>
                  <a:lnTo>
                    <a:pt x="715" y="9550"/>
                  </a:lnTo>
                  <a:lnTo>
                    <a:pt x="715" y="6001"/>
                  </a:lnTo>
                  <a:lnTo>
                    <a:pt x="3549" y="6001"/>
                  </a:lnTo>
                  <a:cubicBezTo>
                    <a:pt x="3620" y="6001"/>
                    <a:pt x="3692" y="5954"/>
                    <a:pt x="3715" y="5859"/>
                  </a:cubicBezTo>
                  <a:cubicBezTo>
                    <a:pt x="3715" y="5763"/>
                    <a:pt x="3668" y="5668"/>
                    <a:pt x="3573" y="5668"/>
                  </a:cubicBezTo>
                  <a:lnTo>
                    <a:pt x="739" y="5668"/>
                  </a:lnTo>
                  <a:lnTo>
                    <a:pt x="739" y="4430"/>
                  </a:lnTo>
                  <a:cubicBezTo>
                    <a:pt x="739" y="4430"/>
                    <a:pt x="739" y="4406"/>
                    <a:pt x="762" y="4406"/>
                  </a:cubicBezTo>
                  <a:close/>
                  <a:moveTo>
                    <a:pt x="4978" y="0"/>
                  </a:moveTo>
                  <a:cubicBezTo>
                    <a:pt x="4144" y="0"/>
                    <a:pt x="3453" y="643"/>
                    <a:pt x="3453" y="1477"/>
                  </a:cubicBezTo>
                  <a:lnTo>
                    <a:pt x="3453" y="2286"/>
                  </a:lnTo>
                  <a:lnTo>
                    <a:pt x="2501" y="1334"/>
                  </a:lnTo>
                  <a:cubicBezTo>
                    <a:pt x="2215" y="1072"/>
                    <a:pt x="1906" y="929"/>
                    <a:pt x="1525" y="929"/>
                  </a:cubicBezTo>
                  <a:cubicBezTo>
                    <a:pt x="1143" y="929"/>
                    <a:pt x="810" y="1072"/>
                    <a:pt x="524" y="1334"/>
                  </a:cubicBezTo>
                  <a:cubicBezTo>
                    <a:pt x="0" y="1882"/>
                    <a:pt x="0" y="2739"/>
                    <a:pt x="524" y="3310"/>
                  </a:cubicBezTo>
                  <a:lnTo>
                    <a:pt x="1358" y="4144"/>
                  </a:lnTo>
                  <a:lnTo>
                    <a:pt x="691" y="4144"/>
                  </a:lnTo>
                  <a:cubicBezTo>
                    <a:pt x="500" y="4144"/>
                    <a:pt x="334" y="4287"/>
                    <a:pt x="334" y="4501"/>
                  </a:cubicBezTo>
                  <a:lnTo>
                    <a:pt x="334" y="10717"/>
                  </a:lnTo>
                  <a:cubicBezTo>
                    <a:pt x="334" y="10883"/>
                    <a:pt x="477" y="11074"/>
                    <a:pt x="691" y="11074"/>
                  </a:cubicBezTo>
                  <a:lnTo>
                    <a:pt x="6907" y="11074"/>
                  </a:lnTo>
                  <a:cubicBezTo>
                    <a:pt x="7073" y="11074"/>
                    <a:pt x="7264" y="10931"/>
                    <a:pt x="7264" y="10717"/>
                  </a:cubicBezTo>
                  <a:lnTo>
                    <a:pt x="7264" y="9764"/>
                  </a:lnTo>
                  <a:lnTo>
                    <a:pt x="7264" y="4501"/>
                  </a:lnTo>
                  <a:cubicBezTo>
                    <a:pt x="7288" y="4287"/>
                    <a:pt x="7121" y="4096"/>
                    <a:pt x="6930" y="4096"/>
                  </a:cubicBezTo>
                  <a:lnTo>
                    <a:pt x="6430" y="4096"/>
                  </a:lnTo>
                  <a:lnTo>
                    <a:pt x="6430" y="1524"/>
                  </a:lnTo>
                  <a:cubicBezTo>
                    <a:pt x="6430" y="715"/>
                    <a:pt x="5763" y="24"/>
                    <a:pt x="497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69"/>
          <p:cNvGrpSpPr/>
          <p:nvPr/>
        </p:nvGrpSpPr>
        <p:grpSpPr>
          <a:xfrm>
            <a:off x="4711487" y="3371539"/>
            <a:ext cx="369952" cy="365651"/>
            <a:chOff x="4734325" y="3439180"/>
            <a:chExt cx="369952" cy="365651"/>
          </a:xfrm>
        </p:grpSpPr>
        <p:sp>
          <p:nvSpPr>
            <p:cNvPr id="6518" name="Google Shape;6518;p69"/>
            <p:cNvSpPr/>
            <p:nvPr/>
          </p:nvSpPr>
          <p:spPr>
            <a:xfrm>
              <a:off x="4883566" y="3445521"/>
              <a:ext cx="180242" cy="59646"/>
            </a:xfrm>
            <a:custGeom>
              <a:avLst/>
              <a:gdLst/>
              <a:ahLst/>
              <a:cxnLst/>
              <a:rect l="l" t="t" r="r" b="b"/>
              <a:pathLst>
                <a:path w="5407" h="1787" extrusionOk="0">
                  <a:moveTo>
                    <a:pt x="4906" y="1"/>
                  </a:moveTo>
                  <a:lnTo>
                    <a:pt x="501" y="1"/>
                  </a:lnTo>
                  <a:cubicBezTo>
                    <a:pt x="239" y="1"/>
                    <a:pt x="1" y="191"/>
                    <a:pt x="1" y="501"/>
                  </a:cubicBezTo>
                  <a:lnTo>
                    <a:pt x="1" y="1001"/>
                  </a:lnTo>
                  <a:lnTo>
                    <a:pt x="1691" y="1787"/>
                  </a:lnTo>
                  <a:lnTo>
                    <a:pt x="5406" y="715"/>
                  </a:lnTo>
                  <a:lnTo>
                    <a:pt x="5406" y="501"/>
                  </a:lnTo>
                  <a:cubicBezTo>
                    <a:pt x="5406" y="239"/>
                    <a:pt x="5168" y="1"/>
                    <a:pt x="4906"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5016939" y="3445521"/>
              <a:ext cx="46069" cy="23865"/>
            </a:xfrm>
            <a:custGeom>
              <a:avLst/>
              <a:gdLst/>
              <a:ahLst/>
              <a:cxnLst/>
              <a:rect l="l" t="t" r="r" b="b"/>
              <a:pathLst>
                <a:path w="1382" h="715" extrusionOk="0">
                  <a:moveTo>
                    <a:pt x="1382" y="501"/>
                  </a:moveTo>
                  <a:cubicBezTo>
                    <a:pt x="1382" y="239"/>
                    <a:pt x="1167" y="1"/>
                    <a:pt x="905" y="1"/>
                  </a:cubicBezTo>
                  <a:lnTo>
                    <a:pt x="0" y="1"/>
                  </a:lnTo>
                  <a:cubicBezTo>
                    <a:pt x="286" y="1"/>
                    <a:pt x="477" y="191"/>
                    <a:pt x="477" y="501"/>
                  </a:cubicBezTo>
                  <a:lnTo>
                    <a:pt x="477" y="715"/>
                  </a:lnTo>
                  <a:lnTo>
                    <a:pt x="1382" y="7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4793061" y="3450294"/>
              <a:ext cx="55603" cy="40554"/>
            </a:xfrm>
            <a:custGeom>
              <a:avLst/>
              <a:gdLst/>
              <a:ahLst/>
              <a:cxnLst/>
              <a:rect l="l" t="t" r="r" b="b"/>
              <a:pathLst>
                <a:path w="1668" h="1215" extrusionOk="0">
                  <a:moveTo>
                    <a:pt x="1668" y="834"/>
                  </a:moveTo>
                  <a:cubicBezTo>
                    <a:pt x="1668" y="381"/>
                    <a:pt x="1310" y="0"/>
                    <a:pt x="834" y="0"/>
                  </a:cubicBezTo>
                  <a:cubicBezTo>
                    <a:pt x="358" y="0"/>
                    <a:pt x="1" y="358"/>
                    <a:pt x="1" y="834"/>
                  </a:cubicBezTo>
                  <a:lnTo>
                    <a:pt x="929" y="12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4968503" y="3718149"/>
              <a:ext cx="36568" cy="34212"/>
            </a:xfrm>
            <a:custGeom>
              <a:avLst/>
              <a:gdLst/>
              <a:ahLst/>
              <a:cxnLst/>
              <a:rect l="l" t="t" r="r" b="b"/>
              <a:pathLst>
                <a:path w="1097" h="1025" extrusionOk="0">
                  <a:moveTo>
                    <a:pt x="691" y="1"/>
                  </a:moveTo>
                  <a:lnTo>
                    <a:pt x="239" y="1"/>
                  </a:lnTo>
                  <a:lnTo>
                    <a:pt x="1" y="525"/>
                  </a:lnTo>
                  <a:lnTo>
                    <a:pt x="239" y="1025"/>
                  </a:lnTo>
                  <a:lnTo>
                    <a:pt x="667" y="1025"/>
                  </a:lnTo>
                  <a:cubicBezTo>
                    <a:pt x="882" y="1025"/>
                    <a:pt x="1072" y="834"/>
                    <a:pt x="1072" y="596"/>
                  </a:cubicBezTo>
                  <a:lnTo>
                    <a:pt x="1072" y="453"/>
                  </a:lnTo>
                  <a:cubicBezTo>
                    <a:pt x="1096" y="191"/>
                    <a:pt x="906" y="1"/>
                    <a:pt x="691"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4812129" y="3450294"/>
              <a:ext cx="37335" cy="28638"/>
            </a:xfrm>
            <a:custGeom>
              <a:avLst/>
              <a:gdLst/>
              <a:ahLst/>
              <a:cxnLst/>
              <a:rect l="l" t="t" r="r" b="b"/>
              <a:pathLst>
                <a:path w="1120" h="858" extrusionOk="0">
                  <a:moveTo>
                    <a:pt x="381" y="24"/>
                  </a:moveTo>
                  <a:cubicBezTo>
                    <a:pt x="238" y="0"/>
                    <a:pt x="119" y="24"/>
                    <a:pt x="0" y="96"/>
                  </a:cubicBezTo>
                  <a:cubicBezTo>
                    <a:pt x="286" y="191"/>
                    <a:pt x="524" y="501"/>
                    <a:pt x="524" y="858"/>
                  </a:cubicBezTo>
                  <a:lnTo>
                    <a:pt x="1119" y="858"/>
                  </a:lnTo>
                  <a:lnTo>
                    <a:pt x="1119" y="858"/>
                  </a:lnTo>
                  <a:cubicBezTo>
                    <a:pt x="1096" y="453"/>
                    <a:pt x="786" y="96"/>
                    <a:pt x="381" y="2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4778760" y="3721353"/>
              <a:ext cx="148507" cy="35781"/>
            </a:xfrm>
            <a:custGeom>
              <a:avLst/>
              <a:gdLst/>
              <a:ahLst/>
              <a:cxnLst/>
              <a:rect l="l" t="t" r="r" b="b"/>
              <a:pathLst>
                <a:path w="4455" h="1072" extrusionOk="0">
                  <a:moveTo>
                    <a:pt x="4121" y="143"/>
                  </a:moveTo>
                  <a:lnTo>
                    <a:pt x="358" y="0"/>
                  </a:lnTo>
                  <a:lnTo>
                    <a:pt x="1" y="548"/>
                  </a:lnTo>
                  <a:lnTo>
                    <a:pt x="358" y="1072"/>
                  </a:lnTo>
                  <a:lnTo>
                    <a:pt x="4121" y="929"/>
                  </a:lnTo>
                  <a:lnTo>
                    <a:pt x="4454" y="54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4742259" y="3713409"/>
              <a:ext cx="50036" cy="52469"/>
            </a:xfrm>
            <a:custGeom>
              <a:avLst/>
              <a:gdLst/>
              <a:ahLst/>
              <a:cxnLst/>
              <a:rect l="l" t="t" r="r" b="b"/>
              <a:pathLst>
                <a:path w="1501" h="1572" extrusionOk="0">
                  <a:moveTo>
                    <a:pt x="1501" y="262"/>
                  </a:moveTo>
                  <a:cubicBezTo>
                    <a:pt x="1501" y="119"/>
                    <a:pt x="1382" y="0"/>
                    <a:pt x="1215" y="0"/>
                  </a:cubicBezTo>
                  <a:lnTo>
                    <a:pt x="262" y="0"/>
                  </a:lnTo>
                  <a:cubicBezTo>
                    <a:pt x="120" y="0"/>
                    <a:pt x="1" y="119"/>
                    <a:pt x="1" y="262"/>
                  </a:cubicBezTo>
                  <a:lnTo>
                    <a:pt x="1" y="1310"/>
                  </a:lnTo>
                  <a:cubicBezTo>
                    <a:pt x="1" y="1453"/>
                    <a:pt x="120" y="1572"/>
                    <a:pt x="262" y="1572"/>
                  </a:cubicBezTo>
                  <a:lnTo>
                    <a:pt x="1215" y="1572"/>
                  </a:lnTo>
                  <a:cubicBezTo>
                    <a:pt x="1382" y="1572"/>
                    <a:pt x="1501" y="1453"/>
                    <a:pt x="1501" y="1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4742259" y="3743582"/>
              <a:ext cx="50036" cy="22296"/>
            </a:xfrm>
            <a:custGeom>
              <a:avLst/>
              <a:gdLst/>
              <a:ahLst/>
              <a:cxnLst/>
              <a:rect l="l" t="t" r="r" b="b"/>
              <a:pathLst>
                <a:path w="1501" h="668" extrusionOk="0">
                  <a:moveTo>
                    <a:pt x="1501" y="1"/>
                  </a:moveTo>
                  <a:cubicBezTo>
                    <a:pt x="1501" y="144"/>
                    <a:pt x="1382" y="263"/>
                    <a:pt x="1215" y="263"/>
                  </a:cubicBezTo>
                  <a:lnTo>
                    <a:pt x="262" y="263"/>
                  </a:lnTo>
                  <a:cubicBezTo>
                    <a:pt x="120" y="263"/>
                    <a:pt x="1" y="144"/>
                    <a:pt x="1" y="1"/>
                  </a:cubicBezTo>
                  <a:lnTo>
                    <a:pt x="1" y="406"/>
                  </a:lnTo>
                  <a:cubicBezTo>
                    <a:pt x="1" y="549"/>
                    <a:pt x="120" y="668"/>
                    <a:pt x="262" y="668"/>
                  </a:cubicBezTo>
                  <a:lnTo>
                    <a:pt x="1215" y="668"/>
                  </a:lnTo>
                  <a:cubicBezTo>
                    <a:pt x="1382" y="668"/>
                    <a:pt x="1501" y="549"/>
                    <a:pt x="1501" y="40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4790694" y="3724524"/>
              <a:ext cx="125440" cy="32610"/>
            </a:xfrm>
            <a:custGeom>
              <a:avLst/>
              <a:gdLst/>
              <a:ahLst/>
              <a:cxnLst/>
              <a:rect l="l" t="t" r="r" b="b"/>
              <a:pathLst>
                <a:path w="3763" h="977" extrusionOk="0">
                  <a:moveTo>
                    <a:pt x="3406" y="405"/>
                  </a:moveTo>
                  <a:lnTo>
                    <a:pt x="0" y="572"/>
                  </a:lnTo>
                  <a:lnTo>
                    <a:pt x="0" y="953"/>
                  </a:lnTo>
                  <a:lnTo>
                    <a:pt x="0" y="977"/>
                  </a:lnTo>
                  <a:lnTo>
                    <a:pt x="3763" y="810"/>
                  </a:lnTo>
                  <a:lnTo>
                    <a:pt x="3763" y="24"/>
                  </a:lnTo>
                  <a:lnTo>
                    <a:pt x="3406" y="0"/>
                  </a:lnTo>
                  <a:lnTo>
                    <a:pt x="3406" y="405"/>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4976437" y="3718149"/>
              <a:ext cx="28635" cy="34212"/>
            </a:xfrm>
            <a:custGeom>
              <a:avLst/>
              <a:gdLst/>
              <a:ahLst/>
              <a:cxnLst/>
              <a:rect l="l" t="t" r="r" b="b"/>
              <a:pathLst>
                <a:path w="859" h="1025" extrusionOk="0">
                  <a:moveTo>
                    <a:pt x="858" y="430"/>
                  </a:moveTo>
                  <a:cubicBezTo>
                    <a:pt x="858" y="215"/>
                    <a:pt x="715" y="49"/>
                    <a:pt x="501" y="1"/>
                  </a:cubicBezTo>
                  <a:lnTo>
                    <a:pt x="501" y="334"/>
                  </a:lnTo>
                  <a:cubicBezTo>
                    <a:pt x="501" y="572"/>
                    <a:pt x="334" y="763"/>
                    <a:pt x="96" y="763"/>
                  </a:cubicBezTo>
                  <a:lnTo>
                    <a:pt x="1" y="763"/>
                  </a:lnTo>
                  <a:lnTo>
                    <a:pt x="1" y="1025"/>
                  </a:lnTo>
                  <a:lnTo>
                    <a:pt x="453" y="1025"/>
                  </a:lnTo>
                  <a:cubicBezTo>
                    <a:pt x="691" y="1025"/>
                    <a:pt x="858" y="834"/>
                    <a:pt x="858" y="59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4916101" y="3687942"/>
              <a:ext cx="29435" cy="95426"/>
            </a:xfrm>
            <a:custGeom>
              <a:avLst/>
              <a:gdLst/>
              <a:ahLst/>
              <a:cxnLst/>
              <a:rect l="l" t="t" r="r" b="b"/>
              <a:pathLst>
                <a:path w="883" h="2859" extrusionOk="0">
                  <a:moveTo>
                    <a:pt x="882" y="2859"/>
                  </a:moveTo>
                  <a:lnTo>
                    <a:pt x="882" y="1"/>
                  </a:lnTo>
                  <a:lnTo>
                    <a:pt x="1" y="1"/>
                  </a:lnTo>
                  <a:lnTo>
                    <a:pt x="1" y="1120"/>
                  </a:lnTo>
                  <a:lnTo>
                    <a:pt x="1" y="2025"/>
                  </a:lnTo>
                  <a:lnTo>
                    <a:pt x="1" y="285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4947069" y="3687942"/>
              <a:ext cx="29401" cy="95426"/>
            </a:xfrm>
            <a:custGeom>
              <a:avLst/>
              <a:gdLst/>
              <a:ahLst/>
              <a:cxnLst/>
              <a:rect l="l" t="t" r="r" b="b"/>
              <a:pathLst>
                <a:path w="882" h="2859" extrusionOk="0">
                  <a:moveTo>
                    <a:pt x="882" y="2025"/>
                  </a:moveTo>
                  <a:lnTo>
                    <a:pt x="882" y="787"/>
                  </a:lnTo>
                  <a:lnTo>
                    <a:pt x="882" y="1"/>
                  </a:lnTo>
                  <a:lnTo>
                    <a:pt x="1" y="1"/>
                  </a:lnTo>
                  <a:lnTo>
                    <a:pt x="1" y="2859"/>
                  </a:lnTo>
                  <a:lnTo>
                    <a:pt x="882" y="285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4916101" y="3694317"/>
              <a:ext cx="60370" cy="15921"/>
            </a:xfrm>
            <a:custGeom>
              <a:avLst/>
              <a:gdLst/>
              <a:ahLst/>
              <a:cxnLst/>
              <a:rect l="l" t="t" r="r" b="b"/>
              <a:pathLst>
                <a:path w="1811" h="477" extrusionOk="0">
                  <a:moveTo>
                    <a:pt x="1" y="0"/>
                  </a:moveTo>
                  <a:lnTo>
                    <a:pt x="1811" y="0"/>
                  </a:lnTo>
                  <a:lnTo>
                    <a:pt x="1811" y="477"/>
                  </a:lnTo>
                  <a:lnTo>
                    <a:pt x="1" y="477"/>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4759726" y="3518651"/>
              <a:ext cx="31002" cy="43758"/>
            </a:xfrm>
            <a:custGeom>
              <a:avLst/>
              <a:gdLst/>
              <a:ahLst/>
              <a:cxnLst/>
              <a:rect l="l" t="t" r="r" b="b"/>
              <a:pathLst>
                <a:path w="930" h="1311" extrusionOk="0">
                  <a:moveTo>
                    <a:pt x="667" y="1310"/>
                  </a:moveTo>
                  <a:lnTo>
                    <a:pt x="929" y="667"/>
                  </a:lnTo>
                  <a:lnTo>
                    <a:pt x="667" y="0"/>
                  </a:lnTo>
                  <a:lnTo>
                    <a:pt x="334" y="0"/>
                  </a:lnTo>
                  <a:cubicBezTo>
                    <a:pt x="167" y="0"/>
                    <a:pt x="0" y="143"/>
                    <a:pt x="0" y="334"/>
                  </a:cubicBezTo>
                  <a:lnTo>
                    <a:pt x="0" y="977"/>
                  </a:lnTo>
                  <a:cubicBezTo>
                    <a:pt x="0" y="1167"/>
                    <a:pt x="167" y="1310"/>
                    <a:pt x="334" y="1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4759726" y="3598123"/>
              <a:ext cx="30202" cy="43758"/>
            </a:xfrm>
            <a:custGeom>
              <a:avLst/>
              <a:gdLst/>
              <a:ahLst/>
              <a:cxnLst/>
              <a:rect l="l" t="t" r="r" b="b"/>
              <a:pathLst>
                <a:path w="906" h="1311" extrusionOk="0">
                  <a:moveTo>
                    <a:pt x="667" y="1311"/>
                  </a:moveTo>
                  <a:lnTo>
                    <a:pt x="905" y="668"/>
                  </a:lnTo>
                  <a:lnTo>
                    <a:pt x="667" y="1"/>
                  </a:lnTo>
                  <a:lnTo>
                    <a:pt x="334" y="1"/>
                  </a:lnTo>
                  <a:cubicBezTo>
                    <a:pt x="167" y="1"/>
                    <a:pt x="0" y="144"/>
                    <a:pt x="0" y="334"/>
                  </a:cubicBezTo>
                  <a:lnTo>
                    <a:pt x="0" y="977"/>
                  </a:lnTo>
                  <a:cubicBezTo>
                    <a:pt x="0" y="1168"/>
                    <a:pt x="167" y="1311"/>
                    <a:pt x="334" y="131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4781960" y="3478098"/>
              <a:ext cx="300115" cy="216253"/>
            </a:xfrm>
            <a:custGeom>
              <a:avLst/>
              <a:gdLst/>
              <a:ahLst/>
              <a:cxnLst/>
              <a:rect l="l" t="t" r="r" b="b"/>
              <a:pathLst>
                <a:path w="9003" h="6479" extrusionOk="0">
                  <a:moveTo>
                    <a:pt x="4382" y="1"/>
                  </a:moveTo>
                  <a:lnTo>
                    <a:pt x="3049" y="1"/>
                  </a:lnTo>
                  <a:lnTo>
                    <a:pt x="2001" y="1"/>
                  </a:lnTo>
                  <a:lnTo>
                    <a:pt x="357" y="1"/>
                  </a:lnTo>
                  <a:cubicBezTo>
                    <a:pt x="191" y="1"/>
                    <a:pt x="0" y="144"/>
                    <a:pt x="0" y="358"/>
                  </a:cubicBezTo>
                  <a:lnTo>
                    <a:pt x="0" y="1192"/>
                  </a:lnTo>
                  <a:lnTo>
                    <a:pt x="0" y="2525"/>
                  </a:lnTo>
                  <a:lnTo>
                    <a:pt x="0" y="3573"/>
                  </a:lnTo>
                  <a:lnTo>
                    <a:pt x="0" y="4907"/>
                  </a:lnTo>
                  <a:lnTo>
                    <a:pt x="0" y="6121"/>
                  </a:lnTo>
                  <a:cubicBezTo>
                    <a:pt x="0" y="6312"/>
                    <a:pt x="143" y="6478"/>
                    <a:pt x="357" y="6478"/>
                  </a:cubicBezTo>
                  <a:lnTo>
                    <a:pt x="4025" y="6478"/>
                  </a:lnTo>
                  <a:lnTo>
                    <a:pt x="4906" y="6478"/>
                  </a:lnTo>
                  <a:lnTo>
                    <a:pt x="5811" y="6478"/>
                  </a:lnTo>
                  <a:lnTo>
                    <a:pt x="8645" y="6478"/>
                  </a:lnTo>
                  <a:cubicBezTo>
                    <a:pt x="8812" y="6478"/>
                    <a:pt x="9002" y="6336"/>
                    <a:pt x="9002" y="6121"/>
                  </a:cubicBezTo>
                  <a:lnTo>
                    <a:pt x="9002" y="4907"/>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4924834" y="3467784"/>
              <a:ext cx="173109" cy="174097"/>
            </a:xfrm>
            <a:custGeom>
              <a:avLst/>
              <a:gdLst/>
              <a:ahLst/>
              <a:cxnLst/>
              <a:rect l="l" t="t" r="r" b="b"/>
              <a:pathLst>
                <a:path w="5193" h="5216" extrusionOk="0">
                  <a:moveTo>
                    <a:pt x="4168" y="0"/>
                  </a:moveTo>
                  <a:lnTo>
                    <a:pt x="620" y="0"/>
                  </a:lnTo>
                  <a:cubicBezTo>
                    <a:pt x="406" y="0"/>
                    <a:pt x="215" y="119"/>
                    <a:pt x="96" y="310"/>
                  </a:cubicBezTo>
                  <a:cubicBezTo>
                    <a:pt x="25" y="405"/>
                    <a:pt x="1" y="524"/>
                    <a:pt x="1" y="596"/>
                  </a:cubicBezTo>
                  <a:lnTo>
                    <a:pt x="1" y="1048"/>
                  </a:lnTo>
                  <a:lnTo>
                    <a:pt x="1" y="3811"/>
                  </a:lnTo>
                  <a:lnTo>
                    <a:pt x="1" y="4620"/>
                  </a:lnTo>
                  <a:cubicBezTo>
                    <a:pt x="1" y="4954"/>
                    <a:pt x="263" y="5216"/>
                    <a:pt x="596" y="5216"/>
                  </a:cubicBezTo>
                  <a:lnTo>
                    <a:pt x="4597" y="5216"/>
                  </a:lnTo>
                  <a:lnTo>
                    <a:pt x="4668" y="5216"/>
                  </a:lnTo>
                  <a:cubicBezTo>
                    <a:pt x="4978" y="5168"/>
                    <a:pt x="5192" y="4930"/>
                    <a:pt x="5192" y="4620"/>
                  </a:cubicBezTo>
                  <a:lnTo>
                    <a:pt x="5192" y="643"/>
                  </a:lnTo>
                  <a:cubicBezTo>
                    <a:pt x="5192" y="310"/>
                    <a:pt x="4907" y="48"/>
                    <a:pt x="4597" y="48"/>
                  </a:cubicBezTo>
                  <a:lnTo>
                    <a:pt x="4168" y="4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5062975" y="3467784"/>
              <a:ext cx="36568" cy="173296"/>
            </a:xfrm>
            <a:custGeom>
              <a:avLst/>
              <a:gdLst/>
              <a:ahLst/>
              <a:cxnLst/>
              <a:rect l="l" t="t" r="r" b="b"/>
              <a:pathLst>
                <a:path w="1097" h="5192" extrusionOk="0">
                  <a:moveTo>
                    <a:pt x="120" y="0"/>
                  </a:moveTo>
                  <a:lnTo>
                    <a:pt x="24" y="0"/>
                  </a:lnTo>
                  <a:cubicBezTo>
                    <a:pt x="358" y="0"/>
                    <a:pt x="596" y="262"/>
                    <a:pt x="596" y="596"/>
                  </a:cubicBezTo>
                  <a:lnTo>
                    <a:pt x="596" y="4597"/>
                  </a:lnTo>
                  <a:cubicBezTo>
                    <a:pt x="596" y="4882"/>
                    <a:pt x="382" y="5144"/>
                    <a:pt x="96" y="5192"/>
                  </a:cubicBezTo>
                  <a:lnTo>
                    <a:pt x="1" y="5192"/>
                  </a:lnTo>
                  <a:lnTo>
                    <a:pt x="501" y="5192"/>
                  </a:lnTo>
                  <a:lnTo>
                    <a:pt x="596" y="5192"/>
                  </a:lnTo>
                  <a:cubicBezTo>
                    <a:pt x="858" y="5120"/>
                    <a:pt x="1096" y="4882"/>
                    <a:pt x="1096" y="4597"/>
                  </a:cubicBezTo>
                  <a:lnTo>
                    <a:pt x="1096" y="643"/>
                  </a:lnTo>
                  <a:cubicBezTo>
                    <a:pt x="1096" y="310"/>
                    <a:pt x="929" y="48"/>
                    <a:pt x="596" y="48"/>
                  </a:cubicBezTo>
                  <a:lnTo>
                    <a:pt x="120" y="4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5047107" y="3641848"/>
              <a:ext cx="34968" cy="52503"/>
            </a:xfrm>
            <a:custGeom>
              <a:avLst/>
              <a:gdLst/>
              <a:ahLst/>
              <a:cxnLst/>
              <a:rect l="l" t="t" r="r" b="b"/>
              <a:pathLst>
                <a:path w="1049" h="1573" extrusionOk="0">
                  <a:moveTo>
                    <a:pt x="1048" y="1215"/>
                  </a:moveTo>
                  <a:lnTo>
                    <a:pt x="1048" y="1"/>
                  </a:lnTo>
                  <a:lnTo>
                    <a:pt x="953" y="1"/>
                  </a:lnTo>
                  <a:lnTo>
                    <a:pt x="453" y="1"/>
                  </a:lnTo>
                  <a:lnTo>
                    <a:pt x="262" y="1"/>
                  </a:lnTo>
                  <a:lnTo>
                    <a:pt x="262" y="1215"/>
                  </a:lnTo>
                  <a:cubicBezTo>
                    <a:pt x="262" y="1406"/>
                    <a:pt x="143" y="1525"/>
                    <a:pt x="0" y="1572"/>
                  </a:cubicBezTo>
                  <a:lnTo>
                    <a:pt x="715" y="1572"/>
                  </a:lnTo>
                  <a:cubicBezTo>
                    <a:pt x="881" y="1572"/>
                    <a:pt x="1048" y="1430"/>
                    <a:pt x="1048" y="12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4907367" y="3478899"/>
              <a:ext cx="20701" cy="24699"/>
            </a:xfrm>
            <a:custGeom>
              <a:avLst/>
              <a:gdLst/>
              <a:ahLst/>
              <a:cxnLst/>
              <a:rect l="l" t="t" r="r" b="b"/>
              <a:pathLst>
                <a:path w="621" h="740" extrusionOk="0">
                  <a:moveTo>
                    <a:pt x="525" y="310"/>
                  </a:moveTo>
                  <a:cubicBezTo>
                    <a:pt x="525" y="191"/>
                    <a:pt x="549" y="96"/>
                    <a:pt x="620" y="1"/>
                  </a:cubicBezTo>
                  <a:lnTo>
                    <a:pt x="1" y="1"/>
                  </a:lnTo>
                  <a:lnTo>
                    <a:pt x="1" y="429"/>
                  </a:lnTo>
                  <a:lnTo>
                    <a:pt x="1" y="739"/>
                  </a:lnTo>
                  <a:lnTo>
                    <a:pt x="549" y="739"/>
                  </a:lnTo>
                  <a:lnTo>
                    <a:pt x="549" y="31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4907367" y="3594952"/>
              <a:ext cx="148507" cy="66021"/>
            </a:xfrm>
            <a:custGeom>
              <a:avLst/>
              <a:gdLst/>
              <a:ahLst/>
              <a:cxnLst/>
              <a:rect l="l" t="t" r="r" b="b"/>
              <a:pathLst>
                <a:path w="4455" h="1978" extrusionOk="0">
                  <a:moveTo>
                    <a:pt x="525" y="787"/>
                  </a:moveTo>
                  <a:lnTo>
                    <a:pt x="525" y="1"/>
                  </a:lnTo>
                  <a:lnTo>
                    <a:pt x="1" y="1"/>
                  </a:lnTo>
                  <a:lnTo>
                    <a:pt x="1" y="286"/>
                  </a:lnTo>
                  <a:lnTo>
                    <a:pt x="1" y="1215"/>
                  </a:lnTo>
                  <a:cubicBezTo>
                    <a:pt x="1" y="1644"/>
                    <a:pt x="311" y="1977"/>
                    <a:pt x="739" y="1977"/>
                  </a:cubicBezTo>
                  <a:lnTo>
                    <a:pt x="4454" y="1977"/>
                  </a:lnTo>
                  <a:lnTo>
                    <a:pt x="4454" y="1406"/>
                  </a:lnTo>
                  <a:lnTo>
                    <a:pt x="1144" y="1406"/>
                  </a:lnTo>
                  <a:cubicBezTo>
                    <a:pt x="811" y="1406"/>
                    <a:pt x="525" y="1144"/>
                    <a:pt x="525" y="78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4770827" y="3517850"/>
              <a:ext cx="11967" cy="44559"/>
            </a:xfrm>
            <a:custGeom>
              <a:avLst/>
              <a:gdLst/>
              <a:ahLst/>
              <a:cxnLst/>
              <a:rect l="l" t="t" r="r" b="b"/>
              <a:pathLst>
                <a:path w="359" h="1335" extrusionOk="0">
                  <a:moveTo>
                    <a:pt x="1" y="1"/>
                  </a:moveTo>
                  <a:lnTo>
                    <a:pt x="358" y="1"/>
                  </a:lnTo>
                  <a:lnTo>
                    <a:pt x="358" y="1334"/>
                  </a:lnTo>
                  <a:lnTo>
                    <a:pt x="1" y="133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4770827" y="3597356"/>
              <a:ext cx="11967" cy="44526"/>
            </a:xfrm>
            <a:custGeom>
              <a:avLst/>
              <a:gdLst/>
              <a:ahLst/>
              <a:cxnLst/>
              <a:rect l="l" t="t" r="r" b="b"/>
              <a:pathLst>
                <a:path w="359" h="1334" extrusionOk="0">
                  <a:moveTo>
                    <a:pt x="1" y="0"/>
                  </a:moveTo>
                  <a:lnTo>
                    <a:pt x="358" y="0"/>
                  </a:lnTo>
                  <a:lnTo>
                    <a:pt x="358" y="1334"/>
                  </a:lnTo>
                  <a:lnTo>
                    <a:pt x="1" y="133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4887532" y="3776192"/>
              <a:ext cx="119106" cy="24666"/>
            </a:xfrm>
            <a:custGeom>
              <a:avLst/>
              <a:gdLst/>
              <a:ahLst/>
              <a:cxnLst/>
              <a:rect l="l" t="t" r="r" b="b"/>
              <a:pathLst>
                <a:path w="3573" h="739" extrusionOk="0">
                  <a:moveTo>
                    <a:pt x="1739" y="0"/>
                  </a:moveTo>
                  <a:lnTo>
                    <a:pt x="858" y="0"/>
                  </a:lnTo>
                  <a:lnTo>
                    <a:pt x="358" y="0"/>
                  </a:lnTo>
                  <a:cubicBezTo>
                    <a:pt x="143" y="0"/>
                    <a:pt x="1" y="167"/>
                    <a:pt x="1" y="358"/>
                  </a:cubicBezTo>
                  <a:lnTo>
                    <a:pt x="1" y="548"/>
                  </a:lnTo>
                  <a:cubicBezTo>
                    <a:pt x="1" y="643"/>
                    <a:pt x="72" y="739"/>
                    <a:pt x="167" y="739"/>
                  </a:cubicBezTo>
                  <a:lnTo>
                    <a:pt x="3382" y="739"/>
                  </a:lnTo>
                  <a:cubicBezTo>
                    <a:pt x="3477" y="739"/>
                    <a:pt x="3573" y="643"/>
                    <a:pt x="3573" y="548"/>
                  </a:cubicBezTo>
                  <a:lnTo>
                    <a:pt x="3573" y="358"/>
                  </a:lnTo>
                  <a:cubicBezTo>
                    <a:pt x="3573" y="143"/>
                    <a:pt x="3382" y="0"/>
                    <a:pt x="3192" y="0"/>
                  </a:cubicBezTo>
                  <a:lnTo>
                    <a:pt x="2668" y="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4968503" y="3776192"/>
              <a:ext cx="36568" cy="24666"/>
            </a:xfrm>
            <a:custGeom>
              <a:avLst/>
              <a:gdLst/>
              <a:ahLst/>
              <a:cxnLst/>
              <a:rect l="l" t="t" r="r" b="b"/>
              <a:pathLst>
                <a:path w="1097" h="739" extrusionOk="0">
                  <a:moveTo>
                    <a:pt x="1096" y="358"/>
                  </a:moveTo>
                  <a:cubicBezTo>
                    <a:pt x="1096" y="143"/>
                    <a:pt x="929" y="0"/>
                    <a:pt x="739" y="0"/>
                  </a:cubicBezTo>
                  <a:lnTo>
                    <a:pt x="239" y="0"/>
                  </a:lnTo>
                  <a:lnTo>
                    <a:pt x="1" y="0"/>
                  </a:lnTo>
                  <a:cubicBezTo>
                    <a:pt x="215" y="0"/>
                    <a:pt x="358" y="167"/>
                    <a:pt x="358" y="358"/>
                  </a:cubicBezTo>
                  <a:lnTo>
                    <a:pt x="358" y="572"/>
                  </a:lnTo>
                  <a:cubicBezTo>
                    <a:pt x="358" y="643"/>
                    <a:pt x="263" y="739"/>
                    <a:pt x="191" y="739"/>
                  </a:cubicBezTo>
                  <a:lnTo>
                    <a:pt x="929" y="739"/>
                  </a:lnTo>
                  <a:cubicBezTo>
                    <a:pt x="1025" y="739"/>
                    <a:pt x="1096" y="643"/>
                    <a:pt x="1096" y="57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4893899" y="3546488"/>
              <a:ext cx="14301" cy="11148"/>
            </a:xfrm>
            <a:custGeom>
              <a:avLst/>
              <a:gdLst/>
              <a:ahLst/>
              <a:cxnLst/>
              <a:rect l="l" t="t" r="r" b="b"/>
              <a:pathLst>
                <a:path w="429" h="334" extrusionOk="0">
                  <a:moveTo>
                    <a:pt x="191" y="0"/>
                  </a:moveTo>
                  <a:cubicBezTo>
                    <a:pt x="119" y="0"/>
                    <a:pt x="95" y="24"/>
                    <a:pt x="72" y="71"/>
                  </a:cubicBezTo>
                  <a:cubicBezTo>
                    <a:pt x="0" y="214"/>
                    <a:pt x="95" y="333"/>
                    <a:pt x="214" y="333"/>
                  </a:cubicBezTo>
                  <a:cubicBezTo>
                    <a:pt x="333" y="333"/>
                    <a:pt x="429" y="214"/>
                    <a:pt x="357" y="95"/>
                  </a:cubicBezTo>
                  <a:cubicBezTo>
                    <a:pt x="333" y="24"/>
                    <a:pt x="286" y="0"/>
                    <a:pt x="21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4802595" y="3503565"/>
              <a:ext cx="122273" cy="93023"/>
            </a:xfrm>
            <a:custGeom>
              <a:avLst/>
              <a:gdLst/>
              <a:ahLst/>
              <a:cxnLst/>
              <a:rect l="l" t="t" r="r" b="b"/>
              <a:pathLst>
                <a:path w="3668" h="2787" extrusionOk="0">
                  <a:moveTo>
                    <a:pt x="3668" y="2786"/>
                  </a:moveTo>
                  <a:lnTo>
                    <a:pt x="3668" y="0"/>
                  </a:lnTo>
                  <a:lnTo>
                    <a:pt x="1501" y="0"/>
                  </a:lnTo>
                  <a:cubicBezTo>
                    <a:pt x="810" y="0"/>
                    <a:pt x="215" y="524"/>
                    <a:pt x="119" y="1167"/>
                  </a:cubicBezTo>
                  <a:cubicBezTo>
                    <a:pt x="0" y="2024"/>
                    <a:pt x="667" y="2739"/>
                    <a:pt x="1501" y="2739"/>
                  </a:cubicBezTo>
                  <a:lnTo>
                    <a:pt x="3668" y="273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4955002" y="3497991"/>
              <a:ext cx="115139" cy="115286"/>
            </a:xfrm>
            <a:custGeom>
              <a:avLst/>
              <a:gdLst/>
              <a:ahLst/>
              <a:cxnLst/>
              <a:rect l="l" t="t" r="r" b="b"/>
              <a:pathLst>
                <a:path w="3454" h="3454" extrusionOk="0">
                  <a:moveTo>
                    <a:pt x="1715" y="0"/>
                  </a:moveTo>
                  <a:cubicBezTo>
                    <a:pt x="763" y="0"/>
                    <a:pt x="1" y="762"/>
                    <a:pt x="1" y="1715"/>
                  </a:cubicBezTo>
                  <a:cubicBezTo>
                    <a:pt x="1" y="2668"/>
                    <a:pt x="763" y="3453"/>
                    <a:pt x="1715" y="3453"/>
                  </a:cubicBezTo>
                  <a:cubicBezTo>
                    <a:pt x="2668" y="3453"/>
                    <a:pt x="3454" y="2668"/>
                    <a:pt x="3454" y="1715"/>
                  </a:cubicBezTo>
                  <a:cubicBezTo>
                    <a:pt x="3454" y="762"/>
                    <a:pt x="2668" y="0"/>
                    <a:pt x="1715"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5004238" y="3497991"/>
              <a:ext cx="65903" cy="116087"/>
            </a:xfrm>
            <a:custGeom>
              <a:avLst/>
              <a:gdLst/>
              <a:ahLst/>
              <a:cxnLst/>
              <a:rect l="l" t="t" r="r" b="b"/>
              <a:pathLst>
                <a:path w="1977" h="3478" extrusionOk="0">
                  <a:moveTo>
                    <a:pt x="1977" y="1715"/>
                  </a:moveTo>
                  <a:cubicBezTo>
                    <a:pt x="1977" y="762"/>
                    <a:pt x="1191" y="0"/>
                    <a:pt x="238" y="0"/>
                  </a:cubicBezTo>
                  <a:cubicBezTo>
                    <a:pt x="143" y="0"/>
                    <a:pt x="72" y="0"/>
                    <a:pt x="0" y="24"/>
                  </a:cubicBezTo>
                  <a:cubicBezTo>
                    <a:pt x="834" y="143"/>
                    <a:pt x="1501" y="858"/>
                    <a:pt x="1501" y="1715"/>
                  </a:cubicBezTo>
                  <a:cubicBezTo>
                    <a:pt x="1501" y="2167"/>
                    <a:pt x="1310" y="2596"/>
                    <a:pt x="1024" y="2906"/>
                  </a:cubicBezTo>
                  <a:cubicBezTo>
                    <a:pt x="739" y="3191"/>
                    <a:pt x="381" y="3382"/>
                    <a:pt x="0" y="3453"/>
                  </a:cubicBezTo>
                  <a:cubicBezTo>
                    <a:pt x="96" y="3453"/>
                    <a:pt x="143" y="3477"/>
                    <a:pt x="238" y="3477"/>
                  </a:cubicBezTo>
                  <a:cubicBezTo>
                    <a:pt x="596" y="3477"/>
                    <a:pt x="953" y="3358"/>
                    <a:pt x="1215" y="3191"/>
                  </a:cubicBezTo>
                  <a:cubicBezTo>
                    <a:pt x="1667" y="2834"/>
                    <a:pt x="1977" y="2287"/>
                    <a:pt x="1977" y="17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4907367" y="3503565"/>
              <a:ext cx="18301" cy="93023"/>
            </a:xfrm>
            <a:custGeom>
              <a:avLst/>
              <a:gdLst/>
              <a:ahLst/>
              <a:cxnLst/>
              <a:rect l="l" t="t" r="r" b="b"/>
              <a:pathLst>
                <a:path w="549" h="2787" extrusionOk="0">
                  <a:moveTo>
                    <a:pt x="1" y="0"/>
                  </a:moveTo>
                  <a:lnTo>
                    <a:pt x="549" y="0"/>
                  </a:lnTo>
                  <a:lnTo>
                    <a:pt x="549" y="2786"/>
                  </a:lnTo>
                  <a:lnTo>
                    <a:pt x="1" y="278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4978837" y="3521822"/>
              <a:ext cx="67503" cy="67589"/>
            </a:xfrm>
            <a:custGeom>
              <a:avLst/>
              <a:gdLst/>
              <a:ahLst/>
              <a:cxnLst/>
              <a:rect l="l" t="t" r="r" b="b"/>
              <a:pathLst>
                <a:path w="2025" h="2025" extrusionOk="0">
                  <a:moveTo>
                    <a:pt x="2024" y="1001"/>
                  </a:moveTo>
                  <a:cubicBezTo>
                    <a:pt x="2024" y="453"/>
                    <a:pt x="1572" y="1"/>
                    <a:pt x="1000" y="1"/>
                  </a:cubicBezTo>
                  <a:cubicBezTo>
                    <a:pt x="429" y="1"/>
                    <a:pt x="0" y="453"/>
                    <a:pt x="0" y="1001"/>
                  </a:cubicBezTo>
                  <a:cubicBezTo>
                    <a:pt x="0" y="1573"/>
                    <a:pt x="429" y="2025"/>
                    <a:pt x="1000" y="2025"/>
                  </a:cubicBezTo>
                  <a:cubicBezTo>
                    <a:pt x="1572" y="2025"/>
                    <a:pt x="2024" y="1549"/>
                    <a:pt x="2024" y="10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5001838" y="3521822"/>
              <a:ext cx="44502" cy="67589"/>
            </a:xfrm>
            <a:custGeom>
              <a:avLst/>
              <a:gdLst/>
              <a:ahLst/>
              <a:cxnLst/>
              <a:rect l="l" t="t" r="r" b="b"/>
              <a:pathLst>
                <a:path w="1335" h="2025" extrusionOk="0">
                  <a:moveTo>
                    <a:pt x="1334" y="1001"/>
                  </a:moveTo>
                  <a:cubicBezTo>
                    <a:pt x="1334" y="453"/>
                    <a:pt x="882" y="1"/>
                    <a:pt x="310" y="1"/>
                  </a:cubicBezTo>
                  <a:cubicBezTo>
                    <a:pt x="191" y="1"/>
                    <a:pt x="96" y="25"/>
                    <a:pt x="25" y="48"/>
                  </a:cubicBezTo>
                  <a:cubicBezTo>
                    <a:pt x="430" y="167"/>
                    <a:pt x="739" y="572"/>
                    <a:pt x="739" y="1001"/>
                  </a:cubicBezTo>
                  <a:cubicBezTo>
                    <a:pt x="739" y="1215"/>
                    <a:pt x="668" y="1430"/>
                    <a:pt x="525" y="1596"/>
                  </a:cubicBezTo>
                  <a:cubicBezTo>
                    <a:pt x="406" y="1787"/>
                    <a:pt x="215" y="1906"/>
                    <a:pt x="1" y="1954"/>
                  </a:cubicBezTo>
                  <a:cubicBezTo>
                    <a:pt x="96" y="2001"/>
                    <a:pt x="215" y="2025"/>
                    <a:pt x="310" y="2025"/>
                  </a:cubicBezTo>
                  <a:cubicBezTo>
                    <a:pt x="477" y="2025"/>
                    <a:pt x="644" y="1954"/>
                    <a:pt x="787" y="1906"/>
                  </a:cubicBezTo>
                  <a:cubicBezTo>
                    <a:pt x="1120" y="1715"/>
                    <a:pt x="1334" y="1406"/>
                    <a:pt x="1334" y="10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4830363" y="3526595"/>
              <a:ext cx="46102" cy="46128"/>
            </a:xfrm>
            <a:custGeom>
              <a:avLst/>
              <a:gdLst/>
              <a:ahLst/>
              <a:cxnLst/>
              <a:rect l="l" t="t" r="r" b="b"/>
              <a:pathLst>
                <a:path w="1383" h="1382" extrusionOk="0">
                  <a:moveTo>
                    <a:pt x="1382" y="691"/>
                  </a:moveTo>
                  <a:cubicBezTo>
                    <a:pt x="1382" y="310"/>
                    <a:pt x="1073" y="1"/>
                    <a:pt x="692" y="1"/>
                  </a:cubicBezTo>
                  <a:cubicBezTo>
                    <a:pt x="311" y="1"/>
                    <a:pt x="1" y="310"/>
                    <a:pt x="1" y="691"/>
                  </a:cubicBezTo>
                  <a:cubicBezTo>
                    <a:pt x="1" y="1072"/>
                    <a:pt x="311" y="1382"/>
                    <a:pt x="692" y="1382"/>
                  </a:cubicBezTo>
                  <a:cubicBezTo>
                    <a:pt x="1049" y="1382"/>
                    <a:pt x="1382" y="1072"/>
                    <a:pt x="1382" y="6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4844664" y="3526595"/>
              <a:ext cx="31802" cy="46128"/>
            </a:xfrm>
            <a:custGeom>
              <a:avLst/>
              <a:gdLst/>
              <a:ahLst/>
              <a:cxnLst/>
              <a:rect l="l" t="t" r="r" b="b"/>
              <a:pathLst>
                <a:path w="954" h="1382" extrusionOk="0">
                  <a:moveTo>
                    <a:pt x="953" y="691"/>
                  </a:moveTo>
                  <a:cubicBezTo>
                    <a:pt x="953" y="310"/>
                    <a:pt x="644" y="1"/>
                    <a:pt x="263" y="1"/>
                  </a:cubicBezTo>
                  <a:cubicBezTo>
                    <a:pt x="215" y="1"/>
                    <a:pt x="120" y="1"/>
                    <a:pt x="48" y="24"/>
                  </a:cubicBezTo>
                  <a:cubicBezTo>
                    <a:pt x="286" y="144"/>
                    <a:pt x="477" y="382"/>
                    <a:pt x="477" y="667"/>
                  </a:cubicBezTo>
                  <a:cubicBezTo>
                    <a:pt x="477" y="953"/>
                    <a:pt x="263" y="1215"/>
                    <a:pt x="1" y="1310"/>
                  </a:cubicBezTo>
                  <a:cubicBezTo>
                    <a:pt x="72" y="1334"/>
                    <a:pt x="167" y="1382"/>
                    <a:pt x="286" y="1382"/>
                  </a:cubicBezTo>
                  <a:cubicBezTo>
                    <a:pt x="620" y="1382"/>
                    <a:pt x="953" y="1072"/>
                    <a:pt x="953" y="6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4949469" y="3493218"/>
              <a:ext cx="125440" cy="124832"/>
            </a:xfrm>
            <a:custGeom>
              <a:avLst/>
              <a:gdLst/>
              <a:ahLst/>
              <a:cxnLst/>
              <a:rect l="l" t="t" r="r" b="b"/>
              <a:pathLst>
                <a:path w="3763" h="3740" extrusionOk="0">
                  <a:moveTo>
                    <a:pt x="1881" y="310"/>
                  </a:moveTo>
                  <a:cubicBezTo>
                    <a:pt x="2739" y="310"/>
                    <a:pt x="3429" y="1001"/>
                    <a:pt x="3429" y="1858"/>
                  </a:cubicBezTo>
                  <a:cubicBezTo>
                    <a:pt x="3429" y="2739"/>
                    <a:pt x="2739" y="3406"/>
                    <a:pt x="1881" y="3406"/>
                  </a:cubicBezTo>
                  <a:cubicBezTo>
                    <a:pt x="1024" y="3406"/>
                    <a:pt x="334" y="2691"/>
                    <a:pt x="334" y="1858"/>
                  </a:cubicBezTo>
                  <a:cubicBezTo>
                    <a:pt x="334" y="1001"/>
                    <a:pt x="1048" y="310"/>
                    <a:pt x="1881" y="310"/>
                  </a:cubicBezTo>
                  <a:close/>
                  <a:moveTo>
                    <a:pt x="1881" y="0"/>
                  </a:moveTo>
                  <a:cubicBezTo>
                    <a:pt x="834" y="0"/>
                    <a:pt x="0" y="834"/>
                    <a:pt x="0" y="1858"/>
                  </a:cubicBezTo>
                  <a:cubicBezTo>
                    <a:pt x="0" y="2906"/>
                    <a:pt x="834" y="3739"/>
                    <a:pt x="1881" y="3739"/>
                  </a:cubicBezTo>
                  <a:cubicBezTo>
                    <a:pt x="2929" y="3739"/>
                    <a:pt x="3763" y="2906"/>
                    <a:pt x="3763" y="1858"/>
                  </a:cubicBezTo>
                  <a:cubicBezTo>
                    <a:pt x="3763" y="834"/>
                    <a:pt x="2929" y="0"/>
                    <a:pt x="188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4973270" y="3515481"/>
              <a:ext cx="77837" cy="77936"/>
            </a:xfrm>
            <a:custGeom>
              <a:avLst/>
              <a:gdLst/>
              <a:ahLst/>
              <a:cxnLst/>
              <a:rect l="l" t="t" r="r" b="b"/>
              <a:pathLst>
                <a:path w="2335" h="2335" extrusionOk="0">
                  <a:moveTo>
                    <a:pt x="1167" y="357"/>
                  </a:moveTo>
                  <a:cubicBezTo>
                    <a:pt x="1644" y="357"/>
                    <a:pt x="2001" y="762"/>
                    <a:pt x="2001" y="1191"/>
                  </a:cubicBezTo>
                  <a:cubicBezTo>
                    <a:pt x="2001" y="1643"/>
                    <a:pt x="1644" y="2024"/>
                    <a:pt x="1167" y="2024"/>
                  </a:cubicBezTo>
                  <a:cubicBezTo>
                    <a:pt x="691" y="2024"/>
                    <a:pt x="334" y="1643"/>
                    <a:pt x="334" y="1191"/>
                  </a:cubicBezTo>
                  <a:cubicBezTo>
                    <a:pt x="334" y="715"/>
                    <a:pt x="715" y="357"/>
                    <a:pt x="1167" y="357"/>
                  </a:cubicBezTo>
                  <a:close/>
                  <a:moveTo>
                    <a:pt x="1167" y="0"/>
                  </a:moveTo>
                  <a:cubicBezTo>
                    <a:pt x="524" y="0"/>
                    <a:pt x="1" y="548"/>
                    <a:pt x="1" y="1167"/>
                  </a:cubicBezTo>
                  <a:cubicBezTo>
                    <a:pt x="1" y="1810"/>
                    <a:pt x="548" y="2334"/>
                    <a:pt x="1167" y="2334"/>
                  </a:cubicBezTo>
                  <a:cubicBezTo>
                    <a:pt x="1834" y="2334"/>
                    <a:pt x="2334" y="1786"/>
                    <a:pt x="2334" y="1167"/>
                  </a:cubicBezTo>
                  <a:cubicBezTo>
                    <a:pt x="2334" y="548"/>
                    <a:pt x="1810" y="0"/>
                    <a:pt x="11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4734325" y="3439180"/>
              <a:ext cx="369952" cy="365651"/>
            </a:xfrm>
            <a:custGeom>
              <a:avLst/>
              <a:gdLst/>
              <a:ahLst/>
              <a:cxnLst/>
              <a:rect l="l" t="t" r="r" b="b"/>
              <a:pathLst>
                <a:path w="11098" h="10955" extrusionOk="0">
                  <a:moveTo>
                    <a:pt x="2620" y="500"/>
                  </a:moveTo>
                  <a:cubicBezTo>
                    <a:pt x="2930" y="500"/>
                    <a:pt x="3192" y="714"/>
                    <a:pt x="3287" y="1024"/>
                  </a:cubicBezTo>
                  <a:lnTo>
                    <a:pt x="1977" y="1024"/>
                  </a:lnTo>
                  <a:cubicBezTo>
                    <a:pt x="2025" y="714"/>
                    <a:pt x="2287" y="500"/>
                    <a:pt x="2620" y="500"/>
                  </a:cubicBezTo>
                  <a:close/>
                  <a:moveTo>
                    <a:pt x="9383" y="357"/>
                  </a:moveTo>
                  <a:cubicBezTo>
                    <a:pt x="9550" y="357"/>
                    <a:pt x="9717" y="500"/>
                    <a:pt x="9717" y="691"/>
                  </a:cubicBezTo>
                  <a:lnTo>
                    <a:pt x="9717" y="714"/>
                  </a:lnTo>
                  <a:lnTo>
                    <a:pt x="6383" y="714"/>
                  </a:lnTo>
                  <a:cubicBezTo>
                    <a:pt x="6145" y="714"/>
                    <a:pt x="5906" y="834"/>
                    <a:pt x="5740" y="1024"/>
                  </a:cubicBezTo>
                  <a:lnTo>
                    <a:pt x="4644" y="1024"/>
                  </a:lnTo>
                  <a:lnTo>
                    <a:pt x="4644" y="691"/>
                  </a:lnTo>
                  <a:cubicBezTo>
                    <a:pt x="4644" y="500"/>
                    <a:pt x="4787" y="357"/>
                    <a:pt x="4978" y="357"/>
                  </a:cubicBezTo>
                  <a:close/>
                  <a:moveTo>
                    <a:pt x="1263" y="2501"/>
                  </a:moveTo>
                  <a:lnTo>
                    <a:pt x="1263" y="3548"/>
                  </a:lnTo>
                  <a:lnTo>
                    <a:pt x="1072" y="3548"/>
                  </a:lnTo>
                  <a:cubicBezTo>
                    <a:pt x="977" y="3548"/>
                    <a:pt x="905" y="3453"/>
                    <a:pt x="905" y="3358"/>
                  </a:cubicBezTo>
                  <a:lnTo>
                    <a:pt x="905" y="2691"/>
                  </a:lnTo>
                  <a:cubicBezTo>
                    <a:pt x="905" y="2596"/>
                    <a:pt x="977" y="2501"/>
                    <a:pt x="1072" y="2501"/>
                  </a:cubicBezTo>
                  <a:close/>
                  <a:moveTo>
                    <a:pt x="5525" y="2096"/>
                  </a:moveTo>
                  <a:lnTo>
                    <a:pt x="5525" y="4525"/>
                  </a:lnTo>
                  <a:lnTo>
                    <a:pt x="3549" y="4525"/>
                  </a:lnTo>
                  <a:cubicBezTo>
                    <a:pt x="2953" y="4525"/>
                    <a:pt x="2406" y="4072"/>
                    <a:pt x="2310" y="3477"/>
                  </a:cubicBezTo>
                  <a:cubicBezTo>
                    <a:pt x="2191" y="2739"/>
                    <a:pt x="2787" y="2096"/>
                    <a:pt x="3501" y="2096"/>
                  </a:cubicBezTo>
                  <a:close/>
                  <a:moveTo>
                    <a:pt x="1263" y="4882"/>
                  </a:moveTo>
                  <a:lnTo>
                    <a:pt x="1263" y="5906"/>
                  </a:lnTo>
                  <a:lnTo>
                    <a:pt x="1072" y="5906"/>
                  </a:lnTo>
                  <a:cubicBezTo>
                    <a:pt x="977" y="5906"/>
                    <a:pt x="905" y="5811"/>
                    <a:pt x="905" y="5716"/>
                  </a:cubicBezTo>
                  <a:lnTo>
                    <a:pt x="905" y="5073"/>
                  </a:lnTo>
                  <a:cubicBezTo>
                    <a:pt x="905" y="4977"/>
                    <a:pt x="977" y="4882"/>
                    <a:pt x="1072" y="4882"/>
                  </a:cubicBezTo>
                  <a:close/>
                  <a:moveTo>
                    <a:pt x="7692" y="8549"/>
                  </a:moveTo>
                  <a:cubicBezTo>
                    <a:pt x="7835" y="8549"/>
                    <a:pt x="7954" y="8668"/>
                    <a:pt x="7954" y="8811"/>
                  </a:cubicBezTo>
                  <a:lnTo>
                    <a:pt x="7954" y="8954"/>
                  </a:lnTo>
                  <a:cubicBezTo>
                    <a:pt x="7954" y="9121"/>
                    <a:pt x="7835" y="9240"/>
                    <a:pt x="7692" y="9240"/>
                  </a:cubicBezTo>
                  <a:lnTo>
                    <a:pt x="7407" y="9240"/>
                  </a:lnTo>
                  <a:lnTo>
                    <a:pt x="7407" y="8549"/>
                  </a:lnTo>
                  <a:close/>
                  <a:moveTo>
                    <a:pt x="1882" y="8645"/>
                  </a:moveTo>
                  <a:lnTo>
                    <a:pt x="5311" y="8788"/>
                  </a:lnTo>
                  <a:lnTo>
                    <a:pt x="5311" y="9240"/>
                  </a:lnTo>
                  <a:lnTo>
                    <a:pt x="1882" y="9383"/>
                  </a:lnTo>
                  <a:lnTo>
                    <a:pt x="1882" y="8645"/>
                  </a:lnTo>
                  <a:close/>
                  <a:moveTo>
                    <a:pt x="1429" y="8359"/>
                  </a:moveTo>
                  <a:cubicBezTo>
                    <a:pt x="1501" y="8359"/>
                    <a:pt x="1548" y="8430"/>
                    <a:pt x="1548" y="8478"/>
                  </a:cubicBezTo>
                  <a:lnTo>
                    <a:pt x="1548" y="9526"/>
                  </a:lnTo>
                  <a:cubicBezTo>
                    <a:pt x="1548" y="9597"/>
                    <a:pt x="1501" y="9645"/>
                    <a:pt x="1429" y="9645"/>
                  </a:cubicBezTo>
                  <a:lnTo>
                    <a:pt x="477" y="9645"/>
                  </a:lnTo>
                  <a:cubicBezTo>
                    <a:pt x="429" y="9645"/>
                    <a:pt x="358" y="9597"/>
                    <a:pt x="358" y="9526"/>
                  </a:cubicBezTo>
                  <a:lnTo>
                    <a:pt x="358" y="8478"/>
                  </a:lnTo>
                  <a:cubicBezTo>
                    <a:pt x="358" y="8430"/>
                    <a:pt x="429" y="8359"/>
                    <a:pt x="477" y="8359"/>
                  </a:cubicBezTo>
                  <a:close/>
                  <a:moveTo>
                    <a:pt x="6216" y="7835"/>
                  </a:moveTo>
                  <a:lnTo>
                    <a:pt x="6216" y="9954"/>
                  </a:lnTo>
                  <a:lnTo>
                    <a:pt x="5621" y="9954"/>
                  </a:lnTo>
                  <a:lnTo>
                    <a:pt x="5621" y="7835"/>
                  </a:lnTo>
                  <a:close/>
                  <a:moveTo>
                    <a:pt x="7121" y="7835"/>
                  </a:moveTo>
                  <a:lnTo>
                    <a:pt x="7121" y="9954"/>
                  </a:lnTo>
                  <a:lnTo>
                    <a:pt x="6526" y="9954"/>
                  </a:lnTo>
                  <a:lnTo>
                    <a:pt x="6526" y="7835"/>
                  </a:lnTo>
                  <a:close/>
                  <a:moveTo>
                    <a:pt x="7764" y="10240"/>
                  </a:moveTo>
                  <a:cubicBezTo>
                    <a:pt x="7883" y="10240"/>
                    <a:pt x="7978" y="10335"/>
                    <a:pt x="7978" y="10455"/>
                  </a:cubicBezTo>
                  <a:lnTo>
                    <a:pt x="7978" y="10645"/>
                  </a:lnTo>
                  <a:lnTo>
                    <a:pt x="4763" y="10645"/>
                  </a:lnTo>
                  <a:lnTo>
                    <a:pt x="4763" y="10455"/>
                  </a:lnTo>
                  <a:cubicBezTo>
                    <a:pt x="4763" y="10335"/>
                    <a:pt x="4859" y="10240"/>
                    <a:pt x="4978" y="10240"/>
                  </a:cubicBezTo>
                  <a:close/>
                  <a:moveTo>
                    <a:pt x="4978" y="0"/>
                  </a:moveTo>
                  <a:cubicBezTo>
                    <a:pt x="4620" y="0"/>
                    <a:pt x="4311" y="310"/>
                    <a:pt x="4311" y="667"/>
                  </a:cubicBezTo>
                  <a:lnTo>
                    <a:pt x="4311" y="976"/>
                  </a:lnTo>
                  <a:lnTo>
                    <a:pt x="3573" y="976"/>
                  </a:lnTo>
                  <a:cubicBezTo>
                    <a:pt x="3477" y="500"/>
                    <a:pt x="3096" y="143"/>
                    <a:pt x="2596" y="143"/>
                  </a:cubicBezTo>
                  <a:cubicBezTo>
                    <a:pt x="2072" y="143"/>
                    <a:pt x="1667" y="500"/>
                    <a:pt x="1596" y="976"/>
                  </a:cubicBezTo>
                  <a:cubicBezTo>
                    <a:pt x="1405" y="1048"/>
                    <a:pt x="1239" y="1262"/>
                    <a:pt x="1239" y="1453"/>
                  </a:cubicBezTo>
                  <a:lnTo>
                    <a:pt x="1239" y="2143"/>
                  </a:lnTo>
                  <a:lnTo>
                    <a:pt x="1072" y="2143"/>
                  </a:lnTo>
                  <a:cubicBezTo>
                    <a:pt x="810" y="2143"/>
                    <a:pt x="572" y="2358"/>
                    <a:pt x="572" y="2643"/>
                  </a:cubicBezTo>
                  <a:lnTo>
                    <a:pt x="572" y="3310"/>
                  </a:lnTo>
                  <a:cubicBezTo>
                    <a:pt x="572" y="3572"/>
                    <a:pt x="762" y="3810"/>
                    <a:pt x="1072" y="3810"/>
                  </a:cubicBezTo>
                  <a:lnTo>
                    <a:pt x="1239" y="3810"/>
                  </a:lnTo>
                  <a:lnTo>
                    <a:pt x="1239" y="4525"/>
                  </a:lnTo>
                  <a:lnTo>
                    <a:pt x="1072" y="4525"/>
                  </a:lnTo>
                  <a:cubicBezTo>
                    <a:pt x="810" y="4525"/>
                    <a:pt x="572" y="4763"/>
                    <a:pt x="572" y="5025"/>
                  </a:cubicBezTo>
                  <a:lnTo>
                    <a:pt x="572" y="5692"/>
                  </a:lnTo>
                  <a:cubicBezTo>
                    <a:pt x="572" y="5954"/>
                    <a:pt x="762" y="6192"/>
                    <a:pt x="1072" y="6192"/>
                  </a:cubicBezTo>
                  <a:lnTo>
                    <a:pt x="1239" y="6192"/>
                  </a:lnTo>
                  <a:lnTo>
                    <a:pt x="1239" y="7263"/>
                  </a:lnTo>
                  <a:cubicBezTo>
                    <a:pt x="1239" y="7525"/>
                    <a:pt x="1477" y="7764"/>
                    <a:pt x="1763" y="7764"/>
                  </a:cubicBezTo>
                  <a:lnTo>
                    <a:pt x="3192" y="7764"/>
                  </a:lnTo>
                  <a:cubicBezTo>
                    <a:pt x="3263" y="7764"/>
                    <a:pt x="3334" y="7716"/>
                    <a:pt x="3358" y="7621"/>
                  </a:cubicBezTo>
                  <a:cubicBezTo>
                    <a:pt x="3358" y="7525"/>
                    <a:pt x="3311" y="7430"/>
                    <a:pt x="3215" y="7430"/>
                  </a:cubicBezTo>
                  <a:lnTo>
                    <a:pt x="1786" y="7430"/>
                  </a:lnTo>
                  <a:cubicBezTo>
                    <a:pt x="1691" y="7430"/>
                    <a:pt x="1596" y="7359"/>
                    <a:pt x="1596" y="7263"/>
                  </a:cubicBezTo>
                  <a:lnTo>
                    <a:pt x="1596" y="6049"/>
                  </a:lnTo>
                  <a:lnTo>
                    <a:pt x="1596" y="4691"/>
                  </a:lnTo>
                  <a:lnTo>
                    <a:pt x="1596" y="3667"/>
                  </a:lnTo>
                  <a:lnTo>
                    <a:pt x="1596" y="2310"/>
                  </a:lnTo>
                  <a:lnTo>
                    <a:pt x="1596" y="1477"/>
                  </a:lnTo>
                  <a:cubicBezTo>
                    <a:pt x="1596" y="1405"/>
                    <a:pt x="1691" y="1310"/>
                    <a:pt x="1786" y="1310"/>
                  </a:cubicBezTo>
                  <a:lnTo>
                    <a:pt x="5573" y="1310"/>
                  </a:lnTo>
                  <a:lnTo>
                    <a:pt x="5573" y="1453"/>
                  </a:lnTo>
                  <a:lnTo>
                    <a:pt x="5573" y="1762"/>
                  </a:lnTo>
                  <a:lnTo>
                    <a:pt x="3549" y="1762"/>
                  </a:lnTo>
                  <a:cubicBezTo>
                    <a:pt x="2763" y="1762"/>
                    <a:pt x="2096" y="2310"/>
                    <a:pt x="2001" y="3120"/>
                  </a:cubicBezTo>
                  <a:cubicBezTo>
                    <a:pt x="1882" y="4049"/>
                    <a:pt x="2620" y="4858"/>
                    <a:pt x="3525" y="4858"/>
                  </a:cubicBezTo>
                  <a:lnTo>
                    <a:pt x="5525" y="4858"/>
                  </a:lnTo>
                  <a:lnTo>
                    <a:pt x="5525" y="6073"/>
                  </a:lnTo>
                  <a:cubicBezTo>
                    <a:pt x="5525" y="6168"/>
                    <a:pt x="5621" y="6239"/>
                    <a:pt x="5716" y="6239"/>
                  </a:cubicBezTo>
                  <a:lnTo>
                    <a:pt x="7907" y="6239"/>
                  </a:lnTo>
                  <a:cubicBezTo>
                    <a:pt x="8073" y="6097"/>
                    <a:pt x="7978" y="5930"/>
                    <a:pt x="7835" y="5930"/>
                  </a:cubicBezTo>
                  <a:lnTo>
                    <a:pt x="6311" y="5930"/>
                  </a:lnTo>
                  <a:cubicBezTo>
                    <a:pt x="6073" y="5930"/>
                    <a:pt x="5859" y="5716"/>
                    <a:pt x="5859" y="5477"/>
                  </a:cubicBezTo>
                  <a:lnTo>
                    <a:pt x="5859" y="4668"/>
                  </a:lnTo>
                  <a:lnTo>
                    <a:pt x="5859" y="1905"/>
                  </a:lnTo>
                  <a:lnTo>
                    <a:pt x="5859" y="1453"/>
                  </a:lnTo>
                  <a:cubicBezTo>
                    <a:pt x="5859" y="1405"/>
                    <a:pt x="5859" y="1357"/>
                    <a:pt x="5906" y="1310"/>
                  </a:cubicBezTo>
                  <a:cubicBezTo>
                    <a:pt x="5954" y="1119"/>
                    <a:pt x="6121" y="1000"/>
                    <a:pt x="6311" y="1000"/>
                  </a:cubicBezTo>
                  <a:lnTo>
                    <a:pt x="10288" y="1000"/>
                  </a:lnTo>
                  <a:cubicBezTo>
                    <a:pt x="10526" y="1000"/>
                    <a:pt x="10741" y="1215"/>
                    <a:pt x="10741" y="1453"/>
                  </a:cubicBezTo>
                  <a:lnTo>
                    <a:pt x="10741" y="5477"/>
                  </a:lnTo>
                  <a:cubicBezTo>
                    <a:pt x="10741" y="5716"/>
                    <a:pt x="10574" y="5882"/>
                    <a:pt x="10360" y="5930"/>
                  </a:cubicBezTo>
                  <a:lnTo>
                    <a:pt x="8621" y="5930"/>
                  </a:lnTo>
                  <a:cubicBezTo>
                    <a:pt x="8550" y="5930"/>
                    <a:pt x="8478" y="5977"/>
                    <a:pt x="8455" y="6073"/>
                  </a:cubicBezTo>
                  <a:cubicBezTo>
                    <a:pt x="8455" y="6168"/>
                    <a:pt x="8502" y="6239"/>
                    <a:pt x="8597" y="6239"/>
                  </a:cubicBezTo>
                  <a:lnTo>
                    <a:pt x="10241" y="6239"/>
                  </a:lnTo>
                  <a:lnTo>
                    <a:pt x="10241" y="7335"/>
                  </a:lnTo>
                  <a:cubicBezTo>
                    <a:pt x="10241" y="7430"/>
                    <a:pt x="10145" y="7502"/>
                    <a:pt x="10050" y="7502"/>
                  </a:cubicBezTo>
                  <a:lnTo>
                    <a:pt x="3906" y="7502"/>
                  </a:lnTo>
                  <a:cubicBezTo>
                    <a:pt x="3811" y="7502"/>
                    <a:pt x="3739" y="7573"/>
                    <a:pt x="3715" y="7644"/>
                  </a:cubicBezTo>
                  <a:cubicBezTo>
                    <a:pt x="3715" y="7740"/>
                    <a:pt x="3787" y="7835"/>
                    <a:pt x="3858" y="7835"/>
                  </a:cubicBezTo>
                  <a:lnTo>
                    <a:pt x="5240" y="7835"/>
                  </a:lnTo>
                  <a:lnTo>
                    <a:pt x="5240" y="8430"/>
                  </a:lnTo>
                  <a:lnTo>
                    <a:pt x="1786" y="8287"/>
                  </a:lnTo>
                  <a:cubicBezTo>
                    <a:pt x="1715" y="8121"/>
                    <a:pt x="1572" y="8049"/>
                    <a:pt x="1405" y="8049"/>
                  </a:cubicBezTo>
                  <a:lnTo>
                    <a:pt x="453" y="8049"/>
                  </a:lnTo>
                  <a:cubicBezTo>
                    <a:pt x="215" y="8049"/>
                    <a:pt x="0" y="8216"/>
                    <a:pt x="0" y="8454"/>
                  </a:cubicBezTo>
                  <a:lnTo>
                    <a:pt x="0" y="9526"/>
                  </a:lnTo>
                  <a:cubicBezTo>
                    <a:pt x="0" y="9526"/>
                    <a:pt x="215" y="9978"/>
                    <a:pt x="453" y="9978"/>
                  </a:cubicBezTo>
                  <a:lnTo>
                    <a:pt x="1405" y="9978"/>
                  </a:lnTo>
                  <a:cubicBezTo>
                    <a:pt x="1572" y="9978"/>
                    <a:pt x="1715" y="9859"/>
                    <a:pt x="1786" y="9716"/>
                  </a:cubicBezTo>
                  <a:lnTo>
                    <a:pt x="5240" y="9550"/>
                  </a:lnTo>
                  <a:lnTo>
                    <a:pt x="5240" y="9907"/>
                  </a:lnTo>
                  <a:lnTo>
                    <a:pt x="4906" y="9954"/>
                  </a:lnTo>
                  <a:cubicBezTo>
                    <a:pt x="4620" y="9954"/>
                    <a:pt x="4382" y="10193"/>
                    <a:pt x="4382" y="10455"/>
                  </a:cubicBezTo>
                  <a:lnTo>
                    <a:pt x="4382" y="10621"/>
                  </a:lnTo>
                  <a:cubicBezTo>
                    <a:pt x="4382" y="10812"/>
                    <a:pt x="4525" y="10955"/>
                    <a:pt x="4692" y="10955"/>
                  </a:cubicBezTo>
                  <a:lnTo>
                    <a:pt x="7907" y="10955"/>
                  </a:lnTo>
                  <a:cubicBezTo>
                    <a:pt x="8097" y="10955"/>
                    <a:pt x="8240" y="10812"/>
                    <a:pt x="8240" y="10621"/>
                  </a:cubicBezTo>
                  <a:lnTo>
                    <a:pt x="8240" y="10455"/>
                  </a:lnTo>
                  <a:cubicBezTo>
                    <a:pt x="8240" y="10145"/>
                    <a:pt x="8002" y="9954"/>
                    <a:pt x="7716" y="9954"/>
                  </a:cubicBezTo>
                  <a:lnTo>
                    <a:pt x="7359" y="9954"/>
                  </a:lnTo>
                  <a:lnTo>
                    <a:pt x="7359" y="9550"/>
                  </a:lnTo>
                  <a:lnTo>
                    <a:pt x="7621" y="9550"/>
                  </a:lnTo>
                  <a:cubicBezTo>
                    <a:pt x="7954" y="9550"/>
                    <a:pt x="8216" y="9288"/>
                    <a:pt x="8216" y="8954"/>
                  </a:cubicBezTo>
                  <a:lnTo>
                    <a:pt x="8216" y="8811"/>
                  </a:lnTo>
                  <a:cubicBezTo>
                    <a:pt x="8216" y="8478"/>
                    <a:pt x="7954" y="8216"/>
                    <a:pt x="7621" y="8216"/>
                  </a:cubicBezTo>
                  <a:lnTo>
                    <a:pt x="7359" y="8216"/>
                  </a:lnTo>
                  <a:lnTo>
                    <a:pt x="7359" y="7835"/>
                  </a:lnTo>
                  <a:lnTo>
                    <a:pt x="10026" y="7835"/>
                  </a:lnTo>
                  <a:cubicBezTo>
                    <a:pt x="10288" y="7835"/>
                    <a:pt x="10526" y="7597"/>
                    <a:pt x="10526" y="7335"/>
                  </a:cubicBezTo>
                  <a:lnTo>
                    <a:pt x="10526" y="6216"/>
                  </a:lnTo>
                  <a:cubicBezTo>
                    <a:pt x="10836" y="6097"/>
                    <a:pt x="11050" y="5835"/>
                    <a:pt x="11050" y="5501"/>
                  </a:cubicBezTo>
                  <a:lnTo>
                    <a:pt x="11050" y="1500"/>
                  </a:lnTo>
                  <a:cubicBezTo>
                    <a:pt x="11098" y="1072"/>
                    <a:pt x="10765" y="714"/>
                    <a:pt x="10360" y="714"/>
                  </a:cubicBezTo>
                  <a:lnTo>
                    <a:pt x="10026" y="714"/>
                  </a:lnTo>
                  <a:lnTo>
                    <a:pt x="10026" y="667"/>
                  </a:lnTo>
                  <a:cubicBezTo>
                    <a:pt x="10026" y="310"/>
                    <a:pt x="9741" y="0"/>
                    <a:pt x="938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4824829" y="3521021"/>
              <a:ext cx="57170" cy="57276"/>
            </a:xfrm>
            <a:custGeom>
              <a:avLst/>
              <a:gdLst/>
              <a:ahLst/>
              <a:cxnLst/>
              <a:rect l="l" t="t" r="r" b="b"/>
              <a:pathLst>
                <a:path w="1715" h="1716" extrusionOk="0">
                  <a:moveTo>
                    <a:pt x="858" y="311"/>
                  </a:moveTo>
                  <a:cubicBezTo>
                    <a:pt x="1167" y="311"/>
                    <a:pt x="1405" y="549"/>
                    <a:pt x="1405" y="858"/>
                  </a:cubicBezTo>
                  <a:cubicBezTo>
                    <a:pt x="1405" y="1144"/>
                    <a:pt x="1167" y="1382"/>
                    <a:pt x="858" y="1382"/>
                  </a:cubicBezTo>
                  <a:cubicBezTo>
                    <a:pt x="572" y="1382"/>
                    <a:pt x="334" y="1144"/>
                    <a:pt x="334" y="858"/>
                  </a:cubicBezTo>
                  <a:cubicBezTo>
                    <a:pt x="334" y="549"/>
                    <a:pt x="572" y="311"/>
                    <a:pt x="858" y="311"/>
                  </a:cubicBezTo>
                  <a:close/>
                  <a:moveTo>
                    <a:pt x="858" y="1"/>
                  </a:moveTo>
                  <a:cubicBezTo>
                    <a:pt x="381" y="1"/>
                    <a:pt x="0" y="382"/>
                    <a:pt x="0" y="858"/>
                  </a:cubicBezTo>
                  <a:cubicBezTo>
                    <a:pt x="0" y="1335"/>
                    <a:pt x="381" y="1716"/>
                    <a:pt x="858" y="1716"/>
                  </a:cubicBezTo>
                  <a:cubicBezTo>
                    <a:pt x="1334" y="1716"/>
                    <a:pt x="1715" y="1335"/>
                    <a:pt x="1715" y="858"/>
                  </a:cubicBezTo>
                  <a:cubicBezTo>
                    <a:pt x="1715" y="382"/>
                    <a:pt x="1334" y="1"/>
                    <a:pt x="85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69"/>
          <p:cNvGrpSpPr/>
          <p:nvPr/>
        </p:nvGrpSpPr>
        <p:grpSpPr>
          <a:xfrm>
            <a:off x="4045021" y="3370421"/>
            <a:ext cx="363618" cy="367887"/>
            <a:chOff x="4061924" y="3438545"/>
            <a:chExt cx="363618" cy="367887"/>
          </a:xfrm>
        </p:grpSpPr>
        <p:sp>
          <p:nvSpPr>
            <p:cNvPr id="6557" name="Google Shape;6557;p69"/>
            <p:cNvSpPr/>
            <p:nvPr/>
          </p:nvSpPr>
          <p:spPr>
            <a:xfrm>
              <a:off x="4067491" y="3474927"/>
              <a:ext cx="138140" cy="19125"/>
            </a:xfrm>
            <a:custGeom>
              <a:avLst/>
              <a:gdLst/>
              <a:ahLst/>
              <a:cxnLst/>
              <a:rect l="l" t="t" r="r" b="b"/>
              <a:pathLst>
                <a:path w="4144" h="573" extrusionOk="0">
                  <a:moveTo>
                    <a:pt x="3930" y="1"/>
                  </a:moveTo>
                  <a:lnTo>
                    <a:pt x="191" y="1"/>
                  </a:lnTo>
                  <a:cubicBezTo>
                    <a:pt x="95" y="1"/>
                    <a:pt x="0" y="96"/>
                    <a:pt x="0" y="191"/>
                  </a:cubicBezTo>
                  <a:lnTo>
                    <a:pt x="0" y="572"/>
                  </a:lnTo>
                  <a:lnTo>
                    <a:pt x="3953" y="572"/>
                  </a:lnTo>
                  <a:lnTo>
                    <a:pt x="4144" y="26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4066691" y="3494019"/>
              <a:ext cx="139740" cy="19092"/>
            </a:xfrm>
            <a:custGeom>
              <a:avLst/>
              <a:gdLst/>
              <a:ahLst/>
              <a:cxnLst/>
              <a:rect l="l" t="t" r="r" b="b"/>
              <a:pathLst>
                <a:path w="4192" h="572" extrusionOk="0">
                  <a:moveTo>
                    <a:pt x="3954" y="0"/>
                  </a:moveTo>
                  <a:lnTo>
                    <a:pt x="0" y="0"/>
                  </a:lnTo>
                  <a:lnTo>
                    <a:pt x="0" y="381"/>
                  </a:lnTo>
                  <a:cubicBezTo>
                    <a:pt x="0" y="477"/>
                    <a:pt x="96" y="572"/>
                    <a:pt x="167" y="572"/>
                  </a:cubicBezTo>
                  <a:lnTo>
                    <a:pt x="3930" y="572"/>
                  </a:lnTo>
                  <a:lnTo>
                    <a:pt x="4192"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4199265" y="3453465"/>
              <a:ext cx="26235" cy="136748"/>
            </a:xfrm>
            <a:custGeom>
              <a:avLst/>
              <a:gdLst/>
              <a:ahLst/>
              <a:cxnLst/>
              <a:rect l="l" t="t" r="r" b="b"/>
              <a:pathLst>
                <a:path w="787" h="4097" extrusionOk="0">
                  <a:moveTo>
                    <a:pt x="786" y="382"/>
                  </a:moveTo>
                  <a:lnTo>
                    <a:pt x="786" y="310"/>
                  </a:lnTo>
                  <a:cubicBezTo>
                    <a:pt x="786" y="144"/>
                    <a:pt x="596" y="1"/>
                    <a:pt x="405" y="1"/>
                  </a:cubicBezTo>
                  <a:cubicBezTo>
                    <a:pt x="191" y="1"/>
                    <a:pt x="0" y="144"/>
                    <a:pt x="0" y="310"/>
                  </a:cubicBezTo>
                  <a:lnTo>
                    <a:pt x="0" y="382"/>
                  </a:lnTo>
                  <a:lnTo>
                    <a:pt x="0" y="1096"/>
                  </a:lnTo>
                  <a:lnTo>
                    <a:pt x="0" y="1811"/>
                  </a:lnTo>
                  <a:lnTo>
                    <a:pt x="0" y="4097"/>
                  </a:lnTo>
                  <a:lnTo>
                    <a:pt x="786" y="409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4208799" y="3454266"/>
              <a:ext cx="16701" cy="138350"/>
            </a:xfrm>
            <a:custGeom>
              <a:avLst/>
              <a:gdLst/>
              <a:ahLst/>
              <a:cxnLst/>
              <a:rect l="l" t="t" r="r" b="b"/>
              <a:pathLst>
                <a:path w="501" h="4145" extrusionOk="0">
                  <a:moveTo>
                    <a:pt x="500" y="334"/>
                  </a:moveTo>
                  <a:cubicBezTo>
                    <a:pt x="500" y="143"/>
                    <a:pt x="310" y="1"/>
                    <a:pt x="119" y="1"/>
                  </a:cubicBezTo>
                  <a:cubicBezTo>
                    <a:pt x="72" y="1"/>
                    <a:pt x="24" y="1"/>
                    <a:pt x="0" y="24"/>
                  </a:cubicBezTo>
                  <a:cubicBezTo>
                    <a:pt x="143" y="48"/>
                    <a:pt x="167" y="215"/>
                    <a:pt x="167" y="358"/>
                  </a:cubicBezTo>
                  <a:lnTo>
                    <a:pt x="167" y="405"/>
                  </a:lnTo>
                  <a:lnTo>
                    <a:pt x="167" y="1120"/>
                  </a:lnTo>
                  <a:lnTo>
                    <a:pt x="167" y="1834"/>
                  </a:lnTo>
                  <a:lnTo>
                    <a:pt x="167" y="4144"/>
                  </a:lnTo>
                  <a:lnTo>
                    <a:pt x="476" y="4144"/>
                  </a:lnTo>
                  <a:lnTo>
                    <a:pt x="476" y="1834"/>
                  </a:lnTo>
                  <a:lnTo>
                    <a:pt x="476" y="1120"/>
                  </a:lnTo>
                  <a:lnTo>
                    <a:pt x="476" y="405"/>
                  </a:lnTo>
                  <a:lnTo>
                    <a:pt x="476"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4225466" y="3454266"/>
              <a:ext cx="25435" cy="136748"/>
            </a:xfrm>
            <a:custGeom>
              <a:avLst/>
              <a:gdLst/>
              <a:ahLst/>
              <a:cxnLst/>
              <a:rect l="l" t="t" r="r" b="b"/>
              <a:pathLst>
                <a:path w="763" h="4097" extrusionOk="0">
                  <a:moveTo>
                    <a:pt x="762" y="4097"/>
                  </a:moveTo>
                  <a:lnTo>
                    <a:pt x="762" y="334"/>
                  </a:lnTo>
                  <a:lnTo>
                    <a:pt x="762" y="334"/>
                  </a:lnTo>
                  <a:cubicBezTo>
                    <a:pt x="762" y="143"/>
                    <a:pt x="596" y="1"/>
                    <a:pt x="381" y="1"/>
                  </a:cubicBezTo>
                  <a:cubicBezTo>
                    <a:pt x="167" y="1"/>
                    <a:pt x="0" y="143"/>
                    <a:pt x="0" y="334"/>
                  </a:cubicBezTo>
                  <a:lnTo>
                    <a:pt x="0" y="382"/>
                  </a:lnTo>
                  <a:lnTo>
                    <a:pt x="0" y="1096"/>
                  </a:lnTo>
                  <a:lnTo>
                    <a:pt x="0" y="1810"/>
                  </a:lnTo>
                  <a:lnTo>
                    <a:pt x="0" y="4097"/>
                  </a:lnTo>
                  <a:lnTo>
                    <a:pt x="762" y="409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4250867" y="3454266"/>
              <a:ext cx="26235" cy="136748"/>
            </a:xfrm>
            <a:custGeom>
              <a:avLst/>
              <a:gdLst/>
              <a:ahLst/>
              <a:cxnLst/>
              <a:rect l="l" t="t" r="r" b="b"/>
              <a:pathLst>
                <a:path w="787" h="4097" extrusionOk="0">
                  <a:moveTo>
                    <a:pt x="786" y="4097"/>
                  </a:moveTo>
                  <a:lnTo>
                    <a:pt x="786" y="334"/>
                  </a:lnTo>
                  <a:cubicBezTo>
                    <a:pt x="786" y="143"/>
                    <a:pt x="596" y="1"/>
                    <a:pt x="405" y="1"/>
                  </a:cubicBezTo>
                  <a:cubicBezTo>
                    <a:pt x="191" y="1"/>
                    <a:pt x="0" y="143"/>
                    <a:pt x="0" y="334"/>
                  </a:cubicBezTo>
                  <a:lnTo>
                    <a:pt x="0" y="334"/>
                  </a:lnTo>
                  <a:lnTo>
                    <a:pt x="0" y="409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4277869" y="3454266"/>
              <a:ext cx="26201" cy="136748"/>
            </a:xfrm>
            <a:custGeom>
              <a:avLst/>
              <a:gdLst/>
              <a:ahLst/>
              <a:cxnLst/>
              <a:rect l="l" t="t" r="r" b="b"/>
              <a:pathLst>
                <a:path w="786" h="4097" extrusionOk="0">
                  <a:moveTo>
                    <a:pt x="786" y="4097"/>
                  </a:moveTo>
                  <a:lnTo>
                    <a:pt x="786" y="334"/>
                  </a:lnTo>
                  <a:cubicBezTo>
                    <a:pt x="786" y="143"/>
                    <a:pt x="595" y="1"/>
                    <a:pt x="381" y="1"/>
                  </a:cubicBezTo>
                  <a:cubicBezTo>
                    <a:pt x="191" y="1"/>
                    <a:pt x="0" y="143"/>
                    <a:pt x="0" y="334"/>
                  </a:cubicBezTo>
                  <a:lnTo>
                    <a:pt x="0" y="409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4234200" y="3454266"/>
              <a:ext cx="16701" cy="138350"/>
            </a:xfrm>
            <a:custGeom>
              <a:avLst/>
              <a:gdLst/>
              <a:ahLst/>
              <a:cxnLst/>
              <a:rect l="l" t="t" r="r" b="b"/>
              <a:pathLst>
                <a:path w="501" h="4145" extrusionOk="0">
                  <a:moveTo>
                    <a:pt x="500" y="334"/>
                  </a:moveTo>
                  <a:cubicBezTo>
                    <a:pt x="500" y="143"/>
                    <a:pt x="334" y="1"/>
                    <a:pt x="119" y="1"/>
                  </a:cubicBezTo>
                  <a:cubicBezTo>
                    <a:pt x="96" y="1"/>
                    <a:pt x="24" y="1"/>
                    <a:pt x="0" y="24"/>
                  </a:cubicBezTo>
                  <a:cubicBezTo>
                    <a:pt x="143" y="48"/>
                    <a:pt x="191" y="215"/>
                    <a:pt x="191" y="358"/>
                  </a:cubicBezTo>
                  <a:lnTo>
                    <a:pt x="191" y="405"/>
                  </a:lnTo>
                  <a:lnTo>
                    <a:pt x="191" y="1120"/>
                  </a:lnTo>
                  <a:lnTo>
                    <a:pt x="191" y="1834"/>
                  </a:lnTo>
                  <a:lnTo>
                    <a:pt x="191" y="4144"/>
                  </a:lnTo>
                  <a:lnTo>
                    <a:pt x="477" y="4144"/>
                  </a:lnTo>
                  <a:lnTo>
                    <a:pt x="477" y="1834"/>
                  </a:lnTo>
                  <a:lnTo>
                    <a:pt x="477" y="1120"/>
                  </a:lnTo>
                  <a:lnTo>
                    <a:pt x="477" y="405"/>
                  </a:lnTo>
                  <a:lnTo>
                    <a:pt x="477"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4260401" y="3454266"/>
              <a:ext cx="16701" cy="138350"/>
            </a:xfrm>
            <a:custGeom>
              <a:avLst/>
              <a:gdLst/>
              <a:ahLst/>
              <a:cxnLst/>
              <a:rect l="l" t="t" r="r" b="b"/>
              <a:pathLst>
                <a:path w="501" h="4145" extrusionOk="0">
                  <a:moveTo>
                    <a:pt x="500" y="334"/>
                  </a:moveTo>
                  <a:cubicBezTo>
                    <a:pt x="500" y="143"/>
                    <a:pt x="310" y="1"/>
                    <a:pt x="119" y="1"/>
                  </a:cubicBezTo>
                  <a:cubicBezTo>
                    <a:pt x="72" y="1"/>
                    <a:pt x="24" y="1"/>
                    <a:pt x="0" y="24"/>
                  </a:cubicBezTo>
                  <a:cubicBezTo>
                    <a:pt x="143" y="48"/>
                    <a:pt x="167" y="215"/>
                    <a:pt x="167" y="358"/>
                  </a:cubicBezTo>
                  <a:lnTo>
                    <a:pt x="167" y="405"/>
                  </a:lnTo>
                  <a:lnTo>
                    <a:pt x="167" y="1120"/>
                  </a:lnTo>
                  <a:lnTo>
                    <a:pt x="167" y="1834"/>
                  </a:lnTo>
                  <a:lnTo>
                    <a:pt x="167" y="4144"/>
                  </a:lnTo>
                  <a:lnTo>
                    <a:pt x="476" y="4144"/>
                  </a:lnTo>
                  <a:lnTo>
                    <a:pt x="476" y="1834"/>
                  </a:lnTo>
                  <a:lnTo>
                    <a:pt x="476" y="1120"/>
                  </a:lnTo>
                  <a:lnTo>
                    <a:pt x="476" y="405"/>
                  </a:lnTo>
                  <a:lnTo>
                    <a:pt x="476"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4285802" y="3454266"/>
              <a:ext cx="16701" cy="138350"/>
            </a:xfrm>
            <a:custGeom>
              <a:avLst/>
              <a:gdLst/>
              <a:ahLst/>
              <a:cxnLst/>
              <a:rect l="l" t="t" r="r" b="b"/>
              <a:pathLst>
                <a:path w="501" h="4145" extrusionOk="0">
                  <a:moveTo>
                    <a:pt x="500" y="334"/>
                  </a:moveTo>
                  <a:cubicBezTo>
                    <a:pt x="500" y="143"/>
                    <a:pt x="334" y="1"/>
                    <a:pt x="119" y="1"/>
                  </a:cubicBezTo>
                  <a:cubicBezTo>
                    <a:pt x="95" y="1"/>
                    <a:pt x="24" y="1"/>
                    <a:pt x="0" y="24"/>
                  </a:cubicBezTo>
                  <a:cubicBezTo>
                    <a:pt x="143" y="48"/>
                    <a:pt x="191" y="215"/>
                    <a:pt x="191" y="358"/>
                  </a:cubicBezTo>
                  <a:lnTo>
                    <a:pt x="191" y="405"/>
                  </a:lnTo>
                  <a:lnTo>
                    <a:pt x="191" y="1120"/>
                  </a:lnTo>
                  <a:lnTo>
                    <a:pt x="191" y="1834"/>
                  </a:lnTo>
                  <a:lnTo>
                    <a:pt x="191" y="4144"/>
                  </a:lnTo>
                  <a:lnTo>
                    <a:pt x="476" y="4144"/>
                  </a:lnTo>
                  <a:lnTo>
                    <a:pt x="476" y="1834"/>
                  </a:lnTo>
                  <a:lnTo>
                    <a:pt x="476" y="1120"/>
                  </a:lnTo>
                  <a:lnTo>
                    <a:pt x="476" y="405"/>
                  </a:lnTo>
                  <a:lnTo>
                    <a:pt x="476"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4211965" y="3609271"/>
              <a:ext cx="33368" cy="11148"/>
            </a:xfrm>
            <a:custGeom>
              <a:avLst/>
              <a:gdLst/>
              <a:ahLst/>
              <a:cxnLst/>
              <a:rect l="l" t="t" r="r" b="b"/>
              <a:pathLst>
                <a:path w="1001" h="334" extrusionOk="0">
                  <a:moveTo>
                    <a:pt x="167" y="0"/>
                  </a:moveTo>
                  <a:cubicBezTo>
                    <a:pt x="72" y="0"/>
                    <a:pt x="0" y="96"/>
                    <a:pt x="0" y="167"/>
                  </a:cubicBezTo>
                  <a:cubicBezTo>
                    <a:pt x="48" y="262"/>
                    <a:pt x="96" y="334"/>
                    <a:pt x="191" y="334"/>
                  </a:cubicBezTo>
                  <a:lnTo>
                    <a:pt x="810" y="334"/>
                  </a:lnTo>
                  <a:cubicBezTo>
                    <a:pt x="929" y="334"/>
                    <a:pt x="1001" y="238"/>
                    <a:pt x="977" y="143"/>
                  </a:cubicBezTo>
                  <a:cubicBezTo>
                    <a:pt x="929" y="48"/>
                    <a:pt x="882" y="0"/>
                    <a:pt x="78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4261168" y="3609271"/>
              <a:ext cx="32602" cy="11148"/>
            </a:xfrm>
            <a:custGeom>
              <a:avLst/>
              <a:gdLst/>
              <a:ahLst/>
              <a:cxnLst/>
              <a:rect l="l" t="t" r="r" b="b"/>
              <a:pathLst>
                <a:path w="978" h="334" extrusionOk="0">
                  <a:moveTo>
                    <a:pt x="144" y="0"/>
                  </a:moveTo>
                  <a:cubicBezTo>
                    <a:pt x="49" y="0"/>
                    <a:pt x="1" y="96"/>
                    <a:pt x="1" y="167"/>
                  </a:cubicBezTo>
                  <a:cubicBezTo>
                    <a:pt x="25" y="262"/>
                    <a:pt x="96" y="334"/>
                    <a:pt x="168" y="334"/>
                  </a:cubicBezTo>
                  <a:lnTo>
                    <a:pt x="811" y="334"/>
                  </a:lnTo>
                  <a:cubicBezTo>
                    <a:pt x="930" y="334"/>
                    <a:pt x="977" y="238"/>
                    <a:pt x="954" y="143"/>
                  </a:cubicBezTo>
                  <a:cubicBezTo>
                    <a:pt x="930" y="48"/>
                    <a:pt x="858" y="0"/>
                    <a:pt x="7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4158763" y="3580667"/>
              <a:ext cx="186609" cy="203503"/>
            </a:xfrm>
            <a:custGeom>
              <a:avLst/>
              <a:gdLst/>
              <a:ahLst/>
              <a:cxnLst/>
              <a:rect l="l" t="t" r="r" b="b"/>
              <a:pathLst>
                <a:path w="5598" h="6097" extrusionOk="0">
                  <a:moveTo>
                    <a:pt x="3049" y="0"/>
                  </a:moveTo>
                  <a:lnTo>
                    <a:pt x="1" y="381"/>
                  </a:lnTo>
                  <a:lnTo>
                    <a:pt x="906" y="5954"/>
                  </a:lnTo>
                  <a:lnTo>
                    <a:pt x="2811" y="6096"/>
                  </a:lnTo>
                  <a:lnTo>
                    <a:pt x="4716" y="5954"/>
                  </a:lnTo>
                  <a:lnTo>
                    <a:pt x="5597" y="38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4189731" y="3779363"/>
              <a:ext cx="127040" cy="21495"/>
            </a:xfrm>
            <a:custGeom>
              <a:avLst/>
              <a:gdLst/>
              <a:ahLst/>
              <a:cxnLst/>
              <a:rect l="l" t="t" r="r" b="b"/>
              <a:pathLst>
                <a:path w="3811" h="644" extrusionOk="0">
                  <a:moveTo>
                    <a:pt x="3811" y="1"/>
                  </a:moveTo>
                  <a:lnTo>
                    <a:pt x="1906" y="1"/>
                  </a:lnTo>
                  <a:lnTo>
                    <a:pt x="1" y="1"/>
                  </a:lnTo>
                  <a:lnTo>
                    <a:pt x="1" y="310"/>
                  </a:lnTo>
                  <a:cubicBezTo>
                    <a:pt x="1" y="501"/>
                    <a:pt x="144" y="644"/>
                    <a:pt x="334" y="644"/>
                  </a:cubicBezTo>
                  <a:lnTo>
                    <a:pt x="3454" y="644"/>
                  </a:lnTo>
                  <a:cubicBezTo>
                    <a:pt x="3620" y="644"/>
                    <a:pt x="3787" y="501"/>
                    <a:pt x="3787" y="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4149262" y="3571121"/>
              <a:ext cx="208810" cy="22296"/>
            </a:xfrm>
            <a:custGeom>
              <a:avLst/>
              <a:gdLst/>
              <a:ahLst/>
              <a:cxnLst/>
              <a:rect l="l" t="t" r="r" b="b"/>
              <a:pathLst>
                <a:path w="6264" h="668" extrusionOk="0">
                  <a:moveTo>
                    <a:pt x="0" y="72"/>
                  </a:moveTo>
                  <a:lnTo>
                    <a:pt x="0" y="334"/>
                  </a:lnTo>
                  <a:cubicBezTo>
                    <a:pt x="0" y="524"/>
                    <a:pt x="143" y="667"/>
                    <a:pt x="310" y="667"/>
                  </a:cubicBezTo>
                  <a:lnTo>
                    <a:pt x="5620" y="667"/>
                  </a:lnTo>
                  <a:lnTo>
                    <a:pt x="5954" y="667"/>
                  </a:lnTo>
                  <a:cubicBezTo>
                    <a:pt x="6120" y="667"/>
                    <a:pt x="6263" y="524"/>
                    <a:pt x="6263" y="334"/>
                  </a:cubicBezTo>
                  <a:lnTo>
                    <a:pt x="6263" y="72"/>
                  </a:lnTo>
                  <a:cubicBezTo>
                    <a:pt x="6263" y="48"/>
                    <a:pt x="6239" y="0"/>
                    <a:pt x="6216" y="0"/>
                  </a:cubicBezTo>
                  <a:lnTo>
                    <a:pt x="6073" y="0"/>
                  </a:lnTo>
                  <a:lnTo>
                    <a:pt x="5597" y="0"/>
                  </a:lnTo>
                  <a:lnTo>
                    <a:pt x="72" y="0"/>
                  </a:lnTo>
                  <a:lnTo>
                    <a:pt x="72" y="0"/>
                  </a:lnTo>
                  <a:cubicBezTo>
                    <a:pt x="24" y="0"/>
                    <a:pt x="0" y="48"/>
                    <a:pt x="0" y="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4335805" y="3439180"/>
              <a:ext cx="85771" cy="143089"/>
            </a:xfrm>
            <a:custGeom>
              <a:avLst/>
              <a:gdLst/>
              <a:ahLst/>
              <a:cxnLst/>
              <a:rect l="l" t="t" r="r" b="b"/>
              <a:pathLst>
                <a:path w="2573" h="4287" extrusionOk="0">
                  <a:moveTo>
                    <a:pt x="1334" y="310"/>
                  </a:moveTo>
                  <a:cubicBezTo>
                    <a:pt x="548" y="738"/>
                    <a:pt x="1" y="2215"/>
                    <a:pt x="1" y="3953"/>
                  </a:cubicBezTo>
                  <a:lnTo>
                    <a:pt x="96" y="4287"/>
                  </a:lnTo>
                  <a:lnTo>
                    <a:pt x="453" y="3953"/>
                  </a:lnTo>
                  <a:cubicBezTo>
                    <a:pt x="1025" y="1334"/>
                    <a:pt x="2572" y="976"/>
                    <a:pt x="2453" y="595"/>
                  </a:cubicBezTo>
                  <a:cubicBezTo>
                    <a:pt x="2215" y="0"/>
                    <a:pt x="1739" y="72"/>
                    <a:pt x="1334" y="31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4205598" y="3625960"/>
              <a:ext cx="95305" cy="115286"/>
            </a:xfrm>
            <a:custGeom>
              <a:avLst/>
              <a:gdLst/>
              <a:ahLst/>
              <a:cxnLst/>
              <a:rect l="l" t="t" r="r" b="b"/>
              <a:pathLst>
                <a:path w="2859" h="3454" extrusionOk="0">
                  <a:moveTo>
                    <a:pt x="2859" y="1739"/>
                  </a:moveTo>
                  <a:cubicBezTo>
                    <a:pt x="2859" y="786"/>
                    <a:pt x="2216" y="0"/>
                    <a:pt x="1430" y="0"/>
                  </a:cubicBezTo>
                  <a:cubicBezTo>
                    <a:pt x="644" y="0"/>
                    <a:pt x="1" y="786"/>
                    <a:pt x="1" y="1739"/>
                  </a:cubicBezTo>
                  <a:cubicBezTo>
                    <a:pt x="1" y="2691"/>
                    <a:pt x="620" y="3454"/>
                    <a:pt x="1430" y="3454"/>
                  </a:cubicBezTo>
                  <a:cubicBezTo>
                    <a:pt x="2239" y="3430"/>
                    <a:pt x="2859" y="2691"/>
                    <a:pt x="2859" y="17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4159563" y="3593384"/>
              <a:ext cx="188176" cy="186013"/>
            </a:xfrm>
            <a:custGeom>
              <a:avLst/>
              <a:gdLst/>
              <a:ahLst/>
              <a:cxnLst/>
              <a:rect l="l" t="t" r="r" b="b"/>
              <a:pathLst>
                <a:path w="5645" h="5573" extrusionOk="0">
                  <a:moveTo>
                    <a:pt x="5311" y="0"/>
                  </a:moveTo>
                  <a:lnTo>
                    <a:pt x="1" y="0"/>
                  </a:lnTo>
                  <a:lnTo>
                    <a:pt x="96" y="595"/>
                  </a:lnTo>
                  <a:lnTo>
                    <a:pt x="4740" y="595"/>
                  </a:lnTo>
                  <a:lnTo>
                    <a:pt x="5073" y="595"/>
                  </a:lnTo>
                  <a:lnTo>
                    <a:pt x="4263" y="5573"/>
                  </a:lnTo>
                  <a:lnTo>
                    <a:pt x="4740" y="5573"/>
                  </a:lnTo>
                  <a:lnTo>
                    <a:pt x="5645"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4242934" y="3625960"/>
              <a:ext cx="57970" cy="114485"/>
            </a:xfrm>
            <a:custGeom>
              <a:avLst/>
              <a:gdLst/>
              <a:ahLst/>
              <a:cxnLst/>
              <a:rect l="l" t="t" r="r" b="b"/>
              <a:pathLst>
                <a:path w="1739" h="3430" extrusionOk="0">
                  <a:moveTo>
                    <a:pt x="1739" y="1739"/>
                  </a:moveTo>
                  <a:cubicBezTo>
                    <a:pt x="1739" y="786"/>
                    <a:pt x="1096" y="0"/>
                    <a:pt x="310" y="0"/>
                  </a:cubicBezTo>
                  <a:cubicBezTo>
                    <a:pt x="215" y="0"/>
                    <a:pt x="119" y="0"/>
                    <a:pt x="48" y="24"/>
                  </a:cubicBezTo>
                  <a:cubicBezTo>
                    <a:pt x="667" y="215"/>
                    <a:pt x="1143" y="905"/>
                    <a:pt x="1143" y="1691"/>
                  </a:cubicBezTo>
                  <a:cubicBezTo>
                    <a:pt x="1143" y="2525"/>
                    <a:pt x="643" y="3215"/>
                    <a:pt x="0" y="3406"/>
                  </a:cubicBezTo>
                  <a:cubicBezTo>
                    <a:pt x="95" y="3430"/>
                    <a:pt x="215" y="3430"/>
                    <a:pt x="310" y="3430"/>
                  </a:cubicBezTo>
                  <a:cubicBezTo>
                    <a:pt x="1119" y="3430"/>
                    <a:pt x="1739" y="2691"/>
                    <a:pt x="1739" y="17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4319137" y="3571121"/>
              <a:ext cx="38135" cy="22296"/>
            </a:xfrm>
            <a:custGeom>
              <a:avLst/>
              <a:gdLst/>
              <a:ahLst/>
              <a:cxnLst/>
              <a:rect l="l" t="t" r="r" b="b"/>
              <a:pathLst>
                <a:path w="1144" h="668" extrusionOk="0">
                  <a:moveTo>
                    <a:pt x="1096" y="0"/>
                  </a:moveTo>
                  <a:lnTo>
                    <a:pt x="929" y="0"/>
                  </a:lnTo>
                  <a:lnTo>
                    <a:pt x="453" y="0"/>
                  </a:lnTo>
                  <a:lnTo>
                    <a:pt x="286" y="0"/>
                  </a:lnTo>
                  <a:cubicBezTo>
                    <a:pt x="310" y="0"/>
                    <a:pt x="334" y="48"/>
                    <a:pt x="334" y="72"/>
                  </a:cubicBezTo>
                  <a:lnTo>
                    <a:pt x="334" y="334"/>
                  </a:lnTo>
                  <a:cubicBezTo>
                    <a:pt x="334" y="524"/>
                    <a:pt x="191" y="667"/>
                    <a:pt x="0" y="667"/>
                  </a:cubicBezTo>
                  <a:lnTo>
                    <a:pt x="477" y="667"/>
                  </a:lnTo>
                  <a:lnTo>
                    <a:pt x="810" y="667"/>
                  </a:lnTo>
                  <a:cubicBezTo>
                    <a:pt x="1001" y="667"/>
                    <a:pt x="1143" y="524"/>
                    <a:pt x="1143" y="334"/>
                  </a:cubicBezTo>
                  <a:lnTo>
                    <a:pt x="1143" y="72"/>
                  </a:lnTo>
                  <a:cubicBezTo>
                    <a:pt x="1143" y="48"/>
                    <a:pt x="1120" y="0"/>
                    <a:pt x="1096"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4289769" y="3779363"/>
              <a:ext cx="27001" cy="21495"/>
            </a:xfrm>
            <a:custGeom>
              <a:avLst/>
              <a:gdLst/>
              <a:ahLst/>
              <a:cxnLst/>
              <a:rect l="l" t="t" r="r" b="b"/>
              <a:pathLst>
                <a:path w="810" h="644" extrusionOk="0">
                  <a:moveTo>
                    <a:pt x="810" y="310"/>
                  </a:moveTo>
                  <a:lnTo>
                    <a:pt x="810" y="1"/>
                  </a:lnTo>
                  <a:lnTo>
                    <a:pt x="334" y="1"/>
                  </a:lnTo>
                  <a:lnTo>
                    <a:pt x="334" y="310"/>
                  </a:lnTo>
                  <a:cubicBezTo>
                    <a:pt x="334" y="501"/>
                    <a:pt x="191" y="644"/>
                    <a:pt x="0" y="644"/>
                  </a:cubicBezTo>
                  <a:lnTo>
                    <a:pt x="477" y="644"/>
                  </a:lnTo>
                  <a:cubicBezTo>
                    <a:pt x="667" y="644"/>
                    <a:pt x="810" y="501"/>
                    <a:pt x="810" y="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4339772" y="3447123"/>
              <a:ext cx="81004" cy="124031"/>
            </a:xfrm>
            <a:custGeom>
              <a:avLst/>
              <a:gdLst/>
              <a:ahLst/>
              <a:cxnLst/>
              <a:rect l="l" t="t" r="r" b="b"/>
              <a:pathLst>
                <a:path w="2430" h="3716" extrusionOk="0">
                  <a:moveTo>
                    <a:pt x="1" y="3715"/>
                  </a:moveTo>
                  <a:lnTo>
                    <a:pt x="310" y="3715"/>
                  </a:lnTo>
                  <a:cubicBezTo>
                    <a:pt x="882" y="1096"/>
                    <a:pt x="2430" y="738"/>
                    <a:pt x="2311" y="357"/>
                  </a:cubicBezTo>
                  <a:cubicBezTo>
                    <a:pt x="2263" y="215"/>
                    <a:pt x="2192" y="95"/>
                    <a:pt x="2096" y="0"/>
                  </a:cubicBezTo>
                  <a:cubicBezTo>
                    <a:pt x="1834" y="453"/>
                    <a:pt x="548" y="1096"/>
                    <a:pt x="1" y="37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4200865" y="3621187"/>
              <a:ext cx="104805" cy="124832"/>
            </a:xfrm>
            <a:custGeom>
              <a:avLst/>
              <a:gdLst/>
              <a:ahLst/>
              <a:cxnLst/>
              <a:rect l="l" t="t" r="r" b="b"/>
              <a:pathLst>
                <a:path w="3144" h="3740" extrusionOk="0">
                  <a:moveTo>
                    <a:pt x="1572" y="334"/>
                  </a:moveTo>
                  <a:cubicBezTo>
                    <a:pt x="2262" y="334"/>
                    <a:pt x="2810" y="1001"/>
                    <a:pt x="2810" y="1882"/>
                  </a:cubicBezTo>
                  <a:cubicBezTo>
                    <a:pt x="2810" y="2739"/>
                    <a:pt x="2262" y="3406"/>
                    <a:pt x="1572" y="3406"/>
                  </a:cubicBezTo>
                  <a:cubicBezTo>
                    <a:pt x="881" y="3406"/>
                    <a:pt x="310" y="2739"/>
                    <a:pt x="310" y="1882"/>
                  </a:cubicBezTo>
                  <a:cubicBezTo>
                    <a:pt x="310" y="1001"/>
                    <a:pt x="881" y="334"/>
                    <a:pt x="1572" y="334"/>
                  </a:cubicBezTo>
                  <a:close/>
                  <a:moveTo>
                    <a:pt x="1572" y="1"/>
                  </a:moveTo>
                  <a:cubicBezTo>
                    <a:pt x="714" y="1"/>
                    <a:pt x="0" y="834"/>
                    <a:pt x="0" y="1882"/>
                  </a:cubicBezTo>
                  <a:cubicBezTo>
                    <a:pt x="0" y="2906"/>
                    <a:pt x="714" y="3739"/>
                    <a:pt x="1572" y="3739"/>
                  </a:cubicBezTo>
                  <a:cubicBezTo>
                    <a:pt x="2429" y="3739"/>
                    <a:pt x="3144" y="2906"/>
                    <a:pt x="3144" y="1882"/>
                  </a:cubicBezTo>
                  <a:cubicBezTo>
                    <a:pt x="3144" y="834"/>
                    <a:pt x="2429" y="1"/>
                    <a:pt x="157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4223866" y="3657368"/>
              <a:ext cx="26235" cy="52870"/>
            </a:xfrm>
            <a:custGeom>
              <a:avLst/>
              <a:gdLst/>
              <a:ahLst/>
              <a:cxnLst/>
              <a:rect l="l" t="t" r="r" b="b"/>
              <a:pathLst>
                <a:path w="787" h="1584" extrusionOk="0">
                  <a:moveTo>
                    <a:pt x="462" y="0"/>
                  </a:moveTo>
                  <a:cubicBezTo>
                    <a:pt x="417" y="0"/>
                    <a:pt x="370" y="12"/>
                    <a:pt x="334" y="36"/>
                  </a:cubicBezTo>
                  <a:cubicBezTo>
                    <a:pt x="1" y="393"/>
                    <a:pt x="167" y="655"/>
                    <a:pt x="286" y="893"/>
                  </a:cubicBezTo>
                  <a:cubicBezTo>
                    <a:pt x="334" y="941"/>
                    <a:pt x="382" y="965"/>
                    <a:pt x="406" y="1036"/>
                  </a:cubicBezTo>
                  <a:cubicBezTo>
                    <a:pt x="453" y="1131"/>
                    <a:pt x="382" y="1227"/>
                    <a:pt x="310" y="1298"/>
                  </a:cubicBezTo>
                  <a:cubicBezTo>
                    <a:pt x="263" y="1346"/>
                    <a:pt x="215" y="1441"/>
                    <a:pt x="286" y="1536"/>
                  </a:cubicBezTo>
                  <a:cubicBezTo>
                    <a:pt x="310" y="1560"/>
                    <a:pt x="382" y="1584"/>
                    <a:pt x="406" y="1584"/>
                  </a:cubicBezTo>
                  <a:cubicBezTo>
                    <a:pt x="429" y="1584"/>
                    <a:pt x="453" y="1584"/>
                    <a:pt x="477" y="1560"/>
                  </a:cubicBezTo>
                  <a:cubicBezTo>
                    <a:pt x="691" y="1369"/>
                    <a:pt x="787" y="1107"/>
                    <a:pt x="667" y="893"/>
                  </a:cubicBezTo>
                  <a:cubicBezTo>
                    <a:pt x="644" y="846"/>
                    <a:pt x="620" y="798"/>
                    <a:pt x="572" y="750"/>
                  </a:cubicBezTo>
                  <a:cubicBezTo>
                    <a:pt x="453" y="536"/>
                    <a:pt x="429" y="464"/>
                    <a:pt x="572" y="274"/>
                  </a:cubicBezTo>
                  <a:cubicBezTo>
                    <a:pt x="644" y="226"/>
                    <a:pt x="644" y="107"/>
                    <a:pt x="572" y="36"/>
                  </a:cubicBezTo>
                  <a:cubicBezTo>
                    <a:pt x="548" y="12"/>
                    <a:pt x="507" y="0"/>
                    <a:pt x="46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4251667" y="3657368"/>
              <a:ext cx="26235" cy="52870"/>
            </a:xfrm>
            <a:custGeom>
              <a:avLst/>
              <a:gdLst/>
              <a:ahLst/>
              <a:cxnLst/>
              <a:rect l="l" t="t" r="r" b="b"/>
              <a:pathLst>
                <a:path w="787" h="1584" extrusionOk="0">
                  <a:moveTo>
                    <a:pt x="462" y="0"/>
                  </a:moveTo>
                  <a:cubicBezTo>
                    <a:pt x="417" y="0"/>
                    <a:pt x="369" y="12"/>
                    <a:pt x="334" y="36"/>
                  </a:cubicBezTo>
                  <a:cubicBezTo>
                    <a:pt x="0" y="393"/>
                    <a:pt x="167" y="655"/>
                    <a:pt x="286" y="893"/>
                  </a:cubicBezTo>
                  <a:cubicBezTo>
                    <a:pt x="381" y="941"/>
                    <a:pt x="405" y="988"/>
                    <a:pt x="405" y="1036"/>
                  </a:cubicBezTo>
                  <a:cubicBezTo>
                    <a:pt x="453" y="1131"/>
                    <a:pt x="381" y="1227"/>
                    <a:pt x="310" y="1298"/>
                  </a:cubicBezTo>
                  <a:cubicBezTo>
                    <a:pt x="262" y="1346"/>
                    <a:pt x="215" y="1441"/>
                    <a:pt x="286" y="1536"/>
                  </a:cubicBezTo>
                  <a:cubicBezTo>
                    <a:pt x="310" y="1560"/>
                    <a:pt x="381" y="1584"/>
                    <a:pt x="405" y="1584"/>
                  </a:cubicBezTo>
                  <a:cubicBezTo>
                    <a:pt x="429" y="1584"/>
                    <a:pt x="453" y="1584"/>
                    <a:pt x="500" y="1560"/>
                  </a:cubicBezTo>
                  <a:cubicBezTo>
                    <a:pt x="691" y="1369"/>
                    <a:pt x="786" y="1107"/>
                    <a:pt x="667" y="893"/>
                  </a:cubicBezTo>
                  <a:cubicBezTo>
                    <a:pt x="643" y="846"/>
                    <a:pt x="619" y="798"/>
                    <a:pt x="572" y="750"/>
                  </a:cubicBezTo>
                  <a:cubicBezTo>
                    <a:pt x="453" y="536"/>
                    <a:pt x="429" y="464"/>
                    <a:pt x="572" y="274"/>
                  </a:cubicBezTo>
                  <a:cubicBezTo>
                    <a:pt x="643" y="226"/>
                    <a:pt x="643" y="107"/>
                    <a:pt x="572" y="36"/>
                  </a:cubicBezTo>
                  <a:cubicBezTo>
                    <a:pt x="548" y="12"/>
                    <a:pt x="506" y="0"/>
                    <a:pt x="46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4061924" y="3438545"/>
              <a:ext cx="363618" cy="367887"/>
            </a:xfrm>
            <a:custGeom>
              <a:avLst/>
              <a:gdLst/>
              <a:ahLst/>
              <a:cxnLst/>
              <a:rect l="l" t="t" r="r" b="b"/>
              <a:pathLst>
                <a:path w="10908" h="11022" extrusionOk="0">
                  <a:moveTo>
                    <a:pt x="3978" y="1281"/>
                  </a:moveTo>
                  <a:lnTo>
                    <a:pt x="3978" y="1543"/>
                  </a:lnTo>
                  <a:lnTo>
                    <a:pt x="310" y="1543"/>
                  </a:lnTo>
                  <a:lnTo>
                    <a:pt x="358" y="1281"/>
                  </a:lnTo>
                  <a:close/>
                  <a:moveTo>
                    <a:pt x="3978" y="1829"/>
                  </a:moveTo>
                  <a:lnTo>
                    <a:pt x="3978" y="2115"/>
                  </a:lnTo>
                  <a:lnTo>
                    <a:pt x="358" y="2115"/>
                  </a:lnTo>
                  <a:lnTo>
                    <a:pt x="310" y="1829"/>
                  </a:lnTo>
                  <a:close/>
                  <a:moveTo>
                    <a:pt x="4525" y="614"/>
                  </a:moveTo>
                  <a:cubicBezTo>
                    <a:pt x="4644" y="614"/>
                    <a:pt x="4763" y="710"/>
                    <a:pt x="4763" y="805"/>
                  </a:cubicBezTo>
                  <a:lnTo>
                    <a:pt x="4763" y="3829"/>
                  </a:lnTo>
                  <a:lnTo>
                    <a:pt x="4287" y="3829"/>
                  </a:lnTo>
                  <a:lnTo>
                    <a:pt x="4311" y="1686"/>
                  </a:lnTo>
                  <a:lnTo>
                    <a:pt x="4311" y="805"/>
                  </a:lnTo>
                  <a:cubicBezTo>
                    <a:pt x="4311" y="710"/>
                    <a:pt x="4406" y="614"/>
                    <a:pt x="4525" y="614"/>
                  </a:cubicBezTo>
                  <a:close/>
                  <a:moveTo>
                    <a:pt x="5311" y="614"/>
                  </a:moveTo>
                  <a:cubicBezTo>
                    <a:pt x="5430" y="614"/>
                    <a:pt x="5549" y="710"/>
                    <a:pt x="5549" y="805"/>
                  </a:cubicBezTo>
                  <a:lnTo>
                    <a:pt x="5549" y="3829"/>
                  </a:lnTo>
                  <a:lnTo>
                    <a:pt x="5121" y="3829"/>
                  </a:lnTo>
                  <a:lnTo>
                    <a:pt x="5073" y="805"/>
                  </a:lnTo>
                  <a:cubicBezTo>
                    <a:pt x="5073" y="710"/>
                    <a:pt x="5168" y="614"/>
                    <a:pt x="5311" y="614"/>
                  </a:cubicBezTo>
                  <a:close/>
                  <a:moveTo>
                    <a:pt x="6097" y="614"/>
                  </a:moveTo>
                  <a:cubicBezTo>
                    <a:pt x="6240" y="614"/>
                    <a:pt x="6335" y="710"/>
                    <a:pt x="6335" y="805"/>
                  </a:cubicBezTo>
                  <a:lnTo>
                    <a:pt x="6335" y="3829"/>
                  </a:lnTo>
                  <a:lnTo>
                    <a:pt x="5883" y="3829"/>
                  </a:lnTo>
                  <a:lnTo>
                    <a:pt x="5883" y="805"/>
                  </a:lnTo>
                  <a:lnTo>
                    <a:pt x="5859" y="805"/>
                  </a:lnTo>
                  <a:cubicBezTo>
                    <a:pt x="5859" y="710"/>
                    <a:pt x="5954" y="614"/>
                    <a:pt x="6097" y="614"/>
                  </a:cubicBezTo>
                  <a:close/>
                  <a:moveTo>
                    <a:pt x="6859" y="614"/>
                  </a:moveTo>
                  <a:cubicBezTo>
                    <a:pt x="6978" y="614"/>
                    <a:pt x="7097" y="710"/>
                    <a:pt x="7097" y="805"/>
                  </a:cubicBezTo>
                  <a:lnTo>
                    <a:pt x="7097" y="3829"/>
                  </a:lnTo>
                  <a:lnTo>
                    <a:pt x="6669" y="3829"/>
                  </a:lnTo>
                  <a:lnTo>
                    <a:pt x="6669" y="805"/>
                  </a:lnTo>
                  <a:lnTo>
                    <a:pt x="6621" y="805"/>
                  </a:lnTo>
                  <a:cubicBezTo>
                    <a:pt x="6621" y="710"/>
                    <a:pt x="6716" y="614"/>
                    <a:pt x="6859" y="614"/>
                  </a:cubicBezTo>
                  <a:close/>
                  <a:moveTo>
                    <a:pt x="10051" y="317"/>
                  </a:moveTo>
                  <a:cubicBezTo>
                    <a:pt x="10102" y="317"/>
                    <a:pt x="10150" y="328"/>
                    <a:pt x="10193" y="352"/>
                  </a:cubicBezTo>
                  <a:cubicBezTo>
                    <a:pt x="10312" y="400"/>
                    <a:pt x="10407" y="495"/>
                    <a:pt x="10503" y="710"/>
                  </a:cubicBezTo>
                  <a:cubicBezTo>
                    <a:pt x="10479" y="733"/>
                    <a:pt x="10360" y="876"/>
                    <a:pt x="10241" y="972"/>
                  </a:cubicBezTo>
                  <a:cubicBezTo>
                    <a:pt x="9788" y="1400"/>
                    <a:pt x="8955" y="2115"/>
                    <a:pt x="8526" y="3829"/>
                  </a:cubicBezTo>
                  <a:lnTo>
                    <a:pt x="8359" y="3829"/>
                  </a:lnTo>
                  <a:cubicBezTo>
                    <a:pt x="8359" y="2258"/>
                    <a:pt x="8859" y="876"/>
                    <a:pt x="9598" y="472"/>
                  </a:cubicBezTo>
                  <a:cubicBezTo>
                    <a:pt x="9739" y="401"/>
                    <a:pt x="9906" y="317"/>
                    <a:pt x="10051" y="317"/>
                  </a:cubicBezTo>
                  <a:close/>
                  <a:moveTo>
                    <a:pt x="8717" y="4091"/>
                  </a:moveTo>
                  <a:lnTo>
                    <a:pt x="8717" y="4306"/>
                  </a:lnTo>
                  <a:cubicBezTo>
                    <a:pt x="8717" y="4401"/>
                    <a:pt x="8645" y="4449"/>
                    <a:pt x="8574" y="4449"/>
                  </a:cubicBezTo>
                  <a:lnTo>
                    <a:pt x="6311" y="4449"/>
                  </a:lnTo>
                  <a:cubicBezTo>
                    <a:pt x="6216" y="4449"/>
                    <a:pt x="6145" y="4520"/>
                    <a:pt x="6145" y="4568"/>
                  </a:cubicBezTo>
                  <a:cubicBezTo>
                    <a:pt x="6145" y="4663"/>
                    <a:pt x="6216" y="4758"/>
                    <a:pt x="6311" y="4758"/>
                  </a:cubicBezTo>
                  <a:lnTo>
                    <a:pt x="8383" y="4758"/>
                  </a:lnTo>
                  <a:lnTo>
                    <a:pt x="7526" y="9997"/>
                  </a:lnTo>
                  <a:lnTo>
                    <a:pt x="6311" y="9997"/>
                  </a:lnTo>
                  <a:cubicBezTo>
                    <a:pt x="6240" y="9997"/>
                    <a:pt x="6192" y="10021"/>
                    <a:pt x="6145" y="10093"/>
                  </a:cubicBezTo>
                  <a:cubicBezTo>
                    <a:pt x="6097" y="10212"/>
                    <a:pt x="6192" y="10331"/>
                    <a:pt x="6311" y="10331"/>
                  </a:cubicBezTo>
                  <a:lnTo>
                    <a:pt x="7526" y="10331"/>
                  </a:lnTo>
                  <a:lnTo>
                    <a:pt x="7526" y="10497"/>
                  </a:lnTo>
                  <a:cubicBezTo>
                    <a:pt x="7526" y="10593"/>
                    <a:pt x="7431" y="10688"/>
                    <a:pt x="7335" y="10688"/>
                  </a:cubicBezTo>
                  <a:lnTo>
                    <a:pt x="4216" y="10688"/>
                  </a:lnTo>
                  <a:cubicBezTo>
                    <a:pt x="4120" y="10688"/>
                    <a:pt x="4049" y="10593"/>
                    <a:pt x="4049" y="10497"/>
                  </a:cubicBezTo>
                  <a:lnTo>
                    <a:pt x="4049" y="10331"/>
                  </a:lnTo>
                  <a:lnTo>
                    <a:pt x="5597" y="10331"/>
                  </a:lnTo>
                  <a:cubicBezTo>
                    <a:pt x="5645" y="10331"/>
                    <a:pt x="5740" y="10259"/>
                    <a:pt x="5740" y="10212"/>
                  </a:cubicBezTo>
                  <a:cubicBezTo>
                    <a:pt x="5764" y="10093"/>
                    <a:pt x="5668" y="9973"/>
                    <a:pt x="5597" y="9973"/>
                  </a:cubicBezTo>
                  <a:lnTo>
                    <a:pt x="3978" y="9973"/>
                  </a:lnTo>
                  <a:lnTo>
                    <a:pt x="3120" y="4734"/>
                  </a:lnTo>
                  <a:lnTo>
                    <a:pt x="5549" y="4734"/>
                  </a:lnTo>
                  <a:cubicBezTo>
                    <a:pt x="5597" y="4734"/>
                    <a:pt x="5645" y="4687"/>
                    <a:pt x="5668" y="4663"/>
                  </a:cubicBezTo>
                  <a:cubicBezTo>
                    <a:pt x="5716" y="4639"/>
                    <a:pt x="5716" y="4615"/>
                    <a:pt x="5716" y="4568"/>
                  </a:cubicBezTo>
                  <a:cubicBezTo>
                    <a:pt x="5716" y="4496"/>
                    <a:pt x="5645" y="4425"/>
                    <a:pt x="5549" y="4425"/>
                  </a:cubicBezTo>
                  <a:lnTo>
                    <a:pt x="2930" y="4425"/>
                  </a:lnTo>
                  <a:cubicBezTo>
                    <a:pt x="2858" y="4425"/>
                    <a:pt x="2787" y="4377"/>
                    <a:pt x="2787" y="4282"/>
                  </a:cubicBezTo>
                  <a:lnTo>
                    <a:pt x="2787" y="4091"/>
                  </a:lnTo>
                  <a:close/>
                  <a:moveTo>
                    <a:pt x="10118" y="1"/>
                  </a:moveTo>
                  <a:cubicBezTo>
                    <a:pt x="9921" y="1"/>
                    <a:pt x="9705" y="76"/>
                    <a:pt x="9455" y="210"/>
                  </a:cubicBezTo>
                  <a:cubicBezTo>
                    <a:pt x="8621" y="686"/>
                    <a:pt x="8050" y="2139"/>
                    <a:pt x="8026" y="3829"/>
                  </a:cubicBezTo>
                  <a:lnTo>
                    <a:pt x="7407" y="3829"/>
                  </a:lnTo>
                  <a:lnTo>
                    <a:pt x="7407" y="805"/>
                  </a:lnTo>
                  <a:cubicBezTo>
                    <a:pt x="7407" y="519"/>
                    <a:pt x="7169" y="281"/>
                    <a:pt x="6835" y="281"/>
                  </a:cubicBezTo>
                  <a:cubicBezTo>
                    <a:pt x="6692" y="281"/>
                    <a:pt x="6526" y="352"/>
                    <a:pt x="6454" y="448"/>
                  </a:cubicBezTo>
                  <a:cubicBezTo>
                    <a:pt x="6359" y="352"/>
                    <a:pt x="6216" y="281"/>
                    <a:pt x="6049" y="281"/>
                  </a:cubicBezTo>
                  <a:cubicBezTo>
                    <a:pt x="5907" y="281"/>
                    <a:pt x="5764" y="352"/>
                    <a:pt x="5668" y="448"/>
                  </a:cubicBezTo>
                  <a:cubicBezTo>
                    <a:pt x="5573" y="352"/>
                    <a:pt x="5430" y="281"/>
                    <a:pt x="5287" y="281"/>
                  </a:cubicBezTo>
                  <a:cubicBezTo>
                    <a:pt x="5144" y="281"/>
                    <a:pt x="4978" y="352"/>
                    <a:pt x="4906" y="448"/>
                  </a:cubicBezTo>
                  <a:cubicBezTo>
                    <a:pt x="4811" y="352"/>
                    <a:pt x="4668" y="281"/>
                    <a:pt x="4501" y="281"/>
                  </a:cubicBezTo>
                  <a:cubicBezTo>
                    <a:pt x="4216" y="281"/>
                    <a:pt x="3954" y="519"/>
                    <a:pt x="3954" y="805"/>
                  </a:cubicBezTo>
                  <a:lnTo>
                    <a:pt x="3954" y="900"/>
                  </a:lnTo>
                  <a:lnTo>
                    <a:pt x="358" y="900"/>
                  </a:lnTo>
                  <a:cubicBezTo>
                    <a:pt x="167" y="900"/>
                    <a:pt x="1" y="1067"/>
                    <a:pt x="1" y="1257"/>
                  </a:cubicBezTo>
                  <a:lnTo>
                    <a:pt x="1" y="2067"/>
                  </a:lnTo>
                  <a:cubicBezTo>
                    <a:pt x="1" y="2258"/>
                    <a:pt x="143" y="2424"/>
                    <a:pt x="358" y="2424"/>
                  </a:cubicBezTo>
                  <a:lnTo>
                    <a:pt x="3978" y="2424"/>
                  </a:lnTo>
                  <a:lnTo>
                    <a:pt x="3978" y="3829"/>
                  </a:lnTo>
                  <a:lnTo>
                    <a:pt x="2668" y="3829"/>
                  </a:lnTo>
                  <a:cubicBezTo>
                    <a:pt x="2549" y="3829"/>
                    <a:pt x="2430" y="3925"/>
                    <a:pt x="2430" y="4068"/>
                  </a:cubicBezTo>
                  <a:lnTo>
                    <a:pt x="2430" y="4306"/>
                  </a:lnTo>
                  <a:cubicBezTo>
                    <a:pt x="2430" y="4520"/>
                    <a:pt x="2572" y="4687"/>
                    <a:pt x="2763" y="4758"/>
                  </a:cubicBezTo>
                  <a:lnTo>
                    <a:pt x="3644" y="10188"/>
                  </a:lnTo>
                  <a:lnTo>
                    <a:pt x="3644" y="10521"/>
                  </a:lnTo>
                  <a:cubicBezTo>
                    <a:pt x="3644" y="10783"/>
                    <a:pt x="3882" y="11021"/>
                    <a:pt x="4168" y="11021"/>
                  </a:cubicBezTo>
                  <a:lnTo>
                    <a:pt x="7288" y="11021"/>
                  </a:lnTo>
                  <a:cubicBezTo>
                    <a:pt x="7550" y="11021"/>
                    <a:pt x="7788" y="10783"/>
                    <a:pt x="7788" y="10521"/>
                  </a:cubicBezTo>
                  <a:lnTo>
                    <a:pt x="7788" y="10188"/>
                  </a:lnTo>
                  <a:lnTo>
                    <a:pt x="8693" y="4758"/>
                  </a:lnTo>
                  <a:cubicBezTo>
                    <a:pt x="8883" y="4687"/>
                    <a:pt x="9002" y="4520"/>
                    <a:pt x="9002" y="4306"/>
                  </a:cubicBezTo>
                  <a:lnTo>
                    <a:pt x="9002" y="4068"/>
                  </a:lnTo>
                  <a:cubicBezTo>
                    <a:pt x="9002" y="3948"/>
                    <a:pt x="8955" y="3877"/>
                    <a:pt x="8836" y="3853"/>
                  </a:cubicBezTo>
                  <a:cubicBezTo>
                    <a:pt x="9217" y="2305"/>
                    <a:pt x="9955" y="1615"/>
                    <a:pt x="10407" y="1234"/>
                  </a:cubicBezTo>
                  <a:cubicBezTo>
                    <a:pt x="10741" y="972"/>
                    <a:pt x="10908" y="829"/>
                    <a:pt x="10836" y="591"/>
                  </a:cubicBezTo>
                  <a:cubicBezTo>
                    <a:pt x="10741" y="281"/>
                    <a:pt x="10550" y="114"/>
                    <a:pt x="10360" y="43"/>
                  </a:cubicBezTo>
                  <a:cubicBezTo>
                    <a:pt x="10282" y="14"/>
                    <a:pt x="10201" y="1"/>
                    <a:pt x="1011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3" name="Google Shape;6583;p69"/>
          <p:cNvGrpSpPr/>
          <p:nvPr/>
        </p:nvGrpSpPr>
        <p:grpSpPr>
          <a:xfrm>
            <a:off x="3463329" y="3370738"/>
            <a:ext cx="206444" cy="367253"/>
            <a:chOff x="3445094" y="3438379"/>
            <a:chExt cx="206444" cy="367253"/>
          </a:xfrm>
        </p:grpSpPr>
        <p:sp>
          <p:nvSpPr>
            <p:cNvPr id="6584" name="Google Shape;6584;p69"/>
            <p:cNvSpPr/>
            <p:nvPr/>
          </p:nvSpPr>
          <p:spPr>
            <a:xfrm>
              <a:off x="3452227" y="3644251"/>
              <a:ext cx="30202" cy="62015"/>
            </a:xfrm>
            <a:custGeom>
              <a:avLst/>
              <a:gdLst/>
              <a:ahLst/>
              <a:cxnLst/>
              <a:rect l="l" t="t" r="r" b="b"/>
              <a:pathLst>
                <a:path w="906" h="1858" extrusionOk="0">
                  <a:moveTo>
                    <a:pt x="906" y="1072"/>
                  </a:moveTo>
                  <a:lnTo>
                    <a:pt x="620" y="0"/>
                  </a:lnTo>
                  <a:lnTo>
                    <a:pt x="120" y="238"/>
                  </a:lnTo>
                  <a:cubicBezTo>
                    <a:pt x="25" y="286"/>
                    <a:pt x="1" y="334"/>
                    <a:pt x="1" y="476"/>
                  </a:cubicBezTo>
                  <a:lnTo>
                    <a:pt x="1" y="1381"/>
                  </a:lnTo>
                  <a:cubicBezTo>
                    <a:pt x="1" y="1477"/>
                    <a:pt x="25" y="1572"/>
                    <a:pt x="120" y="1620"/>
                  </a:cubicBezTo>
                  <a:lnTo>
                    <a:pt x="620" y="185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3452227" y="3581435"/>
              <a:ext cx="28635" cy="62850"/>
            </a:xfrm>
            <a:custGeom>
              <a:avLst/>
              <a:gdLst/>
              <a:ahLst/>
              <a:cxnLst/>
              <a:rect l="l" t="t" r="r" b="b"/>
              <a:pathLst>
                <a:path w="859" h="1883" extrusionOk="0">
                  <a:moveTo>
                    <a:pt x="620" y="1882"/>
                  </a:moveTo>
                  <a:lnTo>
                    <a:pt x="858" y="1001"/>
                  </a:lnTo>
                  <a:lnTo>
                    <a:pt x="620" y="1"/>
                  </a:lnTo>
                  <a:lnTo>
                    <a:pt x="120" y="239"/>
                  </a:lnTo>
                  <a:cubicBezTo>
                    <a:pt x="25" y="287"/>
                    <a:pt x="1" y="358"/>
                    <a:pt x="1" y="477"/>
                  </a:cubicBezTo>
                  <a:lnTo>
                    <a:pt x="1" y="1406"/>
                  </a:lnTo>
                  <a:cubicBezTo>
                    <a:pt x="1" y="1477"/>
                    <a:pt x="25" y="1573"/>
                    <a:pt x="120" y="1644"/>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3574500" y="3539312"/>
              <a:ext cx="37335" cy="38985"/>
            </a:xfrm>
            <a:custGeom>
              <a:avLst/>
              <a:gdLst/>
              <a:ahLst/>
              <a:cxnLst/>
              <a:rect l="l" t="t" r="r" b="b"/>
              <a:pathLst>
                <a:path w="1120" h="1168" extrusionOk="0">
                  <a:moveTo>
                    <a:pt x="929" y="1"/>
                  </a:moveTo>
                  <a:lnTo>
                    <a:pt x="215" y="1"/>
                  </a:lnTo>
                  <a:cubicBezTo>
                    <a:pt x="96" y="1"/>
                    <a:pt x="0" y="96"/>
                    <a:pt x="0" y="215"/>
                  </a:cubicBezTo>
                  <a:lnTo>
                    <a:pt x="0" y="929"/>
                  </a:lnTo>
                  <a:lnTo>
                    <a:pt x="596" y="1168"/>
                  </a:lnTo>
                  <a:lnTo>
                    <a:pt x="1096" y="929"/>
                  </a:lnTo>
                  <a:lnTo>
                    <a:pt x="1096" y="215"/>
                  </a:lnTo>
                  <a:cubicBezTo>
                    <a:pt x="1120" y="96"/>
                    <a:pt x="1001" y="1"/>
                    <a:pt x="929"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3495096" y="3439180"/>
              <a:ext cx="31002" cy="119258"/>
            </a:xfrm>
            <a:custGeom>
              <a:avLst/>
              <a:gdLst/>
              <a:ahLst/>
              <a:cxnLst/>
              <a:rect l="l" t="t" r="r" b="b"/>
              <a:pathLst>
                <a:path w="930" h="3573" extrusionOk="0">
                  <a:moveTo>
                    <a:pt x="930" y="3215"/>
                  </a:moveTo>
                  <a:lnTo>
                    <a:pt x="739" y="429"/>
                  </a:lnTo>
                  <a:cubicBezTo>
                    <a:pt x="715" y="0"/>
                    <a:pt x="215" y="0"/>
                    <a:pt x="168" y="429"/>
                  </a:cubicBezTo>
                  <a:lnTo>
                    <a:pt x="1" y="3215"/>
                  </a:lnTo>
                  <a:lnTo>
                    <a:pt x="453" y="3572"/>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3452227" y="3672856"/>
              <a:ext cx="20701" cy="33411"/>
            </a:xfrm>
            <a:custGeom>
              <a:avLst/>
              <a:gdLst/>
              <a:ahLst/>
              <a:cxnLst/>
              <a:rect l="l" t="t" r="r" b="b"/>
              <a:pathLst>
                <a:path w="621" h="1001" extrusionOk="0">
                  <a:moveTo>
                    <a:pt x="620" y="477"/>
                  </a:moveTo>
                  <a:lnTo>
                    <a:pt x="120" y="239"/>
                  </a:lnTo>
                  <a:cubicBezTo>
                    <a:pt x="25" y="167"/>
                    <a:pt x="1" y="120"/>
                    <a:pt x="1" y="0"/>
                  </a:cubicBezTo>
                  <a:lnTo>
                    <a:pt x="1" y="524"/>
                  </a:lnTo>
                  <a:cubicBezTo>
                    <a:pt x="1" y="620"/>
                    <a:pt x="25" y="715"/>
                    <a:pt x="120" y="763"/>
                  </a:cubicBezTo>
                  <a:lnTo>
                    <a:pt x="620" y="1001"/>
                  </a:lnTo>
                  <a:lnTo>
                    <a:pt x="620" y="85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3452227" y="3610072"/>
              <a:ext cx="20701" cy="34212"/>
            </a:xfrm>
            <a:custGeom>
              <a:avLst/>
              <a:gdLst/>
              <a:ahLst/>
              <a:cxnLst/>
              <a:rect l="l" t="t" r="r" b="b"/>
              <a:pathLst>
                <a:path w="621" h="1025" extrusionOk="0">
                  <a:moveTo>
                    <a:pt x="620" y="476"/>
                  </a:moveTo>
                  <a:lnTo>
                    <a:pt x="120" y="238"/>
                  </a:lnTo>
                  <a:cubicBezTo>
                    <a:pt x="25" y="191"/>
                    <a:pt x="1" y="119"/>
                    <a:pt x="1" y="0"/>
                  </a:cubicBezTo>
                  <a:lnTo>
                    <a:pt x="1" y="548"/>
                  </a:lnTo>
                  <a:cubicBezTo>
                    <a:pt x="1" y="619"/>
                    <a:pt x="25" y="715"/>
                    <a:pt x="120" y="786"/>
                  </a:cubicBezTo>
                  <a:lnTo>
                    <a:pt x="620" y="102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3503830" y="3439947"/>
              <a:ext cx="22268" cy="106541"/>
            </a:xfrm>
            <a:custGeom>
              <a:avLst/>
              <a:gdLst/>
              <a:ahLst/>
              <a:cxnLst/>
              <a:rect l="l" t="t" r="r" b="b"/>
              <a:pathLst>
                <a:path w="668" h="3192" extrusionOk="0">
                  <a:moveTo>
                    <a:pt x="668" y="3192"/>
                  </a:moveTo>
                  <a:lnTo>
                    <a:pt x="477" y="406"/>
                  </a:lnTo>
                  <a:cubicBezTo>
                    <a:pt x="453" y="96"/>
                    <a:pt x="191" y="1"/>
                    <a:pt x="1" y="168"/>
                  </a:cubicBezTo>
                  <a:cubicBezTo>
                    <a:pt x="49" y="215"/>
                    <a:pt x="96" y="287"/>
                    <a:pt x="96" y="406"/>
                  </a:cubicBezTo>
                  <a:lnTo>
                    <a:pt x="263" y="3192"/>
                  </a:lnTo>
                  <a:lnTo>
                    <a:pt x="596" y="3192"/>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3575300" y="3539312"/>
              <a:ext cx="38135" cy="31041"/>
            </a:xfrm>
            <a:custGeom>
              <a:avLst/>
              <a:gdLst/>
              <a:ahLst/>
              <a:cxnLst/>
              <a:rect l="l" t="t" r="r" b="b"/>
              <a:pathLst>
                <a:path w="1144" h="930" extrusionOk="0">
                  <a:moveTo>
                    <a:pt x="1096" y="215"/>
                  </a:moveTo>
                  <a:cubicBezTo>
                    <a:pt x="1096" y="96"/>
                    <a:pt x="1024" y="1"/>
                    <a:pt x="905" y="1"/>
                  </a:cubicBezTo>
                  <a:lnTo>
                    <a:pt x="548" y="1"/>
                  </a:lnTo>
                  <a:cubicBezTo>
                    <a:pt x="619" y="48"/>
                    <a:pt x="715" y="96"/>
                    <a:pt x="715" y="215"/>
                  </a:cubicBezTo>
                  <a:lnTo>
                    <a:pt x="715" y="929"/>
                  </a:lnTo>
                  <a:lnTo>
                    <a:pt x="477" y="929"/>
                  </a:lnTo>
                  <a:lnTo>
                    <a:pt x="0" y="929"/>
                  </a:lnTo>
                  <a:lnTo>
                    <a:pt x="0" y="929"/>
                  </a:lnTo>
                  <a:lnTo>
                    <a:pt x="572" y="929"/>
                  </a:lnTo>
                  <a:lnTo>
                    <a:pt x="858" y="929"/>
                  </a:lnTo>
                  <a:lnTo>
                    <a:pt x="1143" y="929"/>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3484796" y="3545687"/>
              <a:ext cx="50836" cy="37383"/>
            </a:xfrm>
            <a:custGeom>
              <a:avLst/>
              <a:gdLst/>
              <a:ahLst/>
              <a:cxnLst/>
              <a:rect l="l" t="t" r="r" b="b"/>
              <a:pathLst>
                <a:path w="1525" h="1120" extrusionOk="0">
                  <a:moveTo>
                    <a:pt x="1525" y="381"/>
                  </a:moveTo>
                  <a:cubicBezTo>
                    <a:pt x="1525" y="215"/>
                    <a:pt x="1405" y="48"/>
                    <a:pt x="1239" y="24"/>
                  </a:cubicBezTo>
                  <a:cubicBezTo>
                    <a:pt x="1001" y="0"/>
                    <a:pt x="596" y="24"/>
                    <a:pt x="358" y="24"/>
                  </a:cubicBezTo>
                  <a:cubicBezTo>
                    <a:pt x="191" y="24"/>
                    <a:pt x="0" y="167"/>
                    <a:pt x="0" y="381"/>
                  </a:cubicBezTo>
                  <a:lnTo>
                    <a:pt x="0" y="738"/>
                  </a:lnTo>
                  <a:lnTo>
                    <a:pt x="786" y="1119"/>
                  </a:lnTo>
                  <a:lnTo>
                    <a:pt x="1525" y="73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3514164" y="3546488"/>
              <a:ext cx="21468" cy="23865"/>
            </a:xfrm>
            <a:custGeom>
              <a:avLst/>
              <a:gdLst/>
              <a:ahLst/>
              <a:cxnLst/>
              <a:rect l="l" t="t" r="r" b="b"/>
              <a:pathLst>
                <a:path w="644" h="715" extrusionOk="0">
                  <a:moveTo>
                    <a:pt x="644" y="357"/>
                  </a:moveTo>
                  <a:cubicBezTo>
                    <a:pt x="644" y="191"/>
                    <a:pt x="524" y="24"/>
                    <a:pt x="358" y="0"/>
                  </a:cubicBezTo>
                  <a:lnTo>
                    <a:pt x="310" y="0"/>
                  </a:lnTo>
                  <a:lnTo>
                    <a:pt x="1" y="0"/>
                  </a:lnTo>
                  <a:cubicBezTo>
                    <a:pt x="167" y="24"/>
                    <a:pt x="286" y="191"/>
                    <a:pt x="286" y="357"/>
                  </a:cubicBezTo>
                  <a:lnTo>
                    <a:pt x="286" y="714"/>
                  </a:lnTo>
                  <a:lnTo>
                    <a:pt x="644" y="714"/>
                  </a:lnTo>
                  <a:lnTo>
                    <a:pt x="644" y="357"/>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3472095" y="3569519"/>
              <a:ext cx="154041" cy="231339"/>
            </a:xfrm>
            <a:custGeom>
              <a:avLst/>
              <a:gdLst/>
              <a:ahLst/>
              <a:cxnLst/>
              <a:rect l="l" t="t" r="r" b="b"/>
              <a:pathLst>
                <a:path w="4621" h="6931" extrusionOk="0">
                  <a:moveTo>
                    <a:pt x="429" y="24"/>
                  </a:moveTo>
                  <a:cubicBezTo>
                    <a:pt x="191" y="24"/>
                    <a:pt x="0" y="167"/>
                    <a:pt x="0" y="382"/>
                  </a:cubicBezTo>
                  <a:lnTo>
                    <a:pt x="0" y="2263"/>
                  </a:lnTo>
                  <a:lnTo>
                    <a:pt x="0" y="3954"/>
                  </a:lnTo>
                  <a:lnTo>
                    <a:pt x="0" y="4097"/>
                  </a:lnTo>
                  <a:lnTo>
                    <a:pt x="0" y="6645"/>
                  </a:lnTo>
                  <a:cubicBezTo>
                    <a:pt x="0" y="6812"/>
                    <a:pt x="191" y="6931"/>
                    <a:pt x="381" y="6931"/>
                  </a:cubicBezTo>
                  <a:lnTo>
                    <a:pt x="4239" y="6931"/>
                  </a:lnTo>
                  <a:cubicBezTo>
                    <a:pt x="4430" y="6931"/>
                    <a:pt x="4620" y="6788"/>
                    <a:pt x="4620" y="6645"/>
                  </a:cubicBezTo>
                  <a:lnTo>
                    <a:pt x="4620" y="4216"/>
                  </a:lnTo>
                  <a:lnTo>
                    <a:pt x="4620" y="358"/>
                  </a:lnTo>
                  <a:cubicBezTo>
                    <a:pt x="4620" y="167"/>
                    <a:pt x="4430" y="1"/>
                    <a:pt x="4192" y="1"/>
                  </a:cubicBezTo>
                  <a:lnTo>
                    <a:pt x="3930" y="1"/>
                  </a:lnTo>
                  <a:lnTo>
                    <a:pt x="3072" y="1"/>
                  </a:lnTo>
                  <a:cubicBezTo>
                    <a:pt x="2167" y="24"/>
                    <a:pt x="1310" y="24"/>
                    <a:pt x="429" y="2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3495896" y="3637876"/>
              <a:ext cx="104039" cy="46929"/>
            </a:xfrm>
            <a:custGeom>
              <a:avLst/>
              <a:gdLst/>
              <a:ahLst/>
              <a:cxnLst/>
              <a:rect l="l" t="t" r="r" b="b"/>
              <a:pathLst>
                <a:path w="3121" h="1406" extrusionOk="0">
                  <a:moveTo>
                    <a:pt x="2930" y="1"/>
                  </a:moveTo>
                  <a:lnTo>
                    <a:pt x="215" y="1"/>
                  </a:lnTo>
                  <a:cubicBezTo>
                    <a:pt x="96" y="1"/>
                    <a:pt x="1" y="96"/>
                    <a:pt x="1" y="215"/>
                  </a:cubicBezTo>
                  <a:lnTo>
                    <a:pt x="1" y="1191"/>
                  </a:lnTo>
                  <a:cubicBezTo>
                    <a:pt x="1" y="1310"/>
                    <a:pt x="96" y="1406"/>
                    <a:pt x="215" y="1406"/>
                  </a:cubicBezTo>
                  <a:lnTo>
                    <a:pt x="2930" y="1406"/>
                  </a:lnTo>
                  <a:cubicBezTo>
                    <a:pt x="3049" y="1406"/>
                    <a:pt x="3120" y="1310"/>
                    <a:pt x="3120" y="1191"/>
                  </a:cubicBezTo>
                  <a:lnTo>
                    <a:pt x="3120" y="215"/>
                  </a:lnTo>
                  <a:cubicBezTo>
                    <a:pt x="3120" y="96"/>
                    <a:pt x="3049" y="1"/>
                    <a:pt x="2930"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3520531" y="3593384"/>
              <a:ext cx="54803" cy="19092"/>
            </a:xfrm>
            <a:custGeom>
              <a:avLst/>
              <a:gdLst/>
              <a:ahLst/>
              <a:cxnLst/>
              <a:rect l="l" t="t" r="r" b="b"/>
              <a:pathLst>
                <a:path w="1644" h="572" extrusionOk="0">
                  <a:moveTo>
                    <a:pt x="1381" y="0"/>
                  </a:moveTo>
                  <a:lnTo>
                    <a:pt x="310" y="0"/>
                  </a:lnTo>
                  <a:cubicBezTo>
                    <a:pt x="143" y="0"/>
                    <a:pt x="0" y="119"/>
                    <a:pt x="0" y="286"/>
                  </a:cubicBezTo>
                  <a:lnTo>
                    <a:pt x="0" y="572"/>
                  </a:lnTo>
                  <a:lnTo>
                    <a:pt x="1643" y="572"/>
                  </a:lnTo>
                  <a:lnTo>
                    <a:pt x="1643" y="286"/>
                  </a:lnTo>
                  <a:cubicBezTo>
                    <a:pt x="1643" y="143"/>
                    <a:pt x="1524" y="0"/>
                    <a:pt x="1381"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3625303" y="3582236"/>
              <a:ext cx="20668" cy="129605"/>
            </a:xfrm>
            <a:custGeom>
              <a:avLst/>
              <a:gdLst/>
              <a:ahLst/>
              <a:cxnLst/>
              <a:rect l="l" t="t" r="r" b="b"/>
              <a:pathLst>
                <a:path w="620" h="3883" extrusionOk="0">
                  <a:moveTo>
                    <a:pt x="501" y="239"/>
                  </a:moveTo>
                  <a:lnTo>
                    <a:pt x="1" y="1"/>
                  </a:lnTo>
                  <a:lnTo>
                    <a:pt x="1" y="3882"/>
                  </a:lnTo>
                  <a:lnTo>
                    <a:pt x="501" y="3644"/>
                  </a:lnTo>
                  <a:cubicBezTo>
                    <a:pt x="620" y="3573"/>
                    <a:pt x="620" y="3525"/>
                    <a:pt x="620" y="3382"/>
                  </a:cubicBezTo>
                  <a:lnTo>
                    <a:pt x="620" y="1549"/>
                  </a:lnTo>
                  <a:lnTo>
                    <a:pt x="620" y="477"/>
                  </a:lnTo>
                  <a:cubicBezTo>
                    <a:pt x="620" y="358"/>
                    <a:pt x="620" y="310"/>
                    <a:pt x="501" y="239"/>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3593534" y="3570320"/>
              <a:ext cx="31802" cy="231339"/>
            </a:xfrm>
            <a:custGeom>
              <a:avLst/>
              <a:gdLst/>
              <a:ahLst/>
              <a:cxnLst/>
              <a:rect l="l" t="t" r="r" b="b"/>
              <a:pathLst>
                <a:path w="954" h="6931" extrusionOk="0">
                  <a:moveTo>
                    <a:pt x="954" y="4192"/>
                  </a:moveTo>
                  <a:lnTo>
                    <a:pt x="954" y="358"/>
                  </a:lnTo>
                  <a:cubicBezTo>
                    <a:pt x="954" y="191"/>
                    <a:pt x="763" y="0"/>
                    <a:pt x="525" y="0"/>
                  </a:cubicBezTo>
                  <a:lnTo>
                    <a:pt x="287" y="0"/>
                  </a:lnTo>
                  <a:lnTo>
                    <a:pt x="1" y="0"/>
                  </a:lnTo>
                  <a:cubicBezTo>
                    <a:pt x="239" y="0"/>
                    <a:pt x="406" y="143"/>
                    <a:pt x="406" y="358"/>
                  </a:cubicBezTo>
                  <a:lnTo>
                    <a:pt x="406" y="4239"/>
                  </a:lnTo>
                  <a:lnTo>
                    <a:pt x="406" y="6645"/>
                  </a:lnTo>
                  <a:cubicBezTo>
                    <a:pt x="406" y="6811"/>
                    <a:pt x="239" y="6930"/>
                    <a:pt x="25" y="6930"/>
                  </a:cubicBezTo>
                  <a:lnTo>
                    <a:pt x="549" y="6930"/>
                  </a:lnTo>
                  <a:cubicBezTo>
                    <a:pt x="549" y="6930"/>
                    <a:pt x="954" y="6788"/>
                    <a:pt x="954" y="662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3625303" y="3676827"/>
              <a:ext cx="20668" cy="33411"/>
            </a:xfrm>
            <a:custGeom>
              <a:avLst/>
              <a:gdLst/>
              <a:ahLst/>
              <a:cxnLst/>
              <a:rect l="l" t="t" r="r" b="b"/>
              <a:pathLst>
                <a:path w="620" h="1001" extrusionOk="0">
                  <a:moveTo>
                    <a:pt x="620" y="1"/>
                  </a:moveTo>
                  <a:cubicBezTo>
                    <a:pt x="620" y="96"/>
                    <a:pt x="572" y="167"/>
                    <a:pt x="501" y="239"/>
                  </a:cubicBezTo>
                  <a:lnTo>
                    <a:pt x="1" y="477"/>
                  </a:lnTo>
                  <a:lnTo>
                    <a:pt x="1" y="1001"/>
                  </a:lnTo>
                  <a:lnTo>
                    <a:pt x="501" y="763"/>
                  </a:lnTo>
                  <a:cubicBezTo>
                    <a:pt x="620" y="715"/>
                    <a:pt x="620" y="644"/>
                    <a:pt x="620" y="524"/>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3495896" y="3637876"/>
              <a:ext cx="104039" cy="46128"/>
            </a:xfrm>
            <a:custGeom>
              <a:avLst/>
              <a:gdLst/>
              <a:ahLst/>
              <a:cxnLst/>
              <a:rect l="l" t="t" r="r" b="b"/>
              <a:pathLst>
                <a:path w="3121" h="1382" extrusionOk="0">
                  <a:moveTo>
                    <a:pt x="2930" y="1"/>
                  </a:moveTo>
                  <a:lnTo>
                    <a:pt x="215" y="1"/>
                  </a:lnTo>
                  <a:cubicBezTo>
                    <a:pt x="96" y="1"/>
                    <a:pt x="1" y="96"/>
                    <a:pt x="1" y="215"/>
                  </a:cubicBezTo>
                  <a:lnTo>
                    <a:pt x="1" y="358"/>
                  </a:lnTo>
                  <a:lnTo>
                    <a:pt x="2525" y="358"/>
                  </a:lnTo>
                  <a:cubicBezTo>
                    <a:pt x="2644" y="358"/>
                    <a:pt x="2739" y="453"/>
                    <a:pt x="2739" y="572"/>
                  </a:cubicBezTo>
                  <a:lnTo>
                    <a:pt x="2739" y="1382"/>
                  </a:lnTo>
                  <a:lnTo>
                    <a:pt x="2882" y="1382"/>
                  </a:lnTo>
                  <a:cubicBezTo>
                    <a:pt x="3001" y="1382"/>
                    <a:pt x="3097" y="1287"/>
                    <a:pt x="3097" y="1168"/>
                  </a:cubicBezTo>
                  <a:lnTo>
                    <a:pt x="3097" y="191"/>
                  </a:lnTo>
                  <a:cubicBezTo>
                    <a:pt x="3120" y="96"/>
                    <a:pt x="3049" y="1"/>
                    <a:pt x="2930"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3551466" y="3594151"/>
              <a:ext cx="24668" cy="18324"/>
            </a:xfrm>
            <a:custGeom>
              <a:avLst/>
              <a:gdLst/>
              <a:ahLst/>
              <a:cxnLst/>
              <a:rect l="l" t="t" r="r" b="b"/>
              <a:pathLst>
                <a:path w="740" h="549" extrusionOk="0">
                  <a:moveTo>
                    <a:pt x="715" y="263"/>
                  </a:moveTo>
                  <a:cubicBezTo>
                    <a:pt x="715" y="120"/>
                    <a:pt x="596" y="1"/>
                    <a:pt x="453" y="1"/>
                  </a:cubicBezTo>
                  <a:lnTo>
                    <a:pt x="1" y="1"/>
                  </a:lnTo>
                  <a:cubicBezTo>
                    <a:pt x="144" y="1"/>
                    <a:pt x="310" y="120"/>
                    <a:pt x="310" y="263"/>
                  </a:cubicBezTo>
                  <a:lnTo>
                    <a:pt x="310" y="549"/>
                  </a:lnTo>
                  <a:lnTo>
                    <a:pt x="739" y="54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3515764" y="3589378"/>
              <a:ext cx="65903" cy="28671"/>
            </a:xfrm>
            <a:custGeom>
              <a:avLst/>
              <a:gdLst/>
              <a:ahLst/>
              <a:cxnLst/>
              <a:rect l="l" t="t" r="r" b="b"/>
              <a:pathLst>
                <a:path w="1977" h="859" extrusionOk="0">
                  <a:moveTo>
                    <a:pt x="1524" y="287"/>
                  </a:moveTo>
                  <a:cubicBezTo>
                    <a:pt x="1572" y="287"/>
                    <a:pt x="1643" y="358"/>
                    <a:pt x="1643" y="406"/>
                  </a:cubicBezTo>
                  <a:lnTo>
                    <a:pt x="1643" y="573"/>
                  </a:lnTo>
                  <a:lnTo>
                    <a:pt x="334" y="573"/>
                  </a:lnTo>
                  <a:lnTo>
                    <a:pt x="334" y="406"/>
                  </a:lnTo>
                  <a:cubicBezTo>
                    <a:pt x="334" y="358"/>
                    <a:pt x="381" y="287"/>
                    <a:pt x="453" y="287"/>
                  </a:cubicBezTo>
                  <a:close/>
                  <a:moveTo>
                    <a:pt x="453" y="1"/>
                  </a:moveTo>
                  <a:cubicBezTo>
                    <a:pt x="214" y="1"/>
                    <a:pt x="0" y="215"/>
                    <a:pt x="0" y="453"/>
                  </a:cubicBezTo>
                  <a:lnTo>
                    <a:pt x="0" y="715"/>
                  </a:lnTo>
                  <a:cubicBezTo>
                    <a:pt x="0" y="811"/>
                    <a:pt x="48" y="858"/>
                    <a:pt x="143" y="858"/>
                  </a:cubicBezTo>
                  <a:lnTo>
                    <a:pt x="1786" y="858"/>
                  </a:lnTo>
                  <a:cubicBezTo>
                    <a:pt x="1905" y="858"/>
                    <a:pt x="1977" y="811"/>
                    <a:pt x="1977" y="715"/>
                  </a:cubicBezTo>
                  <a:lnTo>
                    <a:pt x="1977" y="453"/>
                  </a:lnTo>
                  <a:cubicBezTo>
                    <a:pt x="1977" y="215"/>
                    <a:pt x="1762" y="1"/>
                    <a:pt x="152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3491929" y="3630733"/>
              <a:ext cx="115939" cy="58043"/>
            </a:xfrm>
            <a:custGeom>
              <a:avLst/>
              <a:gdLst/>
              <a:ahLst/>
              <a:cxnLst/>
              <a:rect l="l" t="t" r="r" b="b"/>
              <a:pathLst>
                <a:path w="3478" h="1739" extrusionOk="0">
                  <a:moveTo>
                    <a:pt x="406" y="0"/>
                  </a:moveTo>
                  <a:cubicBezTo>
                    <a:pt x="144" y="48"/>
                    <a:pt x="1" y="191"/>
                    <a:pt x="1" y="405"/>
                  </a:cubicBezTo>
                  <a:lnTo>
                    <a:pt x="1" y="1548"/>
                  </a:lnTo>
                  <a:cubicBezTo>
                    <a:pt x="1" y="1644"/>
                    <a:pt x="96" y="1739"/>
                    <a:pt x="191" y="1739"/>
                  </a:cubicBezTo>
                  <a:lnTo>
                    <a:pt x="1406" y="1739"/>
                  </a:lnTo>
                  <a:cubicBezTo>
                    <a:pt x="1430" y="1739"/>
                    <a:pt x="1430" y="1739"/>
                    <a:pt x="1453" y="1715"/>
                  </a:cubicBezTo>
                  <a:cubicBezTo>
                    <a:pt x="1572" y="1548"/>
                    <a:pt x="1501" y="1405"/>
                    <a:pt x="1382" y="1405"/>
                  </a:cubicBezTo>
                  <a:lnTo>
                    <a:pt x="382" y="1405"/>
                  </a:lnTo>
                  <a:cubicBezTo>
                    <a:pt x="358" y="1405"/>
                    <a:pt x="358" y="1382"/>
                    <a:pt x="358" y="1382"/>
                  </a:cubicBezTo>
                  <a:lnTo>
                    <a:pt x="358" y="405"/>
                  </a:lnTo>
                  <a:cubicBezTo>
                    <a:pt x="358" y="358"/>
                    <a:pt x="382" y="358"/>
                    <a:pt x="382" y="358"/>
                  </a:cubicBezTo>
                  <a:lnTo>
                    <a:pt x="3097" y="358"/>
                  </a:lnTo>
                  <a:cubicBezTo>
                    <a:pt x="3120" y="358"/>
                    <a:pt x="3120" y="405"/>
                    <a:pt x="3120" y="405"/>
                  </a:cubicBezTo>
                  <a:lnTo>
                    <a:pt x="3120" y="1382"/>
                  </a:lnTo>
                  <a:lnTo>
                    <a:pt x="3120" y="1405"/>
                  </a:lnTo>
                  <a:lnTo>
                    <a:pt x="2144" y="1405"/>
                  </a:lnTo>
                  <a:cubicBezTo>
                    <a:pt x="2049" y="1405"/>
                    <a:pt x="2001" y="1477"/>
                    <a:pt x="2001" y="1524"/>
                  </a:cubicBezTo>
                  <a:cubicBezTo>
                    <a:pt x="1977" y="1644"/>
                    <a:pt x="2049" y="1739"/>
                    <a:pt x="2144" y="1739"/>
                  </a:cubicBezTo>
                  <a:lnTo>
                    <a:pt x="3097" y="1739"/>
                  </a:lnTo>
                  <a:cubicBezTo>
                    <a:pt x="3192" y="1739"/>
                    <a:pt x="3287" y="1691"/>
                    <a:pt x="3359" y="1620"/>
                  </a:cubicBezTo>
                  <a:cubicBezTo>
                    <a:pt x="3430" y="1548"/>
                    <a:pt x="3478" y="1477"/>
                    <a:pt x="3478" y="1358"/>
                  </a:cubicBezTo>
                  <a:lnTo>
                    <a:pt x="3478" y="358"/>
                  </a:lnTo>
                  <a:cubicBezTo>
                    <a:pt x="3478" y="167"/>
                    <a:pt x="3311" y="0"/>
                    <a:pt x="312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3495896" y="3705432"/>
              <a:ext cx="27835" cy="11181"/>
            </a:xfrm>
            <a:custGeom>
              <a:avLst/>
              <a:gdLst/>
              <a:ahLst/>
              <a:cxnLst/>
              <a:rect l="l" t="t" r="r" b="b"/>
              <a:pathLst>
                <a:path w="835" h="335" extrusionOk="0">
                  <a:moveTo>
                    <a:pt x="191" y="1"/>
                  </a:moveTo>
                  <a:cubicBezTo>
                    <a:pt x="96" y="1"/>
                    <a:pt x="25" y="72"/>
                    <a:pt x="1" y="144"/>
                  </a:cubicBezTo>
                  <a:cubicBezTo>
                    <a:pt x="1" y="239"/>
                    <a:pt x="48" y="334"/>
                    <a:pt x="144" y="334"/>
                  </a:cubicBezTo>
                  <a:lnTo>
                    <a:pt x="620" y="334"/>
                  </a:lnTo>
                  <a:cubicBezTo>
                    <a:pt x="715" y="334"/>
                    <a:pt x="787" y="263"/>
                    <a:pt x="810" y="191"/>
                  </a:cubicBezTo>
                  <a:cubicBezTo>
                    <a:pt x="834" y="96"/>
                    <a:pt x="739"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3495896" y="3727695"/>
              <a:ext cx="27835" cy="10380"/>
            </a:xfrm>
            <a:custGeom>
              <a:avLst/>
              <a:gdLst/>
              <a:ahLst/>
              <a:cxnLst/>
              <a:rect l="l" t="t" r="r" b="b"/>
              <a:pathLst>
                <a:path w="835" h="311" extrusionOk="0">
                  <a:moveTo>
                    <a:pt x="191" y="1"/>
                  </a:moveTo>
                  <a:cubicBezTo>
                    <a:pt x="96" y="1"/>
                    <a:pt x="25" y="48"/>
                    <a:pt x="1" y="144"/>
                  </a:cubicBezTo>
                  <a:cubicBezTo>
                    <a:pt x="1" y="239"/>
                    <a:pt x="48" y="310"/>
                    <a:pt x="144" y="310"/>
                  </a:cubicBezTo>
                  <a:lnTo>
                    <a:pt x="620" y="310"/>
                  </a:lnTo>
                  <a:cubicBezTo>
                    <a:pt x="715" y="310"/>
                    <a:pt x="787" y="263"/>
                    <a:pt x="810" y="167"/>
                  </a:cubicBezTo>
                  <a:cubicBezTo>
                    <a:pt x="834" y="48"/>
                    <a:pt x="739"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3534798" y="3705432"/>
              <a:ext cx="27035" cy="11181"/>
            </a:xfrm>
            <a:custGeom>
              <a:avLst/>
              <a:gdLst/>
              <a:ahLst/>
              <a:cxnLst/>
              <a:rect l="l" t="t" r="r" b="b"/>
              <a:pathLst>
                <a:path w="811" h="335" extrusionOk="0">
                  <a:moveTo>
                    <a:pt x="167" y="1"/>
                  </a:moveTo>
                  <a:cubicBezTo>
                    <a:pt x="72" y="1"/>
                    <a:pt x="25" y="72"/>
                    <a:pt x="1" y="144"/>
                  </a:cubicBezTo>
                  <a:cubicBezTo>
                    <a:pt x="1" y="239"/>
                    <a:pt x="48" y="334"/>
                    <a:pt x="144" y="334"/>
                  </a:cubicBezTo>
                  <a:lnTo>
                    <a:pt x="620" y="334"/>
                  </a:lnTo>
                  <a:cubicBezTo>
                    <a:pt x="715" y="334"/>
                    <a:pt x="763" y="263"/>
                    <a:pt x="810" y="191"/>
                  </a:cubicBezTo>
                  <a:cubicBezTo>
                    <a:pt x="810" y="96"/>
                    <a:pt x="739" y="1"/>
                    <a:pt x="64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3534798" y="3727695"/>
              <a:ext cx="27035" cy="10380"/>
            </a:xfrm>
            <a:custGeom>
              <a:avLst/>
              <a:gdLst/>
              <a:ahLst/>
              <a:cxnLst/>
              <a:rect l="l" t="t" r="r" b="b"/>
              <a:pathLst>
                <a:path w="811" h="311" extrusionOk="0">
                  <a:moveTo>
                    <a:pt x="167" y="1"/>
                  </a:moveTo>
                  <a:cubicBezTo>
                    <a:pt x="72" y="1"/>
                    <a:pt x="25" y="48"/>
                    <a:pt x="1" y="144"/>
                  </a:cubicBezTo>
                  <a:cubicBezTo>
                    <a:pt x="1" y="239"/>
                    <a:pt x="48" y="310"/>
                    <a:pt x="144" y="310"/>
                  </a:cubicBezTo>
                  <a:lnTo>
                    <a:pt x="620" y="310"/>
                  </a:lnTo>
                  <a:cubicBezTo>
                    <a:pt x="715" y="310"/>
                    <a:pt x="763" y="263"/>
                    <a:pt x="810" y="167"/>
                  </a:cubicBezTo>
                  <a:cubicBezTo>
                    <a:pt x="810" y="48"/>
                    <a:pt x="739" y="1"/>
                    <a:pt x="64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3495896" y="3748355"/>
              <a:ext cx="27835" cy="11181"/>
            </a:xfrm>
            <a:custGeom>
              <a:avLst/>
              <a:gdLst/>
              <a:ahLst/>
              <a:cxnLst/>
              <a:rect l="l" t="t" r="r" b="b"/>
              <a:pathLst>
                <a:path w="835" h="335" extrusionOk="0">
                  <a:moveTo>
                    <a:pt x="191" y="1"/>
                  </a:moveTo>
                  <a:cubicBezTo>
                    <a:pt x="96" y="1"/>
                    <a:pt x="25" y="48"/>
                    <a:pt x="1" y="144"/>
                  </a:cubicBezTo>
                  <a:cubicBezTo>
                    <a:pt x="1" y="239"/>
                    <a:pt x="48" y="334"/>
                    <a:pt x="144" y="334"/>
                  </a:cubicBezTo>
                  <a:lnTo>
                    <a:pt x="620" y="334"/>
                  </a:lnTo>
                  <a:cubicBezTo>
                    <a:pt x="715" y="334"/>
                    <a:pt x="787" y="263"/>
                    <a:pt x="810" y="168"/>
                  </a:cubicBezTo>
                  <a:cubicBezTo>
                    <a:pt x="834" y="96"/>
                    <a:pt x="739"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3534798" y="3748355"/>
              <a:ext cx="27035" cy="11181"/>
            </a:xfrm>
            <a:custGeom>
              <a:avLst/>
              <a:gdLst/>
              <a:ahLst/>
              <a:cxnLst/>
              <a:rect l="l" t="t" r="r" b="b"/>
              <a:pathLst>
                <a:path w="811" h="335" extrusionOk="0">
                  <a:moveTo>
                    <a:pt x="167" y="1"/>
                  </a:moveTo>
                  <a:cubicBezTo>
                    <a:pt x="72" y="1"/>
                    <a:pt x="25" y="48"/>
                    <a:pt x="1" y="144"/>
                  </a:cubicBezTo>
                  <a:cubicBezTo>
                    <a:pt x="1" y="239"/>
                    <a:pt x="48" y="334"/>
                    <a:pt x="144" y="334"/>
                  </a:cubicBezTo>
                  <a:lnTo>
                    <a:pt x="620" y="334"/>
                  </a:lnTo>
                  <a:cubicBezTo>
                    <a:pt x="715" y="334"/>
                    <a:pt x="763" y="263"/>
                    <a:pt x="810" y="168"/>
                  </a:cubicBezTo>
                  <a:cubicBezTo>
                    <a:pt x="810" y="96"/>
                    <a:pt x="739" y="1"/>
                    <a:pt x="64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3572100" y="3705432"/>
              <a:ext cx="27835" cy="11181"/>
            </a:xfrm>
            <a:custGeom>
              <a:avLst/>
              <a:gdLst/>
              <a:ahLst/>
              <a:cxnLst/>
              <a:rect l="l" t="t" r="r" b="b"/>
              <a:pathLst>
                <a:path w="835" h="335" extrusionOk="0">
                  <a:moveTo>
                    <a:pt x="191" y="1"/>
                  </a:moveTo>
                  <a:cubicBezTo>
                    <a:pt x="96" y="1"/>
                    <a:pt x="49" y="72"/>
                    <a:pt x="1" y="144"/>
                  </a:cubicBezTo>
                  <a:cubicBezTo>
                    <a:pt x="1" y="239"/>
                    <a:pt x="72" y="334"/>
                    <a:pt x="144" y="334"/>
                  </a:cubicBezTo>
                  <a:lnTo>
                    <a:pt x="644" y="334"/>
                  </a:lnTo>
                  <a:cubicBezTo>
                    <a:pt x="715" y="334"/>
                    <a:pt x="787" y="263"/>
                    <a:pt x="811" y="191"/>
                  </a:cubicBezTo>
                  <a:cubicBezTo>
                    <a:pt x="834" y="96"/>
                    <a:pt x="787"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3572100" y="3727695"/>
              <a:ext cx="27835" cy="10380"/>
            </a:xfrm>
            <a:custGeom>
              <a:avLst/>
              <a:gdLst/>
              <a:ahLst/>
              <a:cxnLst/>
              <a:rect l="l" t="t" r="r" b="b"/>
              <a:pathLst>
                <a:path w="835" h="311" extrusionOk="0">
                  <a:moveTo>
                    <a:pt x="191" y="1"/>
                  </a:moveTo>
                  <a:cubicBezTo>
                    <a:pt x="96" y="1"/>
                    <a:pt x="49" y="48"/>
                    <a:pt x="1" y="144"/>
                  </a:cubicBezTo>
                  <a:cubicBezTo>
                    <a:pt x="1" y="239"/>
                    <a:pt x="72" y="310"/>
                    <a:pt x="144" y="310"/>
                  </a:cubicBezTo>
                  <a:lnTo>
                    <a:pt x="644" y="310"/>
                  </a:lnTo>
                  <a:cubicBezTo>
                    <a:pt x="715" y="310"/>
                    <a:pt x="787" y="263"/>
                    <a:pt x="811" y="167"/>
                  </a:cubicBezTo>
                  <a:cubicBezTo>
                    <a:pt x="834" y="48"/>
                    <a:pt x="787"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3572100" y="3748355"/>
              <a:ext cx="27835" cy="11181"/>
            </a:xfrm>
            <a:custGeom>
              <a:avLst/>
              <a:gdLst/>
              <a:ahLst/>
              <a:cxnLst/>
              <a:rect l="l" t="t" r="r" b="b"/>
              <a:pathLst>
                <a:path w="835" h="335" extrusionOk="0">
                  <a:moveTo>
                    <a:pt x="191" y="1"/>
                  </a:moveTo>
                  <a:cubicBezTo>
                    <a:pt x="96" y="1"/>
                    <a:pt x="49" y="48"/>
                    <a:pt x="1" y="144"/>
                  </a:cubicBezTo>
                  <a:cubicBezTo>
                    <a:pt x="1" y="239"/>
                    <a:pt x="72" y="334"/>
                    <a:pt x="144" y="334"/>
                  </a:cubicBezTo>
                  <a:lnTo>
                    <a:pt x="644" y="334"/>
                  </a:lnTo>
                  <a:cubicBezTo>
                    <a:pt x="715" y="334"/>
                    <a:pt x="787" y="263"/>
                    <a:pt x="811" y="168"/>
                  </a:cubicBezTo>
                  <a:cubicBezTo>
                    <a:pt x="834" y="96"/>
                    <a:pt x="787"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3495896" y="3771419"/>
              <a:ext cx="27835" cy="10380"/>
            </a:xfrm>
            <a:custGeom>
              <a:avLst/>
              <a:gdLst/>
              <a:ahLst/>
              <a:cxnLst/>
              <a:rect l="l" t="t" r="r" b="b"/>
              <a:pathLst>
                <a:path w="835" h="311" extrusionOk="0">
                  <a:moveTo>
                    <a:pt x="191" y="0"/>
                  </a:moveTo>
                  <a:cubicBezTo>
                    <a:pt x="96" y="0"/>
                    <a:pt x="25" y="48"/>
                    <a:pt x="1" y="143"/>
                  </a:cubicBezTo>
                  <a:cubicBezTo>
                    <a:pt x="1" y="239"/>
                    <a:pt x="48" y="310"/>
                    <a:pt x="144" y="310"/>
                  </a:cubicBezTo>
                  <a:lnTo>
                    <a:pt x="620" y="310"/>
                  </a:lnTo>
                  <a:cubicBezTo>
                    <a:pt x="715" y="310"/>
                    <a:pt x="787" y="262"/>
                    <a:pt x="810" y="167"/>
                  </a:cubicBezTo>
                  <a:cubicBezTo>
                    <a:pt x="834" y="72"/>
                    <a:pt x="739" y="0"/>
                    <a:pt x="66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3534798" y="3771419"/>
              <a:ext cx="27035" cy="10380"/>
            </a:xfrm>
            <a:custGeom>
              <a:avLst/>
              <a:gdLst/>
              <a:ahLst/>
              <a:cxnLst/>
              <a:rect l="l" t="t" r="r" b="b"/>
              <a:pathLst>
                <a:path w="811" h="311" extrusionOk="0">
                  <a:moveTo>
                    <a:pt x="167" y="0"/>
                  </a:moveTo>
                  <a:cubicBezTo>
                    <a:pt x="72" y="0"/>
                    <a:pt x="25" y="48"/>
                    <a:pt x="1" y="143"/>
                  </a:cubicBezTo>
                  <a:cubicBezTo>
                    <a:pt x="1" y="239"/>
                    <a:pt x="48" y="310"/>
                    <a:pt x="144" y="310"/>
                  </a:cubicBezTo>
                  <a:lnTo>
                    <a:pt x="620" y="310"/>
                  </a:lnTo>
                  <a:cubicBezTo>
                    <a:pt x="715" y="310"/>
                    <a:pt x="763" y="262"/>
                    <a:pt x="810" y="167"/>
                  </a:cubicBezTo>
                  <a:cubicBezTo>
                    <a:pt x="810" y="72"/>
                    <a:pt x="739" y="0"/>
                    <a:pt x="6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3572100" y="3771419"/>
              <a:ext cx="27835" cy="10380"/>
            </a:xfrm>
            <a:custGeom>
              <a:avLst/>
              <a:gdLst/>
              <a:ahLst/>
              <a:cxnLst/>
              <a:rect l="l" t="t" r="r" b="b"/>
              <a:pathLst>
                <a:path w="835" h="311" extrusionOk="0">
                  <a:moveTo>
                    <a:pt x="191" y="0"/>
                  </a:moveTo>
                  <a:cubicBezTo>
                    <a:pt x="96" y="0"/>
                    <a:pt x="49" y="48"/>
                    <a:pt x="1" y="143"/>
                  </a:cubicBezTo>
                  <a:cubicBezTo>
                    <a:pt x="1" y="239"/>
                    <a:pt x="72" y="310"/>
                    <a:pt x="144" y="310"/>
                  </a:cubicBezTo>
                  <a:lnTo>
                    <a:pt x="644" y="310"/>
                  </a:lnTo>
                  <a:cubicBezTo>
                    <a:pt x="715" y="310"/>
                    <a:pt x="787" y="262"/>
                    <a:pt x="811" y="167"/>
                  </a:cubicBezTo>
                  <a:cubicBezTo>
                    <a:pt x="834" y="72"/>
                    <a:pt x="787" y="0"/>
                    <a:pt x="66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3445094" y="3438379"/>
              <a:ext cx="206444" cy="367253"/>
            </a:xfrm>
            <a:custGeom>
              <a:avLst/>
              <a:gdLst/>
              <a:ahLst/>
              <a:cxnLst/>
              <a:rect l="l" t="t" r="r" b="b"/>
              <a:pathLst>
                <a:path w="6193" h="11003" extrusionOk="0">
                  <a:moveTo>
                    <a:pt x="1953" y="334"/>
                  </a:moveTo>
                  <a:cubicBezTo>
                    <a:pt x="2001" y="334"/>
                    <a:pt x="2073" y="357"/>
                    <a:pt x="2073" y="477"/>
                  </a:cubicBezTo>
                  <a:lnTo>
                    <a:pt x="2239" y="3096"/>
                  </a:lnTo>
                  <a:lnTo>
                    <a:pt x="1668" y="3096"/>
                  </a:lnTo>
                  <a:lnTo>
                    <a:pt x="1858" y="477"/>
                  </a:lnTo>
                  <a:cubicBezTo>
                    <a:pt x="1858" y="357"/>
                    <a:pt x="1906" y="334"/>
                    <a:pt x="1953" y="334"/>
                  </a:cubicBezTo>
                  <a:close/>
                  <a:moveTo>
                    <a:pt x="2358" y="3430"/>
                  </a:moveTo>
                  <a:cubicBezTo>
                    <a:pt x="2477" y="3430"/>
                    <a:pt x="2549" y="3501"/>
                    <a:pt x="2549" y="3596"/>
                  </a:cubicBezTo>
                  <a:lnTo>
                    <a:pt x="2573" y="3811"/>
                  </a:lnTo>
                  <a:lnTo>
                    <a:pt x="1358" y="3811"/>
                  </a:lnTo>
                  <a:lnTo>
                    <a:pt x="1358" y="3596"/>
                  </a:lnTo>
                  <a:cubicBezTo>
                    <a:pt x="1358" y="3477"/>
                    <a:pt x="1430" y="3430"/>
                    <a:pt x="1525" y="3430"/>
                  </a:cubicBezTo>
                  <a:close/>
                  <a:moveTo>
                    <a:pt x="4787" y="3191"/>
                  </a:moveTo>
                  <a:cubicBezTo>
                    <a:pt x="4835" y="3191"/>
                    <a:pt x="4859" y="3215"/>
                    <a:pt x="4859" y="3239"/>
                  </a:cubicBezTo>
                  <a:lnTo>
                    <a:pt x="4859" y="3811"/>
                  </a:lnTo>
                  <a:lnTo>
                    <a:pt x="4025" y="3811"/>
                  </a:lnTo>
                  <a:lnTo>
                    <a:pt x="4025" y="3239"/>
                  </a:lnTo>
                  <a:cubicBezTo>
                    <a:pt x="4025" y="3215"/>
                    <a:pt x="4049" y="3191"/>
                    <a:pt x="4097" y="3191"/>
                  </a:cubicBezTo>
                  <a:close/>
                  <a:moveTo>
                    <a:pt x="667" y="4573"/>
                  </a:moveTo>
                  <a:lnTo>
                    <a:pt x="667" y="5930"/>
                  </a:lnTo>
                  <a:lnTo>
                    <a:pt x="405" y="5811"/>
                  </a:lnTo>
                  <a:cubicBezTo>
                    <a:pt x="358" y="5763"/>
                    <a:pt x="358" y="5763"/>
                    <a:pt x="358" y="5716"/>
                  </a:cubicBezTo>
                  <a:lnTo>
                    <a:pt x="358" y="4787"/>
                  </a:lnTo>
                  <a:cubicBezTo>
                    <a:pt x="358" y="4739"/>
                    <a:pt x="358" y="4739"/>
                    <a:pt x="405" y="4692"/>
                  </a:cubicBezTo>
                  <a:lnTo>
                    <a:pt x="667" y="4573"/>
                  </a:lnTo>
                  <a:close/>
                  <a:moveTo>
                    <a:pt x="667" y="6430"/>
                  </a:moveTo>
                  <a:lnTo>
                    <a:pt x="667" y="7764"/>
                  </a:lnTo>
                  <a:lnTo>
                    <a:pt x="405" y="7645"/>
                  </a:lnTo>
                  <a:cubicBezTo>
                    <a:pt x="358" y="7621"/>
                    <a:pt x="358" y="7621"/>
                    <a:pt x="358" y="7549"/>
                  </a:cubicBezTo>
                  <a:lnTo>
                    <a:pt x="358" y="6644"/>
                  </a:lnTo>
                  <a:cubicBezTo>
                    <a:pt x="358" y="6573"/>
                    <a:pt x="358" y="6573"/>
                    <a:pt x="405" y="6549"/>
                  </a:cubicBezTo>
                  <a:lnTo>
                    <a:pt x="667" y="6430"/>
                  </a:lnTo>
                  <a:close/>
                  <a:moveTo>
                    <a:pt x="5573" y="4525"/>
                  </a:moveTo>
                  <a:lnTo>
                    <a:pt x="5835" y="4644"/>
                  </a:lnTo>
                  <a:cubicBezTo>
                    <a:pt x="5883" y="4668"/>
                    <a:pt x="5883" y="4668"/>
                    <a:pt x="5883" y="4715"/>
                  </a:cubicBezTo>
                  <a:lnTo>
                    <a:pt x="5883" y="7668"/>
                  </a:lnTo>
                  <a:cubicBezTo>
                    <a:pt x="5883" y="7740"/>
                    <a:pt x="5883" y="7740"/>
                    <a:pt x="5835" y="7764"/>
                  </a:cubicBezTo>
                  <a:lnTo>
                    <a:pt x="5573" y="7883"/>
                  </a:lnTo>
                  <a:lnTo>
                    <a:pt x="5573" y="4525"/>
                  </a:lnTo>
                  <a:close/>
                  <a:moveTo>
                    <a:pt x="1906" y="0"/>
                  </a:moveTo>
                  <a:cubicBezTo>
                    <a:pt x="1715" y="0"/>
                    <a:pt x="1501" y="143"/>
                    <a:pt x="1477" y="453"/>
                  </a:cubicBezTo>
                  <a:lnTo>
                    <a:pt x="1287" y="3120"/>
                  </a:lnTo>
                  <a:cubicBezTo>
                    <a:pt x="1120" y="3215"/>
                    <a:pt x="953" y="3382"/>
                    <a:pt x="953" y="3596"/>
                  </a:cubicBezTo>
                  <a:lnTo>
                    <a:pt x="953" y="3834"/>
                  </a:lnTo>
                  <a:cubicBezTo>
                    <a:pt x="787" y="3906"/>
                    <a:pt x="667" y="4049"/>
                    <a:pt x="620" y="4192"/>
                  </a:cubicBezTo>
                  <a:lnTo>
                    <a:pt x="215" y="4406"/>
                  </a:lnTo>
                  <a:cubicBezTo>
                    <a:pt x="24" y="4501"/>
                    <a:pt x="1" y="4668"/>
                    <a:pt x="1" y="4763"/>
                  </a:cubicBezTo>
                  <a:lnTo>
                    <a:pt x="1" y="5644"/>
                  </a:lnTo>
                  <a:cubicBezTo>
                    <a:pt x="1" y="5763"/>
                    <a:pt x="48" y="5906"/>
                    <a:pt x="215" y="6001"/>
                  </a:cubicBezTo>
                  <a:lnTo>
                    <a:pt x="429" y="6121"/>
                  </a:lnTo>
                  <a:lnTo>
                    <a:pt x="215" y="6240"/>
                  </a:lnTo>
                  <a:cubicBezTo>
                    <a:pt x="24" y="6335"/>
                    <a:pt x="1" y="6502"/>
                    <a:pt x="1" y="6597"/>
                  </a:cubicBezTo>
                  <a:lnTo>
                    <a:pt x="1" y="7526"/>
                  </a:lnTo>
                  <a:cubicBezTo>
                    <a:pt x="1" y="7645"/>
                    <a:pt x="48" y="7788"/>
                    <a:pt x="215" y="7883"/>
                  </a:cubicBezTo>
                  <a:lnTo>
                    <a:pt x="620" y="8097"/>
                  </a:lnTo>
                  <a:lnTo>
                    <a:pt x="620" y="8859"/>
                  </a:lnTo>
                  <a:cubicBezTo>
                    <a:pt x="620" y="8954"/>
                    <a:pt x="691" y="9002"/>
                    <a:pt x="787" y="9050"/>
                  </a:cubicBezTo>
                  <a:cubicBezTo>
                    <a:pt x="882" y="9050"/>
                    <a:pt x="953" y="8978"/>
                    <a:pt x="953" y="8883"/>
                  </a:cubicBezTo>
                  <a:lnTo>
                    <a:pt x="953" y="4287"/>
                  </a:lnTo>
                  <a:cubicBezTo>
                    <a:pt x="953" y="4192"/>
                    <a:pt x="1072" y="4096"/>
                    <a:pt x="1215" y="4096"/>
                  </a:cubicBezTo>
                  <a:lnTo>
                    <a:pt x="4978" y="4096"/>
                  </a:lnTo>
                  <a:cubicBezTo>
                    <a:pt x="5121" y="4096"/>
                    <a:pt x="5240" y="4192"/>
                    <a:pt x="5240" y="4287"/>
                  </a:cubicBezTo>
                  <a:lnTo>
                    <a:pt x="5240" y="10574"/>
                  </a:lnTo>
                  <a:cubicBezTo>
                    <a:pt x="5240" y="10621"/>
                    <a:pt x="5145" y="10717"/>
                    <a:pt x="5049" y="10717"/>
                  </a:cubicBezTo>
                  <a:lnTo>
                    <a:pt x="1191" y="10717"/>
                  </a:lnTo>
                  <a:cubicBezTo>
                    <a:pt x="1072" y="10717"/>
                    <a:pt x="1001" y="10621"/>
                    <a:pt x="1001" y="10574"/>
                  </a:cubicBezTo>
                  <a:lnTo>
                    <a:pt x="1001" y="9669"/>
                  </a:lnTo>
                  <a:cubicBezTo>
                    <a:pt x="1001" y="9574"/>
                    <a:pt x="929" y="9526"/>
                    <a:pt x="834" y="9478"/>
                  </a:cubicBezTo>
                  <a:cubicBezTo>
                    <a:pt x="763" y="9478"/>
                    <a:pt x="667" y="9550"/>
                    <a:pt x="667" y="9645"/>
                  </a:cubicBezTo>
                  <a:lnTo>
                    <a:pt x="667" y="10526"/>
                  </a:lnTo>
                  <a:cubicBezTo>
                    <a:pt x="667" y="10788"/>
                    <a:pt x="906" y="11002"/>
                    <a:pt x="1191" y="11002"/>
                  </a:cubicBezTo>
                  <a:lnTo>
                    <a:pt x="5049" y="11002"/>
                  </a:lnTo>
                  <a:cubicBezTo>
                    <a:pt x="5335" y="11002"/>
                    <a:pt x="5573" y="10812"/>
                    <a:pt x="5573" y="10526"/>
                  </a:cubicBezTo>
                  <a:lnTo>
                    <a:pt x="5573" y="8216"/>
                  </a:lnTo>
                  <a:lnTo>
                    <a:pt x="5978" y="8002"/>
                  </a:lnTo>
                  <a:cubicBezTo>
                    <a:pt x="6169" y="7907"/>
                    <a:pt x="6192" y="7740"/>
                    <a:pt x="6192" y="7645"/>
                  </a:cubicBezTo>
                  <a:lnTo>
                    <a:pt x="6192" y="4787"/>
                  </a:lnTo>
                  <a:cubicBezTo>
                    <a:pt x="6192" y="4668"/>
                    <a:pt x="6169" y="4525"/>
                    <a:pt x="6002" y="4406"/>
                  </a:cubicBezTo>
                  <a:lnTo>
                    <a:pt x="5573" y="4192"/>
                  </a:lnTo>
                  <a:cubicBezTo>
                    <a:pt x="5526" y="4025"/>
                    <a:pt x="5359" y="3858"/>
                    <a:pt x="5168" y="3811"/>
                  </a:cubicBezTo>
                  <a:lnTo>
                    <a:pt x="5168" y="3239"/>
                  </a:lnTo>
                  <a:cubicBezTo>
                    <a:pt x="5168" y="3025"/>
                    <a:pt x="4978" y="2882"/>
                    <a:pt x="4811" y="2882"/>
                  </a:cubicBezTo>
                  <a:lnTo>
                    <a:pt x="4097" y="2882"/>
                  </a:lnTo>
                  <a:cubicBezTo>
                    <a:pt x="3882" y="2882"/>
                    <a:pt x="3740" y="3072"/>
                    <a:pt x="3740" y="3239"/>
                  </a:cubicBezTo>
                  <a:lnTo>
                    <a:pt x="3740" y="3811"/>
                  </a:lnTo>
                  <a:lnTo>
                    <a:pt x="2906" y="3811"/>
                  </a:lnTo>
                  <a:lnTo>
                    <a:pt x="2906" y="3596"/>
                  </a:lnTo>
                  <a:cubicBezTo>
                    <a:pt x="2906" y="3382"/>
                    <a:pt x="2787" y="3215"/>
                    <a:pt x="2573" y="3120"/>
                  </a:cubicBezTo>
                  <a:lnTo>
                    <a:pt x="2382" y="453"/>
                  </a:lnTo>
                  <a:cubicBezTo>
                    <a:pt x="2358" y="143"/>
                    <a:pt x="2144" y="0"/>
                    <a:pt x="19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69"/>
          <p:cNvGrpSpPr/>
          <p:nvPr/>
        </p:nvGrpSpPr>
        <p:grpSpPr>
          <a:xfrm>
            <a:off x="2732005" y="3397356"/>
            <a:ext cx="369152" cy="314016"/>
            <a:chOff x="2740958" y="3466182"/>
            <a:chExt cx="369152" cy="314016"/>
          </a:xfrm>
        </p:grpSpPr>
        <p:sp>
          <p:nvSpPr>
            <p:cNvPr id="6618" name="Google Shape;6618;p69"/>
            <p:cNvSpPr/>
            <p:nvPr/>
          </p:nvSpPr>
          <p:spPr>
            <a:xfrm>
              <a:off x="2747292" y="3608470"/>
              <a:ext cx="56403" cy="89852"/>
            </a:xfrm>
            <a:custGeom>
              <a:avLst/>
              <a:gdLst/>
              <a:ahLst/>
              <a:cxnLst/>
              <a:rect l="l" t="t" r="r" b="b"/>
              <a:pathLst>
                <a:path w="1692" h="2692" extrusionOk="0">
                  <a:moveTo>
                    <a:pt x="787" y="2692"/>
                  </a:moveTo>
                  <a:lnTo>
                    <a:pt x="1692" y="1144"/>
                  </a:lnTo>
                  <a:lnTo>
                    <a:pt x="787" y="1"/>
                  </a:lnTo>
                  <a:lnTo>
                    <a:pt x="406" y="1"/>
                  </a:lnTo>
                  <a:cubicBezTo>
                    <a:pt x="191" y="1"/>
                    <a:pt x="1" y="167"/>
                    <a:pt x="1" y="382"/>
                  </a:cubicBezTo>
                  <a:lnTo>
                    <a:pt x="1" y="2311"/>
                  </a:lnTo>
                  <a:cubicBezTo>
                    <a:pt x="1" y="2525"/>
                    <a:pt x="191" y="2692"/>
                    <a:pt x="406" y="269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760793" y="3606868"/>
              <a:ext cx="12734" cy="91454"/>
            </a:xfrm>
            <a:custGeom>
              <a:avLst/>
              <a:gdLst/>
              <a:ahLst/>
              <a:cxnLst/>
              <a:rect l="l" t="t" r="r" b="b"/>
              <a:pathLst>
                <a:path w="382" h="2740" extrusionOk="0">
                  <a:moveTo>
                    <a:pt x="382" y="787"/>
                  </a:moveTo>
                  <a:lnTo>
                    <a:pt x="382" y="1"/>
                  </a:lnTo>
                  <a:lnTo>
                    <a:pt x="1" y="1"/>
                  </a:lnTo>
                  <a:lnTo>
                    <a:pt x="1" y="787"/>
                  </a:lnTo>
                  <a:lnTo>
                    <a:pt x="1" y="2740"/>
                  </a:lnTo>
                  <a:lnTo>
                    <a:pt x="382" y="274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772693" y="3559205"/>
              <a:ext cx="331083" cy="172495"/>
            </a:xfrm>
            <a:custGeom>
              <a:avLst/>
              <a:gdLst/>
              <a:ahLst/>
              <a:cxnLst/>
              <a:rect l="l" t="t" r="r" b="b"/>
              <a:pathLst>
                <a:path w="9932" h="5168" extrusionOk="0">
                  <a:moveTo>
                    <a:pt x="382" y="0"/>
                  </a:moveTo>
                  <a:cubicBezTo>
                    <a:pt x="167" y="0"/>
                    <a:pt x="1" y="191"/>
                    <a:pt x="1" y="405"/>
                  </a:cubicBezTo>
                  <a:lnTo>
                    <a:pt x="1" y="4144"/>
                  </a:lnTo>
                  <a:lnTo>
                    <a:pt x="1" y="4763"/>
                  </a:lnTo>
                  <a:cubicBezTo>
                    <a:pt x="1" y="4977"/>
                    <a:pt x="167" y="5168"/>
                    <a:pt x="382" y="5168"/>
                  </a:cubicBezTo>
                  <a:lnTo>
                    <a:pt x="9550" y="5168"/>
                  </a:lnTo>
                  <a:cubicBezTo>
                    <a:pt x="9765" y="5168"/>
                    <a:pt x="9931" y="4977"/>
                    <a:pt x="9931" y="4763"/>
                  </a:cubicBezTo>
                  <a:lnTo>
                    <a:pt x="9931" y="4763"/>
                  </a:lnTo>
                  <a:lnTo>
                    <a:pt x="9931" y="2810"/>
                  </a:lnTo>
                  <a:cubicBezTo>
                    <a:pt x="9931" y="2596"/>
                    <a:pt x="9765" y="2453"/>
                    <a:pt x="9550" y="2429"/>
                  </a:cubicBezTo>
                  <a:lnTo>
                    <a:pt x="7669" y="2191"/>
                  </a:lnTo>
                  <a:lnTo>
                    <a:pt x="6788" y="667"/>
                  </a:lnTo>
                  <a:cubicBezTo>
                    <a:pt x="6431" y="24"/>
                    <a:pt x="6288" y="0"/>
                    <a:pt x="6050"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773493" y="3586208"/>
              <a:ext cx="54803" cy="46929"/>
            </a:xfrm>
            <a:custGeom>
              <a:avLst/>
              <a:gdLst/>
              <a:ahLst/>
              <a:cxnLst/>
              <a:rect l="l" t="t" r="r" b="b"/>
              <a:pathLst>
                <a:path w="1644" h="1406" extrusionOk="0">
                  <a:moveTo>
                    <a:pt x="1549" y="263"/>
                  </a:moveTo>
                  <a:cubicBezTo>
                    <a:pt x="1644" y="120"/>
                    <a:pt x="1501" y="1"/>
                    <a:pt x="1358" y="1"/>
                  </a:cubicBezTo>
                  <a:lnTo>
                    <a:pt x="1" y="1"/>
                  </a:lnTo>
                  <a:lnTo>
                    <a:pt x="1" y="668"/>
                  </a:lnTo>
                  <a:lnTo>
                    <a:pt x="1" y="1406"/>
                  </a:lnTo>
                  <a:lnTo>
                    <a:pt x="667" y="1406"/>
                  </a:lnTo>
                  <a:cubicBezTo>
                    <a:pt x="906" y="1406"/>
                    <a:pt x="977" y="1215"/>
                    <a:pt x="1001" y="1168"/>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836997" y="3586208"/>
              <a:ext cx="99272" cy="46929"/>
            </a:xfrm>
            <a:custGeom>
              <a:avLst/>
              <a:gdLst/>
              <a:ahLst/>
              <a:cxnLst/>
              <a:rect l="l" t="t" r="r" b="b"/>
              <a:pathLst>
                <a:path w="2978" h="1406" extrusionOk="0">
                  <a:moveTo>
                    <a:pt x="2978" y="1"/>
                  </a:moveTo>
                  <a:lnTo>
                    <a:pt x="810" y="1"/>
                  </a:lnTo>
                  <a:cubicBezTo>
                    <a:pt x="763" y="1"/>
                    <a:pt x="691" y="25"/>
                    <a:pt x="620" y="120"/>
                  </a:cubicBezTo>
                  <a:lnTo>
                    <a:pt x="96" y="1096"/>
                  </a:lnTo>
                  <a:cubicBezTo>
                    <a:pt x="1" y="1263"/>
                    <a:pt x="144" y="1406"/>
                    <a:pt x="239" y="1406"/>
                  </a:cubicBezTo>
                  <a:lnTo>
                    <a:pt x="2978" y="1406"/>
                  </a:lnTo>
                  <a:lnTo>
                    <a:pt x="2978" y="54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936235" y="3586208"/>
              <a:ext cx="93705" cy="46929"/>
            </a:xfrm>
            <a:custGeom>
              <a:avLst/>
              <a:gdLst/>
              <a:ahLst/>
              <a:cxnLst/>
              <a:rect l="l" t="t" r="r" b="b"/>
              <a:pathLst>
                <a:path w="2811" h="1406" extrusionOk="0">
                  <a:moveTo>
                    <a:pt x="2811" y="1406"/>
                  </a:moveTo>
                  <a:lnTo>
                    <a:pt x="1977" y="1"/>
                  </a:lnTo>
                  <a:lnTo>
                    <a:pt x="1" y="1"/>
                  </a:lnTo>
                  <a:lnTo>
                    <a:pt x="1" y="548"/>
                  </a:lnTo>
                  <a:lnTo>
                    <a:pt x="1" y="140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3073575" y="3658537"/>
              <a:ext cx="30202" cy="23898"/>
            </a:xfrm>
            <a:custGeom>
              <a:avLst/>
              <a:gdLst/>
              <a:ahLst/>
              <a:cxnLst/>
              <a:rect l="l" t="t" r="r" b="b"/>
              <a:pathLst>
                <a:path w="906" h="716" extrusionOk="0">
                  <a:moveTo>
                    <a:pt x="905" y="1"/>
                  </a:moveTo>
                  <a:lnTo>
                    <a:pt x="120" y="1"/>
                  </a:lnTo>
                  <a:cubicBezTo>
                    <a:pt x="48" y="1"/>
                    <a:pt x="0" y="72"/>
                    <a:pt x="0" y="120"/>
                  </a:cubicBezTo>
                  <a:lnTo>
                    <a:pt x="0" y="358"/>
                  </a:lnTo>
                  <a:cubicBezTo>
                    <a:pt x="0" y="549"/>
                    <a:pt x="143" y="715"/>
                    <a:pt x="358" y="715"/>
                  </a:cubicBezTo>
                  <a:lnTo>
                    <a:pt x="905" y="7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992604" y="3689544"/>
              <a:ext cx="83371" cy="83511"/>
            </a:xfrm>
            <a:custGeom>
              <a:avLst/>
              <a:gdLst/>
              <a:ahLst/>
              <a:cxnLst/>
              <a:rect l="l" t="t" r="r" b="b"/>
              <a:pathLst>
                <a:path w="2501" h="2502" extrusionOk="0">
                  <a:moveTo>
                    <a:pt x="2501" y="1263"/>
                  </a:moveTo>
                  <a:cubicBezTo>
                    <a:pt x="2501" y="572"/>
                    <a:pt x="1953" y="1"/>
                    <a:pt x="1263" y="1"/>
                  </a:cubicBezTo>
                  <a:cubicBezTo>
                    <a:pt x="572" y="1"/>
                    <a:pt x="0" y="572"/>
                    <a:pt x="0" y="1263"/>
                  </a:cubicBezTo>
                  <a:cubicBezTo>
                    <a:pt x="0" y="1930"/>
                    <a:pt x="572" y="2501"/>
                    <a:pt x="1263" y="2501"/>
                  </a:cubicBezTo>
                  <a:cubicBezTo>
                    <a:pt x="1977" y="2501"/>
                    <a:pt x="2501" y="1930"/>
                    <a:pt x="2501" y="1263"/>
                  </a:cubicBezTo>
                  <a:close/>
                  <a:moveTo>
                    <a:pt x="1263" y="739"/>
                  </a:moveTo>
                  <a:cubicBezTo>
                    <a:pt x="1548" y="739"/>
                    <a:pt x="1763" y="977"/>
                    <a:pt x="1763" y="1263"/>
                  </a:cubicBezTo>
                  <a:cubicBezTo>
                    <a:pt x="1763" y="1549"/>
                    <a:pt x="1525" y="1763"/>
                    <a:pt x="1263" y="1763"/>
                  </a:cubicBezTo>
                  <a:cubicBezTo>
                    <a:pt x="953" y="1763"/>
                    <a:pt x="762" y="1525"/>
                    <a:pt x="762" y="1263"/>
                  </a:cubicBezTo>
                  <a:cubicBezTo>
                    <a:pt x="762" y="953"/>
                    <a:pt x="977" y="739"/>
                    <a:pt x="1263" y="73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3018806" y="3714177"/>
              <a:ext cx="33368" cy="34212"/>
            </a:xfrm>
            <a:custGeom>
              <a:avLst/>
              <a:gdLst/>
              <a:ahLst/>
              <a:cxnLst/>
              <a:rect l="l" t="t" r="r" b="b"/>
              <a:pathLst>
                <a:path w="1001" h="1025" extrusionOk="0">
                  <a:moveTo>
                    <a:pt x="1000" y="525"/>
                  </a:moveTo>
                  <a:cubicBezTo>
                    <a:pt x="1000" y="215"/>
                    <a:pt x="762" y="1"/>
                    <a:pt x="500" y="1"/>
                  </a:cubicBezTo>
                  <a:cubicBezTo>
                    <a:pt x="215" y="1"/>
                    <a:pt x="0" y="239"/>
                    <a:pt x="0" y="525"/>
                  </a:cubicBezTo>
                  <a:cubicBezTo>
                    <a:pt x="0" y="811"/>
                    <a:pt x="238" y="1025"/>
                    <a:pt x="500" y="1025"/>
                  </a:cubicBezTo>
                  <a:cubicBezTo>
                    <a:pt x="762" y="1025"/>
                    <a:pt x="1000" y="811"/>
                    <a:pt x="1000" y="525"/>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828263" y="3710205"/>
              <a:ext cx="34968" cy="34212"/>
            </a:xfrm>
            <a:custGeom>
              <a:avLst/>
              <a:gdLst/>
              <a:ahLst/>
              <a:cxnLst/>
              <a:rect l="l" t="t" r="r" b="b"/>
              <a:pathLst>
                <a:path w="1049" h="1025" extrusionOk="0">
                  <a:moveTo>
                    <a:pt x="1001" y="525"/>
                  </a:moveTo>
                  <a:cubicBezTo>
                    <a:pt x="1001" y="215"/>
                    <a:pt x="763" y="1"/>
                    <a:pt x="501" y="1"/>
                  </a:cubicBezTo>
                  <a:cubicBezTo>
                    <a:pt x="215" y="1"/>
                    <a:pt x="1" y="239"/>
                    <a:pt x="1" y="525"/>
                  </a:cubicBezTo>
                  <a:cubicBezTo>
                    <a:pt x="1" y="548"/>
                    <a:pt x="1" y="596"/>
                    <a:pt x="25" y="644"/>
                  </a:cubicBezTo>
                  <a:cubicBezTo>
                    <a:pt x="96" y="882"/>
                    <a:pt x="287" y="1025"/>
                    <a:pt x="525" y="1025"/>
                  </a:cubicBezTo>
                  <a:cubicBezTo>
                    <a:pt x="763" y="1025"/>
                    <a:pt x="977" y="834"/>
                    <a:pt x="1049" y="644"/>
                  </a:cubicBezTo>
                  <a:cubicBezTo>
                    <a:pt x="1001" y="596"/>
                    <a:pt x="1001" y="548"/>
                    <a:pt x="1001" y="525"/>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802062" y="3685572"/>
              <a:ext cx="83404" cy="83511"/>
            </a:xfrm>
            <a:custGeom>
              <a:avLst/>
              <a:gdLst/>
              <a:ahLst/>
              <a:cxnLst/>
              <a:rect l="l" t="t" r="r" b="b"/>
              <a:pathLst>
                <a:path w="2502" h="2502" extrusionOk="0">
                  <a:moveTo>
                    <a:pt x="2501" y="1263"/>
                  </a:moveTo>
                  <a:cubicBezTo>
                    <a:pt x="2501" y="572"/>
                    <a:pt x="1954" y="1"/>
                    <a:pt x="1263" y="1"/>
                  </a:cubicBezTo>
                  <a:cubicBezTo>
                    <a:pt x="572" y="1"/>
                    <a:pt x="1" y="572"/>
                    <a:pt x="1" y="1263"/>
                  </a:cubicBezTo>
                  <a:lnTo>
                    <a:pt x="1" y="1382"/>
                  </a:lnTo>
                  <a:cubicBezTo>
                    <a:pt x="72" y="2001"/>
                    <a:pt x="596" y="2501"/>
                    <a:pt x="1263" y="2501"/>
                  </a:cubicBezTo>
                  <a:cubicBezTo>
                    <a:pt x="1906" y="2501"/>
                    <a:pt x="2454" y="2001"/>
                    <a:pt x="2501" y="1382"/>
                  </a:cubicBezTo>
                  <a:close/>
                  <a:moveTo>
                    <a:pt x="739" y="1263"/>
                  </a:moveTo>
                  <a:cubicBezTo>
                    <a:pt x="739" y="953"/>
                    <a:pt x="1001" y="739"/>
                    <a:pt x="1263" y="739"/>
                  </a:cubicBezTo>
                  <a:cubicBezTo>
                    <a:pt x="1525" y="739"/>
                    <a:pt x="1763" y="977"/>
                    <a:pt x="1763" y="1263"/>
                  </a:cubicBezTo>
                  <a:cubicBezTo>
                    <a:pt x="1763" y="1286"/>
                    <a:pt x="1763" y="1334"/>
                    <a:pt x="1739" y="1382"/>
                  </a:cubicBezTo>
                  <a:cubicBezTo>
                    <a:pt x="1668" y="1620"/>
                    <a:pt x="1454" y="1763"/>
                    <a:pt x="1215" y="1763"/>
                  </a:cubicBezTo>
                  <a:cubicBezTo>
                    <a:pt x="977" y="1763"/>
                    <a:pt x="787" y="1572"/>
                    <a:pt x="715" y="1382"/>
                  </a:cubicBezTo>
                  <a:cubicBezTo>
                    <a:pt x="739" y="1334"/>
                    <a:pt x="739" y="1286"/>
                    <a:pt x="739" y="126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796528" y="3470955"/>
              <a:ext cx="89738" cy="31842"/>
            </a:xfrm>
            <a:custGeom>
              <a:avLst/>
              <a:gdLst/>
              <a:ahLst/>
              <a:cxnLst/>
              <a:rect l="l" t="t" r="r" b="b"/>
              <a:pathLst>
                <a:path w="2692" h="954" extrusionOk="0">
                  <a:moveTo>
                    <a:pt x="2382" y="1"/>
                  </a:moveTo>
                  <a:lnTo>
                    <a:pt x="286" y="1"/>
                  </a:lnTo>
                  <a:cubicBezTo>
                    <a:pt x="119" y="1"/>
                    <a:pt x="0" y="144"/>
                    <a:pt x="0" y="310"/>
                  </a:cubicBezTo>
                  <a:lnTo>
                    <a:pt x="0" y="596"/>
                  </a:lnTo>
                  <a:lnTo>
                    <a:pt x="1310" y="953"/>
                  </a:lnTo>
                  <a:lnTo>
                    <a:pt x="2691" y="596"/>
                  </a:lnTo>
                  <a:lnTo>
                    <a:pt x="2691" y="310"/>
                  </a:lnTo>
                  <a:cubicBezTo>
                    <a:pt x="2691" y="144"/>
                    <a:pt x="2548" y="1"/>
                    <a:pt x="238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955303" y="3560774"/>
              <a:ext cx="46869" cy="25467"/>
            </a:xfrm>
            <a:custGeom>
              <a:avLst/>
              <a:gdLst/>
              <a:ahLst/>
              <a:cxnLst/>
              <a:rect l="l" t="t" r="r" b="b"/>
              <a:pathLst>
                <a:path w="1406" h="763" extrusionOk="0">
                  <a:moveTo>
                    <a:pt x="1334" y="644"/>
                  </a:moveTo>
                  <a:cubicBezTo>
                    <a:pt x="977" y="24"/>
                    <a:pt x="834" y="1"/>
                    <a:pt x="595" y="1"/>
                  </a:cubicBezTo>
                  <a:lnTo>
                    <a:pt x="0" y="1"/>
                  </a:lnTo>
                  <a:cubicBezTo>
                    <a:pt x="167" y="24"/>
                    <a:pt x="405" y="263"/>
                    <a:pt x="738" y="763"/>
                  </a:cubicBezTo>
                  <a:lnTo>
                    <a:pt x="1405" y="76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3010072" y="3633103"/>
              <a:ext cx="95305" cy="25467"/>
            </a:xfrm>
            <a:custGeom>
              <a:avLst/>
              <a:gdLst/>
              <a:ahLst/>
              <a:cxnLst/>
              <a:rect l="l" t="t" r="r" b="b"/>
              <a:pathLst>
                <a:path w="2859" h="763" extrusionOk="0">
                  <a:moveTo>
                    <a:pt x="2453" y="239"/>
                  </a:moveTo>
                  <a:lnTo>
                    <a:pt x="619" y="1"/>
                  </a:lnTo>
                  <a:lnTo>
                    <a:pt x="0" y="1"/>
                  </a:lnTo>
                  <a:lnTo>
                    <a:pt x="72" y="144"/>
                  </a:lnTo>
                  <a:cubicBezTo>
                    <a:pt x="286" y="501"/>
                    <a:pt x="500" y="453"/>
                    <a:pt x="905" y="501"/>
                  </a:cubicBezTo>
                  <a:lnTo>
                    <a:pt x="2072" y="644"/>
                  </a:lnTo>
                  <a:cubicBezTo>
                    <a:pt x="2191" y="644"/>
                    <a:pt x="2287" y="715"/>
                    <a:pt x="2334" y="763"/>
                  </a:cubicBezTo>
                  <a:lnTo>
                    <a:pt x="2810" y="763"/>
                  </a:lnTo>
                  <a:lnTo>
                    <a:pt x="2810" y="596"/>
                  </a:lnTo>
                  <a:lnTo>
                    <a:pt x="2810" y="596"/>
                  </a:lnTo>
                  <a:cubicBezTo>
                    <a:pt x="2858" y="382"/>
                    <a:pt x="2668" y="239"/>
                    <a:pt x="2453" y="23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3088643" y="3660139"/>
              <a:ext cx="16734" cy="22296"/>
            </a:xfrm>
            <a:custGeom>
              <a:avLst/>
              <a:gdLst/>
              <a:ahLst/>
              <a:cxnLst/>
              <a:rect l="l" t="t" r="r" b="b"/>
              <a:pathLst>
                <a:path w="502" h="668" extrusionOk="0">
                  <a:moveTo>
                    <a:pt x="501" y="667"/>
                  </a:moveTo>
                  <a:lnTo>
                    <a:pt x="501" y="0"/>
                  </a:lnTo>
                  <a:lnTo>
                    <a:pt x="1" y="0"/>
                  </a:lnTo>
                  <a:cubicBezTo>
                    <a:pt x="72" y="48"/>
                    <a:pt x="120" y="143"/>
                    <a:pt x="120" y="239"/>
                  </a:cubicBezTo>
                  <a:lnTo>
                    <a:pt x="120" y="239"/>
                  </a:lnTo>
                  <a:lnTo>
                    <a:pt x="120" y="262"/>
                  </a:lnTo>
                  <a:lnTo>
                    <a:pt x="120" y="643"/>
                  </a:lnTo>
                  <a:lnTo>
                    <a:pt x="501" y="643"/>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3093409" y="3682401"/>
              <a:ext cx="11967" cy="49299"/>
            </a:xfrm>
            <a:custGeom>
              <a:avLst/>
              <a:gdLst/>
              <a:ahLst/>
              <a:cxnLst/>
              <a:rect l="l" t="t" r="r" b="b"/>
              <a:pathLst>
                <a:path w="359" h="1477" extrusionOk="0">
                  <a:moveTo>
                    <a:pt x="358" y="1072"/>
                  </a:moveTo>
                  <a:lnTo>
                    <a:pt x="358" y="0"/>
                  </a:lnTo>
                  <a:lnTo>
                    <a:pt x="1" y="0"/>
                  </a:lnTo>
                  <a:lnTo>
                    <a:pt x="1" y="715"/>
                  </a:lnTo>
                  <a:lnTo>
                    <a:pt x="1" y="1477"/>
                  </a:lnTo>
                  <a:cubicBezTo>
                    <a:pt x="168" y="1429"/>
                    <a:pt x="358" y="1286"/>
                    <a:pt x="358" y="107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850497" y="3470955"/>
              <a:ext cx="35768" cy="19893"/>
            </a:xfrm>
            <a:custGeom>
              <a:avLst/>
              <a:gdLst/>
              <a:ahLst/>
              <a:cxnLst/>
              <a:rect l="l" t="t" r="r" b="b"/>
              <a:pathLst>
                <a:path w="1073" h="596" extrusionOk="0">
                  <a:moveTo>
                    <a:pt x="1072" y="310"/>
                  </a:moveTo>
                  <a:cubicBezTo>
                    <a:pt x="1072" y="120"/>
                    <a:pt x="929" y="1"/>
                    <a:pt x="786" y="1"/>
                  </a:cubicBezTo>
                  <a:lnTo>
                    <a:pt x="1" y="1"/>
                  </a:lnTo>
                  <a:cubicBezTo>
                    <a:pt x="191" y="1"/>
                    <a:pt x="310" y="144"/>
                    <a:pt x="310" y="310"/>
                  </a:cubicBezTo>
                  <a:lnTo>
                    <a:pt x="310" y="596"/>
                  </a:lnTo>
                  <a:lnTo>
                    <a:pt x="1072" y="59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853664" y="3586208"/>
              <a:ext cx="82604" cy="14352"/>
            </a:xfrm>
            <a:custGeom>
              <a:avLst/>
              <a:gdLst/>
              <a:ahLst/>
              <a:cxnLst/>
              <a:rect l="l" t="t" r="r" b="b"/>
              <a:pathLst>
                <a:path w="2478" h="430" extrusionOk="0">
                  <a:moveTo>
                    <a:pt x="2478" y="1"/>
                  </a:moveTo>
                  <a:lnTo>
                    <a:pt x="358" y="1"/>
                  </a:lnTo>
                  <a:cubicBezTo>
                    <a:pt x="334" y="1"/>
                    <a:pt x="239" y="25"/>
                    <a:pt x="191" y="120"/>
                  </a:cubicBezTo>
                  <a:lnTo>
                    <a:pt x="1" y="429"/>
                  </a:lnTo>
                  <a:lnTo>
                    <a:pt x="2120" y="429"/>
                  </a:lnTo>
                  <a:lnTo>
                    <a:pt x="2478" y="42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936235" y="3586208"/>
              <a:ext cx="93705" cy="46929"/>
            </a:xfrm>
            <a:custGeom>
              <a:avLst/>
              <a:gdLst/>
              <a:ahLst/>
              <a:cxnLst/>
              <a:rect l="l" t="t" r="r" b="b"/>
              <a:pathLst>
                <a:path w="2811" h="1406" extrusionOk="0">
                  <a:moveTo>
                    <a:pt x="2811" y="1406"/>
                  </a:moveTo>
                  <a:lnTo>
                    <a:pt x="1977" y="1"/>
                  </a:lnTo>
                  <a:lnTo>
                    <a:pt x="1310" y="1"/>
                  </a:lnTo>
                  <a:lnTo>
                    <a:pt x="1" y="1"/>
                  </a:lnTo>
                  <a:lnTo>
                    <a:pt x="1" y="429"/>
                  </a:lnTo>
                  <a:lnTo>
                    <a:pt x="1382" y="429"/>
                  </a:lnTo>
                  <a:cubicBezTo>
                    <a:pt x="1644" y="429"/>
                    <a:pt x="1691" y="572"/>
                    <a:pt x="1858" y="810"/>
                  </a:cubicBezTo>
                  <a:lnTo>
                    <a:pt x="2215" y="140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773493" y="3586208"/>
              <a:ext cx="54803" cy="14352"/>
            </a:xfrm>
            <a:custGeom>
              <a:avLst/>
              <a:gdLst/>
              <a:ahLst/>
              <a:cxnLst/>
              <a:rect l="l" t="t" r="r" b="b"/>
              <a:pathLst>
                <a:path w="1644" h="430" extrusionOk="0">
                  <a:moveTo>
                    <a:pt x="1382" y="1"/>
                  </a:moveTo>
                  <a:lnTo>
                    <a:pt x="1" y="1"/>
                  </a:lnTo>
                  <a:lnTo>
                    <a:pt x="1" y="429"/>
                  </a:lnTo>
                  <a:lnTo>
                    <a:pt x="1453" y="429"/>
                  </a:lnTo>
                  <a:lnTo>
                    <a:pt x="1549" y="263"/>
                  </a:lnTo>
                  <a:cubicBezTo>
                    <a:pt x="1644" y="120"/>
                    <a:pt x="1453" y="1"/>
                    <a:pt x="138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3025939" y="3689544"/>
              <a:ext cx="50036" cy="83511"/>
            </a:xfrm>
            <a:custGeom>
              <a:avLst/>
              <a:gdLst/>
              <a:ahLst/>
              <a:cxnLst/>
              <a:rect l="l" t="t" r="r" b="b"/>
              <a:pathLst>
                <a:path w="1501" h="2502" extrusionOk="0">
                  <a:moveTo>
                    <a:pt x="1501" y="1263"/>
                  </a:moveTo>
                  <a:cubicBezTo>
                    <a:pt x="1501" y="572"/>
                    <a:pt x="953" y="1"/>
                    <a:pt x="263" y="1"/>
                  </a:cubicBezTo>
                  <a:cubicBezTo>
                    <a:pt x="167" y="1"/>
                    <a:pt x="72" y="1"/>
                    <a:pt x="1" y="24"/>
                  </a:cubicBezTo>
                  <a:cubicBezTo>
                    <a:pt x="548" y="143"/>
                    <a:pt x="977" y="667"/>
                    <a:pt x="977" y="1263"/>
                  </a:cubicBezTo>
                  <a:cubicBezTo>
                    <a:pt x="977" y="1858"/>
                    <a:pt x="548" y="2358"/>
                    <a:pt x="1" y="2477"/>
                  </a:cubicBezTo>
                  <a:cubicBezTo>
                    <a:pt x="72" y="2501"/>
                    <a:pt x="167" y="2501"/>
                    <a:pt x="263" y="2501"/>
                  </a:cubicBezTo>
                  <a:cubicBezTo>
                    <a:pt x="977" y="2501"/>
                    <a:pt x="1501" y="1930"/>
                    <a:pt x="1501" y="126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835430" y="3685572"/>
              <a:ext cx="50036" cy="83511"/>
            </a:xfrm>
            <a:custGeom>
              <a:avLst/>
              <a:gdLst/>
              <a:ahLst/>
              <a:cxnLst/>
              <a:rect l="l" t="t" r="r" b="b"/>
              <a:pathLst>
                <a:path w="1501" h="2502" extrusionOk="0">
                  <a:moveTo>
                    <a:pt x="1500" y="1263"/>
                  </a:moveTo>
                  <a:cubicBezTo>
                    <a:pt x="1500" y="572"/>
                    <a:pt x="953" y="1"/>
                    <a:pt x="262" y="1"/>
                  </a:cubicBezTo>
                  <a:cubicBezTo>
                    <a:pt x="167" y="1"/>
                    <a:pt x="72" y="1"/>
                    <a:pt x="0" y="24"/>
                  </a:cubicBezTo>
                  <a:cubicBezTo>
                    <a:pt x="548" y="143"/>
                    <a:pt x="977" y="667"/>
                    <a:pt x="977" y="1263"/>
                  </a:cubicBezTo>
                  <a:lnTo>
                    <a:pt x="977" y="1382"/>
                  </a:lnTo>
                  <a:cubicBezTo>
                    <a:pt x="905" y="1906"/>
                    <a:pt x="524" y="2358"/>
                    <a:pt x="0" y="2477"/>
                  </a:cubicBezTo>
                  <a:cubicBezTo>
                    <a:pt x="72" y="2501"/>
                    <a:pt x="167" y="2501"/>
                    <a:pt x="262" y="2501"/>
                  </a:cubicBezTo>
                  <a:cubicBezTo>
                    <a:pt x="905" y="2501"/>
                    <a:pt x="1453" y="2001"/>
                    <a:pt x="1500" y="138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836997" y="3710205"/>
              <a:ext cx="24635" cy="35814"/>
            </a:xfrm>
            <a:custGeom>
              <a:avLst/>
              <a:gdLst/>
              <a:ahLst/>
              <a:cxnLst/>
              <a:rect l="l" t="t" r="r" b="b"/>
              <a:pathLst>
                <a:path w="739" h="1073" extrusionOk="0">
                  <a:moveTo>
                    <a:pt x="739" y="525"/>
                  </a:moveTo>
                  <a:cubicBezTo>
                    <a:pt x="739" y="215"/>
                    <a:pt x="501" y="1"/>
                    <a:pt x="239" y="1"/>
                  </a:cubicBezTo>
                  <a:cubicBezTo>
                    <a:pt x="144" y="1"/>
                    <a:pt x="96" y="48"/>
                    <a:pt x="25" y="72"/>
                  </a:cubicBezTo>
                  <a:cubicBezTo>
                    <a:pt x="215" y="167"/>
                    <a:pt x="334" y="334"/>
                    <a:pt x="334" y="548"/>
                  </a:cubicBezTo>
                  <a:cubicBezTo>
                    <a:pt x="334" y="572"/>
                    <a:pt x="334" y="644"/>
                    <a:pt x="287" y="668"/>
                  </a:cubicBezTo>
                  <a:cubicBezTo>
                    <a:pt x="263" y="810"/>
                    <a:pt x="144" y="930"/>
                    <a:pt x="1" y="1025"/>
                  </a:cubicBezTo>
                  <a:cubicBezTo>
                    <a:pt x="48" y="1049"/>
                    <a:pt x="144" y="1072"/>
                    <a:pt x="215" y="1072"/>
                  </a:cubicBezTo>
                  <a:cubicBezTo>
                    <a:pt x="453" y="1072"/>
                    <a:pt x="644" y="906"/>
                    <a:pt x="715" y="691"/>
                  </a:cubicBezTo>
                  <a:cubicBezTo>
                    <a:pt x="739" y="596"/>
                    <a:pt x="739" y="548"/>
                    <a:pt x="739" y="52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3028339" y="3714177"/>
              <a:ext cx="23835" cy="35814"/>
            </a:xfrm>
            <a:custGeom>
              <a:avLst/>
              <a:gdLst/>
              <a:ahLst/>
              <a:cxnLst/>
              <a:rect l="l" t="t" r="r" b="b"/>
              <a:pathLst>
                <a:path w="715" h="1073" extrusionOk="0">
                  <a:moveTo>
                    <a:pt x="714" y="525"/>
                  </a:moveTo>
                  <a:cubicBezTo>
                    <a:pt x="714" y="215"/>
                    <a:pt x="476" y="1"/>
                    <a:pt x="214" y="1"/>
                  </a:cubicBezTo>
                  <a:cubicBezTo>
                    <a:pt x="119" y="1"/>
                    <a:pt x="71" y="48"/>
                    <a:pt x="0" y="72"/>
                  </a:cubicBezTo>
                  <a:cubicBezTo>
                    <a:pt x="191" y="168"/>
                    <a:pt x="310" y="334"/>
                    <a:pt x="310" y="549"/>
                  </a:cubicBezTo>
                  <a:cubicBezTo>
                    <a:pt x="310" y="763"/>
                    <a:pt x="191" y="930"/>
                    <a:pt x="0" y="1025"/>
                  </a:cubicBezTo>
                  <a:cubicBezTo>
                    <a:pt x="71" y="1049"/>
                    <a:pt x="167" y="1072"/>
                    <a:pt x="214" y="1072"/>
                  </a:cubicBezTo>
                  <a:cubicBezTo>
                    <a:pt x="476" y="1025"/>
                    <a:pt x="714" y="811"/>
                    <a:pt x="714" y="52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773493" y="3491616"/>
              <a:ext cx="216744" cy="45360"/>
            </a:xfrm>
            <a:custGeom>
              <a:avLst/>
              <a:gdLst/>
              <a:ahLst/>
              <a:cxnLst/>
              <a:rect l="l" t="t" r="r" b="b"/>
              <a:pathLst>
                <a:path w="6502" h="1359" extrusionOk="0">
                  <a:moveTo>
                    <a:pt x="4716" y="1"/>
                  </a:moveTo>
                  <a:lnTo>
                    <a:pt x="3358" y="1"/>
                  </a:lnTo>
                  <a:lnTo>
                    <a:pt x="691" y="1"/>
                  </a:lnTo>
                  <a:cubicBezTo>
                    <a:pt x="334" y="1"/>
                    <a:pt x="1" y="310"/>
                    <a:pt x="1" y="691"/>
                  </a:cubicBezTo>
                  <a:lnTo>
                    <a:pt x="1" y="1168"/>
                  </a:lnTo>
                  <a:cubicBezTo>
                    <a:pt x="1" y="1263"/>
                    <a:pt x="96" y="1358"/>
                    <a:pt x="191" y="1358"/>
                  </a:cubicBezTo>
                  <a:lnTo>
                    <a:pt x="715" y="1358"/>
                  </a:lnTo>
                  <a:lnTo>
                    <a:pt x="5216" y="1358"/>
                  </a:lnTo>
                  <a:lnTo>
                    <a:pt x="6311" y="1358"/>
                  </a:lnTo>
                  <a:cubicBezTo>
                    <a:pt x="6407" y="1358"/>
                    <a:pt x="6502" y="1263"/>
                    <a:pt x="6502" y="1168"/>
                  </a:cubicBezTo>
                  <a:cubicBezTo>
                    <a:pt x="6502" y="358"/>
                    <a:pt x="5073" y="1"/>
                    <a:pt x="4716"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905267" y="3491616"/>
              <a:ext cx="85771" cy="45360"/>
            </a:xfrm>
            <a:custGeom>
              <a:avLst/>
              <a:gdLst/>
              <a:ahLst/>
              <a:cxnLst/>
              <a:rect l="l" t="t" r="r" b="b"/>
              <a:pathLst>
                <a:path w="2573" h="1359" extrusionOk="0">
                  <a:moveTo>
                    <a:pt x="2573" y="1168"/>
                  </a:moveTo>
                  <a:cubicBezTo>
                    <a:pt x="2573" y="334"/>
                    <a:pt x="1144" y="1"/>
                    <a:pt x="787" y="1"/>
                  </a:cubicBezTo>
                  <a:lnTo>
                    <a:pt x="1" y="1"/>
                  </a:lnTo>
                  <a:cubicBezTo>
                    <a:pt x="358" y="1"/>
                    <a:pt x="1787" y="334"/>
                    <a:pt x="1787" y="1168"/>
                  </a:cubicBezTo>
                  <a:cubicBezTo>
                    <a:pt x="1787" y="1263"/>
                    <a:pt x="1692" y="1358"/>
                    <a:pt x="1620" y="1358"/>
                  </a:cubicBezTo>
                  <a:lnTo>
                    <a:pt x="2382" y="1358"/>
                  </a:lnTo>
                  <a:cubicBezTo>
                    <a:pt x="2501" y="1358"/>
                    <a:pt x="2573" y="1287"/>
                    <a:pt x="2573" y="116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821129" y="3704664"/>
              <a:ext cx="46069" cy="45327"/>
            </a:xfrm>
            <a:custGeom>
              <a:avLst/>
              <a:gdLst/>
              <a:ahLst/>
              <a:cxnLst/>
              <a:rect l="l" t="t" r="r" b="b"/>
              <a:pathLst>
                <a:path w="1382" h="1358" extrusionOk="0">
                  <a:moveTo>
                    <a:pt x="691" y="333"/>
                  </a:moveTo>
                  <a:cubicBezTo>
                    <a:pt x="905" y="333"/>
                    <a:pt x="1048" y="476"/>
                    <a:pt x="1048" y="691"/>
                  </a:cubicBezTo>
                  <a:cubicBezTo>
                    <a:pt x="1048" y="881"/>
                    <a:pt x="905" y="1048"/>
                    <a:pt x="691" y="1048"/>
                  </a:cubicBezTo>
                  <a:cubicBezTo>
                    <a:pt x="477" y="1048"/>
                    <a:pt x="334" y="881"/>
                    <a:pt x="334" y="691"/>
                  </a:cubicBezTo>
                  <a:cubicBezTo>
                    <a:pt x="358" y="476"/>
                    <a:pt x="501" y="333"/>
                    <a:pt x="691" y="333"/>
                  </a:cubicBezTo>
                  <a:close/>
                  <a:moveTo>
                    <a:pt x="691" y="0"/>
                  </a:moveTo>
                  <a:cubicBezTo>
                    <a:pt x="310" y="0"/>
                    <a:pt x="0" y="286"/>
                    <a:pt x="0" y="691"/>
                  </a:cubicBezTo>
                  <a:cubicBezTo>
                    <a:pt x="0" y="1072"/>
                    <a:pt x="334" y="1357"/>
                    <a:pt x="691" y="1357"/>
                  </a:cubicBezTo>
                  <a:cubicBezTo>
                    <a:pt x="1072" y="1357"/>
                    <a:pt x="1382" y="1072"/>
                    <a:pt x="1382" y="691"/>
                  </a:cubicBezTo>
                  <a:cubicBezTo>
                    <a:pt x="1382" y="286"/>
                    <a:pt x="1072" y="0"/>
                    <a:pt x="6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740958" y="3466182"/>
              <a:ext cx="369152" cy="314016"/>
            </a:xfrm>
            <a:custGeom>
              <a:avLst/>
              <a:gdLst/>
              <a:ahLst/>
              <a:cxnLst/>
              <a:rect l="l" t="t" r="r" b="b"/>
              <a:pathLst>
                <a:path w="11074" h="9408" extrusionOk="0">
                  <a:moveTo>
                    <a:pt x="4072" y="334"/>
                  </a:moveTo>
                  <a:cubicBezTo>
                    <a:pt x="4168" y="334"/>
                    <a:pt x="4215" y="382"/>
                    <a:pt x="4215" y="477"/>
                  </a:cubicBezTo>
                  <a:lnTo>
                    <a:pt x="4215" y="620"/>
                  </a:lnTo>
                  <a:lnTo>
                    <a:pt x="1834" y="620"/>
                  </a:lnTo>
                  <a:lnTo>
                    <a:pt x="1834" y="477"/>
                  </a:lnTo>
                  <a:cubicBezTo>
                    <a:pt x="1834" y="382"/>
                    <a:pt x="1905" y="334"/>
                    <a:pt x="1977" y="334"/>
                  </a:cubicBezTo>
                  <a:close/>
                  <a:moveTo>
                    <a:pt x="2548" y="2263"/>
                  </a:moveTo>
                  <a:lnTo>
                    <a:pt x="2548" y="2620"/>
                  </a:lnTo>
                  <a:lnTo>
                    <a:pt x="1929" y="2620"/>
                  </a:lnTo>
                  <a:lnTo>
                    <a:pt x="1929" y="2263"/>
                  </a:lnTo>
                  <a:close/>
                  <a:moveTo>
                    <a:pt x="5644" y="930"/>
                  </a:moveTo>
                  <a:cubicBezTo>
                    <a:pt x="5835" y="930"/>
                    <a:pt x="6240" y="1001"/>
                    <a:pt x="6597" y="1191"/>
                  </a:cubicBezTo>
                  <a:cubicBezTo>
                    <a:pt x="6906" y="1334"/>
                    <a:pt x="7264" y="1572"/>
                    <a:pt x="7264" y="1930"/>
                  </a:cubicBezTo>
                  <a:cubicBezTo>
                    <a:pt x="7264" y="1930"/>
                    <a:pt x="7264" y="1954"/>
                    <a:pt x="7216" y="1954"/>
                  </a:cubicBezTo>
                  <a:lnTo>
                    <a:pt x="4334" y="1954"/>
                  </a:lnTo>
                  <a:cubicBezTo>
                    <a:pt x="4239" y="1954"/>
                    <a:pt x="4192" y="2025"/>
                    <a:pt x="4168" y="2120"/>
                  </a:cubicBezTo>
                  <a:cubicBezTo>
                    <a:pt x="4168" y="2192"/>
                    <a:pt x="4215" y="2287"/>
                    <a:pt x="4311" y="2287"/>
                  </a:cubicBezTo>
                  <a:lnTo>
                    <a:pt x="5120" y="2287"/>
                  </a:lnTo>
                  <a:lnTo>
                    <a:pt x="5120" y="2644"/>
                  </a:lnTo>
                  <a:lnTo>
                    <a:pt x="2810" y="2644"/>
                  </a:lnTo>
                  <a:lnTo>
                    <a:pt x="2810" y="2287"/>
                  </a:lnTo>
                  <a:lnTo>
                    <a:pt x="3525" y="2287"/>
                  </a:lnTo>
                  <a:cubicBezTo>
                    <a:pt x="3620" y="2287"/>
                    <a:pt x="3691" y="2239"/>
                    <a:pt x="3715" y="2144"/>
                  </a:cubicBezTo>
                  <a:cubicBezTo>
                    <a:pt x="3715" y="2049"/>
                    <a:pt x="3644" y="1954"/>
                    <a:pt x="3572" y="1954"/>
                  </a:cubicBezTo>
                  <a:lnTo>
                    <a:pt x="1167" y="1954"/>
                  </a:lnTo>
                  <a:lnTo>
                    <a:pt x="1167" y="1930"/>
                  </a:lnTo>
                  <a:lnTo>
                    <a:pt x="1119" y="1430"/>
                  </a:lnTo>
                  <a:cubicBezTo>
                    <a:pt x="1119" y="1168"/>
                    <a:pt x="1358" y="930"/>
                    <a:pt x="1643" y="930"/>
                  </a:cubicBezTo>
                  <a:close/>
                  <a:moveTo>
                    <a:pt x="6121" y="2287"/>
                  </a:moveTo>
                  <a:lnTo>
                    <a:pt x="6121" y="2644"/>
                  </a:lnTo>
                  <a:lnTo>
                    <a:pt x="5501" y="2644"/>
                  </a:lnTo>
                  <a:lnTo>
                    <a:pt x="5501" y="2287"/>
                  </a:lnTo>
                  <a:close/>
                  <a:moveTo>
                    <a:pt x="2382" y="3740"/>
                  </a:moveTo>
                  <a:cubicBezTo>
                    <a:pt x="2382" y="3740"/>
                    <a:pt x="2405" y="3740"/>
                    <a:pt x="2429" y="3787"/>
                  </a:cubicBezTo>
                  <a:lnTo>
                    <a:pt x="1905" y="4668"/>
                  </a:lnTo>
                  <a:cubicBezTo>
                    <a:pt x="1834" y="4764"/>
                    <a:pt x="1786" y="4811"/>
                    <a:pt x="1691" y="4811"/>
                  </a:cubicBezTo>
                  <a:lnTo>
                    <a:pt x="1191" y="4811"/>
                  </a:lnTo>
                  <a:lnTo>
                    <a:pt x="1191" y="4216"/>
                  </a:lnTo>
                  <a:lnTo>
                    <a:pt x="1191" y="3740"/>
                  </a:lnTo>
                  <a:close/>
                  <a:moveTo>
                    <a:pt x="5668" y="3740"/>
                  </a:moveTo>
                  <a:lnTo>
                    <a:pt x="5668" y="4811"/>
                  </a:lnTo>
                  <a:lnTo>
                    <a:pt x="3120" y="4811"/>
                  </a:lnTo>
                  <a:lnTo>
                    <a:pt x="3096" y="4787"/>
                  </a:lnTo>
                  <a:lnTo>
                    <a:pt x="3096" y="4764"/>
                  </a:lnTo>
                  <a:lnTo>
                    <a:pt x="3620" y="3811"/>
                  </a:lnTo>
                  <a:lnTo>
                    <a:pt x="3691" y="3740"/>
                  </a:lnTo>
                  <a:close/>
                  <a:moveTo>
                    <a:pt x="7692" y="3740"/>
                  </a:moveTo>
                  <a:lnTo>
                    <a:pt x="8335" y="4811"/>
                  </a:lnTo>
                  <a:lnTo>
                    <a:pt x="6001" y="4811"/>
                  </a:lnTo>
                  <a:lnTo>
                    <a:pt x="6001" y="3740"/>
                  </a:lnTo>
                  <a:close/>
                  <a:moveTo>
                    <a:pt x="10764" y="5978"/>
                  </a:moveTo>
                  <a:lnTo>
                    <a:pt x="10764" y="6335"/>
                  </a:lnTo>
                  <a:lnTo>
                    <a:pt x="10360" y="6335"/>
                  </a:lnTo>
                  <a:cubicBezTo>
                    <a:pt x="10264" y="6335"/>
                    <a:pt x="10169" y="6240"/>
                    <a:pt x="10169" y="6169"/>
                  </a:cubicBezTo>
                  <a:lnTo>
                    <a:pt x="10169" y="5978"/>
                  </a:lnTo>
                  <a:close/>
                  <a:moveTo>
                    <a:pt x="834" y="4383"/>
                  </a:moveTo>
                  <a:lnTo>
                    <a:pt x="834" y="4978"/>
                  </a:lnTo>
                  <a:lnTo>
                    <a:pt x="834" y="6764"/>
                  </a:lnTo>
                  <a:lnTo>
                    <a:pt x="596" y="6764"/>
                  </a:lnTo>
                  <a:cubicBezTo>
                    <a:pt x="583" y="6766"/>
                    <a:pt x="571" y="6767"/>
                    <a:pt x="559" y="6767"/>
                  </a:cubicBezTo>
                  <a:cubicBezTo>
                    <a:pt x="437" y="6767"/>
                    <a:pt x="357" y="6658"/>
                    <a:pt x="357" y="6550"/>
                  </a:cubicBezTo>
                  <a:lnTo>
                    <a:pt x="357" y="4621"/>
                  </a:lnTo>
                  <a:cubicBezTo>
                    <a:pt x="357" y="4502"/>
                    <a:pt x="476" y="4383"/>
                    <a:pt x="596" y="4383"/>
                  </a:cubicBezTo>
                  <a:close/>
                  <a:moveTo>
                    <a:pt x="3096" y="6716"/>
                  </a:moveTo>
                  <a:cubicBezTo>
                    <a:pt x="3691" y="6716"/>
                    <a:pt x="4192" y="7193"/>
                    <a:pt x="4192" y="7836"/>
                  </a:cubicBezTo>
                  <a:cubicBezTo>
                    <a:pt x="4192" y="8431"/>
                    <a:pt x="3715" y="8931"/>
                    <a:pt x="3096" y="8931"/>
                  </a:cubicBezTo>
                  <a:cubicBezTo>
                    <a:pt x="2477" y="8931"/>
                    <a:pt x="2001" y="8455"/>
                    <a:pt x="2001" y="7836"/>
                  </a:cubicBezTo>
                  <a:cubicBezTo>
                    <a:pt x="2024" y="7240"/>
                    <a:pt x="2501" y="6716"/>
                    <a:pt x="3096" y="6716"/>
                  </a:cubicBezTo>
                  <a:close/>
                  <a:moveTo>
                    <a:pt x="8812" y="6835"/>
                  </a:moveTo>
                  <a:cubicBezTo>
                    <a:pt x="9431" y="6835"/>
                    <a:pt x="9907" y="7312"/>
                    <a:pt x="9907" y="7955"/>
                  </a:cubicBezTo>
                  <a:cubicBezTo>
                    <a:pt x="9907" y="8574"/>
                    <a:pt x="9431" y="9050"/>
                    <a:pt x="8812" y="9050"/>
                  </a:cubicBezTo>
                  <a:cubicBezTo>
                    <a:pt x="8216" y="9050"/>
                    <a:pt x="7716" y="8574"/>
                    <a:pt x="7716" y="7955"/>
                  </a:cubicBezTo>
                  <a:cubicBezTo>
                    <a:pt x="7716" y="7312"/>
                    <a:pt x="8192" y="6835"/>
                    <a:pt x="8812" y="6835"/>
                  </a:cubicBezTo>
                  <a:close/>
                  <a:moveTo>
                    <a:pt x="1929" y="1"/>
                  </a:moveTo>
                  <a:cubicBezTo>
                    <a:pt x="1667" y="1"/>
                    <a:pt x="1477" y="215"/>
                    <a:pt x="1477" y="477"/>
                  </a:cubicBezTo>
                  <a:lnTo>
                    <a:pt x="1477" y="620"/>
                  </a:lnTo>
                  <a:cubicBezTo>
                    <a:pt x="1096" y="715"/>
                    <a:pt x="834" y="1049"/>
                    <a:pt x="834" y="1453"/>
                  </a:cubicBezTo>
                  <a:lnTo>
                    <a:pt x="834" y="1930"/>
                  </a:lnTo>
                  <a:cubicBezTo>
                    <a:pt x="834" y="2120"/>
                    <a:pt x="977" y="2263"/>
                    <a:pt x="1167" y="2263"/>
                  </a:cubicBezTo>
                  <a:lnTo>
                    <a:pt x="1596" y="2263"/>
                  </a:lnTo>
                  <a:lnTo>
                    <a:pt x="1596" y="2620"/>
                  </a:lnTo>
                  <a:lnTo>
                    <a:pt x="1334" y="2644"/>
                  </a:lnTo>
                  <a:cubicBezTo>
                    <a:pt x="1310" y="2640"/>
                    <a:pt x="1287" y="2638"/>
                    <a:pt x="1264" y="2638"/>
                  </a:cubicBezTo>
                  <a:cubicBezTo>
                    <a:pt x="1151" y="2638"/>
                    <a:pt x="1052" y="2688"/>
                    <a:pt x="953" y="2787"/>
                  </a:cubicBezTo>
                  <a:cubicBezTo>
                    <a:pt x="858" y="2882"/>
                    <a:pt x="810" y="3192"/>
                    <a:pt x="810" y="3192"/>
                  </a:cubicBezTo>
                  <a:lnTo>
                    <a:pt x="810" y="3573"/>
                  </a:lnTo>
                  <a:lnTo>
                    <a:pt x="810" y="4049"/>
                  </a:lnTo>
                  <a:lnTo>
                    <a:pt x="572" y="4049"/>
                  </a:lnTo>
                  <a:cubicBezTo>
                    <a:pt x="262" y="4049"/>
                    <a:pt x="0" y="4287"/>
                    <a:pt x="0" y="4621"/>
                  </a:cubicBezTo>
                  <a:lnTo>
                    <a:pt x="0" y="6550"/>
                  </a:lnTo>
                  <a:cubicBezTo>
                    <a:pt x="0" y="6835"/>
                    <a:pt x="238" y="7121"/>
                    <a:pt x="572" y="7121"/>
                  </a:cubicBezTo>
                  <a:lnTo>
                    <a:pt x="810" y="7121"/>
                  </a:lnTo>
                  <a:lnTo>
                    <a:pt x="810" y="7598"/>
                  </a:lnTo>
                  <a:cubicBezTo>
                    <a:pt x="810" y="7883"/>
                    <a:pt x="1048" y="8121"/>
                    <a:pt x="1334" y="8121"/>
                  </a:cubicBezTo>
                  <a:lnTo>
                    <a:pt x="1691" y="8121"/>
                  </a:lnTo>
                  <a:cubicBezTo>
                    <a:pt x="1810" y="8788"/>
                    <a:pt x="2405" y="9265"/>
                    <a:pt x="3072" y="9265"/>
                  </a:cubicBezTo>
                  <a:cubicBezTo>
                    <a:pt x="3739" y="9265"/>
                    <a:pt x="4311" y="8788"/>
                    <a:pt x="4430" y="8121"/>
                  </a:cubicBezTo>
                  <a:lnTo>
                    <a:pt x="5454" y="8121"/>
                  </a:lnTo>
                  <a:cubicBezTo>
                    <a:pt x="5525" y="8121"/>
                    <a:pt x="5597" y="8074"/>
                    <a:pt x="5620" y="7979"/>
                  </a:cubicBezTo>
                  <a:cubicBezTo>
                    <a:pt x="5620" y="7883"/>
                    <a:pt x="5573" y="7788"/>
                    <a:pt x="5478" y="7788"/>
                  </a:cubicBezTo>
                  <a:lnTo>
                    <a:pt x="4454" y="7788"/>
                  </a:lnTo>
                  <a:cubicBezTo>
                    <a:pt x="4430" y="7026"/>
                    <a:pt x="3811" y="6431"/>
                    <a:pt x="3072" y="6431"/>
                  </a:cubicBezTo>
                  <a:cubicBezTo>
                    <a:pt x="2286" y="6431"/>
                    <a:pt x="1667" y="7050"/>
                    <a:pt x="1667" y="7788"/>
                  </a:cubicBezTo>
                  <a:lnTo>
                    <a:pt x="1334" y="7788"/>
                  </a:lnTo>
                  <a:cubicBezTo>
                    <a:pt x="1215" y="7788"/>
                    <a:pt x="1119" y="7717"/>
                    <a:pt x="1119" y="7598"/>
                  </a:cubicBezTo>
                  <a:lnTo>
                    <a:pt x="1119" y="6931"/>
                  </a:lnTo>
                  <a:lnTo>
                    <a:pt x="1119" y="5145"/>
                  </a:lnTo>
                  <a:lnTo>
                    <a:pt x="1643" y="5145"/>
                  </a:lnTo>
                  <a:cubicBezTo>
                    <a:pt x="1834" y="5145"/>
                    <a:pt x="2001" y="5049"/>
                    <a:pt x="2144" y="4859"/>
                  </a:cubicBezTo>
                  <a:lnTo>
                    <a:pt x="2667" y="3954"/>
                  </a:lnTo>
                  <a:cubicBezTo>
                    <a:pt x="2739" y="3835"/>
                    <a:pt x="2739" y="3716"/>
                    <a:pt x="2667" y="3621"/>
                  </a:cubicBezTo>
                  <a:cubicBezTo>
                    <a:pt x="2620" y="3501"/>
                    <a:pt x="2477" y="3454"/>
                    <a:pt x="2358" y="3454"/>
                  </a:cubicBezTo>
                  <a:lnTo>
                    <a:pt x="1119" y="3454"/>
                  </a:lnTo>
                  <a:lnTo>
                    <a:pt x="1119" y="3216"/>
                  </a:lnTo>
                  <a:cubicBezTo>
                    <a:pt x="1119" y="3144"/>
                    <a:pt x="1167" y="3097"/>
                    <a:pt x="1191" y="3049"/>
                  </a:cubicBezTo>
                  <a:cubicBezTo>
                    <a:pt x="1215" y="3025"/>
                    <a:pt x="1286" y="3001"/>
                    <a:pt x="1334" y="3001"/>
                  </a:cubicBezTo>
                  <a:lnTo>
                    <a:pt x="7025" y="3001"/>
                  </a:lnTo>
                  <a:cubicBezTo>
                    <a:pt x="7168" y="3001"/>
                    <a:pt x="7264" y="3001"/>
                    <a:pt x="7526" y="3454"/>
                  </a:cubicBezTo>
                  <a:lnTo>
                    <a:pt x="3668" y="3454"/>
                  </a:lnTo>
                  <a:cubicBezTo>
                    <a:pt x="3596" y="3454"/>
                    <a:pt x="3453" y="3478"/>
                    <a:pt x="3334" y="3644"/>
                  </a:cubicBezTo>
                  <a:lnTo>
                    <a:pt x="2786" y="4645"/>
                  </a:lnTo>
                  <a:cubicBezTo>
                    <a:pt x="2739" y="4764"/>
                    <a:pt x="2739" y="4907"/>
                    <a:pt x="2786" y="5002"/>
                  </a:cubicBezTo>
                  <a:cubicBezTo>
                    <a:pt x="2858" y="5121"/>
                    <a:pt x="2977" y="5168"/>
                    <a:pt x="3096" y="5168"/>
                  </a:cubicBezTo>
                  <a:lnTo>
                    <a:pt x="8597" y="5168"/>
                  </a:lnTo>
                  <a:lnTo>
                    <a:pt x="10502" y="5407"/>
                  </a:lnTo>
                  <a:cubicBezTo>
                    <a:pt x="10621" y="5454"/>
                    <a:pt x="10741" y="5502"/>
                    <a:pt x="10741" y="5645"/>
                  </a:cubicBezTo>
                  <a:lnTo>
                    <a:pt x="10741" y="5692"/>
                  </a:lnTo>
                  <a:lnTo>
                    <a:pt x="10121" y="5692"/>
                  </a:lnTo>
                  <a:cubicBezTo>
                    <a:pt x="9978" y="5692"/>
                    <a:pt x="9859" y="5811"/>
                    <a:pt x="9859" y="5954"/>
                  </a:cubicBezTo>
                  <a:lnTo>
                    <a:pt x="9859" y="6192"/>
                  </a:lnTo>
                  <a:cubicBezTo>
                    <a:pt x="9859" y="6454"/>
                    <a:pt x="10098" y="6693"/>
                    <a:pt x="10360" y="6693"/>
                  </a:cubicBezTo>
                  <a:lnTo>
                    <a:pt x="10741" y="6693"/>
                  </a:lnTo>
                  <a:lnTo>
                    <a:pt x="10741" y="7621"/>
                  </a:lnTo>
                  <a:cubicBezTo>
                    <a:pt x="10741" y="7740"/>
                    <a:pt x="10645" y="7836"/>
                    <a:pt x="10526" y="7836"/>
                  </a:cubicBezTo>
                  <a:lnTo>
                    <a:pt x="10240" y="7836"/>
                  </a:lnTo>
                  <a:cubicBezTo>
                    <a:pt x="10145" y="7121"/>
                    <a:pt x="9550" y="6574"/>
                    <a:pt x="8835" y="6574"/>
                  </a:cubicBezTo>
                  <a:cubicBezTo>
                    <a:pt x="8121" y="6574"/>
                    <a:pt x="7526" y="7121"/>
                    <a:pt x="7430" y="7836"/>
                  </a:cubicBezTo>
                  <a:lnTo>
                    <a:pt x="6406" y="7836"/>
                  </a:lnTo>
                  <a:cubicBezTo>
                    <a:pt x="6311" y="7836"/>
                    <a:pt x="6240" y="7883"/>
                    <a:pt x="6216" y="7979"/>
                  </a:cubicBezTo>
                  <a:cubicBezTo>
                    <a:pt x="6216" y="8074"/>
                    <a:pt x="6287" y="8145"/>
                    <a:pt x="6359" y="8145"/>
                  </a:cubicBezTo>
                  <a:lnTo>
                    <a:pt x="7407" y="8145"/>
                  </a:lnTo>
                  <a:cubicBezTo>
                    <a:pt x="7502" y="8860"/>
                    <a:pt x="8097" y="9407"/>
                    <a:pt x="8812" y="9407"/>
                  </a:cubicBezTo>
                  <a:cubicBezTo>
                    <a:pt x="9526" y="9407"/>
                    <a:pt x="10145" y="8860"/>
                    <a:pt x="10217" y="8145"/>
                  </a:cubicBezTo>
                  <a:lnTo>
                    <a:pt x="10502" y="8145"/>
                  </a:lnTo>
                  <a:cubicBezTo>
                    <a:pt x="10812" y="8145"/>
                    <a:pt x="11050" y="7907"/>
                    <a:pt x="11050" y="7621"/>
                  </a:cubicBezTo>
                  <a:lnTo>
                    <a:pt x="11050" y="6550"/>
                  </a:lnTo>
                  <a:lnTo>
                    <a:pt x="11050" y="5859"/>
                  </a:lnTo>
                  <a:lnTo>
                    <a:pt x="11050" y="5669"/>
                  </a:lnTo>
                  <a:cubicBezTo>
                    <a:pt x="11074" y="5335"/>
                    <a:pt x="10860" y="5121"/>
                    <a:pt x="10526" y="5097"/>
                  </a:cubicBezTo>
                  <a:lnTo>
                    <a:pt x="8740" y="4859"/>
                  </a:lnTo>
                  <a:lnTo>
                    <a:pt x="7883" y="3382"/>
                  </a:lnTo>
                  <a:cubicBezTo>
                    <a:pt x="7526" y="2763"/>
                    <a:pt x="7311" y="2668"/>
                    <a:pt x="7025" y="2668"/>
                  </a:cubicBezTo>
                  <a:lnTo>
                    <a:pt x="6454" y="2668"/>
                  </a:lnTo>
                  <a:lnTo>
                    <a:pt x="6454" y="2287"/>
                  </a:lnTo>
                  <a:lnTo>
                    <a:pt x="7311" y="2287"/>
                  </a:lnTo>
                  <a:cubicBezTo>
                    <a:pt x="7502" y="2287"/>
                    <a:pt x="7645" y="2144"/>
                    <a:pt x="7645" y="1954"/>
                  </a:cubicBezTo>
                  <a:cubicBezTo>
                    <a:pt x="7645" y="1549"/>
                    <a:pt x="7359" y="1191"/>
                    <a:pt x="6787" y="930"/>
                  </a:cubicBezTo>
                  <a:cubicBezTo>
                    <a:pt x="6359" y="715"/>
                    <a:pt x="5882" y="620"/>
                    <a:pt x="5692" y="620"/>
                  </a:cubicBezTo>
                  <a:lnTo>
                    <a:pt x="4501" y="620"/>
                  </a:lnTo>
                  <a:lnTo>
                    <a:pt x="4501" y="477"/>
                  </a:lnTo>
                  <a:cubicBezTo>
                    <a:pt x="4501" y="215"/>
                    <a:pt x="4287" y="1"/>
                    <a:pt x="402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3011639" y="3708636"/>
              <a:ext cx="46102" cy="45327"/>
            </a:xfrm>
            <a:custGeom>
              <a:avLst/>
              <a:gdLst/>
              <a:ahLst/>
              <a:cxnLst/>
              <a:rect l="l" t="t" r="r" b="b"/>
              <a:pathLst>
                <a:path w="1383" h="1358" extrusionOk="0">
                  <a:moveTo>
                    <a:pt x="692" y="334"/>
                  </a:moveTo>
                  <a:cubicBezTo>
                    <a:pt x="906" y="334"/>
                    <a:pt x="1049" y="476"/>
                    <a:pt x="1049" y="691"/>
                  </a:cubicBezTo>
                  <a:cubicBezTo>
                    <a:pt x="1049" y="881"/>
                    <a:pt x="906" y="1048"/>
                    <a:pt x="692" y="1048"/>
                  </a:cubicBezTo>
                  <a:cubicBezTo>
                    <a:pt x="477" y="1048"/>
                    <a:pt x="334" y="881"/>
                    <a:pt x="334" y="691"/>
                  </a:cubicBezTo>
                  <a:cubicBezTo>
                    <a:pt x="334" y="476"/>
                    <a:pt x="477" y="334"/>
                    <a:pt x="692" y="334"/>
                  </a:cubicBezTo>
                  <a:close/>
                  <a:moveTo>
                    <a:pt x="692" y="0"/>
                  </a:moveTo>
                  <a:cubicBezTo>
                    <a:pt x="311" y="0"/>
                    <a:pt x="1" y="286"/>
                    <a:pt x="1" y="691"/>
                  </a:cubicBezTo>
                  <a:cubicBezTo>
                    <a:pt x="1" y="1072"/>
                    <a:pt x="311" y="1358"/>
                    <a:pt x="692" y="1358"/>
                  </a:cubicBezTo>
                  <a:cubicBezTo>
                    <a:pt x="1073" y="1358"/>
                    <a:pt x="1382" y="1072"/>
                    <a:pt x="1382" y="691"/>
                  </a:cubicBezTo>
                  <a:cubicBezTo>
                    <a:pt x="1382" y="286"/>
                    <a:pt x="1073" y="0"/>
                    <a:pt x="69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941002" y="3649024"/>
              <a:ext cx="23835" cy="11148"/>
            </a:xfrm>
            <a:custGeom>
              <a:avLst/>
              <a:gdLst/>
              <a:ahLst/>
              <a:cxnLst/>
              <a:rect l="l" t="t" r="r" b="b"/>
              <a:pathLst>
                <a:path w="715" h="334" extrusionOk="0">
                  <a:moveTo>
                    <a:pt x="191" y="0"/>
                  </a:moveTo>
                  <a:cubicBezTo>
                    <a:pt x="96" y="0"/>
                    <a:pt x="48" y="48"/>
                    <a:pt x="0" y="143"/>
                  </a:cubicBezTo>
                  <a:cubicBezTo>
                    <a:pt x="0" y="238"/>
                    <a:pt x="72" y="333"/>
                    <a:pt x="143" y="333"/>
                  </a:cubicBezTo>
                  <a:lnTo>
                    <a:pt x="548" y="333"/>
                  </a:lnTo>
                  <a:cubicBezTo>
                    <a:pt x="643" y="333"/>
                    <a:pt x="715" y="238"/>
                    <a:pt x="691" y="143"/>
                  </a:cubicBezTo>
                  <a:cubicBezTo>
                    <a:pt x="691" y="48"/>
                    <a:pt x="643" y="0"/>
                    <a:pt x="54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840963" y="3649024"/>
              <a:ext cx="24668" cy="11148"/>
            </a:xfrm>
            <a:custGeom>
              <a:avLst/>
              <a:gdLst/>
              <a:ahLst/>
              <a:cxnLst/>
              <a:rect l="l" t="t" r="r" b="b"/>
              <a:pathLst>
                <a:path w="740" h="334" extrusionOk="0">
                  <a:moveTo>
                    <a:pt x="168" y="0"/>
                  </a:moveTo>
                  <a:cubicBezTo>
                    <a:pt x="96" y="0"/>
                    <a:pt x="1" y="95"/>
                    <a:pt x="25" y="167"/>
                  </a:cubicBezTo>
                  <a:cubicBezTo>
                    <a:pt x="25" y="262"/>
                    <a:pt x="120" y="333"/>
                    <a:pt x="215" y="333"/>
                  </a:cubicBezTo>
                  <a:lnTo>
                    <a:pt x="572" y="333"/>
                  </a:lnTo>
                  <a:cubicBezTo>
                    <a:pt x="668" y="333"/>
                    <a:pt x="715" y="262"/>
                    <a:pt x="739" y="167"/>
                  </a:cubicBezTo>
                  <a:cubicBezTo>
                    <a:pt x="739" y="95"/>
                    <a:pt x="691" y="0"/>
                    <a:pt x="59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69"/>
          <p:cNvGrpSpPr/>
          <p:nvPr/>
        </p:nvGrpSpPr>
        <p:grpSpPr>
          <a:xfrm>
            <a:off x="2057838" y="3370721"/>
            <a:ext cx="369952" cy="367286"/>
            <a:chOff x="2086826" y="3439947"/>
            <a:chExt cx="369952" cy="367286"/>
          </a:xfrm>
        </p:grpSpPr>
        <p:sp>
          <p:nvSpPr>
            <p:cNvPr id="6650" name="Google Shape;6650;p69"/>
            <p:cNvSpPr/>
            <p:nvPr/>
          </p:nvSpPr>
          <p:spPr>
            <a:xfrm>
              <a:off x="2193998" y="3446322"/>
              <a:ext cx="185776" cy="73163"/>
            </a:xfrm>
            <a:custGeom>
              <a:avLst/>
              <a:gdLst/>
              <a:ahLst/>
              <a:cxnLst/>
              <a:rect l="l" t="t" r="r" b="b"/>
              <a:pathLst>
                <a:path w="5573" h="2192" extrusionOk="0">
                  <a:moveTo>
                    <a:pt x="3715" y="0"/>
                  </a:moveTo>
                  <a:lnTo>
                    <a:pt x="1310" y="0"/>
                  </a:lnTo>
                  <a:cubicBezTo>
                    <a:pt x="595" y="0"/>
                    <a:pt x="0" y="596"/>
                    <a:pt x="0" y="1310"/>
                  </a:cubicBezTo>
                  <a:lnTo>
                    <a:pt x="0" y="1929"/>
                  </a:lnTo>
                  <a:lnTo>
                    <a:pt x="357" y="2191"/>
                  </a:lnTo>
                  <a:lnTo>
                    <a:pt x="834" y="1929"/>
                  </a:lnTo>
                  <a:lnTo>
                    <a:pt x="834" y="1525"/>
                  </a:lnTo>
                  <a:cubicBezTo>
                    <a:pt x="834" y="1120"/>
                    <a:pt x="1167" y="810"/>
                    <a:pt x="1548" y="810"/>
                  </a:cubicBezTo>
                  <a:lnTo>
                    <a:pt x="3763" y="810"/>
                  </a:lnTo>
                  <a:cubicBezTo>
                    <a:pt x="4287" y="810"/>
                    <a:pt x="4691" y="1215"/>
                    <a:pt x="4691" y="1763"/>
                  </a:cubicBezTo>
                  <a:lnTo>
                    <a:pt x="4691" y="1906"/>
                  </a:lnTo>
                  <a:lnTo>
                    <a:pt x="5096" y="2048"/>
                  </a:lnTo>
                  <a:lnTo>
                    <a:pt x="5573" y="1906"/>
                  </a:lnTo>
                  <a:lnTo>
                    <a:pt x="5573" y="1763"/>
                  </a:lnTo>
                  <a:cubicBezTo>
                    <a:pt x="5501" y="810"/>
                    <a:pt x="4715" y="0"/>
                    <a:pt x="3715"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178097" y="3510708"/>
              <a:ext cx="59570" cy="38985"/>
            </a:xfrm>
            <a:custGeom>
              <a:avLst/>
              <a:gdLst/>
              <a:ahLst/>
              <a:cxnLst/>
              <a:rect l="l" t="t" r="r" b="b"/>
              <a:pathLst>
                <a:path w="1787" h="1168" extrusionOk="0">
                  <a:moveTo>
                    <a:pt x="1287" y="0"/>
                  </a:moveTo>
                  <a:lnTo>
                    <a:pt x="453" y="0"/>
                  </a:lnTo>
                  <a:lnTo>
                    <a:pt x="382" y="0"/>
                  </a:lnTo>
                  <a:cubicBezTo>
                    <a:pt x="191" y="0"/>
                    <a:pt x="1" y="191"/>
                    <a:pt x="1" y="381"/>
                  </a:cubicBezTo>
                  <a:lnTo>
                    <a:pt x="1" y="786"/>
                  </a:lnTo>
                  <a:lnTo>
                    <a:pt x="715" y="1167"/>
                  </a:lnTo>
                  <a:lnTo>
                    <a:pt x="1787" y="786"/>
                  </a:lnTo>
                  <a:lnTo>
                    <a:pt x="1787" y="381"/>
                  </a:lnTo>
                  <a:cubicBezTo>
                    <a:pt x="1787" y="191"/>
                    <a:pt x="1620" y="0"/>
                    <a:pt x="1406"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336072" y="3511509"/>
              <a:ext cx="58003" cy="38985"/>
            </a:xfrm>
            <a:custGeom>
              <a:avLst/>
              <a:gdLst/>
              <a:ahLst/>
              <a:cxnLst/>
              <a:rect l="l" t="t" r="r" b="b"/>
              <a:pathLst>
                <a:path w="1740" h="1168" extrusionOk="0">
                  <a:moveTo>
                    <a:pt x="1715" y="405"/>
                  </a:moveTo>
                  <a:cubicBezTo>
                    <a:pt x="1715" y="191"/>
                    <a:pt x="1549" y="0"/>
                    <a:pt x="1334" y="0"/>
                  </a:cubicBezTo>
                  <a:lnTo>
                    <a:pt x="1287" y="0"/>
                  </a:lnTo>
                  <a:lnTo>
                    <a:pt x="429" y="0"/>
                  </a:lnTo>
                  <a:lnTo>
                    <a:pt x="382" y="0"/>
                  </a:lnTo>
                  <a:cubicBezTo>
                    <a:pt x="168" y="0"/>
                    <a:pt x="1" y="191"/>
                    <a:pt x="1" y="405"/>
                  </a:cubicBezTo>
                  <a:lnTo>
                    <a:pt x="1" y="786"/>
                  </a:lnTo>
                  <a:lnTo>
                    <a:pt x="1001" y="1167"/>
                  </a:lnTo>
                  <a:lnTo>
                    <a:pt x="1739" y="786"/>
                  </a:lnTo>
                  <a:lnTo>
                    <a:pt x="1739" y="40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121727" y="3537743"/>
              <a:ext cx="327116" cy="233709"/>
            </a:xfrm>
            <a:custGeom>
              <a:avLst/>
              <a:gdLst/>
              <a:ahLst/>
              <a:cxnLst/>
              <a:rect l="l" t="t" r="r" b="b"/>
              <a:pathLst>
                <a:path w="9813" h="7002" extrusionOk="0">
                  <a:moveTo>
                    <a:pt x="1192" y="0"/>
                  </a:moveTo>
                  <a:cubicBezTo>
                    <a:pt x="525" y="0"/>
                    <a:pt x="1" y="524"/>
                    <a:pt x="1" y="1191"/>
                  </a:cubicBezTo>
                  <a:lnTo>
                    <a:pt x="1" y="3453"/>
                  </a:lnTo>
                  <a:cubicBezTo>
                    <a:pt x="525" y="5239"/>
                    <a:pt x="811" y="6335"/>
                    <a:pt x="1668" y="7001"/>
                  </a:cubicBezTo>
                  <a:lnTo>
                    <a:pt x="8622" y="7001"/>
                  </a:lnTo>
                  <a:cubicBezTo>
                    <a:pt x="9289" y="7001"/>
                    <a:pt x="9812" y="6454"/>
                    <a:pt x="9812" y="5811"/>
                  </a:cubicBezTo>
                  <a:lnTo>
                    <a:pt x="9812" y="1191"/>
                  </a:lnTo>
                  <a:cubicBezTo>
                    <a:pt x="9812" y="524"/>
                    <a:pt x="9289" y="0"/>
                    <a:pt x="8622"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109027" y="3652996"/>
              <a:ext cx="54036" cy="31008"/>
            </a:xfrm>
            <a:custGeom>
              <a:avLst/>
              <a:gdLst/>
              <a:ahLst/>
              <a:cxnLst/>
              <a:rect l="l" t="t" r="r" b="b"/>
              <a:pathLst>
                <a:path w="1621" h="929" extrusionOk="0">
                  <a:moveTo>
                    <a:pt x="1620" y="334"/>
                  </a:moveTo>
                  <a:cubicBezTo>
                    <a:pt x="1620" y="143"/>
                    <a:pt x="1477" y="0"/>
                    <a:pt x="1311" y="0"/>
                  </a:cubicBezTo>
                  <a:lnTo>
                    <a:pt x="382" y="0"/>
                  </a:lnTo>
                  <a:lnTo>
                    <a:pt x="310" y="0"/>
                  </a:lnTo>
                  <a:cubicBezTo>
                    <a:pt x="144" y="0"/>
                    <a:pt x="1" y="143"/>
                    <a:pt x="1" y="334"/>
                  </a:cubicBezTo>
                  <a:lnTo>
                    <a:pt x="1" y="929"/>
                  </a:lnTo>
                  <a:lnTo>
                    <a:pt x="382" y="929"/>
                  </a:lnTo>
                  <a:lnTo>
                    <a:pt x="1620" y="92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091559" y="3682401"/>
              <a:ext cx="85771" cy="115286"/>
            </a:xfrm>
            <a:custGeom>
              <a:avLst/>
              <a:gdLst/>
              <a:ahLst/>
              <a:cxnLst/>
              <a:rect l="l" t="t" r="r" b="b"/>
              <a:pathLst>
                <a:path w="2573" h="3454" extrusionOk="0">
                  <a:moveTo>
                    <a:pt x="2573" y="429"/>
                  </a:moveTo>
                  <a:cubicBezTo>
                    <a:pt x="2573" y="191"/>
                    <a:pt x="2382" y="0"/>
                    <a:pt x="2144" y="0"/>
                  </a:cubicBezTo>
                  <a:lnTo>
                    <a:pt x="906" y="0"/>
                  </a:lnTo>
                  <a:lnTo>
                    <a:pt x="525" y="0"/>
                  </a:lnTo>
                  <a:lnTo>
                    <a:pt x="430" y="0"/>
                  </a:lnTo>
                  <a:cubicBezTo>
                    <a:pt x="191" y="0"/>
                    <a:pt x="1" y="191"/>
                    <a:pt x="1" y="429"/>
                  </a:cubicBezTo>
                  <a:lnTo>
                    <a:pt x="1" y="3048"/>
                  </a:lnTo>
                  <a:cubicBezTo>
                    <a:pt x="1" y="3287"/>
                    <a:pt x="191" y="3453"/>
                    <a:pt x="430" y="3453"/>
                  </a:cubicBezTo>
                  <a:lnTo>
                    <a:pt x="2144" y="3453"/>
                  </a:lnTo>
                  <a:cubicBezTo>
                    <a:pt x="2382" y="3453"/>
                    <a:pt x="2573" y="3287"/>
                    <a:pt x="2573" y="3048"/>
                  </a:cubicBezTo>
                  <a:lnTo>
                    <a:pt x="2573" y="262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213832" y="3582236"/>
              <a:ext cx="145307" cy="145493"/>
            </a:xfrm>
            <a:custGeom>
              <a:avLst/>
              <a:gdLst/>
              <a:ahLst/>
              <a:cxnLst/>
              <a:rect l="l" t="t" r="r" b="b"/>
              <a:pathLst>
                <a:path w="4359" h="4359" extrusionOk="0">
                  <a:moveTo>
                    <a:pt x="4358" y="2168"/>
                  </a:moveTo>
                  <a:cubicBezTo>
                    <a:pt x="4358" y="977"/>
                    <a:pt x="3358" y="1"/>
                    <a:pt x="2168" y="1"/>
                  </a:cubicBezTo>
                  <a:cubicBezTo>
                    <a:pt x="977" y="1"/>
                    <a:pt x="0" y="977"/>
                    <a:pt x="0" y="2168"/>
                  </a:cubicBezTo>
                  <a:cubicBezTo>
                    <a:pt x="0" y="3358"/>
                    <a:pt x="977" y="4359"/>
                    <a:pt x="2168" y="4359"/>
                  </a:cubicBezTo>
                  <a:cubicBezTo>
                    <a:pt x="3358" y="4359"/>
                    <a:pt x="4358" y="3358"/>
                    <a:pt x="4358" y="2168"/>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275735" y="3582236"/>
              <a:ext cx="83404" cy="145493"/>
            </a:xfrm>
            <a:custGeom>
              <a:avLst/>
              <a:gdLst/>
              <a:ahLst/>
              <a:cxnLst/>
              <a:rect l="l" t="t" r="r" b="b"/>
              <a:pathLst>
                <a:path w="2502" h="4359" extrusionOk="0">
                  <a:moveTo>
                    <a:pt x="2501" y="2168"/>
                  </a:moveTo>
                  <a:cubicBezTo>
                    <a:pt x="2501" y="977"/>
                    <a:pt x="1501" y="1"/>
                    <a:pt x="311" y="1"/>
                  </a:cubicBezTo>
                  <a:cubicBezTo>
                    <a:pt x="191" y="1"/>
                    <a:pt x="72" y="1"/>
                    <a:pt x="1" y="24"/>
                  </a:cubicBezTo>
                  <a:cubicBezTo>
                    <a:pt x="1025" y="191"/>
                    <a:pt x="1835" y="1096"/>
                    <a:pt x="1835" y="2168"/>
                  </a:cubicBezTo>
                  <a:cubicBezTo>
                    <a:pt x="1835" y="3287"/>
                    <a:pt x="1025" y="4168"/>
                    <a:pt x="1" y="4311"/>
                  </a:cubicBezTo>
                  <a:cubicBezTo>
                    <a:pt x="120" y="4359"/>
                    <a:pt x="191" y="4359"/>
                    <a:pt x="311" y="4359"/>
                  </a:cubicBezTo>
                  <a:cubicBezTo>
                    <a:pt x="1501" y="4359"/>
                    <a:pt x="2501" y="3358"/>
                    <a:pt x="2501" y="216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249567" y="3618817"/>
              <a:ext cx="71470" cy="71561"/>
            </a:xfrm>
            <a:custGeom>
              <a:avLst/>
              <a:gdLst/>
              <a:ahLst/>
              <a:cxnLst/>
              <a:rect l="l" t="t" r="r" b="b"/>
              <a:pathLst>
                <a:path w="2144" h="2144" extrusionOk="0">
                  <a:moveTo>
                    <a:pt x="1929" y="595"/>
                  </a:moveTo>
                  <a:lnTo>
                    <a:pt x="1548" y="595"/>
                  </a:lnTo>
                  <a:lnTo>
                    <a:pt x="1548" y="214"/>
                  </a:lnTo>
                  <a:cubicBezTo>
                    <a:pt x="1548" y="95"/>
                    <a:pt x="1453" y="0"/>
                    <a:pt x="1334" y="0"/>
                  </a:cubicBezTo>
                  <a:lnTo>
                    <a:pt x="810" y="0"/>
                  </a:lnTo>
                  <a:cubicBezTo>
                    <a:pt x="691" y="0"/>
                    <a:pt x="595" y="95"/>
                    <a:pt x="595" y="214"/>
                  </a:cubicBezTo>
                  <a:lnTo>
                    <a:pt x="595" y="595"/>
                  </a:lnTo>
                  <a:lnTo>
                    <a:pt x="214" y="595"/>
                  </a:lnTo>
                  <a:cubicBezTo>
                    <a:pt x="95" y="595"/>
                    <a:pt x="0" y="691"/>
                    <a:pt x="0" y="810"/>
                  </a:cubicBezTo>
                  <a:lnTo>
                    <a:pt x="0" y="1358"/>
                  </a:lnTo>
                  <a:cubicBezTo>
                    <a:pt x="0" y="1477"/>
                    <a:pt x="95" y="1548"/>
                    <a:pt x="214" y="1548"/>
                  </a:cubicBezTo>
                  <a:lnTo>
                    <a:pt x="595" y="1548"/>
                  </a:lnTo>
                  <a:lnTo>
                    <a:pt x="595" y="1953"/>
                  </a:lnTo>
                  <a:cubicBezTo>
                    <a:pt x="595" y="2072"/>
                    <a:pt x="691" y="2143"/>
                    <a:pt x="810" y="2143"/>
                  </a:cubicBezTo>
                  <a:lnTo>
                    <a:pt x="1334" y="2143"/>
                  </a:lnTo>
                  <a:cubicBezTo>
                    <a:pt x="1453" y="2143"/>
                    <a:pt x="1548" y="2072"/>
                    <a:pt x="1548" y="1953"/>
                  </a:cubicBezTo>
                  <a:lnTo>
                    <a:pt x="1548" y="1548"/>
                  </a:lnTo>
                  <a:lnTo>
                    <a:pt x="1929" y="1548"/>
                  </a:lnTo>
                  <a:cubicBezTo>
                    <a:pt x="2048" y="1548"/>
                    <a:pt x="2143" y="1477"/>
                    <a:pt x="2143" y="1358"/>
                  </a:cubicBezTo>
                  <a:lnTo>
                    <a:pt x="2143" y="810"/>
                  </a:lnTo>
                  <a:cubicBezTo>
                    <a:pt x="2143" y="691"/>
                    <a:pt x="2048" y="595"/>
                    <a:pt x="1929" y="59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371807" y="3537743"/>
              <a:ext cx="77837" cy="233709"/>
            </a:xfrm>
            <a:custGeom>
              <a:avLst/>
              <a:gdLst/>
              <a:ahLst/>
              <a:cxnLst/>
              <a:rect l="l" t="t" r="r" b="b"/>
              <a:pathLst>
                <a:path w="2335" h="7002" extrusionOk="0">
                  <a:moveTo>
                    <a:pt x="2334" y="1191"/>
                  </a:moveTo>
                  <a:cubicBezTo>
                    <a:pt x="2334" y="524"/>
                    <a:pt x="1810" y="0"/>
                    <a:pt x="1144" y="0"/>
                  </a:cubicBezTo>
                  <a:lnTo>
                    <a:pt x="667" y="0"/>
                  </a:lnTo>
                  <a:lnTo>
                    <a:pt x="191" y="0"/>
                  </a:lnTo>
                  <a:lnTo>
                    <a:pt x="0" y="0"/>
                  </a:lnTo>
                  <a:cubicBezTo>
                    <a:pt x="48" y="0"/>
                    <a:pt x="143" y="0"/>
                    <a:pt x="191" y="24"/>
                  </a:cubicBezTo>
                  <a:lnTo>
                    <a:pt x="477" y="119"/>
                  </a:lnTo>
                  <a:cubicBezTo>
                    <a:pt x="882" y="286"/>
                    <a:pt x="1191" y="714"/>
                    <a:pt x="1191" y="1191"/>
                  </a:cubicBezTo>
                  <a:lnTo>
                    <a:pt x="1191" y="5811"/>
                  </a:lnTo>
                  <a:cubicBezTo>
                    <a:pt x="1191" y="6454"/>
                    <a:pt x="643" y="7001"/>
                    <a:pt x="0" y="7001"/>
                  </a:cubicBezTo>
                  <a:lnTo>
                    <a:pt x="1144" y="7001"/>
                  </a:lnTo>
                  <a:cubicBezTo>
                    <a:pt x="1810" y="7001"/>
                    <a:pt x="2334" y="6454"/>
                    <a:pt x="2334" y="5811"/>
                  </a:cubicBezTo>
                  <a:lnTo>
                    <a:pt x="2334" y="119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201131" y="3511509"/>
              <a:ext cx="35735" cy="27036"/>
            </a:xfrm>
            <a:custGeom>
              <a:avLst/>
              <a:gdLst/>
              <a:ahLst/>
              <a:cxnLst/>
              <a:rect l="l" t="t" r="r" b="b"/>
              <a:pathLst>
                <a:path w="1072" h="810" extrusionOk="0">
                  <a:moveTo>
                    <a:pt x="1072" y="405"/>
                  </a:moveTo>
                  <a:cubicBezTo>
                    <a:pt x="1072" y="191"/>
                    <a:pt x="881" y="0"/>
                    <a:pt x="691" y="0"/>
                  </a:cubicBezTo>
                  <a:lnTo>
                    <a:pt x="620" y="0"/>
                  </a:lnTo>
                  <a:lnTo>
                    <a:pt x="0" y="0"/>
                  </a:lnTo>
                  <a:cubicBezTo>
                    <a:pt x="119" y="0"/>
                    <a:pt x="238" y="72"/>
                    <a:pt x="334" y="191"/>
                  </a:cubicBezTo>
                  <a:cubicBezTo>
                    <a:pt x="381" y="238"/>
                    <a:pt x="381" y="334"/>
                    <a:pt x="381" y="429"/>
                  </a:cubicBezTo>
                  <a:lnTo>
                    <a:pt x="381" y="810"/>
                  </a:lnTo>
                  <a:lnTo>
                    <a:pt x="1048" y="810"/>
                  </a:lnTo>
                  <a:lnTo>
                    <a:pt x="1048" y="40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359106" y="3511509"/>
              <a:ext cx="35768" cy="26268"/>
            </a:xfrm>
            <a:custGeom>
              <a:avLst/>
              <a:gdLst/>
              <a:ahLst/>
              <a:cxnLst/>
              <a:rect l="l" t="t" r="r" b="b"/>
              <a:pathLst>
                <a:path w="1073" h="787" extrusionOk="0">
                  <a:moveTo>
                    <a:pt x="1024" y="405"/>
                  </a:moveTo>
                  <a:cubicBezTo>
                    <a:pt x="1024" y="191"/>
                    <a:pt x="858" y="0"/>
                    <a:pt x="643" y="0"/>
                  </a:cubicBezTo>
                  <a:lnTo>
                    <a:pt x="596" y="0"/>
                  </a:lnTo>
                  <a:lnTo>
                    <a:pt x="0" y="0"/>
                  </a:lnTo>
                  <a:cubicBezTo>
                    <a:pt x="72" y="0"/>
                    <a:pt x="191" y="48"/>
                    <a:pt x="262" y="95"/>
                  </a:cubicBezTo>
                  <a:cubicBezTo>
                    <a:pt x="358" y="167"/>
                    <a:pt x="381" y="286"/>
                    <a:pt x="381" y="405"/>
                  </a:cubicBezTo>
                  <a:lnTo>
                    <a:pt x="381" y="786"/>
                  </a:lnTo>
                  <a:lnTo>
                    <a:pt x="596" y="786"/>
                  </a:lnTo>
                  <a:lnTo>
                    <a:pt x="1072" y="786"/>
                  </a:lnTo>
                  <a:lnTo>
                    <a:pt x="1072" y="40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135228" y="3652996"/>
              <a:ext cx="27835" cy="31008"/>
            </a:xfrm>
            <a:custGeom>
              <a:avLst/>
              <a:gdLst/>
              <a:ahLst/>
              <a:cxnLst/>
              <a:rect l="l" t="t" r="r" b="b"/>
              <a:pathLst>
                <a:path w="835" h="929" extrusionOk="0">
                  <a:moveTo>
                    <a:pt x="834" y="334"/>
                  </a:moveTo>
                  <a:cubicBezTo>
                    <a:pt x="834" y="143"/>
                    <a:pt x="691" y="0"/>
                    <a:pt x="548" y="0"/>
                  </a:cubicBezTo>
                  <a:lnTo>
                    <a:pt x="1" y="0"/>
                  </a:lnTo>
                  <a:cubicBezTo>
                    <a:pt x="191" y="0"/>
                    <a:pt x="310" y="143"/>
                    <a:pt x="310" y="334"/>
                  </a:cubicBezTo>
                  <a:lnTo>
                    <a:pt x="310" y="929"/>
                  </a:lnTo>
                  <a:lnTo>
                    <a:pt x="834" y="92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145562" y="3683970"/>
              <a:ext cx="31768" cy="115286"/>
            </a:xfrm>
            <a:custGeom>
              <a:avLst/>
              <a:gdLst/>
              <a:ahLst/>
              <a:cxnLst/>
              <a:rect l="l" t="t" r="r" b="b"/>
              <a:pathLst>
                <a:path w="953" h="3454" extrusionOk="0">
                  <a:moveTo>
                    <a:pt x="953" y="2620"/>
                  </a:moveTo>
                  <a:lnTo>
                    <a:pt x="953" y="406"/>
                  </a:lnTo>
                  <a:cubicBezTo>
                    <a:pt x="953" y="168"/>
                    <a:pt x="762" y="1"/>
                    <a:pt x="524" y="1"/>
                  </a:cubicBezTo>
                  <a:lnTo>
                    <a:pt x="0" y="1"/>
                  </a:lnTo>
                  <a:cubicBezTo>
                    <a:pt x="238" y="1"/>
                    <a:pt x="405" y="168"/>
                    <a:pt x="405" y="406"/>
                  </a:cubicBezTo>
                  <a:lnTo>
                    <a:pt x="405" y="2049"/>
                  </a:lnTo>
                  <a:lnTo>
                    <a:pt x="405" y="3025"/>
                  </a:lnTo>
                  <a:cubicBezTo>
                    <a:pt x="405" y="3263"/>
                    <a:pt x="238" y="3454"/>
                    <a:pt x="0" y="3454"/>
                  </a:cubicBezTo>
                  <a:lnTo>
                    <a:pt x="524" y="3454"/>
                  </a:lnTo>
                  <a:cubicBezTo>
                    <a:pt x="762" y="3454"/>
                    <a:pt x="953" y="3263"/>
                    <a:pt x="953" y="302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117761" y="3715779"/>
              <a:ext cx="38935" cy="38184"/>
            </a:xfrm>
            <a:custGeom>
              <a:avLst/>
              <a:gdLst/>
              <a:ahLst/>
              <a:cxnLst/>
              <a:rect l="l" t="t" r="r" b="b"/>
              <a:pathLst>
                <a:path w="1168" h="1144" extrusionOk="0">
                  <a:moveTo>
                    <a:pt x="596" y="0"/>
                  </a:moveTo>
                  <a:cubicBezTo>
                    <a:pt x="501" y="0"/>
                    <a:pt x="406" y="48"/>
                    <a:pt x="406" y="143"/>
                  </a:cubicBezTo>
                  <a:lnTo>
                    <a:pt x="406" y="381"/>
                  </a:lnTo>
                  <a:lnTo>
                    <a:pt x="168" y="381"/>
                  </a:lnTo>
                  <a:cubicBezTo>
                    <a:pt x="96" y="381"/>
                    <a:pt x="1" y="477"/>
                    <a:pt x="25" y="548"/>
                  </a:cubicBezTo>
                  <a:cubicBezTo>
                    <a:pt x="1" y="667"/>
                    <a:pt x="96" y="739"/>
                    <a:pt x="168" y="739"/>
                  </a:cubicBezTo>
                  <a:lnTo>
                    <a:pt x="406" y="739"/>
                  </a:lnTo>
                  <a:lnTo>
                    <a:pt x="406" y="977"/>
                  </a:lnTo>
                  <a:cubicBezTo>
                    <a:pt x="406" y="1072"/>
                    <a:pt x="477" y="1120"/>
                    <a:pt x="572" y="1144"/>
                  </a:cubicBezTo>
                  <a:cubicBezTo>
                    <a:pt x="644" y="1144"/>
                    <a:pt x="739" y="1096"/>
                    <a:pt x="739" y="1001"/>
                  </a:cubicBezTo>
                  <a:lnTo>
                    <a:pt x="739" y="739"/>
                  </a:lnTo>
                  <a:lnTo>
                    <a:pt x="977" y="739"/>
                  </a:lnTo>
                  <a:cubicBezTo>
                    <a:pt x="1072" y="739"/>
                    <a:pt x="1120" y="667"/>
                    <a:pt x="1168" y="596"/>
                  </a:cubicBezTo>
                  <a:cubicBezTo>
                    <a:pt x="1168" y="501"/>
                    <a:pt x="1096" y="405"/>
                    <a:pt x="1001" y="405"/>
                  </a:cubicBezTo>
                  <a:lnTo>
                    <a:pt x="739" y="405"/>
                  </a:lnTo>
                  <a:lnTo>
                    <a:pt x="739" y="167"/>
                  </a:lnTo>
                  <a:cubicBezTo>
                    <a:pt x="739" y="72"/>
                    <a:pt x="691" y="24"/>
                    <a:pt x="59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245567" y="3613243"/>
              <a:ext cx="81804" cy="81107"/>
            </a:xfrm>
            <a:custGeom>
              <a:avLst/>
              <a:gdLst/>
              <a:ahLst/>
              <a:cxnLst/>
              <a:rect l="l" t="t" r="r" b="b"/>
              <a:pathLst>
                <a:path w="2454" h="2430" extrusionOk="0">
                  <a:moveTo>
                    <a:pt x="1454" y="358"/>
                  </a:moveTo>
                  <a:cubicBezTo>
                    <a:pt x="1501" y="358"/>
                    <a:pt x="1501" y="381"/>
                    <a:pt x="1501" y="381"/>
                  </a:cubicBezTo>
                  <a:lnTo>
                    <a:pt x="1501" y="762"/>
                  </a:lnTo>
                  <a:cubicBezTo>
                    <a:pt x="1501" y="858"/>
                    <a:pt x="1549" y="929"/>
                    <a:pt x="1644" y="929"/>
                  </a:cubicBezTo>
                  <a:lnTo>
                    <a:pt x="2025" y="929"/>
                  </a:lnTo>
                  <a:cubicBezTo>
                    <a:pt x="2049" y="929"/>
                    <a:pt x="2049" y="953"/>
                    <a:pt x="2049" y="953"/>
                  </a:cubicBezTo>
                  <a:lnTo>
                    <a:pt x="2049" y="1477"/>
                  </a:lnTo>
                  <a:lnTo>
                    <a:pt x="2120" y="1477"/>
                  </a:lnTo>
                  <a:cubicBezTo>
                    <a:pt x="2120" y="1525"/>
                    <a:pt x="2097" y="1525"/>
                    <a:pt x="2097" y="1525"/>
                  </a:cubicBezTo>
                  <a:lnTo>
                    <a:pt x="1692" y="1525"/>
                  </a:lnTo>
                  <a:cubicBezTo>
                    <a:pt x="1620" y="1525"/>
                    <a:pt x="1549" y="1572"/>
                    <a:pt x="1549" y="1667"/>
                  </a:cubicBezTo>
                  <a:lnTo>
                    <a:pt x="1549" y="2048"/>
                  </a:lnTo>
                  <a:cubicBezTo>
                    <a:pt x="1549" y="2072"/>
                    <a:pt x="1525" y="2072"/>
                    <a:pt x="1525" y="2072"/>
                  </a:cubicBezTo>
                  <a:lnTo>
                    <a:pt x="954" y="2072"/>
                  </a:lnTo>
                  <a:cubicBezTo>
                    <a:pt x="930" y="2072"/>
                    <a:pt x="930" y="2048"/>
                    <a:pt x="930" y="2048"/>
                  </a:cubicBezTo>
                  <a:lnTo>
                    <a:pt x="930" y="1667"/>
                  </a:lnTo>
                  <a:cubicBezTo>
                    <a:pt x="930" y="1572"/>
                    <a:pt x="858" y="1525"/>
                    <a:pt x="787" y="1525"/>
                  </a:cubicBezTo>
                  <a:lnTo>
                    <a:pt x="358" y="1525"/>
                  </a:lnTo>
                  <a:cubicBezTo>
                    <a:pt x="334" y="1525"/>
                    <a:pt x="334" y="1477"/>
                    <a:pt x="334" y="1477"/>
                  </a:cubicBezTo>
                  <a:lnTo>
                    <a:pt x="334" y="953"/>
                  </a:lnTo>
                  <a:cubicBezTo>
                    <a:pt x="334" y="929"/>
                    <a:pt x="358" y="929"/>
                    <a:pt x="358" y="929"/>
                  </a:cubicBezTo>
                  <a:lnTo>
                    <a:pt x="739" y="929"/>
                  </a:lnTo>
                  <a:cubicBezTo>
                    <a:pt x="834" y="929"/>
                    <a:pt x="906" y="858"/>
                    <a:pt x="906" y="762"/>
                  </a:cubicBezTo>
                  <a:lnTo>
                    <a:pt x="906" y="381"/>
                  </a:lnTo>
                  <a:cubicBezTo>
                    <a:pt x="906" y="358"/>
                    <a:pt x="930" y="358"/>
                    <a:pt x="930" y="358"/>
                  </a:cubicBezTo>
                  <a:close/>
                  <a:moveTo>
                    <a:pt x="954" y="0"/>
                  </a:moveTo>
                  <a:cubicBezTo>
                    <a:pt x="739" y="0"/>
                    <a:pt x="596" y="143"/>
                    <a:pt x="596" y="358"/>
                  </a:cubicBezTo>
                  <a:lnTo>
                    <a:pt x="596" y="596"/>
                  </a:lnTo>
                  <a:lnTo>
                    <a:pt x="358" y="596"/>
                  </a:lnTo>
                  <a:cubicBezTo>
                    <a:pt x="144" y="596"/>
                    <a:pt x="1" y="739"/>
                    <a:pt x="1" y="953"/>
                  </a:cubicBezTo>
                  <a:lnTo>
                    <a:pt x="1" y="1477"/>
                  </a:lnTo>
                  <a:cubicBezTo>
                    <a:pt x="1" y="1691"/>
                    <a:pt x="144" y="1834"/>
                    <a:pt x="358" y="1834"/>
                  </a:cubicBezTo>
                  <a:lnTo>
                    <a:pt x="596" y="1834"/>
                  </a:lnTo>
                  <a:lnTo>
                    <a:pt x="596" y="2072"/>
                  </a:lnTo>
                  <a:cubicBezTo>
                    <a:pt x="596" y="2287"/>
                    <a:pt x="739" y="2429"/>
                    <a:pt x="954" y="2429"/>
                  </a:cubicBezTo>
                  <a:lnTo>
                    <a:pt x="1501" y="2429"/>
                  </a:lnTo>
                  <a:cubicBezTo>
                    <a:pt x="1692" y="2429"/>
                    <a:pt x="1858" y="2287"/>
                    <a:pt x="1858" y="2072"/>
                  </a:cubicBezTo>
                  <a:lnTo>
                    <a:pt x="1858" y="1834"/>
                  </a:lnTo>
                  <a:lnTo>
                    <a:pt x="2097" y="1834"/>
                  </a:lnTo>
                  <a:cubicBezTo>
                    <a:pt x="2287" y="1834"/>
                    <a:pt x="2454" y="1691"/>
                    <a:pt x="2454" y="1477"/>
                  </a:cubicBezTo>
                  <a:lnTo>
                    <a:pt x="2454" y="953"/>
                  </a:lnTo>
                  <a:cubicBezTo>
                    <a:pt x="2454" y="762"/>
                    <a:pt x="2263" y="596"/>
                    <a:pt x="2097" y="596"/>
                  </a:cubicBezTo>
                  <a:lnTo>
                    <a:pt x="1858" y="596"/>
                  </a:lnTo>
                  <a:lnTo>
                    <a:pt x="1858" y="358"/>
                  </a:lnTo>
                  <a:cubicBezTo>
                    <a:pt x="1858" y="143"/>
                    <a:pt x="1692" y="0"/>
                    <a:pt x="150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206698" y="3576662"/>
              <a:ext cx="157208" cy="156641"/>
            </a:xfrm>
            <a:custGeom>
              <a:avLst/>
              <a:gdLst/>
              <a:ahLst/>
              <a:cxnLst/>
              <a:rect l="l" t="t" r="r" b="b"/>
              <a:pathLst>
                <a:path w="4716" h="4693" extrusionOk="0">
                  <a:moveTo>
                    <a:pt x="2358" y="287"/>
                  </a:moveTo>
                  <a:cubicBezTo>
                    <a:pt x="3453" y="287"/>
                    <a:pt x="4382" y="1168"/>
                    <a:pt x="4382" y="2311"/>
                  </a:cubicBezTo>
                  <a:cubicBezTo>
                    <a:pt x="4382" y="3454"/>
                    <a:pt x="3501" y="4335"/>
                    <a:pt x="2358" y="4335"/>
                  </a:cubicBezTo>
                  <a:cubicBezTo>
                    <a:pt x="1262" y="4335"/>
                    <a:pt x="333" y="3454"/>
                    <a:pt x="333" y="2311"/>
                  </a:cubicBezTo>
                  <a:cubicBezTo>
                    <a:pt x="333" y="1215"/>
                    <a:pt x="1238" y="287"/>
                    <a:pt x="2358" y="287"/>
                  </a:cubicBezTo>
                  <a:close/>
                  <a:moveTo>
                    <a:pt x="2358" y="1"/>
                  </a:moveTo>
                  <a:cubicBezTo>
                    <a:pt x="1072" y="1"/>
                    <a:pt x="0" y="1025"/>
                    <a:pt x="0" y="2335"/>
                  </a:cubicBezTo>
                  <a:cubicBezTo>
                    <a:pt x="0" y="3621"/>
                    <a:pt x="1048" y="4692"/>
                    <a:pt x="2358" y="4692"/>
                  </a:cubicBezTo>
                  <a:cubicBezTo>
                    <a:pt x="3667" y="4669"/>
                    <a:pt x="4715" y="3621"/>
                    <a:pt x="4715" y="2335"/>
                  </a:cubicBezTo>
                  <a:cubicBezTo>
                    <a:pt x="4715" y="1073"/>
                    <a:pt x="3667" y="1"/>
                    <a:pt x="235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086826" y="3439947"/>
              <a:ext cx="369952" cy="367286"/>
            </a:xfrm>
            <a:custGeom>
              <a:avLst/>
              <a:gdLst/>
              <a:ahLst/>
              <a:cxnLst/>
              <a:rect l="l" t="t" r="r" b="b"/>
              <a:pathLst>
                <a:path w="11098" h="11004" extrusionOk="0">
                  <a:moveTo>
                    <a:pt x="6978" y="334"/>
                  </a:moveTo>
                  <a:cubicBezTo>
                    <a:pt x="7859" y="334"/>
                    <a:pt x="8573" y="1049"/>
                    <a:pt x="8597" y="1954"/>
                  </a:cubicBezTo>
                  <a:lnTo>
                    <a:pt x="8097" y="1954"/>
                  </a:lnTo>
                  <a:cubicBezTo>
                    <a:pt x="8049" y="1358"/>
                    <a:pt x="7573" y="834"/>
                    <a:pt x="6930" y="834"/>
                  </a:cubicBezTo>
                  <a:lnTo>
                    <a:pt x="5001" y="834"/>
                  </a:lnTo>
                  <a:cubicBezTo>
                    <a:pt x="4406" y="834"/>
                    <a:pt x="3906" y="1358"/>
                    <a:pt x="3906" y="1954"/>
                  </a:cubicBezTo>
                  <a:lnTo>
                    <a:pt x="3406" y="1954"/>
                  </a:lnTo>
                  <a:cubicBezTo>
                    <a:pt x="3406" y="1049"/>
                    <a:pt x="4144" y="334"/>
                    <a:pt x="5025" y="334"/>
                  </a:cubicBezTo>
                  <a:close/>
                  <a:moveTo>
                    <a:pt x="4120" y="2263"/>
                  </a:moveTo>
                  <a:cubicBezTo>
                    <a:pt x="4239" y="2263"/>
                    <a:pt x="4358" y="2382"/>
                    <a:pt x="4358" y="2501"/>
                  </a:cubicBezTo>
                  <a:lnTo>
                    <a:pt x="4358" y="2740"/>
                  </a:lnTo>
                  <a:lnTo>
                    <a:pt x="2882" y="2740"/>
                  </a:lnTo>
                  <a:lnTo>
                    <a:pt x="2882" y="2501"/>
                  </a:lnTo>
                  <a:cubicBezTo>
                    <a:pt x="2882" y="2382"/>
                    <a:pt x="3001" y="2263"/>
                    <a:pt x="3120" y="2263"/>
                  </a:cubicBezTo>
                  <a:close/>
                  <a:moveTo>
                    <a:pt x="8835" y="2263"/>
                  </a:moveTo>
                  <a:cubicBezTo>
                    <a:pt x="8954" y="2263"/>
                    <a:pt x="9073" y="2382"/>
                    <a:pt x="9073" y="2501"/>
                  </a:cubicBezTo>
                  <a:lnTo>
                    <a:pt x="9073" y="2740"/>
                  </a:lnTo>
                  <a:lnTo>
                    <a:pt x="7621" y="2740"/>
                  </a:lnTo>
                  <a:lnTo>
                    <a:pt x="7621" y="2501"/>
                  </a:lnTo>
                  <a:cubicBezTo>
                    <a:pt x="7621" y="2382"/>
                    <a:pt x="7740" y="2263"/>
                    <a:pt x="7859" y="2263"/>
                  </a:cubicBezTo>
                  <a:close/>
                  <a:moveTo>
                    <a:pt x="1977" y="6526"/>
                  </a:moveTo>
                  <a:cubicBezTo>
                    <a:pt x="2048" y="6526"/>
                    <a:pt x="2120" y="6597"/>
                    <a:pt x="2120" y="6669"/>
                  </a:cubicBezTo>
                  <a:lnTo>
                    <a:pt x="2120" y="7098"/>
                  </a:lnTo>
                  <a:lnTo>
                    <a:pt x="834" y="7098"/>
                  </a:lnTo>
                  <a:lnTo>
                    <a:pt x="834" y="6669"/>
                  </a:lnTo>
                  <a:cubicBezTo>
                    <a:pt x="834" y="6597"/>
                    <a:pt x="905" y="6526"/>
                    <a:pt x="976" y="6526"/>
                  </a:cubicBezTo>
                  <a:close/>
                  <a:moveTo>
                    <a:pt x="10812" y="9639"/>
                  </a:moveTo>
                  <a:cubicBezTo>
                    <a:pt x="10755" y="9711"/>
                    <a:pt x="10690" y="9777"/>
                    <a:pt x="10620" y="9836"/>
                  </a:cubicBezTo>
                  <a:lnTo>
                    <a:pt x="10621" y="9836"/>
                  </a:lnTo>
                  <a:cubicBezTo>
                    <a:pt x="10717" y="9836"/>
                    <a:pt x="10812" y="9741"/>
                    <a:pt x="10812" y="9646"/>
                  </a:cubicBezTo>
                  <a:lnTo>
                    <a:pt x="10812" y="9639"/>
                  </a:lnTo>
                  <a:close/>
                  <a:moveTo>
                    <a:pt x="6192" y="9836"/>
                  </a:moveTo>
                  <a:cubicBezTo>
                    <a:pt x="6049" y="9979"/>
                    <a:pt x="6120" y="10146"/>
                    <a:pt x="6287" y="10146"/>
                  </a:cubicBezTo>
                  <a:lnTo>
                    <a:pt x="9764" y="10146"/>
                  </a:lnTo>
                  <a:cubicBezTo>
                    <a:pt x="10090" y="10146"/>
                    <a:pt x="10388" y="10030"/>
                    <a:pt x="10620" y="9836"/>
                  </a:cubicBezTo>
                  <a:close/>
                  <a:moveTo>
                    <a:pt x="2286" y="7455"/>
                  </a:moveTo>
                  <a:cubicBezTo>
                    <a:pt x="2453" y="7455"/>
                    <a:pt x="2572" y="7574"/>
                    <a:pt x="2572" y="7717"/>
                  </a:cubicBezTo>
                  <a:lnTo>
                    <a:pt x="2572" y="10336"/>
                  </a:lnTo>
                  <a:cubicBezTo>
                    <a:pt x="2572" y="10479"/>
                    <a:pt x="2453" y="10598"/>
                    <a:pt x="2286" y="10598"/>
                  </a:cubicBezTo>
                  <a:lnTo>
                    <a:pt x="572" y="10598"/>
                  </a:lnTo>
                  <a:cubicBezTo>
                    <a:pt x="429" y="10598"/>
                    <a:pt x="310" y="10479"/>
                    <a:pt x="310" y="10336"/>
                  </a:cubicBezTo>
                  <a:lnTo>
                    <a:pt x="310" y="7717"/>
                  </a:lnTo>
                  <a:cubicBezTo>
                    <a:pt x="310" y="7574"/>
                    <a:pt x="429" y="7455"/>
                    <a:pt x="572" y="7455"/>
                  </a:cubicBezTo>
                  <a:close/>
                  <a:moveTo>
                    <a:pt x="5001" y="1"/>
                  </a:moveTo>
                  <a:cubicBezTo>
                    <a:pt x="3906" y="1"/>
                    <a:pt x="3001" y="858"/>
                    <a:pt x="3001" y="1977"/>
                  </a:cubicBezTo>
                  <a:cubicBezTo>
                    <a:pt x="2739" y="2001"/>
                    <a:pt x="2524" y="2239"/>
                    <a:pt x="2524" y="2549"/>
                  </a:cubicBezTo>
                  <a:lnTo>
                    <a:pt x="2524" y="2787"/>
                  </a:lnTo>
                  <a:lnTo>
                    <a:pt x="2191" y="2787"/>
                  </a:lnTo>
                  <a:cubicBezTo>
                    <a:pt x="1453" y="2787"/>
                    <a:pt x="857" y="3383"/>
                    <a:pt x="857" y="4121"/>
                  </a:cubicBezTo>
                  <a:lnTo>
                    <a:pt x="857" y="6240"/>
                  </a:lnTo>
                  <a:cubicBezTo>
                    <a:pt x="643" y="6288"/>
                    <a:pt x="500" y="6478"/>
                    <a:pt x="500" y="6717"/>
                  </a:cubicBezTo>
                  <a:lnTo>
                    <a:pt x="500" y="7145"/>
                  </a:lnTo>
                  <a:cubicBezTo>
                    <a:pt x="214" y="7193"/>
                    <a:pt x="0" y="7431"/>
                    <a:pt x="0" y="7741"/>
                  </a:cubicBezTo>
                  <a:lnTo>
                    <a:pt x="0" y="10408"/>
                  </a:lnTo>
                  <a:cubicBezTo>
                    <a:pt x="0" y="10717"/>
                    <a:pt x="262" y="11003"/>
                    <a:pt x="595" y="11003"/>
                  </a:cubicBezTo>
                  <a:lnTo>
                    <a:pt x="2334" y="11003"/>
                  </a:lnTo>
                  <a:cubicBezTo>
                    <a:pt x="2643" y="11003"/>
                    <a:pt x="2929" y="10717"/>
                    <a:pt x="2929" y="10408"/>
                  </a:cubicBezTo>
                  <a:lnTo>
                    <a:pt x="2929" y="10098"/>
                  </a:lnTo>
                  <a:lnTo>
                    <a:pt x="5454" y="10098"/>
                  </a:lnTo>
                  <a:cubicBezTo>
                    <a:pt x="5549" y="10098"/>
                    <a:pt x="5596" y="10051"/>
                    <a:pt x="5596" y="9955"/>
                  </a:cubicBezTo>
                  <a:cubicBezTo>
                    <a:pt x="5596" y="9860"/>
                    <a:pt x="5549" y="9812"/>
                    <a:pt x="5454" y="9812"/>
                  </a:cubicBezTo>
                  <a:lnTo>
                    <a:pt x="2929" y="9812"/>
                  </a:lnTo>
                  <a:lnTo>
                    <a:pt x="2929" y="7741"/>
                  </a:lnTo>
                  <a:cubicBezTo>
                    <a:pt x="2929" y="7479"/>
                    <a:pt x="2501" y="7193"/>
                    <a:pt x="2501" y="7193"/>
                  </a:cubicBezTo>
                  <a:lnTo>
                    <a:pt x="2501" y="6740"/>
                  </a:lnTo>
                  <a:cubicBezTo>
                    <a:pt x="2501" y="6478"/>
                    <a:pt x="2286" y="6264"/>
                    <a:pt x="2024" y="6264"/>
                  </a:cubicBezTo>
                  <a:lnTo>
                    <a:pt x="1262" y="6264"/>
                  </a:lnTo>
                  <a:lnTo>
                    <a:pt x="1262" y="4145"/>
                  </a:lnTo>
                  <a:cubicBezTo>
                    <a:pt x="1262" y="3573"/>
                    <a:pt x="1691" y="3144"/>
                    <a:pt x="2262" y="3144"/>
                  </a:cubicBezTo>
                  <a:lnTo>
                    <a:pt x="5430" y="3144"/>
                  </a:lnTo>
                  <a:cubicBezTo>
                    <a:pt x="5501" y="3144"/>
                    <a:pt x="5573" y="3073"/>
                    <a:pt x="5596" y="2978"/>
                  </a:cubicBezTo>
                  <a:cubicBezTo>
                    <a:pt x="5596" y="2906"/>
                    <a:pt x="5549" y="2811"/>
                    <a:pt x="5454" y="2811"/>
                  </a:cubicBezTo>
                  <a:lnTo>
                    <a:pt x="4715" y="2811"/>
                  </a:lnTo>
                  <a:lnTo>
                    <a:pt x="4715" y="2573"/>
                  </a:lnTo>
                  <a:cubicBezTo>
                    <a:pt x="4715" y="2311"/>
                    <a:pt x="4501" y="2073"/>
                    <a:pt x="4263" y="2025"/>
                  </a:cubicBezTo>
                  <a:cubicBezTo>
                    <a:pt x="4263" y="1596"/>
                    <a:pt x="4620" y="1263"/>
                    <a:pt x="5073" y="1263"/>
                  </a:cubicBezTo>
                  <a:lnTo>
                    <a:pt x="7025" y="1263"/>
                  </a:lnTo>
                  <a:cubicBezTo>
                    <a:pt x="7478" y="1263"/>
                    <a:pt x="7835" y="1620"/>
                    <a:pt x="7835" y="2049"/>
                  </a:cubicBezTo>
                  <a:cubicBezTo>
                    <a:pt x="7549" y="2120"/>
                    <a:pt x="7383" y="2335"/>
                    <a:pt x="7383" y="2620"/>
                  </a:cubicBezTo>
                  <a:lnTo>
                    <a:pt x="7383" y="2859"/>
                  </a:lnTo>
                  <a:lnTo>
                    <a:pt x="6311" y="2859"/>
                  </a:lnTo>
                  <a:cubicBezTo>
                    <a:pt x="6216" y="2859"/>
                    <a:pt x="6168" y="2930"/>
                    <a:pt x="6168" y="3001"/>
                  </a:cubicBezTo>
                  <a:cubicBezTo>
                    <a:pt x="6168" y="3097"/>
                    <a:pt x="6216" y="3168"/>
                    <a:pt x="6311" y="3168"/>
                  </a:cubicBezTo>
                  <a:lnTo>
                    <a:pt x="9788" y="3168"/>
                  </a:lnTo>
                  <a:cubicBezTo>
                    <a:pt x="10359" y="3168"/>
                    <a:pt x="10812" y="3597"/>
                    <a:pt x="10812" y="4168"/>
                  </a:cubicBezTo>
                  <a:lnTo>
                    <a:pt x="10812" y="9639"/>
                  </a:lnTo>
                  <a:lnTo>
                    <a:pt x="10812" y="9639"/>
                  </a:lnTo>
                  <a:cubicBezTo>
                    <a:pt x="10991" y="9412"/>
                    <a:pt x="11098" y="9125"/>
                    <a:pt x="11098" y="8812"/>
                  </a:cubicBezTo>
                  <a:lnTo>
                    <a:pt x="11098" y="4192"/>
                  </a:lnTo>
                  <a:cubicBezTo>
                    <a:pt x="11050" y="3383"/>
                    <a:pt x="10455" y="2787"/>
                    <a:pt x="9693" y="2787"/>
                  </a:cubicBezTo>
                  <a:lnTo>
                    <a:pt x="9383" y="2787"/>
                  </a:lnTo>
                  <a:lnTo>
                    <a:pt x="9383" y="2549"/>
                  </a:lnTo>
                  <a:cubicBezTo>
                    <a:pt x="9383" y="2263"/>
                    <a:pt x="9169" y="2025"/>
                    <a:pt x="8907" y="1977"/>
                  </a:cubicBezTo>
                  <a:cubicBezTo>
                    <a:pt x="8907" y="906"/>
                    <a:pt x="8002" y="1"/>
                    <a:pt x="690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69"/>
          <p:cNvGrpSpPr/>
          <p:nvPr/>
        </p:nvGrpSpPr>
        <p:grpSpPr>
          <a:xfrm>
            <a:off x="1416446" y="3367218"/>
            <a:ext cx="292981" cy="368821"/>
            <a:chOff x="1462828" y="3439180"/>
            <a:chExt cx="292981" cy="368821"/>
          </a:xfrm>
        </p:grpSpPr>
        <p:sp>
          <p:nvSpPr>
            <p:cNvPr id="6669" name="Google Shape;6669;p69"/>
            <p:cNvSpPr/>
            <p:nvPr/>
          </p:nvSpPr>
          <p:spPr>
            <a:xfrm>
              <a:off x="1496963" y="3443919"/>
              <a:ext cx="254879" cy="357740"/>
            </a:xfrm>
            <a:custGeom>
              <a:avLst/>
              <a:gdLst/>
              <a:ahLst/>
              <a:cxnLst/>
              <a:rect l="l" t="t" r="r" b="b"/>
              <a:pathLst>
                <a:path w="7646" h="10718" extrusionOk="0">
                  <a:moveTo>
                    <a:pt x="3645" y="6002"/>
                  </a:moveTo>
                  <a:cubicBezTo>
                    <a:pt x="2287" y="6002"/>
                    <a:pt x="1168" y="4883"/>
                    <a:pt x="1168" y="3525"/>
                  </a:cubicBezTo>
                  <a:cubicBezTo>
                    <a:pt x="1168" y="2144"/>
                    <a:pt x="2263" y="1049"/>
                    <a:pt x="3645" y="1049"/>
                  </a:cubicBezTo>
                  <a:cubicBezTo>
                    <a:pt x="5026" y="1049"/>
                    <a:pt x="6121" y="2144"/>
                    <a:pt x="6121" y="3525"/>
                  </a:cubicBezTo>
                  <a:cubicBezTo>
                    <a:pt x="6121" y="4883"/>
                    <a:pt x="4978" y="6002"/>
                    <a:pt x="3645" y="6002"/>
                  </a:cubicBezTo>
                  <a:close/>
                  <a:moveTo>
                    <a:pt x="6812" y="1"/>
                  </a:moveTo>
                  <a:lnTo>
                    <a:pt x="1" y="1"/>
                  </a:lnTo>
                  <a:lnTo>
                    <a:pt x="1" y="10717"/>
                  </a:lnTo>
                  <a:lnTo>
                    <a:pt x="6812" y="10717"/>
                  </a:lnTo>
                  <a:cubicBezTo>
                    <a:pt x="7241" y="10717"/>
                    <a:pt x="7645" y="10360"/>
                    <a:pt x="7645" y="9884"/>
                  </a:cubicBezTo>
                  <a:lnTo>
                    <a:pt x="7645" y="811"/>
                  </a:lnTo>
                  <a:cubicBezTo>
                    <a:pt x="7645" y="358"/>
                    <a:pt x="7241" y="1"/>
                    <a:pt x="6812" y="1"/>
                  </a:cubicBezTo>
                  <a:close/>
                  <a:moveTo>
                    <a:pt x="1335" y="6907"/>
                  </a:moveTo>
                  <a:lnTo>
                    <a:pt x="5931" y="6907"/>
                  </a:lnTo>
                  <a:cubicBezTo>
                    <a:pt x="6145" y="6907"/>
                    <a:pt x="6336" y="7098"/>
                    <a:pt x="6336" y="7312"/>
                  </a:cubicBezTo>
                  <a:lnTo>
                    <a:pt x="6336" y="7431"/>
                  </a:lnTo>
                  <a:cubicBezTo>
                    <a:pt x="6336" y="7622"/>
                    <a:pt x="6145" y="7812"/>
                    <a:pt x="5931" y="7812"/>
                  </a:cubicBezTo>
                  <a:lnTo>
                    <a:pt x="1335" y="7812"/>
                  </a:lnTo>
                  <a:cubicBezTo>
                    <a:pt x="1120" y="7812"/>
                    <a:pt x="930" y="7622"/>
                    <a:pt x="930" y="7431"/>
                  </a:cubicBezTo>
                  <a:lnTo>
                    <a:pt x="930" y="7312"/>
                  </a:lnTo>
                  <a:cubicBezTo>
                    <a:pt x="930" y="7074"/>
                    <a:pt x="1120" y="6907"/>
                    <a:pt x="1335" y="690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1527931" y="3674458"/>
              <a:ext cx="180242" cy="30240"/>
            </a:xfrm>
            <a:custGeom>
              <a:avLst/>
              <a:gdLst/>
              <a:ahLst/>
              <a:cxnLst/>
              <a:rect l="l" t="t" r="r" b="b"/>
              <a:pathLst>
                <a:path w="5407" h="906" extrusionOk="0">
                  <a:moveTo>
                    <a:pt x="5002" y="0"/>
                  </a:moveTo>
                  <a:lnTo>
                    <a:pt x="406" y="0"/>
                  </a:lnTo>
                  <a:cubicBezTo>
                    <a:pt x="191" y="0"/>
                    <a:pt x="1" y="191"/>
                    <a:pt x="1" y="405"/>
                  </a:cubicBezTo>
                  <a:lnTo>
                    <a:pt x="1" y="524"/>
                  </a:lnTo>
                  <a:cubicBezTo>
                    <a:pt x="1" y="715"/>
                    <a:pt x="191" y="905"/>
                    <a:pt x="406" y="905"/>
                  </a:cubicBezTo>
                  <a:lnTo>
                    <a:pt x="5002" y="905"/>
                  </a:lnTo>
                  <a:cubicBezTo>
                    <a:pt x="5216" y="905"/>
                    <a:pt x="5407" y="715"/>
                    <a:pt x="5407" y="524"/>
                  </a:cubicBezTo>
                  <a:lnTo>
                    <a:pt x="5407" y="405"/>
                  </a:lnTo>
                  <a:cubicBezTo>
                    <a:pt x="5359" y="167"/>
                    <a:pt x="5216" y="0"/>
                    <a:pt x="5002"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1468395" y="3443919"/>
              <a:ext cx="29401" cy="357740"/>
            </a:xfrm>
            <a:custGeom>
              <a:avLst/>
              <a:gdLst/>
              <a:ahLst/>
              <a:cxnLst/>
              <a:rect l="l" t="t" r="r" b="b"/>
              <a:pathLst>
                <a:path w="882" h="10718" extrusionOk="0">
                  <a:moveTo>
                    <a:pt x="882" y="10717"/>
                  </a:moveTo>
                  <a:lnTo>
                    <a:pt x="882" y="1"/>
                  </a:lnTo>
                  <a:lnTo>
                    <a:pt x="834" y="1"/>
                  </a:lnTo>
                  <a:cubicBezTo>
                    <a:pt x="405" y="1"/>
                    <a:pt x="1" y="358"/>
                    <a:pt x="1" y="834"/>
                  </a:cubicBezTo>
                  <a:lnTo>
                    <a:pt x="1" y="9932"/>
                  </a:lnTo>
                  <a:cubicBezTo>
                    <a:pt x="48" y="10336"/>
                    <a:pt x="405" y="10717"/>
                    <a:pt x="882" y="1071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1535865" y="3478899"/>
              <a:ext cx="165175" cy="165386"/>
            </a:xfrm>
            <a:custGeom>
              <a:avLst/>
              <a:gdLst/>
              <a:ahLst/>
              <a:cxnLst/>
              <a:rect l="l" t="t" r="r" b="b"/>
              <a:pathLst>
                <a:path w="4955" h="4955" extrusionOk="0">
                  <a:moveTo>
                    <a:pt x="2478" y="4954"/>
                  </a:moveTo>
                  <a:cubicBezTo>
                    <a:pt x="3811" y="4954"/>
                    <a:pt x="4954" y="3835"/>
                    <a:pt x="4954" y="2477"/>
                  </a:cubicBezTo>
                  <a:cubicBezTo>
                    <a:pt x="4954" y="1144"/>
                    <a:pt x="3859" y="1"/>
                    <a:pt x="2478" y="1"/>
                  </a:cubicBezTo>
                  <a:cubicBezTo>
                    <a:pt x="1144" y="1"/>
                    <a:pt x="1" y="1096"/>
                    <a:pt x="1" y="2477"/>
                  </a:cubicBezTo>
                  <a:cubicBezTo>
                    <a:pt x="1" y="3811"/>
                    <a:pt x="1120" y="4954"/>
                    <a:pt x="2478" y="4954"/>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1605735" y="3478899"/>
              <a:ext cx="94505" cy="165386"/>
            </a:xfrm>
            <a:custGeom>
              <a:avLst/>
              <a:gdLst/>
              <a:ahLst/>
              <a:cxnLst/>
              <a:rect l="l" t="t" r="r" b="b"/>
              <a:pathLst>
                <a:path w="2835" h="4955" extrusionOk="0">
                  <a:moveTo>
                    <a:pt x="2834" y="2477"/>
                  </a:moveTo>
                  <a:cubicBezTo>
                    <a:pt x="2834" y="1096"/>
                    <a:pt x="1715" y="1"/>
                    <a:pt x="358" y="1"/>
                  </a:cubicBezTo>
                  <a:cubicBezTo>
                    <a:pt x="239" y="1"/>
                    <a:pt x="120" y="1"/>
                    <a:pt x="0" y="25"/>
                  </a:cubicBezTo>
                  <a:cubicBezTo>
                    <a:pt x="1191" y="215"/>
                    <a:pt x="2120" y="1215"/>
                    <a:pt x="2120" y="2477"/>
                  </a:cubicBezTo>
                  <a:cubicBezTo>
                    <a:pt x="2120" y="3716"/>
                    <a:pt x="1191" y="4740"/>
                    <a:pt x="0" y="4907"/>
                  </a:cubicBezTo>
                  <a:cubicBezTo>
                    <a:pt x="120" y="4954"/>
                    <a:pt x="239" y="4954"/>
                    <a:pt x="358" y="4954"/>
                  </a:cubicBezTo>
                  <a:cubicBezTo>
                    <a:pt x="1715" y="4954"/>
                    <a:pt x="2834" y="3835"/>
                    <a:pt x="2834" y="247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1697040" y="3443152"/>
              <a:ext cx="53203" cy="358508"/>
            </a:xfrm>
            <a:custGeom>
              <a:avLst/>
              <a:gdLst/>
              <a:ahLst/>
              <a:cxnLst/>
              <a:rect l="l" t="t" r="r" b="b"/>
              <a:pathLst>
                <a:path w="1596" h="10741" extrusionOk="0">
                  <a:moveTo>
                    <a:pt x="1596" y="9907"/>
                  </a:moveTo>
                  <a:lnTo>
                    <a:pt x="1596" y="834"/>
                  </a:lnTo>
                  <a:cubicBezTo>
                    <a:pt x="1596" y="381"/>
                    <a:pt x="1239" y="0"/>
                    <a:pt x="762" y="0"/>
                  </a:cubicBezTo>
                  <a:lnTo>
                    <a:pt x="0" y="0"/>
                  </a:lnTo>
                  <a:cubicBezTo>
                    <a:pt x="453" y="0"/>
                    <a:pt x="810" y="357"/>
                    <a:pt x="810" y="834"/>
                  </a:cubicBezTo>
                  <a:lnTo>
                    <a:pt x="810" y="9907"/>
                  </a:lnTo>
                  <a:cubicBezTo>
                    <a:pt x="810" y="10359"/>
                    <a:pt x="453" y="10740"/>
                    <a:pt x="0" y="10740"/>
                  </a:cubicBezTo>
                  <a:lnTo>
                    <a:pt x="762" y="10740"/>
                  </a:lnTo>
                  <a:cubicBezTo>
                    <a:pt x="1239" y="10740"/>
                    <a:pt x="1596" y="10359"/>
                    <a:pt x="1596" y="990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1666071" y="3673657"/>
              <a:ext cx="40502" cy="30240"/>
            </a:xfrm>
            <a:custGeom>
              <a:avLst/>
              <a:gdLst/>
              <a:ahLst/>
              <a:cxnLst/>
              <a:rect l="l" t="t" r="r" b="b"/>
              <a:pathLst>
                <a:path w="1215" h="906" extrusionOk="0">
                  <a:moveTo>
                    <a:pt x="1215" y="381"/>
                  </a:moveTo>
                  <a:cubicBezTo>
                    <a:pt x="1215" y="191"/>
                    <a:pt x="1048" y="0"/>
                    <a:pt x="834" y="0"/>
                  </a:cubicBezTo>
                  <a:lnTo>
                    <a:pt x="0" y="0"/>
                  </a:lnTo>
                  <a:cubicBezTo>
                    <a:pt x="215" y="0"/>
                    <a:pt x="381" y="191"/>
                    <a:pt x="381" y="381"/>
                  </a:cubicBezTo>
                  <a:lnTo>
                    <a:pt x="381" y="500"/>
                  </a:lnTo>
                  <a:cubicBezTo>
                    <a:pt x="381" y="715"/>
                    <a:pt x="215" y="905"/>
                    <a:pt x="0" y="905"/>
                  </a:cubicBezTo>
                  <a:lnTo>
                    <a:pt x="810" y="905"/>
                  </a:lnTo>
                  <a:cubicBezTo>
                    <a:pt x="1001" y="905"/>
                    <a:pt x="1191" y="715"/>
                    <a:pt x="1191" y="500"/>
                  </a:cubicBezTo>
                  <a:lnTo>
                    <a:pt x="1191" y="38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1555733" y="3727695"/>
              <a:ext cx="124673" cy="10380"/>
            </a:xfrm>
            <a:custGeom>
              <a:avLst/>
              <a:gdLst/>
              <a:ahLst/>
              <a:cxnLst/>
              <a:rect l="l" t="t" r="r" b="b"/>
              <a:pathLst>
                <a:path w="3740" h="311" extrusionOk="0">
                  <a:moveTo>
                    <a:pt x="191" y="1"/>
                  </a:moveTo>
                  <a:cubicBezTo>
                    <a:pt x="95" y="1"/>
                    <a:pt x="24" y="48"/>
                    <a:pt x="0" y="144"/>
                  </a:cubicBezTo>
                  <a:cubicBezTo>
                    <a:pt x="0" y="239"/>
                    <a:pt x="72" y="310"/>
                    <a:pt x="167" y="310"/>
                  </a:cubicBezTo>
                  <a:lnTo>
                    <a:pt x="3525" y="310"/>
                  </a:lnTo>
                  <a:cubicBezTo>
                    <a:pt x="3620" y="310"/>
                    <a:pt x="3668" y="263"/>
                    <a:pt x="3691" y="167"/>
                  </a:cubicBezTo>
                  <a:cubicBezTo>
                    <a:pt x="3739" y="72"/>
                    <a:pt x="3668" y="1"/>
                    <a:pt x="354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1555733" y="3756299"/>
              <a:ext cx="124673" cy="11181"/>
            </a:xfrm>
            <a:custGeom>
              <a:avLst/>
              <a:gdLst/>
              <a:ahLst/>
              <a:cxnLst/>
              <a:rect l="l" t="t" r="r" b="b"/>
              <a:pathLst>
                <a:path w="3740" h="335" extrusionOk="0">
                  <a:moveTo>
                    <a:pt x="191" y="1"/>
                  </a:moveTo>
                  <a:cubicBezTo>
                    <a:pt x="95" y="1"/>
                    <a:pt x="24" y="49"/>
                    <a:pt x="0" y="144"/>
                  </a:cubicBezTo>
                  <a:cubicBezTo>
                    <a:pt x="0" y="239"/>
                    <a:pt x="72" y="334"/>
                    <a:pt x="167" y="334"/>
                  </a:cubicBezTo>
                  <a:lnTo>
                    <a:pt x="3525" y="334"/>
                  </a:lnTo>
                  <a:cubicBezTo>
                    <a:pt x="3620" y="334"/>
                    <a:pt x="3668" y="263"/>
                    <a:pt x="3691" y="168"/>
                  </a:cubicBezTo>
                  <a:cubicBezTo>
                    <a:pt x="3739" y="49"/>
                    <a:pt x="3668" y="1"/>
                    <a:pt x="354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1531098" y="3474126"/>
              <a:ext cx="174709" cy="174931"/>
            </a:xfrm>
            <a:custGeom>
              <a:avLst/>
              <a:gdLst/>
              <a:ahLst/>
              <a:cxnLst/>
              <a:rect l="l" t="t" r="r" b="b"/>
              <a:pathLst>
                <a:path w="5241" h="5241" extrusionOk="0">
                  <a:moveTo>
                    <a:pt x="2621" y="334"/>
                  </a:moveTo>
                  <a:cubicBezTo>
                    <a:pt x="2811" y="334"/>
                    <a:pt x="3002" y="596"/>
                    <a:pt x="3168" y="1096"/>
                  </a:cubicBezTo>
                  <a:lnTo>
                    <a:pt x="2049" y="1096"/>
                  </a:lnTo>
                  <a:cubicBezTo>
                    <a:pt x="2216" y="596"/>
                    <a:pt x="2454" y="334"/>
                    <a:pt x="2621" y="334"/>
                  </a:cubicBezTo>
                  <a:close/>
                  <a:moveTo>
                    <a:pt x="3192" y="382"/>
                  </a:moveTo>
                  <a:lnTo>
                    <a:pt x="3192" y="382"/>
                  </a:lnTo>
                  <a:cubicBezTo>
                    <a:pt x="3645" y="525"/>
                    <a:pt x="4026" y="763"/>
                    <a:pt x="4311" y="1096"/>
                  </a:cubicBezTo>
                  <a:lnTo>
                    <a:pt x="3478" y="1096"/>
                  </a:lnTo>
                  <a:cubicBezTo>
                    <a:pt x="3406" y="834"/>
                    <a:pt x="3311" y="596"/>
                    <a:pt x="3192" y="382"/>
                  </a:cubicBezTo>
                  <a:close/>
                  <a:moveTo>
                    <a:pt x="2025" y="406"/>
                  </a:moveTo>
                  <a:lnTo>
                    <a:pt x="2025" y="406"/>
                  </a:lnTo>
                  <a:cubicBezTo>
                    <a:pt x="1906" y="596"/>
                    <a:pt x="1811" y="834"/>
                    <a:pt x="1739" y="1120"/>
                  </a:cubicBezTo>
                  <a:lnTo>
                    <a:pt x="906" y="1120"/>
                  </a:lnTo>
                  <a:cubicBezTo>
                    <a:pt x="1192" y="763"/>
                    <a:pt x="1573" y="525"/>
                    <a:pt x="2025" y="406"/>
                  </a:cubicBezTo>
                  <a:close/>
                  <a:moveTo>
                    <a:pt x="1668" y="1430"/>
                  </a:moveTo>
                  <a:cubicBezTo>
                    <a:pt x="1620" y="1763"/>
                    <a:pt x="1573" y="2120"/>
                    <a:pt x="1549" y="2478"/>
                  </a:cubicBezTo>
                  <a:lnTo>
                    <a:pt x="334" y="2478"/>
                  </a:lnTo>
                  <a:cubicBezTo>
                    <a:pt x="334" y="2073"/>
                    <a:pt x="453" y="1716"/>
                    <a:pt x="668" y="1430"/>
                  </a:cubicBezTo>
                  <a:close/>
                  <a:moveTo>
                    <a:pt x="3240" y="1430"/>
                  </a:moveTo>
                  <a:cubicBezTo>
                    <a:pt x="3311" y="1716"/>
                    <a:pt x="3359" y="2073"/>
                    <a:pt x="3359" y="2478"/>
                  </a:cubicBezTo>
                  <a:lnTo>
                    <a:pt x="1858" y="2478"/>
                  </a:lnTo>
                  <a:cubicBezTo>
                    <a:pt x="1858" y="2073"/>
                    <a:pt x="1906" y="1716"/>
                    <a:pt x="1978" y="1430"/>
                  </a:cubicBezTo>
                  <a:close/>
                  <a:moveTo>
                    <a:pt x="4549" y="1430"/>
                  </a:moveTo>
                  <a:cubicBezTo>
                    <a:pt x="4740" y="1716"/>
                    <a:pt x="4859" y="2073"/>
                    <a:pt x="4883" y="2478"/>
                  </a:cubicBezTo>
                  <a:lnTo>
                    <a:pt x="3668" y="2478"/>
                  </a:lnTo>
                  <a:cubicBezTo>
                    <a:pt x="3668" y="2120"/>
                    <a:pt x="3597" y="1763"/>
                    <a:pt x="3549" y="1430"/>
                  </a:cubicBezTo>
                  <a:close/>
                  <a:moveTo>
                    <a:pt x="1525" y="2763"/>
                  </a:moveTo>
                  <a:cubicBezTo>
                    <a:pt x="1525" y="3121"/>
                    <a:pt x="1573" y="3478"/>
                    <a:pt x="1644" y="3811"/>
                  </a:cubicBezTo>
                  <a:lnTo>
                    <a:pt x="668" y="3811"/>
                  </a:lnTo>
                  <a:cubicBezTo>
                    <a:pt x="453" y="3478"/>
                    <a:pt x="334" y="3144"/>
                    <a:pt x="311" y="2763"/>
                  </a:cubicBezTo>
                  <a:close/>
                  <a:moveTo>
                    <a:pt x="3359" y="2763"/>
                  </a:moveTo>
                  <a:cubicBezTo>
                    <a:pt x="3359" y="3144"/>
                    <a:pt x="3311" y="3502"/>
                    <a:pt x="3240" y="3811"/>
                  </a:cubicBezTo>
                  <a:lnTo>
                    <a:pt x="1954" y="3811"/>
                  </a:lnTo>
                  <a:cubicBezTo>
                    <a:pt x="1906" y="3502"/>
                    <a:pt x="1835" y="3144"/>
                    <a:pt x="1835" y="2763"/>
                  </a:cubicBezTo>
                  <a:close/>
                  <a:moveTo>
                    <a:pt x="4883" y="2763"/>
                  </a:moveTo>
                  <a:cubicBezTo>
                    <a:pt x="4883" y="3144"/>
                    <a:pt x="4764" y="3478"/>
                    <a:pt x="4549" y="3811"/>
                  </a:cubicBezTo>
                  <a:lnTo>
                    <a:pt x="3549" y="3811"/>
                  </a:lnTo>
                  <a:cubicBezTo>
                    <a:pt x="3597" y="3478"/>
                    <a:pt x="3645" y="3121"/>
                    <a:pt x="3668" y="2763"/>
                  </a:cubicBezTo>
                  <a:close/>
                  <a:moveTo>
                    <a:pt x="4311" y="4097"/>
                  </a:moveTo>
                  <a:cubicBezTo>
                    <a:pt x="4026" y="4454"/>
                    <a:pt x="3645" y="4692"/>
                    <a:pt x="3192" y="4811"/>
                  </a:cubicBezTo>
                  <a:cubicBezTo>
                    <a:pt x="3311" y="4645"/>
                    <a:pt x="3406" y="4407"/>
                    <a:pt x="3478" y="4097"/>
                  </a:cubicBezTo>
                  <a:close/>
                  <a:moveTo>
                    <a:pt x="1739" y="4145"/>
                  </a:moveTo>
                  <a:cubicBezTo>
                    <a:pt x="1811" y="4407"/>
                    <a:pt x="1906" y="4645"/>
                    <a:pt x="2025" y="4835"/>
                  </a:cubicBezTo>
                  <a:cubicBezTo>
                    <a:pt x="1573" y="4692"/>
                    <a:pt x="1192" y="4454"/>
                    <a:pt x="906" y="4145"/>
                  </a:cubicBezTo>
                  <a:close/>
                  <a:moveTo>
                    <a:pt x="3192" y="4145"/>
                  </a:moveTo>
                  <a:cubicBezTo>
                    <a:pt x="3002" y="4621"/>
                    <a:pt x="2763" y="4907"/>
                    <a:pt x="2621" y="4907"/>
                  </a:cubicBezTo>
                  <a:cubicBezTo>
                    <a:pt x="2454" y="4907"/>
                    <a:pt x="2239" y="4645"/>
                    <a:pt x="2097" y="4145"/>
                  </a:cubicBezTo>
                  <a:close/>
                  <a:moveTo>
                    <a:pt x="2621" y="1"/>
                  </a:moveTo>
                  <a:cubicBezTo>
                    <a:pt x="1168" y="1"/>
                    <a:pt x="1" y="1168"/>
                    <a:pt x="1" y="2620"/>
                  </a:cubicBezTo>
                  <a:cubicBezTo>
                    <a:pt x="1" y="4073"/>
                    <a:pt x="1168" y="5240"/>
                    <a:pt x="2621" y="5240"/>
                  </a:cubicBezTo>
                  <a:cubicBezTo>
                    <a:pt x="4073" y="5240"/>
                    <a:pt x="5240" y="4073"/>
                    <a:pt x="5240" y="2620"/>
                  </a:cubicBezTo>
                  <a:cubicBezTo>
                    <a:pt x="5240" y="1168"/>
                    <a:pt x="4073" y="1"/>
                    <a:pt x="262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1523164" y="3669685"/>
              <a:ext cx="189776" cy="40554"/>
            </a:xfrm>
            <a:custGeom>
              <a:avLst/>
              <a:gdLst/>
              <a:ahLst/>
              <a:cxnLst/>
              <a:rect l="l" t="t" r="r" b="b"/>
              <a:pathLst>
                <a:path w="5693" h="1215" extrusionOk="0">
                  <a:moveTo>
                    <a:pt x="549" y="0"/>
                  </a:moveTo>
                  <a:cubicBezTo>
                    <a:pt x="239" y="0"/>
                    <a:pt x="1" y="238"/>
                    <a:pt x="1" y="548"/>
                  </a:cubicBezTo>
                  <a:lnTo>
                    <a:pt x="1" y="1048"/>
                  </a:lnTo>
                  <a:cubicBezTo>
                    <a:pt x="1" y="1143"/>
                    <a:pt x="96" y="1215"/>
                    <a:pt x="167" y="1215"/>
                  </a:cubicBezTo>
                  <a:lnTo>
                    <a:pt x="2597" y="1215"/>
                  </a:lnTo>
                  <a:cubicBezTo>
                    <a:pt x="2597" y="1215"/>
                    <a:pt x="2620" y="1215"/>
                    <a:pt x="2620" y="1191"/>
                  </a:cubicBezTo>
                  <a:cubicBezTo>
                    <a:pt x="2763" y="1048"/>
                    <a:pt x="2644" y="905"/>
                    <a:pt x="2525" y="905"/>
                  </a:cubicBezTo>
                  <a:lnTo>
                    <a:pt x="525" y="905"/>
                  </a:lnTo>
                  <a:cubicBezTo>
                    <a:pt x="406" y="905"/>
                    <a:pt x="334" y="810"/>
                    <a:pt x="334" y="691"/>
                  </a:cubicBezTo>
                  <a:lnTo>
                    <a:pt x="334" y="548"/>
                  </a:lnTo>
                  <a:cubicBezTo>
                    <a:pt x="334" y="429"/>
                    <a:pt x="406" y="334"/>
                    <a:pt x="525" y="334"/>
                  </a:cubicBezTo>
                  <a:lnTo>
                    <a:pt x="5145" y="334"/>
                  </a:lnTo>
                  <a:cubicBezTo>
                    <a:pt x="5264" y="334"/>
                    <a:pt x="5359" y="429"/>
                    <a:pt x="5359" y="548"/>
                  </a:cubicBezTo>
                  <a:lnTo>
                    <a:pt x="5359" y="715"/>
                  </a:lnTo>
                  <a:cubicBezTo>
                    <a:pt x="5359" y="810"/>
                    <a:pt x="5264" y="905"/>
                    <a:pt x="5169" y="905"/>
                  </a:cubicBezTo>
                  <a:lnTo>
                    <a:pt x="3287" y="905"/>
                  </a:lnTo>
                  <a:cubicBezTo>
                    <a:pt x="3216" y="905"/>
                    <a:pt x="3192" y="929"/>
                    <a:pt x="3168" y="953"/>
                  </a:cubicBezTo>
                  <a:cubicBezTo>
                    <a:pt x="3073" y="1072"/>
                    <a:pt x="3168" y="1215"/>
                    <a:pt x="3287" y="1215"/>
                  </a:cubicBezTo>
                  <a:lnTo>
                    <a:pt x="5145" y="1215"/>
                  </a:lnTo>
                  <a:cubicBezTo>
                    <a:pt x="5454" y="1191"/>
                    <a:pt x="5692" y="953"/>
                    <a:pt x="5692" y="667"/>
                  </a:cubicBezTo>
                  <a:lnTo>
                    <a:pt x="5692" y="548"/>
                  </a:lnTo>
                  <a:cubicBezTo>
                    <a:pt x="5692" y="238"/>
                    <a:pt x="5454" y="0"/>
                    <a:pt x="514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1462828" y="3439180"/>
              <a:ext cx="292981" cy="368821"/>
            </a:xfrm>
            <a:custGeom>
              <a:avLst/>
              <a:gdLst/>
              <a:ahLst/>
              <a:cxnLst/>
              <a:rect l="l" t="t" r="r" b="b"/>
              <a:pathLst>
                <a:path w="8789" h="11050" extrusionOk="0">
                  <a:moveTo>
                    <a:pt x="858" y="310"/>
                  </a:moveTo>
                  <a:lnTo>
                    <a:pt x="858" y="10669"/>
                  </a:lnTo>
                  <a:cubicBezTo>
                    <a:pt x="572" y="10621"/>
                    <a:pt x="358" y="10359"/>
                    <a:pt x="358" y="10026"/>
                  </a:cubicBezTo>
                  <a:lnTo>
                    <a:pt x="358" y="953"/>
                  </a:lnTo>
                  <a:cubicBezTo>
                    <a:pt x="358" y="619"/>
                    <a:pt x="572" y="357"/>
                    <a:pt x="858" y="310"/>
                  </a:cubicBezTo>
                  <a:close/>
                  <a:moveTo>
                    <a:pt x="977" y="0"/>
                  </a:moveTo>
                  <a:cubicBezTo>
                    <a:pt x="430" y="0"/>
                    <a:pt x="1" y="453"/>
                    <a:pt x="1" y="976"/>
                  </a:cubicBezTo>
                  <a:lnTo>
                    <a:pt x="1" y="10074"/>
                  </a:lnTo>
                  <a:cubicBezTo>
                    <a:pt x="1" y="10597"/>
                    <a:pt x="430" y="11050"/>
                    <a:pt x="977" y="11050"/>
                  </a:cubicBezTo>
                  <a:lnTo>
                    <a:pt x="7788" y="11050"/>
                  </a:lnTo>
                  <a:cubicBezTo>
                    <a:pt x="8336" y="11050"/>
                    <a:pt x="8788" y="10597"/>
                    <a:pt x="8788" y="10074"/>
                  </a:cubicBezTo>
                  <a:lnTo>
                    <a:pt x="8788" y="6263"/>
                  </a:lnTo>
                  <a:cubicBezTo>
                    <a:pt x="8788" y="6168"/>
                    <a:pt x="8717" y="6097"/>
                    <a:pt x="8622" y="6073"/>
                  </a:cubicBezTo>
                  <a:cubicBezTo>
                    <a:pt x="8550" y="6073"/>
                    <a:pt x="8455" y="6144"/>
                    <a:pt x="8455" y="6216"/>
                  </a:cubicBezTo>
                  <a:lnTo>
                    <a:pt x="8455" y="10002"/>
                  </a:lnTo>
                  <a:cubicBezTo>
                    <a:pt x="8455" y="10359"/>
                    <a:pt x="8145" y="10645"/>
                    <a:pt x="7788" y="10645"/>
                  </a:cubicBezTo>
                  <a:lnTo>
                    <a:pt x="1168" y="10645"/>
                  </a:lnTo>
                  <a:lnTo>
                    <a:pt x="1168" y="310"/>
                  </a:lnTo>
                  <a:lnTo>
                    <a:pt x="8265" y="310"/>
                  </a:lnTo>
                  <a:cubicBezTo>
                    <a:pt x="8360" y="310"/>
                    <a:pt x="8455" y="381"/>
                    <a:pt x="8455" y="476"/>
                  </a:cubicBezTo>
                  <a:lnTo>
                    <a:pt x="8479" y="5596"/>
                  </a:lnTo>
                  <a:cubicBezTo>
                    <a:pt x="8532" y="5650"/>
                    <a:pt x="8588" y="5673"/>
                    <a:pt x="8638" y="5673"/>
                  </a:cubicBezTo>
                  <a:cubicBezTo>
                    <a:pt x="8723" y="5673"/>
                    <a:pt x="8788" y="5606"/>
                    <a:pt x="8788" y="5501"/>
                  </a:cubicBezTo>
                  <a:lnTo>
                    <a:pt x="8788" y="976"/>
                  </a:lnTo>
                  <a:cubicBezTo>
                    <a:pt x="8788" y="453"/>
                    <a:pt x="8336" y="0"/>
                    <a:pt x="778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69"/>
          <p:cNvGrpSpPr/>
          <p:nvPr/>
        </p:nvGrpSpPr>
        <p:grpSpPr>
          <a:xfrm>
            <a:off x="6682185" y="3400944"/>
            <a:ext cx="372352" cy="306839"/>
            <a:chOff x="6696723" y="3463011"/>
            <a:chExt cx="372352" cy="306839"/>
          </a:xfrm>
        </p:grpSpPr>
        <p:sp>
          <p:nvSpPr>
            <p:cNvPr id="6682" name="Google Shape;6682;p69"/>
            <p:cNvSpPr/>
            <p:nvPr/>
          </p:nvSpPr>
          <p:spPr>
            <a:xfrm>
              <a:off x="6714990" y="3555200"/>
              <a:ext cx="337417" cy="109745"/>
            </a:xfrm>
            <a:custGeom>
              <a:avLst/>
              <a:gdLst/>
              <a:ahLst/>
              <a:cxnLst/>
              <a:rect l="l" t="t" r="r" b="b"/>
              <a:pathLst>
                <a:path w="10122" h="3288" extrusionOk="0">
                  <a:moveTo>
                    <a:pt x="8431" y="1501"/>
                  </a:moveTo>
                  <a:lnTo>
                    <a:pt x="9669" y="930"/>
                  </a:lnTo>
                  <a:cubicBezTo>
                    <a:pt x="9383" y="477"/>
                    <a:pt x="8907" y="191"/>
                    <a:pt x="8193" y="191"/>
                  </a:cubicBezTo>
                  <a:lnTo>
                    <a:pt x="4359" y="1"/>
                  </a:lnTo>
                  <a:lnTo>
                    <a:pt x="1191" y="191"/>
                  </a:lnTo>
                  <a:cubicBezTo>
                    <a:pt x="715" y="215"/>
                    <a:pt x="334" y="477"/>
                    <a:pt x="120" y="930"/>
                  </a:cubicBezTo>
                  <a:lnTo>
                    <a:pt x="929" y="1477"/>
                  </a:lnTo>
                  <a:lnTo>
                    <a:pt x="1" y="2025"/>
                  </a:lnTo>
                  <a:lnTo>
                    <a:pt x="1" y="2906"/>
                  </a:lnTo>
                  <a:lnTo>
                    <a:pt x="4906" y="3287"/>
                  </a:lnTo>
                  <a:lnTo>
                    <a:pt x="9264" y="2906"/>
                  </a:lnTo>
                  <a:cubicBezTo>
                    <a:pt x="9288" y="2716"/>
                    <a:pt x="9431" y="2597"/>
                    <a:pt x="9622" y="2597"/>
                  </a:cubicBezTo>
                  <a:lnTo>
                    <a:pt x="10098" y="2597"/>
                  </a:lnTo>
                  <a:lnTo>
                    <a:pt x="10122" y="2597"/>
                  </a:lnTo>
                  <a:cubicBezTo>
                    <a:pt x="10122" y="2382"/>
                    <a:pt x="10098" y="2216"/>
                    <a:pt x="10074" y="202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6714990" y="3652195"/>
              <a:ext cx="336617" cy="79505"/>
            </a:xfrm>
            <a:custGeom>
              <a:avLst/>
              <a:gdLst/>
              <a:ahLst/>
              <a:cxnLst/>
              <a:rect l="l" t="t" r="r" b="b"/>
              <a:pathLst>
                <a:path w="10098" h="2382" extrusionOk="0">
                  <a:moveTo>
                    <a:pt x="9264" y="0"/>
                  </a:moveTo>
                  <a:lnTo>
                    <a:pt x="1" y="0"/>
                  </a:lnTo>
                  <a:lnTo>
                    <a:pt x="1" y="1453"/>
                  </a:lnTo>
                  <a:lnTo>
                    <a:pt x="358" y="2382"/>
                  </a:lnTo>
                  <a:lnTo>
                    <a:pt x="4382" y="2382"/>
                  </a:lnTo>
                  <a:lnTo>
                    <a:pt x="5716" y="2382"/>
                  </a:lnTo>
                  <a:lnTo>
                    <a:pt x="9884" y="2382"/>
                  </a:lnTo>
                  <a:lnTo>
                    <a:pt x="10098" y="1453"/>
                  </a:lnTo>
                  <a:lnTo>
                    <a:pt x="10098" y="405"/>
                  </a:lnTo>
                  <a:cubicBezTo>
                    <a:pt x="10026" y="405"/>
                    <a:pt x="9407" y="48"/>
                    <a:pt x="9264" y="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7023806" y="3641848"/>
              <a:ext cx="39735" cy="23898"/>
            </a:xfrm>
            <a:custGeom>
              <a:avLst/>
              <a:gdLst/>
              <a:ahLst/>
              <a:cxnLst/>
              <a:rect l="l" t="t" r="r" b="b"/>
              <a:pathLst>
                <a:path w="1192" h="716" extrusionOk="0">
                  <a:moveTo>
                    <a:pt x="834" y="1"/>
                  </a:moveTo>
                  <a:lnTo>
                    <a:pt x="358" y="1"/>
                  </a:lnTo>
                  <a:cubicBezTo>
                    <a:pt x="167" y="1"/>
                    <a:pt x="24" y="120"/>
                    <a:pt x="0" y="310"/>
                  </a:cubicBezTo>
                  <a:lnTo>
                    <a:pt x="0" y="358"/>
                  </a:lnTo>
                  <a:cubicBezTo>
                    <a:pt x="0" y="572"/>
                    <a:pt x="143" y="715"/>
                    <a:pt x="358" y="715"/>
                  </a:cubicBezTo>
                  <a:lnTo>
                    <a:pt x="834" y="715"/>
                  </a:lnTo>
                  <a:lnTo>
                    <a:pt x="881" y="715"/>
                  </a:lnTo>
                  <a:cubicBezTo>
                    <a:pt x="1072" y="691"/>
                    <a:pt x="1191" y="525"/>
                    <a:pt x="1191" y="358"/>
                  </a:cubicBezTo>
                  <a:cubicBezTo>
                    <a:pt x="1191" y="167"/>
                    <a:pt x="1048" y="25"/>
                    <a:pt x="858"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6996005" y="3586208"/>
              <a:ext cx="55603" cy="38184"/>
            </a:xfrm>
            <a:custGeom>
              <a:avLst/>
              <a:gdLst/>
              <a:ahLst/>
              <a:cxnLst/>
              <a:rect l="l" t="t" r="r" b="b"/>
              <a:pathLst>
                <a:path w="1668" h="1144" extrusionOk="0">
                  <a:moveTo>
                    <a:pt x="1239" y="1"/>
                  </a:moveTo>
                  <a:lnTo>
                    <a:pt x="215" y="1"/>
                  </a:lnTo>
                  <a:cubicBezTo>
                    <a:pt x="96" y="1"/>
                    <a:pt x="1" y="96"/>
                    <a:pt x="1" y="215"/>
                  </a:cubicBezTo>
                  <a:lnTo>
                    <a:pt x="1" y="906"/>
                  </a:lnTo>
                  <a:cubicBezTo>
                    <a:pt x="1" y="1025"/>
                    <a:pt x="96" y="1144"/>
                    <a:pt x="239" y="1144"/>
                  </a:cubicBezTo>
                  <a:lnTo>
                    <a:pt x="1668" y="1144"/>
                  </a:lnTo>
                  <a:cubicBezTo>
                    <a:pt x="1596" y="691"/>
                    <a:pt x="1454" y="310"/>
                    <a:pt x="123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6890433" y="3586208"/>
              <a:ext cx="77837" cy="36615"/>
            </a:xfrm>
            <a:custGeom>
              <a:avLst/>
              <a:gdLst/>
              <a:ahLst/>
              <a:cxnLst/>
              <a:rect l="l" t="t" r="r" b="b"/>
              <a:pathLst>
                <a:path w="2335" h="1097" extrusionOk="0">
                  <a:moveTo>
                    <a:pt x="2120" y="1"/>
                  </a:moveTo>
                  <a:lnTo>
                    <a:pt x="215" y="1"/>
                  </a:lnTo>
                  <a:cubicBezTo>
                    <a:pt x="96" y="1"/>
                    <a:pt x="1" y="96"/>
                    <a:pt x="1" y="215"/>
                  </a:cubicBezTo>
                  <a:lnTo>
                    <a:pt x="1" y="906"/>
                  </a:lnTo>
                  <a:cubicBezTo>
                    <a:pt x="1" y="1025"/>
                    <a:pt x="96" y="1096"/>
                    <a:pt x="215" y="1096"/>
                  </a:cubicBezTo>
                  <a:lnTo>
                    <a:pt x="2120" y="1096"/>
                  </a:lnTo>
                  <a:cubicBezTo>
                    <a:pt x="2239" y="1096"/>
                    <a:pt x="2334" y="1025"/>
                    <a:pt x="2334" y="906"/>
                  </a:cubicBezTo>
                  <a:lnTo>
                    <a:pt x="2334" y="215"/>
                  </a:lnTo>
                  <a:cubicBezTo>
                    <a:pt x="2334" y="96"/>
                    <a:pt x="2239" y="1"/>
                    <a:pt x="2120"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6785661" y="3586208"/>
              <a:ext cx="78604" cy="36615"/>
            </a:xfrm>
            <a:custGeom>
              <a:avLst/>
              <a:gdLst/>
              <a:ahLst/>
              <a:cxnLst/>
              <a:rect l="l" t="t" r="r" b="b"/>
              <a:pathLst>
                <a:path w="2358" h="1097" extrusionOk="0">
                  <a:moveTo>
                    <a:pt x="2119" y="1"/>
                  </a:moveTo>
                  <a:lnTo>
                    <a:pt x="214" y="1"/>
                  </a:lnTo>
                  <a:cubicBezTo>
                    <a:pt x="95" y="1"/>
                    <a:pt x="0" y="96"/>
                    <a:pt x="0" y="215"/>
                  </a:cubicBezTo>
                  <a:lnTo>
                    <a:pt x="0" y="906"/>
                  </a:lnTo>
                  <a:cubicBezTo>
                    <a:pt x="0" y="1025"/>
                    <a:pt x="71" y="1096"/>
                    <a:pt x="214" y="1096"/>
                  </a:cubicBezTo>
                  <a:lnTo>
                    <a:pt x="2119" y="1096"/>
                  </a:lnTo>
                  <a:cubicBezTo>
                    <a:pt x="2239" y="1096"/>
                    <a:pt x="2310" y="1025"/>
                    <a:pt x="2310" y="906"/>
                  </a:cubicBezTo>
                  <a:lnTo>
                    <a:pt x="2310" y="215"/>
                  </a:lnTo>
                  <a:cubicBezTo>
                    <a:pt x="2358" y="96"/>
                    <a:pt x="2239" y="1"/>
                    <a:pt x="211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6714190" y="3586208"/>
              <a:ext cx="42902" cy="38184"/>
            </a:xfrm>
            <a:custGeom>
              <a:avLst/>
              <a:gdLst/>
              <a:ahLst/>
              <a:cxnLst/>
              <a:rect l="l" t="t" r="r" b="b"/>
              <a:pathLst>
                <a:path w="1287" h="1144" extrusionOk="0">
                  <a:moveTo>
                    <a:pt x="1072" y="1"/>
                  </a:moveTo>
                  <a:lnTo>
                    <a:pt x="144" y="1"/>
                  </a:lnTo>
                  <a:cubicBezTo>
                    <a:pt x="48" y="191"/>
                    <a:pt x="1" y="382"/>
                    <a:pt x="1" y="620"/>
                  </a:cubicBezTo>
                  <a:lnTo>
                    <a:pt x="1" y="1144"/>
                  </a:lnTo>
                  <a:lnTo>
                    <a:pt x="1049" y="1144"/>
                  </a:lnTo>
                  <a:cubicBezTo>
                    <a:pt x="1168" y="1144"/>
                    <a:pt x="1239" y="1049"/>
                    <a:pt x="1239" y="929"/>
                  </a:cubicBezTo>
                  <a:lnTo>
                    <a:pt x="1239" y="239"/>
                  </a:lnTo>
                  <a:cubicBezTo>
                    <a:pt x="1287" y="96"/>
                    <a:pt x="1191" y="1"/>
                    <a:pt x="107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6711824" y="3533738"/>
              <a:ext cx="319149" cy="27870"/>
            </a:xfrm>
            <a:custGeom>
              <a:avLst/>
              <a:gdLst/>
              <a:ahLst/>
              <a:cxnLst/>
              <a:rect l="l" t="t" r="r" b="b"/>
              <a:pathLst>
                <a:path w="9574" h="835" extrusionOk="0">
                  <a:moveTo>
                    <a:pt x="8669" y="1"/>
                  </a:moveTo>
                  <a:lnTo>
                    <a:pt x="905" y="1"/>
                  </a:lnTo>
                  <a:cubicBezTo>
                    <a:pt x="429" y="1"/>
                    <a:pt x="167" y="263"/>
                    <a:pt x="72" y="525"/>
                  </a:cubicBezTo>
                  <a:cubicBezTo>
                    <a:pt x="48" y="620"/>
                    <a:pt x="0" y="739"/>
                    <a:pt x="0" y="834"/>
                  </a:cubicBezTo>
                  <a:lnTo>
                    <a:pt x="72" y="834"/>
                  </a:lnTo>
                  <a:lnTo>
                    <a:pt x="1286" y="834"/>
                  </a:lnTo>
                  <a:lnTo>
                    <a:pt x="8288" y="834"/>
                  </a:lnTo>
                  <a:lnTo>
                    <a:pt x="9574" y="834"/>
                  </a:lnTo>
                  <a:cubicBezTo>
                    <a:pt x="9574" y="477"/>
                    <a:pt x="9288" y="1"/>
                    <a:pt x="866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6738792" y="3463011"/>
              <a:ext cx="262013" cy="70760"/>
            </a:xfrm>
            <a:custGeom>
              <a:avLst/>
              <a:gdLst/>
              <a:ahLst/>
              <a:cxnLst/>
              <a:rect l="l" t="t" r="r" b="b"/>
              <a:pathLst>
                <a:path w="7860" h="2120" extrusionOk="0">
                  <a:moveTo>
                    <a:pt x="7860" y="1810"/>
                  </a:moveTo>
                  <a:cubicBezTo>
                    <a:pt x="7860" y="715"/>
                    <a:pt x="1" y="0"/>
                    <a:pt x="1" y="1215"/>
                  </a:cubicBezTo>
                  <a:lnTo>
                    <a:pt x="1" y="2120"/>
                  </a:lnTo>
                  <a:lnTo>
                    <a:pt x="96" y="2120"/>
                  </a:lnTo>
                  <a:lnTo>
                    <a:pt x="7860" y="212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6965070" y="3533738"/>
              <a:ext cx="65903" cy="27870"/>
            </a:xfrm>
            <a:custGeom>
              <a:avLst/>
              <a:gdLst/>
              <a:ahLst/>
              <a:cxnLst/>
              <a:rect l="l" t="t" r="r" b="b"/>
              <a:pathLst>
                <a:path w="1977" h="835" extrusionOk="0">
                  <a:moveTo>
                    <a:pt x="1977" y="834"/>
                  </a:moveTo>
                  <a:cubicBezTo>
                    <a:pt x="1977" y="453"/>
                    <a:pt x="1691" y="1"/>
                    <a:pt x="1072" y="1"/>
                  </a:cubicBezTo>
                  <a:lnTo>
                    <a:pt x="0" y="1"/>
                  </a:lnTo>
                  <a:cubicBezTo>
                    <a:pt x="619" y="1"/>
                    <a:pt x="905" y="477"/>
                    <a:pt x="905" y="83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6738792" y="3490815"/>
              <a:ext cx="262013" cy="42189"/>
            </a:xfrm>
            <a:custGeom>
              <a:avLst/>
              <a:gdLst/>
              <a:ahLst/>
              <a:cxnLst/>
              <a:rect l="l" t="t" r="r" b="b"/>
              <a:pathLst>
                <a:path w="7860" h="1264" extrusionOk="0">
                  <a:moveTo>
                    <a:pt x="7860" y="954"/>
                  </a:moveTo>
                  <a:cubicBezTo>
                    <a:pt x="7860" y="573"/>
                    <a:pt x="7002" y="239"/>
                    <a:pt x="5859" y="1"/>
                  </a:cubicBezTo>
                  <a:cubicBezTo>
                    <a:pt x="6312" y="192"/>
                    <a:pt x="6740" y="477"/>
                    <a:pt x="6907" y="692"/>
                  </a:cubicBezTo>
                  <a:cubicBezTo>
                    <a:pt x="7145" y="954"/>
                    <a:pt x="6550" y="858"/>
                    <a:pt x="6217" y="858"/>
                  </a:cubicBezTo>
                  <a:lnTo>
                    <a:pt x="1" y="858"/>
                  </a:lnTo>
                  <a:lnTo>
                    <a:pt x="1" y="1263"/>
                  </a:lnTo>
                  <a:lnTo>
                    <a:pt x="6788" y="1263"/>
                  </a:lnTo>
                  <a:lnTo>
                    <a:pt x="7288" y="1263"/>
                  </a:lnTo>
                  <a:lnTo>
                    <a:pt x="7836" y="1263"/>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6969803" y="3561575"/>
              <a:ext cx="67537" cy="24666"/>
            </a:xfrm>
            <a:custGeom>
              <a:avLst/>
              <a:gdLst/>
              <a:ahLst/>
              <a:cxnLst/>
              <a:rect l="l" t="t" r="r" b="b"/>
              <a:pathLst>
                <a:path w="2026" h="739" extrusionOk="0">
                  <a:moveTo>
                    <a:pt x="2025" y="739"/>
                  </a:moveTo>
                  <a:cubicBezTo>
                    <a:pt x="1739" y="286"/>
                    <a:pt x="1263" y="0"/>
                    <a:pt x="573" y="0"/>
                  </a:cubicBezTo>
                  <a:lnTo>
                    <a:pt x="1" y="0"/>
                  </a:lnTo>
                  <a:cubicBezTo>
                    <a:pt x="692" y="0"/>
                    <a:pt x="1263" y="262"/>
                    <a:pt x="1597" y="7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7021406" y="3586208"/>
              <a:ext cx="29435" cy="38184"/>
            </a:xfrm>
            <a:custGeom>
              <a:avLst/>
              <a:gdLst/>
              <a:ahLst/>
              <a:cxnLst/>
              <a:rect l="l" t="t" r="r" b="b"/>
              <a:pathLst>
                <a:path w="883" h="1144" extrusionOk="0">
                  <a:moveTo>
                    <a:pt x="882" y="1144"/>
                  </a:moveTo>
                  <a:cubicBezTo>
                    <a:pt x="811" y="715"/>
                    <a:pt x="692" y="334"/>
                    <a:pt x="477" y="1"/>
                  </a:cubicBezTo>
                  <a:lnTo>
                    <a:pt x="1" y="1"/>
                  </a:lnTo>
                  <a:cubicBezTo>
                    <a:pt x="215" y="310"/>
                    <a:pt x="430" y="691"/>
                    <a:pt x="477" y="114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7037307" y="3624358"/>
              <a:ext cx="15101" cy="18324"/>
            </a:xfrm>
            <a:custGeom>
              <a:avLst/>
              <a:gdLst/>
              <a:ahLst/>
              <a:cxnLst/>
              <a:rect l="l" t="t" r="r" b="b"/>
              <a:pathLst>
                <a:path w="453" h="549" extrusionOk="0">
                  <a:moveTo>
                    <a:pt x="405" y="1"/>
                  </a:moveTo>
                  <a:lnTo>
                    <a:pt x="0" y="1"/>
                  </a:lnTo>
                  <a:lnTo>
                    <a:pt x="0" y="549"/>
                  </a:lnTo>
                  <a:lnTo>
                    <a:pt x="429" y="549"/>
                  </a:lnTo>
                  <a:lnTo>
                    <a:pt x="453" y="549"/>
                  </a:lnTo>
                  <a:cubicBezTo>
                    <a:pt x="453" y="358"/>
                    <a:pt x="429" y="168"/>
                    <a:pt x="405"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7036507" y="3665713"/>
              <a:ext cx="15901" cy="36582"/>
            </a:xfrm>
            <a:custGeom>
              <a:avLst/>
              <a:gdLst/>
              <a:ahLst/>
              <a:cxnLst/>
              <a:rect l="l" t="t" r="r" b="b"/>
              <a:pathLst>
                <a:path w="477" h="1096" extrusionOk="0">
                  <a:moveTo>
                    <a:pt x="477" y="1048"/>
                  </a:moveTo>
                  <a:lnTo>
                    <a:pt x="477" y="0"/>
                  </a:lnTo>
                  <a:lnTo>
                    <a:pt x="429" y="0"/>
                  </a:lnTo>
                  <a:lnTo>
                    <a:pt x="0" y="0"/>
                  </a:lnTo>
                  <a:lnTo>
                    <a:pt x="0" y="191"/>
                  </a:lnTo>
                  <a:lnTo>
                    <a:pt x="0" y="1072"/>
                  </a:lnTo>
                  <a:cubicBezTo>
                    <a:pt x="0" y="1096"/>
                    <a:pt x="72" y="1048"/>
                    <a:pt x="96" y="104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6714990" y="3585406"/>
              <a:ext cx="42102" cy="36615"/>
            </a:xfrm>
            <a:custGeom>
              <a:avLst/>
              <a:gdLst/>
              <a:ahLst/>
              <a:cxnLst/>
              <a:rect l="l" t="t" r="r" b="b"/>
              <a:pathLst>
                <a:path w="1263" h="1097" extrusionOk="0">
                  <a:moveTo>
                    <a:pt x="1263" y="239"/>
                  </a:moveTo>
                  <a:cubicBezTo>
                    <a:pt x="1263" y="120"/>
                    <a:pt x="1167" y="1"/>
                    <a:pt x="1048" y="1"/>
                  </a:cubicBezTo>
                  <a:lnTo>
                    <a:pt x="120" y="1"/>
                  </a:lnTo>
                  <a:cubicBezTo>
                    <a:pt x="48" y="96"/>
                    <a:pt x="24" y="215"/>
                    <a:pt x="1" y="334"/>
                  </a:cubicBezTo>
                  <a:lnTo>
                    <a:pt x="691" y="334"/>
                  </a:lnTo>
                  <a:cubicBezTo>
                    <a:pt x="810" y="334"/>
                    <a:pt x="905" y="406"/>
                    <a:pt x="905" y="525"/>
                  </a:cubicBezTo>
                  <a:lnTo>
                    <a:pt x="905" y="1096"/>
                  </a:lnTo>
                  <a:lnTo>
                    <a:pt x="1001" y="1096"/>
                  </a:lnTo>
                  <a:cubicBezTo>
                    <a:pt x="1120" y="1096"/>
                    <a:pt x="1215" y="1001"/>
                    <a:pt x="1215" y="88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6785661" y="3586208"/>
              <a:ext cx="77004" cy="35814"/>
            </a:xfrm>
            <a:custGeom>
              <a:avLst/>
              <a:gdLst/>
              <a:ahLst/>
              <a:cxnLst/>
              <a:rect l="l" t="t" r="r" b="b"/>
              <a:pathLst>
                <a:path w="2310" h="1073" extrusionOk="0">
                  <a:moveTo>
                    <a:pt x="2119" y="1"/>
                  </a:moveTo>
                  <a:lnTo>
                    <a:pt x="214" y="1"/>
                  </a:lnTo>
                  <a:cubicBezTo>
                    <a:pt x="95" y="1"/>
                    <a:pt x="0" y="96"/>
                    <a:pt x="0" y="215"/>
                  </a:cubicBezTo>
                  <a:lnTo>
                    <a:pt x="0" y="310"/>
                  </a:lnTo>
                  <a:lnTo>
                    <a:pt x="1762" y="310"/>
                  </a:lnTo>
                  <a:cubicBezTo>
                    <a:pt x="1858" y="310"/>
                    <a:pt x="1953" y="382"/>
                    <a:pt x="1953" y="501"/>
                  </a:cubicBezTo>
                  <a:lnTo>
                    <a:pt x="1953" y="1072"/>
                  </a:lnTo>
                  <a:lnTo>
                    <a:pt x="2072" y="1072"/>
                  </a:lnTo>
                  <a:cubicBezTo>
                    <a:pt x="2191" y="1072"/>
                    <a:pt x="2286" y="977"/>
                    <a:pt x="2286" y="858"/>
                  </a:cubicBezTo>
                  <a:lnTo>
                    <a:pt x="2286" y="191"/>
                  </a:lnTo>
                  <a:cubicBezTo>
                    <a:pt x="2310" y="96"/>
                    <a:pt x="2239" y="1"/>
                    <a:pt x="211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6892033" y="3586208"/>
              <a:ext cx="76237" cy="35814"/>
            </a:xfrm>
            <a:custGeom>
              <a:avLst/>
              <a:gdLst/>
              <a:ahLst/>
              <a:cxnLst/>
              <a:rect l="l" t="t" r="r" b="b"/>
              <a:pathLst>
                <a:path w="2287" h="1073" extrusionOk="0">
                  <a:moveTo>
                    <a:pt x="2072" y="1"/>
                  </a:moveTo>
                  <a:lnTo>
                    <a:pt x="191" y="1"/>
                  </a:lnTo>
                  <a:cubicBezTo>
                    <a:pt x="72" y="1"/>
                    <a:pt x="0" y="96"/>
                    <a:pt x="0" y="215"/>
                  </a:cubicBezTo>
                  <a:lnTo>
                    <a:pt x="0" y="310"/>
                  </a:lnTo>
                  <a:lnTo>
                    <a:pt x="1739" y="310"/>
                  </a:lnTo>
                  <a:cubicBezTo>
                    <a:pt x="1858" y="310"/>
                    <a:pt x="1953" y="382"/>
                    <a:pt x="1953" y="501"/>
                  </a:cubicBezTo>
                  <a:lnTo>
                    <a:pt x="1953" y="1072"/>
                  </a:lnTo>
                  <a:lnTo>
                    <a:pt x="2072" y="1072"/>
                  </a:lnTo>
                  <a:cubicBezTo>
                    <a:pt x="2191" y="1072"/>
                    <a:pt x="2286" y="977"/>
                    <a:pt x="2286" y="858"/>
                  </a:cubicBezTo>
                  <a:lnTo>
                    <a:pt x="2286" y="191"/>
                  </a:lnTo>
                  <a:cubicBezTo>
                    <a:pt x="2286" y="96"/>
                    <a:pt x="2191" y="1"/>
                    <a:pt x="207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6996005" y="3586208"/>
              <a:ext cx="55603" cy="38184"/>
            </a:xfrm>
            <a:custGeom>
              <a:avLst/>
              <a:gdLst/>
              <a:ahLst/>
              <a:cxnLst/>
              <a:rect l="l" t="t" r="r" b="b"/>
              <a:pathLst>
                <a:path w="1668" h="1144" extrusionOk="0">
                  <a:moveTo>
                    <a:pt x="763" y="1"/>
                  </a:moveTo>
                  <a:lnTo>
                    <a:pt x="215" y="1"/>
                  </a:lnTo>
                  <a:cubicBezTo>
                    <a:pt x="96" y="1"/>
                    <a:pt x="1" y="96"/>
                    <a:pt x="1" y="215"/>
                  </a:cubicBezTo>
                  <a:lnTo>
                    <a:pt x="1" y="548"/>
                  </a:lnTo>
                  <a:cubicBezTo>
                    <a:pt x="1" y="429"/>
                    <a:pt x="96" y="334"/>
                    <a:pt x="239" y="334"/>
                  </a:cubicBezTo>
                  <a:lnTo>
                    <a:pt x="763" y="334"/>
                  </a:lnTo>
                  <a:cubicBezTo>
                    <a:pt x="977" y="334"/>
                    <a:pt x="977" y="358"/>
                    <a:pt x="1072" y="548"/>
                  </a:cubicBezTo>
                  <a:cubicBezTo>
                    <a:pt x="1144" y="739"/>
                    <a:pt x="1215" y="906"/>
                    <a:pt x="1239" y="1144"/>
                  </a:cubicBezTo>
                  <a:lnTo>
                    <a:pt x="1668" y="1144"/>
                  </a:lnTo>
                  <a:cubicBezTo>
                    <a:pt x="1596" y="715"/>
                    <a:pt x="1477" y="334"/>
                    <a:pt x="1287"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6707057" y="3700659"/>
              <a:ext cx="27801" cy="31041"/>
            </a:xfrm>
            <a:custGeom>
              <a:avLst/>
              <a:gdLst/>
              <a:ahLst/>
              <a:cxnLst/>
              <a:rect l="l" t="t" r="r" b="b"/>
              <a:pathLst>
                <a:path w="834" h="930" extrusionOk="0">
                  <a:moveTo>
                    <a:pt x="691" y="1"/>
                  </a:moveTo>
                  <a:lnTo>
                    <a:pt x="239" y="1"/>
                  </a:lnTo>
                  <a:lnTo>
                    <a:pt x="239" y="1"/>
                  </a:lnTo>
                  <a:lnTo>
                    <a:pt x="143" y="1"/>
                  </a:lnTo>
                  <a:cubicBezTo>
                    <a:pt x="72" y="1"/>
                    <a:pt x="0" y="49"/>
                    <a:pt x="0" y="144"/>
                  </a:cubicBezTo>
                  <a:lnTo>
                    <a:pt x="0" y="763"/>
                  </a:lnTo>
                  <a:cubicBezTo>
                    <a:pt x="0" y="858"/>
                    <a:pt x="72" y="930"/>
                    <a:pt x="143" y="930"/>
                  </a:cubicBezTo>
                  <a:lnTo>
                    <a:pt x="239" y="930"/>
                  </a:lnTo>
                  <a:lnTo>
                    <a:pt x="572" y="930"/>
                  </a:lnTo>
                  <a:lnTo>
                    <a:pt x="691" y="930"/>
                  </a:lnTo>
                  <a:cubicBezTo>
                    <a:pt x="786" y="930"/>
                    <a:pt x="834" y="858"/>
                    <a:pt x="834" y="763"/>
                  </a:cubicBezTo>
                  <a:lnTo>
                    <a:pt x="834" y="406"/>
                  </a:lnTo>
                  <a:lnTo>
                    <a:pt x="834" y="168"/>
                  </a:lnTo>
                  <a:cubicBezTo>
                    <a:pt x="834" y="49"/>
                    <a:pt x="786" y="1"/>
                    <a:pt x="69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6946002" y="3696687"/>
              <a:ext cx="65137" cy="66822"/>
            </a:xfrm>
            <a:custGeom>
              <a:avLst/>
              <a:gdLst/>
              <a:ahLst/>
              <a:cxnLst/>
              <a:rect l="l" t="t" r="r" b="b"/>
              <a:pathLst>
                <a:path w="1954" h="2002" extrusionOk="0">
                  <a:moveTo>
                    <a:pt x="1953" y="1049"/>
                  </a:moveTo>
                  <a:cubicBezTo>
                    <a:pt x="1953" y="549"/>
                    <a:pt x="1620" y="144"/>
                    <a:pt x="1144" y="96"/>
                  </a:cubicBezTo>
                  <a:cubicBezTo>
                    <a:pt x="548" y="1"/>
                    <a:pt x="1" y="453"/>
                    <a:pt x="1" y="1049"/>
                  </a:cubicBezTo>
                  <a:lnTo>
                    <a:pt x="1" y="1049"/>
                  </a:lnTo>
                  <a:cubicBezTo>
                    <a:pt x="1" y="1573"/>
                    <a:pt x="453" y="2001"/>
                    <a:pt x="953" y="2001"/>
                  </a:cubicBezTo>
                  <a:cubicBezTo>
                    <a:pt x="1477" y="2001"/>
                    <a:pt x="1953" y="1573"/>
                    <a:pt x="1953" y="104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7035707" y="3700659"/>
              <a:ext cx="27835" cy="31041"/>
            </a:xfrm>
            <a:custGeom>
              <a:avLst/>
              <a:gdLst/>
              <a:ahLst/>
              <a:cxnLst/>
              <a:rect l="l" t="t" r="r" b="b"/>
              <a:pathLst>
                <a:path w="835" h="930" extrusionOk="0">
                  <a:moveTo>
                    <a:pt x="834" y="144"/>
                  </a:moveTo>
                  <a:cubicBezTo>
                    <a:pt x="834" y="49"/>
                    <a:pt x="763" y="1"/>
                    <a:pt x="691" y="1"/>
                  </a:cubicBezTo>
                  <a:lnTo>
                    <a:pt x="501" y="1"/>
                  </a:lnTo>
                  <a:lnTo>
                    <a:pt x="143" y="1"/>
                  </a:lnTo>
                  <a:cubicBezTo>
                    <a:pt x="48" y="1"/>
                    <a:pt x="1" y="49"/>
                    <a:pt x="1" y="144"/>
                  </a:cubicBezTo>
                  <a:lnTo>
                    <a:pt x="1" y="501"/>
                  </a:lnTo>
                  <a:lnTo>
                    <a:pt x="1" y="763"/>
                  </a:lnTo>
                  <a:cubicBezTo>
                    <a:pt x="1" y="858"/>
                    <a:pt x="48" y="930"/>
                    <a:pt x="143" y="930"/>
                  </a:cubicBezTo>
                  <a:lnTo>
                    <a:pt x="691" y="930"/>
                  </a:lnTo>
                  <a:cubicBezTo>
                    <a:pt x="763" y="930"/>
                    <a:pt x="834" y="858"/>
                    <a:pt x="834" y="76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7048407" y="3700659"/>
              <a:ext cx="15134" cy="31041"/>
            </a:xfrm>
            <a:custGeom>
              <a:avLst/>
              <a:gdLst/>
              <a:ahLst/>
              <a:cxnLst/>
              <a:rect l="l" t="t" r="r" b="b"/>
              <a:pathLst>
                <a:path w="454" h="930" extrusionOk="0">
                  <a:moveTo>
                    <a:pt x="453" y="144"/>
                  </a:moveTo>
                  <a:cubicBezTo>
                    <a:pt x="453" y="49"/>
                    <a:pt x="382" y="1"/>
                    <a:pt x="310" y="1"/>
                  </a:cubicBezTo>
                  <a:lnTo>
                    <a:pt x="120" y="1"/>
                  </a:lnTo>
                  <a:lnTo>
                    <a:pt x="1" y="1"/>
                  </a:lnTo>
                  <a:cubicBezTo>
                    <a:pt x="96" y="1"/>
                    <a:pt x="143" y="49"/>
                    <a:pt x="143" y="144"/>
                  </a:cubicBezTo>
                  <a:lnTo>
                    <a:pt x="143" y="763"/>
                  </a:lnTo>
                  <a:cubicBezTo>
                    <a:pt x="143" y="858"/>
                    <a:pt x="96" y="930"/>
                    <a:pt x="1" y="930"/>
                  </a:cubicBezTo>
                  <a:lnTo>
                    <a:pt x="310" y="930"/>
                  </a:lnTo>
                  <a:cubicBezTo>
                    <a:pt x="382" y="930"/>
                    <a:pt x="453" y="858"/>
                    <a:pt x="453" y="76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6908700" y="3678430"/>
              <a:ext cx="132607" cy="54873"/>
            </a:xfrm>
            <a:custGeom>
              <a:avLst/>
              <a:gdLst/>
              <a:ahLst/>
              <a:cxnLst/>
              <a:rect l="l" t="t" r="r" b="b"/>
              <a:pathLst>
                <a:path w="3978" h="1644" extrusionOk="0">
                  <a:moveTo>
                    <a:pt x="2048" y="0"/>
                  </a:moveTo>
                  <a:lnTo>
                    <a:pt x="1286" y="0"/>
                  </a:lnTo>
                  <a:lnTo>
                    <a:pt x="0" y="1620"/>
                  </a:lnTo>
                  <a:lnTo>
                    <a:pt x="1191" y="1620"/>
                  </a:lnTo>
                  <a:lnTo>
                    <a:pt x="1191" y="1620"/>
                  </a:lnTo>
                  <a:cubicBezTo>
                    <a:pt x="1191" y="1119"/>
                    <a:pt x="1572" y="691"/>
                    <a:pt x="2072" y="667"/>
                  </a:cubicBezTo>
                  <a:cubicBezTo>
                    <a:pt x="2644" y="643"/>
                    <a:pt x="3096" y="1072"/>
                    <a:pt x="3096" y="1643"/>
                  </a:cubicBezTo>
                  <a:lnTo>
                    <a:pt x="3096" y="1643"/>
                  </a:lnTo>
                  <a:lnTo>
                    <a:pt x="3977" y="1643"/>
                  </a:lnTo>
                  <a:cubicBezTo>
                    <a:pt x="3906" y="1643"/>
                    <a:pt x="3834" y="1596"/>
                    <a:pt x="3834" y="1500"/>
                  </a:cubicBezTo>
                  <a:lnTo>
                    <a:pt x="3834" y="1167"/>
                  </a:lnTo>
                  <a:lnTo>
                    <a:pt x="2882" y="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6730858" y="3677628"/>
              <a:ext cx="131040" cy="54072"/>
            </a:xfrm>
            <a:custGeom>
              <a:avLst/>
              <a:gdLst/>
              <a:ahLst/>
              <a:cxnLst/>
              <a:rect l="l" t="t" r="r" b="b"/>
              <a:pathLst>
                <a:path w="3931" h="1620" extrusionOk="0">
                  <a:moveTo>
                    <a:pt x="3930" y="1620"/>
                  </a:moveTo>
                  <a:lnTo>
                    <a:pt x="2620" y="0"/>
                  </a:lnTo>
                  <a:lnTo>
                    <a:pt x="1811" y="0"/>
                  </a:lnTo>
                  <a:lnTo>
                    <a:pt x="1025" y="0"/>
                  </a:lnTo>
                  <a:lnTo>
                    <a:pt x="144" y="1072"/>
                  </a:lnTo>
                  <a:lnTo>
                    <a:pt x="144" y="1453"/>
                  </a:lnTo>
                  <a:cubicBezTo>
                    <a:pt x="144" y="1548"/>
                    <a:pt x="96" y="1620"/>
                    <a:pt x="1" y="1620"/>
                  </a:cubicBezTo>
                  <a:lnTo>
                    <a:pt x="120" y="1620"/>
                  </a:lnTo>
                  <a:lnTo>
                    <a:pt x="906" y="1620"/>
                  </a:lnTo>
                  <a:cubicBezTo>
                    <a:pt x="906" y="1072"/>
                    <a:pt x="1334" y="667"/>
                    <a:pt x="1858" y="667"/>
                  </a:cubicBezTo>
                  <a:cubicBezTo>
                    <a:pt x="2382" y="667"/>
                    <a:pt x="2811" y="1096"/>
                    <a:pt x="2811" y="1620"/>
                  </a:cubicBezTo>
                  <a:lnTo>
                    <a:pt x="3930" y="162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6759459" y="3699891"/>
              <a:ext cx="63537" cy="63618"/>
            </a:xfrm>
            <a:custGeom>
              <a:avLst/>
              <a:gdLst/>
              <a:ahLst/>
              <a:cxnLst/>
              <a:rect l="l" t="t" r="r" b="b"/>
              <a:pathLst>
                <a:path w="1906" h="1906" extrusionOk="0">
                  <a:moveTo>
                    <a:pt x="1905" y="953"/>
                  </a:moveTo>
                  <a:cubicBezTo>
                    <a:pt x="1905" y="405"/>
                    <a:pt x="1477" y="0"/>
                    <a:pt x="953" y="0"/>
                  </a:cubicBezTo>
                  <a:cubicBezTo>
                    <a:pt x="453" y="0"/>
                    <a:pt x="0" y="405"/>
                    <a:pt x="0" y="953"/>
                  </a:cubicBezTo>
                  <a:cubicBezTo>
                    <a:pt x="0" y="1477"/>
                    <a:pt x="429" y="1905"/>
                    <a:pt x="953" y="1905"/>
                  </a:cubicBezTo>
                  <a:cubicBezTo>
                    <a:pt x="1500" y="1905"/>
                    <a:pt x="1905" y="1477"/>
                    <a:pt x="1905" y="95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6780894" y="3720552"/>
              <a:ext cx="21468" cy="23064"/>
            </a:xfrm>
            <a:custGeom>
              <a:avLst/>
              <a:gdLst/>
              <a:ahLst/>
              <a:cxnLst/>
              <a:rect l="l" t="t" r="r" b="b"/>
              <a:pathLst>
                <a:path w="644" h="691" extrusionOk="0">
                  <a:moveTo>
                    <a:pt x="643" y="334"/>
                  </a:moveTo>
                  <a:cubicBezTo>
                    <a:pt x="643" y="143"/>
                    <a:pt x="500" y="0"/>
                    <a:pt x="310" y="0"/>
                  </a:cubicBezTo>
                  <a:cubicBezTo>
                    <a:pt x="143" y="0"/>
                    <a:pt x="0" y="143"/>
                    <a:pt x="0" y="334"/>
                  </a:cubicBezTo>
                  <a:cubicBezTo>
                    <a:pt x="0" y="500"/>
                    <a:pt x="143" y="643"/>
                    <a:pt x="310" y="643"/>
                  </a:cubicBezTo>
                  <a:cubicBezTo>
                    <a:pt x="500" y="691"/>
                    <a:pt x="643" y="524"/>
                    <a:pt x="643" y="3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6968236" y="3720552"/>
              <a:ext cx="21468" cy="23064"/>
            </a:xfrm>
            <a:custGeom>
              <a:avLst/>
              <a:gdLst/>
              <a:ahLst/>
              <a:cxnLst/>
              <a:rect l="l" t="t" r="r" b="b"/>
              <a:pathLst>
                <a:path w="644" h="691" extrusionOk="0">
                  <a:moveTo>
                    <a:pt x="643" y="334"/>
                  </a:moveTo>
                  <a:cubicBezTo>
                    <a:pt x="643" y="143"/>
                    <a:pt x="500" y="0"/>
                    <a:pt x="334" y="0"/>
                  </a:cubicBezTo>
                  <a:cubicBezTo>
                    <a:pt x="143" y="0"/>
                    <a:pt x="0" y="143"/>
                    <a:pt x="0" y="334"/>
                  </a:cubicBezTo>
                  <a:cubicBezTo>
                    <a:pt x="0" y="500"/>
                    <a:pt x="143" y="643"/>
                    <a:pt x="334" y="643"/>
                  </a:cubicBezTo>
                  <a:cubicBezTo>
                    <a:pt x="500" y="691"/>
                    <a:pt x="643" y="500"/>
                    <a:pt x="643" y="3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7023806" y="3641848"/>
              <a:ext cx="40502" cy="23898"/>
            </a:xfrm>
            <a:custGeom>
              <a:avLst/>
              <a:gdLst/>
              <a:ahLst/>
              <a:cxnLst/>
              <a:rect l="l" t="t" r="r" b="b"/>
              <a:pathLst>
                <a:path w="1215" h="716" extrusionOk="0">
                  <a:moveTo>
                    <a:pt x="477" y="453"/>
                  </a:moveTo>
                  <a:lnTo>
                    <a:pt x="262" y="453"/>
                  </a:lnTo>
                  <a:lnTo>
                    <a:pt x="0" y="453"/>
                  </a:lnTo>
                  <a:lnTo>
                    <a:pt x="0" y="453"/>
                  </a:lnTo>
                  <a:cubicBezTo>
                    <a:pt x="24" y="596"/>
                    <a:pt x="167" y="715"/>
                    <a:pt x="358" y="715"/>
                  </a:cubicBezTo>
                  <a:lnTo>
                    <a:pt x="405" y="715"/>
                  </a:lnTo>
                  <a:lnTo>
                    <a:pt x="834" y="715"/>
                  </a:lnTo>
                  <a:lnTo>
                    <a:pt x="881" y="715"/>
                  </a:lnTo>
                  <a:cubicBezTo>
                    <a:pt x="1072" y="691"/>
                    <a:pt x="1215" y="525"/>
                    <a:pt x="1215" y="358"/>
                  </a:cubicBezTo>
                  <a:cubicBezTo>
                    <a:pt x="1215" y="167"/>
                    <a:pt x="1072" y="25"/>
                    <a:pt x="881" y="1"/>
                  </a:cubicBezTo>
                  <a:lnTo>
                    <a:pt x="858" y="1"/>
                  </a:lnTo>
                  <a:lnTo>
                    <a:pt x="858" y="96"/>
                  </a:lnTo>
                  <a:cubicBezTo>
                    <a:pt x="858" y="263"/>
                    <a:pt x="715" y="429"/>
                    <a:pt x="524" y="45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6780894" y="3699891"/>
              <a:ext cx="42102" cy="64419"/>
            </a:xfrm>
            <a:custGeom>
              <a:avLst/>
              <a:gdLst/>
              <a:ahLst/>
              <a:cxnLst/>
              <a:rect l="l" t="t" r="r" b="b"/>
              <a:pathLst>
                <a:path w="1263" h="1930" extrusionOk="0">
                  <a:moveTo>
                    <a:pt x="1262" y="953"/>
                  </a:moveTo>
                  <a:cubicBezTo>
                    <a:pt x="1262" y="405"/>
                    <a:pt x="834" y="0"/>
                    <a:pt x="310" y="0"/>
                  </a:cubicBezTo>
                  <a:cubicBezTo>
                    <a:pt x="191" y="0"/>
                    <a:pt x="119" y="24"/>
                    <a:pt x="0" y="48"/>
                  </a:cubicBezTo>
                  <a:cubicBezTo>
                    <a:pt x="357" y="167"/>
                    <a:pt x="595" y="500"/>
                    <a:pt x="643" y="857"/>
                  </a:cubicBezTo>
                  <a:cubicBezTo>
                    <a:pt x="643" y="881"/>
                    <a:pt x="667" y="905"/>
                    <a:pt x="667" y="953"/>
                  </a:cubicBezTo>
                  <a:cubicBezTo>
                    <a:pt x="667" y="977"/>
                    <a:pt x="667" y="1000"/>
                    <a:pt x="643" y="1024"/>
                  </a:cubicBezTo>
                  <a:cubicBezTo>
                    <a:pt x="619" y="1429"/>
                    <a:pt x="357" y="1715"/>
                    <a:pt x="0" y="1834"/>
                  </a:cubicBezTo>
                  <a:cubicBezTo>
                    <a:pt x="72" y="1858"/>
                    <a:pt x="191" y="1905"/>
                    <a:pt x="310" y="1905"/>
                  </a:cubicBezTo>
                  <a:cubicBezTo>
                    <a:pt x="834" y="1929"/>
                    <a:pt x="1262" y="1477"/>
                    <a:pt x="1262" y="95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6963470" y="3698289"/>
              <a:ext cx="47669" cy="66021"/>
            </a:xfrm>
            <a:custGeom>
              <a:avLst/>
              <a:gdLst/>
              <a:ahLst/>
              <a:cxnLst/>
              <a:rect l="l" t="t" r="r" b="b"/>
              <a:pathLst>
                <a:path w="1430" h="1978" extrusionOk="0">
                  <a:moveTo>
                    <a:pt x="1429" y="1001"/>
                  </a:moveTo>
                  <a:cubicBezTo>
                    <a:pt x="1429" y="453"/>
                    <a:pt x="977" y="1"/>
                    <a:pt x="429" y="1"/>
                  </a:cubicBezTo>
                  <a:cubicBezTo>
                    <a:pt x="381" y="1"/>
                    <a:pt x="310" y="1"/>
                    <a:pt x="262" y="48"/>
                  </a:cubicBezTo>
                  <a:cubicBezTo>
                    <a:pt x="548" y="191"/>
                    <a:pt x="739" y="477"/>
                    <a:pt x="763" y="834"/>
                  </a:cubicBezTo>
                  <a:cubicBezTo>
                    <a:pt x="786" y="882"/>
                    <a:pt x="786" y="929"/>
                    <a:pt x="786" y="1001"/>
                  </a:cubicBezTo>
                  <a:lnTo>
                    <a:pt x="786" y="1001"/>
                  </a:lnTo>
                  <a:cubicBezTo>
                    <a:pt x="786" y="1072"/>
                    <a:pt x="763" y="1144"/>
                    <a:pt x="715" y="1191"/>
                  </a:cubicBezTo>
                  <a:cubicBezTo>
                    <a:pt x="596" y="1525"/>
                    <a:pt x="310" y="1763"/>
                    <a:pt x="0" y="1834"/>
                  </a:cubicBezTo>
                  <a:cubicBezTo>
                    <a:pt x="143" y="1906"/>
                    <a:pt x="286" y="1953"/>
                    <a:pt x="477" y="1953"/>
                  </a:cubicBezTo>
                  <a:cubicBezTo>
                    <a:pt x="1001" y="1977"/>
                    <a:pt x="1429" y="1525"/>
                    <a:pt x="1429" y="10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6774527" y="3715779"/>
              <a:ext cx="34168" cy="33411"/>
            </a:xfrm>
            <a:custGeom>
              <a:avLst/>
              <a:gdLst/>
              <a:ahLst/>
              <a:cxnLst/>
              <a:rect l="l" t="t" r="r" b="b"/>
              <a:pathLst>
                <a:path w="1025" h="1001" extrusionOk="0">
                  <a:moveTo>
                    <a:pt x="501" y="310"/>
                  </a:moveTo>
                  <a:cubicBezTo>
                    <a:pt x="596" y="310"/>
                    <a:pt x="691" y="405"/>
                    <a:pt x="691" y="501"/>
                  </a:cubicBezTo>
                  <a:cubicBezTo>
                    <a:pt x="691" y="596"/>
                    <a:pt x="596" y="667"/>
                    <a:pt x="501" y="667"/>
                  </a:cubicBezTo>
                  <a:cubicBezTo>
                    <a:pt x="429" y="667"/>
                    <a:pt x="334" y="596"/>
                    <a:pt x="334" y="501"/>
                  </a:cubicBezTo>
                  <a:cubicBezTo>
                    <a:pt x="334" y="405"/>
                    <a:pt x="405" y="310"/>
                    <a:pt x="501" y="310"/>
                  </a:cubicBezTo>
                  <a:close/>
                  <a:moveTo>
                    <a:pt x="501" y="0"/>
                  </a:moveTo>
                  <a:cubicBezTo>
                    <a:pt x="239" y="0"/>
                    <a:pt x="1" y="239"/>
                    <a:pt x="1" y="501"/>
                  </a:cubicBezTo>
                  <a:cubicBezTo>
                    <a:pt x="1" y="763"/>
                    <a:pt x="239" y="1001"/>
                    <a:pt x="501" y="1001"/>
                  </a:cubicBezTo>
                  <a:cubicBezTo>
                    <a:pt x="786" y="1001"/>
                    <a:pt x="1025" y="763"/>
                    <a:pt x="1025" y="501"/>
                  </a:cubicBezTo>
                  <a:cubicBezTo>
                    <a:pt x="1025" y="239"/>
                    <a:pt x="786" y="0"/>
                    <a:pt x="50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6884866" y="3580667"/>
              <a:ext cx="88971" cy="48498"/>
            </a:xfrm>
            <a:custGeom>
              <a:avLst/>
              <a:gdLst/>
              <a:ahLst/>
              <a:cxnLst/>
              <a:rect l="l" t="t" r="r" b="b"/>
              <a:pathLst>
                <a:path w="2669" h="1453" extrusionOk="0">
                  <a:moveTo>
                    <a:pt x="382" y="0"/>
                  </a:moveTo>
                  <a:cubicBezTo>
                    <a:pt x="168" y="0"/>
                    <a:pt x="1" y="167"/>
                    <a:pt x="1" y="381"/>
                  </a:cubicBezTo>
                  <a:lnTo>
                    <a:pt x="1" y="1262"/>
                  </a:lnTo>
                  <a:cubicBezTo>
                    <a:pt x="1" y="1357"/>
                    <a:pt x="96" y="1453"/>
                    <a:pt x="168" y="1453"/>
                  </a:cubicBezTo>
                  <a:lnTo>
                    <a:pt x="1049" y="1453"/>
                  </a:lnTo>
                  <a:cubicBezTo>
                    <a:pt x="1072" y="1453"/>
                    <a:pt x="1072" y="1453"/>
                    <a:pt x="1096" y="1429"/>
                  </a:cubicBezTo>
                  <a:cubicBezTo>
                    <a:pt x="1215" y="1262"/>
                    <a:pt x="1120" y="1119"/>
                    <a:pt x="1001" y="1119"/>
                  </a:cubicBezTo>
                  <a:lnTo>
                    <a:pt x="406" y="1119"/>
                  </a:lnTo>
                  <a:cubicBezTo>
                    <a:pt x="382" y="1119"/>
                    <a:pt x="358" y="1095"/>
                    <a:pt x="358" y="1072"/>
                  </a:cubicBezTo>
                  <a:lnTo>
                    <a:pt x="358" y="381"/>
                  </a:lnTo>
                  <a:cubicBezTo>
                    <a:pt x="358" y="357"/>
                    <a:pt x="382" y="310"/>
                    <a:pt x="406" y="310"/>
                  </a:cubicBezTo>
                  <a:lnTo>
                    <a:pt x="2311" y="310"/>
                  </a:lnTo>
                  <a:cubicBezTo>
                    <a:pt x="2358" y="310"/>
                    <a:pt x="2382" y="357"/>
                    <a:pt x="2382" y="381"/>
                  </a:cubicBezTo>
                  <a:lnTo>
                    <a:pt x="2382" y="1072"/>
                  </a:lnTo>
                  <a:cubicBezTo>
                    <a:pt x="2382" y="1095"/>
                    <a:pt x="2358" y="1119"/>
                    <a:pt x="2311" y="1119"/>
                  </a:cubicBezTo>
                  <a:lnTo>
                    <a:pt x="1763" y="1119"/>
                  </a:lnTo>
                  <a:cubicBezTo>
                    <a:pt x="1668" y="1119"/>
                    <a:pt x="1573" y="1191"/>
                    <a:pt x="1573" y="1262"/>
                  </a:cubicBezTo>
                  <a:cubicBezTo>
                    <a:pt x="1573" y="1357"/>
                    <a:pt x="1644" y="1453"/>
                    <a:pt x="1715" y="1453"/>
                  </a:cubicBezTo>
                  <a:lnTo>
                    <a:pt x="2287" y="1453"/>
                  </a:lnTo>
                  <a:cubicBezTo>
                    <a:pt x="2501" y="1453"/>
                    <a:pt x="2668" y="1262"/>
                    <a:pt x="2668" y="1072"/>
                  </a:cubicBezTo>
                  <a:lnTo>
                    <a:pt x="2668" y="381"/>
                  </a:lnTo>
                  <a:cubicBezTo>
                    <a:pt x="2668" y="167"/>
                    <a:pt x="2501" y="0"/>
                    <a:pt x="228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6779294" y="3580667"/>
              <a:ext cx="89738" cy="48498"/>
            </a:xfrm>
            <a:custGeom>
              <a:avLst/>
              <a:gdLst/>
              <a:ahLst/>
              <a:cxnLst/>
              <a:rect l="l" t="t" r="r" b="b"/>
              <a:pathLst>
                <a:path w="2692" h="1453" extrusionOk="0">
                  <a:moveTo>
                    <a:pt x="2310" y="310"/>
                  </a:moveTo>
                  <a:cubicBezTo>
                    <a:pt x="2334" y="310"/>
                    <a:pt x="2358" y="357"/>
                    <a:pt x="2358" y="381"/>
                  </a:cubicBezTo>
                  <a:lnTo>
                    <a:pt x="2358" y="1072"/>
                  </a:lnTo>
                  <a:cubicBezTo>
                    <a:pt x="2358" y="1095"/>
                    <a:pt x="2334" y="1119"/>
                    <a:pt x="2310" y="1119"/>
                  </a:cubicBezTo>
                  <a:lnTo>
                    <a:pt x="405" y="1119"/>
                  </a:lnTo>
                  <a:cubicBezTo>
                    <a:pt x="358" y="1119"/>
                    <a:pt x="334" y="1095"/>
                    <a:pt x="334" y="1072"/>
                  </a:cubicBezTo>
                  <a:lnTo>
                    <a:pt x="334" y="381"/>
                  </a:lnTo>
                  <a:cubicBezTo>
                    <a:pt x="334" y="357"/>
                    <a:pt x="358" y="310"/>
                    <a:pt x="405" y="310"/>
                  </a:cubicBezTo>
                  <a:close/>
                  <a:moveTo>
                    <a:pt x="405" y="0"/>
                  </a:moveTo>
                  <a:cubicBezTo>
                    <a:pt x="191" y="0"/>
                    <a:pt x="0" y="167"/>
                    <a:pt x="0" y="381"/>
                  </a:cubicBezTo>
                  <a:lnTo>
                    <a:pt x="0" y="1072"/>
                  </a:lnTo>
                  <a:cubicBezTo>
                    <a:pt x="0" y="1262"/>
                    <a:pt x="191" y="1453"/>
                    <a:pt x="405" y="1453"/>
                  </a:cubicBezTo>
                  <a:lnTo>
                    <a:pt x="2310" y="1453"/>
                  </a:lnTo>
                  <a:cubicBezTo>
                    <a:pt x="2501" y="1453"/>
                    <a:pt x="2692" y="1262"/>
                    <a:pt x="2692" y="1072"/>
                  </a:cubicBezTo>
                  <a:lnTo>
                    <a:pt x="2692" y="381"/>
                  </a:lnTo>
                  <a:cubicBezTo>
                    <a:pt x="2692" y="167"/>
                    <a:pt x="2501" y="0"/>
                    <a:pt x="231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6696723" y="3474126"/>
              <a:ext cx="372352" cy="295725"/>
            </a:xfrm>
            <a:custGeom>
              <a:avLst/>
              <a:gdLst/>
              <a:ahLst/>
              <a:cxnLst/>
              <a:rect l="l" t="t" r="r" b="b"/>
              <a:pathLst>
                <a:path w="11170" h="8860" extrusionOk="0">
                  <a:moveTo>
                    <a:pt x="3716" y="358"/>
                  </a:moveTo>
                  <a:cubicBezTo>
                    <a:pt x="4835" y="358"/>
                    <a:pt x="6216" y="501"/>
                    <a:pt x="7240" y="715"/>
                  </a:cubicBezTo>
                  <a:cubicBezTo>
                    <a:pt x="8622" y="1001"/>
                    <a:pt x="8979" y="1311"/>
                    <a:pt x="8979" y="1454"/>
                  </a:cubicBezTo>
                  <a:lnTo>
                    <a:pt x="8979" y="1596"/>
                  </a:lnTo>
                  <a:lnTo>
                    <a:pt x="5526" y="1596"/>
                  </a:lnTo>
                  <a:cubicBezTo>
                    <a:pt x="5430" y="1596"/>
                    <a:pt x="5359" y="1668"/>
                    <a:pt x="5359" y="1763"/>
                  </a:cubicBezTo>
                  <a:cubicBezTo>
                    <a:pt x="5359" y="1835"/>
                    <a:pt x="5526" y="1906"/>
                    <a:pt x="5526" y="1906"/>
                  </a:cubicBezTo>
                  <a:lnTo>
                    <a:pt x="9122" y="1906"/>
                  </a:lnTo>
                  <a:cubicBezTo>
                    <a:pt x="9574" y="1906"/>
                    <a:pt x="9789" y="2192"/>
                    <a:pt x="9836" y="2406"/>
                  </a:cubicBezTo>
                  <a:lnTo>
                    <a:pt x="675" y="2406"/>
                  </a:lnTo>
                  <a:cubicBezTo>
                    <a:pt x="750" y="2175"/>
                    <a:pt x="922" y="1930"/>
                    <a:pt x="1382" y="1930"/>
                  </a:cubicBezTo>
                  <a:lnTo>
                    <a:pt x="4811" y="1930"/>
                  </a:lnTo>
                  <a:cubicBezTo>
                    <a:pt x="4811" y="1930"/>
                    <a:pt x="4954" y="1882"/>
                    <a:pt x="4954" y="1787"/>
                  </a:cubicBezTo>
                  <a:cubicBezTo>
                    <a:pt x="4954" y="1692"/>
                    <a:pt x="4907" y="1644"/>
                    <a:pt x="4811" y="1644"/>
                  </a:cubicBezTo>
                  <a:lnTo>
                    <a:pt x="1477" y="1644"/>
                  </a:lnTo>
                  <a:lnTo>
                    <a:pt x="1477" y="858"/>
                  </a:lnTo>
                  <a:cubicBezTo>
                    <a:pt x="1477" y="739"/>
                    <a:pt x="1692" y="596"/>
                    <a:pt x="2049" y="501"/>
                  </a:cubicBezTo>
                  <a:cubicBezTo>
                    <a:pt x="2430" y="406"/>
                    <a:pt x="3025" y="358"/>
                    <a:pt x="3716" y="358"/>
                  </a:cubicBezTo>
                  <a:close/>
                  <a:moveTo>
                    <a:pt x="1596" y="3502"/>
                  </a:moveTo>
                  <a:cubicBezTo>
                    <a:pt x="1620" y="3502"/>
                    <a:pt x="1644" y="3549"/>
                    <a:pt x="1644" y="3573"/>
                  </a:cubicBezTo>
                  <a:lnTo>
                    <a:pt x="1644" y="4264"/>
                  </a:lnTo>
                  <a:cubicBezTo>
                    <a:pt x="1644" y="4287"/>
                    <a:pt x="1620" y="4311"/>
                    <a:pt x="1596" y="4311"/>
                  </a:cubicBezTo>
                  <a:lnTo>
                    <a:pt x="691" y="4311"/>
                  </a:lnTo>
                  <a:lnTo>
                    <a:pt x="691" y="3954"/>
                  </a:lnTo>
                  <a:cubicBezTo>
                    <a:pt x="691" y="3811"/>
                    <a:pt x="739" y="3621"/>
                    <a:pt x="787" y="3502"/>
                  </a:cubicBezTo>
                  <a:close/>
                  <a:moveTo>
                    <a:pt x="10170" y="3502"/>
                  </a:moveTo>
                  <a:cubicBezTo>
                    <a:pt x="10289" y="3716"/>
                    <a:pt x="10408" y="3978"/>
                    <a:pt x="10455" y="4311"/>
                  </a:cubicBezTo>
                  <a:lnTo>
                    <a:pt x="9217" y="4311"/>
                  </a:lnTo>
                  <a:cubicBezTo>
                    <a:pt x="9193" y="4311"/>
                    <a:pt x="9146" y="4287"/>
                    <a:pt x="9146" y="4264"/>
                  </a:cubicBezTo>
                  <a:lnTo>
                    <a:pt x="9146" y="3573"/>
                  </a:lnTo>
                  <a:cubicBezTo>
                    <a:pt x="9146" y="3549"/>
                    <a:pt x="9193" y="3502"/>
                    <a:pt x="9217" y="3502"/>
                  </a:cubicBezTo>
                  <a:close/>
                  <a:moveTo>
                    <a:pt x="8741" y="2763"/>
                  </a:moveTo>
                  <a:cubicBezTo>
                    <a:pt x="9217" y="2763"/>
                    <a:pt x="9598" y="2906"/>
                    <a:pt x="9908" y="3192"/>
                  </a:cubicBezTo>
                  <a:lnTo>
                    <a:pt x="9217" y="3192"/>
                  </a:lnTo>
                  <a:cubicBezTo>
                    <a:pt x="9003" y="3192"/>
                    <a:pt x="8836" y="3359"/>
                    <a:pt x="8836" y="3573"/>
                  </a:cubicBezTo>
                  <a:lnTo>
                    <a:pt x="8836" y="4216"/>
                  </a:lnTo>
                  <a:cubicBezTo>
                    <a:pt x="8836" y="4454"/>
                    <a:pt x="9003" y="4645"/>
                    <a:pt x="9217" y="4645"/>
                  </a:cubicBezTo>
                  <a:lnTo>
                    <a:pt x="10503" y="4645"/>
                  </a:lnTo>
                  <a:cubicBezTo>
                    <a:pt x="10503" y="4740"/>
                    <a:pt x="10527" y="4811"/>
                    <a:pt x="10527" y="4907"/>
                  </a:cubicBezTo>
                  <a:lnTo>
                    <a:pt x="10170" y="4907"/>
                  </a:lnTo>
                  <a:cubicBezTo>
                    <a:pt x="9955" y="4907"/>
                    <a:pt x="9812" y="5026"/>
                    <a:pt x="9717" y="5169"/>
                  </a:cubicBezTo>
                  <a:lnTo>
                    <a:pt x="739" y="5169"/>
                  </a:lnTo>
                  <a:lnTo>
                    <a:pt x="739" y="4645"/>
                  </a:lnTo>
                  <a:lnTo>
                    <a:pt x="1596" y="4645"/>
                  </a:lnTo>
                  <a:cubicBezTo>
                    <a:pt x="1811" y="4645"/>
                    <a:pt x="1977" y="4454"/>
                    <a:pt x="1977" y="4264"/>
                  </a:cubicBezTo>
                  <a:lnTo>
                    <a:pt x="1977" y="3573"/>
                  </a:lnTo>
                  <a:cubicBezTo>
                    <a:pt x="1977" y="3359"/>
                    <a:pt x="1811" y="3192"/>
                    <a:pt x="1596" y="3192"/>
                  </a:cubicBezTo>
                  <a:lnTo>
                    <a:pt x="977" y="3192"/>
                  </a:lnTo>
                  <a:cubicBezTo>
                    <a:pt x="1144" y="2954"/>
                    <a:pt x="1453" y="2763"/>
                    <a:pt x="1739" y="2763"/>
                  </a:cubicBezTo>
                  <a:close/>
                  <a:moveTo>
                    <a:pt x="10656" y="5205"/>
                  </a:moveTo>
                  <a:cubicBezTo>
                    <a:pt x="10791" y="5205"/>
                    <a:pt x="10853" y="5306"/>
                    <a:pt x="10813" y="5407"/>
                  </a:cubicBezTo>
                  <a:cubicBezTo>
                    <a:pt x="10813" y="5502"/>
                    <a:pt x="10741" y="5597"/>
                    <a:pt x="10622" y="5597"/>
                  </a:cubicBezTo>
                  <a:lnTo>
                    <a:pt x="10146" y="5597"/>
                  </a:lnTo>
                  <a:cubicBezTo>
                    <a:pt x="10027" y="5597"/>
                    <a:pt x="9931" y="5502"/>
                    <a:pt x="9931" y="5383"/>
                  </a:cubicBezTo>
                  <a:lnTo>
                    <a:pt x="9931" y="5359"/>
                  </a:lnTo>
                  <a:cubicBezTo>
                    <a:pt x="9955" y="5264"/>
                    <a:pt x="10003" y="5216"/>
                    <a:pt x="10098" y="5216"/>
                  </a:cubicBezTo>
                  <a:lnTo>
                    <a:pt x="10574" y="5216"/>
                  </a:lnTo>
                  <a:cubicBezTo>
                    <a:pt x="10604" y="5209"/>
                    <a:pt x="10631" y="5205"/>
                    <a:pt x="10656" y="5205"/>
                  </a:cubicBezTo>
                  <a:close/>
                  <a:moveTo>
                    <a:pt x="977" y="6955"/>
                  </a:moveTo>
                  <a:lnTo>
                    <a:pt x="977" y="7193"/>
                  </a:lnTo>
                  <a:lnTo>
                    <a:pt x="977" y="7550"/>
                  </a:lnTo>
                  <a:lnTo>
                    <a:pt x="453" y="7550"/>
                  </a:lnTo>
                  <a:lnTo>
                    <a:pt x="453" y="6955"/>
                  </a:lnTo>
                  <a:close/>
                  <a:moveTo>
                    <a:pt x="9122" y="6288"/>
                  </a:moveTo>
                  <a:lnTo>
                    <a:pt x="9979" y="7360"/>
                  </a:lnTo>
                  <a:lnTo>
                    <a:pt x="9979" y="7550"/>
                  </a:lnTo>
                  <a:lnTo>
                    <a:pt x="9598" y="7550"/>
                  </a:lnTo>
                  <a:cubicBezTo>
                    <a:pt x="9550" y="7002"/>
                    <a:pt x="9074" y="6574"/>
                    <a:pt x="8479" y="6574"/>
                  </a:cubicBezTo>
                  <a:cubicBezTo>
                    <a:pt x="7907" y="6574"/>
                    <a:pt x="7431" y="6979"/>
                    <a:pt x="7336" y="7550"/>
                  </a:cubicBezTo>
                  <a:lnTo>
                    <a:pt x="6621" y="7550"/>
                  </a:lnTo>
                  <a:lnTo>
                    <a:pt x="7669" y="6288"/>
                  </a:lnTo>
                  <a:close/>
                  <a:moveTo>
                    <a:pt x="10860" y="6931"/>
                  </a:moveTo>
                  <a:lnTo>
                    <a:pt x="10860" y="7550"/>
                  </a:lnTo>
                  <a:lnTo>
                    <a:pt x="10336" y="7550"/>
                  </a:lnTo>
                  <a:lnTo>
                    <a:pt x="10336" y="7288"/>
                  </a:lnTo>
                  <a:lnTo>
                    <a:pt x="10336" y="6931"/>
                  </a:lnTo>
                  <a:close/>
                  <a:moveTo>
                    <a:pt x="3549" y="6312"/>
                  </a:moveTo>
                  <a:lnTo>
                    <a:pt x="4597" y="7598"/>
                  </a:lnTo>
                  <a:lnTo>
                    <a:pt x="3978" y="7598"/>
                  </a:lnTo>
                  <a:lnTo>
                    <a:pt x="3978" y="7550"/>
                  </a:lnTo>
                  <a:cubicBezTo>
                    <a:pt x="3883" y="7026"/>
                    <a:pt x="3430" y="6574"/>
                    <a:pt x="2835" y="6574"/>
                  </a:cubicBezTo>
                  <a:cubicBezTo>
                    <a:pt x="2287" y="6574"/>
                    <a:pt x="1811" y="6979"/>
                    <a:pt x="1715" y="7550"/>
                  </a:cubicBezTo>
                  <a:lnTo>
                    <a:pt x="1287" y="7550"/>
                  </a:lnTo>
                  <a:lnTo>
                    <a:pt x="1287" y="7264"/>
                  </a:lnTo>
                  <a:lnTo>
                    <a:pt x="2096" y="6312"/>
                  </a:lnTo>
                  <a:close/>
                  <a:moveTo>
                    <a:pt x="9741" y="5502"/>
                  </a:moveTo>
                  <a:cubicBezTo>
                    <a:pt x="9812" y="5740"/>
                    <a:pt x="10027" y="5931"/>
                    <a:pt x="10265" y="5931"/>
                  </a:cubicBezTo>
                  <a:lnTo>
                    <a:pt x="10622" y="5931"/>
                  </a:lnTo>
                  <a:lnTo>
                    <a:pt x="10622" y="6621"/>
                  </a:lnTo>
                  <a:lnTo>
                    <a:pt x="10408" y="6621"/>
                  </a:lnTo>
                  <a:cubicBezTo>
                    <a:pt x="10193" y="6645"/>
                    <a:pt x="10050" y="6717"/>
                    <a:pt x="10027" y="6883"/>
                  </a:cubicBezTo>
                  <a:lnTo>
                    <a:pt x="9336" y="6050"/>
                  </a:lnTo>
                  <a:cubicBezTo>
                    <a:pt x="9312" y="6002"/>
                    <a:pt x="9241" y="5978"/>
                    <a:pt x="9217" y="5978"/>
                  </a:cubicBezTo>
                  <a:lnTo>
                    <a:pt x="7598" y="5978"/>
                  </a:lnTo>
                  <a:cubicBezTo>
                    <a:pt x="7550" y="5978"/>
                    <a:pt x="7526" y="6002"/>
                    <a:pt x="7479" y="6050"/>
                  </a:cubicBezTo>
                  <a:lnTo>
                    <a:pt x="6240" y="7598"/>
                  </a:lnTo>
                  <a:lnTo>
                    <a:pt x="5049" y="7598"/>
                  </a:lnTo>
                  <a:lnTo>
                    <a:pt x="3787" y="6050"/>
                  </a:lnTo>
                  <a:cubicBezTo>
                    <a:pt x="3763" y="6002"/>
                    <a:pt x="3716" y="5978"/>
                    <a:pt x="3668" y="5978"/>
                  </a:cubicBezTo>
                  <a:lnTo>
                    <a:pt x="2096" y="5978"/>
                  </a:lnTo>
                  <a:cubicBezTo>
                    <a:pt x="2049" y="5978"/>
                    <a:pt x="2001" y="6002"/>
                    <a:pt x="1977" y="6050"/>
                  </a:cubicBezTo>
                  <a:lnTo>
                    <a:pt x="1358" y="6812"/>
                  </a:lnTo>
                  <a:cubicBezTo>
                    <a:pt x="1287" y="6717"/>
                    <a:pt x="1215" y="6645"/>
                    <a:pt x="1096" y="6645"/>
                  </a:cubicBezTo>
                  <a:lnTo>
                    <a:pt x="787" y="6645"/>
                  </a:lnTo>
                  <a:lnTo>
                    <a:pt x="787" y="5502"/>
                  </a:lnTo>
                  <a:close/>
                  <a:moveTo>
                    <a:pt x="2835" y="6907"/>
                  </a:moveTo>
                  <a:cubicBezTo>
                    <a:pt x="3287" y="6907"/>
                    <a:pt x="3644" y="7264"/>
                    <a:pt x="3644" y="7717"/>
                  </a:cubicBezTo>
                  <a:cubicBezTo>
                    <a:pt x="3644" y="8145"/>
                    <a:pt x="3263" y="8503"/>
                    <a:pt x="2835" y="8503"/>
                  </a:cubicBezTo>
                  <a:cubicBezTo>
                    <a:pt x="2406" y="8503"/>
                    <a:pt x="2049" y="8145"/>
                    <a:pt x="2049" y="7717"/>
                  </a:cubicBezTo>
                  <a:cubicBezTo>
                    <a:pt x="2049" y="7264"/>
                    <a:pt x="2406" y="6907"/>
                    <a:pt x="2835" y="6907"/>
                  </a:cubicBezTo>
                  <a:close/>
                  <a:moveTo>
                    <a:pt x="8479" y="6931"/>
                  </a:moveTo>
                  <a:cubicBezTo>
                    <a:pt x="8907" y="6931"/>
                    <a:pt x="9265" y="7288"/>
                    <a:pt x="9265" y="7741"/>
                  </a:cubicBezTo>
                  <a:cubicBezTo>
                    <a:pt x="9265" y="8145"/>
                    <a:pt x="8884" y="8503"/>
                    <a:pt x="8479" y="8503"/>
                  </a:cubicBezTo>
                  <a:cubicBezTo>
                    <a:pt x="8026" y="8503"/>
                    <a:pt x="7669" y="8145"/>
                    <a:pt x="7669" y="7741"/>
                  </a:cubicBezTo>
                  <a:cubicBezTo>
                    <a:pt x="7669" y="7288"/>
                    <a:pt x="8026" y="6931"/>
                    <a:pt x="8479" y="6931"/>
                  </a:cubicBezTo>
                  <a:close/>
                  <a:moveTo>
                    <a:pt x="3644" y="1"/>
                  </a:moveTo>
                  <a:cubicBezTo>
                    <a:pt x="2930" y="1"/>
                    <a:pt x="2311" y="49"/>
                    <a:pt x="1882" y="144"/>
                  </a:cubicBezTo>
                  <a:cubicBezTo>
                    <a:pt x="1358" y="263"/>
                    <a:pt x="1049" y="501"/>
                    <a:pt x="1049" y="787"/>
                  </a:cubicBezTo>
                  <a:lnTo>
                    <a:pt x="1049" y="1596"/>
                  </a:lnTo>
                  <a:cubicBezTo>
                    <a:pt x="525" y="1716"/>
                    <a:pt x="239" y="2144"/>
                    <a:pt x="239" y="2573"/>
                  </a:cubicBezTo>
                  <a:cubicBezTo>
                    <a:pt x="239" y="2668"/>
                    <a:pt x="310" y="2740"/>
                    <a:pt x="406" y="2740"/>
                  </a:cubicBezTo>
                  <a:lnTo>
                    <a:pt x="834" y="2740"/>
                  </a:lnTo>
                  <a:cubicBezTo>
                    <a:pt x="787" y="2763"/>
                    <a:pt x="763" y="2811"/>
                    <a:pt x="691" y="2882"/>
                  </a:cubicBezTo>
                  <a:cubicBezTo>
                    <a:pt x="429" y="3168"/>
                    <a:pt x="287" y="3525"/>
                    <a:pt x="287" y="3954"/>
                  </a:cubicBezTo>
                  <a:lnTo>
                    <a:pt x="287" y="4407"/>
                  </a:lnTo>
                  <a:lnTo>
                    <a:pt x="287" y="4454"/>
                  </a:lnTo>
                  <a:lnTo>
                    <a:pt x="287" y="4526"/>
                  </a:lnTo>
                  <a:lnTo>
                    <a:pt x="287" y="6621"/>
                  </a:lnTo>
                  <a:cubicBezTo>
                    <a:pt x="120" y="6669"/>
                    <a:pt x="1" y="6788"/>
                    <a:pt x="1" y="6931"/>
                  </a:cubicBezTo>
                  <a:lnTo>
                    <a:pt x="1" y="7550"/>
                  </a:lnTo>
                  <a:cubicBezTo>
                    <a:pt x="1" y="7741"/>
                    <a:pt x="167" y="7883"/>
                    <a:pt x="334" y="7883"/>
                  </a:cubicBezTo>
                  <a:lnTo>
                    <a:pt x="1596" y="7883"/>
                  </a:lnTo>
                  <a:cubicBezTo>
                    <a:pt x="1668" y="8455"/>
                    <a:pt x="2120" y="8860"/>
                    <a:pt x="2692" y="8860"/>
                  </a:cubicBezTo>
                  <a:cubicBezTo>
                    <a:pt x="3263" y="8860"/>
                    <a:pt x="3740" y="8455"/>
                    <a:pt x="3787" y="7883"/>
                  </a:cubicBezTo>
                  <a:lnTo>
                    <a:pt x="7336" y="7883"/>
                  </a:lnTo>
                  <a:cubicBezTo>
                    <a:pt x="7431" y="8407"/>
                    <a:pt x="7907" y="8836"/>
                    <a:pt x="8431" y="8836"/>
                  </a:cubicBezTo>
                  <a:cubicBezTo>
                    <a:pt x="9003" y="8836"/>
                    <a:pt x="9479" y="8407"/>
                    <a:pt x="9550" y="7883"/>
                  </a:cubicBezTo>
                  <a:lnTo>
                    <a:pt x="10813" y="7883"/>
                  </a:lnTo>
                  <a:cubicBezTo>
                    <a:pt x="11003" y="7883"/>
                    <a:pt x="11146" y="7741"/>
                    <a:pt x="11146" y="7550"/>
                  </a:cubicBezTo>
                  <a:lnTo>
                    <a:pt x="11146" y="6931"/>
                  </a:lnTo>
                  <a:cubicBezTo>
                    <a:pt x="11170" y="6764"/>
                    <a:pt x="11027" y="6597"/>
                    <a:pt x="10860" y="6597"/>
                  </a:cubicBezTo>
                  <a:lnTo>
                    <a:pt x="10813" y="5835"/>
                  </a:lnTo>
                  <a:cubicBezTo>
                    <a:pt x="11003" y="5740"/>
                    <a:pt x="11122" y="5573"/>
                    <a:pt x="11122" y="5359"/>
                  </a:cubicBezTo>
                  <a:cubicBezTo>
                    <a:pt x="11122" y="5145"/>
                    <a:pt x="11003" y="4954"/>
                    <a:pt x="10789" y="4883"/>
                  </a:cubicBezTo>
                  <a:cubicBezTo>
                    <a:pt x="10789" y="4716"/>
                    <a:pt x="10765" y="4573"/>
                    <a:pt x="10765" y="4430"/>
                  </a:cubicBezTo>
                  <a:lnTo>
                    <a:pt x="10765" y="4407"/>
                  </a:lnTo>
                  <a:cubicBezTo>
                    <a:pt x="10693" y="3954"/>
                    <a:pt x="10551" y="3573"/>
                    <a:pt x="10336" y="3240"/>
                  </a:cubicBezTo>
                  <a:lnTo>
                    <a:pt x="10336" y="3216"/>
                  </a:lnTo>
                  <a:cubicBezTo>
                    <a:pt x="10336" y="3216"/>
                    <a:pt x="10336" y="3168"/>
                    <a:pt x="10312" y="3168"/>
                  </a:cubicBezTo>
                  <a:cubicBezTo>
                    <a:pt x="10193" y="3002"/>
                    <a:pt x="10050" y="2859"/>
                    <a:pt x="9860" y="2740"/>
                  </a:cubicBezTo>
                  <a:lnTo>
                    <a:pt x="10003" y="2740"/>
                  </a:lnTo>
                  <a:cubicBezTo>
                    <a:pt x="10098" y="2740"/>
                    <a:pt x="10170" y="2668"/>
                    <a:pt x="10170" y="2573"/>
                  </a:cubicBezTo>
                  <a:cubicBezTo>
                    <a:pt x="10170" y="2144"/>
                    <a:pt x="9860" y="1668"/>
                    <a:pt x="9265" y="1596"/>
                  </a:cubicBezTo>
                  <a:lnTo>
                    <a:pt x="9265" y="1454"/>
                  </a:lnTo>
                  <a:cubicBezTo>
                    <a:pt x="9265" y="1215"/>
                    <a:pt x="9050" y="1001"/>
                    <a:pt x="8645" y="787"/>
                  </a:cubicBezTo>
                  <a:cubicBezTo>
                    <a:pt x="8312" y="644"/>
                    <a:pt x="7860" y="501"/>
                    <a:pt x="7264" y="382"/>
                  </a:cubicBezTo>
                  <a:cubicBezTo>
                    <a:pt x="6193" y="144"/>
                    <a:pt x="4811" y="1"/>
                    <a:pt x="364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6961869" y="3714177"/>
              <a:ext cx="34168" cy="34212"/>
            </a:xfrm>
            <a:custGeom>
              <a:avLst/>
              <a:gdLst/>
              <a:ahLst/>
              <a:cxnLst/>
              <a:rect l="l" t="t" r="r" b="b"/>
              <a:pathLst>
                <a:path w="1025" h="1025" extrusionOk="0">
                  <a:moveTo>
                    <a:pt x="525" y="334"/>
                  </a:moveTo>
                  <a:cubicBezTo>
                    <a:pt x="596" y="334"/>
                    <a:pt x="691" y="429"/>
                    <a:pt x="691" y="525"/>
                  </a:cubicBezTo>
                  <a:cubicBezTo>
                    <a:pt x="691" y="596"/>
                    <a:pt x="596" y="691"/>
                    <a:pt x="525" y="691"/>
                  </a:cubicBezTo>
                  <a:cubicBezTo>
                    <a:pt x="429" y="691"/>
                    <a:pt x="334" y="596"/>
                    <a:pt x="334" y="525"/>
                  </a:cubicBezTo>
                  <a:cubicBezTo>
                    <a:pt x="334" y="429"/>
                    <a:pt x="429" y="334"/>
                    <a:pt x="525" y="334"/>
                  </a:cubicBezTo>
                  <a:close/>
                  <a:moveTo>
                    <a:pt x="525" y="1"/>
                  </a:moveTo>
                  <a:cubicBezTo>
                    <a:pt x="239" y="1"/>
                    <a:pt x="1" y="239"/>
                    <a:pt x="1" y="525"/>
                  </a:cubicBezTo>
                  <a:cubicBezTo>
                    <a:pt x="1" y="787"/>
                    <a:pt x="239" y="1025"/>
                    <a:pt x="525" y="1025"/>
                  </a:cubicBezTo>
                  <a:cubicBezTo>
                    <a:pt x="787" y="1025"/>
                    <a:pt x="1025" y="787"/>
                    <a:pt x="1025" y="525"/>
                  </a:cubicBezTo>
                  <a:cubicBezTo>
                    <a:pt x="1025" y="239"/>
                    <a:pt x="787" y="1"/>
                    <a:pt x="52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69"/>
          <p:cNvGrpSpPr/>
          <p:nvPr/>
        </p:nvGrpSpPr>
        <p:grpSpPr>
          <a:xfrm>
            <a:off x="4715454" y="2725450"/>
            <a:ext cx="362018" cy="368855"/>
            <a:chOff x="4718457" y="2791356"/>
            <a:chExt cx="362018" cy="368855"/>
          </a:xfrm>
        </p:grpSpPr>
        <p:sp>
          <p:nvSpPr>
            <p:cNvPr id="6719" name="Google Shape;6719;p69"/>
            <p:cNvSpPr/>
            <p:nvPr/>
          </p:nvSpPr>
          <p:spPr>
            <a:xfrm>
              <a:off x="4721624" y="2866055"/>
              <a:ext cx="352484" cy="259977"/>
            </a:xfrm>
            <a:custGeom>
              <a:avLst/>
              <a:gdLst/>
              <a:ahLst/>
              <a:cxnLst/>
              <a:rect l="l" t="t" r="r" b="b"/>
              <a:pathLst>
                <a:path w="10574" h="7789" extrusionOk="0">
                  <a:moveTo>
                    <a:pt x="834" y="1"/>
                  </a:moveTo>
                  <a:cubicBezTo>
                    <a:pt x="381" y="1"/>
                    <a:pt x="0" y="382"/>
                    <a:pt x="0" y="834"/>
                  </a:cubicBezTo>
                  <a:lnTo>
                    <a:pt x="0" y="6955"/>
                  </a:lnTo>
                  <a:cubicBezTo>
                    <a:pt x="0" y="7431"/>
                    <a:pt x="381" y="7788"/>
                    <a:pt x="834" y="7788"/>
                  </a:cubicBezTo>
                  <a:lnTo>
                    <a:pt x="3382" y="7788"/>
                  </a:lnTo>
                  <a:lnTo>
                    <a:pt x="7169" y="7788"/>
                  </a:lnTo>
                  <a:lnTo>
                    <a:pt x="9740" y="7788"/>
                  </a:lnTo>
                  <a:cubicBezTo>
                    <a:pt x="10169" y="7788"/>
                    <a:pt x="10574" y="7407"/>
                    <a:pt x="10574" y="6955"/>
                  </a:cubicBezTo>
                  <a:lnTo>
                    <a:pt x="10574" y="834"/>
                  </a:lnTo>
                  <a:cubicBezTo>
                    <a:pt x="10574" y="382"/>
                    <a:pt x="10169" y="1"/>
                    <a:pt x="9740"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4754959" y="2854139"/>
              <a:ext cx="49269" cy="23898"/>
            </a:xfrm>
            <a:custGeom>
              <a:avLst/>
              <a:gdLst/>
              <a:ahLst/>
              <a:cxnLst/>
              <a:rect l="l" t="t" r="r" b="b"/>
              <a:pathLst>
                <a:path w="1478" h="716" extrusionOk="0">
                  <a:moveTo>
                    <a:pt x="1382" y="1"/>
                  </a:moveTo>
                  <a:lnTo>
                    <a:pt x="96" y="1"/>
                  </a:lnTo>
                  <a:cubicBezTo>
                    <a:pt x="72" y="1"/>
                    <a:pt x="1" y="25"/>
                    <a:pt x="1" y="96"/>
                  </a:cubicBezTo>
                  <a:lnTo>
                    <a:pt x="1" y="358"/>
                  </a:lnTo>
                  <a:lnTo>
                    <a:pt x="1" y="620"/>
                  </a:lnTo>
                  <a:cubicBezTo>
                    <a:pt x="1" y="644"/>
                    <a:pt x="48" y="715"/>
                    <a:pt x="96" y="715"/>
                  </a:cubicBezTo>
                  <a:lnTo>
                    <a:pt x="1382" y="715"/>
                  </a:lnTo>
                  <a:cubicBezTo>
                    <a:pt x="1429" y="715"/>
                    <a:pt x="1477" y="667"/>
                    <a:pt x="1477" y="620"/>
                  </a:cubicBezTo>
                  <a:lnTo>
                    <a:pt x="1477" y="358"/>
                  </a:lnTo>
                  <a:lnTo>
                    <a:pt x="1477" y="96"/>
                  </a:lnTo>
                  <a:cubicBezTo>
                    <a:pt x="1477" y="25"/>
                    <a:pt x="1406" y="1"/>
                    <a:pt x="138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4992338" y="2854139"/>
              <a:ext cx="48436" cy="23898"/>
            </a:xfrm>
            <a:custGeom>
              <a:avLst/>
              <a:gdLst/>
              <a:ahLst/>
              <a:cxnLst/>
              <a:rect l="l" t="t" r="r" b="b"/>
              <a:pathLst>
                <a:path w="1453" h="716" extrusionOk="0">
                  <a:moveTo>
                    <a:pt x="1381" y="1"/>
                  </a:moveTo>
                  <a:lnTo>
                    <a:pt x="95" y="1"/>
                  </a:lnTo>
                  <a:cubicBezTo>
                    <a:pt x="24" y="1"/>
                    <a:pt x="0" y="25"/>
                    <a:pt x="0" y="96"/>
                  </a:cubicBezTo>
                  <a:lnTo>
                    <a:pt x="0" y="358"/>
                  </a:lnTo>
                  <a:lnTo>
                    <a:pt x="0" y="620"/>
                  </a:lnTo>
                  <a:cubicBezTo>
                    <a:pt x="0" y="644"/>
                    <a:pt x="24" y="715"/>
                    <a:pt x="95" y="715"/>
                  </a:cubicBezTo>
                  <a:lnTo>
                    <a:pt x="1381" y="715"/>
                  </a:lnTo>
                  <a:cubicBezTo>
                    <a:pt x="1405" y="715"/>
                    <a:pt x="1453" y="667"/>
                    <a:pt x="1453" y="620"/>
                  </a:cubicBezTo>
                  <a:lnTo>
                    <a:pt x="1453" y="358"/>
                  </a:lnTo>
                  <a:lnTo>
                    <a:pt x="1453" y="96"/>
                  </a:lnTo>
                  <a:cubicBezTo>
                    <a:pt x="1453" y="25"/>
                    <a:pt x="1405" y="1"/>
                    <a:pt x="1381"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4745425" y="3125999"/>
              <a:ext cx="88938" cy="27837"/>
            </a:xfrm>
            <a:custGeom>
              <a:avLst/>
              <a:gdLst/>
              <a:ahLst/>
              <a:cxnLst/>
              <a:rect l="l" t="t" r="r" b="b"/>
              <a:pathLst>
                <a:path w="2668" h="834" extrusionOk="0">
                  <a:moveTo>
                    <a:pt x="2668" y="0"/>
                  </a:moveTo>
                  <a:lnTo>
                    <a:pt x="120" y="0"/>
                  </a:lnTo>
                  <a:lnTo>
                    <a:pt x="1" y="0"/>
                  </a:lnTo>
                  <a:lnTo>
                    <a:pt x="1" y="429"/>
                  </a:lnTo>
                  <a:cubicBezTo>
                    <a:pt x="1" y="667"/>
                    <a:pt x="167" y="834"/>
                    <a:pt x="406" y="834"/>
                  </a:cubicBezTo>
                  <a:lnTo>
                    <a:pt x="2263" y="834"/>
                  </a:lnTo>
                  <a:cubicBezTo>
                    <a:pt x="2501" y="834"/>
                    <a:pt x="2668" y="667"/>
                    <a:pt x="2668" y="4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4960569" y="3125999"/>
              <a:ext cx="89738" cy="27837"/>
            </a:xfrm>
            <a:custGeom>
              <a:avLst/>
              <a:gdLst/>
              <a:ahLst/>
              <a:cxnLst/>
              <a:rect l="l" t="t" r="r" b="b"/>
              <a:pathLst>
                <a:path w="2692" h="834" extrusionOk="0">
                  <a:moveTo>
                    <a:pt x="2572" y="0"/>
                  </a:moveTo>
                  <a:lnTo>
                    <a:pt x="1" y="0"/>
                  </a:lnTo>
                  <a:lnTo>
                    <a:pt x="1" y="429"/>
                  </a:lnTo>
                  <a:cubicBezTo>
                    <a:pt x="1" y="667"/>
                    <a:pt x="191" y="834"/>
                    <a:pt x="405" y="834"/>
                  </a:cubicBezTo>
                  <a:lnTo>
                    <a:pt x="2263" y="834"/>
                  </a:lnTo>
                  <a:cubicBezTo>
                    <a:pt x="2501" y="834"/>
                    <a:pt x="2692" y="667"/>
                    <a:pt x="2692" y="429"/>
                  </a:cubicBezTo>
                  <a:lnTo>
                    <a:pt x="2692"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4825629" y="2796129"/>
              <a:ext cx="143707" cy="69959"/>
            </a:xfrm>
            <a:custGeom>
              <a:avLst/>
              <a:gdLst/>
              <a:ahLst/>
              <a:cxnLst/>
              <a:rect l="l" t="t" r="r" b="b"/>
              <a:pathLst>
                <a:path w="4311" h="2096" extrusionOk="0">
                  <a:moveTo>
                    <a:pt x="3644" y="1405"/>
                  </a:moveTo>
                  <a:lnTo>
                    <a:pt x="691" y="1405"/>
                  </a:lnTo>
                  <a:lnTo>
                    <a:pt x="691" y="1048"/>
                  </a:lnTo>
                  <a:cubicBezTo>
                    <a:pt x="691" y="834"/>
                    <a:pt x="834" y="691"/>
                    <a:pt x="1048" y="691"/>
                  </a:cubicBezTo>
                  <a:lnTo>
                    <a:pt x="3263" y="691"/>
                  </a:lnTo>
                  <a:cubicBezTo>
                    <a:pt x="3453" y="691"/>
                    <a:pt x="3644" y="834"/>
                    <a:pt x="3644" y="1048"/>
                  </a:cubicBezTo>
                  <a:close/>
                  <a:moveTo>
                    <a:pt x="3263" y="0"/>
                  </a:moveTo>
                  <a:lnTo>
                    <a:pt x="1048" y="0"/>
                  </a:lnTo>
                  <a:cubicBezTo>
                    <a:pt x="476" y="0"/>
                    <a:pt x="0" y="477"/>
                    <a:pt x="0" y="1048"/>
                  </a:cubicBezTo>
                  <a:lnTo>
                    <a:pt x="0" y="2096"/>
                  </a:lnTo>
                  <a:lnTo>
                    <a:pt x="4310" y="2096"/>
                  </a:lnTo>
                  <a:lnTo>
                    <a:pt x="4310" y="1048"/>
                  </a:lnTo>
                  <a:cubicBezTo>
                    <a:pt x="4310" y="477"/>
                    <a:pt x="3834" y="0"/>
                    <a:pt x="3263"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5004238" y="2866055"/>
              <a:ext cx="69103" cy="261546"/>
            </a:xfrm>
            <a:custGeom>
              <a:avLst/>
              <a:gdLst/>
              <a:ahLst/>
              <a:cxnLst/>
              <a:rect l="l" t="t" r="r" b="b"/>
              <a:pathLst>
                <a:path w="2073" h="7836" extrusionOk="0">
                  <a:moveTo>
                    <a:pt x="2072" y="6955"/>
                  </a:moveTo>
                  <a:lnTo>
                    <a:pt x="2072" y="834"/>
                  </a:lnTo>
                  <a:cubicBezTo>
                    <a:pt x="2072" y="382"/>
                    <a:pt x="1691" y="1"/>
                    <a:pt x="1262" y="1"/>
                  </a:cubicBezTo>
                  <a:lnTo>
                    <a:pt x="1096" y="1"/>
                  </a:lnTo>
                  <a:lnTo>
                    <a:pt x="1096" y="287"/>
                  </a:lnTo>
                  <a:cubicBezTo>
                    <a:pt x="1096" y="310"/>
                    <a:pt x="1072" y="382"/>
                    <a:pt x="1024" y="382"/>
                  </a:cubicBezTo>
                  <a:lnTo>
                    <a:pt x="691" y="382"/>
                  </a:lnTo>
                  <a:cubicBezTo>
                    <a:pt x="786" y="525"/>
                    <a:pt x="834" y="668"/>
                    <a:pt x="834" y="858"/>
                  </a:cubicBezTo>
                  <a:lnTo>
                    <a:pt x="834" y="7002"/>
                  </a:lnTo>
                  <a:cubicBezTo>
                    <a:pt x="834" y="7431"/>
                    <a:pt x="453" y="7836"/>
                    <a:pt x="0" y="7836"/>
                  </a:cubicBezTo>
                  <a:lnTo>
                    <a:pt x="1262" y="7836"/>
                  </a:lnTo>
                  <a:cubicBezTo>
                    <a:pt x="1691" y="7788"/>
                    <a:pt x="2072" y="7431"/>
                    <a:pt x="2072" y="695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4778760" y="2854139"/>
              <a:ext cx="25468" cy="23898"/>
            </a:xfrm>
            <a:custGeom>
              <a:avLst/>
              <a:gdLst/>
              <a:ahLst/>
              <a:cxnLst/>
              <a:rect l="l" t="t" r="r" b="b"/>
              <a:pathLst>
                <a:path w="764" h="716" extrusionOk="0">
                  <a:moveTo>
                    <a:pt x="668" y="1"/>
                  </a:moveTo>
                  <a:lnTo>
                    <a:pt x="1" y="1"/>
                  </a:lnTo>
                  <a:cubicBezTo>
                    <a:pt x="72" y="1"/>
                    <a:pt x="96" y="25"/>
                    <a:pt x="96" y="96"/>
                  </a:cubicBezTo>
                  <a:lnTo>
                    <a:pt x="96" y="358"/>
                  </a:lnTo>
                  <a:lnTo>
                    <a:pt x="96" y="620"/>
                  </a:lnTo>
                  <a:cubicBezTo>
                    <a:pt x="96" y="644"/>
                    <a:pt x="72" y="715"/>
                    <a:pt x="1" y="715"/>
                  </a:cubicBezTo>
                  <a:lnTo>
                    <a:pt x="668" y="715"/>
                  </a:lnTo>
                  <a:cubicBezTo>
                    <a:pt x="715" y="715"/>
                    <a:pt x="763" y="667"/>
                    <a:pt x="763" y="620"/>
                  </a:cubicBezTo>
                  <a:lnTo>
                    <a:pt x="763" y="358"/>
                  </a:lnTo>
                  <a:lnTo>
                    <a:pt x="763" y="96"/>
                  </a:lnTo>
                  <a:cubicBezTo>
                    <a:pt x="763" y="25"/>
                    <a:pt x="692" y="1"/>
                    <a:pt x="668"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5016139" y="2854139"/>
              <a:ext cx="24635" cy="23898"/>
            </a:xfrm>
            <a:custGeom>
              <a:avLst/>
              <a:gdLst/>
              <a:ahLst/>
              <a:cxnLst/>
              <a:rect l="l" t="t" r="r" b="b"/>
              <a:pathLst>
                <a:path w="739" h="716" extrusionOk="0">
                  <a:moveTo>
                    <a:pt x="667" y="1"/>
                  </a:moveTo>
                  <a:lnTo>
                    <a:pt x="1" y="1"/>
                  </a:lnTo>
                  <a:cubicBezTo>
                    <a:pt x="24" y="1"/>
                    <a:pt x="96" y="25"/>
                    <a:pt x="96" y="96"/>
                  </a:cubicBezTo>
                  <a:lnTo>
                    <a:pt x="96" y="358"/>
                  </a:lnTo>
                  <a:lnTo>
                    <a:pt x="96" y="620"/>
                  </a:lnTo>
                  <a:cubicBezTo>
                    <a:pt x="96" y="644"/>
                    <a:pt x="48" y="715"/>
                    <a:pt x="1" y="715"/>
                  </a:cubicBezTo>
                  <a:lnTo>
                    <a:pt x="334" y="715"/>
                  </a:lnTo>
                  <a:lnTo>
                    <a:pt x="667" y="715"/>
                  </a:lnTo>
                  <a:cubicBezTo>
                    <a:pt x="691" y="715"/>
                    <a:pt x="739" y="667"/>
                    <a:pt x="739" y="620"/>
                  </a:cubicBezTo>
                  <a:lnTo>
                    <a:pt x="739" y="358"/>
                  </a:lnTo>
                  <a:lnTo>
                    <a:pt x="739" y="96"/>
                  </a:lnTo>
                  <a:cubicBezTo>
                    <a:pt x="739" y="25"/>
                    <a:pt x="691" y="1"/>
                    <a:pt x="667"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4901033" y="2796129"/>
              <a:ext cx="68303" cy="69959"/>
            </a:xfrm>
            <a:custGeom>
              <a:avLst/>
              <a:gdLst/>
              <a:ahLst/>
              <a:cxnLst/>
              <a:rect l="l" t="t" r="r" b="b"/>
              <a:pathLst>
                <a:path w="2049" h="2096" extrusionOk="0">
                  <a:moveTo>
                    <a:pt x="2048" y="1048"/>
                  </a:moveTo>
                  <a:cubicBezTo>
                    <a:pt x="2048" y="477"/>
                    <a:pt x="1572" y="0"/>
                    <a:pt x="1001" y="0"/>
                  </a:cubicBezTo>
                  <a:lnTo>
                    <a:pt x="0" y="0"/>
                  </a:lnTo>
                  <a:cubicBezTo>
                    <a:pt x="405" y="48"/>
                    <a:pt x="739" y="334"/>
                    <a:pt x="858" y="691"/>
                  </a:cubicBezTo>
                  <a:lnTo>
                    <a:pt x="977" y="691"/>
                  </a:lnTo>
                  <a:cubicBezTo>
                    <a:pt x="1167" y="691"/>
                    <a:pt x="1334" y="834"/>
                    <a:pt x="1334" y="1048"/>
                  </a:cubicBezTo>
                  <a:lnTo>
                    <a:pt x="1334" y="1405"/>
                  </a:lnTo>
                  <a:lnTo>
                    <a:pt x="929" y="1405"/>
                  </a:lnTo>
                  <a:lnTo>
                    <a:pt x="929" y="2096"/>
                  </a:lnTo>
                  <a:lnTo>
                    <a:pt x="2025" y="209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4793061" y="3125999"/>
              <a:ext cx="41302" cy="27837"/>
            </a:xfrm>
            <a:custGeom>
              <a:avLst/>
              <a:gdLst/>
              <a:ahLst/>
              <a:cxnLst/>
              <a:rect l="l" t="t" r="r" b="b"/>
              <a:pathLst>
                <a:path w="1239" h="834" extrusionOk="0">
                  <a:moveTo>
                    <a:pt x="1239" y="0"/>
                  </a:moveTo>
                  <a:lnTo>
                    <a:pt x="405" y="0"/>
                  </a:lnTo>
                  <a:lnTo>
                    <a:pt x="405" y="429"/>
                  </a:lnTo>
                  <a:cubicBezTo>
                    <a:pt x="405" y="667"/>
                    <a:pt x="239" y="834"/>
                    <a:pt x="1" y="834"/>
                  </a:cubicBezTo>
                  <a:lnTo>
                    <a:pt x="834" y="834"/>
                  </a:lnTo>
                  <a:cubicBezTo>
                    <a:pt x="1072" y="834"/>
                    <a:pt x="1239" y="667"/>
                    <a:pt x="1239" y="4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5008205" y="3125999"/>
              <a:ext cx="42102" cy="27837"/>
            </a:xfrm>
            <a:custGeom>
              <a:avLst/>
              <a:gdLst/>
              <a:ahLst/>
              <a:cxnLst/>
              <a:rect l="l" t="t" r="r" b="b"/>
              <a:pathLst>
                <a:path w="1263" h="834" extrusionOk="0">
                  <a:moveTo>
                    <a:pt x="1143" y="0"/>
                  </a:moveTo>
                  <a:lnTo>
                    <a:pt x="429" y="0"/>
                  </a:lnTo>
                  <a:lnTo>
                    <a:pt x="429" y="429"/>
                  </a:lnTo>
                  <a:cubicBezTo>
                    <a:pt x="429" y="667"/>
                    <a:pt x="239" y="834"/>
                    <a:pt x="0" y="834"/>
                  </a:cubicBezTo>
                  <a:lnTo>
                    <a:pt x="834" y="834"/>
                  </a:lnTo>
                  <a:cubicBezTo>
                    <a:pt x="1072" y="834"/>
                    <a:pt x="1263" y="667"/>
                    <a:pt x="1263" y="429"/>
                  </a:cubicBezTo>
                  <a:lnTo>
                    <a:pt x="1263"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4785127" y="2918524"/>
              <a:ext cx="78637" cy="77135"/>
            </a:xfrm>
            <a:custGeom>
              <a:avLst/>
              <a:gdLst/>
              <a:ahLst/>
              <a:cxnLst/>
              <a:rect l="l" t="t" r="r" b="b"/>
              <a:pathLst>
                <a:path w="2359" h="2311" extrusionOk="0">
                  <a:moveTo>
                    <a:pt x="1406" y="24"/>
                  </a:moveTo>
                  <a:lnTo>
                    <a:pt x="48" y="1382"/>
                  </a:lnTo>
                  <a:cubicBezTo>
                    <a:pt x="1" y="1430"/>
                    <a:pt x="1" y="1477"/>
                    <a:pt x="48" y="1549"/>
                  </a:cubicBezTo>
                  <a:lnTo>
                    <a:pt x="763" y="2263"/>
                  </a:lnTo>
                  <a:cubicBezTo>
                    <a:pt x="834" y="2311"/>
                    <a:pt x="882" y="2311"/>
                    <a:pt x="953" y="2263"/>
                  </a:cubicBezTo>
                  <a:lnTo>
                    <a:pt x="2287" y="929"/>
                  </a:lnTo>
                  <a:cubicBezTo>
                    <a:pt x="2358" y="858"/>
                    <a:pt x="2358" y="810"/>
                    <a:pt x="2287" y="739"/>
                  </a:cubicBezTo>
                  <a:lnTo>
                    <a:pt x="1572" y="24"/>
                  </a:lnTo>
                  <a:cubicBezTo>
                    <a:pt x="1525" y="1"/>
                    <a:pt x="1453" y="1"/>
                    <a:pt x="1406" y="2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4874032" y="3016287"/>
              <a:ext cx="67503" cy="62049"/>
            </a:xfrm>
            <a:custGeom>
              <a:avLst/>
              <a:gdLst/>
              <a:ahLst/>
              <a:cxnLst/>
              <a:rect l="l" t="t" r="r" b="b"/>
              <a:pathLst>
                <a:path w="2025" h="1859" extrusionOk="0">
                  <a:moveTo>
                    <a:pt x="1382" y="549"/>
                  </a:moveTo>
                  <a:lnTo>
                    <a:pt x="1025" y="1"/>
                  </a:lnTo>
                  <a:lnTo>
                    <a:pt x="668" y="549"/>
                  </a:lnTo>
                  <a:lnTo>
                    <a:pt x="1" y="715"/>
                  </a:lnTo>
                  <a:lnTo>
                    <a:pt x="453" y="1215"/>
                  </a:lnTo>
                  <a:lnTo>
                    <a:pt x="406" y="1858"/>
                  </a:lnTo>
                  <a:lnTo>
                    <a:pt x="1025" y="1596"/>
                  </a:lnTo>
                  <a:lnTo>
                    <a:pt x="1644" y="1858"/>
                  </a:lnTo>
                  <a:lnTo>
                    <a:pt x="1596" y="1215"/>
                  </a:lnTo>
                  <a:lnTo>
                    <a:pt x="2025" y="71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4935168" y="2933644"/>
              <a:ext cx="54003" cy="31809"/>
            </a:xfrm>
            <a:custGeom>
              <a:avLst/>
              <a:gdLst/>
              <a:ahLst/>
              <a:cxnLst/>
              <a:rect l="l" t="t" r="r" b="b"/>
              <a:pathLst>
                <a:path w="1620" h="953" extrusionOk="0">
                  <a:moveTo>
                    <a:pt x="1548" y="0"/>
                  </a:moveTo>
                  <a:lnTo>
                    <a:pt x="72" y="0"/>
                  </a:lnTo>
                  <a:cubicBezTo>
                    <a:pt x="24" y="0"/>
                    <a:pt x="0" y="24"/>
                    <a:pt x="0" y="95"/>
                  </a:cubicBezTo>
                  <a:lnTo>
                    <a:pt x="0" y="857"/>
                  </a:lnTo>
                  <a:cubicBezTo>
                    <a:pt x="0" y="929"/>
                    <a:pt x="24" y="953"/>
                    <a:pt x="72" y="953"/>
                  </a:cubicBezTo>
                  <a:lnTo>
                    <a:pt x="1548" y="953"/>
                  </a:lnTo>
                  <a:cubicBezTo>
                    <a:pt x="1596" y="953"/>
                    <a:pt x="1620" y="929"/>
                    <a:pt x="1620" y="857"/>
                  </a:cubicBezTo>
                  <a:lnTo>
                    <a:pt x="1620" y="95"/>
                  </a:lnTo>
                  <a:cubicBezTo>
                    <a:pt x="1620" y="48"/>
                    <a:pt x="1596" y="0"/>
                    <a:pt x="1548"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4844664" y="2814386"/>
              <a:ext cx="108005" cy="33845"/>
            </a:xfrm>
            <a:custGeom>
              <a:avLst/>
              <a:gdLst/>
              <a:ahLst/>
              <a:cxnLst/>
              <a:rect l="l" t="t" r="r" b="b"/>
              <a:pathLst>
                <a:path w="3240" h="1014" extrusionOk="0">
                  <a:moveTo>
                    <a:pt x="2692" y="334"/>
                  </a:moveTo>
                  <a:cubicBezTo>
                    <a:pt x="2811" y="334"/>
                    <a:pt x="2882" y="406"/>
                    <a:pt x="2882" y="501"/>
                  </a:cubicBezTo>
                  <a:lnTo>
                    <a:pt x="2882" y="715"/>
                  </a:lnTo>
                  <a:lnTo>
                    <a:pt x="286" y="715"/>
                  </a:lnTo>
                  <a:lnTo>
                    <a:pt x="286" y="501"/>
                  </a:lnTo>
                  <a:cubicBezTo>
                    <a:pt x="286" y="382"/>
                    <a:pt x="382" y="334"/>
                    <a:pt x="477" y="334"/>
                  </a:cubicBezTo>
                  <a:close/>
                  <a:moveTo>
                    <a:pt x="501" y="1"/>
                  </a:moveTo>
                  <a:cubicBezTo>
                    <a:pt x="215" y="1"/>
                    <a:pt x="1" y="239"/>
                    <a:pt x="1" y="501"/>
                  </a:cubicBezTo>
                  <a:lnTo>
                    <a:pt x="1" y="858"/>
                  </a:lnTo>
                  <a:cubicBezTo>
                    <a:pt x="1" y="954"/>
                    <a:pt x="48" y="1001"/>
                    <a:pt x="143" y="1001"/>
                  </a:cubicBezTo>
                  <a:lnTo>
                    <a:pt x="3096" y="1001"/>
                  </a:lnTo>
                  <a:cubicBezTo>
                    <a:pt x="3105" y="1010"/>
                    <a:pt x="3116" y="1014"/>
                    <a:pt x="3127" y="1014"/>
                  </a:cubicBezTo>
                  <a:cubicBezTo>
                    <a:pt x="3176" y="1014"/>
                    <a:pt x="3239" y="936"/>
                    <a:pt x="3239" y="858"/>
                  </a:cubicBezTo>
                  <a:lnTo>
                    <a:pt x="3239" y="501"/>
                  </a:lnTo>
                  <a:cubicBezTo>
                    <a:pt x="3239" y="215"/>
                    <a:pt x="3001" y="1"/>
                    <a:pt x="273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4718457" y="2791356"/>
              <a:ext cx="362018" cy="368855"/>
            </a:xfrm>
            <a:custGeom>
              <a:avLst/>
              <a:gdLst/>
              <a:ahLst/>
              <a:cxnLst/>
              <a:rect l="l" t="t" r="r" b="b"/>
              <a:pathLst>
                <a:path w="10860" h="11051" extrusionOk="0">
                  <a:moveTo>
                    <a:pt x="2382" y="2048"/>
                  </a:moveTo>
                  <a:lnTo>
                    <a:pt x="2382" y="2453"/>
                  </a:lnTo>
                  <a:lnTo>
                    <a:pt x="1262" y="2453"/>
                  </a:lnTo>
                  <a:lnTo>
                    <a:pt x="1262" y="2048"/>
                  </a:lnTo>
                  <a:close/>
                  <a:moveTo>
                    <a:pt x="9502" y="2048"/>
                  </a:moveTo>
                  <a:lnTo>
                    <a:pt x="9502" y="2453"/>
                  </a:lnTo>
                  <a:lnTo>
                    <a:pt x="8359" y="2453"/>
                  </a:lnTo>
                  <a:lnTo>
                    <a:pt x="8359" y="2048"/>
                  </a:lnTo>
                  <a:close/>
                  <a:moveTo>
                    <a:pt x="9740" y="10193"/>
                  </a:moveTo>
                  <a:lnTo>
                    <a:pt x="9764" y="10455"/>
                  </a:lnTo>
                  <a:cubicBezTo>
                    <a:pt x="9764" y="10598"/>
                    <a:pt x="9645" y="10717"/>
                    <a:pt x="9502" y="10717"/>
                  </a:cubicBezTo>
                  <a:lnTo>
                    <a:pt x="7645" y="10717"/>
                  </a:lnTo>
                  <a:cubicBezTo>
                    <a:pt x="7502" y="10717"/>
                    <a:pt x="7383" y="10598"/>
                    <a:pt x="7383" y="10455"/>
                  </a:cubicBezTo>
                  <a:lnTo>
                    <a:pt x="7383" y="10193"/>
                  </a:lnTo>
                  <a:close/>
                  <a:moveTo>
                    <a:pt x="3334" y="10217"/>
                  </a:moveTo>
                  <a:lnTo>
                    <a:pt x="3334" y="10479"/>
                  </a:lnTo>
                  <a:cubicBezTo>
                    <a:pt x="3334" y="10622"/>
                    <a:pt x="3215" y="10741"/>
                    <a:pt x="3072" y="10741"/>
                  </a:cubicBezTo>
                  <a:lnTo>
                    <a:pt x="1215" y="10741"/>
                  </a:lnTo>
                  <a:cubicBezTo>
                    <a:pt x="1072" y="10741"/>
                    <a:pt x="953" y="10622"/>
                    <a:pt x="953" y="10479"/>
                  </a:cubicBezTo>
                  <a:lnTo>
                    <a:pt x="953" y="10217"/>
                  </a:lnTo>
                  <a:close/>
                  <a:moveTo>
                    <a:pt x="4287" y="0"/>
                  </a:moveTo>
                  <a:cubicBezTo>
                    <a:pt x="3644" y="0"/>
                    <a:pt x="3096" y="524"/>
                    <a:pt x="3096" y="1191"/>
                  </a:cubicBezTo>
                  <a:lnTo>
                    <a:pt x="3096" y="2072"/>
                  </a:lnTo>
                  <a:lnTo>
                    <a:pt x="2739" y="2072"/>
                  </a:lnTo>
                  <a:lnTo>
                    <a:pt x="2739" y="1953"/>
                  </a:lnTo>
                  <a:cubicBezTo>
                    <a:pt x="2739" y="1810"/>
                    <a:pt x="2620" y="1715"/>
                    <a:pt x="2501" y="1715"/>
                  </a:cubicBezTo>
                  <a:lnTo>
                    <a:pt x="1215" y="1715"/>
                  </a:lnTo>
                  <a:cubicBezTo>
                    <a:pt x="1096" y="1715"/>
                    <a:pt x="976" y="1834"/>
                    <a:pt x="976" y="1953"/>
                  </a:cubicBezTo>
                  <a:lnTo>
                    <a:pt x="976" y="2072"/>
                  </a:lnTo>
                  <a:cubicBezTo>
                    <a:pt x="453" y="2072"/>
                    <a:pt x="0" y="2525"/>
                    <a:pt x="0" y="3096"/>
                  </a:cubicBezTo>
                  <a:lnTo>
                    <a:pt x="0" y="9193"/>
                  </a:lnTo>
                  <a:cubicBezTo>
                    <a:pt x="0" y="9669"/>
                    <a:pt x="310" y="10050"/>
                    <a:pt x="738" y="10169"/>
                  </a:cubicBezTo>
                  <a:lnTo>
                    <a:pt x="738" y="10479"/>
                  </a:lnTo>
                  <a:cubicBezTo>
                    <a:pt x="738" y="10812"/>
                    <a:pt x="1024" y="11050"/>
                    <a:pt x="1310" y="11050"/>
                  </a:cubicBezTo>
                  <a:lnTo>
                    <a:pt x="3167" y="11050"/>
                  </a:lnTo>
                  <a:cubicBezTo>
                    <a:pt x="3477" y="11050"/>
                    <a:pt x="3715" y="10764"/>
                    <a:pt x="3715" y="10479"/>
                  </a:cubicBezTo>
                  <a:lnTo>
                    <a:pt x="3715" y="10217"/>
                  </a:lnTo>
                  <a:lnTo>
                    <a:pt x="5096" y="10217"/>
                  </a:lnTo>
                  <a:cubicBezTo>
                    <a:pt x="5192" y="10217"/>
                    <a:pt x="5239" y="10145"/>
                    <a:pt x="5263" y="10074"/>
                  </a:cubicBezTo>
                  <a:cubicBezTo>
                    <a:pt x="5263" y="9979"/>
                    <a:pt x="5215" y="9883"/>
                    <a:pt x="5120" y="9883"/>
                  </a:cubicBezTo>
                  <a:lnTo>
                    <a:pt x="1024" y="9883"/>
                  </a:lnTo>
                  <a:cubicBezTo>
                    <a:pt x="667" y="9883"/>
                    <a:pt x="333" y="9574"/>
                    <a:pt x="333" y="9193"/>
                  </a:cubicBezTo>
                  <a:lnTo>
                    <a:pt x="333" y="3072"/>
                  </a:lnTo>
                  <a:cubicBezTo>
                    <a:pt x="333" y="2715"/>
                    <a:pt x="619" y="2382"/>
                    <a:pt x="976" y="2382"/>
                  </a:cubicBezTo>
                  <a:lnTo>
                    <a:pt x="976" y="2501"/>
                  </a:lnTo>
                  <a:cubicBezTo>
                    <a:pt x="976" y="2620"/>
                    <a:pt x="1096" y="2739"/>
                    <a:pt x="1215" y="2739"/>
                  </a:cubicBezTo>
                  <a:lnTo>
                    <a:pt x="2501" y="2739"/>
                  </a:lnTo>
                  <a:cubicBezTo>
                    <a:pt x="2620" y="2739"/>
                    <a:pt x="2739" y="2620"/>
                    <a:pt x="2739" y="2501"/>
                  </a:cubicBezTo>
                  <a:lnTo>
                    <a:pt x="2739" y="2382"/>
                  </a:lnTo>
                  <a:lnTo>
                    <a:pt x="5120" y="2382"/>
                  </a:lnTo>
                  <a:cubicBezTo>
                    <a:pt x="5239" y="2382"/>
                    <a:pt x="5335" y="2263"/>
                    <a:pt x="5263" y="2120"/>
                  </a:cubicBezTo>
                  <a:cubicBezTo>
                    <a:pt x="5239" y="2048"/>
                    <a:pt x="5192" y="2025"/>
                    <a:pt x="5120" y="2025"/>
                  </a:cubicBezTo>
                  <a:lnTo>
                    <a:pt x="3453" y="2025"/>
                  </a:lnTo>
                  <a:lnTo>
                    <a:pt x="3453" y="1167"/>
                  </a:lnTo>
                  <a:cubicBezTo>
                    <a:pt x="3453" y="691"/>
                    <a:pt x="3834" y="286"/>
                    <a:pt x="4358" y="286"/>
                  </a:cubicBezTo>
                  <a:lnTo>
                    <a:pt x="6573" y="286"/>
                  </a:lnTo>
                  <a:cubicBezTo>
                    <a:pt x="7049" y="286"/>
                    <a:pt x="7478" y="691"/>
                    <a:pt x="7478" y="1191"/>
                  </a:cubicBezTo>
                  <a:lnTo>
                    <a:pt x="7478" y="2072"/>
                  </a:lnTo>
                  <a:lnTo>
                    <a:pt x="5954" y="2072"/>
                  </a:lnTo>
                  <a:cubicBezTo>
                    <a:pt x="5906" y="2072"/>
                    <a:pt x="5811" y="2144"/>
                    <a:pt x="5811" y="2191"/>
                  </a:cubicBezTo>
                  <a:cubicBezTo>
                    <a:pt x="5787" y="2287"/>
                    <a:pt x="5858" y="2382"/>
                    <a:pt x="5954" y="2382"/>
                  </a:cubicBezTo>
                  <a:lnTo>
                    <a:pt x="8121" y="2382"/>
                  </a:lnTo>
                  <a:lnTo>
                    <a:pt x="8121" y="2501"/>
                  </a:lnTo>
                  <a:cubicBezTo>
                    <a:pt x="8121" y="2644"/>
                    <a:pt x="8240" y="2739"/>
                    <a:pt x="8359" y="2739"/>
                  </a:cubicBezTo>
                  <a:lnTo>
                    <a:pt x="9645" y="2739"/>
                  </a:lnTo>
                  <a:cubicBezTo>
                    <a:pt x="9788" y="2739"/>
                    <a:pt x="9883" y="2620"/>
                    <a:pt x="9883" y="2501"/>
                  </a:cubicBezTo>
                  <a:lnTo>
                    <a:pt x="9883" y="2382"/>
                  </a:lnTo>
                  <a:cubicBezTo>
                    <a:pt x="9883" y="2382"/>
                    <a:pt x="10574" y="2668"/>
                    <a:pt x="10574" y="3072"/>
                  </a:cubicBezTo>
                  <a:lnTo>
                    <a:pt x="10574" y="9193"/>
                  </a:lnTo>
                  <a:cubicBezTo>
                    <a:pt x="10574" y="9598"/>
                    <a:pt x="10264" y="9883"/>
                    <a:pt x="9883" y="9883"/>
                  </a:cubicBezTo>
                  <a:lnTo>
                    <a:pt x="5882" y="9883"/>
                  </a:lnTo>
                  <a:cubicBezTo>
                    <a:pt x="5811" y="9883"/>
                    <a:pt x="5739" y="9979"/>
                    <a:pt x="5739" y="10074"/>
                  </a:cubicBezTo>
                  <a:cubicBezTo>
                    <a:pt x="5739" y="10145"/>
                    <a:pt x="5882" y="10217"/>
                    <a:pt x="5882" y="10217"/>
                  </a:cubicBezTo>
                  <a:lnTo>
                    <a:pt x="7144" y="10217"/>
                  </a:lnTo>
                  <a:lnTo>
                    <a:pt x="7144" y="10479"/>
                  </a:lnTo>
                  <a:cubicBezTo>
                    <a:pt x="7144" y="10812"/>
                    <a:pt x="7406" y="11050"/>
                    <a:pt x="7716" y="11050"/>
                  </a:cubicBezTo>
                  <a:lnTo>
                    <a:pt x="9550" y="11050"/>
                  </a:lnTo>
                  <a:cubicBezTo>
                    <a:pt x="9883" y="11050"/>
                    <a:pt x="10121" y="10788"/>
                    <a:pt x="10121" y="10479"/>
                  </a:cubicBezTo>
                  <a:lnTo>
                    <a:pt x="10121" y="10193"/>
                  </a:lnTo>
                  <a:cubicBezTo>
                    <a:pt x="10526" y="10074"/>
                    <a:pt x="10859" y="9669"/>
                    <a:pt x="10859" y="9240"/>
                  </a:cubicBezTo>
                  <a:lnTo>
                    <a:pt x="10859" y="3096"/>
                  </a:lnTo>
                  <a:cubicBezTo>
                    <a:pt x="10836" y="2525"/>
                    <a:pt x="10383" y="2096"/>
                    <a:pt x="9835" y="2048"/>
                  </a:cubicBezTo>
                  <a:lnTo>
                    <a:pt x="9835" y="1953"/>
                  </a:lnTo>
                  <a:cubicBezTo>
                    <a:pt x="9835" y="1810"/>
                    <a:pt x="9716" y="1715"/>
                    <a:pt x="9597" y="1715"/>
                  </a:cubicBezTo>
                  <a:lnTo>
                    <a:pt x="8311" y="1715"/>
                  </a:lnTo>
                  <a:cubicBezTo>
                    <a:pt x="8168" y="1715"/>
                    <a:pt x="8073" y="1834"/>
                    <a:pt x="8073" y="1953"/>
                  </a:cubicBezTo>
                  <a:lnTo>
                    <a:pt x="8073" y="2072"/>
                  </a:lnTo>
                  <a:lnTo>
                    <a:pt x="7716" y="2072"/>
                  </a:lnTo>
                  <a:lnTo>
                    <a:pt x="7716" y="1191"/>
                  </a:lnTo>
                  <a:cubicBezTo>
                    <a:pt x="7716" y="524"/>
                    <a:pt x="7168" y="0"/>
                    <a:pt x="652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4778760" y="2913751"/>
              <a:ext cx="90538" cy="88283"/>
            </a:xfrm>
            <a:custGeom>
              <a:avLst/>
              <a:gdLst/>
              <a:ahLst/>
              <a:cxnLst/>
              <a:rect l="l" t="t" r="r" b="b"/>
              <a:pathLst>
                <a:path w="2716" h="2645" extrusionOk="0">
                  <a:moveTo>
                    <a:pt x="1644" y="334"/>
                  </a:moveTo>
                  <a:lnTo>
                    <a:pt x="2311" y="977"/>
                  </a:lnTo>
                  <a:lnTo>
                    <a:pt x="1025" y="2263"/>
                  </a:lnTo>
                  <a:lnTo>
                    <a:pt x="358" y="1596"/>
                  </a:lnTo>
                  <a:lnTo>
                    <a:pt x="1644" y="334"/>
                  </a:lnTo>
                  <a:close/>
                  <a:moveTo>
                    <a:pt x="1680" y="1"/>
                  </a:moveTo>
                  <a:cubicBezTo>
                    <a:pt x="1608" y="1"/>
                    <a:pt x="1537" y="25"/>
                    <a:pt x="1477" y="72"/>
                  </a:cubicBezTo>
                  <a:lnTo>
                    <a:pt x="120" y="1430"/>
                  </a:lnTo>
                  <a:cubicBezTo>
                    <a:pt x="1" y="1549"/>
                    <a:pt x="1" y="1715"/>
                    <a:pt x="120" y="1834"/>
                  </a:cubicBezTo>
                  <a:lnTo>
                    <a:pt x="834" y="2549"/>
                  </a:lnTo>
                  <a:cubicBezTo>
                    <a:pt x="906" y="2620"/>
                    <a:pt x="954" y="2644"/>
                    <a:pt x="1049" y="2644"/>
                  </a:cubicBezTo>
                  <a:cubicBezTo>
                    <a:pt x="1096" y="2644"/>
                    <a:pt x="1192" y="2620"/>
                    <a:pt x="1263" y="2549"/>
                  </a:cubicBezTo>
                  <a:lnTo>
                    <a:pt x="2597" y="1215"/>
                  </a:lnTo>
                  <a:cubicBezTo>
                    <a:pt x="2716" y="1096"/>
                    <a:pt x="2716" y="906"/>
                    <a:pt x="2597" y="787"/>
                  </a:cubicBezTo>
                  <a:lnTo>
                    <a:pt x="1882" y="72"/>
                  </a:lnTo>
                  <a:cubicBezTo>
                    <a:pt x="1823" y="25"/>
                    <a:pt x="1751" y="1"/>
                    <a:pt x="168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4866098" y="3009144"/>
              <a:ext cx="79437" cy="74766"/>
            </a:xfrm>
            <a:custGeom>
              <a:avLst/>
              <a:gdLst/>
              <a:ahLst/>
              <a:cxnLst/>
              <a:rect l="l" t="t" r="r" b="b"/>
              <a:pathLst>
                <a:path w="2383" h="2240" extrusionOk="0">
                  <a:moveTo>
                    <a:pt x="1263" y="524"/>
                  </a:moveTo>
                  <a:lnTo>
                    <a:pt x="1477" y="858"/>
                  </a:lnTo>
                  <a:cubicBezTo>
                    <a:pt x="1501" y="882"/>
                    <a:pt x="1525" y="929"/>
                    <a:pt x="1549" y="929"/>
                  </a:cubicBezTo>
                  <a:lnTo>
                    <a:pt x="1953" y="1001"/>
                  </a:lnTo>
                  <a:lnTo>
                    <a:pt x="1668" y="1310"/>
                  </a:lnTo>
                  <a:cubicBezTo>
                    <a:pt x="1644" y="1334"/>
                    <a:pt x="1644" y="1406"/>
                    <a:pt x="1644" y="1429"/>
                  </a:cubicBezTo>
                  <a:lnTo>
                    <a:pt x="1668" y="1810"/>
                  </a:lnTo>
                  <a:lnTo>
                    <a:pt x="1310" y="1667"/>
                  </a:lnTo>
                  <a:lnTo>
                    <a:pt x="1191" y="1667"/>
                  </a:lnTo>
                  <a:lnTo>
                    <a:pt x="834" y="1810"/>
                  </a:lnTo>
                  <a:lnTo>
                    <a:pt x="882" y="1429"/>
                  </a:lnTo>
                  <a:cubicBezTo>
                    <a:pt x="882" y="1406"/>
                    <a:pt x="882" y="1334"/>
                    <a:pt x="834" y="1310"/>
                  </a:cubicBezTo>
                  <a:lnTo>
                    <a:pt x="572" y="1001"/>
                  </a:lnTo>
                  <a:lnTo>
                    <a:pt x="953" y="929"/>
                  </a:lnTo>
                  <a:cubicBezTo>
                    <a:pt x="1001" y="929"/>
                    <a:pt x="1048" y="882"/>
                    <a:pt x="1048" y="858"/>
                  </a:cubicBezTo>
                  <a:lnTo>
                    <a:pt x="1263" y="524"/>
                  </a:lnTo>
                  <a:close/>
                  <a:moveTo>
                    <a:pt x="1191" y="0"/>
                  </a:moveTo>
                  <a:cubicBezTo>
                    <a:pt x="1144" y="0"/>
                    <a:pt x="1072" y="24"/>
                    <a:pt x="1048" y="96"/>
                  </a:cubicBezTo>
                  <a:lnTo>
                    <a:pt x="763" y="596"/>
                  </a:lnTo>
                  <a:lnTo>
                    <a:pt x="167" y="739"/>
                  </a:lnTo>
                  <a:cubicBezTo>
                    <a:pt x="96" y="739"/>
                    <a:pt x="72" y="810"/>
                    <a:pt x="48" y="858"/>
                  </a:cubicBezTo>
                  <a:cubicBezTo>
                    <a:pt x="1" y="929"/>
                    <a:pt x="48" y="977"/>
                    <a:pt x="72" y="1001"/>
                  </a:cubicBezTo>
                  <a:lnTo>
                    <a:pt x="453" y="1453"/>
                  </a:lnTo>
                  <a:lnTo>
                    <a:pt x="405" y="2049"/>
                  </a:lnTo>
                  <a:cubicBezTo>
                    <a:pt x="477" y="2120"/>
                    <a:pt x="525" y="2168"/>
                    <a:pt x="548" y="2191"/>
                  </a:cubicBezTo>
                  <a:cubicBezTo>
                    <a:pt x="596" y="2239"/>
                    <a:pt x="667" y="2239"/>
                    <a:pt x="691" y="2239"/>
                  </a:cubicBezTo>
                  <a:lnTo>
                    <a:pt x="1239" y="2001"/>
                  </a:lnTo>
                  <a:lnTo>
                    <a:pt x="1787" y="2239"/>
                  </a:lnTo>
                  <a:lnTo>
                    <a:pt x="1858" y="2239"/>
                  </a:lnTo>
                  <a:cubicBezTo>
                    <a:pt x="1882" y="2239"/>
                    <a:pt x="1906" y="2239"/>
                    <a:pt x="1953" y="2191"/>
                  </a:cubicBezTo>
                  <a:cubicBezTo>
                    <a:pt x="2001" y="2168"/>
                    <a:pt x="2001" y="2120"/>
                    <a:pt x="2001" y="2049"/>
                  </a:cubicBezTo>
                  <a:lnTo>
                    <a:pt x="1953" y="1453"/>
                  </a:lnTo>
                  <a:lnTo>
                    <a:pt x="2334" y="1001"/>
                  </a:lnTo>
                  <a:cubicBezTo>
                    <a:pt x="2358" y="977"/>
                    <a:pt x="2382" y="929"/>
                    <a:pt x="2358" y="858"/>
                  </a:cubicBezTo>
                  <a:cubicBezTo>
                    <a:pt x="2334" y="810"/>
                    <a:pt x="2287" y="763"/>
                    <a:pt x="2239" y="739"/>
                  </a:cubicBezTo>
                  <a:lnTo>
                    <a:pt x="1644" y="596"/>
                  </a:lnTo>
                  <a:lnTo>
                    <a:pt x="1358" y="96"/>
                  </a:lnTo>
                  <a:cubicBezTo>
                    <a:pt x="1310" y="24"/>
                    <a:pt x="1263" y="0"/>
                    <a:pt x="1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4928801" y="2927269"/>
              <a:ext cx="66737" cy="43758"/>
            </a:xfrm>
            <a:custGeom>
              <a:avLst/>
              <a:gdLst/>
              <a:ahLst/>
              <a:cxnLst/>
              <a:rect l="l" t="t" r="r" b="b"/>
              <a:pathLst>
                <a:path w="2002" h="1311" extrusionOk="0">
                  <a:moveTo>
                    <a:pt x="1668" y="334"/>
                  </a:moveTo>
                  <a:lnTo>
                    <a:pt x="1668" y="953"/>
                  </a:lnTo>
                  <a:lnTo>
                    <a:pt x="358" y="953"/>
                  </a:lnTo>
                  <a:lnTo>
                    <a:pt x="358" y="334"/>
                  </a:lnTo>
                  <a:close/>
                  <a:moveTo>
                    <a:pt x="263" y="1"/>
                  </a:moveTo>
                  <a:cubicBezTo>
                    <a:pt x="120" y="1"/>
                    <a:pt x="1" y="120"/>
                    <a:pt x="1" y="286"/>
                  </a:cubicBezTo>
                  <a:lnTo>
                    <a:pt x="1" y="1048"/>
                  </a:lnTo>
                  <a:cubicBezTo>
                    <a:pt x="1" y="1191"/>
                    <a:pt x="120" y="1310"/>
                    <a:pt x="263" y="1310"/>
                  </a:cubicBezTo>
                  <a:lnTo>
                    <a:pt x="1739" y="1310"/>
                  </a:lnTo>
                  <a:lnTo>
                    <a:pt x="1739" y="1287"/>
                  </a:lnTo>
                  <a:cubicBezTo>
                    <a:pt x="1882" y="1287"/>
                    <a:pt x="2001" y="1168"/>
                    <a:pt x="2001" y="1025"/>
                  </a:cubicBezTo>
                  <a:lnTo>
                    <a:pt x="2001" y="286"/>
                  </a:lnTo>
                  <a:cubicBezTo>
                    <a:pt x="2001" y="120"/>
                    <a:pt x="1882" y="1"/>
                    <a:pt x="173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9"/>
          <p:cNvGrpSpPr/>
          <p:nvPr/>
        </p:nvGrpSpPr>
        <p:grpSpPr>
          <a:xfrm>
            <a:off x="4033103" y="2734195"/>
            <a:ext cx="387453" cy="351365"/>
            <a:chOff x="4043657" y="2800101"/>
            <a:chExt cx="387453" cy="351365"/>
          </a:xfrm>
        </p:grpSpPr>
        <p:sp>
          <p:nvSpPr>
            <p:cNvPr id="6740" name="Google Shape;6740;p69"/>
            <p:cNvSpPr/>
            <p:nvPr/>
          </p:nvSpPr>
          <p:spPr>
            <a:xfrm>
              <a:off x="4068291" y="2810414"/>
              <a:ext cx="217544" cy="179671"/>
            </a:xfrm>
            <a:custGeom>
              <a:avLst/>
              <a:gdLst/>
              <a:ahLst/>
              <a:cxnLst/>
              <a:rect l="l" t="t" r="r" b="b"/>
              <a:pathLst>
                <a:path w="6526" h="5383" extrusionOk="0">
                  <a:moveTo>
                    <a:pt x="6073" y="1"/>
                  </a:moveTo>
                  <a:lnTo>
                    <a:pt x="1524" y="2120"/>
                  </a:lnTo>
                  <a:cubicBezTo>
                    <a:pt x="71" y="2787"/>
                    <a:pt x="0" y="4430"/>
                    <a:pt x="0" y="5359"/>
                  </a:cubicBezTo>
                  <a:lnTo>
                    <a:pt x="0" y="5383"/>
                  </a:lnTo>
                  <a:lnTo>
                    <a:pt x="5144" y="3002"/>
                  </a:lnTo>
                  <a:cubicBezTo>
                    <a:pt x="6525" y="2620"/>
                    <a:pt x="6001" y="1120"/>
                    <a:pt x="6073"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4238167" y="2804073"/>
              <a:ext cx="109572" cy="341819"/>
            </a:xfrm>
            <a:custGeom>
              <a:avLst/>
              <a:gdLst/>
              <a:ahLst/>
              <a:cxnLst/>
              <a:rect l="l" t="t" r="r" b="b"/>
              <a:pathLst>
                <a:path w="3287" h="10241" extrusionOk="0">
                  <a:moveTo>
                    <a:pt x="3287" y="1667"/>
                  </a:moveTo>
                  <a:cubicBezTo>
                    <a:pt x="3287" y="834"/>
                    <a:pt x="2596" y="72"/>
                    <a:pt x="1763" y="48"/>
                  </a:cubicBezTo>
                  <a:cubicBezTo>
                    <a:pt x="1501" y="0"/>
                    <a:pt x="1215" y="72"/>
                    <a:pt x="977" y="191"/>
                  </a:cubicBezTo>
                  <a:lnTo>
                    <a:pt x="953" y="191"/>
                  </a:lnTo>
                  <a:cubicBezTo>
                    <a:pt x="381" y="453"/>
                    <a:pt x="0" y="1024"/>
                    <a:pt x="0" y="1667"/>
                  </a:cubicBezTo>
                  <a:lnTo>
                    <a:pt x="0" y="3168"/>
                  </a:lnTo>
                  <a:lnTo>
                    <a:pt x="0" y="8621"/>
                  </a:lnTo>
                  <a:cubicBezTo>
                    <a:pt x="0" y="9336"/>
                    <a:pt x="477" y="9931"/>
                    <a:pt x="1096" y="10169"/>
                  </a:cubicBezTo>
                  <a:cubicBezTo>
                    <a:pt x="1286" y="10217"/>
                    <a:pt x="1501" y="10241"/>
                    <a:pt x="1691" y="10241"/>
                  </a:cubicBezTo>
                  <a:cubicBezTo>
                    <a:pt x="2548" y="10217"/>
                    <a:pt x="3239" y="9455"/>
                    <a:pt x="3239" y="8621"/>
                  </a:cubicBezTo>
                  <a:lnTo>
                    <a:pt x="3239" y="3406"/>
                  </a:lnTo>
                  <a:lnTo>
                    <a:pt x="3239" y="1882"/>
                  </a:lnTo>
                  <a:lnTo>
                    <a:pt x="3239" y="1667"/>
                  </a:lnTo>
                  <a:close/>
                  <a:moveTo>
                    <a:pt x="1644" y="8073"/>
                  </a:moveTo>
                  <a:cubicBezTo>
                    <a:pt x="1929" y="8073"/>
                    <a:pt x="2144" y="8312"/>
                    <a:pt x="2144" y="8574"/>
                  </a:cubicBezTo>
                  <a:cubicBezTo>
                    <a:pt x="2144" y="8836"/>
                    <a:pt x="1905" y="9097"/>
                    <a:pt x="1644" y="9097"/>
                  </a:cubicBezTo>
                  <a:cubicBezTo>
                    <a:pt x="1382" y="9097"/>
                    <a:pt x="1143" y="8836"/>
                    <a:pt x="1143" y="8574"/>
                  </a:cubicBezTo>
                  <a:cubicBezTo>
                    <a:pt x="1143" y="8312"/>
                    <a:pt x="1382" y="8073"/>
                    <a:pt x="1644" y="8073"/>
                  </a:cubicBezTo>
                  <a:close/>
                  <a:moveTo>
                    <a:pt x="1644" y="2167"/>
                  </a:moveTo>
                  <a:cubicBezTo>
                    <a:pt x="1334" y="2167"/>
                    <a:pt x="1143" y="1929"/>
                    <a:pt x="1143" y="1667"/>
                  </a:cubicBezTo>
                  <a:cubicBezTo>
                    <a:pt x="1143" y="1382"/>
                    <a:pt x="1382" y="1167"/>
                    <a:pt x="1644" y="1167"/>
                  </a:cubicBezTo>
                  <a:cubicBezTo>
                    <a:pt x="1905" y="1167"/>
                    <a:pt x="2144" y="1405"/>
                    <a:pt x="2144" y="1667"/>
                  </a:cubicBezTo>
                  <a:cubicBezTo>
                    <a:pt x="2167" y="1953"/>
                    <a:pt x="1929" y="2167"/>
                    <a:pt x="1644" y="216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4347705" y="2866055"/>
              <a:ext cx="77037" cy="108944"/>
            </a:xfrm>
            <a:custGeom>
              <a:avLst/>
              <a:gdLst/>
              <a:ahLst/>
              <a:cxnLst/>
              <a:rect l="l" t="t" r="r" b="b"/>
              <a:pathLst>
                <a:path w="2311" h="3264" extrusionOk="0">
                  <a:moveTo>
                    <a:pt x="2311" y="2501"/>
                  </a:moveTo>
                  <a:lnTo>
                    <a:pt x="1" y="1"/>
                  </a:lnTo>
                  <a:lnTo>
                    <a:pt x="1" y="1525"/>
                  </a:lnTo>
                  <a:lnTo>
                    <a:pt x="1525" y="3192"/>
                  </a:lnTo>
                  <a:lnTo>
                    <a:pt x="2311" y="326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4084959" y="3017088"/>
              <a:ext cx="192143" cy="125633"/>
            </a:xfrm>
            <a:custGeom>
              <a:avLst/>
              <a:gdLst/>
              <a:ahLst/>
              <a:cxnLst/>
              <a:rect l="l" t="t" r="r" b="b"/>
              <a:pathLst>
                <a:path w="5764" h="3764" extrusionOk="0">
                  <a:moveTo>
                    <a:pt x="4620" y="2239"/>
                  </a:moveTo>
                  <a:lnTo>
                    <a:pt x="3739" y="882"/>
                  </a:lnTo>
                  <a:cubicBezTo>
                    <a:pt x="3191" y="1"/>
                    <a:pt x="2120" y="48"/>
                    <a:pt x="2215" y="810"/>
                  </a:cubicBezTo>
                  <a:cubicBezTo>
                    <a:pt x="3620" y="1358"/>
                    <a:pt x="1739" y="2858"/>
                    <a:pt x="405" y="620"/>
                  </a:cubicBezTo>
                  <a:cubicBezTo>
                    <a:pt x="0" y="1549"/>
                    <a:pt x="834" y="2977"/>
                    <a:pt x="1786" y="3120"/>
                  </a:cubicBezTo>
                  <a:lnTo>
                    <a:pt x="5763" y="3763"/>
                  </a:lnTo>
                  <a:cubicBezTo>
                    <a:pt x="5073" y="3549"/>
                    <a:pt x="4620" y="2954"/>
                    <a:pt x="4620" y="2239"/>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4274668" y="2805675"/>
              <a:ext cx="73070" cy="341819"/>
            </a:xfrm>
            <a:custGeom>
              <a:avLst/>
              <a:gdLst/>
              <a:ahLst/>
              <a:cxnLst/>
              <a:rect l="l" t="t" r="r" b="b"/>
              <a:pathLst>
                <a:path w="2192" h="10241" extrusionOk="0">
                  <a:moveTo>
                    <a:pt x="2192" y="3358"/>
                  </a:moveTo>
                  <a:lnTo>
                    <a:pt x="2192" y="1834"/>
                  </a:lnTo>
                  <a:lnTo>
                    <a:pt x="2192" y="1619"/>
                  </a:lnTo>
                  <a:cubicBezTo>
                    <a:pt x="2192" y="738"/>
                    <a:pt x="1430" y="0"/>
                    <a:pt x="549" y="0"/>
                  </a:cubicBezTo>
                  <a:lnTo>
                    <a:pt x="453" y="0"/>
                  </a:lnTo>
                  <a:cubicBezTo>
                    <a:pt x="1120" y="191"/>
                    <a:pt x="1549" y="834"/>
                    <a:pt x="1549" y="1524"/>
                  </a:cubicBezTo>
                  <a:lnTo>
                    <a:pt x="1549" y="8478"/>
                  </a:lnTo>
                  <a:cubicBezTo>
                    <a:pt x="1549" y="9335"/>
                    <a:pt x="882" y="10050"/>
                    <a:pt x="1" y="10121"/>
                  </a:cubicBezTo>
                  <a:lnTo>
                    <a:pt x="1" y="10121"/>
                  </a:lnTo>
                  <a:cubicBezTo>
                    <a:pt x="239" y="10193"/>
                    <a:pt x="477" y="10240"/>
                    <a:pt x="715" y="10169"/>
                  </a:cubicBezTo>
                  <a:cubicBezTo>
                    <a:pt x="1501" y="10073"/>
                    <a:pt x="2144" y="9335"/>
                    <a:pt x="2144" y="8526"/>
                  </a:cubicBezTo>
                  <a:lnTo>
                    <a:pt x="2144" y="335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4161163" y="3018690"/>
              <a:ext cx="115139" cy="124031"/>
            </a:xfrm>
            <a:custGeom>
              <a:avLst/>
              <a:gdLst/>
              <a:ahLst/>
              <a:cxnLst/>
              <a:rect l="l" t="t" r="r" b="b"/>
              <a:pathLst>
                <a:path w="3454" h="3716" extrusionOk="0">
                  <a:moveTo>
                    <a:pt x="1429" y="834"/>
                  </a:moveTo>
                  <a:cubicBezTo>
                    <a:pt x="1001" y="167"/>
                    <a:pt x="262" y="0"/>
                    <a:pt x="0" y="357"/>
                  </a:cubicBezTo>
                  <a:cubicBezTo>
                    <a:pt x="286" y="429"/>
                    <a:pt x="667" y="572"/>
                    <a:pt x="905" y="929"/>
                  </a:cubicBezTo>
                  <a:lnTo>
                    <a:pt x="1929" y="2167"/>
                  </a:lnTo>
                  <a:cubicBezTo>
                    <a:pt x="1929" y="2667"/>
                    <a:pt x="2096" y="3191"/>
                    <a:pt x="2644" y="3596"/>
                  </a:cubicBezTo>
                  <a:lnTo>
                    <a:pt x="3453" y="3715"/>
                  </a:lnTo>
                  <a:lnTo>
                    <a:pt x="3453" y="3715"/>
                  </a:lnTo>
                  <a:cubicBezTo>
                    <a:pt x="2810" y="3525"/>
                    <a:pt x="2334" y="2882"/>
                    <a:pt x="2334" y="216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4347705" y="2866055"/>
              <a:ext cx="77037" cy="104171"/>
            </a:xfrm>
            <a:custGeom>
              <a:avLst/>
              <a:gdLst/>
              <a:ahLst/>
              <a:cxnLst/>
              <a:rect l="l" t="t" r="r" b="b"/>
              <a:pathLst>
                <a:path w="2311" h="3121" extrusionOk="0">
                  <a:moveTo>
                    <a:pt x="2311" y="2501"/>
                  </a:moveTo>
                  <a:lnTo>
                    <a:pt x="1" y="1"/>
                  </a:lnTo>
                  <a:lnTo>
                    <a:pt x="1" y="1525"/>
                  </a:lnTo>
                  <a:lnTo>
                    <a:pt x="406" y="1954"/>
                  </a:lnTo>
                  <a:lnTo>
                    <a:pt x="406" y="1454"/>
                  </a:lnTo>
                  <a:cubicBezTo>
                    <a:pt x="406" y="1168"/>
                    <a:pt x="406" y="1073"/>
                    <a:pt x="620" y="1287"/>
                  </a:cubicBezTo>
                  <a:lnTo>
                    <a:pt x="2311" y="312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4067491" y="2885147"/>
              <a:ext cx="171509" cy="104939"/>
            </a:xfrm>
            <a:custGeom>
              <a:avLst/>
              <a:gdLst/>
              <a:ahLst/>
              <a:cxnLst/>
              <a:rect l="l" t="t" r="r" b="b"/>
              <a:pathLst>
                <a:path w="5145" h="3144" extrusionOk="0">
                  <a:moveTo>
                    <a:pt x="5144" y="0"/>
                  </a:moveTo>
                  <a:lnTo>
                    <a:pt x="24" y="2382"/>
                  </a:lnTo>
                  <a:cubicBezTo>
                    <a:pt x="0" y="2644"/>
                    <a:pt x="0" y="2906"/>
                    <a:pt x="0" y="3120"/>
                  </a:cubicBezTo>
                  <a:lnTo>
                    <a:pt x="0" y="3144"/>
                  </a:lnTo>
                  <a:lnTo>
                    <a:pt x="5144" y="76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4043657" y="2810414"/>
              <a:ext cx="227078" cy="104972"/>
            </a:xfrm>
            <a:custGeom>
              <a:avLst/>
              <a:gdLst/>
              <a:ahLst/>
              <a:cxnLst/>
              <a:rect l="l" t="t" r="r" b="b"/>
              <a:pathLst>
                <a:path w="6812" h="3145" extrusionOk="0">
                  <a:moveTo>
                    <a:pt x="5859" y="2239"/>
                  </a:moveTo>
                  <a:lnTo>
                    <a:pt x="5859" y="1477"/>
                  </a:lnTo>
                  <a:cubicBezTo>
                    <a:pt x="5859" y="834"/>
                    <a:pt x="6264" y="263"/>
                    <a:pt x="6812" y="1"/>
                  </a:cubicBezTo>
                  <a:cubicBezTo>
                    <a:pt x="2263" y="2073"/>
                    <a:pt x="1" y="3144"/>
                    <a:pt x="6145" y="334"/>
                  </a:cubicBezTo>
                  <a:cubicBezTo>
                    <a:pt x="5573" y="596"/>
                    <a:pt x="5192" y="1168"/>
                    <a:pt x="5192" y="1811"/>
                  </a:cubicBezTo>
                  <a:lnTo>
                    <a:pt x="5192" y="254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4216732" y="2885147"/>
              <a:ext cx="22268" cy="35814"/>
            </a:xfrm>
            <a:custGeom>
              <a:avLst/>
              <a:gdLst/>
              <a:ahLst/>
              <a:cxnLst/>
              <a:rect l="l" t="t" r="r" b="b"/>
              <a:pathLst>
                <a:path w="668" h="1073" extrusionOk="0">
                  <a:moveTo>
                    <a:pt x="667" y="739"/>
                  </a:moveTo>
                  <a:lnTo>
                    <a:pt x="667" y="0"/>
                  </a:lnTo>
                  <a:lnTo>
                    <a:pt x="0" y="310"/>
                  </a:lnTo>
                  <a:lnTo>
                    <a:pt x="0" y="107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4269902" y="2836649"/>
              <a:ext cx="46102" cy="46128"/>
            </a:xfrm>
            <a:custGeom>
              <a:avLst/>
              <a:gdLst/>
              <a:ahLst/>
              <a:cxnLst/>
              <a:rect l="l" t="t" r="r" b="b"/>
              <a:pathLst>
                <a:path w="1383" h="1382" extrusionOk="0">
                  <a:moveTo>
                    <a:pt x="692" y="334"/>
                  </a:moveTo>
                  <a:cubicBezTo>
                    <a:pt x="906" y="334"/>
                    <a:pt x="1049" y="501"/>
                    <a:pt x="1049" y="691"/>
                  </a:cubicBezTo>
                  <a:cubicBezTo>
                    <a:pt x="1049" y="906"/>
                    <a:pt x="906" y="1049"/>
                    <a:pt x="692" y="1049"/>
                  </a:cubicBezTo>
                  <a:cubicBezTo>
                    <a:pt x="477" y="1049"/>
                    <a:pt x="334" y="906"/>
                    <a:pt x="334" y="691"/>
                  </a:cubicBezTo>
                  <a:cubicBezTo>
                    <a:pt x="334" y="501"/>
                    <a:pt x="477" y="334"/>
                    <a:pt x="692" y="334"/>
                  </a:cubicBezTo>
                  <a:close/>
                  <a:moveTo>
                    <a:pt x="692" y="1"/>
                  </a:moveTo>
                  <a:cubicBezTo>
                    <a:pt x="310" y="1"/>
                    <a:pt x="1" y="310"/>
                    <a:pt x="1" y="691"/>
                  </a:cubicBezTo>
                  <a:cubicBezTo>
                    <a:pt x="1" y="1096"/>
                    <a:pt x="310" y="1382"/>
                    <a:pt x="692" y="1382"/>
                  </a:cubicBezTo>
                  <a:cubicBezTo>
                    <a:pt x="1073" y="1382"/>
                    <a:pt x="1382" y="1096"/>
                    <a:pt x="1382" y="691"/>
                  </a:cubicBezTo>
                  <a:cubicBezTo>
                    <a:pt x="1382" y="310"/>
                    <a:pt x="1073" y="1"/>
                    <a:pt x="69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4269902" y="3067955"/>
              <a:ext cx="46102" cy="45360"/>
            </a:xfrm>
            <a:custGeom>
              <a:avLst/>
              <a:gdLst/>
              <a:ahLst/>
              <a:cxnLst/>
              <a:rect l="l" t="t" r="r" b="b"/>
              <a:pathLst>
                <a:path w="1383" h="1359" extrusionOk="0">
                  <a:moveTo>
                    <a:pt x="692" y="310"/>
                  </a:moveTo>
                  <a:cubicBezTo>
                    <a:pt x="906" y="310"/>
                    <a:pt x="1049" y="477"/>
                    <a:pt x="1049" y="668"/>
                  </a:cubicBezTo>
                  <a:cubicBezTo>
                    <a:pt x="1049" y="882"/>
                    <a:pt x="906" y="1025"/>
                    <a:pt x="692" y="1025"/>
                  </a:cubicBezTo>
                  <a:cubicBezTo>
                    <a:pt x="477" y="1025"/>
                    <a:pt x="334" y="882"/>
                    <a:pt x="334" y="668"/>
                  </a:cubicBezTo>
                  <a:cubicBezTo>
                    <a:pt x="334" y="477"/>
                    <a:pt x="501" y="310"/>
                    <a:pt x="692" y="310"/>
                  </a:cubicBezTo>
                  <a:close/>
                  <a:moveTo>
                    <a:pt x="692" y="1"/>
                  </a:moveTo>
                  <a:cubicBezTo>
                    <a:pt x="310" y="1"/>
                    <a:pt x="1" y="287"/>
                    <a:pt x="1" y="668"/>
                  </a:cubicBezTo>
                  <a:cubicBezTo>
                    <a:pt x="1" y="1072"/>
                    <a:pt x="334" y="1358"/>
                    <a:pt x="692" y="1358"/>
                  </a:cubicBezTo>
                  <a:cubicBezTo>
                    <a:pt x="1073" y="1358"/>
                    <a:pt x="1382" y="1072"/>
                    <a:pt x="1382" y="668"/>
                  </a:cubicBezTo>
                  <a:cubicBezTo>
                    <a:pt x="1382" y="287"/>
                    <a:pt x="1073" y="1"/>
                    <a:pt x="69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4062725" y="2800101"/>
              <a:ext cx="368385" cy="351365"/>
            </a:xfrm>
            <a:custGeom>
              <a:avLst/>
              <a:gdLst/>
              <a:ahLst/>
              <a:cxnLst/>
              <a:rect l="l" t="t" r="r" b="b"/>
              <a:pathLst>
                <a:path w="11051" h="10527" extrusionOk="0">
                  <a:moveTo>
                    <a:pt x="8716" y="2382"/>
                  </a:moveTo>
                  <a:lnTo>
                    <a:pt x="10717" y="4525"/>
                  </a:lnTo>
                  <a:lnTo>
                    <a:pt x="10717" y="5073"/>
                  </a:lnTo>
                  <a:lnTo>
                    <a:pt x="10693" y="5073"/>
                  </a:lnTo>
                  <a:lnTo>
                    <a:pt x="10169" y="5001"/>
                  </a:lnTo>
                  <a:lnTo>
                    <a:pt x="8716" y="3430"/>
                  </a:lnTo>
                  <a:lnTo>
                    <a:pt x="8716" y="2382"/>
                  </a:lnTo>
                  <a:close/>
                  <a:moveTo>
                    <a:pt x="5144" y="2787"/>
                  </a:moveTo>
                  <a:lnTo>
                    <a:pt x="5144" y="3168"/>
                  </a:lnTo>
                  <a:lnTo>
                    <a:pt x="286" y="5406"/>
                  </a:lnTo>
                  <a:cubicBezTo>
                    <a:pt x="286" y="5287"/>
                    <a:pt x="286" y="5120"/>
                    <a:pt x="334" y="5001"/>
                  </a:cubicBezTo>
                  <a:lnTo>
                    <a:pt x="5144" y="2787"/>
                  </a:lnTo>
                  <a:close/>
                  <a:moveTo>
                    <a:pt x="3370" y="6859"/>
                  </a:moveTo>
                  <a:cubicBezTo>
                    <a:pt x="3647" y="6859"/>
                    <a:pt x="3997" y="7057"/>
                    <a:pt x="4215" y="7454"/>
                  </a:cubicBezTo>
                  <a:lnTo>
                    <a:pt x="5073" y="8764"/>
                  </a:lnTo>
                  <a:cubicBezTo>
                    <a:pt x="5144" y="9240"/>
                    <a:pt x="5335" y="9645"/>
                    <a:pt x="5621" y="9979"/>
                  </a:cubicBezTo>
                  <a:lnTo>
                    <a:pt x="2477" y="9455"/>
                  </a:lnTo>
                  <a:cubicBezTo>
                    <a:pt x="2048" y="9383"/>
                    <a:pt x="1644" y="9026"/>
                    <a:pt x="1358" y="8526"/>
                  </a:cubicBezTo>
                  <a:cubicBezTo>
                    <a:pt x="1191" y="8169"/>
                    <a:pt x="1096" y="7811"/>
                    <a:pt x="1120" y="7478"/>
                  </a:cubicBezTo>
                  <a:lnTo>
                    <a:pt x="1120" y="7478"/>
                  </a:lnTo>
                  <a:cubicBezTo>
                    <a:pt x="1655" y="8173"/>
                    <a:pt x="2241" y="8437"/>
                    <a:pt x="2697" y="8437"/>
                  </a:cubicBezTo>
                  <a:cubicBezTo>
                    <a:pt x="2788" y="8437"/>
                    <a:pt x="2874" y="8427"/>
                    <a:pt x="2953" y="8407"/>
                  </a:cubicBezTo>
                  <a:cubicBezTo>
                    <a:pt x="3263" y="8312"/>
                    <a:pt x="3501" y="8097"/>
                    <a:pt x="3501" y="7835"/>
                  </a:cubicBezTo>
                  <a:cubicBezTo>
                    <a:pt x="3501" y="7716"/>
                    <a:pt x="3477" y="7383"/>
                    <a:pt x="3001" y="7192"/>
                  </a:cubicBezTo>
                  <a:cubicBezTo>
                    <a:pt x="3001" y="7026"/>
                    <a:pt x="3096" y="6954"/>
                    <a:pt x="3215" y="6883"/>
                  </a:cubicBezTo>
                  <a:cubicBezTo>
                    <a:pt x="3263" y="6867"/>
                    <a:pt x="3315" y="6859"/>
                    <a:pt x="3370" y="6859"/>
                  </a:cubicBezTo>
                  <a:close/>
                  <a:moveTo>
                    <a:pt x="6907" y="0"/>
                  </a:moveTo>
                  <a:cubicBezTo>
                    <a:pt x="6645" y="0"/>
                    <a:pt x="6406" y="72"/>
                    <a:pt x="6168" y="167"/>
                  </a:cubicBezTo>
                  <a:cubicBezTo>
                    <a:pt x="6168" y="167"/>
                    <a:pt x="6121" y="167"/>
                    <a:pt x="6121" y="191"/>
                  </a:cubicBezTo>
                  <a:lnTo>
                    <a:pt x="3263" y="1501"/>
                  </a:lnTo>
                  <a:cubicBezTo>
                    <a:pt x="3168" y="1524"/>
                    <a:pt x="3144" y="1620"/>
                    <a:pt x="3168" y="1715"/>
                  </a:cubicBezTo>
                  <a:cubicBezTo>
                    <a:pt x="3215" y="1763"/>
                    <a:pt x="3263" y="1786"/>
                    <a:pt x="3334" y="1786"/>
                  </a:cubicBezTo>
                  <a:lnTo>
                    <a:pt x="3382" y="1786"/>
                  </a:lnTo>
                  <a:lnTo>
                    <a:pt x="5359" y="905"/>
                  </a:lnTo>
                  <a:lnTo>
                    <a:pt x="5359" y="905"/>
                  </a:lnTo>
                  <a:cubicBezTo>
                    <a:pt x="5192" y="1167"/>
                    <a:pt x="5120" y="1477"/>
                    <a:pt x="5120" y="1786"/>
                  </a:cubicBezTo>
                  <a:lnTo>
                    <a:pt x="5120" y="2453"/>
                  </a:lnTo>
                  <a:lnTo>
                    <a:pt x="358" y="4644"/>
                  </a:lnTo>
                  <a:cubicBezTo>
                    <a:pt x="477" y="3811"/>
                    <a:pt x="834" y="2977"/>
                    <a:pt x="1715" y="2572"/>
                  </a:cubicBezTo>
                  <a:lnTo>
                    <a:pt x="2668" y="2120"/>
                  </a:lnTo>
                  <a:cubicBezTo>
                    <a:pt x="2763" y="2096"/>
                    <a:pt x="2787" y="2001"/>
                    <a:pt x="2763" y="1905"/>
                  </a:cubicBezTo>
                  <a:cubicBezTo>
                    <a:pt x="2746" y="1855"/>
                    <a:pt x="2681" y="1804"/>
                    <a:pt x="2620" y="1804"/>
                  </a:cubicBezTo>
                  <a:cubicBezTo>
                    <a:pt x="2594" y="1804"/>
                    <a:pt x="2569" y="1813"/>
                    <a:pt x="2548" y="1834"/>
                  </a:cubicBezTo>
                  <a:lnTo>
                    <a:pt x="1596" y="2263"/>
                  </a:lnTo>
                  <a:cubicBezTo>
                    <a:pt x="905" y="2596"/>
                    <a:pt x="453" y="3144"/>
                    <a:pt x="215" y="3906"/>
                  </a:cubicBezTo>
                  <a:cubicBezTo>
                    <a:pt x="96" y="4239"/>
                    <a:pt x="48" y="4573"/>
                    <a:pt x="24" y="4882"/>
                  </a:cubicBezTo>
                  <a:lnTo>
                    <a:pt x="24" y="4930"/>
                  </a:lnTo>
                  <a:cubicBezTo>
                    <a:pt x="0" y="5192"/>
                    <a:pt x="0" y="5454"/>
                    <a:pt x="0" y="5668"/>
                  </a:cubicBezTo>
                  <a:cubicBezTo>
                    <a:pt x="0" y="5692"/>
                    <a:pt x="0" y="5716"/>
                    <a:pt x="24" y="5763"/>
                  </a:cubicBezTo>
                  <a:cubicBezTo>
                    <a:pt x="48" y="5787"/>
                    <a:pt x="119" y="5811"/>
                    <a:pt x="143" y="5811"/>
                  </a:cubicBezTo>
                  <a:lnTo>
                    <a:pt x="191" y="5811"/>
                  </a:lnTo>
                  <a:lnTo>
                    <a:pt x="5120" y="3549"/>
                  </a:lnTo>
                  <a:lnTo>
                    <a:pt x="5120" y="8192"/>
                  </a:lnTo>
                  <a:lnTo>
                    <a:pt x="4525" y="7311"/>
                  </a:lnTo>
                  <a:cubicBezTo>
                    <a:pt x="4204" y="6801"/>
                    <a:pt x="3748" y="6576"/>
                    <a:pt x="3383" y="6576"/>
                  </a:cubicBezTo>
                  <a:cubicBezTo>
                    <a:pt x="3288" y="6576"/>
                    <a:pt x="3199" y="6591"/>
                    <a:pt x="3120" y="6621"/>
                  </a:cubicBezTo>
                  <a:cubicBezTo>
                    <a:pt x="2810" y="6716"/>
                    <a:pt x="2644" y="7002"/>
                    <a:pt x="2691" y="7335"/>
                  </a:cubicBezTo>
                  <a:cubicBezTo>
                    <a:pt x="2691" y="7383"/>
                    <a:pt x="2763" y="7454"/>
                    <a:pt x="2787" y="7454"/>
                  </a:cubicBezTo>
                  <a:cubicBezTo>
                    <a:pt x="3049" y="7549"/>
                    <a:pt x="3215" y="7692"/>
                    <a:pt x="3191" y="7835"/>
                  </a:cubicBezTo>
                  <a:cubicBezTo>
                    <a:pt x="3191" y="7954"/>
                    <a:pt x="3025" y="8073"/>
                    <a:pt x="2858" y="8145"/>
                  </a:cubicBezTo>
                  <a:cubicBezTo>
                    <a:pt x="2806" y="8153"/>
                    <a:pt x="2750" y="8158"/>
                    <a:pt x="2692" y="8158"/>
                  </a:cubicBezTo>
                  <a:cubicBezTo>
                    <a:pt x="2264" y="8158"/>
                    <a:pt x="1672" y="7905"/>
                    <a:pt x="1191" y="7026"/>
                  </a:cubicBezTo>
                  <a:cubicBezTo>
                    <a:pt x="1143" y="6978"/>
                    <a:pt x="1096" y="6954"/>
                    <a:pt x="1024" y="6954"/>
                  </a:cubicBezTo>
                  <a:cubicBezTo>
                    <a:pt x="977" y="6954"/>
                    <a:pt x="905" y="6978"/>
                    <a:pt x="881" y="7026"/>
                  </a:cubicBezTo>
                  <a:cubicBezTo>
                    <a:pt x="667" y="7478"/>
                    <a:pt x="739" y="8097"/>
                    <a:pt x="1072" y="8669"/>
                  </a:cubicBezTo>
                  <a:cubicBezTo>
                    <a:pt x="1405" y="9264"/>
                    <a:pt x="1905" y="9693"/>
                    <a:pt x="2406" y="9764"/>
                  </a:cubicBezTo>
                  <a:lnTo>
                    <a:pt x="6335" y="10431"/>
                  </a:lnTo>
                  <a:cubicBezTo>
                    <a:pt x="6502" y="10479"/>
                    <a:pt x="6692" y="10526"/>
                    <a:pt x="6907" y="10526"/>
                  </a:cubicBezTo>
                  <a:cubicBezTo>
                    <a:pt x="7883" y="10479"/>
                    <a:pt x="8693" y="9764"/>
                    <a:pt x="8693" y="8788"/>
                  </a:cubicBezTo>
                  <a:lnTo>
                    <a:pt x="8693" y="6859"/>
                  </a:lnTo>
                  <a:cubicBezTo>
                    <a:pt x="8693" y="6764"/>
                    <a:pt x="8621" y="6716"/>
                    <a:pt x="8526" y="6668"/>
                  </a:cubicBezTo>
                  <a:cubicBezTo>
                    <a:pt x="8454" y="6668"/>
                    <a:pt x="8359" y="6740"/>
                    <a:pt x="8359" y="6811"/>
                  </a:cubicBezTo>
                  <a:lnTo>
                    <a:pt x="8359" y="8693"/>
                  </a:lnTo>
                  <a:cubicBezTo>
                    <a:pt x="8359" y="9502"/>
                    <a:pt x="7692" y="10145"/>
                    <a:pt x="6907" y="10145"/>
                  </a:cubicBezTo>
                  <a:cubicBezTo>
                    <a:pt x="6097" y="10145"/>
                    <a:pt x="5430" y="9502"/>
                    <a:pt x="5430" y="8693"/>
                  </a:cubicBezTo>
                  <a:lnTo>
                    <a:pt x="5478" y="8693"/>
                  </a:lnTo>
                  <a:lnTo>
                    <a:pt x="5478" y="1763"/>
                  </a:lnTo>
                  <a:cubicBezTo>
                    <a:pt x="5478" y="953"/>
                    <a:pt x="6121" y="310"/>
                    <a:pt x="6930" y="310"/>
                  </a:cubicBezTo>
                  <a:cubicBezTo>
                    <a:pt x="7740" y="310"/>
                    <a:pt x="8383" y="953"/>
                    <a:pt x="8383" y="1763"/>
                  </a:cubicBezTo>
                  <a:lnTo>
                    <a:pt x="8383" y="6073"/>
                  </a:lnTo>
                  <a:cubicBezTo>
                    <a:pt x="8383" y="6168"/>
                    <a:pt x="8454" y="6216"/>
                    <a:pt x="8526" y="6263"/>
                  </a:cubicBezTo>
                  <a:cubicBezTo>
                    <a:pt x="8621" y="6263"/>
                    <a:pt x="8716" y="6192"/>
                    <a:pt x="8716" y="6121"/>
                  </a:cubicBezTo>
                  <a:lnTo>
                    <a:pt x="8716" y="3906"/>
                  </a:lnTo>
                  <a:lnTo>
                    <a:pt x="10002" y="5287"/>
                  </a:lnTo>
                  <a:cubicBezTo>
                    <a:pt x="10026" y="5311"/>
                    <a:pt x="10050" y="5335"/>
                    <a:pt x="10074" y="5335"/>
                  </a:cubicBezTo>
                  <a:lnTo>
                    <a:pt x="10860" y="5430"/>
                  </a:lnTo>
                  <a:lnTo>
                    <a:pt x="10884" y="5430"/>
                  </a:lnTo>
                  <a:cubicBezTo>
                    <a:pt x="10955" y="5430"/>
                    <a:pt x="11003" y="5406"/>
                    <a:pt x="11050" y="5335"/>
                  </a:cubicBezTo>
                  <a:lnTo>
                    <a:pt x="11050" y="5287"/>
                  </a:lnTo>
                  <a:lnTo>
                    <a:pt x="11050" y="4501"/>
                  </a:lnTo>
                  <a:cubicBezTo>
                    <a:pt x="11003" y="4454"/>
                    <a:pt x="10979" y="4382"/>
                    <a:pt x="10955" y="4358"/>
                  </a:cubicBezTo>
                  <a:lnTo>
                    <a:pt x="8693" y="1905"/>
                  </a:lnTo>
                  <a:lnTo>
                    <a:pt x="8693" y="1786"/>
                  </a:lnTo>
                  <a:cubicBezTo>
                    <a:pt x="8693" y="810"/>
                    <a:pt x="7883" y="0"/>
                    <a:pt x="690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4274668" y="2957042"/>
              <a:ext cx="35768" cy="37049"/>
            </a:xfrm>
            <a:custGeom>
              <a:avLst/>
              <a:gdLst/>
              <a:ahLst/>
              <a:cxnLst/>
              <a:rect l="l" t="t" r="r" b="b"/>
              <a:pathLst>
                <a:path w="1073" h="1110" extrusionOk="0">
                  <a:moveTo>
                    <a:pt x="598" y="1"/>
                  </a:moveTo>
                  <a:cubicBezTo>
                    <a:pt x="583" y="1"/>
                    <a:pt x="566" y="5"/>
                    <a:pt x="549" y="14"/>
                  </a:cubicBezTo>
                  <a:cubicBezTo>
                    <a:pt x="453" y="14"/>
                    <a:pt x="406" y="109"/>
                    <a:pt x="406" y="180"/>
                  </a:cubicBezTo>
                  <a:lnTo>
                    <a:pt x="406" y="395"/>
                  </a:lnTo>
                  <a:lnTo>
                    <a:pt x="191" y="395"/>
                  </a:lnTo>
                  <a:cubicBezTo>
                    <a:pt x="96" y="395"/>
                    <a:pt x="48" y="466"/>
                    <a:pt x="1" y="537"/>
                  </a:cubicBezTo>
                  <a:cubicBezTo>
                    <a:pt x="1" y="633"/>
                    <a:pt x="72" y="728"/>
                    <a:pt x="167" y="728"/>
                  </a:cubicBezTo>
                  <a:lnTo>
                    <a:pt x="358" y="728"/>
                  </a:lnTo>
                  <a:lnTo>
                    <a:pt x="358" y="942"/>
                  </a:lnTo>
                  <a:cubicBezTo>
                    <a:pt x="358" y="1014"/>
                    <a:pt x="429" y="1085"/>
                    <a:pt x="525" y="1109"/>
                  </a:cubicBezTo>
                  <a:cubicBezTo>
                    <a:pt x="596" y="1109"/>
                    <a:pt x="691" y="1061"/>
                    <a:pt x="691" y="966"/>
                  </a:cubicBezTo>
                  <a:lnTo>
                    <a:pt x="691" y="752"/>
                  </a:lnTo>
                  <a:lnTo>
                    <a:pt x="906" y="752"/>
                  </a:lnTo>
                  <a:cubicBezTo>
                    <a:pt x="1001" y="752"/>
                    <a:pt x="1049" y="704"/>
                    <a:pt x="1072" y="609"/>
                  </a:cubicBezTo>
                  <a:cubicBezTo>
                    <a:pt x="1072" y="514"/>
                    <a:pt x="1025" y="418"/>
                    <a:pt x="930" y="418"/>
                  </a:cubicBezTo>
                  <a:lnTo>
                    <a:pt x="715" y="418"/>
                  </a:lnTo>
                  <a:lnTo>
                    <a:pt x="715" y="156"/>
                  </a:lnTo>
                  <a:cubicBezTo>
                    <a:pt x="715" y="79"/>
                    <a:pt x="668" y="1"/>
                    <a:pt x="59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9"/>
          <p:cNvGrpSpPr/>
          <p:nvPr/>
        </p:nvGrpSpPr>
        <p:grpSpPr>
          <a:xfrm>
            <a:off x="6025303" y="2746512"/>
            <a:ext cx="372352" cy="326732"/>
            <a:chOff x="6052124" y="2814386"/>
            <a:chExt cx="372352" cy="326732"/>
          </a:xfrm>
        </p:grpSpPr>
        <p:sp>
          <p:nvSpPr>
            <p:cNvPr id="6755" name="Google Shape;6755;p69"/>
            <p:cNvSpPr/>
            <p:nvPr/>
          </p:nvSpPr>
          <p:spPr>
            <a:xfrm>
              <a:off x="6177564" y="2819159"/>
              <a:ext cx="211977" cy="181273"/>
            </a:xfrm>
            <a:custGeom>
              <a:avLst/>
              <a:gdLst/>
              <a:ahLst/>
              <a:cxnLst/>
              <a:rect l="l" t="t" r="r" b="b"/>
              <a:pathLst>
                <a:path w="6359" h="5431" extrusionOk="0">
                  <a:moveTo>
                    <a:pt x="4930" y="1"/>
                  </a:moveTo>
                  <a:cubicBezTo>
                    <a:pt x="4168" y="25"/>
                    <a:pt x="3501" y="906"/>
                    <a:pt x="2929" y="1454"/>
                  </a:cubicBezTo>
                  <a:lnTo>
                    <a:pt x="0" y="4407"/>
                  </a:lnTo>
                  <a:lnTo>
                    <a:pt x="72" y="5145"/>
                  </a:lnTo>
                  <a:lnTo>
                    <a:pt x="977" y="5383"/>
                  </a:lnTo>
                  <a:cubicBezTo>
                    <a:pt x="1310" y="5121"/>
                    <a:pt x="1715" y="5264"/>
                    <a:pt x="2001" y="5431"/>
                  </a:cubicBezTo>
                  <a:lnTo>
                    <a:pt x="2382" y="5026"/>
                  </a:lnTo>
                  <a:lnTo>
                    <a:pt x="6359" y="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6238667" y="2819960"/>
              <a:ext cx="179442" cy="166954"/>
            </a:xfrm>
            <a:custGeom>
              <a:avLst/>
              <a:gdLst/>
              <a:ahLst/>
              <a:cxnLst/>
              <a:rect l="l" t="t" r="r" b="b"/>
              <a:pathLst>
                <a:path w="5383" h="5002" extrusionOk="0">
                  <a:moveTo>
                    <a:pt x="4502" y="1"/>
                  </a:moveTo>
                  <a:lnTo>
                    <a:pt x="1" y="4502"/>
                  </a:lnTo>
                  <a:lnTo>
                    <a:pt x="501" y="5002"/>
                  </a:lnTo>
                  <a:lnTo>
                    <a:pt x="5383"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6247400" y="2819960"/>
              <a:ext cx="172309" cy="167755"/>
            </a:xfrm>
            <a:custGeom>
              <a:avLst/>
              <a:gdLst/>
              <a:ahLst/>
              <a:cxnLst/>
              <a:rect l="l" t="t" r="r" b="b"/>
              <a:pathLst>
                <a:path w="5169" h="5026" extrusionOk="0">
                  <a:moveTo>
                    <a:pt x="4645" y="1"/>
                  </a:moveTo>
                  <a:lnTo>
                    <a:pt x="1" y="4764"/>
                  </a:lnTo>
                  <a:lnTo>
                    <a:pt x="287" y="5026"/>
                  </a:lnTo>
                  <a:lnTo>
                    <a:pt x="5169" y="2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6198998" y="2978136"/>
              <a:ext cx="57970" cy="22296"/>
            </a:xfrm>
            <a:custGeom>
              <a:avLst/>
              <a:gdLst/>
              <a:ahLst/>
              <a:cxnLst/>
              <a:rect l="l" t="t" r="r" b="b"/>
              <a:pathLst>
                <a:path w="1739" h="668" extrusionOk="0">
                  <a:moveTo>
                    <a:pt x="1429" y="72"/>
                  </a:moveTo>
                  <a:lnTo>
                    <a:pt x="1262" y="239"/>
                  </a:lnTo>
                  <a:cubicBezTo>
                    <a:pt x="976" y="96"/>
                    <a:pt x="334" y="72"/>
                    <a:pt x="0" y="310"/>
                  </a:cubicBezTo>
                  <a:lnTo>
                    <a:pt x="334" y="620"/>
                  </a:lnTo>
                  <a:cubicBezTo>
                    <a:pt x="667" y="358"/>
                    <a:pt x="1072" y="501"/>
                    <a:pt x="1358" y="668"/>
                  </a:cubicBezTo>
                  <a:lnTo>
                    <a:pt x="1739" y="263"/>
                  </a:lnTo>
                  <a:lnTo>
                    <a:pt x="1453" y="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6062458" y="2966220"/>
              <a:ext cx="168308" cy="174898"/>
            </a:xfrm>
            <a:custGeom>
              <a:avLst/>
              <a:gdLst/>
              <a:ahLst/>
              <a:cxnLst/>
              <a:rect l="l" t="t" r="r" b="b"/>
              <a:pathLst>
                <a:path w="5049" h="5240" extrusionOk="0">
                  <a:moveTo>
                    <a:pt x="4430" y="977"/>
                  </a:moveTo>
                  <a:lnTo>
                    <a:pt x="3453" y="1"/>
                  </a:lnTo>
                  <a:lnTo>
                    <a:pt x="405" y="3049"/>
                  </a:lnTo>
                  <a:cubicBezTo>
                    <a:pt x="95" y="3335"/>
                    <a:pt x="0" y="3668"/>
                    <a:pt x="0" y="3930"/>
                  </a:cubicBezTo>
                  <a:lnTo>
                    <a:pt x="0" y="3930"/>
                  </a:lnTo>
                  <a:cubicBezTo>
                    <a:pt x="0" y="4668"/>
                    <a:pt x="810" y="5240"/>
                    <a:pt x="1786" y="4787"/>
                  </a:cubicBezTo>
                  <a:cubicBezTo>
                    <a:pt x="1858" y="3811"/>
                    <a:pt x="2882" y="2525"/>
                    <a:pt x="3667" y="2382"/>
                  </a:cubicBezTo>
                  <a:cubicBezTo>
                    <a:pt x="4096" y="1953"/>
                    <a:pt x="4358" y="1929"/>
                    <a:pt x="4596" y="2049"/>
                  </a:cubicBezTo>
                  <a:lnTo>
                    <a:pt x="5049" y="1596"/>
                  </a:lnTo>
                  <a:lnTo>
                    <a:pt x="4763" y="131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6104527" y="3009144"/>
              <a:ext cx="126240" cy="123230"/>
            </a:xfrm>
            <a:custGeom>
              <a:avLst/>
              <a:gdLst/>
              <a:ahLst/>
              <a:cxnLst/>
              <a:rect l="l" t="t" r="r" b="b"/>
              <a:pathLst>
                <a:path w="3787" h="3692" extrusionOk="0">
                  <a:moveTo>
                    <a:pt x="2072" y="739"/>
                  </a:moveTo>
                  <a:cubicBezTo>
                    <a:pt x="1262" y="882"/>
                    <a:pt x="72" y="2144"/>
                    <a:pt x="0" y="3692"/>
                  </a:cubicBezTo>
                  <a:cubicBezTo>
                    <a:pt x="191" y="3644"/>
                    <a:pt x="334" y="3620"/>
                    <a:pt x="524" y="3549"/>
                  </a:cubicBezTo>
                  <a:cubicBezTo>
                    <a:pt x="596" y="2549"/>
                    <a:pt x="1620" y="1263"/>
                    <a:pt x="2429" y="1120"/>
                  </a:cubicBezTo>
                  <a:cubicBezTo>
                    <a:pt x="2834" y="715"/>
                    <a:pt x="3096" y="667"/>
                    <a:pt x="3334" y="786"/>
                  </a:cubicBezTo>
                  <a:lnTo>
                    <a:pt x="3787" y="358"/>
                  </a:lnTo>
                  <a:lnTo>
                    <a:pt x="3501" y="48"/>
                  </a:lnTo>
                  <a:lnTo>
                    <a:pt x="3429" y="0"/>
                  </a:lnTo>
                  <a:lnTo>
                    <a:pt x="2977" y="429"/>
                  </a:lnTo>
                  <a:cubicBezTo>
                    <a:pt x="2739" y="286"/>
                    <a:pt x="2453" y="334"/>
                    <a:pt x="2072" y="73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6052124" y="2814386"/>
              <a:ext cx="372352" cy="325164"/>
            </a:xfrm>
            <a:custGeom>
              <a:avLst/>
              <a:gdLst/>
              <a:ahLst/>
              <a:cxnLst/>
              <a:rect l="l" t="t" r="r" b="b"/>
              <a:pathLst>
                <a:path w="11170" h="9742" extrusionOk="0">
                  <a:moveTo>
                    <a:pt x="10598" y="334"/>
                  </a:moveTo>
                  <a:lnTo>
                    <a:pt x="6097" y="4978"/>
                  </a:lnTo>
                  <a:lnTo>
                    <a:pt x="5811" y="4669"/>
                  </a:lnTo>
                  <a:lnTo>
                    <a:pt x="10145" y="334"/>
                  </a:lnTo>
                  <a:close/>
                  <a:moveTo>
                    <a:pt x="8693" y="1"/>
                  </a:moveTo>
                  <a:cubicBezTo>
                    <a:pt x="7978" y="25"/>
                    <a:pt x="7407" y="644"/>
                    <a:pt x="6907" y="1192"/>
                  </a:cubicBezTo>
                  <a:cubicBezTo>
                    <a:pt x="6788" y="1311"/>
                    <a:pt x="6692" y="1406"/>
                    <a:pt x="6621" y="1525"/>
                  </a:cubicBezTo>
                  <a:lnTo>
                    <a:pt x="5954" y="2168"/>
                  </a:lnTo>
                  <a:cubicBezTo>
                    <a:pt x="5883" y="2240"/>
                    <a:pt x="5883" y="2359"/>
                    <a:pt x="5954" y="2406"/>
                  </a:cubicBezTo>
                  <a:cubicBezTo>
                    <a:pt x="5990" y="2442"/>
                    <a:pt x="6037" y="2460"/>
                    <a:pt x="6082" y="2460"/>
                  </a:cubicBezTo>
                  <a:cubicBezTo>
                    <a:pt x="6127" y="2460"/>
                    <a:pt x="6168" y="2442"/>
                    <a:pt x="6192" y="2406"/>
                  </a:cubicBezTo>
                  <a:lnTo>
                    <a:pt x="6859" y="1763"/>
                  </a:lnTo>
                  <a:cubicBezTo>
                    <a:pt x="6930" y="1668"/>
                    <a:pt x="7050" y="1549"/>
                    <a:pt x="7145" y="1430"/>
                  </a:cubicBezTo>
                  <a:cubicBezTo>
                    <a:pt x="7597" y="954"/>
                    <a:pt x="8121" y="382"/>
                    <a:pt x="8717" y="358"/>
                  </a:cubicBezTo>
                  <a:lnTo>
                    <a:pt x="9764" y="382"/>
                  </a:lnTo>
                  <a:lnTo>
                    <a:pt x="5525" y="4621"/>
                  </a:lnTo>
                  <a:cubicBezTo>
                    <a:pt x="5478" y="4669"/>
                    <a:pt x="5478" y="4788"/>
                    <a:pt x="5525" y="4859"/>
                  </a:cubicBezTo>
                  <a:lnTo>
                    <a:pt x="5954" y="5264"/>
                  </a:lnTo>
                  <a:lnTo>
                    <a:pt x="5764" y="5454"/>
                  </a:lnTo>
                  <a:cubicBezTo>
                    <a:pt x="5610" y="5378"/>
                    <a:pt x="5397" y="5301"/>
                    <a:pt x="5169" y="5301"/>
                  </a:cubicBezTo>
                  <a:cubicBezTo>
                    <a:pt x="5043" y="5301"/>
                    <a:pt x="4914" y="5324"/>
                    <a:pt x="4787" y="5383"/>
                  </a:cubicBezTo>
                  <a:lnTo>
                    <a:pt x="4025" y="4621"/>
                  </a:lnTo>
                  <a:lnTo>
                    <a:pt x="5692" y="2954"/>
                  </a:lnTo>
                  <a:cubicBezTo>
                    <a:pt x="5740" y="2883"/>
                    <a:pt x="5740" y="2763"/>
                    <a:pt x="5692" y="2716"/>
                  </a:cubicBezTo>
                  <a:cubicBezTo>
                    <a:pt x="5656" y="2680"/>
                    <a:pt x="5609" y="2662"/>
                    <a:pt x="5564" y="2662"/>
                  </a:cubicBezTo>
                  <a:cubicBezTo>
                    <a:pt x="5519" y="2662"/>
                    <a:pt x="5478" y="2680"/>
                    <a:pt x="5454" y="2716"/>
                  </a:cubicBezTo>
                  <a:lnTo>
                    <a:pt x="1953" y="6193"/>
                  </a:lnTo>
                  <a:cubicBezTo>
                    <a:pt x="1906" y="6240"/>
                    <a:pt x="1906" y="6359"/>
                    <a:pt x="1953" y="6431"/>
                  </a:cubicBezTo>
                  <a:cubicBezTo>
                    <a:pt x="1989" y="6455"/>
                    <a:pt x="2037" y="6467"/>
                    <a:pt x="2081" y="6467"/>
                  </a:cubicBezTo>
                  <a:cubicBezTo>
                    <a:pt x="2126" y="6467"/>
                    <a:pt x="2168" y="6455"/>
                    <a:pt x="2191" y="6431"/>
                  </a:cubicBezTo>
                  <a:lnTo>
                    <a:pt x="3811" y="4811"/>
                  </a:lnTo>
                  <a:lnTo>
                    <a:pt x="5216" y="6217"/>
                  </a:lnTo>
                  <a:lnTo>
                    <a:pt x="4930" y="6478"/>
                  </a:lnTo>
                  <a:cubicBezTo>
                    <a:pt x="4871" y="6459"/>
                    <a:pt x="4810" y="6449"/>
                    <a:pt x="4747" y="6449"/>
                  </a:cubicBezTo>
                  <a:cubicBezTo>
                    <a:pt x="4506" y="6449"/>
                    <a:pt x="4237" y="6590"/>
                    <a:pt x="3954" y="6836"/>
                  </a:cubicBezTo>
                  <a:cubicBezTo>
                    <a:pt x="3549" y="6931"/>
                    <a:pt x="3096" y="7288"/>
                    <a:pt x="2691" y="7788"/>
                  </a:cubicBezTo>
                  <a:cubicBezTo>
                    <a:pt x="2287" y="8265"/>
                    <a:pt x="2025" y="8836"/>
                    <a:pt x="1977" y="9312"/>
                  </a:cubicBezTo>
                  <a:cubicBezTo>
                    <a:pt x="1785" y="9383"/>
                    <a:pt x="1608" y="9414"/>
                    <a:pt x="1448" y="9414"/>
                  </a:cubicBezTo>
                  <a:cubicBezTo>
                    <a:pt x="1071" y="9414"/>
                    <a:pt x="787" y="9244"/>
                    <a:pt x="620" y="9027"/>
                  </a:cubicBezTo>
                  <a:cubicBezTo>
                    <a:pt x="405" y="8717"/>
                    <a:pt x="358" y="8241"/>
                    <a:pt x="858" y="7764"/>
                  </a:cubicBezTo>
                  <a:lnTo>
                    <a:pt x="1667" y="6955"/>
                  </a:lnTo>
                  <a:cubicBezTo>
                    <a:pt x="1739" y="6907"/>
                    <a:pt x="1739" y="6788"/>
                    <a:pt x="1667" y="6717"/>
                  </a:cubicBezTo>
                  <a:cubicBezTo>
                    <a:pt x="1632" y="6693"/>
                    <a:pt x="1590" y="6681"/>
                    <a:pt x="1548" y="6681"/>
                  </a:cubicBezTo>
                  <a:cubicBezTo>
                    <a:pt x="1507" y="6681"/>
                    <a:pt x="1465" y="6693"/>
                    <a:pt x="1429" y="6717"/>
                  </a:cubicBezTo>
                  <a:lnTo>
                    <a:pt x="620" y="7526"/>
                  </a:lnTo>
                  <a:cubicBezTo>
                    <a:pt x="119" y="8026"/>
                    <a:pt x="0" y="8693"/>
                    <a:pt x="358" y="9193"/>
                  </a:cubicBezTo>
                  <a:cubicBezTo>
                    <a:pt x="548" y="9431"/>
                    <a:pt x="810" y="9622"/>
                    <a:pt x="1096" y="9693"/>
                  </a:cubicBezTo>
                  <a:cubicBezTo>
                    <a:pt x="1215" y="9741"/>
                    <a:pt x="1310" y="9741"/>
                    <a:pt x="1429" y="9741"/>
                  </a:cubicBezTo>
                  <a:cubicBezTo>
                    <a:pt x="1667" y="9741"/>
                    <a:pt x="1929" y="9670"/>
                    <a:pt x="2168" y="9551"/>
                  </a:cubicBezTo>
                  <a:cubicBezTo>
                    <a:pt x="2239" y="9527"/>
                    <a:pt x="2263" y="9455"/>
                    <a:pt x="2263" y="9431"/>
                  </a:cubicBezTo>
                  <a:cubicBezTo>
                    <a:pt x="2287" y="9027"/>
                    <a:pt x="2525" y="8479"/>
                    <a:pt x="2930" y="8003"/>
                  </a:cubicBezTo>
                  <a:cubicBezTo>
                    <a:pt x="3287" y="7526"/>
                    <a:pt x="3692" y="7241"/>
                    <a:pt x="4049" y="7169"/>
                  </a:cubicBezTo>
                  <a:cubicBezTo>
                    <a:pt x="4073" y="7169"/>
                    <a:pt x="4120" y="7145"/>
                    <a:pt x="4144" y="7145"/>
                  </a:cubicBezTo>
                  <a:cubicBezTo>
                    <a:pt x="4402" y="6872"/>
                    <a:pt x="4583" y="6805"/>
                    <a:pt x="4718" y="6805"/>
                  </a:cubicBezTo>
                  <a:cubicBezTo>
                    <a:pt x="4782" y="6805"/>
                    <a:pt x="4836" y="6820"/>
                    <a:pt x="4882" y="6836"/>
                  </a:cubicBezTo>
                  <a:cubicBezTo>
                    <a:pt x="4905" y="6850"/>
                    <a:pt x="4924" y="6856"/>
                    <a:pt x="4943" y="6856"/>
                  </a:cubicBezTo>
                  <a:cubicBezTo>
                    <a:pt x="4986" y="6856"/>
                    <a:pt x="5024" y="6828"/>
                    <a:pt x="5073" y="6812"/>
                  </a:cubicBezTo>
                  <a:lnTo>
                    <a:pt x="5502" y="6359"/>
                  </a:lnTo>
                  <a:cubicBezTo>
                    <a:pt x="5573" y="6312"/>
                    <a:pt x="5573" y="6193"/>
                    <a:pt x="5502" y="6121"/>
                  </a:cubicBezTo>
                  <a:lnTo>
                    <a:pt x="5025" y="5645"/>
                  </a:lnTo>
                  <a:cubicBezTo>
                    <a:pt x="5071" y="5635"/>
                    <a:pt x="5118" y="5630"/>
                    <a:pt x="5166" y="5630"/>
                  </a:cubicBezTo>
                  <a:cubicBezTo>
                    <a:pt x="5341" y="5630"/>
                    <a:pt x="5529" y="5694"/>
                    <a:pt x="5716" y="5788"/>
                  </a:cubicBezTo>
                  <a:cubicBezTo>
                    <a:pt x="5740" y="5788"/>
                    <a:pt x="5764" y="5835"/>
                    <a:pt x="5764" y="5835"/>
                  </a:cubicBezTo>
                  <a:cubicBezTo>
                    <a:pt x="5811" y="5835"/>
                    <a:pt x="5859" y="5788"/>
                    <a:pt x="5883" y="5764"/>
                  </a:cubicBezTo>
                  <a:lnTo>
                    <a:pt x="6264" y="5407"/>
                  </a:lnTo>
                  <a:lnTo>
                    <a:pt x="11146" y="406"/>
                  </a:lnTo>
                  <a:cubicBezTo>
                    <a:pt x="11169" y="263"/>
                    <a:pt x="11169" y="215"/>
                    <a:pt x="11169" y="144"/>
                  </a:cubicBezTo>
                  <a:cubicBezTo>
                    <a:pt x="11146" y="96"/>
                    <a:pt x="11074" y="49"/>
                    <a:pt x="11027" y="49"/>
                  </a:cubicBezTo>
                  <a:lnTo>
                    <a:pt x="8693"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69"/>
          <p:cNvGrpSpPr/>
          <p:nvPr/>
        </p:nvGrpSpPr>
        <p:grpSpPr>
          <a:xfrm>
            <a:off x="3419277" y="2727970"/>
            <a:ext cx="294548" cy="363815"/>
            <a:chOff x="3455428" y="2790021"/>
            <a:chExt cx="294548" cy="363815"/>
          </a:xfrm>
        </p:grpSpPr>
        <p:sp>
          <p:nvSpPr>
            <p:cNvPr id="6763" name="Google Shape;6763;p69"/>
            <p:cNvSpPr/>
            <p:nvPr/>
          </p:nvSpPr>
          <p:spPr>
            <a:xfrm>
              <a:off x="3650704" y="2800101"/>
              <a:ext cx="95305" cy="193990"/>
            </a:xfrm>
            <a:custGeom>
              <a:avLst/>
              <a:gdLst/>
              <a:ahLst/>
              <a:cxnLst/>
              <a:rect l="l" t="t" r="r" b="b"/>
              <a:pathLst>
                <a:path w="2859" h="5812" extrusionOk="0">
                  <a:moveTo>
                    <a:pt x="1" y="4763"/>
                  </a:moveTo>
                  <a:lnTo>
                    <a:pt x="1" y="119"/>
                  </a:lnTo>
                  <a:cubicBezTo>
                    <a:pt x="1" y="72"/>
                    <a:pt x="72" y="0"/>
                    <a:pt x="120" y="0"/>
                  </a:cubicBezTo>
                  <a:lnTo>
                    <a:pt x="2287" y="0"/>
                  </a:lnTo>
                  <a:cubicBezTo>
                    <a:pt x="2596" y="0"/>
                    <a:pt x="2858" y="238"/>
                    <a:pt x="2858" y="572"/>
                  </a:cubicBezTo>
                  <a:lnTo>
                    <a:pt x="2858" y="5239"/>
                  </a:lnTo>
                  <a:cubicBezTo>
                    <a:pt x="2858" y="5549"/>
                    <a:pt x="2620" y="5811"/>
                    <a:pt x="2287" y="5811"/>
                  </a:cubicBezTo>
                  <a:lnTo>
                    <a:pt x="691" y="5811"/>
                  </a:lnTo>
                  <a:cubicBezTo>
                    <a:pt x="715" y="5716"/>
                    <a:pt x="739" y="5621"/>
                    <a:pt x="739" y="5501"/>
                  </a:cubicBezTo>
                  <a:cubicBezTo>
                    <a:pt x="715" y="5097"/>
                    <a:pt x="382" y="4763"/>
                    <a:pt x="1" y="476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3462561" y="2895494"/>
              <a:ext cx="46069" cy="51668"/>
            </a:xfrm>
            <a:custGeom>
              <a:avLst/>
              <a:gdLst/>
              <a:ahLst/>
              <a:cxnLst/>
              <a:rect l="l" t="t" r="r" b="b"/>
              <a:pathLst>
                <a:path w="1382" h="1548" extrusionOk="0">
                  <a:moveTo>
                    <a:pt x="1" y="786"/>
                  </a:moveTo>
                  <a:cubicBezTo>
                    <a:pt x="1" y="357"/>
                    <a:pt x="358" y="0"/>
                    <a:pt x="763" y="0"/>
                  </a:cubicBezTo>
                  <a:cubicBezTo>
                    <a:pt x="1025" y="0"/>
                    <a:pt x="1239" y="119"/>
                    <a:pt x="1382" y="310"/>
                  </a:cubicBezTo>
                  <a:lnTo>
                    <a:pt x="1382" y="429"/>
                  </a:lnTo>
                  <a:lnTo>
                    <a:pt x="1382" y="1262"/>
                  </a:lnTo>
                  <a:cubicBezTo>
                    <a:pt x="1239" y="1429"/>
                    <a:pt x="1025" y="1548"/>
                    <a:pt x="786" y="1548"/>
                  </a:cubicBezTo>
                  <a:cubicBezTo>
                    <a:pt x="310" y="1548"/>
                    <a:pt x="1" y="1191"/>
                    <a:pt x="1" y="78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3508597" y="2796129"/>
              <a:ext cx="99272" cy="117656"/>
            </a:xfrm>
            <a:custGeom>
              <a:avLst/>
              <a:gdLst/>
              <a:ahLst/>
              <a:cxnLst/>
              <a:rect l="l" t="t" r="r" b="b"/>
              <a:pathLst>
                <a:path w="2978" h="3525" extrusionOk="0">
                  <a:moveTo>
                    <a:pt x="2620" y="2953"/>
                  </a:moveTo>
                  <a:cubicBezTo>
                    <a:pt x="2978" y="2263"/>
                    <a:pt x="2930" y="881"/>
                    <a:pt x="1239" y="0"/>
                  </a:cubicBezTo>
                  <a:cubicBezTo>
                    <a:pt x="1406" y="1143"/>
                    <a:pt x="1" y="1501"/>
                    <a:pt x="549" y="2953"/>
                  </a:cubicBezTo>
                  <a:lnTo>
                    <a:pt x="1692" y="3525"/>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3538765" y="2847797"/>
              <a:ext cx="49269" cy="55674"/>
            </a:xfrm>
            <a:custGeom>
              <a:avLst/>
              <a:gdLst/>
              <a:ahLst/>
              <a:cxnLst/>
              <a:rect l="l" t="t" r="r" b="b"/>
              <a:pathLst>
                <a:path w="1478" h="1668" extrusionOk="0">
                  <a:moveTo>
                    <a:pt x="1191" y="1405"/>
                  </a:moveTo>
                  <a:cubicBezTo>
                    <a:pt x="1477" y="596"/>
                    <a:pt x="953" y="119"/>
                    <a:pt x="739" y="0"/>
                  </a:cubicBezTo>
                  <a:cubicBezTo>
                    <a:pt x="525" y="119"/>
                    <a:pt x="1" y="596"/>
                    <a:pt x="287" y="1405"/>
                  </a:cubicBezTo>
                  <a:lnTo>
                    <a:pt x="739" y="166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3467328" y="3081473"/>
              <a:ext cx="192143" cy="72362"/>
            </a:xfrm>
            <a:custGeom>
              <a:avLst/>
              <a:gdLst/>
              <a:ahLst/>
              <a:cxnLst/>
              <a:rect l="l" t="t" r="r" b="b"/>
              <a:pathLst>
                <a:path w="5764" h="2168" extrusionOk="0">
                  <a:moveTo>
                    <a:pt x="0" y="977"/>
                  </a:moveTo>
                  <a:lnTo>
                    <a:pt x="2906" y="1"/>
                  </a:lnTo>
                  <a:lnTo>
                    <a:pt x="5764" y="977"/>
                  </a:lnTo>
                  <a:lnTo>
                    <a:pt x="5764" y="1620"/>
                  </a:lnTo>
                  <a:cubicBezTo>
                    <a:pt x="5764" y="1906"/>
                    <a:pt x="5502" y="2168"/>
                    <a:pt x="5216" y="2168"/>
                  </a:cubicBezTo>
                  <a:lnTo>
                    <a:pt x="572" y="2168"/>
                  </a:lnTo>
                  <a:cubicBezTo>
                    <a:pt x="262" y="2168"/>
                    <a:pt x="0" y="1906"/>
                    <a:pt x="0" y="1620"/>
                  </a:cubicBezTo>
                  <a:lnTo>
                    <a:pt x="0" y="977"/>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3557833" y="2846996"/>
              <a:ext cx="30202" cy="46929"/>
            </a:xfrm>
            <a:custGeom>
              <a:avLst/>
              <a:gdLst/>
              <a:ahLst/>
              <a:cxnLst/>
              <a:rect l="l" t="t" r="r" b="b"/>
              <a:pathLst>
                <a:path w="906" h="1406" extrusionOk="0">
                  <a:moveTo>
                    <a:pt x="619" y="1405"/>
                  </a:moveTo>
                  <a:cubicBezTo>
                    <a:pt x="905" y="596"/>
                    <a:pt x="381" y="119"/>
                    <a:pt x="167" y="0"/>
                  </a:cubicBezTo>
                  <a:cubicBezTo>
                    <a:pt x="119" y="24"/>
                    <a:pt x="48" y="96"/>
                    <a:pt x="0" y="143"/>
                  </a:cubicBezTo>
                  <a:cubicBezTo>
                    <a:pt x="238" y="358"/>
                    <a:pt x="477" y="786"/>
                    <a:pt x="262" y="140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3549899" y="2795328"/>
              <a:ext cx="57970" cy="98597"/>
            </a:xfrm>
            <a:custGeom>
              <a:avLst/>
              <a:gdLst/>
              <a:ahLst/>
              <a:cxnLst/>
              <a:rect l="l" t="t" r="r" b="b"/>
              <a:pathLst>
                <a:path w="1739" h="2954" extrusionOk="0">
                  <a:moveTo>
                    <a:pt x="1381" y="2953"/>
                  </a:moveTo>
                  <a:cubicBezTo>
                    <a:pt x="1739" y="2263"/>
                    <a:pt x="1691" y="858"/>
                    <a:pt x="0" y="0"/>
                  </a:cubicBezTo>
                  <a:cubicBezTo>
                    <a:pt x="0" y="96"/>
                    <a:pt x="24" y="191"/>
                    <a:pt x="0" y="262"/>
                  </a:cubicBezTo>
                  <a:cubicBezTo>
                    <a:pt x="1239" y="1144"/>
                    <a:pt x="1262" y="2334"/>
                    <a:pt x="953" y="2953"/>
                  </a:cubicBezTo>
                  <a:lnTo>
                    <a:pt x="1048" y="295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3671338" y="2955106"/>
              <a:ext cx="73870" cy="38985"/>
            </a:xfrm>
            <a:custGeom>
              <a:avLst/>
              <a:gdLst/>
              <a:ahLst/>
              <a:cxnLst/>
              <a:rect l="l" t="t" r="r" b="b"/>
              <a:pathLst>
                <a:path w="2216" h="1168" extrusionOk="0">
                  <a:moveTo>
                    <a:pt x="1" y="572"/>
                  </a:moveTo>
                  <a:lnTo>
                    <a:pt x="1644" y="572"/>
                  </a:lnTo>
                  <a:cubicBezTo>
                    <a:pt x="1954" y="572"/>
                    <a:pt x="2216" y="310"/>
                    <a:pt x="2216" y="0"/>
                  </a:cubicBezTo>
                  <a:lnTo>
                    <a:pt x="2216" y="595"/>
                  </a:lnTo>
                  <a:cubicBezTo>
                    <a:pt x="2216" y="905"/>
                    <a:pt x="1954" y="1167"/>
                    <a:pt x="1644" y="1167"/>
                  </a:cubicBezTo>
                  <a:lnTo>
                    <a:pt x="1" y="1167"/>
                  </a:lnTo>
                  <a:cubicBezTo>
                    <a:pt x="48" y="1072"/>
                    <a:pt x="72" y="977"/>
                    <a:pt x="72" y="881"/>
                  </a:cubicBezTo>
                  <a:cubicBezTo>
                    <a:pt x="72" y="786"/>
                    <a:pt x="72" y="667"/>
                    <a:pt x="1" y="5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3507797" y="2893891"/>
              <a:ext cx="115172" cy="99398"/>
            </a:xfrm>
            <a:custGeom>
              <a:avLst/>
              <a:gdLst/>
              <a:ahLst/>
              <a:cxnLst/>
              <a:rect l="l" t="t" r="r" b="b"/>
              <a:pathLst>
                <a:path w="3455" h="2978" extrusionOk="0">
                  <a:moveTo>
                    <a:pt x="3002" y="0"/>
                  </a:moveTo>
                  <a:cubicBezTo>
                    <a:pt x="3240" y="0"/>
                    <a:pt x="3454" y="215"/>
                    <a:pt x="3454" y="453"/>
                  </a:cubicBezTo>
                  <a:lnTo>
                    <a:pt x="3454" y="2358"/>
                  </a:lnTo>
                  <a:lnTo>
                    <a:pt x="1787" y="2977"/>
                  </a:lnTo>
                  <a:lnTo>
                    <a:pt x="1" y="2358"/>
                  </a:lnTo>
                  <a:lnTo>
                    <a:pt x="1" y="1310"/>
                  </a:lnTo>
                  <a:lnTo>
                    <a:pt x="1" y="477"/>
                  </a:lnTo>
                  <a:lnTo>
                    <a:pt x="1" y="358"/>
                  </a:lnTo>
                  <a:cubicBezTo>
                    <a:pt x="72" y="143"/>
                    <a:pt x="239" y="24"/>
                    <a:pt x="453" y="24"/>
                  </a:cubicBezTo>
                  <a:lnTo>
                    <a:pt x="3002" y="2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3586401" y="2893891"/>
              <a:ext cx="36568" cy="78738"/>
            </a:xfrm>
            <a:custGeom>
              <a:avLst/>
              <a:gdLst/>
              <a:ahLst/>
              <a:cxnLst/>
              <a:rect l="l" t="t" r="r" b="b"/>
              <a:pathLst>
                <a:path w="1097" h="2359" extrusionOk="0">
                  <a:moveTo>
                    <a:pt x="1096" y="453"/>
                  </a:moveTo>
                  <a:cubicBezTo>
                    <a:pt x="1096" y="215"/>
                    <a:pt x="882" y="0"/>
                    <a:pt x="644" y="0"/>
                  </a:cubicBezTo>
                  <a:lnTo>
                    <a:pt x="358" y="0"/>
                  </a:lnTo>
                  <a:lnTo>
                    <a:pt x="286" y="0"/>
                  </a:lnTo>
                  <a:lnTo>
                    <a:pt x="1" y="0"/>
                  </a:lnTo>
                  <a:cubicBezTo>
                    <a:pt x="239" y="0"/>
                    <a:pt x="453" y="215"/>
                    <a:pt x="453" y="453"/>
                  </a:cubicBezTo>
                  <a:lnTo>
                    <a:pt x="453" y="2358"/>
                  </a:lnTo>
                  <a:lnTo>
                    <a:pt x="1096" y="235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3460961" y="2912950"/>
              <a:ext cx="46102" cy="33444"/>
            </a:xfrm>
            <a:custGeom>
              <a:avLst/>
              <a:gdLst/>
              <a:ahLst/>
              <a:cxnLst/>
              <a:rect l="l" t="t" r="r" b="b"/>
              <a:pathLst>
                <a:path w="1383" h="1002" extrusionOk="0">
                  <a:moveTo>
                    <a:pt x="811" y="620"/>
                  </a:moveTo>
                  <a:cubicBezTo>
                    <a:pt x="430" y="620"/>
                    <a:pt x="120" y="358"/>
                    <a:pt x="49" y="1"/>
                  </a:cubicBezTo>
                  <a:cubicBezTo>
                    <a:pt x="1" y="72"/>
                    <a:pt x="1" y="144"/>
                    <a:pt x="1" y="239"/>
                  </a:cubicBezTo>
                  <a:cubicBezTo>
                    <a:pt x="1" y="644"/>
                    <a:pt x="358" y="1001"/>
                    <a:pt x="787" y="1001"/>
                  </a:cubicBezTo>
                  <a:cubicBezTo>
                    <a:pt x="1025" y="1001"/>
                    <a:pt x="1263" y="882"/>
                    <a:pt x="1382" y="715"/>
                  </a:cubicBezTo>
                  <a:lnTo>
                    <a:pt x="1382" y="311"/>
                  </a:lnTo>
                  <a:cubicBezTo>
                    <a:pt x="1263" y="525"/>
                    <a:pt x="1049" y="620"/>
                    <a:pt x="811" y="62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3610235" y="3114049"/>
              <a:ext cx="49236" cy="39786"/>
            </a:xfrm>
            <a:custGeom>
              <a:avLst/>
              <a:gdLst/>
              <a:ahLst/>
              <a:cxnLst/>
              <a:rect l="l" t="t" r="r" b="b"/>
              <a:pathLst>
                <a:path w="1477" h="1192" extrusionOk="0">
                  <a:moveTo>
                    <a:pt x="1477" y="1"/>
                  </a:moveTo>
                  <a:lnTo>
                    <a:pt x="572" y="1"/>
                  </a:lnTo>
                  <a:lnTo>
                    <a:pt x="572" y="644"/>
                  </a:lnTo>
                  <a:cubicBezTo>
                    <a:pt x="572" y="930"/>
                    <a:pt x="286" y="1192"/>
                    <a:pt x="0" y="1192"/>
                  </a:cubicBezTo>
                  <a:lnTo>
                    <a:pt x="929" y="1192"/>
                  </a:lnTo>
                  <a:cubicBezTo>
                    <a:pt x="1215" y="1192"/>
                    <a:pt x="1477" y="930"/>
                    <a:pt x="1477" y="644"/>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3467328" y="2970993"/>
              <a:ext cx="195310" cy="143089"/>
            </a:xfrm>
            <a:custGeom>
              <a:avLst/>
              <a:gdLst/>
              <a:ahLst/>
              <a:cxnLst/>
              <a:rect l="l" t="t" r="r" b="b"/>
              <a:pathLst>
                <a:path w="5859" h="4287" extrusionOk="0">
                  <a:moveTo>
                    <a:pt x="120" y="48"/>
                  </a:moveTo>
                  <a:lnTo>
                    <a:pt x="1215" y="48"/>
                  </a:lnTo>
                  <a:lnTo>
                    <a:pt x="4668" y="48"/>
                  </a:lnTo>
                  <a:lnTo>
                    <a:pt x="4859" y="48"/>
                  </a:lnTo>
                  <a:cubicBezTo>
                    <a:pt x="5335" y="0"/>
                    <a:pt x="5859" y="786"/>
                    <a:pt x="5764" y="1048"/>
                  </a:cubicBezTo>
                  <a:lnTo>
                    <a:pt x="5764" y="4287"/>
                  </a:lnTo>
                  <a:lnTo>
                    <a:pt x="0" y="4287"/>
                  </a:lnTo>
                  <a:lnTo>
                    <a:pt x="0" y="143"/>
                  </a:lnTo>
                  <a:cubicBezTo>
                    <a:pt x="0" y="96"/>
                    <a:pt x="48" y="48"/>
                    <a:pt x="120" y="48"/>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3629270" y="2972596"/>
              <a:ext cx="35768" cy="141487"/>
            </a:xfrm>
            <a:custGeom>
              <a:avLst/>
              <a:gdLst/>
              <a:ahLst/>
              <a:cxnLst/>
              <a:rect l="l" t="t" r="r" b="b"/>
              <a:pathLst>
                <a:path w="1073" h="4239" extrusionOk="0">
                  <a:moveTo>
                    <a:pt x="906" y="4239"/>
                  </a:moveTo>
                  <a:lnTo>
                    <a:pt x="906" y="1000"/>
                  </a:lnTo>
                  <a:cubicBezTo>
                    <a:pt x="834" y="1024"/>
                    <a:pt x="1072" y="619"/>
                    <a:pt x="977" y="619"/>
                  </a:cubicBezTo>
                  <a:cubicBezTo>
                    <a:pt x="906" y="619"/>
                    <a:pt x="48" y="119"/>
                    <a:pt x="143" y="0"/>
                  </a:cubicBezTo>
                  <a:lnTo>
                    <a:pt x="1" y="0"/>
                  </a:lnTo>
                  <a:lnTo>
                    <a:pt x="24" y="1095"/>
                  </a:lnTo>
                  <a:lnTo>
                    <a:pt x="48" y="423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3626103" y="2959078"/>
              <a:ext cx="48469" cy="48498"/>
            </a:xfrm>
            <a:custGeom>
              <a:avLst/>
              <a:gdLst/>
              <a:ahLst/>
              <a:cxnLst/>
              <a:rect l="l" t="t" r="r" b="b"/>
              <a:pathLst>
                <a:path w="1454" h="1453" extrusionOk="0">
                  <a:moveTo>
                    <a:pt x="96" y="405"/>
                  </a:moveTo>
                  <a:cubicBezTo>
                    <a:pt x="215" y="167"/>
                    <a:pt x="453" y="0"/>
                    <a:pt x="715" y="0"/>
                  </a:cubicBezTo>
                  <a:lnTo>
                    <a:pt x="715" y="0"/>
                  </a:lnTo>
                  <a:cubicBezTo>
                    <a:pt x="1072" y="0"/>
                    <a:pt x="1358" y="238"/>
                    <a:pt x="1429" y="596"/>
                  </a:cubicBezTo>
                  <a:cubicBezTo>
                    <a:pt x="1453" y="762"/>
                    <a:pt x="1429" y="905"/>
                    <a:pt x="1358" y="1024"/>
                  </a:cubicBezTo>
                  <a:cubicBezTo>
                    <a:pt x="1286" y="1191"/>
                    <a:pt x="1167" y="1310"/>
                    <a:pt x="977" y="1405"/>
                  </a:cubicBezTo>
                  <a:cubicBezTo>
                    <a:pt x="881" y="1429"/>
                    <a:pt x="810" y="1453"/>
                    <a:pt x="715" y="1453"/>
                  </a:cubicBezTo>
                  <a:cubicBezTo>
                    <a:pt x="286" y="1453"/>
                    <a:pt x="0" y="1143"/>
                    <a:pt x="0" y="762"/>
                  </a:cubicBezTo>
                  <a:cubicBezTo>
                    <a:pt x="0" y="596"/>
                    <a:pt x="24" y="476"/>
                    <a:pt x="96" y="40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3641970" y="2959078"/>
              <a:ext cx="32602" cy="50901"/>
            </a:xfrm>
            <a:custGeom>
              <a:avLst/>
              <a:gdLst/>
              <a:ahLst/>
              <a:cxnLst/>
              <a:rect l="l" t="t" r="r" b="b"/>
              <a:pathLst>
                <a:path w="978" h="1525" extrusionOk="0">
                  <a:moveTo>
                    <a:pt x="929" y="453"/>
                  </a:moveTo>
                  <a:cubicBezTo>
                    <a:pt x="810" y="191"/>
                    <a:pt x="572" y="0"/>
                    <a:pt x="263" y="0"/>
                  </a:cubicBezTo>
                  <a:lnTo>
                    <a:pt x="263" y="0"/>
                  </a:lnTo>
                  <a:cubicBezTo>
                    <a:pt x="167" y="0"/>
                    <a:pt x="96" y="48"/>
                    <a:pt x="1" y="72"/>
                  </a:cubicBezTo>
                  <a:cubicBezTo>
                    <a:pt x="96" y="95"/>
                    <a:pt x="167" y="167"/>
                    <a:pt x="263" y="238"/>
                  </a:cubicBezTo>
                  <a:cubicBezTo>
                    <a:pt x="334" y="310"/>
                    <a:pt x="358" y="357"/>
                    <a:pt x="382" y="429"/>
                  </a:cubicBezTo>
                  <a:cubicBezTo>
                    <a:pt x="453" y="524"/>
                    <a:pt x="477" y="643"/>
                    <a:pt x="477" y="786"/>
                  </a:cubicBezTo>
                  <a:cubicBezTo>
                    <a:pt x="477" y="905"/>
                    <a:pt x="453" y="1000"/>
                    <a:pt x="405" y="1072"/>
                  </a:cubicBezTo>
                  <a:cubicBezTo>
                    <a:pt x="334" y="1262"/>
                    <a:pt x="215" y="1381"/>
                    <a:pt x="24" y="1477"/>
                  </a:cubicBezTo>
                  <a:lnTo>
                    <a:pt x="1" y="1477"/>
                  </a:lnTo>
                  <a:cubicBezTo>
                    <a:pt x="96" y="1500"/>
                    <a:pt x="167" y="1524"/>
                    <a:pt x="263" y="1524"/>
                  </a:cubicBezTo>
                  <a:cubicBezTo>
                    <a:pt x="358" y="1524"/>
                    <a:pt x="477" y="1500"/>
                    <a:pt x="525" y="1477"/>
                  </a:cubicBezTo>
                  <a:cubicBezTo>
                    <a:pt x="715" y="1405"/>
                    <a:pt x="834" y="1262"/>
                    <a:pt x="929" y="1072"/>
                  </a:cubicBezTo>
                  <a:cubicBezTo>
                    <a:pt x="953" y="1000"/>
                    <a:pt x="977" y="905"/>
                    <a:pt x="977" y="786"/>
                  </a:cubicBezTo>
                  <a:cubicBezTo>
                    <a:pt x="977" y="643"/>
                    <a:pt x="953" y="548"/>
                    <a:pt x="929" y="45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3482396" y="2916154"/>
              <a:ext cx="10367" cy="10848"/>
            </a:xfrm>
            <a:custGeom>
              <a:avLst/>
              <a:gdLst/>
              <a:ahLst/>
              <a:cxnLst/>
              <a:rect l="l" t="t" r="r" b="b"/>
              <a:pathLst>
                <a:path w="311" h="325" extrusionOk="0">
                  <a:moveTo>
                    <a:pt x="144" y="0"/>
                  </a:moveTo>
                  <a:cubicBezTo>
                    <a:pt x="49" y="0"/>
                    <a:pt x="1" y="72"/>
                    <a:pt x="1" y="167"/>
                  </a:cubicBezTo>
                  <a:cubicBezTo>
                    <a:pt x="1" y="215"/>
                    <a:pt x="25" y="286"/>
                    <a:pt x="72" y="310"/>
                  </a:cubicBezTo>
                  <a:cubicBezTo>
                    <a:pt x="98" y="320"/>
                    <a:pt x="123" y="325"/>
                    <a:pt x="148" y="325"/>
                  </a:cubicBezTo>
                  <a:cubicBezTo>
                    <a:pt x="237" y="325"/>
                    <a:pt x="311" y="261"/>
                    <a:pt x="311" y="167"/>
                  </a:cubicBezTo>
                  <a:cubicBezTo>
                    <a:pt x="311" y="72"/>
                    <a:pt x="239" y="0"/>
                    <a:pt x="1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3455428" y="2790021"/>
              <a:ext cx="294548" cy="363815"/>
            </a:xfrm>
            <a:custGeom>
              <a:avLst/>
              <a:gdLst/>
              <a:ahLst/>
              <a:cxnLst/>
              <a:rect l="l" t="t" r="r" b="b"/>
              <a:pathLst>
                <a:path w="8836" h="10900" extrusionOk="0">
                  <a:moveTo>
                    <a:pt x="3239" y="1922"/>
                  </a:moveTo>
                  <a:cubicBezTo>
                    <a:pt x="3382" y="2041"/>
                    <a:pt x="3715" y="2398"/>
                    <a:pt x="3572" y="2970"/>
                  </a:cubicBezTo>
                  <a:lnTo>
                    <a:pt x="2906" y="2970"/>
                  </a:lnTo>
                  <a:cubicBezTo>
                    <a:pt x="2763" y="2374"/>
                    <a:pt x="3096" y="2041"/>
                    <a:pt x="3239" y="1922"/>
                  </a:cubicBezTo>
                  <a:close/>
                  <a:moveTo>
                    <a:pt x="3025" y="469"/>
                  </a:moveTo>
                  <a:cubicBezTo>
                    <a:pt x="3787" y="898"/>
                    <a:pt x="4049" y="1445"/>
                    <a:pt x="4168" y="1826"/>
                  </a:cubicBezTo>
                  <a:cubicBezTo>
                    <a:pt x="4287" y="2207"/>
                    <a:pt x="4287" y="2636"/>
                    <a:pt x="4144" y="2970"/>
                  </a:cubicBezTo>
                  <a:lnTo>
                    <a:pt x="3882" y="2970"/>
                  </a:lnTo>
                  <a:cubicBezTo>
                    <a:pt x="4049" y="2255"/>
                    <a:pt x="3620" y="1779"/>
                    <a:pt x="3287" y="1588"/>
                  </a:cubicBezTo>
                  <a:lnTo>
                    <a:pt x="3120" y="1588"/>
                  </a:lnTo>
                  <a:cubicBezTo>
                    <a:pt x="2810" y="1779"/>
                    <a:pt x="2382" y="2255"/>
                    <a:pt x="2525" y="2970"/>
                  </a:cubicBezTo>
                  <a:lnTo>
                    <a:pt x="2263" y="2970"/>
                  </a:lnTo>
                  <a:cubicBezTo>
                    <a:pt x="2072" y="2279"/>
                    <a:pt x="2358" y="1898"/>
                    <a:pt x="2620" y="1469"/>
                  </a:cubicBezTo>
                  <a:cubicBezTo>
                    <a:pt x="2787" y="1183"/>
                    <a:pt x="3001" y="874"/>
                    <a:pt x="3025" y="469"/>
                  </a:cubicBezTo>
                  <a:close/>
                  <a:moveTo>
                    <a:pt x="953" y="3327"/>
                  </a:moveTo>
                  <a:cubicBezTo>
                    <a:pt x="1120" y="3327"/>
                    <a:pt x="1286" y="3374"/>
                    <a:pt x="1405" y="3517"/>
                  </a:cubicBezTo>
                  <a:lnTo>
                    <a:pt x="1405" y="3589"/>
                  </a:lnTo>
                  <a:lnTo>
                    <a:pt x="1405" y="4351"/>
                  </a:lnTo>
                  <a:cubicBezTo>
                    <a:pt x="1286" y="4470"/>
                    <a:pt x="1120" y="4541"/>
                    <a:pt x="953" y="4541"/>
                  </a:cubicBezTo>
                  <a:cubicBezTo>
                    <a:pt x="596" y="4541"/>
                    <a:pt x="310" y="4232"/>
                    <a:pt x="310" y="3874"/>
                  </a:cubicBezTo>
                  <a:cubicBezTo>
                    <a:pt x="357" y="3565"/>
                    <a:pt x="619" y="3327"/>
                    <a:pt x="953" y="3327"/>
                  </a:cubicBezTo>
                  <a:close/>
                  <a:moveTo>
                    <a:pt x="4549" y="3279"/>
                  </a:moveTo>
                  <a:cubicBezTo>
                    <a:pt x="4692" y="3279"/>
                    <a:pt x="4858" y="3398"/>
                    <a:pt x="4858" y="3589"/>
                  </a:cubicBezTo>
                  <a:lnTo>
                    <a:pt x="4858" y="5280"/>
                  </a:lnTo>
                  <a:lnTo>
                    <a:pt x="1715" y="5280"/>
                  </a:lnTo>
                  <a:lnTo>
                    <a:pt x="1715" y="4375"/>
                  </a:lnTo>
                  <a:lnTo>
                    <a:pt x="1715" y="3541"/>
                  </a:lnTo>
                  <a:lnTo>
                    <a:pt x="1715" y="3493"/>
                  </a:lnTo>
                  <a:cubicBezTo>
                    <a:pt x="1763" y="3374"/>
                    <a:pt x="1882" y="3279"/>
                    <a:pt x="2001" y="3279"/>
                  </a:cubicBezTo>
                  <a:close/>
                  <a:moveTo>
                    <a:pt x="5859" y="5256"/>
                  </a:moveTo>
                  <a:cubicBezTo>
                    <a:pt x="6168" y="5256"/>
                    <a:pt x="6430" y="5494"/>
                    <a:pt x="6430" y="5827"/>
                  </a:cubicBezTo>
                  <a:cubicBezTo>
                    <a:pt x="6430" y="6113"/>
                    <a:pt x="6168" y="6375"/>
                    <a:pt x="5859" y="6375"/>
                  </a:cubicBezTo>
                  <a:cubicBezTo>
                    <a:pt x="5573" y="6375"/>
                    <a:pt x="5287" y="6113"/>
                    <a:pt x="5287" y="5827"/>
                  </a:cubicBezTo>
                  <a:cubicBezTo>
                    <a:pt x="5287" y="5518"/>
                    <a:pt x="5573" y="5256"/>
                    <a:pt x="5859" y="5256"/>
                  </a:cubicBezTo>
                  <a:close/>
                  <a:moveTo>
                    <a:pt x="5978" y="9900"/>
                  </a:moveTo>
                  <a:lnTo>
                    <a:pt x="5978" y="10376"/>
                  </a:lnTo>
                  <a:cubicBezTo>
                    <a:pt x="5954" y="10590"/>
                    <a:pt x="5763" y="10757"/>
                    <a:pt x="5573" y="10757"/>
                  </a:cubicBezTo>
                  <a:lnTo>
                    <a:pt x="905" y="10757"/>
                  </a:lnTo>
                  <a:cubicBezTo>
                    <a:pt x="715" y="10757"/>
                    <a:pt x="524" y="10590"/>
                    <a:pt x="524" y="10376"/>
                  </a:cubicBezTo>
                  <a:lnTo>
                    <a:pt x="524" y="9900"/>
                  </a:lnTo>
                  <a:close/>
                  <a:moveTo>
                    <a:pt x="2829" y="1"/>
                  </a:moveTo>
                  <a:cubicBezTo>
                    <a:pt x="2787" y="1"/>
                    <a:pt x="2743" y="12"/>
                    <a:pt x="2715" y="40"/>
                  </a:cubicBezTo>
                  <a:cubicBezTo>
                    <a:pt x="2667" y="64"/>
                    <a:pt x="2667" y="136"/>
                    <a:pt x="2667" y="159"/>
                  </a:cubicBezTo>
                  <a:cubicBezTo>
                    <a:pt x="2739" y="612"/>
                    <a:pt x="2548" y="898"/>
                    <a:pt x="2310" y="1231"/>
                  </a:cubicBezTo>
                  <a:cubicBezTo>
                    <a:pt x="2048" y="1660"/>
                    <a:pt x="1715" y="2136"/>
                    <a:pt x="1929" y="2898"/>
                  </a:cubicBezTo>
                  <a:cubicBezTo>
                    <a:pt x="1763" y="2922"/>
                    <a:pt x="1596" y="2993"/>
                    <a:pt x="1524" y="3136"/>
                  </a:cubicBezTo>
                  <a:cubicBezTo>
                    <a:pt x="1334" y="3017"/>
                    <a:pt x="1167" y="2922"/>
                    <a:pt x="953" y="2922"/>
                  </a:cubicBezTo>
                  <a:cubicBezTo>
                    <a:pt x="453" y="2922"/>
                    <a:pt x="0" y="3351"/>
                    <a:pt x="0" y="3851"/>
                  </a:cubicBezTo>
                  <a:cubicBezTo>
                    <a:pt x="0" y="4351"/>
                    <a:pt x="405" y="4779"/>
                    <a:pt x="953" y="4779"/>
                  </a:cubicBezTo>
                  <a:cubicBezTo>
                    <a:pt x="1096" y="4779"/>
                    <a:pt x="1239" y="4756"/>
                    <a:pt x="1405" y="4660"/>
                  </a:cubicBezTo>
                  <a:lnTo>
                    <a:pt x="1405" y="5184"/>
                  </a:lnTo>
                  <a:lnTo>
                    <a:pt x="453" y="5184"/>
                  </a:lnTo>
                  <a:cubicBezTo>
                    <a:pt x="286" y="5184"/>
                    <a:pt x="167" y="5303"/>
                    <a:pt x="167" y="5470"/>
                  </a:cubicBezTo>
                  <a:lnTo>
                    <a:pt x="167" y="7304"/>
                  </a:lnTo>
                  <a:cubicBezTo>
                    <a:pt x="167" y="7304"/>
                    <a:pt x="262" y="7447"/>
                    <a:pt x="357" y="7447"/>
                  </a:cubicBezTo>
                  <a:cubicBezTo>
                    <a:pt x="453" y="7447"/>
                    <a:pt x="500" y="7399"/>
                    <a:pt x="500" y="7304"/>
                  </a:cubicBezTo>
                  <a:lnTo>
                    <a:pt x="500" y="5494"/>
                  </a:lnTo>
                  <a:lnTo>
                    <a:pt x="1524" y="5494"/>
                  </a:lnTo>
                  <a:cubicBezTo>
                    <a:pt x="1548" y="5518"/>
                    <a:pt x="1572" y="5518"/>
                    <a:pt x="1572" y="5518"/>
                  </a:cubicBezTo>
                  <a:lnTo>
                    <a:pt x="5001" y="5518"/>
                  </a:lnTo>
                  <a:cubicBezTo>
                    <a:pt x="5001" y="5589"/>
                    <a:pt x="4977" y="5637"/>
                    <a:pt x="4977" y="5708"/>
                  </a:cubicBezTo>
                  <a:cubicBezTo>
                    <a:pt x="4977" y="6208"/>
                    <a:pt x="5358" y="6589"/>
                    <a:pt x="5859" y="6589"/>
                  </a:cubicBezTo>
                  <a:lnTo>
                    <a:pt x="5978" y="6589"/>
                  </a:lnTo>
                  <a:lnTo>
                    <a:pt x="5978" y="9447"/>
                  </a:lnTo>
                  <a:lnTo>
                    <a:pt x="500" y="9447"/>
                  </a:lnTo>
                  <a:lnTo>
                    <a:pt x="500" y="8090"/>
                  </a:lnTo>
                  <a:cubicBezTo>
                    <a:pt x="500" y="7994"/>
                    <a:pt x="453" y="7923"/>
                    <a:pt x="357" y="7899"/>
                  </a:cubicBezTo>
                  <a:cubicBezTo>
                    <a:pt x="262" y="7899"/>
                    <a:pt x="167" y="7971"/>
                    <a:pt x="167" y="8042"/>
                  </a:cubicBezTo>
                  <a:lnTo>
                    <a:pt x="167" y="10185"/>
                  </a:lnTo>
                  <a:cubicBezTo>
                    <a:pt x="167" y="10590"/>
                    <a:pt x="500" y="10900"/>
                    <a:pt x="881" y="10900"/>
                  </a:cubicBezTo>
                  <a:lnTo>
                    <a:pt x="5525" y="10900"/>
                  </a:lnTo>
                  <a:cubicBezTo>
                    <a:pt x="5930" y="10900"/>
                    <a:pt x="6240" y="10590"/>
                    <a:pt x="6240" y="10185"/>
                  </a:cubicBezTo>
                  <a:lnTo>
                    <a:pt x="6240" y="6423"/>
                  </a:lnTo>
                  <a:cubicBezTo>
                    <a:pt x="6359" y="6327"/>
                    <a:pt x="6478" y="6232"/>
                    <a:pt x="6573" y="6089"/>
                  </a:cubicBezTo>
                  <a:lnTo>
                    <a:pt x="8669" y="6089"/>
                  </a:lnTo>
                  <a:cubicBezTo>
                    <a:pt x="8740" y="6089"/>
                    <a:pt x="8835" y="5994"/>
                    <a:pt x="8835" y="5899"/>
                  </a:cubicBezTo>
                  <a:lnTo>
                    <a:pt x="8835" y="2993"/>
                  </a:lnTo>
                  <a:lnTo>
                    <a:pt x="8835" y="2970"/>
                  </a:lnTo>
                  <a:cubicBezTo>
                    <a:pt x="8782" y="2907"/>
                    <a:pt x="8721" y="2881"/>
                    <a:pt x="8667" y="2881"/>
                  </a:cubicBezTo>
                  <a:cubicBezTo>
                    <a:pt x="8576" y="2881"/>
                    <a:pt x="8502" y="2952"/>
                    <a:pt x="8502" y="3041"/>
                  </a:cubicBezTo>
                  <a:lnTo>
                    <a:pt x="8502" y="5351"/>
                  </a:lnTo>
                  <a:cubicBezTo>
                    <a:pt x="8502" y="5541"/>
                    <a:pt x="8335" y="5732"/>
                    <a:pt x="8121" y="5732"/>
                  </a:cubicBezTo>
                  <a:lnTo>
                    <a:pt x="6716" y="5732"/>
                  </a:lnTo>
                  <a:lnTo>
                    <a:pt x="6716" y="5613"/>
                  </a:lnTo>
                  <a:cubicBezTo>
                    <a:pt x="6716" y="5160"/>
                    <a:pt x="6406" y="4803"/>
                    <a:pt x="5978" y="4756"/>
                  </a:cubicBezTo>
                  <a:lnTo>
                    <a:pt x="5978" y="278"/>
                  </a:lnTo>
                  <a:lnTo>
                    <a:pt x="8097" y="278"/>
                  </a:lnTo>
                  <a:cubicBezTo>
                    <a:pt x="8311" y="278"/>
                    <a:pt x="8478" y="469"/>
                    <a:pt x="8478" y="660"/>
                  </a:cubicBezTo>
                  <a:lnTo>
                    <a:pt x="8478" y="2279"/>
                  </a:lnTo>
                  <a:cubicBezTo>
                    <a:pt x="8502" y="2588"/>
                    <a:pt x="8597" y="2660"/>
                    <a:pt x="8693" y="2660"/>
                  </a:cubicBezTo>
                  <a:cubicBezTo>
                    <a:pt x="8788" y="2660"/>
                    <a:pt x="8835" y="2612"/>
                    <a:pt x="8835" y="2517"/>
                  </a:cubicBezTo>
                  <a:lnTo>
                    <a:pt x="8835" y="898"/>
                  </a:lnTo>
                  <a:cubicBezTo>
                    <a:pt x="8835" y="517"/>
                    <a:pt x="8502" y="183"/>
                    <a:pt x="8121" y="183"/>
                  </a:cubicBezTo>
                  <a:lnTo>
                    <a:pt x="5859" y="183"/>
                  </a:lnTo>
                  <a:cubicBezTo>
                    <a:pt x="5763" y="183"/>
                    <a:pt x="5668" y="278"/>
                    <a:pt x="5668" y="374"/>
                  </a:cubicBezTo>
                  <a:lnTo>
                    <a:pt x="5668" y="4994"/>
                  </a:lnTo>
                  <a:cubicBezTo>
                    <a:pt x="5478" y="5018"/>
                    <a:pt x="5335" y="5137"/>
                    <a:pt x="5168" y="5256"/>
                  </a:cubicBezTo>
                  <a:lnTo>
                    <a:pt x="5168" y="3374"/>
                  </a:lnTo>
                  <a:cubicBezTo>
                    <a:pt x="5168" y="3136"/>
                    <a:pt x="5001" y="2970"/>
                    <a:pt x="4763" y="2970"/>
                  </a:cubicBezTo>
                  <a:lnTo>
                    <a:pt x="4454" y="2970"/>
                  </a:lnTo>
                  <a:cubicBezTo>
                    <a:pt x="4573" y="2565"/>
                    <a:pt x="4573" y="2136"/>
                    <a:pt x="4454" y="1707"/>
                  </a:cubicBezTo>
                  <a:cubicBezTo>
                    <a:pt x="4311" y="1231"/>
                    <a:pt x="3930" y="540"/>
                    <a:pt x="2906" y="17"/>
                  </a:cubicBezTo>
                  <a:cubicBezTo>
                    <a:pt x="2886" y="7"/>
                    <a:pt x="2858" y="1"/>
                    <a:pt x="282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3645137" y="2978537"/>
              <a:ext cx="12401" cy="11115"/>
            </a:xfrm>
            <a:custGeom>
              <a:avLst/>
              <a:gdLst/>
              <a:ahLst/>
              <a:cxnLst/>
              <a:rect l="l" t="t" r="r" b="b"/>
              <a:pathLst>
                <a:path w="372" h="333" extrusionOk="0">
                  <a:moveTo>
                    <a:pt x="175" y="0"/>
                  </a:moveTo>
                  <a:cubicBezTo>
                    <a:pt x="81" y="0"/>
                    <a:pt x="1" y="82"/>
                    <a:pt x="1" y="179"/>
                  </a:cubicBezTo>
                  <a:cubicBezTo>
                    <a:pt x="1" y="227"/>
                    <a:pt x="25" y="275"/>
                    <a:pt x="72" y="322"/>
                  </a:cubicBezTo>
                  <a:cubicBezTo>
                    <a:pt x="98" y="329"/>
                    <a:pt x="123" y="333"/>
                    <a:pt x="146" y="333"/>
                  </a:cubicBezTo>
                  <a:cubicBezTo>
                    <a:pt x="278" y="333"/>
                    <a:pt x="371" y="229"/>
                    <a:pt x="310" y="108"/>
                  </a:cubicBezTo>
                  <a:lnTo>
                    <a:pt x="239" y="13"/>
                  </a:lnTo>
                  <a:cubicBezTo>
                    <a:pt x="218" y="4"/>
                    <a:pt x="196" y="0"/>
                    <a:pt x="17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3536398" y="2918524"/>
              <a:ext cx="11134" cy="10781"/>
            </a:xfrm>
            <a:custGeom>
              <a:avLst/>
              <a:gdLst/>
              <a:ahLst/>
              <a:cxnLst/>
              <a:rect l="l" t="t" r="r" b="b"/>
              <a:pathLst>
                <a:path w="334" h="323" extrusionOk="0">
                  <a:moveTo>
                    <a:pt x="167" y="1"/>
                  </a:moveTo>
                  <a:cubicBezTo>
                    <a:pt x="72" y="1"/>
                    <a:pt x="0" y="72"/>
                    <a:pt x="0" y="144"/>
                  </a:cubicBezTo>
                  <a:cubicBezTo>
                    <a:pt x="0" y="215"/>
                    <a:pt x="48" y="263"/>
                    <a:pt x="96" y="310"/>
                  </a:cubicBezTo>
                  <a:cubicBezTo>
                    <a:pt x="117" y="319"/>
                    <a:pt x="138" y="323"/>
                    <a:pt x="159" y="323"/>
                  </a:cubicBezTo>
                  <a:cubicBezTo>
                    <a:pt x="254" y="323"/>
                    <a:pt x="334" y="241"/>
                    <a:pt x="334" y="144"/>
                  </a:cubicBezTo>
                  <a:cubicBezTo>
                    <a:pt x="310" y="72"/>
                    <a:pt x="238" y="1"/>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3560199" y="2918524"/>
              <a:ext cx="11167" cy="10781"/>
            </a:xfrm>
            <a:custGeom>
              <a:avLst/>
              <a:gdLst/>
              <a:ahLst/>
              <a:cxnLst/>
              <a:rect l="l" t="t" r="r" b="b"/>
              <a:pathLst>
                <a:path w="335" h="323" extrusionOk="0">
                  <a:moveTo>
                    <a:pt x="167" y="1"/>
                  </a:moveTo>
                  <a:cubicBezTo>
                    <a:pt x="72" y="1"/>
                    <a:pt x="1" y="72"/>
                    <a:pt x="1" y="144"/>
                  </a:cubicBezTo>
                  <a:cubicBezTo>
                    <a:pt x="1" y="215"/>
                    <a:pt x="48" y="263"/>
                    <a:pt x="96" y="310"/>
                  </a:cubicBezTo>
                  <a:cubicBezTo>
                    <a:pt x="117" y="319"/>
                    <a:pt x="139" y="323"/>
                    <a:pt x="160" y="323"/>
                  </a:cubicBezTo>
                  <a:cubicBezTo>
                    <a:pt x="254" y="323"/>
                    <a:pt x="334" y="241"/>
                    <a:pt x="334" y="144"/>
                  </a:cubicBezTo>
                  <a:cubicBezTo>
                    <a:pt x="334" y="72"/>
                    <a:pt x="239" y="1"/>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3585601" y="2918390"/>
              <a:ext cx="10367" cy="10914"/>
            </a:xfrm>
            <a:custGeom>
              <a:avLst/>
              <a:gdLst/>
              <a:ahLst/>
              <a:cxnLst/>
              <a:rect l="l" t="t" r="r" b="b"/>
              <a:pathLst>
                <a:path w="311" h="327" extrusionOk="0">
                  <a:moveTo>
                    <a:pt x="173" y="1"/>
                  </a:moveTo>
                  <a:cubicBezTo>
                    <a:pt x="164" y="1"/>
                    <a:pt x="154" y="2"/>
                    <a:pt x="144" y="5"/>
                  </a:cubicBezTo>
                  <a:cubicBezTo>
                    <a:pt x="48" y="5"/>
                    <a:pt x="1" y="76"/>
                    <a:pt x="1" y="148"/>
                  </a:cubicBezTo>
                  <a:cubicBezTo>
                    <a:pt x="1" y="219"/>
                    <a:pt x="25" y="267"/>
                    <a:pt x="72" y="314"/>
                  </a:cubicBezTo>
                  <a:cubicBezTo>
                    <a:pt x="94" y="323"/>
                    <a:pt x="115" y="327"/>
                    <a:pt x="136" y="327"/>
                  </a:cubicBezTo>
                  <a:cubicBezTo>
                    <a:pt x="230" y="327"/>
                    <a:pt x="310" y="245"/>
                    <a:pt x="310" y="148"/>
                  </a:cubicBezTo>
                  <a:cubicBezTo>
                    <a:pt x="310" y="84"/>
                    <a:pt x="253" y="1"/>
                    <a:pt x="17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3585601" y="2940353"/>
              <a:ext cx="10367" cy="10814"/>
            </a:xfrm>
            <a:custGeom>
              <a:avLst/>
              <a:gdLst/>
              <a:ahLst/>
              <a:cxnLst/>
              <a:rect l="l" t="t" r="r" b="b"/>
              <a:pathLst>
                <a:path w="311" h="324" extrusionOk="0">
                  <a:moveTo>
                    <a:pt x="193" y="1"/>
                  </a:moveTo>
                  <a:cubicBezTo>
                    <a:pt x="178" y="1"/>
                    <a:pt x="161" y="5"/>
                    <a:pt x="144" y="13"/>
                  </a:cubicBezTo>
                  <a:cubicBezTo>
                    <a:pt x="48" y="13"/>
                    <a:pt x="1" y="61"/>
                    <a:pt x="1" y="156"/>
                  </a:cubicBezTo>
                  <a:cubicBezTo>
                    <a:pt x="1" y="204"/>
                    <a:pt x="25" y="275"/>
                    <a:pt x="72" y="299"/>
                  </a:cubicBezTo>
                  <a:cubicBezTo>
                    <a:pt x="101" y="316"/>
                    <a:pt x="129" y="324"/>
                    <a:pt x="156" y="324"/>
                  </a:cubicBezTo>
                  <a:cubicBezTo>
                    <a:pt x="241" y="324"/>
                    <a:pt x="310" y="247"/>
                    <a:pt x="310" y="156"/>
                  </a:cubicBezTo>
                  <a:cubicBezTo>
                    <a:pt x="310" y="79"/>
                    <a:pt x="263" y="1"/>
                    <a:pt x="19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3560199" y="2940353"/>
              <a:ext cx="11167" cy="10814"/>
            </a:xfrm>
            <a:custGeom>
              <a:avLst/>
              <a:gdLst/>
              <a:ahLst/>
              <a:cxnLst/>
              <a:rect l="l" t="t" r="r" b="b"/>
              <a:pathLst>
                <a:path w="335" h="324" extrusionOk="0">
                  <a:moveTo>
                    <a:pt x="208" y="1"/>
                  </a:moveTo>
                  <a:cubicBezTo>
                    <a:pt x="194" y="1"/>
                    <a:pt x="181" y="5"/>
                    <a:pt x="167" y="13"/>
                  </a:cubicBezTo>
                  <a:cubicBezTo>
                    <a:pt x="72" y="13"/>
                    <a:pt x="1" y="61"/>
                    <a:pt x="1" y="156"/>
                  </a:cubicBezTo>
                  <a:cubicBezTo>
                    <a:pt x="1" y="204"/>
                    <a:pt x="48" y="275"/>
                    <a:pt x="96" y="299"/>
                  </a:cubicBezTo>
                  <a:cubicBezTo>
                    <a:pt x="124" y="316"/>
                    <a:pt x="153" y="324"/>
                    <a:pt x="180" y="324"/>
                  </a:cubicBezTo>
                  <a:cubicBezTo>
                    <a:pt x="265" y="324"/>
                    <a:pt x="334" y="247"/>
                    <a:pt x="334" y="156"/>
                  </a:cubicBezTo>
                  <a:cubicBezTo>
                    <a:pt x="334" y="79"/>
                    <a:pt x="271" y="1"/>
                    <a:pt x="20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3536398" y="2939185"/>
              <a:ext cx="11134" cy="10814"/>
            </a:xfrm>
            <a:custGeom>
              <a:avLst/>
              <a:gdLst/>
              <a:ahLst/>
              <a:cxnLst/>
              <a:rect l="l" t="t" r="r" b="b"/>
              <a:pathLst>
                <a:path w="334" h="324" extrusionOk="0">
                  <a:moveTo>
                    <a:pt x="167" y="1"/>
                  </a:moveTo>
                  <a:cubicBezTo>
                    <a:pt x="72" y="1"/>
                    <a:pt x="0" y="72"/>
                    <a:pt x="0" y="168"/>
                  </a:cubicBezTo>
                  <a:cubicBezTo>
                    <a:pt x="0" y="215"/>
                    <a:pt x="48" y="263"/>
                    <a:pt x="96" y="310"/>
                  </a:cubicBezTo>
                  <a:cubicBezTo>
                    <a:pt x="117" y="319"/>
                    <a:pt x="139" y="323"/>
                    <a:pt x="160" y="323"/>
                  </a:cubicBezTo>
                  <a:cubicBezTo>
                    <a:pt x="254" y="323"/>
                    <a:pt x="334" y="245"/>
                    <a:pt x="334" y="168"/>
                  </a:cubicBezTo>
                  <a:cubicBezTo>
                    <a:pt x="310" y="96"/>
                    <a:pt x="238" y="1"/>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9"/>
          <p:cNvGrpSpPr/>
          <p:nvPr/>
        </p:nvGrpSpPr>
        <p:grpSpPr>
          <a:xfrm>
            <a:off x="5474359" y="2725450"/>
            <a:ext cx="163575" cy="368855"/>
            <a:chOff x="5500396" y="2790555"/>
            <a:chExt cx="163575" cy="368855"/>
          </a:xfrm>
        </p:grpSpPr>
        <p:sp>
          <p:nvSpPr>
            <p:cNvPr id="6789" name="Google Shape;6789;p69"/>
            <p:cNvSpPr/>
            <p:nvPr/>
          </p:nvSpPr>
          <p:spPr>
            <a:xfrm>
              <a:off x="5560733" y="2818392"/>
              <a:ext cx="32568" cy="34980"/>
            </a:xfrm>
            <a:custGeom>
              <a:avLst/>
              <a:gdLst/>
              <a:ahLst/>
              <a:cxnLst/>
              <a:rect l="l" t="t" r="r" b="b"/>
              <a:pathLst>
                <a:path w="977" h="1048" extrusionOk="0">
                  <a:moveTo>
                    <a:pt x="0" y="0"/>
                  </a:moveTo>
                  <a:lnTo>
                    <a:pt x="977" y="0"/>
                  </a:lnTo>
                  <a:lnTo>
                    <a:pt x="977" y="1048"/>
                  </a:lnTo>
                  <a:lnTo>
                    <a:pt x="0" y="104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5562300" y="2823131"/>
              <a:ext cx="32602" cy="23898"/>
            </a:xfrm>
            <a:custGeom>
              <a:avLst/>
              <a:gdLst/>
              <a:ahLst/>
              <a:cxnLst/>
              <a:rect l="l" t="t" r="r" b="b"/>
              <a:pathLst>
                <a:path w="978" h="716" extrusionOk="0">
                  <a:moveTo>
                    <a:pt x="977" y="715"/>
                  </a:moveTo>
                  <a:lnTo>
                    <a:pt x="977" y="1"/>
                  </a:lnTo>
                  <a:lnTo>
                    <a:pt x="1" y="1"/>
                  </a:lnTo>
                  <a:lnTo>
                    <a:pt x="1" y="311"/>
                  </a:lnTo>
                  <a:lnTo>
                    <a:pt x="501" y="311"/>
                  </a:lnTo>
                  <a:cubicBezTo>
                    <a:pt x="620" y="311"/>
                    <a:pt x="668" y="263"/>
                    <a:pt x="668" y="382"/>
                  </a:cubicBezTo>
                  <a:lnTo>
                    <a:pt x="668" y="715"/>
                  </a:lnTo>
                  <a:lnTo>
                    <a:pt x="858" y="715"/>
                  </a:lnTo>
                  <a:lnTo>
                    <a:pt x="977" y="7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5555966" y="2796129"/>
              <a:ext cx="43702" cy="27837"/>
            </a:xfrm>
            <a:custGeom>
              <a:avLst/>
              <a:gdLst/>
              <a:ahLst/>
              <a:cxnLst/>
              <a:rect l="l" t="t" r="r" b="b"/>
              <a:pathLst>
                <a:path w="1311" h="834" extrusionOk="0">
                  <a:moveTo>
                    <a:pt x="1310" y="429"/>
                  </a:moveTo>
                  <a:cubicBezTo>
                    <a:pt x="1310" y="191"/>
                    <a:pt x="1120" y="0"/>
                    <a:pt x="905" y="0"/>
                  </a:cubicBezTo>
                  <a:lnTo>
                    <a:pt x="405" y="0"/>
                  </a:lnTo>
                  <a:cubicBezTo>
                    <a:pt x="191" y="0"/>
                    <a:pt x="0" y="191"/>
                    <a:pt x="0" y="429"/>
                  </a:cubicBezTo>
                  <a:lnTo>
                    <a:pt x="0" y="786"/>
                  </a:lnTo>
                  <a:cubicBezTo>
                    <a:pt x="0" y="810"/>
                    <a:pt x="24" y="834"/>
                    <a:pt x="72" y="834"/>
                  </a:cubicBezTo>
                  <a:lnTo>
                    <a:pt x="143" y="834"/>
                  </a:lnTo>
                  <a:lnTo>
                    <a:pt x="1167" y="834"/>
                  </a:lnTo>
                  <a:lnTo>
                    <a:pt x="1239" y="834"/>
                  </a:lnTo>
                  <a:cubicBezTo>
                    <a:pt x="1286" y="834"/>
                    <a:pt x="1310" y="810"/>
                    <a:pt x="1310" y="786"/>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5571833" y="2796129"/>
              <a:ext cx="27835" cy="27837"/>
            </a:xfrm>
            <a:custGeom>
              <a:avLst/>
              <a:gdLst/>
              <a:ahLst/>
              <a:cxnLst/>
              <a:rect l="l" t="t" r="r" b="b"/>
              <a:pathLst>
                <a:path w="835" h="834" extrusionOk="0">
                  <a:moveTo>
                    <a:pt x="834" y="429"/>
                  </a:moveTo>
                  <a:cubicBezTo>
                    <a:pt x="834" y="191"/>
                    <a:pt x="644" y="0"/>
                    <a:pt x="429" y="0"/>
                  </a:cubicBezTo>
                  <a:lnTo>
                    <a:pt x="1" y="0"/>
                  </a:lnTo>
                  <a:cubicBezTo>
                    <a:pt x="239" y="0"/>
                    <a:pt x="429" y="191"/>
                    <a:pt x="429" y="429"/>
                  </a:cubicBezTo>
                  <a:lnTo>
                    <a:pt x="429" y="786"/>
                  </a:lnTo>
                  <a:cubicBezTo>
                    <a:pt x="429" y="810"/>
                    <a:pt x="382" y="834"/>
                    <a:pt x="358" y="834"/>
                  </a:cubicBezTo>
                  <a:lnTo>
                    <a:pt x="691" y="834"/>
                  </a:lnTo>
                  <a:lnTo>
                    <a:pt x="763" y="834"/>
                  </a:lnTo>
                  <a:cubicBezTo>
                    <a:pt x="810" y="834"/>
                    <a:pt x="834" y="810"/>
                    <a:pt x="834" y="78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5524198" y="2846996"/>
              <a:ext cx="105639" cy="46929"/>
            </a:xfrm>
            <a:custGeom>
              <a:avLst/>
              <a:gdLst/>
              <a:ahLst/>
              <a:cxnLst/>
              <a:rect l="l" t="t" r="r" b="b"/>
              <a:pathLst>
                <a:path w="3169" h="1406" extrusionOk="0">
                  <a:moveTo>
                    <a:pt x="429" y="0"/>
                  </a:moveTo>
                  <a:cubicBezTo>
                    <a:pt x="191" y="0"/>
                    <a:pt x="1" y="191"/>
                    <a:pt x="1" y="405"/>
                  </a:cubicBezTo>
                  <a:lnTo>
                    <a:pt x="1" y="1001"/>
                  </a:lnTo>
                  <a:lnTo>
                    <a:pt x="1644" y="1405"/>
                  </a:lnTo>
                  <a:lnTo>
                    <a:pt x="3168" y="1001"/>
                  </a:lnTo>
                  <a:lnTo>
                    <a:pt x="3168" y="572"/>
                  </a:lnTo>
                  <a:lnTo>
                    <a:pt x="3168" y="405"/>
                  </a:lnTo>
                  <a:cubicBezTo>
                    <a:pt x="3168" y="167"/>
                    <a:pt x="2978" y="0"/>
                    <a:pt x="2739"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5590901" y="2847797"/>
              <a:ext cx="38135" cy="34212"/>
            </a:xfrm>
            <a:custGeom>
              <a:avLst/>
              <a:gdLst/>
              <a:ahLst/>
              <a:cxnLst/>
              <a:rect l="l" t="t" r="r" b="b"/>
              <a:pathLst>
                <a:path w="1144" h="1025" extrusionOk="0">
                  <a:moveTo>
                    <a:pt x="1143" y="429"/>
                  </a:moveTo>
                  <a:cubicBezTo>
                    <a:pt x="1143" y="191"/>
                    <a:pt x="977" y="0"/>
                    <a:pt x="738" y="0"/>
                  </a:cubicBezTo>
                  <a:lnTo>
                    <a:pt x="143" y="0"/>
                  </a:lnTo>
                  <a:lnTo>
                    <a:pt x="0" y="0"/>
                  </a:lnTo>
                  <a:cubicBezTo>
                    <a:pt x="238" y="0"/>
                    <a:pt x="405" y="191"/>
                    <a:pt x="405" y="429"/>
                  </a:cubicBezTo>
                  <a:lnTo>
                    <a:pt x="405" y="572"/>
                  </a:lnTo>
                  <a:lnTo>
                    <a:pt x="405" y="1024"/>
                  </a:lnTo>
                  <a:lnTo>
                    <a:pt x="1143" y="1024"/>
                  </a:lnTo>
                  <a:lnTo>
                    <a:pt x="1143" y="57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5506730" y="3022662"/>
              <a:ext cx="140574" cy="132776"/>
            </a:xfrm>
            <a:custGeom>
              <a:avLst/>
              <a:gdLst/>
              <a:ahLst/>
              <a:cxnLst/>
              <a:rect l="l" t="t" r="r" b="b"/>
              <a:pathLst>
                <a:path w="4217" h="3978" extrusionOk="0">
                  <a:moveTo>
                    <a:pt x="4216" y="477"/>
                  </a:moveTo>
                  <a:lnTo>
                    <a:pt x="2097" y="0"/>
                  </a:lnTo>
                  <a:lnTo>
                    <a:pt x="1" y="477"/>
                  </a:lnTo>
                  <a:lnTo>
                    <a:pt x="1" y="1763"/>
                  </a:lnTo>
                  <a:lnTo>
                    <a:pt x="1" y="2668"/>
                  </a:lnTo>
                  <a:lnTo>
                    <a:pt x="1" y="3382"/>
                  </a:lnTo>
                  <a:cubicBezTo>
                    <a:pt x="1" y="3692"/>
                    <a:pt x="263" y="3977"/>
                    <a:pt x="596" y="3977"/>
                  </a:cubicBezTo>
                  <a:lnTo>
                    <a:pt x="3621" y="3977"/>
                  </a:lnTo>
                  <a:cubicBezTo>
                    <a:pt x="3954" y="3977"/>
                    <a:pt x="4216" y="3692"/>
                    <a:pt x="4216" y="3382"/>
                  </a:cubicBezTo>
                  <a:lnTo>
                    <a:pt x="4216" y="3382"/>
                  </a:lnTo>
                  <a:lnTo>
                    <a:pt x="4216" y="178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5506730" y="2881976"/>
              <a:ext cx="140574" cy="77903"/>
            </a:xfrm>
            <a:custGeom>
              <a:avLst/>
              <a:gdLst/>
              <a:ahLst/>
              <a:cxnLst/>
              <a:rect l="l" t="t" r="r" b="b"/>
              <a:pathLst>
                <a:path w="4217" h="2334" extrusionOk="0">
                  <a:moveTo>
                    <a:pt x="3668" y="0"/>
                  </a:moveTo>
                  <a:lnTo>
                    <a:pt x="525" y="0"/>
                  </a:lnTo>
                  <a:cubicBezTo>
                    <a:pt x="191" y="191"/>
                    <a:pt x="1" y="548"/>
                    <a:pt x="1" y="977"/>
                  </a:cubicBezTo>
                  <a:lnTo>
                    <a:pt x="1" y="1691"/>
                  </a:lnTo>
                  <a:lnTo>
                    <a:pt x="2097" y="2334"/>
                  </a:lnTo>
                  <a:lnTo>
                    <a:pt x="4216" y="1691"/>
                  </a:lnTo>
                  <a:lnTo>
                    <a:pt x="4216" y="977"/>
                  </a:lnTo>
                  <a:cubicBezTo>
                    <a:pt x="4216" y="572"/>
                    <a:pt x="4002" y="215"/>
                    <a:pt x="3668"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5506730" y="2938417"/>
              <a:ext cx="141340" cy="101768"/>
            </a:xfrm>
            <a:custGeom>
              <a:avLst/>
              <a:gdLst/>
              <a:ahLst/>
              <a:cxnLst/>
              <a:rect l="l" t="t" r="r" b="b"/>
              <a:pathLst>
                <a:path w="4240" h="3049" extrusionOk="0">
                  <a:moveTo>
                    <a:pt x="1" y="0"/>
                  </a:moveTo>
                  <a:lnTo>
                    <a:pt x="4240" y="0"/>
                  </a:lnTo>
                  <a:lnTo>
                    <a:pt x="4240" y="3048"/>
                  </a:lnTo>
                  <a:lnTo>
                    <a:pt x="1" y="304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5548832" y="2959078"/>
              <a:ext cx="54003" cy="58845"/>
            </a:xfrm>
            <a:custGeom>
              <a:avLst/>
              <a:gdLst/>
              <a:ahLst/>
              <a:cxnLst/>
              <a:rect l="l" t="t" r="r" b="b"/>
              <a:pathLst>
                <a:path w="1620" h="1763" extrusionOk="0">
                  <a:moveTo>
                    <a:pt x="1429" y="810"/>
                  </a:moveTo>
                  <a:cubicBezTo>
                    <a:pt x="1381" y="596"/>
                    <a:pt x="1215" y="453"/>
                    <a:pt x="1072" y="262"/>
                  </a:cubicBezTo>
                  <a:lnTo>
                    <a:pt x="929" y="95"/>
                  </a:lnTo>
                  <a:cubicBezTo>
                    <a:pt x="857" y="0"/>
                    <a:pt x="786" y="0"/>
                    <a:pt x="691" y="95"/>
                  </a:cubicBezTo>
                  <a:lnTo>
                    <a:pt x="548" y="262"/>
                  </a:lnTo>
                  <a:cubicBezTo>
                    <a:pt x="429" y="453"/>
                    <a:pt x="286" y="596"/>
                    <a:pt x="191" y="810"/>
                  </a:cubicBezTo>
                  <a:cubicBezTo>
                    <a:pt x="0" y="1286"/>
                    <a:pt x="262" y="1762"/>
                    <a:pt x="786" y="1762"/>
                  </a:cubicBezTo>
                  <a:cubicBezTo>
                    <a:pt x="1357" y="1762"/>
                    <a:pt x="1619" y="1286"/>
                    <a:pt x="1429" y="8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5604402" y="2881976"/>
              <a:ext cx="42902" cy="56475"/>
            </a:xfrm>
            <a:custGeom>
              <a:avLst/>
              <a:gdLst/>
              <a:ahLst/>
              <a:cxnLst/>
              <a:rect l="l" t="t" r="r" b="b"/>
              <a:pathLst>
                <a:path w="1287" h="1692" extrusionOk="0">
                  <a:moveTo>
                    <a:pt x="1286" y="977"/>
                  </a:moveTo>
                  <a:cubicBezTo>
                    <a:pt x="1286" y="572"/>
                    <a:pt x="1072" y="191"/>
                    <a:pt x="762" y="0"/>
                  </a:cubicBezTo>
                  <a:lnTo>
                    <a:pt x="0" y="0"/>
                  </a:lnTo>
                  <a:cubicBezTo>
                    <a:pt x="71" y="24"/>
                    <a:pt x="119" y="95"/>
                    <a:pt x="191" y="143"/>
                  </a:cubicBezTo>
                  <a:cubicBezTo>
                    <a:pt x="405" y="357"/>
                    <a:pt x="548" y="643"/>
                    <a:pt x="548" y="977"/>
                  </a:cubicBezTo>
                  <a:lnTo>
                    <a:pt x="548" y="1691"/>
                  </a:lnTo>
                  <a:lnTo>
                    <a:pt x="1286" y="1691"/>
                  </a:lnTo>
                  <a:lnTo>
                    <a:pt x="1286" y="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5622636" y="2939185"/>
              <a:ext cx="24668" cy="102569"/>
            </a:xfrm>
            <a:custGeom>
              <a:avLst/>
              <a:gdLst/>
              <a:ahLst/>
              <a:cxnLst/>
              <a:rect l="l" t="t" r="r" b="b"/>
              <a:pathLst>
                <a:path w="740" h="3073" extrusionOk="0">
                  <a:moveTo>
                    <a:pt x="739" y="3049"/>
                  </a:moveTo>
                  <a:lnTo>
                    <a:pt x="739" y="1"/>
                  </a:lnTo>
                  <a:lnTo>
                    <a:pt x="1" y="1"/>
                  </a:lnTo>
                  <a:lnTo>
                    <a:pt x="1" y="239"/>
                  </a:lnTo>
                  <a:lnTo>
                    <a:pt x="1" y="2882"/>
                  </a:lnTo>
                  <a:lnTo>
                    <a:pt x="1" y="3073"/>
                  </a:lnTo>
                  <a:lnTo>
                    <a:pt x="739" y="307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5602802" y="3039351"/>
              <a:ext cx="44502" cy="113684"/>
            </a:xfrm>
            <a:custGeom>
              <a:avLst/>
              <a:gdLst/>
              <a:ahLst/>
              <a:cxnLst/>
              <a:rect l="l" t="t" r="r" b="b"/>
              <a:pathLst>
                <a:path w="1335" h="3406" extrusionOk="0">
                  <a:moveTo>
                    <a:pt x="1334" y="1239"/>
                  </a:moveTo>
                  <a:lnTo>
                    <a:pt x="1334" y="0"/>
                  </a:lnTo>
                  <a:lnTo>
                    <a:pt x="596" y="0"/>
                  </a:lnTo>
                  <a:lnTo>
                    <a:pt x="596" y="1239"/>
                  </a:lnTo>
                  <a:lnTo>
                    <a:pt x="596" y="2811"/>
                  </a:lnTo>
                  <a:lnTo>
                    <a:pt x="596" y="2811"/>
                  </a:lnTo>
                  <a:cubicBezTo>
                    <a:pt x="596" y="3144"/>
                    <a:pt x="334" y="3406"/>
                    <a:pt x="0" y="3406"/>
                  </a:cubicBezTo>
                  <a:lnTo>
                    <a:pt x="739" y="3406"/>
                  </a:lnTo>
                  <a:cubicBezTo>
                    <a:pt x="1072" y="3406"/>
                    <a:pt x="1334" y="3144"/>
                    <a:pt x="1334" y="2811"/>
                  </a:cubicBezTo>
                  <a:lnTo>
                    <a:pt x="1334" y="281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5559933" y="2959845"/>
              <a:ext cx="42902" cy="58077"/>
            </a:xfrm>
            <a:custGeom>
              <a:avLst/>
              <a:gdLst/>
              <a:ahLst/>
              <a:cxnLst/>
              <a:rect l="l" t="t" r="r" b="b"/>
              <a:pathLst>
                <a:path w="1287" h="1740" extrusionOk="0">
                  <a:moveTo>
                    <a:pt x="1096" y="787"/>
                  </a:moveTo>
                  <a:cubicBezTo>
                    <a:pt x="1048" y="573"/>
                    <a:pt x="882" y="430"/>
                    <a:pt x="739" y="239"/>
                  </a:cubicBezTo>
                  <a:lnTo>
                    <a:pt x="596" y="72"/>
                  </a:lnTo>
                  <a:cubicBezTo>
                    <a:pt x="572" y="49"/>
                    <a:pt x="524" y="1"/>
                    <a:pt x="477" y="1"/>
                  </a:cubicBezTo>
                  <a:cubicBezTo>
                    <a:pt x="453" y="1"/>
                    <a:pt x="381" y="49"/>
                    <a:pt x="358" y="72"/>
                  </a:cubicBezTo>
                  <a:lnTo>
                    <a:pt x="286" y="120"/>
                  </a:lnTo>
                  <a:cubicBezTo>
                    <a:pt x="405" y="287"/>
                    <a:pt x="524" y="430"/>
                    <a:pt x="596" y="596"/>
                  </a:cubicBezTo>
                  <a:cubicBezTo>
                    <a:pt x="786" y="1073"/>
                    <a:pt x="501" y="1549"/>
                    <a:pt x="0" y="1549"/>
                  </a:cubicBezTo>
                  <a:cubicBezTo>
                    <a:pt x="120" y="1644"/>
                    <a:pt x="262" y="1716"/>
                    <a:pt x="453" y="1716"/>
                  </a:cubicBezTo>
                  <a:cubicBezTo>
                    <a:pt x="1024" y="1739"/>
                    <a:pt x="1286" y="1263"/>
                    <a:pt x="1096" y="78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5500396" y="2790555"/>
              <a:ext cx="163575" cy="368855"/>
            </a:xfrm>
            <a:custGeom>
              <a:avLst/>
              <a:gdLst/>
              <a:ahLst/>
              <a:cxnLst/>
              <a:rect l="l" t="t" r="r" b="b"/>
              <a:pathLst>
                <a:path w="4907" h="11051" extrusionOk="0">
                  <a:moveTo>
                    <a:pt x="2572" y="358"/>
                  </a:moveTo>
                  <a:cubicBezTo>
                    <a:pt x="2715" y="358"/>
                    <a:pt x="2787" y="477"/>
                    <a:pt x="2787" y="596"/>
                  </a:cubicBezTo>
                  <a:lnTo>
                    <a:pt x="2787" y="834"/>
                  </a:lnTo>
                  <a:lnTo>
                    <a:pt x="1858" y="834"/>
                  </a:lnTo>
                  <a:lnTo>
                    <a:pt x="1858" y="596"/>
                  </a:lnTo>
                  <a:cubicBezTo>
                    <a:pt x="1858" y="453"/>
                    <a:pt x="1977" y="358"/>
                    <a:pt x="2072" y="358"/>
                  </a:cubicBezTo>
                  <a:close/>
                  <a:moveTo>
                    <a:pt x="2644" y="1167"/>
                  </a:moveTo>
                  <a:lnTo>
                    <a:pt x="2644" y="1548"/>
                  </a:lnTo>
                  <a:lnTo>
                    <a:pt x="2001" y="1548"/>
                  </a:lnTo>
                  <a:lnTo>
                    <a:pt x="2001" y="1167"/>
                  </a:lnTo>
                  <a:close/>
                  <a:moveTo>
                    <a:pt x="3906" y="739"/>
                  </a:moveTo>
                  <a:cubicBezTo>
                    <a:pt x="4287" y="739"/>
                    <a:pt x="4597" y="1072"/>
                    <a:pt x="4597" y="1429"/>
                  </a:cubicBezTo>
                  <a:cubicBezTo>
                    <a:pt x="4597" y="1763"/>
                    <a:pt x="4358" y="2049"/>
                    <a:pt x="4025" y="2120"/>
                  </a:cubicBezTo>
                  <a:cubicBezTo>
                    <a:pt x="4025" y="1787"/>
                    <a:pt x="3763" y="1548"/>
                    <a:pt x="3430" y="1548"/>
                  </a:cubicBezTo>
                  <a:lnTo>
                    <a:pt x="2977" y="1548"/>
                  </a:lnTo>
                  <a:lnTo>
                    <a:pt x="2977" y="1120"/>
                  </a:lnTo>
                  <a:cubicBezTo>
                    <a:pt x="3072" y="1096"/>
                    <a:pt x="3120" y="1001"/>
                    <a:pt x="3120" y="929"/>
                  </a:cubicBezTo>
                  <a:lnTo>
                    <a:pt x="3120" y="739"/>
                  </a:lnTo>
                  <a:close/>
                  <a:moveTo>
                    <a:pt x="3453" y="1834"/>
                  </a:moveTo>
                  <a:cubicBezTo>
                    <a:pt x="3596" y="1834"/>
                    <a:pt x="3715" y="1953"/>
                    <a:pt x="3715" y="2096"/>
                  </a:cubicBezTo>
                  <a:lnTo>
                    <a:pt x="3715" y="2549"/>
                  </a:lnTo>
                  <a:lnTo>
                    <a:pt x="858" y="2549"/>
                  </a:lnTo>
                  <a:lnTo>
                    <a:pt x="858" y="2096"/>
                  </a:lnTo>
                  <a:cubicBezTo>
                    <a:pt x="858" y="1953"/>
                    <a:pt x="977" y="1834"/>
                    <a:pt x="1143" y="1834"/>
                  </a:cubicBezTo>
                  <a:close/>
                  <a:moveTo>
                    <a:pt x="3811" y="2882"/>
                  </a:moveTo>
                  <a:cubicBezTo>
                    <a:pt x="4073" y="3073"/>
                    <a:pt x="4263" y="3382"/>
                    <a:pt x="4263" y="3716"/>
                  </a:cubicBezTo>
                  <a:lnTo>
                    <a:pt x="4263" y="4287"/>
                  </a:lnTo>
                  <a:lnTo>
                    <a:pt x="2715" y="4287"/>
                  </a:lnTo>
                  <a:cubicBezTo>
                    <a:pt x="2620" y="4287"/>
                    <a:pt x="2572" y="4335"/>
                    <a:pt x="2525" y="4430"/>
                  </a:cubicBezTo>
                  <a:cubicBezTo>
                    <a:pt x="2525" y="4525"/>
                    <a:pt x="2596" y="4621"/>
                    <a:pt x="2668" y="4621"/>
                  </a:cubicBezTo>
                  <a:lnTo>
                    <a:pt x="4239" y="4621"/>
                  </a:lnTo>
                  <a:lnTo>
                    <a:pt x="4239" y="7312"/>
                  </a:lnTo>
                  <a:lnTo>
                    <a:pt x="2668" y="7312"/>
                  </a:lnTo>
                  <a:cubicBezTo>
                    <a:pt x="2596" y="7312"/>
                    <a:pt x="2525" y="7383"/>
                    <a:pt x="2501" y="7478"/>
                  </a:cubicBezTo>
                  <a:cubicBezTo>
                    <a:pt x="2501" y="7550"/>
                    <a:pt x="2572" y="7645"/>
                    <a:pt x="2644" y="7645"/>
                  </a:cubicBezTo>
                  <a:lnTo>
                    <a:pt x="4192" y="7645"/>
                  </a:lnTo>
                  <a:lnTo>
                    <a:pt x="4192" y="8574"/>
                  </a:lnTo>
                  <a:lnTo>
                    <a:pt x="3549" y="8574"/>
                  </a:lnTo>
                  <a:cubicBezTo>
                    <a:pt x="3453" y="8574"/>
                    <a:pt x="3382" y="8621"/>
                    <a:pt x="3358" y="8717"/>
                  </a:cubicBezTo>
                  <a:cubicBezTo>
                    <a:pt x="3358" y="8812"/>
                    <a:pt x="3430" y="8907"/>
                    <a:pt x="3501" y="8907"/>
                  </a:cubicBezTo>
                  <a:lnTo>
                    <a:pt x="4168" y="8907"/>
                  </a:lnTo>
                  <a:lnTo>
                    <a:pt x="4168" y="10265"/>
                  </a:lnTo>
                  <a:lnTo>
                    <a:pt x="4168" y="10288"/>
                  </a:lnTo>
                  <a:cubicBezTo>
                    <a:pt x="4168" y="10526"/>
                    <a:pt x="3954" y="10741"/>
                    <a:pt x="3715" y="10741"/>
                  </a:cubicBezTo>
                  <a:lnTo>
                    <a:pt x="691" y="10741"/>
                  </a:lnTo>
                  <a:cubicBezTo>
                    <a:pt x="453" y="10741"/>
                    <a:pt x="238" y="10526"/>
                    <a:pt x="238" y="10288"/>
                  </a:cubicBezTo>
                  <a:lnTo>
                    <a:pt x="238" y="8859"/>
                  </a:lnTo>
                  <a:lnTo>
                    <a:pt x="881" y="8859"/>
                  </a:lnTo>
                  <a:cubicBezTo>
                    <a:pt x="977" y="8859"/>
                    <a:pt x="1048" y="8812"/>
                    <a:pt x="1072" y="8717"/>
                  </a:cubicBezTo>
                  <a:cubicBezTo>
                    <a:pt x="1072" y="8621"/>
                    <a:pt x="1001" y="8550"/>
                    <a:pt x="929" y="8550"/>
                  </a:cubicBezTo>
                  <a:lnTo>
                    <a:pt x="262" y="8550"/>
                  </a:lnTo>
                  <a:lnTo>
                    <a:pt x="262" y="7621"/>
                  </a:lnTo>
                  <a:lnTo>
                    <a:pt x="1882" y="7621"/>
                  </a:lnTo>
                  <a:cubicBezTo>
                    <a:pt x="1953" y="7621"/>
                    <a:pt x="2025" y="7550"/>
                    <a:pt x="2048" y="7478"/>
                  </a:cubicBezTo>
                  <a:cubicBezTo>
                    <a:pt x="2048" y="7383"/>
                    <a:pt x="2001" y="7288"/>
                    <a:pt x="1906" y="7288"/>
                  </a:cubicBezTo>
                  <a:lnTo>
                    <a:pt x="286" y="7288"/>
                  </a:lnTo>
                  <a:lnTo>
                    <a:pt x="286" y="4573"/>
                  </a:lnTo>
                  <a:lnTo>
                    <a:pt x="1906" y="4573"/>
                  </a:lnTo>
                  <a:cubicBezTo>
                    <a:pt x="2001" y="4573"/>
                    <a:pt x="2048" y="4525"/>
                    <a:pt x="2072" y="4430"/>
                  </a:cubicBezTo>
                  <a:cubicBezTo>
                    <a:pt x="2072" y="4335"/>
                    <a:pt x="2025" y="4263"/>
                    <a:pt x="1929" y="4263"/>
                  </a:cubicBezTo>
                  <a:lnTo>
                    <a:pt x="334" y="4263"/>
                  </a:lnTo>
                  <a:lnTo>
                    <a:pt x="334" y="3692"/>
                  </a:lnTo>
                  <a:cubicBezTo>
                    <a:pt x="334" y="3358"/>
                    <a:pt x="477" y="3073"/>
                    <a:pt x="739" y="2882"/>
                  </a:cubicBezTo>
                  <a:close/>
                  <a:moveTo>
                    <a:pt x="2144" y="1"/>
                  </a:moveTo>
                  <a:cubicBezTo>
                    <a:pt x="1810" y="1"/>
                    <a:pt x="1548" y="262"/>
                    <a:pt x="1548" y="572"/>
                  </a:cubicBezTo>
                  <a:lnTo>
                    <a:pt x="1548" y="929"/>
                  </a:lnTo>
                  <a:cubicBezTo>
                    <a:pt x="1548" y="1001"/>
                    <a:pt x="1620" y="1096"/>
                    <a:pt x="1691" y="1120"/>
                  </a:cubicBezTo>
                  <a:lnTo>
                    <a:pt x="1691" y="1548"/>
                  </a:lnTo>
                  <a:lnTo>
                    <a:pt x="1143" y="1548"/>
                  </a:lnTo>
                  <a:cubicBezTo>
                    <a:pt x="810" y="1548"/>
                    <a:pt x="548" y="1810"/>
                    <a:pt x="548" y="2144"/>
                  </a:cubicBezTo>
                  <a:lnTo>
                    <a:pt x="548" y="2644"/>
                  </a:lnTo>
                  <a:cubicBezTo>
                    <a:pt x="215" y="2882"/>
                    <a:pt x="0" y="3287"/>
                    <a:pt x="0" y="3716"/>
                  </a:cubicBezTo>
                  <a:lnTo>
                    <a:pt x="0" y="10288"/>
                  </a:lnTo>
                  <a:cubicBezTo>
                    <a:pt x="0" y="10717"/>
                    <a:pt x="334" y="11050"/>
                    <a:pt x="739" y="11050"/>
                  </a:cubicBezTo>
                  <a:lnTo>
                    <a:pt x="3811" y="11050"/>
                  </a:lnTo>
                  <a:cubicBezTo>
                    <a:pt x="4192" y="11050"/>
                    <a:pt x="4525" y="10717"/>
                    <a:pt x="4549" y="10336"/>
                  </a:cubicBezTo>
                  <a:lnTo>
                    <a:pt x="4549" y="10265"/>
                  </a:lnTo>
                  <a:lnTo>
                    <a:pt x="4549" y="3692"/>
                  </a:lnTo>
                  <a:cubicBezTo>
                    <a:pt x="4549" y="3263"/>
                    <a:pt x="4358" y="2882"/>
                    <a:pt x="4025" y="2620"/>
                  </a:cubicBezTo>
                  <a:lnTo>
                    <a:pt x="4025" y="2406"/>
                  </a:lnTo>
                  <a:cubicBezTo>
                    <a:pt x="4525" y="2382"/>
                    <a:pt x="4906" y="1953"/>
                    <a:pt x="4906" y="1429"/>
                  </a:cubicBezTo>
                  <a:cubicBezTo>
                    <a:pt x="4906" y="858"/>
                    <a:pt x="4454" y="405"/>
                    <a:pt x="3906" y="405"/>
                  </a:cubicBezTo>
                  <a:lnTo>
                    <a:pt x="3096" y="405"/>
                  </a:lnTo>
                  <a:cubicBezTo>
                    <a:pt x="3025" y="167"/>
                    <a:pt x="2787" y="1"/>
                    <a:pt x="257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5548032" y="2955106"/>
              <a:ext cx="57970" cy="69959"/>
            </a:xfrm>
            <a:custGeom>
              <a:avLst/>
              <a:gdLst/>
              <a:ahLst/>
              <a:cxnLst/>
              <a:rect l="l" t="t" r="r" b="b"/>
              <a:pathLst>
                <a:path w="1739" h="2096" extrusionOk="0">
                  <a:moveTo>
                    <a:pt x="858" y="334"/>
                  </a:moveTo>
                  <a:lnTo>
                    <a:pt x="977" y="476"/>
                  </a:lnTo>
                  <a:cubicBezTo>
                    <a:pt x="1024" y="524"/>
                    <a:pt x="1024" y="548"/>
                    <a:pt x="1048" y="572"/>
                  </a:cubicBezTo>
                  <a:cubicBezTo>
                    <a:pt x="1167" y="691"/>
                    <a:pt x="1239" y="834"/>
                    <a:pt x="1310" y="1000"/>
                  </a:cubicBezTo>
                  <a:cubicBezTo>
                    <a:pt x="1381" y="1191"/>
                    <a:pt x="1381" y="1405"/>
                    <a:pt x="1239" y="1548"/>
                  </a:cubicBezTo>
                  <a:cubicBezTo>
                    <a:pt x="1167" y="1667"/>
                    <a:pt x="1024" y="1739"/>
                    <a:pt x="858" y="1739"/>
                  </a:cubicBezTo>
                  <a:cubicBezTo>
                    <a:pt x="691" y="1739"/>
                    <a:pt x="572" y="1667"/>
                    <a:pt x="477" y="1548"/>
                  </a:cubicBezTo>
                  <a:cubicBezTo>
                    <a:pt x="381" y="1405"/>
                    <a:pt x="357" y="1191"/>
                    <a:pt x="429" y="1000"/>
                  </a:cubicBezTo>
                  <a:cubicBezTo>
                    <a:pt x="477" y="834"/>
                    <a:pt x="572" y="715"/>
                    <a:pt x="691" y="572"/>
                  </a:cubicBezTo>
                  <a:cubicBezTo>
                    <a:pt x="715" y="548"/>
                    <a:pt x="715" y="524"/>
                    <a:pt x="738" y="476"/>
                  </a:cubicBezTo>
                  <a:lnTo>
                    <a:pt x="858" y="334"/>
                  </a:lnTo>
                  <a:close/>
                  <a:moveTo>
                    <a:pt x="858" y="0"/>
                  </a:moveTo>
                  <a:cubicBezTo>
                    <a:pt x="786" y="0"/>
                    <a:pt x="691" y="48"/>
                    <a:pt x="619" y="119"/>
                  </a:cubicBezTo>
                  <a:lnTo>
                    <a:pt x="477" y="310"/>
                  </a:lnTo>
                  <a:cubicBezTo>
                    <a:pt x="453" y="334"/>
                    <a:pt x="453" y="357"/>
                    <a:pt x="429" y="405"/>
                  </a:cubicBezTo>
                  <a:cubicBezTo>
                    <a:pt x="310" y="548"/>
                    <a:pt x="191" y="691"/>
                    <a:pt x="119" y="905"/>
                  </a:cubicBezTo>
                  <a:cubicBezTo>
                    <a:pt x="0" y="1191"/>
                    <a:pt x="48" y="1524"/>
                    <a:pt x="215" y="1762"/>
                  </a:cubicBezTo>
                  <a:cubicBezTo>
                    <a:pt x="357" y="1977"/>
                    <a:pt x="596" y="2096"/>
                    <a:pt x="858" y="2096"/>
                  </a:cubicBezTo>
                  <a:cubicBezTo>
                    <a:pt x="1143" y="2096"/>
                    <a:pt x="1381" y="1977"/>
                    <a:pt x="1524" y="1762"/>
                  </a:cubicBezTo>
                  <a:cubicBezTo>
                    <a:pt x="1667" y="1524"/>
                    <a:pt x="1739" y="1215"/>
                    <a:pt x="1620" y="905"/>
                  </a:cubicBezTo>
                  <a:cubicBezTo>
                    <a:pt x="1548" y="691"/>
                    <a:pt x="1429" y="548"/>
                    <a:pt x="1310" y="405"/>
                  </a:cubicBezTo>
                  <a:cubicBezTo>
                    <a:pt x="1286" y="357"/>
                    <a:pt x="1286" y="334"/>
                    <a:pt x="1239" y="310"/>
                  </a:cubicBezTo>
                  <a:lnTo>
                    <a:pt x="1096" y="119"/>
                  </a:lnTo>
                  <a:cubicBezTo>
                    <a:pt x="1024" y="24"/>
                    <a:pt x="953" y="0"/>
                    <a:pt x="85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69"/>
          <p:cNvGrpSpPr/>
          <p:nvPr/>
        </p:nvGrpSpPr>
        <p:grpSpPr>
          <a:xfrm>
            <a:off x="2728022" y="2733010"/>
            <a:ext cx="377119" cy="353735"/>
            <a:chOff x="2740958" y="2796930"/>
            <a:chExt cx="377119" cy="353735"/>
          </a:xfrm>
        </p:grpSpPr>
        <p:sp>
          <p:nvSpPr>
            <p:cNvPr id="6806" name="Google Shape;6806;p69"/>
            <p:cNvSpPr/>
            <p:nvPr/>
          </p:nvSpPr>
          <p:spPr>
            <a:xfrm>
              <a:off x="2905267" y="3048095"/>
              <a:ext cx="192943" cy="65987"/>
            </a:xfrm>
            <a:custGeom>
              <a:avLst/>
              <a:gdLst/>
              <a:ahLst/>
              <a:cxnLst/>
              <a:rect l="l" t="t" r="r" b="b"/>
              <a:pathLst>
                <a:path w="5788" h="1977" extrusionOk="0">
                  <a:moveTo>
                    <a:pt x="2454" y="0"/>
                  </a:moveTo>
                  <a:lnTo>
                    <a:pt x="1" y="715"/>
                  </a:lnTo>
                  <a:cubicBezTo>
                    <a:pt x="1" y="1191"/>
                    <a:pt x="72" y="1572"/>
                    <a:pt x="287" y="1977"/>
                  </a:cubicBezTo>
                  <a:lnTo>
                    <a:pt x="2144" y="1977"/>
                  </a:lnTo>
                  <a:lnTo>
                    <a:pt x="3525" y="1977"/>
                  </a:lnTo>
                  <a:lnTo>
                    <a:pt x="4883" y="1977"/>
                  </a:lnTo>
                  <a:lnTo>
                    <a:pt x="5454" y="1977"/>
                  </a:lnTo>
                  <a:cubicBezTo>
                    <a:pt x="5645" y="1977"/>
                    <a:pt x="5788" y="1834"/>
                    <a:pt x="5788" y="1667"/>
                  </a:cubicBezTo>
                  <a:lnTo>
                    <a:pt x="5788" y="71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856064" y="2802470"/>
              <a:ext cx="241345" cy="60447"/>
            </a:xfrm>
            <a:custGeom>
              <a:avLst/>
              <a:gdLst/>
              <a:ahLst/>
              <a:cxnLst/>
              <a:rect l="l" t="t" r="r" b="b"/>
              <a:pathLst>
                <a:path w="7240" h="1811" extrusionOk="0">
                  <a:moveTo>
                    <a:pt x="0" y="382"/>
                  </a:moveTo>
                  <a:lnTo>
                    <a:pt x="0" y="1287"/>
                  </a:lnTo>
                  <a:lnTo>
                    <a:pt x="3572" y="1811"/>
                  </a:lnTo>
                  <a:lnTo>
                    <a:pt x="7240" y="1287"/>
                  </a:lnTo>
                  <a:lnTo>
                    <a:pt x="7240" y="334"/>
                  </a:lnTo>
                  <a:cubicBezTo>
                    <a:pt x="7240" y="144"/>
                    <a:pt x="7073" y="1"/>
                    <a:pt x="6907" y="1"/>
                  </a:cubicBezTo>
                  <a:lnTo>
                    <a:pt x="310" y="1"/>
                  </a:lnTo>
                  <a:lnTo>
                    <a:pt x="310" y="1"/>
                  </a:lnTo>
                  <a:cubicBezTo>
                    <a:pt x="143" y="48"/>
                    <a:pt x="0" y="215"/>
                    <a:pt x="0" y="38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848897" y="2845394"/>
              <a:ext cx="262813" cy="226566"/>
            </a:xfrm>
            <a:custGeom>
              <a:avLst/>
              <a:gdLst/>
              <a:ahLst/>
              <a:cxnLst/>
              <a:rect l="l" t="t" r="r" b="b"/>
              <a:pathLst>
                <a:path w="7884" h="6788" extrusionOk="0">
                  <a:moveTo>
                    <a:pt x="7479" y="6788"/>
                  </a:moveTo>
                  <a:cubicBezTo>
                    <a:pt x="7622" y="5311"/>
                    <a:pt x="7884" y="1453"/>
                    <a:pt x="7479" y="1"/>
                  </a:cubicBezTo>
                  <a:lnTo>
                    <a:pt x="3835" y="1"/>
                  </a:lnTo>
                  <a:lnTo>
                    <a:pt x="215" y="1"/>
                  </a:lnTo>
                  <a:cubicBezTo>
                    <a:pt x="72" y="525"/>
                    <a:pt x="1" y="1358"/>
                    <a:pt x="1" y="2287"/>
                  </a:cubicBezTo>
                  <a:lnTo>
                    <a:pt x="1906" y="6740"/>
                  </a:lnTo>
                  <a:lnTo>
                    <a:pt x="3835" y="6740"/>
                  </a:lnTo>
                  <a:lnTo>
                    <a:pt x="7479" y="674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905267" y="2886749"/>
              <a:ext cx="119906" cy="103337"/>
            </a:xfrm>
            <a:custGeom>
              <a:avLst/>
              <a:gdLst/>
              <a:ahLst/>
              <a:cxnLst/>
              <a:rect l="l" t="t" r="r" b="b"/>
              <a:pathLst>
                <a:path w="3597" h="3096" extrusionOk="0">
                  <a:moveTo>
                    <a:pt x="3097" y="1572"/>
                  </a:moveTo>
                  <a:cubicBezTo>
                    <a:pt x="2239" y="1381"/>
                    <a:pt x="1430" y="976"/>
                    <a:pt x="715" y="357"/>
                  </a:cubicBezTo>
                  <a:cubicBezTo>
                    <a:pt x="358" y="0"/>
                    <a:pt x="239" y="119"/>
                    <a:pt x="96" y="595"/>
                  </a:cubicBezTo>
                  <a:cubicBezTo>
                    <a:pt x="25" y="786"/>
                    <a:pt x="1" y="929"/>
                    <a:pt x="1" y="1096"/>
                  </a:cubicBezTo>
                  <a:lnTo>
                    <a:pt x="310" y="1096"/>
                  </a:lnTo>
                  <a:cubicBezTo>
                    <a:pt x="429" y="1096"/>
                    <a:pt x="549" y="1215"/>
                    <a:pt x="549" y="1334"/>
                  </a:cubicBezTo>
                  <a:lnTo>
                    <a:pt x="549" y="2024"/>
                  </a:lnTo>
                  <a:cubicBezTo>
                    <a:pt x="501" y="2120"/>
                    <a:pt x="477" y="2167"/>
                    <a:pt x="453" y="2262"/>
                  </a:cubicBezTo>
                  <a:cubicBezTo>
                    <a:pt x="596" y="2453"/>
                    <a:pt x="810" y="2596"/>
                    <a:pt x="1049" y="2739"/>
                  </a:cubicBezTo>
                  <a:cubicBezTo>
                    <a:pt x="1144" y="2763"/>
                    <a:pt x="1215" y="2834"/>
                    <a:pt x="1311" y="2858"/>
                  </a:cubicBezTo>
                  <a:cubicBezTo>
                    <a:pt x="2049" y="3096"/>
                    <a:pt x="2859" y="2953"/>
                    <a:pt x="3311" y="2286"/>
                  </a:cubicBezTo>
                  <a:cubicBezTo>
                    <a:pt x="3573" y="1905"/>
                    <a:pt x="3597" y="1739"/>
                    <a:pt x="3168" y="1643"/>
                  </a:cubicBezTo>
                  <a:cubicBezTo>
                    <a:pt x="3144" y="1572"/>
                    <a:pt x="3097" y="1572"/>
                    <a:pt x="3097" y="157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929101" y="2902636"/>
              <a:ext cx="142907" cy="128003"/>
            </a:xfrm>
            <a:custGeom>
              <a:avLst/>
              <a:gdLst/>
              <a:ahLst/>
              <a:cxnLst/>
              <a:rect l="l" t="t" r="r" b="b"/>
              <a:pathLst>
                <a:path w="4287" h="3835" extrusionOk="0">
                  <a:moveTo>
                    <a:pt x="2572" y="1763"/>
                  </a:moveTo>
                  <a:cubicBezTo>
                    <a:pt x="2120" y="2406"/>
                    <a:pt x="1310" y="2596"/>
                    <a:pt x="572" y="2310"/>
                  </a:cubicBezTo>
                  <a:lnTo>
                    <a:pt x="548" y="2310"/>
                  </a:lnTo>
                  <a:cubicBezTo>
                    <a:pt x="0" y="2501"/>
                    <a:pt x="72" y="2668"/>
                    <a:pt x="453" y="3096"/>
                  </a:cubicBezTo>
                  <a:cubicBezTo>
                    <a:pt x="1167" y="3834"/>
                    <a:pt x="2263" y="3787"/>
                    <a:pt x="3144" y="3191"/>
                  </a:cubicBezTo>
                  <a:cubicBezTo>
                    <a:pt x="3977" y="2525"/>
                    <a:pt x="4287" y="1501"/>
                    <a:pt x="3787" y="596"/>
                  </a:cubicBezTo>
                  <a:cubicBezTo>
                    <a:pt x="3477" y="96"/>
                    <a:pt x="3334" y="0"/>
                    <a:pt x="3001" y="477"/>
                  </a:cubicBezTo>
                  <a:cubicBezTo>
                    <a:pt x="2834" y="715"/>
                    <a:pt x="2620" y="929"/>
                    <a:pt x="2405" y="1096"/>
                  </a:cubicBezTo>
                  <a:cubicBezTo>
                    <a:pt x="2858" y="1191"/>
                    <a:pt x="2834" y="1334"/>
                    <a:pt x="2572" y="176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928301" y="2936014"/>
              <a:ext cx="96071" cy="51702"/>
            </a:xfrm>
            <a:custGeom>
              <a:avLst/>
              <a:gdLst/>
              <a:ahLst/>
              <a:cxnLst/>
              <a:rect l="l" t="t" r="r" b="b"/>
              <a:pathLst>
                <a:path w="2882" h="1549" extrusionOk="0">
                  <a:moveTo>
                    <a:pt x="2406" y="96"/>
                  </a:moveTo>
                  <a:lnTo>
                    <a:pt x="2048" y="1"/>
                  </a:lnTo>
                  <a:cubicBezTo>
                    <a:pt x="2025" y="96"/>
                    <a:pt x="1977" y="215"/>
                    <a:pt x="1882" y="405"/>
                  </a:cubicBezTo>
                  <a:cubicBezTo>
                    <a:pt x="1453" y="1025"/>
                    <a:pt x="715" y="1191"/>
                    <a:pt x="0" y="1001"/>
                  </a:cubicBezTo>
                  <a:cubicBezTo>
                    <a:pt x="96" y="1096"/>
                    <a:pt x="215" y="1144"/>
                    <a:pt x="334" y="1191"/>
                  </a:cubicBezTo>
                  <a:cubicBezTo>
                    <a:pt x="429" y="1239"/>
                    <a:pt x="501" y="1287"/>
                    <a:pt x="596" y="1310"/>
                  </a:cubicBezTo>
                  <a:cubicBezTo>
                    <a:pt x="1334" y="1549"/>
                    <a:pt x="2144" y="1406"/>
                    <a:pt x="2596" y="763"/>
                  </a:cubicBezTo>
                  <a:cubicBezTo>
                    <a:pt x="2858" y="358"/>
                    <a:pt x="2882" y="191"/>
                    <a:pt x="2429" y="9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964036" y="2903437"/>
              <a:ext cx="107972" cy="125600"/>
            </a:xfrm>
            <a:custGeom>
              <a:avLst/>
              <a:gdLst/>
              <a:ahLst/>
              <a:cxnLst/>
              <a:rect l="l" t="t" r="r" b="b"/>
              <a:pathLst>
                <a:path w="3239" h="3763" extrusionOk="0">
                  <a:moveTo>
                    <a:pt x="2215" y="453"/>
                  </a:moveTo>
                  <a:cubicBezTo>
                    <a:pt x="2715" y="1310"/>
                    <a:pt x="2382" y="2382"/>
                    <a:pt x="1548" y="3048"/>
                  </a:cubicBezTo>
                  <a:cubicBezTo>
                    <a:pt x="1072" y="3382"/>
                    <a:pt x="500" y="3549"/>
                    <a:pt x="0" y="3501"/>
                  </a:cubicBezTo>
                  <a:cubicBezTo>
                    <a:pt x="667" y="3763"/>
                    <a:pt x="1429" y="3620"/>
                    <a:pt x="2096" y="3167"/>
                  </a:cubicBezTo>
                  <a:cubicBezTo>
                    <a:pt x="2929" y="2501"/>
                    <a:pt x="3239" y="1477"/>
                    <a:pt x="2739" y="572"/>
                  </a:cubicBezTo>
                  <a:cubicBezTo>
                    <a:pt x="2501" y="167"/>
                    <a:pt x="2358" y="0"/>
                    <a:pt x="2120" y="28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3070408" y="3071927"/>
              <a:ext cx="27801" cy="42156"/>
            </a:xfrm>
            <a:custGeom>
              <a:avLst/>
              <a:gdLst/>
              <a:ahLst/>
              <a:cxnLst/>
              <a:rect l="l" t="t" r="r" b="b"/>
              <a:pathLst>
                <a:path w="834" h="1263" extrusionOk="0">
                  <a:moveTo>
                    <a:pt x="834" y="1"/>
                  </a:moveTo>
                  <a:lnTo>
                    <a:pt x="334" y="1"/>
                  </a:lnTo>
                  <a:lnTo>
                    <a:pt x="334" y="953"/>
                  </a:lnTo>
                  <a:cubicBezTo>
                    <a:pt x="334" y="1072"/>
                    <a:pt x="238" y="1192"/>
                    <a:pt x="143" y="1239"/>
                  </a:cubicBezTo>
                  <a:cubicBezTo>
                    <a:pt x="95" y="1263"/>
                    <a:pt x="48" y="1263"/>
                    <a:pt x="0" y="1263"/>
                  </a:cubicBezTo>
                  <a:lnTo>
                    <a:pt x="167" y="1263"/>
                  </a:lnTo>
                  <a:lnTo>
                    <a:pt x="500" y="1263"/>
                  </a:lnTo>
                  <a:cubicBezTo>
                    <a:pt x="691" y="1263"/>
                    <a:pt x="834" y="1120"/>
                    <a:pt x="834" y="9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3079909" y="2845394"/>
              <a:ext cx="31002" cy="226566"/>
            </a:xfrm>
            <a:custGeom>
              <a:avLst/>
              <a:gdLst/>
              <a:ahLst/>
              <a:cxnLst/>
              <a:rect l="l" t="t" r="r" b="b"/>
              <a:pathLst>
                <a:path w="930" h="6788" extrusionOk="0">
                  <a:moveTo>
                    <a:pt x="525" y="6788"/>
                  </a:moveTo>
                  <a:cubicBezTo>
                    <a:pt x="668" y="5311"/>
                    <a:pt x="930" y="1453"/>
                    <a:pt x="525" y="1"/>
                  </a:cubicBezTo>
                  <a:lnTo>
                    <a:pt x="1" y="1"/>
                  </a:lnTo>
                  <a:cubicBezTo>
                    <a:pt x="430" y="1453"/>
                    <a:pt x="168" y="5311"/>
                    <a:pt x="1" y="678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3068808" y="2803271"/>
              <a:ext cx="29401" cy="43758"/>
            </a:xfrm>
            <a:custGeom>
              <a:avLst/>
              <a:gdLst/>
              <a:ahLst/>
              <a:cxnLst/>
              <a:rect l="l" t="t" r="r" b="b"/>
              <a:pathLst>
                <a:path w="882" h="1311" extrusionOk="0">
                  <a:moveTo>
                    <a:pt x="882" y="334"/>
                  </a:moveTo>
                  <a:cubicBezTo>
                    <a:pt x="882" y="143"/>
                    <a:pt x="739" y="1"/>
                    <a:pt x="548" y="1"/>
                  </a:cubicBezTo>
                  <a:lnTo>
                    <a:pt x="191" y="1"/>
                  </a:lnTo>
                  <a:lnTo>
                    <a:pt x="1" y="1"/>
                  </a:lnTo>
                  <a:cubicBezTo>
                    <a:pt x="72" y="1"/>
                    <a:pt x="120" y="24"/>
                    <a:pt x="191" y="72"/>
                  </a:cubicBezTo>
                  <a:cubicBezTo>
                    <a:pt x="286" y="120"/>
                    <a:pt x="382" y="239"/>
                    <a:pt x="382" y="358"/>
                  </a:cubicBezTo>
                  <a:lnTo>
                    <a:pt x="382" y="1310"/>
                  </a:lnTo>
                  <a:lnTo>
                    <a:pt x="882" y="131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747292" y="2937616"/>
              <a:ext cx="174675" cy="194758"/>
            </a:xfrm>
            <a:custGeom>
              <a:avLst/>
              <a:gdLst/>
              <a:ahLst/>
              <a:cxnLst/>
              <a:rect l="l" t="t" r="r" b="b"/>
              <a:pathLst>
                <a:path w="5240" h="5835" extrusionOk="0">
                  <a:moveTo>
                    <a:pt x="2644" y="0"/>
                  </a:moveTo>
                  <a:lnTo>
                    <a:pt x="1" y="476"/>
                  </a:lnTo>
                  <a:cubicBezTo>
                    <a:pt x="48" y="572"/>
                    <a:pt x="72" y="619"/>
                    <a:pt x="96" y="715"/>
                  </a:cubicBezTo>
                  <a:cubicBezTo>
                    <a:pt x="215" y="977"/>
                    <a:pt x="310" y="1239"/>
                    <a:pt x="310" y="1643"/>
                  </a:cubicBezTo>
                  <a:lnTo>
                    <a:pt x="310" y="4025"/>
                  </a:lnTo>
                  <a:cubicBezTo>
                    <a:pt x="310" y="4501"/>
                    <a:pt x="263" y="4811"/>
                    <a:pt x="96" y="5144"/>
                  </a:cubicBezTo>
                  <a:cubicBezTo>
                    <a:pt x="72" y="5216"/>
                    <a:pt x="48" y="5287"/>
                    <a:pt x="1" y="5358"/>
                  </a:cubicBezTo>
                  <a:lnTo>
                    <a:pt x="2811" y="5835"/>
                  </a:lnTo>
                  <a:lnTo>
                    <a:pt x="5240" y="5358"/>
                  </a:lnTo>
                  <a:cubicBezTo>
                    <a:pt x="5240" y="5335"/>
                    <a:pt x="5216" y="5287"/>
                    <a:pt x="5216" y="5263"/>
                  </a:cubicBezTo>
                  <a:cubicBezTo>
                    <a:pt x="5049" y="4882"/>
                    <a:pt x="4954" y="4525"/>
                    <a:pt x="4954" y="3977"/>
                  </a:cubicBezTo>
                  <a:lnTo>
                    <a:pt x="4954" y="1596"/>
                  </a:lnTo>
                  <a:cubicBezTo>
                    <a:pt x="4954" y="1215"/>
                    <a:pt x="5073" y="953"/>
                    <a:pt x="5168" y="691"/>
                  </a:cubicBezTo>
                  <a:cubicBezTo>
                    <a:pt x="5192" y="596"/>
                    <a:pt x="5216" y="524"/>
                    <a:pt x="5240" y="453"/>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795728" y="2996427"/>
              <a:ext cx="69903" cy="36582"/>
            </a:xfrm>
            <a:custGeom>
              <a:avLst/>
              <a:gdLst/>
              <a:ahLst/>
              <a:cxnLst/>
              <a:rect l="l" t="t" r="r" b="b"/>
              <a:pathLst>
                <a:path w="2097" h="1096" extrusionOk="0">
                  <a:moveTo>
                    <a:pt x="1667" y="120"/>
                  </a:moveTo>
                  <a:cubicBezTo>
                    <a:pt x="1501" y="24"/>
                    <a:pt x="1310" y="0"/>
                    <a:pt x="1120" y="0"/>
                  </a:cubicBezTo>
                  <a:cubicBezTo>
                    <a:pt x="596" y="0"/>
                    <a:pt x="119" y="358"/>
                    <a:pt x="0" y="858"/>
                  </a:cubicBezTo>
                  <a:cubicBezTo>
                    <a:pt x="762" y="1096"/>
                    <a:pt x="1477" y="1001"/>
                    <a:pt x="2096" y="501"/>
                  </a:cubicBezTo>
                  <a:cubicBezTo>
                    <a:pt x="1953" y="358"/>
                    <a:pt x="1810" y="191"/>
                    <a:pt x="1667" y="12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799695" y="3034578"/>
              <a:ext cx="71470" cy="39786"/>
            </a:xfrm>
            <a:custGeom>
              <a:avLst/>
              <a:gdLst/>
              <a:ahLst/>
              <a:cxnLst/>
              <a:rect l="l" t="t" r="r" b="b"/>
              <a:pathLst>
                <a:path w="2144" h="1192" extrusionOk="0">
                  <a:moveTo>
                    <a:pt x="2144" y="286"/>
                  </a:moveTo>
                  <a:cubicBezTo>
                    <a:pt x="1215" y="1"/>
                    <a:pt x="620" y="572"/>
                    <a:pt x="0" y="667"/>
                  </a:cubicBezTo>
                  <a:cubicBezTo>
                    <a:pt x="191" y="1001"/>
                    <a:pt x="548" y="1191"/>
                    <a:pt x="977" y="1191"/>
                  </a:cubicBezTo>
                  <a:cubicBezTo>
                    <a:pt x="1239" y="1191"/>
                    <a:pt x="1477" y="1120"/>
                    <a:pt x="1667" y="1001"/>
                  </a:cubicBezTo>
                  <a:cubicBezTo>
                    <a:pt x="1906" y="810"/>
                    <a:pt x="2072" y="572"/>
                    <a:pt x="2144" y="28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748092" y="2922496"/>
              <a:ext cx="174675" cy="31842"/>
            </a:xfrm>
            <a:custGeom>
              <a:avLst/>
              <a:gdLst/>
              <a:ahLst/>
              <a:cxnLst/>
              <a:rect l="l" t="t" r="r" b="b"/>
              <a:pathLst>
                <a:path w="5240" h="954" extrusionOk="0">
                  <a:moveTo>
                    <a:pt x="3978" y="1"/>
                  </a:moveTo>
                  <a:lnTo>
                    <a:pt x="3025" y="1"/>
                  </a:lnTo>
                  <a:lnTo>
                    <a:pt x="2620" y="1"/>
                  </a:lnTo>
                  <a:lnTo>
                    <a:pt x="1239" y="1"/>
                  </a:lnTo>
                  <a:lnTo>
                    <a:pt x="239" y="1"/>
                  </a:lnTo>
                  <a:cubicBezTo>
                    <a:pt x="167" y="1"/>
                    <a:pt x="143" y="25"/>
                    <a:pt x="72" y="72"/>
                  </a:cubicBezTo>
                  <a:cubicBezTo>
                    <a:pt x="24" y="96"/>
                    <a:pt x="1" y="167"/>
                    <a:pt x="1" y="263"/>
                  </a:cubicBezTo>
                  <a:lnTo>
                    <a:pt x="1" y="953"/>
                  </a:lnTo>
                  <a:lnTo>
                    <a:pt x="72" y="953"/>
                  </a:lnTo>
                  <a:lnTo>
                    <a:pt x="2620" y="953"/>
                  </a:lnTo>
                  <a:lnTo>
                    <a:pt x="3025" y="953"/>
                  </a:lnTo>
                  <a:lnTo>
                    <a:pt x="4954" y="953"/>
                  </a:lnTo>
                  <a:lnTo>
                    <a:pt x="5240" y="953"/>
                  </a:lnTo>
                  <a:lnTo>
                    <a:pt x="5240" y="263"/>
                  </a:lnTo>
                  <a:cubicBezTo>
                    <a:pt x="5240" y="144"/>
                    <a:pt x="5121" y="25"/>
                    <a:pt x="5002" y="25"/>
                  </a:cubicBezTo>
                  <a:lnTo>
                    <a:pt x="4692" y="25"/>
                  </a:lnTo>
                  <a:lnTo>
                    <a:pt x="3978" y="25"/>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747292" y="3117254"/>
              <a:ext cx="175475" cy="31809"/>
            </a:xfrm>
            <a:custGeom>
              <a:avLst/>
              <a:gdLst/>
              <a:ahLst/>
              <a:cxnLst/>
              <a:rect l="l" t="t" r="r" b="b"/>
              <a:pathLst>
                <a:path w="5264" h="953" extrusionOk="0">
                  <a:moveTo>
                    <a:pt x="5264" y="0"/>
                  </a:moveTo>
                  <a:lnTo>
                    <a:pt x="2644" y="0"/>
                  </a:lnTo>
                  <a:lnTo>
                    <a:pt x="96" y="0"/>
                  </a:lnTo>
                  <a:lnTo>
                    <a:pt x="1" y="0"/>
                  </a:lnTo>
                  <a:lnTo>
                    <a:pt x="1" y="691"/>
                  </a:lnTo>
                  <a:cubicBezTo>
                    <a:pt x="1" y="786"/>
                    <a:pt x="48" y="834"/>
                    <a:pt x="96" y="905"/>
                  </a:cubicBezTo>
                  <a:cubicBezTo>
                    <a:pt x="144" y="929"/>
                    <a:pt x="191" y="953"/>
                    <a:pt x="263" y="953"/>
                  </a:cubicBezTo>
                  <a:lnTo>
                    <a:pt x="1263" y="953"/>
                  </a:lnTo>
                  <a:lnTo>
                    <a:pt x="2644" y="953"/>
                  </a:lnTo>
                  <a:lnTo>
                    <a:pt x="4002" y="953"/>
                  </a:lnTo>
                  <a:lnTo>
                    <a:pt x="5026" y="953"/>
                  </a:lnTo>
                  <a:cubicBezTo>
                    <a:pt x="5121" y="953"/>
                    <a:pt x="5264" y="834"/>
                    <a:pt x="5264" y="71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893366" y="2922496"/>
              <a:ext cx="29401" cy="31041"/>
            </a:xfrm>
            <a:custGeom>
              <a:avLst/>
              <a:gdLst/>
              <a:ahLst/>
              <a:cxnLst/>
              <a:rect l="l" t="t" r="r" b="b"/>
              <a:pathLst>
                <a:path w="882" h="930" extrusionOk="0">
                  <a:moveTo>
                    <a:pt x="882" y="239"/>
                  </a:moveTo>
                  <a:cubicBezTo>
                    <a:pt x="882" y="120"/>
                    <a:pt x="763" y="1"/>
                    <a:pt x="644" y="1"/>
                  </a:cubicBezTo>
                  <a:lnTo>
                    <a:pt x="334" y="1"/>
                  </a:lnTo>
                  <a:lnTo>
                    <a:pt x="1" y="1"/>
                  </a:lnTo>
                  <a:cubicBezTo>
                    <a:pt x="120" y="1"/>
                    <a:pt x="239" y="120"/>
                    <a:pt x="239" y="239"/>
                  </a:cubicBezTo>
                  <a:lnTo>
                    <a:pt x="239" y="929"/>
                  </a:lnTo>
                  <a:lnTo>
                    <a:pt x="596" y="929"/>
                  </a:lnTo>
                  <a:lnTo>
                    <a:pt x="858" y="929"/>
                  </a:lnTo>
                  <a:lnTo>
                    <a:pt x="858" y="239"/>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897333" y="3117254"/>
              <a:ext cx="25435" cy="31008"/>
            </a:xfrm>
            <a:custGeom>
              <a:avLst/>
              <a:gdLst/>
              <a:ahLst/>
              <a:cxnLst/>
              <a:rect l="l" t="t" r="r" b="b"/>
              <a:pathLst>
                <a:path w="763" h="929" extrusionOk="0">
                  <a:moveTo>
                    <a:pt x="763" y="0"/>
                  </a:moveTo>
                  <a:lnTo>
                    <a:pt x="239" y="0"/>
                  </a:lnTo>
                  <a:lnTo>
                    <a:pt x="239" y="691"/>
                  </a:lnTo>
                  <a:cubicBezTo>
                    <a:pt x="239" y="810"/>
                    <a:pt x="120" y="929"/>
                    <a:pt x="1" y="929"/>
                  </a:cubicBezTo>
                  <a:lnTo>
                    <a:pt x="525" y="929"/>
                  </a:lnTo>
                  <a:cubicBezTo>
                    <a:pt x="620" y="929"/>
                    <a:pt x="763" y="810"/>
                    <a:pt x="763" y="69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780627" y="3012315"/>
              <a:ext cx="104039" cy="44559"/>
            </a:xfrm>
            <a:custGeom>
              <a:avLst/>
              <a:gdLst/>
              <a:ahLst/>
              <a:cxnLst/>
              <a:rect l="l" t="t" r="r" b="b"/>
              <a:pathLst>
                <a:path w="3121" h="1335" extrusionOk="0">
                  <a:moveTo>
                    <a:pt x="2525" y="25"/>
                  </a:moveTo>
                  <a:cubicBezTo>
                    <a:pt x="2382" y="25"/>
                    <a:pt x="2263" y="48"/>
                    <a:pt x="2120" y="48"/>
                  </a:cubicBezTo>
                  <a:cubicBezTo>
                    <a:pt x="1525" y="144"/>
                    <a:pt x="1049" y="382"/>
                    <a:pt x="406" y="358"/>
                  </a:cubicBezTo>
                  <a:cubicBezTo>
                    <a:pt x="263" y="358"/>
                    <a:pt x="144" y="310"/>
                    <a:pt x="1" y="287"/>
                  </a:cubicBezTo>
                  <a:lnTo>
                    <a:pt x="1" y="1144"/>
                  </a:lnTo>
                  <a:cubicBezTo>
                    <a:pt x="215" y="1239"/>
                    <a:pt x="406" y="1263"/>
                    <a:pt x="596" y="1311"/>
                  </a:cubicBezTo>
                  <a:cubicBezTo>
                    <a:pt x="1168" y="1334"/>
                    <a:pt x="1596" y="1072"/>
                    <a:pt x="2192" y="953"/>
                  </a:cubicBezTo>
                  <a:cubicBezTo>
                    <a:pt x="2359" y="906"/>
                    <a:pt x="2525" y="882"/>
                    <a:pt x="2716" y="882"/>
                  </a:cubicBezTo>
                  <a:cubicBezTo>
                    <a:pt x="2835" y="882"/>
                    <a:pt x="2978" y="906"/>
                    <a:pt x="3121" y="906"/>
                  </a:cubicBezTo>
                  <a:lnTo>
                    <a:pt x="3121" y="1"/>
                  </a:lnTo>
                  <a:cubicBezTo>
                    <a:pt x="2906" y="48"/>
                    <a:pt x="2716" y="25"/>
                    <a:pt x="2525" y="2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872732" y="3013116"/>
              <a:ext cx="11934" cy="31842"/>
            </a:xfrm>
            <a:custGeom>
              <a:avLst/>
              <a:gdLst/>
              <a:ahLst/>
              <a:cxnLst/>
              <a:rect l="l" t="t" r="r" b="b"/>
              <a:pathLst>
                <a:path w="358" h="954" extrusionOk="0">
                  <a:moveTo>
                    <a:pt x="358" y="24"/>
                  </a:moveTo>
                  <a:cubicBezTo>
                    <a:pt x="239" y="1"/>
                    <a:pt x="119" y="1"/>
                    <a:pt x="0" y="1"/>
                  </a:cubicBezTo>
                  <a:lnTo>
                    <a:pt x="0" y="929"/>
                  </a:lnTo>
                  <a:cubicBezTo>
                    <a:pt x="119" y="929"/>
                    <a:pt x="239" y="953"/>
                    <a:pt x="358" y="9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825896" y="2996427"/>
              <a:ext cx="38935" cy="19893"/>
            </a:xfrm>
            <a:custGeom>
              <a:avLst/>
              <a:gdLst/>
              <a:ahLst/>
              <a:cxnLst/>
              <a:rect l="l" t="t" r="r" b="b"/>
              <a:pathLst>
                <a:path w="1168" h="596" extrusionOk="0">
                  <a:moveTo>
                    <a:pt x="1167" y="501"/>
                  </a:moveTo>
                  <a:cubicBezTo>
                    <a:pt x="1048" y="310"/>
                    <a:pt x="905" y="191"/>
                    <a:pt x="715" y="120"/>
                  </a:cubicBezTo>
                  <a:cubicBezTo>
                    <a:pt x="572" y="24"/>
                    <a:pt x="358" y="0"/>
                    <a:pt x="191" y="0"/>
                  </a:cubicBezTo>
                  <a:lnTo>
                    <a:pt x="0" y="0"/>
                  </a:lnTo>
                  <a:cubicBezTo>
                    <a:pt x="238" y="143"/>
                    <a:pt x="453" y="358"/>
                    <a:pt x="572" y="596"/>
                  </a:cubicBezTo>
                  <a:cubicBezTo>
                    <a:pt x="620" y="596"/>
                    <a:pt x="691" y="548"/>
                    <a:pt x="739" y="548"/>
                  </a:cubicBezTo>
                  <a:cubicBezTo>
                    <a:pt x="905" y="524"/>
                    <a:pt x="1024" y="524"/>
                    <a:pt x="1167" y="50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828263" y="3044124"/>
              <a:ext cx="42902" cy="30240"/>
            </a:xfrm>
            <a:custGeom>
              <a:avLst/>
              <a:gdLst/>
              <a:ahLst/>
              <a:cxnLst/>
              <a:rect l="l" t="t" r="r" b="b"/>
              <a:pathLst>
                <a:path w="1287" h="906" extrusionOk="0">
                  <a:moveTo>
                    <a:pt x="1287" y="0"/>
                  </a:moveTo>
                  <a:cubicBezTo>
                    <a:pt x="1096" y="0"/>
                    <a:pt x="930" y="24"/>
                    <a:pt x="763" y="48"/>
                  </a:cubicBezTo>
                  <a:cubicBezTo>
                    <a:pt x="739" y="48"/>
                    <a:pt x="691" y="72"/>
                    <a:pt x="644" y="72"/>
                  </a:cubicBezTo>
                  <a:cubicBezTo>
                    <a:pt x="572" y="429"/>
                    <a:pt x="334" y="739"/>
                    <a:pt x="1" y="905"/>
                  </a:cubicBezTo>
                  <a:lnTo>
                    <a:pt x="144" y="905"/>
                  </a:lnTo>
                  <a:cubicBezTo>
                    <a:pt x="406" y="905"/>
                    <a:pt x="644" y="834"/>
                    <a:pt x="834" y="715"/>
                  </a:cubicBezTo>
                  <a:cubicBezTo>
                    <a:pt x="1049" y="524"/>
                    <a:pt x="1215" y="286"/>
                    <a:pt x="1287"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745725" y="2953504"/>
              <a:ext cx="177042" cy="162982"/>
            </a:xfrm>
            <a:custGeom>
              <a:avLst/>
              <a:gdLst/>
              <a:ahLst/>
              <a:cxnLst/>
              <a:rect l="l" t="t" r="r" b="b"/>
              <a:pathLst>
                <a:path w="5311" h="4883" extrusionOk="0">
                  <a:moveTo>
                    <a:pt x="5311" y="0"/>
                  </a:moveTo>
                  <a:lnTo>
                    <a:pt x="5025" y="0"/>
                  </a:lnTo>
                  <a:lnTo>
                    <a:pt x="4668" y="0"/>
                  </a:lnTo>
                  <a:lnTo>
                    <a:pt x="95" y="0"/>
                  </a:lnTo>
                  <a:lnTo>
                    <a:pt x="0" y="0"/>
                  </a:lnTo>
                  <a:cubicBezTo>
                    <a:pt x="24" y="96"/>
                    <a:pt x="72" y="143"/>
                    <a:pt x="95" y="239"/>
                  </a:cubicBezTo>
                  <a:cubicBezTo>
                    <a:pt x="119" y="334"/>
                    <a:pt x="191" y="453"/>
                    <a:pt x="214" y="572"/>
                  </a:cubicBezTo>
                  <a:lnTo>
                    <a:pt x="4549" y="572"/>
                  </a:lnTo>
                  <a:lnTo>
                    <a:pt x="4549" y="524"/>
                  </a:lnTo>
                  <a:cubicBezTo>
                    <a:pt x="4501" y="715"/>
                    <a:pt x="4477" y="929"/>
                    <a:pt x="4477" y="1167"/>
                  </a:cubicBezTo>
                  <a:lnTo>
                    <a:pt x="4477" y="2049"/>
                  </a:lnTo>
                  <a:lnTo>
                    <a:pt x="4477" y="3501"/>
                  </a:lnTo>
                  <a:lnTo>
                    <a:pt x="4477" y="3501"/>
                  </a:lnTo>
                  <a:cubicBezTo>
                    <a:pt x="4477" y="4049"/>
                    <a:pt x="4549" y="4406"/>
                    <a:pt x="4739" y="4787"/>
                  </a:cubicBezTo>
                  <a:cubicBezTo>
                    <a:pt x="4739" y="4811"/>
                    <a:pt x="4763" y="4859"/>
                    <a:pt x="4763" y="4882"/>
                  </a:cubicBezTo>
                  <a:lnTo>
                    <a:pt x="5263" y="4882"/>
                  </a:lnTo>
                  <a:cubicBezTo>
                    <a:pt x="5263" y="4859"/>
                    <a:pt x="5239" y="4811"/>
                    <a:pt x="5239" y="4787"/>
                  </a:cubicBezTo>
                  <a:cubicBezTo>
                    <a:pt x="5073" y="4406"/>
                    <a:pt x="4977" y="4049"/>
                    <a:pt x="4977" y="3501"/>
                  </a:cubicBezTo>
                  <a:lnTo>
                    <a:pt x="4977" y="3501"/>
                  </a:lnTo>
                  <a:lnTo>
                    <a:pt x="4977" y="1120"/>
                  </a:lnTo>
                  <a:cubicBezTo>
                    <a:pt x="4977" y="739"/>
                    <a:pt x="5073" y="477"/>
                    <a:pt x="5192" y="215"/>
                  </a:cubicBezTo>
                  <a:cubicBezTo>
                    <a:pt x="5239" y="143"/>
                    <a:pt x="5263" y="72"/>
                    <a:pt x="5311" y="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773493" y="2990853"/>
              <a:ext cx="115939" cy="89852"/>
            </a:xfrm>
            <a:custGeom>
              <a:avLst/>
              <a:gdLst/>
              <a:ahLst/>
              <a:cxnLst/>
              <a:rect l="l" t="t" r="r" b="b"/>
              <a:pathLst>
                <a:path w="3478" h="2692" extrusionOk="0">
                  <a:moveTo>
                    <a:pt x="1763" y="310"/>
                  </a:moveTo>
                  <a:cubicBezTo>
                    <a:pt x="2001" y="310"/>
                    <a:pt x="2239" y="406"/>
                    <a:pt x="2406" y="548"/>
                  </a:cubicBezTo>
                  <a:cubicBezTo>
                    <a:pt x="2144" y="572"/>
                    <a:pt x="1906" y="644"/>
                    <a:pt x="1668" y="691"/>
                  </a:cubicBezTo>
                  <a:cubicBezTo>
                    <a:pt x="1406" y="739"/>
                    <a:pt x="1168" y="834"/>
                    <a:pt x="858" y="834"/>
                  </a:cubicBezTo>
                  <a:cubicBezTo>
                    <a:pt x="1048" y="548"/>
                    <a:pt x="1382" y="310"/>
                    <a:pt x="1763" y="310"/>
                  </a:cubicBezTo>
                  <a:close/>
                  <a:moveTo>
                    <a:pt x="2743" y="847"/>
                  </a:moveTo>
                  <a:cubicBezTo>
                    <a:pt x="2876" y="847"/>
                    <a:pt x="3016" y="858"/>
                    <a:pt x="3168" y="882"/>
                  </a:cubicBezTo>
                  <a:lnTo>
                    <a:pt x="3168" y="1477"/>
                  </a:lnTo>
                  <a:cubicBezTo>
                    <a:pt x="3073" y="1477"/>
                    <a:pt x="2977" y="1477"/>
                    <a:pt x="2930" y="1430"/>
                  </a:cubicBezTo>
                  <a:cubicBezTo>
                    <a:pt x="2453" y="1430"/>
                    <a:pt x="2096" y="1549"/>
                    <a:pt x="1763" y="1644"/>
                  </a:cubicBezTo>
                  <a:cubicBezTo>
                    <a:pt x="1452" y="1737"/>
                    <a:pt x="1181" y="1820"/>
                    <a:pt x="878" y="1820"/>
                  </a:cubicBezTo>
                  <a:cubicBezTo>
                    <a:pt x="718" y="1820"/>
                    <a:pt x="548" y="1797"/>
                    <a:pt x="358" y="1739"/>
                  </a:cubicBezTo>
                  <a:lnTo>
                    <a:pt x="358" y="1168"/>
                  </a:lnTo>
                  <a:cubicBezTo>
                    <a:pt x="453" y="1168"/>
                    <a:pt x="548" y="1191"/>
                    <a:pt x="596" y="1191"/>
                  </a:cubicBezTo>
                  <a:lnTo>
                    <a:pt x="620" y="1191"/>
                  </a:lnTo>
                  <a:cubicBezTo>
                    <a:pt x="1048" y="1191"/>
                    <a:pt x="1406" y="1120"/>
                    <a:pt x="1739" y="1025"/>
                  </a:cubicBezTo>
                  <a:cubicBezTo>
                    <a:pt x="2041" y="936"/>
                    <a:pt x="2356" y="847"/>
                    <a:pt x="2743" y="847"/>
                  </a:cubicBezTo>
                  <a:close/>
                  <a:moveTo>
                    <a:pt x="2668" y="1763"/>
                  </a:moveTo>
                  <a:cubicBezTo>
                    <a:pt x="2525" y="2120"/>
                    <a:pt x="2168" y="2358"/>
                    <a:pt x="1763" y="2358"/>
                  </a:cubicBezTo>
                  <a:cubicBezTo>
                    <a:pt x="1525" y="2358"/>
                    <a:pt x="1310" y="2263"/>
                    <a:pt x="1120" y="2144"/>
                  </a:cubicBezTo>
                  <a:cubicBezTo>
                    <a:pt x="1358" y="2120"/>
                    <a:pt x="1596" y="2025"/>
                    <a:pt x="1810" y="1977"/>
                  </a:cubicBezTo>
                  <a:cubicBezTo>
                    <a:pt x="2072" y="1882"/>
                    <a:pt x="2358" y="1787"/>
                    <a:pt x="2668" y="1763"/>
                  </a:cubicBezTo>
                  <a:close/>
                  <a:moveTo>
                    <a:pt x="1715" y="1"/>
                  </a:moveTo>
                  <a:cubicBezTo>
                    <a:pt x="1168" y="1"/>
                    <a:pt x="644" y="358"/>
                    <a:pt x="477" y="858"/>
                  </a:cubicBezTo>
                  <a:cubicBezTo>
                    <a:pt x="382" y="858"/>
                    <a:pt x="286" y="834"/>
                    <a:pt x="215" y="834"/>
                  </a:cubicBezTo>
                  <a:lnTo>
                    <a:pt x="120" y="834"/>
                  </a:lnTo>
                  <a:cubicBezTo>
                    <a:pt x="72" y="858"/>
                    <a:pt x="1" y="930"/>
                    <a:pt x="1" y="977"/>
                  </a:cubicBezTo>
                  <a:lnTo>
                    <a:pt x="1" y="1858"/>
                  </a:lnTo>
                  <a:cubicBezTo>
                    <a:pt x="1" y="1906"/>
                    <a:pt x="24" y="1977"/>
                    <a:pt x="96" y="2001"/>
                  </a:cubicBezTo>
                  <a:cubicBezTo>
                    <a:pt x="310" y="2096"/>
                    <a:pt x="477" y="2120"/>
                    <a:pt x="667" y="2144"/>
                  </a:cubicBezTo>
                  <a:cubicBezTo>
                    <a:pt x="906" y="2477"/>
                    <a:pt x="1310" y="2692"/>
                    <a:pt x="1739" y="2692"/>
                  </a:cubicBezTo>
                  <a:cubicBezTo>
                    <a:pt x="2358" y="2668"/>
                    <a:pt x="2858" y="2311"/>
                    <a:pt x="3049" y="1763"/>
                  </a:cubicBezTo>
                  <a:cubicBezTo>
                    <a:pt x="3120" y="1763"/>
                    <a:pt x="3216" y="1787"/>
                    <a:pt x="3311" y="1787"/>
                  </a:cubicBezTo>
                  <a:cubicBezTo>
                    <a:pt x="3358" y="1787"/>
                    <a:pt x="3454" y="1763"/>
                    <a:pt x="3478" y="1715"/>
                  </a:cubicBezTo>
                  <a:lnTo>
                    <a:pt x="3478" y="1644"/>
                  </a:lnTo>
                  <a:lnTo>
                    <a:pt x="3478" y="715"/>
                  </a:lnTo>
                  <a:cubicBezTo>
                    <a:pt x="3478" y="644"/>
                    <a:pt x="3430" y="572"/>
                    <a:pt x="3335" y="572"/>
                  </a:cubicBezTo>
                  <a:cubicBezTo>
                    <a:pt x="3144" y="548"/>
                    <a:pt x="2977" y="548"/>
                    <a:pt x="2787" y="548"/>
                  </a:cubicBezTo>
                  <a:cubicBezTo>
                    <a:pt x="2549" y="215"/>
                    <a:pt x="2144" y="1"/>
                    <a:pt x="17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740958" y="2796930"/>
              <a:ext cx="377119" cy="353735"/>
            </a:xfrm>
            <a:custGeom>
              <a:avLst/>
              <a:gdLst/>
              <a:ahLst/>
              <a:cxnLst/>
              <a:rect l="l" t="t" r="r" b="b"/>
              <a:pathLst>
                <a:path w="11313" h="10598" extrusionOk="0">
                  <a:moveTo>
                    <a:pt x="5239" y="3906"/>
                  </a:moveTo>
                  <a:cubicBezTo>
                    <a:pt x="5263" y="3906"/>
                    <a:pt x="5335" y="3953"/>
                    <a:pt x="5335" y="4001"/>
                  </a:cubicBezTo>
                  <a:lnTo>
                    <a:pt x="5335" y="4549"/>
                  </a:lnTo>
                  <a:lnTo>
                    <a:pt x="381" y="4549"/>
                  </a:lnTo>
                  <a:lnTo>
                    <a:pt x="381" y="4001"/>
                  </a:lnTo>
                  <a:lnTo>
                    <a:pt x="357" y="4001"/>
                  </a:lnTo>
                  <a:cubicBezTo>
                    <a:pt x="357" y="3977"/>
                    <a:pt x="381" y="3906"/>
                    <a:pt x="453" y="3906"/>
                  </a:cubicBezTo>
                  <a:lnTo>
                    <a:pt x="1310" y="3906"/>
                  </a:lnTo>
                  <a:lnTo>
                    <a:pt x="1310" y="4025"/>
                  </a:lnTo>
                  <a:cubicBezTo>
                    <a:pt x="1310" y="4120"/>
                    <a:pt x="1358" y="4168"/>
                    <a:pt x="1453" y="4215"/>
                  </a:cubicBezTo>
                  <a:cubicBezTo>
                    <a:pt x="1548" y="4215"/>
                    <a:pt x="1643" y="4144"/>
                    <a:pt x="1643" y="4072"/>
                  </a:cubicBezTo>
                  <a:lnTo>
                    <a:pt x="1643" y="3906"/>
                  </a:lnTo>
                  <a:lnTo>
                    <a:pt x="2667" y="3906"/>
                  </a:lnTo>
                  <a:lnTo>
                    <a:pt x="2667" y="4025"/>
                  </a:lnTo>
                  <a:cubicBezTo>
                    <a:pt x="2667" y="4120"/>
                    <a:pt x="2739" y="4168"/>
                    <a:pt x="2834" y="4215"/>
                  </a:cubicBezTo>
                  <a:cubicBezTo>
                    <a:pt x="2906" y="4215"/>
                    <a:pt x="3001" y="4144"/>
                    <a:pt x="3001" y="4072"/>
                  </a:cubicBezTo>
                  <a:lnTo>
                    <a:pt x="3001" y="3906"/>
                  </a:lnTo>
                  <a:lnTo>
                    <a:pt x="4049" y="3906"/>
                  </a:lnTo>
                  <a:lnTo>
                    <a:pt x="4049" y="4025"/>
                  </a:lnTo>
                  <a:cubicBezTo>
                    <a:pt x="4049" y="4120"/>
                    <a:pt x="4096" y="4168"/>
                    <a:pt x="4192" y="4215"/>
                  </a:cubicBezTo>
                  <a:cubicBezTo>
                    <a:pt x="4287" y="4215"/>
                    <a:pt x="4382" y="4144"/>
                    <a:pt x="4382" y="4072"/>
                  </a:cubicBezTo>
                  <a:lnTo>
                    <a:pt x="4382" y="3906"/>
                  </a:lnTo>
                  <a:close/>
                  <a:moveTo>
                    <a:pt x="5263" y="3001"/>
                  </a:moveTo>
                  <a:cubicBezTo>
                    <a:pt x="5263" y="3001"/>
                    <a:pt x="5335" y="3024"/>
                    <a:pt x="5478" y="3144"/>
                  </a:cubicBezTo>
                  <a:cubicBezTo>
                    <a:pt x="6192" y="3763"/>
                    <a:pt x="7025" y="4191"/>
                    <a:pt x="7954" y="4382"/>
                  </a:cubicBezTo>
                  <a:lnTo>
                    <a:pt x="7978" y="4382"/>
                  </a:lnTo>
                  <a:cubicBezTo>
                    <a:pt x="8145" y="4430"/>
                    <a:pt x="8216" y="4453"/>
                    <a:pt x="8216" y="4453"/>
                  </a:cubicBezTo>
                  <a:cubicBezTo>
                    <a:pt x="8240" y="4501"/>
                    <a:pt x="8240" y="4572"/>
                    <a:pt x="8073" y="4834"/>
                  </a:cubicBezTo>
                  <a:cubicBezTo>
                    <a:pt x="7794" y="5237"/>
                    <a:pt x="7344" y="5449"/>
                    <a:pt x="6840" y="5449"/>
                  </a:cubicBezTo>
                  <a:cubicBezTo>
                    <a:pt x="6570" y="5449"/>
                    <a:pt x="6284" y="5388"/>
                    <a:pt x="6001" y="5263"/>
                  </a:cubicBezTo>
                  <a:cubicBezTo>
                    <a:pt x="5835" y="5168"/>
                    <a:pt x="5692" y="5049"/>
                    <a:pt x="5525" y="4906"/>
                  </a:cubicBezTo>
                  <a:cubicBezTo>
                    <a:pt x="5573" y="4834"/>
                    <a:pt x="5573" y="4811"/>
                    <a:pt x="5597" y="4739"/>
                  </a:cubicBezTo>
                  <a:lnTo>
                    <a:pt x="5597" y="4691"/>
                  </a:lnTo>
                  <a:lnTo>
                    <a:pt x="5597" y="4001"/>
                  </a:lnTo>
                  <a:cubicBezTo>
                    <a:pt x="5597" y="3787"/>
                    <a:pt x="5406" y="3596"/>
                    <a:pt x="5168" y="3596"/>
                  </a:cubicBezTo>
                  <a:lnTo>
                    <a:pt x="5025" y="3596"/>
                  </a:lnTo>
                  <a:cubicBezTo>
                    <a:pt x="5025" y="3501"/>
                    <a:pt x="5049" y="3406"/>
                    <a:pt x="5097" y="3310"/>
                  </a:cubicBezTo>
                  <a:cubicBezTo>
                    <a:pt x="5168" y="3072"/>
                    <a:pt x="5239" y="3024"/>
                    <a:pt x="5263" y="3001"/>
                  </a:cubicBezTo>
                  <a:close/>
                  <a:moveTo>
                    <a:pt x="9050" y="3501"/>
                  </a:moveTo>
                  <a:cubicBezTo>
                    <a:pt x="9074" y="3501"/>
                    <a:pt x="9121" y="3525"/>
                    <a:pt x="9312" y="3858"/>
                  </a:cubicBezTo>
                  <a:cubicBezTo>
                    <a:pt x="9764" y="4596"/>
                    <a:pt x="9478" y="5573"/>
                    <a:pt x="8692" y="6239"/>
                  </a:cubicBezTo>
                  <a:cubicBezTo>
                    <a:pt x="8296" y="6523"/>
                    <a:pt x="7857" y="6660"/>
                    <a:pt x="7441" y="6660"/>
                  </a:cubicBezTo>
                  <a:cubicBezTo>
                    <a:pt x="6982" y="6660"/>
                    <a:pt x="6552" y="6493"/>
                    <a:pt x="6240" y="6168"/>
                  </a:cubicBezTo>
                  <a:cubicBezTo>
                    <a:pt x="5978" y="5906"/>
                    <a:pt x="5978" y="5811"/>
                    <a:pt x="5978" y="5811"/>
                  </a:cubicBezTo>
                  <a:cubicBezTo>
                    <a:pt x="5978" y="5811"/>
                    <a:pt x="6001" y="5763"/>
                    <a:pt x="6240" y="5668"/>
                  </a:cubicBezTo>
                  <a:cubicBezTo>
                    <a:pt x="6454" y="5716"/>
                    <a:pt x="6692" y="5763"/>
                    <a:pt x="6906" y="5763"/>
                  </a:cubicBezTo>
                  <a:cubicBezTo>
                    <a:pt x="7502" y="5763"/>
                    <a:pt x="8026" y="5501"/>
                    <a:pt x="8383" y="5025"/>
                  </a:cubicBezTo>
                  <a:cubicBezTo>
                    <a:pt x="8502" y="4739"/>
                    <a:pt x="8621" y="4549"/>
                    <a:pt x="8526" y="4358"/>
                  </a:cubicBezTo>
                  <a:cubicBezTo>
                    <a:pt x="8502" y="4263"/>
                    <a:pt x="8454" y="4239"/>
                    <a:pt x="8383" y="4168"/>
                  </a:cubicBezTo>
                  <a:cubicBezTo>
                    <a:pt x="8526" y="4025"/>
                    <a:pt x="8645" y="3882"/>
                    <a:pt x="8812" y="3739"/>
                  </a:cubicBezTo>
                  <a:cubicBezTo>
                    <a:pt x="8954" y="3501"/>
                    <a:pt x="9050" y="3501"/>
                    <a:pt x="9050" y="3501"/>
                  </a:cubicBezTo>
                  <a:close/>
                  <a:moveTo>
                    <a:pt x="4430" y="333"/>
                  </a:moveTo>
                  <a:lnTo>
                    <a:pt x="4430" y="667"/>
                  </a:lnTo>
                  <a:cubicBezTo>
                    <a:pt x="4430" y="762"/>
                    <a:pt x="4501" y="810"/>
                    <a:pt x="4573" y="857"/>
                  </a:cubicBezTo>
                  <a:cubicBezTo>
                    <a:pt x="4668" y="857"/>
                    <a:pt x="4763" y="786"/>
                    <a:pt x="4763" y="691"/>
                  </a:cubicBezTo>
                  <a:lnTo>
                    <a:pt x="4763" y="357"/>
                  </a:lnTo>
                  <a:lnTo>
                    <a:pt x="5692" y="357"/>
                  </a:lnTo>
                  <a:lnTo>
                    <a:pt x="5692" y="691"/>
                  </a:lnTo>
                  <a:cubicBezTo>
                    <a:pt x="5692" y="786"/>
                    <a:pt x="5739" y="857"/>
                    <a:pt x="5835" y="881"/>
                  </a:cubicBezTo>
                  <a:cubicBezTo>
                    <a:pt x="5930" y="881"/>
                    <a:pt x="6001" y="810"/>
                    <a:pt x="6001" y="738"/>
                  </a:cubicBezTo>
                  <a:lnTo>
                    <a:pt x="6001" y="405"/>
                  </a:lnTo>
                  <a:lnTo>
                    <a:pt x="6930" y="405"/>
                  </a:lnTo>
                  <a:lnTo>
                    <a:pt x="6930" y="738"/>
                  </a:lnTo>
                  <a:cubicBezTo>
                    <a:pt x="6930" y="810"/>
                    <a:pt x="7002" y="881"/>
                    <a:pt x="7073" y="905"/>
                  </a:cubicBezTo>
                  <a:cubicBezTo>
                    <a:pt x="7168" y="905"/>
                    <a:pt x="7264" y="857"/>
                    <a:pt x="7264" y="762"/>
                  </a:cubicBezTo>
                  <a:lnTo>
                    <a:pt x="7264" y="429"/>
                  </a:lnTo>
                  <a:lnTo>
                    <a:pt x="8192" y="429"/>
                  </a:lnTo>
                  <a:lnTo>
                    <a:pt x="8192" y="762"/>
                  </a:lnTo>
                  <a:cubicBezTo>
                    <a:pt x="8192" y="857"/>
                    <a:pt x="8240" y="905"/>
                    <a:pt x="8335" y="929"/>
                  </a:cubicBezTo>
                  <a:cubicBezTo>
                    <a:pt x="8431" y="929"/>
                    <a:pt x="8502" y="881"/>
                    <a:pt x="8502" y="786"/>
                  </a:cubicBezTo>
                  <a:lnTo>
                    <a:pt x="8502" y="453"/>
                  </a:lnTo>
                  <a:lnTo>
                    <a:pt x="9431" y="453"/>
                  </a:lnTo>
                  <a:lnTo>
                    <a:pt x="9431" y="786"/>
                  </a:lnTo>
                  <a:cubicBezTo>
                    <a:pt x="9431" y="857"/>
                    <a:pt x="9502" y="929"/>
                    <a:pt x="9550" y="929"/>
                  </a:cubicBezTo>
                  <a:cubicBezTo>
                    <a:pt x="9567" y="938"/>
                    <a:pt x="9585" y="941"/>
                    <a:pt x="9602" y="941"/>
                  </a:cubicBezTo>
                  <a:cubicBezTo>
                    <a:pt x="9677" y="941"/>
                    <a:pt x="9740" y="864"/>
                    <a:pt x="9740" y="786"/>
                  </a:cubicBezTo>
                  <a:lnTo>
                    <a:pt x="9740" y="453"/>
                  </a:lnTo>
                  <a:lnTo>
                    <a:pt x="10383" y="453"/>
                  </a:lnTo>
                  <a:cubicBezTo>
                    <a:pt x="10479" y="453"/>
                    <a:pt x="10574" y="548"/>
                    <a:pt x="10574" y="643"/>
                  </a:cubicBezTo>
                  <a:lnTo>
                    <a:pt x="10574" y="1405"/>
                  </a:lnTo>
                  <a:lnTo>
                    <a:pt x="7502" y="1405"/>
                  </a:lnTo>
                  <a:cubicBezTo>
                    <a:pt x="7407" y="1405"/>
                    <a:pt x="7359" y="1477"/>
                    <a:pt x="7311" y="1572"/>
                  </a:cubicBezTo>
                  <a:cubicBezTo>
                    <a:pt x="7311" y="1643"/>
                    <a:pt x="7383" y="1739"/>
                    <a:pt x="7478" y="1739"/>
                  </a:cubicBezTo>
                  <a:lnTo>
                    <a:pt x="10598" y="1739"/>
                  </a:lnTo>
                  <a:cubicBezTo>
                    <a:pt x="10931" y="3120"/>
                    <a:pt x="10741" y="6358"/>
                    <a:pt x="10574" y="8192"/>
                  </a:cubicBezTo>
                  <a:lnTo>
                    <a:pt x="5287" y="8192"/>
                  </a:lnTo>
                  <a:lnTo>
                    <a:pt x="5287" y="5858"/>
                  </a:lnTo>
                  <a:cubicBezTo>
                    <a:pt x="5287" y="5620"/>
                    <a:pt x="5358" y="5406"/>
                    <a:pt x="5406" y="5215"/>
                  </a:cubicBezTo>
                  <a:cubicBezTo>
                    <a:pt x="5525" y="5334"/>
                    <a:pt x="5692" y="5430"/>
                    <a:pt x="5811" y="5525"/>
                  </a:cubicBezTo>
                  <a:cubicBezTo>
                    <a:pt x="5716" y="5573"/>
                    <a:pt x="5644" y="5644"/>
                    <a:pt x="5620" y="5716"/>
                  </a:cubicBezTo>
                  <a:cubicBezTo>
                    <a:pt x="5573" y="5930"/>
                    <a:pt x="5716" y="6144"/>
                    <a:pt x="5954" y="6382"/>
                  </a:cubicBezTo>
                  <a:cubicBezTo>
                    <a:pt x="6311" y="6763"/>
                    <a:pt x="6787" y="6978"/>
                    <a:pt x="7359" y="6978"/>
                  </a:cubicBezTo>
                  <a:lnTo>
                    <a:pt x="7383" y="6978"/>
                  </a:lnTo>
                  <a:cubicBezTo>
                    <a:pt x="7883" y="6978"/>
                    <a:pt x="8383" y="6787"/>
                    <a:pt x="8835" y="6478"/>
                  </a:cubicBezTo>
                  <a:cubicBezTo>
                    <a:pt x="9288" y="6120"/>
                    <a:pt x="9574" y="5668"/>
                    <a:pt x="9740" y="5192"/>
                  </a:cubicBezTo>
                  <a:cubicBezTo>
                    <a:pt x="9883" y="4644"/>
                    <a:pt x="9812" y="4144"/>
                    <a:pt x="9550" y="3691"/>
                  </a:cubicBezTo>
                  <a:cubicBezTo>
                    <a:pt x="9407" y="3429"/>
                    <a:pt x="9264" y="3191"/>
                    <a:pt x="9026" y="3191"/>
                  </a:cubicBezTo>
                  <a:cubicBezTo>
                    <a:pt x="8812" y="3191"/>
                    <a:pt x="8669" y="3382"/>
                    <a:pt x="8502" y="3548"/>
                  </a:cubicBezTo>
                  <a:cubicBezTo>
                    <a:pt x="8359" y="3763"/>
                    <a:pt x="8192" y="3929"/>
                    <a:pt x="8002" y="4120"/>
                  </a:cubicBezTo>
                  <a:cubicBezTo>
                    <a:pt x="7145" y="3906"/>
                    <a:pt x="6406" y="3525"/>
                    <a:pt x="5739" y="2929"/>
                  </a:cubicBezTo>
                  <a:cubicBezTo>
                    <a:pt x="5609" y="2799"/>
                    <a:pt x="5439" y="2688"/>
                    <a:pt x="5283" y="2688"/>
                  </a:cubicBezTo>
                  <a:cubicBezTo>
                    <a:pt x="5268" y="2688"/>
                    <a:pt x="5254" y="2689"/>
                    <a:pt x="5239" y="2691"/>
                  </a:cubicBezTo>
                  <a:cubicBezTo>
                    <a:pt x="5025" y="2715"/>
                    <a:pt x="4930" y="2953"/>
                    <a:pt x="4858" y="3215"/>
                  </a:cubicBezTo>
                  <a:cubicBezTo>
                    <a:pt x="4787" y="3334"/>
                    <a:pt x="4763" y="3501"/>
                    <a:pt x="4763" y="3620"/>
                  </a:cubicBezTo>
                  <a:lnTo>
                    <a:pt x="3429" y="3620"/>
                  </a:lnTo>
                  <a:cubicBezTo>
                    <a:pt x="3429" y="2715"/>
                    <a:pt x="3477" y="2072"/>
                    <a:pt x="3572" y="1619"/>
                  </a:cubicBezTo>
                  <a:lnTo>
                    <a:pt x="6692" y="1619"/>
                  </a:lnTo>
                  <a:cubicBezTo>
                    <a:pt x="6787" y="1619"/>
                    <a:pt x="6835" y="1572"/>
                    <a:pt x="6883" y="1477"/>
                  </a:cubicBezTo>
                  <a:cubicBezTo>
                    <a:pt x="6883" y="1381"/>
                    <a:pt x="6811" y="1286"/>
                    <a:pt x="6716" y="1286"/>
                  </a:cubicBezTo>
                  <a:lnTo>
                    <a:pt x="3620" y="1286"/>
                  </a:lnTo>
                  <a:lnTo>
                    <a:pt x="3620" y="524"/>
                  </a:lnTo>
                  <a:cubicBezTo>
                    <a:pt x="3620" y="429"/>
                    <a:pt x="3715" y="333"/>
                    <a:pt x="3811" y="333"/>
                  </a:cubicBezTo>
                  <a:close/>
                  <a:moveTo>
                    <a:pt x="10502" y="8311"/>
                  </a:moveTo>
                  <a:lnTo>
                    <a:pt x="10502" y="9097"/>
                  </a:lnTo>
                  <a:cubicBezTo>
                    <a:pt x="10526" y="9264"/>
                    <a:pt x="10455" y="9359"/>
                    <a:pt x="10360" y="9359"/>
                  </a:cubicBezTo>
                  <a:lnTo>
                    <a:pt x="9645" y="9359"/>
                  </a:lnTo>
                  <a:lnTo>
                    <a:pt x="9645" y="9026"/>
                  </a:lnTo>
                  <a:cubicBezTo>
                    <a:pt x="9645" y="8954"/>
                    <a:pt x="9574" y="8883"/>
                    <a:pt x="9502" y="8859"/>
                  </a:cubicBezTo>
                  <a:cubicBezTo>
                    <a:pt x="9407" y="8859"/>
                    <a:pt x="9312" y="8907"/>
                    <a:pt x="9312" y="9002"/>
                  </a:cubicBezTo>
                  <a:lnTo>
                    <a:pt x="9312" y="9335"/>
                  </a:lnTo>
                  <a:lnTo>
                    <a:pt x="8240" y="9335"/>
                  </a:lnTo>
                  <a:lnTo>
                    <a:pt x="8240" y="9002"/>
                  </a:lnTo>
                  <a:cubicBezTo>
                    <a:pt x="8240" y="8907"/>
                    <a:pt x="8192" y="8859"/>
                    <a:pt x="8097" y="8811"/>
                  </a:cubicBezTo>
                  <a:cubicBezTo>
                    <a:pt x="8002" y="8811"/>
                    <a:pt x="7907" y="8883"/>
                    <a:pt x="7907" y="8978"/>
                  </a:cubicBezTo>
                  <a:lnTo>
                    <a:pt x="7907" y="9311"/>
                  </a:lnTo>
                  <a:lnTo>
                    <a:pt x="6835" y="9311"/>
                  </a:lnTo>
                  <a:lnTo>
                    <a:pt x="6835" y="8978"/>
                  </a:lnTo>
                  <a:cubicBezTo>
                    <a:pt x="6835" y="8883"/>
                    <a:pt x="6787" y="8811"/>
                    <a:pt x="6692" y="8788"/>
                  </a:cubicBezTo>
                  <a:cubicBezTo>
                    <a:pt x="6597" y="8788"/>
                    <a:pt x="6502" y="8859"/>
                    <a:pt x="6502" y="8930"/>
                  </a:cubicBezTo>
                  <a:lnTo>
                    <a:pt x="6502" y="9264"/>
                  </a:lnTo>
                  <a:lnTo>
                    <a:pt x="5501" y="9264"/>
                  </a:lnTo>
                  <a:cubicBezTo>
                    <a:pt x="5382" y="8978"/>
                    <a:pt x="5287" y="8668"/>
                    <a:pt x="5287" y="8311"/>
                  </a:cubicBezTo>
                  <a:close/>
                  <a:moveTo>
                    <a:pt x="5144" y="4834"/>
                  </a:moveTo>
                  <a:lnTo>
                    <a:pt x="5144" y="4858"/>
                  </a:lnTo>
                  <a:cubicBezTo>
                    <a:pt x="5025" y="5120"/>
                    <a:pt x="4930" y="5430"/>
                    <a:pt x="4930" y="5858"/>
                  </a:cubicBezTo>
                  <a:lnTo>
                    <a:pt x="4930" y="8264"/>
                  </a:lnTo>
                  <a:cubicBezTo>
                    <a:pt x="4930" y="8716"/>
                    <a:pt x="5001" y="9097"/>
                    <a:pt x="5144" y="9454"/>
                  </a:cubicBezTo>
                  <a:lnTo>
                    <a:pt x="3239" y="9454"/>
                  </a:lnTo>
                  <a:cubicBezTo>
                    <a:pt x="3144" y="9454"/>
                    <a:pt x="3096" y="9502"/>
                    <a:pt x="3048" y="9597"/>
                  </a:cubicBezTo>
                  <a:cubicBezTo>
                    <a:pt x="3048" y="9693"/>
                    <a:pt x="3120" y="9788"/>
                    <a:pt x="3215" y="9788"/>
                  </a:cubicBezTo>
                  <a:lnTo>
                    <a:pt x="5192" y="9788"/>
                  </a:lnTo>
                  <a:lnTo>
                    <a:pt x="5192" y="10288"/>
                  </a:lnTo>
                  <a:lnTo>
                    <a:pt x="5287" y="10288"/>
                  </a:lnTo>
                  <a:cubicBezTo>
                    <a:pt x="5287" y="10312"/>
                    <a:pt x="5263" y="10383"/>
                    <a:pt x="5216" y="10383"/>
                  </a:cubicBezTo>
                  <a:lnTo>
                    <a:pt x="4334" y="10383"/>
                  </a:lnTo>
                  <a:lnTo>
                    <a:pt x="4334" y="10264"/>
                  </a:lnTo>
                  <a:cubicBezTo>
                    <a:pt x="4334" y="10169"/>
                    <a:pt x="4287" y="10097"/>
                    <a:pt x="4192" y="10074"/>
                  </a:cubicBezTo>
                  <a:cubicBezTo>
                    <a:pt x="4096" y="10074"/>
                    <a:pt x="4025" y="10145"/>
                    <a:pt x="4025" y="10216"/>
                  </a:cubicBezTo>
                  <a:lnTo>
                    <a:pt x="4025" y="10383"/>
                  </a:lnTo>
                  <a:lnTo>
                    <a:pt x="2977" y="10383"/>
                  </a:lnTo>
                  <a:lnTo>
                    <a:pt x="2977" y="10264"/>
                  </a:lnTo>
                  <a:cubicBezTo>
                    <a:pt x="2977" y="10169"/>
                    <a:pt x="2906" y="10097"/>
                    <a:pt x="2834" y="10074"/>
                  </a:cubicBezTo>
                  <a:cubicBezTo>
                    <a:pt x="2739" y="10074"/>
                    <a:pt x="2644" y="10145"/>
                    <a:pt x="2644" y="10216"/>
                  </a:cubicBezTo>
                  <a:lnTo>
                    <a:pt x="2644" y="10383"/>
                  </a:lnTo>
                  <a:lnTo>
                    <a:pt x="1596" y="10383"/>
                  </a:lnTo>
                  <a:lnTo>
                    <a:pt x="1596" y="10264"/>
                  </a:lnTo>
                  <a:cubicBezTo>
                    <a:pt x="1596" y="10169"/>
                    <a:pt x="1548" y="10097"/>
                    <a:pt x="1453" y="10074"/>
                  </a:cubicBezTo>
                  <a:cubicBezTo>
                    <a:pt x="1358" y="10074"/>
                    <a:pt x="1262" y="10145"/>
                    <a:pt x="1262" y="10216"/>
                  </a:cubicBezTo>
                  <a:lnTo>
                    <a:pt x="1262" y="10383"/>
                  </a:lnTo>
                  <a:lnTo>
                    <a:pt x="405" y="10383"/>
                  </a:lnTo>
                  <a:cubicBezTo>
                    <a:pt x="381" y="10383"/>
                    <a:pt x="310" y="10335"/>
                    <a:pt x="310" y="10288"/>
                  </a:cubicBezTo>
                  <a:lnTo>
                    <a:pt x="310" y="9740"/>
                  </a:lnTo>
                  <a:lnTo>
                    <a:pt x="2501" y="9740"/>
                  </a:lnTo>
                  <a:cubicBezTo>
                    <a:pt x="2548" y="9740"/>
                    <a:pt x="2644" y="9693"/>
                    <a:pt x="2644" y="9621"/>
                  </a:cubicBezTo>
                  <a:cubicBezTo>
                    <a:pt x="2667" y="9502"/>
                    <a:pt x="2572" y="9383"/>
                    <a:pt x="2501" y="9383"/>
                  </a:cubicBezTo>
                  <a:lnTo>
                    <a:pt x="405" y="9383"/>
                  </a:lnTo>
                  <a:cubicBezTo>
                    <a:pt x="548" y="9026"/>
                    <a:pt x="619" y="8645"/>
                    <a:pt x="619" y="8192"/>
                  </a:cubicBezTo>
                  <a:lnTo>
                    <a:pt x="619" y="5811"/>
                  </a:lnTo>
                  <a:cubicBezTo>
                    <a:pt x="619" y="5406"/>
                    <a:pt x="500" y="5096"/>
                    <a:pt x="381" y="4834"/>
                  </a:cubicBezTo>
                  <a:close/>
                  <a:moveTo>
                    <a:pt x="3763" y="0"/>
                  </a:moveTo>
                  <a:cubicBezTo>
                    <a:pt x="3501" y="0"/>
                    <a:pt x="3263" y="214"/>
                    <a:pt x="3263" y="524"/>
                  </a:cubicBezTo>
                  <a:lnTo>
                    <a:pt x="3263" y="1453"/>
                  </a:lnTo>
                  <a:cubicBezTo>
                    <a:pt x="3144" y="1929"/>
                    <a:pt x="3072" y="2643"/>
                    <a:pt x="3072" y="3572"/>
                  </a:cubicBezTo>
                  <a:lnTo>
                    <a:pt x="405" y="3572"/>
                  </a:lnTo>
                  <a:cubicBezTo>
                    <a:pt x="215" y="3572"/>
                    <a:pt x="24" y="3763"/>
                    <a:pt x="24" y="4001"/>
                  </a:cubicBezTo>
                  <a:lnTo>
                    <a:pt x="24" y="4691"/>
                  </a:lnTo>
                  <a:cubicBezTo>
                    <a:pt x="48" y="4739"/>
                    <a:pt x="48" y="4763"/>
                    <a:pt x="95" y="4834"/>
                  </a:cubicBezTo>
                  <a:cubicBezTo>
                    <a:pt x="191" y="5096"/>
                    <a:pt x="334" y="5406"/>
                    <a:pt x="334" y="5787"/>
                  </a:cubicBezTo>
                  <a:lnTo>
                    <a:pt x="334" y="8168"/>
                  </a:lnTo>
                  <a:cubicBezTo>
                    <a:pt x="334" y="8668"/>
                    <a:pt x="238" y="9026"/>
                    <a:pt x="24" y="9454"/>
                  </a:cubicBezTo>
                  <a:cubicBezTo>
                    <a:pt x="24" y="9478"/>
                    <a:pt x="0" y="9502"/>
                    <a:pt x="0" y="9502"/>
                  </a:cubicBezTo>
                  <a:lnTo>
                    <a:pt x="0" y="10193"/>
                  </a:lnTo>
                  <a:cubicBezTo>
                    <a:pt x="0" y="10407"/>
                    <a:pt x="167" y="10597"/>
                    <a:pt x="405" y="10597"/>
                  </a:cubicBezTo>
                  <a:lnTo>
                    <a:pt x="5216" y="10597"/>
                  </a:lnTo>
                  <a:cubicBezTo>
                    <a:pt x="5216" y="10597"/>
                    <a:pt x="5620" y="10431"/>
                    <a:pt x="5620" y="10216"/>
                  </a:cubicBezTo>
                  <a:lnTo>
                    <a:pt x="5620" y="9621"/>
                  </a:lnTo>
                  <a:lnTo>
                    <a:pt x="10383" y="9621"/>
                  </a:lnTo>
                  <a:cubicBezTo>
                    <a:pt x="10645" y="9621"/>
                    <a:pt x="10883" y="9383"/>
                    <a:pt x="10860" y="9121"/>
                  </a:cubicBezTo>
                  <a:lnTo>
                    <a:pt x="10860" y="8240"/>
                  </a:lnTo>
                  <a:cubicBezTo>
                    <a:pt x="10931" y="7692"/>
                    <a:pt x="11312" y="3144"/>
                    <a:pt x="10860" y="1453"/>
                  </a:cubicBezTo>
                  <a:lnTo>
                    <a:pt x="10860" y="524"/>
                  </a:lnTo>
                  <a:cubicBezTo>
                    <a:pt x="10860" y="262"/>
                    <a:pt x="10645" y="0"/>
                    <a:pt x="103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937035" y="2928437"/>
              <a:ext cx="11134" cy="10814"/>
            </a:xfrm>
            <a:custGeom>
              <a:avLst/>
              <a:gdLst/>
              <a:ahLst/>
              <a:cxnLst/>
              <a:rect l="l" t="t" r="r" b="b"/>
              <a:pathLst>
                <a:path w="334" h="324" extrusionOk="0">
                  <a:moveTo>
                    <a:pt x="208" y="1"/>
                  </a:moveTo>
                  <a:cubicBezTo>
                    <a:pt x="194" y="1"/>
                    <a:pt x="180" y="4"/>
                    <a:pt x="167" y="13"/>
                  </a:cubicBezTo>
                  <a:cubicBezTo>
                    <a:pt x="72" y="13"/>
                    <a:pt x="0" y="61"/>
                    <a:pt x="0" y="156"/>
                  </a:cubicBezTo>
                  <a:cubicBezTo>
                    <a:pt x="0" y="204"/>
                    <a:pt x="48" y="275"/>
                    <a:pt x="96" y="299"/>
                  </a:cubicBezTo>
                  <a:cubicBezTo>
                    <a:pt x="124" y="316"/>
                    <a:pt x="152" y="324"/>
                    <a:pt x="179" y="324"/>
                  </a:cubicBezTo>
                  <a:cubicBezTo>
                    <a:pt x="265" y="324"/>
                    <a:pt x="334" y="247"/>
                    <a:pt x="334" y="156"/>
                  </a:cubicBezTo>
                  <a:cubicBezTo>
                    <a:pt x="334" y="78"/>
                    <a:pt x="270" y="1"/>
                    <a:pt x="20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958469" y="2946194"/>
              <a:ext cx="10334" cy="10547"/>
            </a:xfrm>
            <a:custGeom>
              <a:avLst/>
              <a:gdLst/>
              <a:ahLst/>
              <a:cxnLst/>
              <a:rect l="l" t="t" r="r" b="b"/>
              <a:pathLst>
                <a:path w="310" h="316" extrusionOk="0">
                  <a:moveTo>
                    <a:pt x="179" y="1"/>
                  </a:moveTo>
                  <a:cubicBezTo>
                    <a:pt x="168" y="1"/>
                    <a:pt x="156" y="2"/>
                    <a:pt x="143" y="5"/>
                  </a:cubicBezTo>
                  <a:cubicBezTo>
                    <a:pt x="48" y="5"/>
                    <a:pt x="0" y="100"/>
                    <a:pt x="0" y="148"/>
                  </a:cubicBezTo>
                  <a:cubicBezTo>
                    <a:pt x="0" y="219"/>
                    <a:pt x="24" y="267"/>
                    <a:pt x="72" y="291"/>
                  </a:cubicBezTo>
                  <a:cubicBezTo>
                    <a:pt x="100" y="308"/>
                    <a:pt x="129" y="316"/>
                    <a:pt x="155" y="316"/>
                  </a:cubicBezTo>
                  <a:cubicBezTo>
                    <a:pt x="241" y="316"/>
                    <a:pt x="310" y="239"/>
                    <a:pt x="310" y="148"/>
                  </a:cubicBezTo>
                  <a:cubicBezTo>
                    <a:pt x="310" y="65"/>
                    <a:pt x="256" y="1"/>
                    <a:pt x="1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3006905" y="2990753"/>
              <a:ext cx="11134" cy="10881"/>
            </a:xfrm>
            <a:custGeom>
              <a:avLst/>
              <a:gdLst/>
              <a:ahLst/>
              <a:cxnLst/>
              <a:rect l="l" t="t" r="r" b="b"/>
              <a:pathLst>
                <a:path w="334" h="326" extrusionOk="0">
                  <a:moveTo>
                    <a:pt x="173" y="0"/>
                  </a:moveTo>
                  <a:cubicBezTo>
                    <a:pt x="163" y="0"/>
                    <a:pt x="153" y="1"/>
                    <a:pt x="143" y="4"/>
                  </a:cubicBezTo>
                  <a:cubicBezTo>
                    <a:pt x="48" y="4"/>
                    <a:pt x="0" y="75"/>
                    <a:pt x="0" y="147"/>
                  </a:cubicBezTo>
                  <a:cubicBezTo>
                    <a:pt x="0" y="218"/>
                    <a:pt x="24" y="266"/>
                    <a:pt x="95" y="313"/>
                  </a:cubicBezTo>
                  <a:cubicBezTo>
                    <a:pt x="117" y="322"/>
                    <a:pt x="138" y="326"/>
                    <a:pt x="159" y="326"/>
                  </a:cubicBezTo>
                  <a:cubicBezTo>
                    <a:pt x="253" y="326"/>
                    <a:pt x="333" y="244"/>
                    <a:pt x="333" y="147"/>
                  </a:cubicBezTo>
                  <a:cubicBezTo>
                    <a:pt x="333" y="83"/>
                    <a:pt x="257" y="0"/>
                    <a:pt x="17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3027539" y="2961014"/>
              <a:ext cx="11767" cy="10714"/>
            </a:xfrm>
            <a:custGeom>
              <a:avLst/>
              <a:gdLst/>
              <a:ahLst/>
              <a:cxnLst/>
              <a:rect l="l" t="t" r="r" b="b"/>
              <a:pathLst>
                <a:path w="353" h="321" extrusionOk="0">
                  <a:moveTo>
                    <a:pt x="161" y="1"/>
                  </a:moveTo>
                  <a:cubicBezTo>
                    <a:pt x="80" y="1"/>
                    <a:pt x="0" y="79"/>
                    <a:pt x="0" y="157"/>
                  </a:cubicBezTo>
                  <a:cubicBezTo>
                    <a:pt x="0" y="252"/>
                    <a:pt x="72" y="299"/>
                    <a:pt x="119" y="299"/>
                  </a:cubicBezTo>
                  <a:cubicBezTo>
                    <a:pt x="144" y="314"/>
                    <a:pt x="169" y="321"/>
                    <a:pt x="193" y="321"/>
                  </a:cubicBezTo>
                  <a:cubicBezTo>
                    <a:pt x="282" y="321"/>
                    <a:pt x="352" y="227"/>
                    <a:pt x="334" y="133"/>
                  </a:cubicBezTo>
                  <a:cubicBezTo>
                    <a:pt x="334" y="61"/>
                    <a:pt x="262" y="14"/>
                    <a:pt x="215" y="14"/>
                  </a:cubicBezTo>
                  <a:cubicBezTo>
                    <a:pt x="197" y="5"/>
                    <a:pt x="179" y="1"/>
                    <a:pt x="16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9"/>
          <p:cNvGrpSpPr/>
          <p:nvPr/>
        </p:nvGrpSpPr>
        <p:grpSpPr>
          <a:xfrm>
            <a:off x="2082439" y="2725050"/>
            <a:ext cx="320749" cy="369656"/>
            <a:chOff x="2094759" y="2790555"/>
            <a:chExt cx="320749" cy="369656"/>
          </a:xfrm>
        </p:grpSpPr>
        <p:sp>
          <p:nvSpPr>
            <p:cNvPr id="6835" name="Google Shape;6835;p69"/>
            <p:cNvSpPr/>
            <p:nvPr/>
          </p:nvSpPr>
          <p:spPr>
            <a:xfrm>
              <a:off x="2181264" y="3096593"/>
              <a:ext cx="32602" cy="52469"/>
            </a:xfrm>
            <a:custGeom>
              <a:avLst/>
              <a:gdLst/>
              <a:ahLst/>
              <a:cxnLst/>
              <a:rect l="l" t="t" r="r" b="b"/>
              <a:pathLst>
                <a:path w="978" h="1572" extrusionOk="0">
                  <a:moveTo>
                    <a:pt x="763" y="1119"/>
                  </a:moveTo>
                  <a:lnTo>
                    <a:pt x="977" y="643"/>
                  </a:lnTo>
                  <a:lnTo>
                    <a:pt x="763" y="0"/>
                  </a:lnTo>
                  <a:cubicBezTo>
                    <a:pt x="358" y="143"/>
                    <a:pt x="25" y="476"/>
                    <a:pt x="25" y="953"/>
                  </a:cubicBezTo>
                  <a:cubicBezTo>
                    <a:pt x="1" y="1548"/>
                    <a:pt x="644" y="1572"/>
                    <a:pt x="763" y="1119"/>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296403" y="3096593"/>
              <a:ext cx="32568" cy="52469"/>
            </a:xfrm>
            <a:custGeom>
              <a:avLst/>
              <a:gdLst/>
              <a:ahLst/>
              <a:cxnLst/>
              <a:rect l="l" t="t" r="r" b="b"/>
              <a:pathLst>
                <a:path w="977" h="1572" extrusionOk="0">
                  <a:moveTo>
                    <a:pt x="976" y="953"/>
                  </a:moveTo>
                  <a:cubicBezTo>
                    <a:pt x="976" y="476"/>
                    <a:pt x="643" y="167"/>
                    <a:pt x="238" y="0"/>
                  </a:cubicBezTo>
                  <a:lnTo>
                    <a:pt x="0" y="619"/>
                  </a:lnTo>
                  <a:lnTo>
                    <a:pt x="238" y="1119"/>
                  </a:lnTo>
                  <a:cubicBezTo>
                    <a:pt x="333" y="1572"/>
                    <a:pt x="976" y="1548"/>
                    <a:pt x="976" y="953"/>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094759" y="2796129"/>
              <a:ext cx="161175" cy="257574"/>
            </a:xfrm>
            <a:custGeom>
              <a:avLst/>
              <a:gdLst/>
              <a:ahLst/>
              <a:cxnLst/>
              <a:rect l="l" t="t" r="r" b="b"/>
              <a:pathLst>
                <a:path w="4835" h="7717" extrusionOk="0">
                  <a:moveTo>
                    <a:pt x="4072" y="7716"/>
                  </a:moveTo>
                  <a:cubicBezTo>
                    <a:pt x="2596" y="5192"/>
                    <a:pt x="2858" y="24"/>
                    <a:pt x="4835" y="0"/>
                  </a:cubicBezTo>
                  <a:cubicBezTo>
                    <a:pt x="500" y="0"/>
                    <a:pt x="0" y="5358"/>
                    <a:pt x="3168" y="7716"/>
                  </a:cubicBezTo>
                  <a:lnTo>
                    <a:pt x="3525" y="771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254301" y="2796129"/>
              <a:ext cx="161208" cy="257574"/>
            </a:xfrm>
            <a:custGeom>
              <a:avLst/>
              <a:gdLst/>
              <a:ahLst/>
              <a:cxnLst/>
              <a:rect l="l" t="t" r="r" b="b"/>
              <a:pathLst>
                <a:path w="4836" h="7717" extrusionOk="0">
                  <a:moveTo>
                    <a:pt x="1668" y="7716"/>
                  </a:moveTo>
                  <a:cubicBezTo>
                    <a:pt x="4835" y="5358"/>
                    <a:pt x="4335" y="0"/>
                    <a:pt x="1" y="0"/>
                  </a:cubicBezTo>
                  <a:cubicBezTo>
                    <a:pt x="1835" y="167"/>
                    <a:pt x="2025" y="5406"/>
                    <a:pt x="763" y="7716"/>
                  </a:cubicBezTo>
                  <a:lnTo>
                    <a:pt x="1311" y="771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254301" y="2796129"/>
              <a:ext cx="161208" cy="257574"/>
            </a:xfrm>
            <a:custGeom>
              <a:avLst/>
              <a:gdLst/>
              <a:ahLst/>
              <a:cxnLst/>
              <a:rect l="l" t="t" r="r" b="b"/>
              <a:pathLst>
                <a:path w="4836" h="7717" extrusionOk="0">
                  <a:moveTo>
                    <a:pt x="1668" y="7716"/>
                  </a:moveTo>
                  <a:cubicBezTo>
                    <a:pt x="4835" y="5358"/>
                    <a:pt x="4335" y="0"/>
                    <a:pt x="1" y="0"/>
                  </a:cubicBezTo>
                  <a:cubicBezTo>
                    <a:pt x="287" y="0"/>
                    <a:pt x="525" y="95"/>
                    <a:pt x="763" y="215"/>
                  </a:cubicBezTo>
                  <a:cubicBezTo>
                    <a:pt x="3764" y="1215"/>
                    <a:pt x="3811" y="5644"/>
                    <a:pt x="1049" y="7716"/>
                  </a:cubicBezTo>
                  <a:lnTo>
                    <a:pt x="1358" y="771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241600" y="2796129"/>
              <a:ext cx="101672" cy="258342"/>
            </a:xfrm>
            <a:custGeom>
              <a:avLst/>
              <a:gdLst/>
              <a:ahLst/>
              <a:cxnLst/>
              <a:rect l="l" t="t" r="r" b="b"/>
              <a:pathLst>
                <a:path w="3050" h="7740" extrusionOk="0">
                  <a:moveTo>
                    <a:pt x="1144" y="7716"/>
                  </a:moveTo>
                  <a:cubicBezTo>
                    <a:pt x="3049" y="5144"/>
                    <a:pt x="2644" y="0"/>
                    <a:pt x="382" y="0"/>
                  </a:cubicBezTo>
                  <a:lnTo>
                    <a:pt x="1" y="3858"/>
                  </a:lnTo>
                  <a:lnTo>
                    <a:pt x="382" y="7740"/>
                  </a:lnTo>
                  <a:lnTo>
                    <a:pt x="787" y="7740"/>
                  </a:lnTo>
                  <a:lnTo>
                    <a:pt x="1144" y="774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166996" y="2796129"/>
              <a:ext cx="88938" cy="257574"/>
            </a:xfrm>
            <a:custGeom>
              <a:avLst/>
              <a:gdLst/>
              <a:ahLst/>
              <a:cxnLst/>
              <a:rect l="l" t="t" r="r" b="b"/>
              <a:pathLst>
                <a:path w="2668" h="7717" extrusionOk="0">
                  <a:moveTo>
                    <a:pt x="2668" y="7716"/>
                  </a:moveTo>
                  <a:lnTo>
                    <a:pt x="2668" y="0"/>
                  </a:lnTo>
                  <a:cubicBezTo>
                    <a:pt x="429" y="0"/>
                    <a:pt x="0" y="5168"/>
                    <a:pt x="1905" y="7716"/>
                  </a:cubicBezTo>
                  <a:lnTo>
                    <a:pt x="2239" y="771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180497" y="3122027"/>
              <a:ext cx="25435" cy="27036"/>
            </a:xfrm>
            <a:custGeom>
              <a:avLst/>
              <a:gdLst/>
              <a:ahLst/>
              <a:cxnLst/>
              <a:rect l="l" t="t" r="r" b="b"/>
              <a:pathLst>
                <a:path w="763" h="810" extrusionOk="0">
                  <a:moveTo>
                    <a:pt x="762" y="48"/>
                  </a:moveTo>
                  <a:cubicBezTo>
                    <a:pt x="643" y="429"/>
                    <a:pt x="143" y="429"/>
                    <a:pt x="24" y="0"/>
                  </a:cubicBezTo>
                  <a:cubicBezTo>
                    <a:pt x="24" y="72"/>
                    <a:pt x="0" y="119"/>
                    <a:pt x="0" y="191"/>
                  </a:cubicBezTo>
                  <a:cubicBezTo>
                    <a:pt x="0" y="786"/>
                    <a:pt x="619" y="810"/>
                    <a:pt x="738" y="357"/>
                  </a:cubicBezTo>
                  <a:lnTo>
                    <a:pt x="738" y="48"/>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301937" y="3122027"/>
              <a:ext cx="26235" cy="27036"/>
            </a:xfrm>
            <a:custGeom>
              <a:avLst/>
              <a:gdLst/>
              <a:ahLst/>
              <a:cxnLst/>
              <a:rect l="l" t="t" r="r" b="b"/>
              <a:pathLst>
                <a:path w="787" h="810" extrusionOk="0">
                  <a:moveTo>
                    <a:pt x="48" y="357"/>
                  </a:moveTo>
                  <a:cubicBezTo>
                    <a:pt x="167" y="810"/>
                    <a:pt x="787" y="762"/>
                    <a:pt x="787" y="191"/>
                  </a:cubicBezTo>
                  <a:cubicBezTo>
                    <a:pt x="787" y="119"/>
                    <a:pt x="787" y="72"/>
                    <a:pt x="763" y="0"/>
                  </a:cubicBezTo>
                  <a:cubicBezTo>
                    <a:pt x="668" y="429"/>
                    <a:pt x="120" y="429"/>
                    <a:pt x="1" y="48"/>
                  </a:cubicBezTo>
                  <a:lnTo>
                    <a:pt x="1" y="35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205898" y="3097361"/>
              <a:ext cx="96071" cy="58077"/>
            </a:xfrm>
            <a:custGeom>
              <a:avLst/>
              <a:gdLst/>
              <a:ahLst/>
              <a:cxnLst/>
              <a:rect l="l" t="t" r="r" b="b"/>
              <a:pathLst>
                <a:path w="2882" h="1740" extrusionOk="0">
                  <a:moveTo>
                    <a:pt x="0" y="1"/>
                  </a:moveTo>
                  <a:lnTo>
                    <a:pt x="0" y="1144"/>
                  </a:lnTo>
                  <a:lnTo>
                    <a:pt x="0" y="1263"/>
                  </a:lnTo>
                  <a:cubicBezTo>
                    <a:pt x="0" y="1525"/>
                    <a:pt x="215" y="1739"/>
                    <a:pt x="477" y="1739"/>
                  </a:cubicBezTo>
                  <a:lnTo>
                    <a:pt x="2406" y="1739"/>
                  </a:lnTo>
                  <a:cubicBezTo>
                    <a:pt x="2691" y="1739"/>
                    <a:pt x="2882" y="1525"/>
                    <a:pt x="2882" y="1263"/>
                  </a:cubicBezTo>
                  <a:lnTo>
                    <a:pt x="2882" y="1144"/>
                  </a:lnTo>
                  <a:lnTo>
                    <a:pt x="2882"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268602" y="3096593"/>
              <a:ext cx="34968" cy="57242"/>
            </a:xfrm>
            <a:custGeom>
              <a:avLst/>
              <a:gdLst/>
              <a:ahLst/>
              <a:cxnLst/>
              <a:rect l="l" t="t" r="r" b="b"/>
              <a:pathLst>
                <a:path w="1049" h="1715" extrusionOk="0">
                  <a:moveTo>
                    <a:pt x="1048" y="1119"/>
                  </a:moveTo>
                  <a:lnTo>
                    <a:pt x="1048" y="0"/>
                  </a:lnTo>
                  <a:lnTo>
                    <a:pt x="882" y="0"/>
                  </a:lnTo>
                  <a:lnTo>
                    <a:pt x="477" y="0"/>
                  </a:lnTo>
                  <a:lnTo>
                    <a:pt x="477" y="1119"/>
                  </a:lnTo>
                  <a:lnTo>
                    <a:pt x="477" y="1238"/>
                  </a:lnTo>
                  <a:cubicBezTo>
                    <a:pt x="477" y="1524"/>
                    <a:pt x="263" y="1715"/>
                    <a:pt x="1" y="1715"/>
                  </a:cubicBezTo>
                  <a:lnTo>
                    <a:pt x="572" y="1715"/>
                  </a:lnTo>
                  <a:cubicBezTo>
                    <a:pt x="834" y="1715"/>
                    <a:pt x="1048" y="1524"/>
                    <a:pt x="1048" y="123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122528" y="2790555"/>
              <a:ext cx="262813" cy="369656"/>
            </a:xfrm>
            <a:custGeom>
              <a:avLst/>
              <a:gdLst/>
              <a:ahLst/>
              <a:cxnLst/>
              <a:rect l="l" t="t" r="r" b="b"/>
              <a:pathLst>
                <a:path w="7884" h="11075" extrusionOk="0">
                  <a:moveTo>
                    <a:pt x="3811" y="358"/>
                  </a:moveTo>
                  <a:lnTo>
                    <a:pt x="3811" y="7740"/>
                  </a:lnTo>
                  <a:lnTo>
                    <a:pt x="3311" y="7740"/>
                  </a:lnTo>
                  <a:cubicBezTo>
                    <a:pt x="2001" y="5907"/>
                    <a:pt x="1882" y="2882"/>
                    <a:pt x="2644" y="1334"/>
                  </a:cubicBezTo>
                  <a:cubicBezTo>
                    <a:pt x="2858" y="929"/>
                    <a:pt x="3216" y="453"/>
                    <a:pt x="3811" y="358"/>
                  </a:cubicBezTo>
                  <a:close/>
                  <a:moveTo>
                    <a:pt x="4144" y="358"/>
                  </a:moveTo>
                  <a:cubicBezTo>
                    <a:pt x="4716" y="453"/>
                    <a:pt x="5097" y="905"/>
                    <a:pt x="5311" y="1334"/>
                  </a:cubicBezTo>
                  <a:cubicBezTo>
                    <a:pt x="6073" y="2882"/>
                    <a:pt x="5954" y="5907"/>
                    <a:pt x="4645" y="7740"/>
                  </a:cubicBezTo>
                  <a:lnTo>
                    <a:pt x="4144" y="7740"/>
                  </a:lnTo>
                  <a:lnTo>
                    <a:pt x="4144" y="358"/>
                  </a:lnTo>
                  <a:close/>
                  <a:moveTo>
                    <a:pt x="5073" y="477"/>
                  </a:moveTo>
                  <a:lnTo>
                    <a:pt x="5073" y="477"/>
                  </a:lnTo>
                  <a:cubicBezTo>
                    <a:pt x="6145" y="763"/>
                    <a:pt x="6931" y="1477"/>
                    <a:pt x="7288" y="2596"/>
                  </a:cubicBezTo>
                  <a:cubicBezTo>
                    <a:pt x="7883" y="4382"/>
                    <a:pt x="7169" y="6526"/>
                    <a:pt x="5573" y="7740"/>
                  </a:cubicBezTo>
                  <a:lnTo>
                    <a:pt x="5002" y="7740"/>
                  </a:lnTo>
                  <a:cubicBezTo>
                    <a:pt x="5573" y="6883"/>
                    <a:pt x="5931" y="5740"/>
                    <a:pt x="6050" y="4525"/>
                  </a:cubicBezTo>
                  <a:cubicBezTo>
                    <a:pt x="6169" y="3239"/>
                    <a:pt x="5978" y="2025"/>
                    <a:pt x="5573" y="1191"/>
                  </a:cubicBezTo>
                  <a:cubicBezTo>
                    <a:pt x="5430" y="882"/>
                    <a:pt x="5264" y="691"/>
                    <a:pt x="5073" y="477"/>
                  </a:cubicBezTo>
                  <a:close/>
                  <a:moveTo>
                    <a:pt x="3430" y="8026"/>
                  </a:moveTo>
                  <a:lnTo>
                    <a:pt x="3430" y="9026"/>
                  </a:lnTo>
                  <a:lnTo>
                    <a:pt x="2835" y="9026"/>
                  </a:lnTo>
                  <a:lnTo>
                    <a:pt x="2835" y="8026"/>
                  </a:lnTo>
                  <a:close/>
                  <a:moveTo>
                    <a:pt x="4240" y="8026"/>
                  </a:moveTo>
                  <a:lnTo>
                    <a:pt x="4240" y="9026"/>
                  </a:lnTo>
                  <a:lnTo>
                    <a:pt x="3763" y="9026"/>
                  </a:lnTo>
                  <a:lnTo>
                    <a:pt x="3763" y="8026"/>
                  </a:lnTo>
                  <a:close/>
                  <a:moveTo>
                    <a:pt x="5121" y="8026"/>
                  </a:moveTo>
                  <a:lnTo>
                    <a:pt x="5121" y="9026"/>
                  </a:lnTo>
                  <a:lnTo>
                    <a:pt x="4525" y="9026"/>
                  </a:lnTo>
                  <a:lnTo>
                    <a:pt x="4525" y="8026"/>
                  </a:lnTo>
                  <a:close/>
                  <a:moveTo>
                    <a:pt x="5597" y="9431"/>
                  </a:moveTo>
                  <a:cubicBezTo>
                    <a:pt x="5835" y="9550"/>
                    <a:pt x="6026" y="9788"/>
                    <a:pt x="6026" y="10122"/>
                  </a:cubicBezTo>
                  <a:cubicBezTo>
                    <a:pt x="6026" y="10336"/>
                    <a:pt x="5931" y="10407"/>
                    <a:pt x="5811" y="10455"/>
                  </a:cubicBezTo>
                  <a:cubicBezTo>
                    <a:pt x="5716" y="10455"/>
                    <a:pt x="5621" y="10407"/>
                    <a:pt x="5573" y="10288"/>
                  </a:cubicBezTo>
                  <a:lnTo>
                    <a:pt x="5573" y="9431"/>
                  </a:lnTo>
                  <a:close/>
                  <a:moveTo>
                    <a:pt x="2335" y="9431"/>
                  </a:moveTo>
                  <a:lnTo>
                    <a:pt x="2335" y="10288"/>
                  </a:lnTo>
                  <a:lnTo>
                    <a:pt x="2358" y="10288"/>
                  </a:lnTo>
                  <a:cubicBezTo>
                    <a:pt x="2338" y="10392"/>
                    <a:pt x="2245" y="10460"/>
                    <a:pt x="2158" y="10460"/>
                  </a:cubicBezTo>
                  <a:cubicBezTo>
                    <a:pt x="2145" y="10460"/>
                    <a:pt x="2133" y="10458"/>
                    <a:pt x="2120" y="10455"/>
                  </a:cubicBezTo>
                  <a:cubicBezTo>
                    <a:pt x="2025" y="10455"/>
                    <a:pt x="1906" y="10360"/>
                    <a:pt x="1906" y="10122"/>
                  </a:cubicBezTo>
                  <a:cubicBezTo>
                    <a:pt x="1906" y="9788"/>
                    <a:pt x="2120" y="9550"/>
                    <a:pt x="2335" y="9431"/>
                  </a:cubicBezTo>
                  <a:close/>
                  <a:moveTo>
                    <a:pt x="3954" y="1"/>
                  </a:moveTo>
                  <a:cubicBezTo>
                    <a:pt x="2692" y="1"/>
                    <a:pt x="1644" y="453"/>
                    <a:pt x="953" y="1334"/>
                  </a:cubicBezTo>
                  <a:cubicBezTo>
                    <a:pt x="906" y="1406"/>
                    <a:pt x="906" y="1477"/>
                    <a:pt x="953" y="1548"/>
                  </a:cubicBezTo>
                  <a:cubicBezTo>
                    <a:pt x="989" y="1596"/>
                    <a:pt x="1037" y="1620"/>
                    <a:pt x="1081" y="1620"/>
                  </a:cubicBezTo>
                  <a:cubicBezTo>
                    <a:pt x="1126" y="1620"/>
                    <a:pt x="1168" y="1596"/>
                    <a:pt x="1191" y="1548"/>
                  </a:cubicBezTo>
                  <a:cubicBezTo>
                    <a:pt x="1620" y="1001"/>
                    <a:pt x="2168" y="644"/>
                    <a:pt x="2858" y="477"/>
                  </a:cubicBezTo>
                  <a:lnTo>
                    <a:pt x="2858" y="477"/>
                  </a:lnTo>
                  <a:cubicBezTo>
                    <a:pt x="2692" y="644"/>
                    <a:pt x="2501" y="882"/>
                    <a:pt x="2358" y="1191"/>
                  </a:cubicBezTo>
                  <a:cubicBezTo>
                    <a:pt x="1930" y="2025"/>
                    <a:pt x="1763" y="3239"/>
                    <a:pt x="1882" y="4525"/>
                  </a:cubicBezTo>
                  <a:cubicBezTo>
                    <a:pt x="2001" y="5740"/>
                    <a:pt x="2358" y="6859"/>
                    <a:pt x="2930" y="7740"/>
                  </a:cubicBezTo>
                  <a:lnTo>
                    <a:pt x="2358" y="7740"/>
                  </a:lnTo>
                  <a:cubicBezTo>
                    <a:pt x="453" y="6288"/>
                    <a:pt x="72" y="3763"/>
                    <a:pt x="810" y="2191"/>
                  </a:cubicBezTo>
                  <a:cubicBezTo>
                    <a:pt x="834" y="2096"/>
                    <a:pt x="810" y="2025"/>
                    <a:pt x="715" y="1977"/>
                  </a:cubicBezTo>
                  <a:cubicBezTo>
                    <a:pt x="693" y="1972"/>
                    <a:pt x="672" y="1969"/>
                    <a:pt x="652" y="1969"/>
                  </a:cubicBezTo>
                  <a:cubicBezTo>
                    <a:pt x="587" y="1969"/>
                    <a:pt x="537" y="2000"/>
                    <a:pt x="501" y="2072"/>
                  </a:cubicBezTo>
                  <a:cubicBezTo>
                    <a:pt x="72" y="3001"/>
                    <a:pt x="1" y="4097"/>
                    <a:pt x="263" y="5216"/>
                  </a:cubicBezTo>
                  <a:cubicBezTo>
                    <a:pt x="572" y="6335"/>
                    <a:pt x="1263" y="7335"/>
                    <a:pt x="2168" y="8074"/>
                  </a:cubicBezTo>
                  <a:cubicBezTo>
                    <a:pt x="2215" y="8097"/>
                    <a:pt x="2239" y="8097"/>
                    <a:pt x="2263" y="8097"/>
                  </a:cubicBezTo>
                  <a:lnTo>
                    <a:pt x="2477" y="8097"/>
                  </a:lnTo>
                  <a:lnTo>
                    <a:pt x="2477" y="9050"/>
                  </a:lnTo>
                  <a:cubicBezTo>
                    <a:pt x="1906" y="9264"/>
                    <a:pt x="1620" y="9645"/>
                    <a:pt x="1620" y="10145"/>
                  </a:cubicBezTo>
                  <a:cubicBezTo>
                    <a:pt x="1620" y="10526"/>
                    <a:pt x="1858" y="10741"/>
                    <a:pt x="2096" y="10765"/>
                  </a:cubicBezTo>
                  <a:lnTo>
                    <a:pt x="2144" y="10765"/>
                  </a:lnTo>
                  <a:cubicBezTo>
                    <a:pt x="2239" y="10765"/>
                    <a:pt x="2335" y="10741"/>
                    <a:pt x="2406" y="10717"/>
                  </a:cubicBezTo>
                  <a:cubicBezTo>
                    <a:pt x="2501" y="10931"/>
                    <a:pt x="2739" y="11074"/>
                    <a:pt x="3001" y="11074"/>
                  </a:cubicBezTo>
                  <a:lnTo>
                    <a:pt x="3597" y="11074"/>
                  </a:lnTo>
                  <a:cubicBezTo>
                    <a:pt x="3692" y="11074"/>
                    <a:pt x="3763" y="11003"/>
                    <a:pt x="3787" y="10931"/>
                  </a:cubicBezTo>
                  <a:cubicBezTo>
                    <a:pt x="3787" y="10836"/>
                    <a:pt x="3716" y="10741"/>
                    <a:pt x="3644" y="10741"/>
                  </a:cubicBezTo>
                  <a:lnTo>
                    <a:pt x="3049" y="10741"/>
                  </a:lnTo>
                  <a:cubicBezTo>
                    <a:pt x="2858" y="10741"/>
                    <a:pt x="2716" y="10598"/>
                    <a:pt x="2716" y="10407"/>
                  </a:cubicBezTo>
                  <a:lnTo>
                    <a:pt x="2716" y="9336"/>
                  </a:lnTo>
                  <a:lnTo>
                    <a:pt x="5311" y="9336"/>
                  </a:lnTo>
                  <a:lnTo>
                    <a:pt x="5311" y="10384"/>
                  </a:lnTo>
                  <a:cubicBezTo>
                    <a:pt x="5311" y="10384"/>
                    <a:pt x="5145" y="10717"/>
                    <a:pt x="4978" y="10717"/>
                  </a:cubicBezTo>
                  <a:lnTo>
                    <a:pt x="4383" y="10717"/>
                  </a:lnTo>
                  <a:cubicBezTo>
                    <a:pt x="4287" y="10717"/>
                    <a:pt x="4240" y="10765"/>
                    <a:pt x="4240" y="10860"/>
                  </a:cubicBezTo>
                  <a:cubicBezTo>
                    <a:pt x="4240" y="10955"/>
                    <a:pt x="4287" y="11003"/>
                    <a:pt x="4383" y="11050"/>
                  </a:cubicBezTo>
                  <a:lnTo>
                    <a:pt x="4978" y="11050"/>
                  </a:lnTo>
                  <a:cubicBezTo>
                    <a:pt x="5240" y="11050"/>
                    <a:pt x="5454" y="10884"/>
                    <a:pt x="5573" y="10646"/>
                  </a:cubicBezTo>
                  <a:cubicBezTo>
                    <a:pt x="5669" y="10717"/>
                    <a:pt x="5740" y="10717"/>
                    <a:pt x="5835" y="10717"/>
                  </a:cubicBezTo>
                  <a:lnTo>
                    <a:pt x="5907" y="10717"/>
                  </a:lnTo>
                  <a:cubicBezTo>
                    <a:pt x="6145" y="10693"/>
                    <a:pt x="6383" y="10479"/>
                    <a:pt x="6383" y="10098"/>
                  </a:cubicBezTo>
                  <a:cubicBezTo>
                    <a:pt x="6383" y="9574"/>
                    <a:pt x="6073" y="9193"/>
                    <a:pt x="5502" y="8979"/>
                  </a:cubicBezTo>
                  <a:lnTo>
                    <a:pt x="5502" y="8026"/>
                  </a:lnTo>
                  <a:lnTo>
                    <a:pt x="5621" y="8026"/>
                  </a:lnTo>
                  <a:lnTo>
                    <a:pt x="5621" y="8074"/>
                  </a:lnTo>
                  <a:cubicBezTo>
                    <a:pt x="5669" y="8074"/>
                    <a:pt x="5692" y="8074"/>
                    <a:pt x="5716" y="8026"/>
                  </a:cubicBezTo>
                  <a:cubicBezTo>
                    <a:pt x="6574" y="7383"/>
                    <a:pt x="7240" y="6478"/>
                    <a:pt x="7574" y="5406"/>
                  </a:cubicBezTo>
                  <a:cubicBezTo>
                    <a:pt x="7883" y="4430"/>
                    <a:pt x="7883" y="3382"/>
                    <a:pt x="7598" y="2477"/>
                  </a:cubicBezTo>
                  <a:cubicBezTo>
                    <a:pt x="7359" y="1763"/>
                    <a:pt x="6907" y="1120"/>
                    <a:pt x="6335" y="715"/>
                  </a:cubicBezTo>
                  <a:cubicBezTo>
                    <a:pt x="5692" y="239"/>
                    <a:pt x="4907" y="1"/>
                    <a:pt x="395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69"/>
          <p:cNvGrpSpPr/>
          <p:nvPr/>
        </p:nvGrpSpPr>
        <p:grpSpPr>
          <a:xfrm>
            <a:off x="1380744" y="2763430"/>
            <a:ext cx="366785" cy="355637"/>
            <a:chOff x="1427126" y="2797397"/>
            <a:chExt cx="366785" cy="355637"/>
          </a:xfrm>
        </p:grpSpPr>
        <p:sp>
          <p:nvSpPr>
            <p:cNvPr id="6848" name="Google Shape;6848;p69"/>
            <p:cNvSpPr/>
            <p:nvPr/>
          </p:nvSpPr>
          <p:spPr>
            <a:xfrm>
              <a:off x="1447760" y="3004371"/>
              <a:ext cx="323916" cy="144691"/>
            </a:xfrm>
            <a:custGeom>
              <a:avLst/>
              <a:gdLst/>
              <a:ahLst/>
              <a:cxnLst/>
              <a:rect l="l" t="t" r="r" b="b"/>
              <a:pathLst>
                <a:path w="9717" h="4335" extrusionOk="0">
                  <a:moveTo>
                    <a:pt x="5121" y="1"/>
                  </a:moveTo>
                  <a:lnTo>
                    <a:pt x="1096" y="1"/>
                  </a:lnTo>
                  <a:lnTo>
                    <a:pt x="0" y="1"/>
                  </a:lnTo>
                  <a:lnTo>
                    <a:pt x="0" y="2739"/>
                  </a:lnTo>
                  <a:cubicBezTo>
                    <a:pt x="0" y="3620"/>
                    <a:pt x="715" y="4335"/>
                    <a:pt x="1620" y="4335"/>
                  </a:cubicBezTo>
                  <a:lnTo>
                    <a:pt x="8097" y="4335"/>
                  </a:lnTo>
                  <a:cubicBezTo>
                    <a:pt x="9002" y="4335"/>
                    <a:pt x="9717" y="3620"/>
                    <a:pt x="9717" y="2739"/>
                  </a:cubicBezTo>
                  <a:lnTo>
                    <a:pt x="9717" y="1"/>
                  </a:lnTo>
                  <a:lnTo>
                    <a:pt x="8335" y="1"/>
                  </a:lnTo>
                  <a:lnTo>
                    <a:pt x="5787"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1645437" y="2870828"/>
              <a:ext cx="39702" cy="42957"/>
            </a:xfrm>
            <a:custGeom>
              <a:avLst/>
              <a:gdLst/>
              <a:ahLst/>
              <a:cxnLst/>
              <a:rect l="l" t="t" r="r" b="b"/>
              <a:pathLst>
                <a:path w="1191" h="1287" extrusionOk="0">
                  <a:moveTo>
                    <a:pt x="1191" y="1"/>
                  </a:moveTo>
                  <a:cubicBezTo>
                    <a:pt x="453" y="96"/>
                    <a:pt x="95" y="429"/>
                    <a:pt x="0" y="1096"/>
                  </a:cubicBezTo>
                  <a:cubicBezTo>
                    <a:pt x="143" y="1287"/>
                    <a:pt x="334" y="1287"/>
                    <a:pt x="477" y="1263"/>
                  </a:cubicBezTo>
                  <a:cubicBezTo>
                    <a:pt x="858" y="1096"/>
                    <a:pt x="1191" y="715"/>
                    <a:pt x="1191"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1473962" y="2834279"/>
              <a:ext cx="113539" cy="143089"/>
            </a:xfrm>
            <a:custGeom>
              <a:avLst/>
              <a:gdLst/>
              <a:ahLst/>
              <a:cxnLst/>
              <a:rect l="l" t="t" r="r" b="b"/>
              <a:pathLst>
                <a:path w="3406" h="4287" extrusionOk="0">
                  <a:moveTo>
                    <a:pt x="2215" y="1334"/>
                  </a:moveTo>
                  <a:cubicBezTo>
                    <a:pt x="1120" y="0"/>
                    <a:pt x="0" y="524"/>
                    <a:pt x="310" y="2239"/>
                  </a:cubicBezTo>
                  <a:cubicBezTo>
                    <a:pt x="429" y="2834"/>
                    <a:pt x="643" y="3430"/>
                    <a:pt x="977" y="3977"/>
                  </a:cubicBezTo>
                  <a:lnTo>
                    <a:pt x="2286" y="4287"/>
                  </a:lnTo>
                  <a:lnTo>
                    <a:pt x="3406" y="3977"/>
                  </a:lnTo>
                  <a:lnTo>
                    <a:pt x="3406" y="3858"/>
                  </a:lnTo>
                  <a:cubicBezTo>
                    <a:pt x="3215" y="2834"/>
                    <a:pt x="2787" y="2025"/>
                    <a:pt x="2215" y="13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1615269" y="2906608"/>
              <a:ext cx="63537" cy="66788"/>
            </a:xfrm>
            <a:custGeom>
              <a:avLst/>
              <a:gdLst/>
              <a:ahLst/>
              <a:cxnLst/>
              <a:rect l="l" t="t" r="r" b="b"/>
              <a:pathLst>
                <a:path w="1906" h="2001" extrusionOk="0">
                  <a:moveTo>
                    <a:pt x="1882" y="739"/>
                  </a:moveTo>
                  <a:cubicBezTo>
                    <a:pt x="1786" y="477"/>
                    <a:pt x="1596" y="262"/>
                    <a:pt x="1358" y="143"/>
                  </a:cubicBezTo>
                  <a:cubicBezTo>
                    <a:pt x="1191" y="48"/>
                    <a:pt x="1048" y="24"/>
                    <a:pt x="881" y="0"/>
                  </a:cubicBezTo>
                  <a:lnTo>
                    <a:pt x="786" y="0"/>
                  </a:lnTo>
                  <a:cubicBezTo>
                    <a:pt x="572" y="0"/>
                    <a:pt x="381" y="48"/>
                    <a:pt x="215" y="143"/>
                  </a:cubicBezTo>
                  <a:lnTo>
                    <a:pt x="0" y="2001"/>
                  </a:lnTo>
                  <a:lnTo>
                    <a:pt x="1310" y="1787"/>
                  </a:lnTo>
                  <a:cubicBezTo>
                    <a:pt x="1620" y="1739"/>
                    <a:pt x="1905" y="1429"/>
                    <a:pt x="1882" y="7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1587467" y="2800101"/>
              <a:ext cx="34968" cy="179671"/>
            </a:xfrm>
            <a:custGeom>
              <a:avLst/>
              <a:gdLst/>
              <a:ahLst/>
              <a:cxnLst/>
              <a:rect l="l" t="t" r="r" b="b"/>
              <a:pathLst>
                <a:path w="1049" h="5383" extrusionOk="0">
                  <a:moveTo>
                    <a:pt x="1049" y="3334"/>
                  </a:moveTo>
                  <a:lnTo>
                    <a:pt x="1049" y="572"/>
                  </a:lnTo>
                  <a:cubicBezTo>
                    <a:pt x="1049" y="238"/>
                    <a:pt x="763" y="0"/>
                    <a:pt x="429" y="72"/>
                  </a:cubicBezTo>
                  <a:cubicBezTo>
                    <a:pt x="191" y="96"/>
                    <a:pt x="1" y="334"/>
                    <a:pt x="1" y="572"/>
                  </a:cubicBezTo>
                  <a:lnTo>
                    <a:pt x="1" y="4882"/>
                  </a:lnTo>
                  <a:lnTo>
                    <a:pt x="1" y="5001"/>
                  </a:lnTo>
                  <a:lnTo>
                    <a:pt x="596" y="5382"/>
                  </a:lnTo>
                  <a:lnTo>
                    <a:pt x="1049" y="500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1658138" y="2862083"/>
              <a:ext cx="106405" cy="120059"/>
            </a:xfrm>
            <a:custGeom>
              <a:avLst/>
              <a:gdLst/>
              <a:ahLst/>
              <a:cxnLst/>
              <a:rect l="l" t="t" r="r" b="b"/>
              <a:pathLst>
                <a:path w="3192" h="3597" extrusionOk="0">
                  <a:moveTo>
                    <a:pt x="3191" y="406"/>
                  </a:moveTo>
                  <a:lnTo>
                    <a:pt x="2810" y="48"/>
                  </a:lnTo>
                  <a:lnTo>
                    <a:pt x="2334" y="1"/>
                  </a:lnTo>
                  <a:lnTo>
                    <a:pt x="1905" y="834"/>
                  </a:lnTo>
                  <a:cubicBezTo>
                    <a:pt x="1381" y="1906"/>
                    <a:pt x="977" y="1573"/>
                    <a:pt x="572" y="2120"/>
                  </a:cubicBezTo>
                  <a:cubicBezTo>
                    <a:pt x="500" y="2192"/>
                    <a:pt x="429" y="2311"/>
                    <a:pt x="357" y="2478"/>
                  </a:cubicBezTo>
                  <a:lnTo>
                    <a:pt x="0" y="3192"/>
                  </a:lnTo>
                  <a:lnTo>
                    <a:pt x="905" y="3597"/>
                  </a:lnTo>
                  <a:lnTo>
                    <a:pt x="2525" y="3192"/>
                  </a:lnTo>
                  <a:cubicBezTo>
                    <a:pt x="2763" y="2430"/>
                    <a:pt x="2215" y="2382"/>
                    <a:pt x="2763" y="128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1731175" y="2839052"/>
              <a:ext cx="48436" cy="39753"/>
            </a:xfrm>
            <a:custGeom>
              <a:avLst/>
              <a:gdLst/>
              <a:ahLst/>
              <a:cxnLst/>
              <a:rect l="l" t="t" r="r" b="b"/>
              <a:pathLst>
                <a:path w="1453" h="1191" extrusionOk="0">
                  <a:moveTo>
                    <a:pt x="1405" y="524"/>
                  </a:moveTo>
                  <a:lnTo>
                    <a:pt x="381" y="24"/>
                  </a:lnTo>
                  <a:cubicBezTo>
                    <a:pt x="334" y="0"/>
                    <a:pt x="286" y="24"/>
                    <a:pt x="286" y="72"/>
                  </a:cubicBezTo>
                  <a:lnTo>
                    <a:pt x="48" y="548"/>
                  </a:lnTo>
                  <a:cubicBezTo>
                    <a:pt x="0" y="572"/>
                    <a:pt x="48" y="619"/>
                    <a:pt x="72" y="619"/>
                  </a:cubicBezTo>
                  <a:lnTo>
                    <a:pt x="167" y="691"/>
                  </a:lnTo>
                  <a:lnTo>
                    <a:pt x="572" y="905"/>
                  </a:lnTo>
                  <a:lnTo>
                    <a:pt x="1000" y="1096"/>
                  </a:lnTo>
                  <a:lnTo>
                    <a:pt x="1096" y="1167"/>
                  </a:lnTo>
                  <a:cubicBezTo>
                    <a:pt x="1119" y="1191"/>
                    <a:pt x="1167" y="1167"/>
                    <a:pt x="1167" y="1119"/>
                  </a:cubicBezTo>
                  <a:lnTo>
                    <a:pt x="1405" y="643"/>
                  </a:lnTo>
                  <a:cubicBezTo>
                    <a:pt x="1453" y="596"/>
                    <a:pt x="1453" y="572"/>
                    <a:pt x="1405" y="52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1431093" y="2967022"/>
              <a:ext cx="72270" cy="37383"/>
            </a:xfrm>
            <a:custGeom>
              <a:avLst/>
              <a:gdLst/>
              <a:ahLst/>
              <a:cxnLst/>
              <a:rect l="l" t="t" r="r" b="b"/>
              <a:pathLst>
                <a:path w="2168" h="1120" extrusionOk="0">
                  <a:moveTo>
                    <a:pt x="1596" y="0"/>
                  </a:moveTo>
                  <a:lnTo>
                    <a:pt x="286" y="0"/>
                  </a:lnTo>
                  <a:cubicBezTo>
                    <a:pt x="143" y="0"/>
                    <a:pt x="0" y="119"/>
                    <a:pt x="0" y="310"/>
                  </a:cubicBezTo>
                  <a:lnTo>
                    <a:pt x="0" y="810"/>
                  </a:lnTo>
                  <a:cubicBezTo>
                    <a:pt x="0" y="953"/>
                    <a:pt x="119" y="1120"/>
                    <a:pt x="286" y="1120"/>
                  </a:cubicBezTo>
                  <a:lnTo>
                    <a:pt x="500" y="1120"/>
                  </a:lnTo>
                  <a:lnTo>
                    <a:pt x="1596" y="1120"/>
                  </a:lnTo>
                  <a:lnTo>
                    <a:pt x="2167" y="57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1618436" y="2967022"/>
              <a:ext cx="170709" cy="37383"/>
            </a:xfrm>
            <a:custGeom>
              <a:avLst/>
              <a:gdLst/>
              <a:ahLst/>
              <a:cxnLst/>
              <a:rect l="l" t="t" r="r" b="b"/>
              <a:pathLst>
                <a:path w="5121" h="1120" extrusionOk="0">
                  <a:moveTo>
                    <a:pt x="3763" y="0"/>
                  </a:moveTo>
                  <a:lnTo>
                    <a:pt x="2596" y="0"/>
                  </a:lnTo>
                  <a:lnTo>
                    <a:pt x="501" y="548"/>
                  </a:lnTo>
                  <a:lnTo>
                    <a:pt x="1" y="1120"/>
                  </a:lnTo>
                  <a:lnTo>
                    <a:pt x="691" y="1120"/>
                  </a:lnTo>
                  <a:lnTo>
                    <a:pt x="3239" y="1120"/>
                  </a:lnTo>
                  <a:lnTo>
                    <a:pt x="4621" y="1120"/>
                  </a:lnTo>
                  <a:lnTo>
                    <a:pt x="4835" y="1120"/>
                  </a:lnTo>
                  <a:cubicBezTo>
                    <a:pt x="4978" y="1120"/>
                    <a:pt x="5121" y="1001"/>
                    <a:pt x="5121" y="810"/>
                  </a:cubicBezTo>
                  <a:lnTo>
                    <a:pt x="5121" y="310"/>
                  </a:lnTo>
                  <a:cubicBezTo>
                    <a:pt x="5121" y="167"/>
                    <a:pt x="5002" y="0"/>
                    <a:pt x="4835"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1485862" y="2967022"/>
              <a:ext cx="219944" cy="93824"/>
            </a:xfrm>
            <a:custGeom>
              <a:avLst/>
              <a:gdLst/>
              <a:ahLst/>
              <a:cxnLst/>
              <a:rect l="l" t="t" r="r" b="b"/>
              <a:pathLst>
                <a:path w="6598" h="2811" extrusionOk="0">
                  <a:moveTo>
                    <a:pt x="643" y="0"/>
                  </a:moveTo>
                  <a:lnTo>
                    <a:pt x="1" y="0"/>
                  </a:lnTo>
                  <a:lnTo>
                    <a:pt x="1" y="1120"/>
                  </a:lnTo>
                  <a:lnTo>
                    <a:pt x="1" y="2810"/>
                  </a:lnTo>
                  <a:lnTo>
                    <a:pt x="4001" y="1120"/>
                  </a:lnTo>
                  <a:lnTo>
                    <a:pt x="4882" y="762"/>
                  </a:lnTo>
                  <a:lnTo>
                    <a:pt x="6597"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1447760" y="3004371"/>
              <a:ext cx="36535" cy="20694"/>
            </a:xfrm>
            <a:custGeom>
              <a:avLst/>
              <a:gdLst/>
              <a:ahLst/>
              <a:cxnLst/>
              <a:rect l="l" t="t" r="r" b="b"/>
              <a:pathLst>
                <a:path w="1096" h="620" extrusionOk="0">
                  <a:moveTo>
                    <a:pt x="1096" y="1"/>
                  </a:moveTo>
                  <a:lnTo>
                    <a:pt x="0" y="1"/>
                  </a:lnTo>
                  <a:lnTo>
                    <a:pt x="0" y="620"/>
                  </a:lnTo>
                  <a:lnTo>
                    <a:pt x="119" y="620"/>
                  </a:lnTo>
                  <a:lnTo>
                    <a:pt x="1096" y="620"/>
                  </a:lnTo>
                  <a:lnTo>
                    <a:pt x="109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1756576" y="2850968"/>
              <a:ext cx="23034" cy="27069"/>
            </a:xfrm>
            <a:custGeom>
              <a:avLst/>
              <a:gdLst/>
              <a:ahLst/>
              <a:cxnLst/>
              <a:rect l="l" t="t" r="r" b="b"/>
              <a:pathLst>
                <a:path w="691" h="811" extrusionOk="0">
                  <a:moveTo>
                    <a:pt x="643" y="167"/>
                  </a:moveTo>
                  <a:lnTo>
                    <a:pt x="286" y="0"/>
                  </a:lnTo>
                  <a:cubicBezTo>
                    <a:pt x="334" y="24"/>
                    <a:pt x="357" y="48"/>
                    <a:pt x="334" y="96"/>
                  </a:cubicBezTo>
                  <a:lnTo>
                    <a:pt x="95" y="572"/>
                  </a:lnTo>
                  <a:cubicBezTo>
                    <a:pt x="48" y="596"/>
                    <a:pt x="24" y="620"/>
                    <a:pt x="0" y="596"/>
                  </a:cubicBezTo>
                  <a:lnTo>
                    <a:pt x="262" y="715"/>
                  </a:lnTo>
                  <a:lnTo>
                    <a:pt x="357" y="762"/>
                  </a:lnTo>
                  <a:cubicBezTo>
                    <a:pt x="381" y="810"/>
                    <a:pt x="453" y="762"/>
                    <a:pt x="453" y="739"/>
                  </a:cubicBezTo>
                  <a:lnTo>
                    <a:pt x="691" y="262"/>
                  </a:lnTo>
                  <a:cubicBezTo>
                    <a:pt x="691" y="239"/>
                    <a:pt x="691" y="215"/>
                    <a:pt x="643" y="16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1720041" y="2870026"/>
              <a:ext cx="44502" cy="97028"/>
            </a:xfrm>
            <a:custGeom>
              <a:avLst/>
              <a:gdLst/>
              <a:ahLst/>
              <a:cxnLst/>
              <a:rect l="l" t="t" r="r" b="b"/>
              <a:pathLst>
                <a:path w="1335" h="2907" extrusionOk="0">
                  <a:moveTo>
                    <a:pt x="1334" y="168"/>
                  </a:moveTo>
                  <a:lnTo>
                    <a:pt x="1072" y="49"/>
                  </a:lnTo>
                  <a:lnTo>
                    <a:pt x="977" y="1"/>
                  </a:lnTo>
                  <a:lnTo>
                    <a:pt x="549" y="834"/>
                  </a:lnTo>
                  <a:cubicBezTo>
                    <a:pt x="1" y="1930"/>
                    <a:pt x="453" y="2192"/>
                    <a:pt x="239" y="2906"/>
                  </a:cubicBezTo>
                  <a:lnTo>
                    <a:pt x="715" y="2906"/>
                  </a:lnTo>
                  <a:cubicBezTo>
                    <a:pt x="953" y="2168"/>
                    <a:pt x="382" y="2120"/>
                    <a:pt x="953" y="100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1642237" y="2907409"/>
              <a:ext cx="35768" cy="59646"/>
            </a:xfrm>
            <a:custGeom>
              <a:avLst/>
              <a:gdLst/>
              <a:ahLst/>
              <a:cxnLst/>
              <a:rect l="l" t="t" r="r" b="b"/>
              <a:pathLst>
                <a:path w="1073" h="1787" extrusionOk="0">
                  <a:moveTo>
                    <a:pt x="1073" y="762"/>
                  </a:moveTo>
                  <a:cubicBezTo>
                    <a:pt x="977" y="477"/>
                    <a:pt x="787" y="262"/>
                    <a:pt x="549" y="167"/>
                  </a:cubicBezTo>
                  <a:cubicBezTo>
                    <a:pt x="406" y="72"/>
                    <a:pt x="239" y="48"/>
                    <a:pt x="96" y="0"/>
                  </a:cubicBezTo>
                  <a:lnTo>
                    <a:pt x="96" y="48"/>
                  </a:lnTo>
                  <a:cubicBezTo>
                    <a:pt x="96" y="96"/>
                    <a:pt x="120" y="167"/>
                    <a:pt x="120" y="191"/>
                  </a:cubicBezTo>
                  <a:cubicBezTo>
                    <a:pt x="144" y="357"/>
                    <a:pt x="168" y="548"/>
                    <a:pt x="168" y="762"/>
                  </a:cubicBezTo>
                  <a:cubicBezTo>
                    <a:pt x="168" y="1143"/>
                    <a:pt x="120" y="1501"/>
                    <a:pt x="1" y="1786"/>
                  </a:cubicBezTo>
                  <a:lnTo>
                    <a:pt x="501" y="1786"/>
                  </a:lnTo>
                  <a:lnTo>
                    <a:pt x="858" y="1072"/>
                  </a:lnTo>
                  <a:cubicBezTo>
                    <a:pt x="930" y="953"/>
                    <a:pt x="977" y="834"/>
                    <a:pt x="1073" y="76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1654937" y="2870828"/>
              <a:ext cx="29435" cy="40587"/>
            </a:xfrm>
            <a:custGeom>
              <a:avLst/>
              <a:gdLst/>
              <a:ahLst/>
              <a:cxnLst/>
              <a:rect l="l" t="t" r="r" b="b"/>
              <a:pathLst>
                <a:path w="883" h="1216" extrusionOk="0">
                  <a:moveTo>
                    <a:pt x="168" y="1215"/>
                  </a:moveTo>
                  <a:cubicBezTo>
                    <a:pt x="573" y="1072"/>
                    <a:pt x="882" y="691"/>
                    <a:pt x="882" y="1"/>
                  </a:cubicBezTo>
                  <a:cubicBezTo>
                    <a:pt x="763" y="1"/>
                    <a:pt x="668" y="25"/>
                    <a:pt x="573" y="48"/>
                  </a:cubicBezTo>
                  <a:cubicBezTo>
                    <a:pt x="573" y="644"/>
                    <a:pt x="334" y="977"/>
                    <a:pt x="1" y="1168"/>
                  </a:cubicBezTo>
                  <a:cubicBezTo>
                    <a:pt x="72" y="1192"/>
                    <a:pt x="120" y="1215"/>
                    <a:pt x="168" y="121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1597801" y="2802470"/>
              <a:ext cx="24635" cy="163783"/>
            </a:xfrm>
            <a:custGeom>
              <a:avLst/>
              <a:gdLst/>
              <a:ahLst/>
              <a:cxnLst/>
              <a:rect l="l" t="t" r="r" b="b"/>
              <a:pathLst>
                <a:path w="739" h="4907" extrusionOk="0">
                  <a:moveTo>
                    <a:pt x="739" y="3263"/>
                  </a:moveTo>
                  <a:lnTo>
                    <a:pt x="739" y="501"/>
                  </a:lnTo>
                  <a:cubicBezTo>
                    <a:pt x="739" y="191"/>
                    <a:pt x="500" y="1"/>
                    <a:pt x="238" y="1"/>
                  </a:cubicBezTo>
                  <a:cubicBezTo>
                    <a:pt x="143" y="1"/>
                    <a:pt x="48" y="25"/>
                    <a:pt x="0" y="48"/>
                  </a:cubicBezTo>
                  <a:cubicBezTo>
                    <a:pt x="143" y="144"/>
                    <a:pt x="262" y="310"/>
                    <a:pt x="262" y="501"/>
                  </a:cubicBezTo>
                  <a:lnTo>
                    <a:pt x="262" y="3263"/>
                  </a:lnTo>
                  <a:lnTo>
                    <a:pt x="262" y="3811"/>
                  </a:lnTo>
                  <a:lnTo>
                    <a:pt x="262" y="4787"/>
                  </a:lnTo>
                  <a:lnTo>
                    <a:pt x="262" y="4907"/>
                  </a:lnTo>
                  <a:lnTo>
                    <a:pt x="334" y="4907"/>
                  </a:lnTo>
                  <a:lnTo>
                    <a:pt x="572" y="4907"/>
                  </a:lnTo>
                  <a:lnTo>
                    <a:pt x="739" y="490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1490629" y="2846996"/>
              <a:ext cx="98472" cy="119258"/>
            </a:xfrm>
            <a:custGeom>
              <a:avLst/>
              <a:gdLst/>
              <a:ahLst/>
              <a:cxnLst/>
              <a:rect l="l" t="t" r="r" b="b"/>
              <a:pathLst>
                <a:path w="2954" h="3573" extrusionOk="0">
                  <a:moveTo>
                    <a:pt x="2953" y="3477"/>
                  </a:moveTo>
                  <a:cubicBezTo>
                    <a:pt x="2739" y="2453"/>
                    <a:pt x="2287" y="1620"/>
                    <a:pt x="1715" y="929"/>
                  </a:cubicBezTo>
                  <a:cubicBezTo>
                    <a:pt x="1048" y="96"/>
                    <a:pt x="358" y="0"/>
                    <a:pt x="0" y="429"/>
                  </a:cubicBezTo>
                  <a:cubicBezTo>
                    <a:pt x="358" y="429"/>
                    <a:pt x="762" y="667"/>
                    <a:pt x="1191" y="1167"/>
                  </a:cubicBezTo>
                  <a:cubicBezTo>
                    <a:pt x="1715" y="1810"/>
                    <a:pt x="2144" y="2596"/>
                    <a:pt x="2358" y="3573"/>
                  </a:cubicBezTo>
                  <a:lnTo>
                    <a:pt x="2906" y="3573"/>
                  </a:lnTo>
                  <a:lnTo>
                    <a:pt x="2906" y="34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1484262" y="2968590"/>
              <a:ext cx="220744" cy="92255"/>
            </a:xfrm>
            <a:custGeom>
              <a:avLst/>
              <a:gdLst/>
              <a:ahLst/>
              <a:cxnLst/>
              <a:rect l="l" t="t" r="r" b="b"/>
              <a:pathLst>
                <a:path w="6622" h="2764" extrusionOk="0">
                  <a:moveTo>
                    <a:pt x="1" y="2287"/>
                  </a:moveTo>
                  <a:lnTo>
                    <a:pt x="1" y="2763"/>
                  </a:lnTo>
                  <a:cubicBezTo>
                    <a:pt x="1977" y="1930"/>
                    <a:pt x="3930" y="1096"/>
                    <a:pt x="5883" y="287"/>
                  </a:cubicBezTo>
                  <a:lnTo>
                    <a:pt x="6621" y="1"/>
                  </a:lnTo>
                  <a:lnTo>
                    <a:pt x="5716" y="1"/>
                  </a:lnTo>
                  <a:lnTo>
                    <a:pt x="5526" y="1"/>
                  </a:lnTo>
                  <a:cubicBezTo>
                    <a:pt x="3668" y="739"/>
                    <a:pt x="1858" y="1501"/>
                    <a:pt x="1" y="228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1750209" y="2967022"/>
              <a:ext cx="38135" cy="37383"/>
            </a:xfrm>
            <a:custGeom>
              <a:avLst/>
              <a:gdLst/>
              <a:ahLst/>
              <a:cxnLst/>
              <a:rect l="l" t="t" r="r" b="b"/>
              <a:pathLst>
                <a:path w="1144" h="1120" extrusionOk="0">
                  <a:moveTo>
                    <a:pt x="1144" y="310"/>
                  </a:moveTo>
                  <a:cubicBezTo>
                    <a:pt x="1144" y="167"/>
                    <a:pt x="1025" y="0"/>
                    <a:pt x="834" y="0"/>
                  </a:cubicBezTo>
                  <a:lnTo>
                    <a:pt x="1" y="0"/>
                  </a:lnTo>
                  <a:cubicBezTo>
                    <a:pt x="144" y="0"/>
                    <a:pt x="310" y="119"/>
                    <a:pt x="310" y="310"/>
                  </a:cubicBezTo>
                  <a:lnTo>
                    <a:pt x="310" y="810"/>
                  </a:lnTo>
                  <a:cubicBezTo>
                    <a:pt x="310" y="953"/>
                    <a:pt x="191" y="1120"/>
                    <a:pt x="1" y="1120"/>
                  </a:cubicBezTo>
                  <a:lnTo>
                    <a:pt x="620" y="1120"/>
                  </a:lnTo>
                  <a:lnTo>
                    <a:pt x="834" y="1120"/>
                  </a:lnTo>
                  <a:cubicBezTo>
                    <a:pt x="977" y="1120"/>
                    <a:pt x="1144" y="1001"/>
                    <a:pt x="1144" y="810"/>
                  </a:cubicBezTo>
                  <a:lnTo>
                    <a:pt x="1144" y="31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1567633" y="3004371"/>
              <a:ext cx="204044" cy="144691"/>
            </a:xfrm>
            <a:custGeom>
              <a:avLst/>
              <a:gdLst/>
              <a:ahLst/>
              <a:cxnLst/>
              <a:rect l="l" t="t" r="r" b="b"/>
              <a:pathLst>
                <a:path w="6121" h="4335" extrusionOk="0">
                  <a:moveTo>
                    <a:pt x="4739" y="1"/>
                  </a:moveTo>
                  <a:lnTo>
                    <a:pt x="2191" y="1"/>
                  </a:lnTo>
                  <a:lnTo>
                    <a:pt x="1501" y="1"/>
                  </a:lnTo>
                  <a:lnTo>
                    <a:pt x="0" y="620"/>
                  </a:lnTo>
                  <a:lnTo>
                    <a:pt x="5359" y="620"/>
                  </a:lnTo>
                  <a:lnTo>
                    <a:pt x="5359" y="2739"/>
                  </a:lnTo>
                  <a:cubicBezTo>
                    <a:pt x="5359" y="3620"/>
                    <a:pt x="4644" y="4335"/>
                    <a:pt x="3763" y="4335"/>
                  </a:cubicBezTo>
                  <a:lnTo>
                    <a:pt x="4501" y="4335"/>
                  </a:lnTo>
                  <a:cubicBezTo>
                    <a:pt x="5406" y="4335"/>
                    <a:pt x="6121" y="3620"/>
                    <a:pt x="6121" y="2739"/>
                  </a:cubicBezTo>
                  <a:lnTo>
                    <a:pt x="6121" y="1"/>
                  </a:lnTo>
                  <a:lnTo>
                    <a:pt x="4739"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1543032" y="3068756"/>
              <a:ext cx="31768" cy="11148"/>
            </a:xfrm>
            <a:custGeom>
              <a:avLst/>
              <a:gdLst/>
              <a:ahLst/>
              <a:cxnLst/>
              <a:rect l="l" t="t" r="r" b="b"/>
              <a:pathLst>
                <a:path w="953" h="334" extrusionOk="0">
                  <a:moveTo>
                    <a:pt x="143" y="1"/>
                  </a:moveTo>
                  <a:cubicBezTo>
                    <a:pt x="72" y="1"/>
                    <a:pt x="0" y="96"/>
                    <a:pt x="0" y="167"/>
                  </a:cubicBezTo>
                  <a:cubicBezTo>
                    <a:pt x="24" y="263"/>
                    <a:pt x="95" y="334"/>
                    <a:pt x="191" y="334"/>
                  </a:cubicBezTo>
                  <a:lnTo>
                    <a:pt x="786" y="334"/>
                  </a:lnTo>
                  <a:cubicBezTo>
                    <a:pt x="905" y="334"/>
                    <a:pt x="953" y="239"/>
                    <a:pt x="929" y="143"/>
                  </a:cubicBezTo>
                  <a:cubicBezTo>
                    <a:pt x="905" y="48"/>
                    <a:pt x="834" y="1"/>
                    <a:pt x="73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1494596" y="3068756"/>
              <a:ext cx="31802" cy="11148"/>
            </a:xfrm>
            <a:custGeom>
              <a:avLst/>
              <a:gdLst/>
              <a:ahLst/>
              <a:cxnLst/>
              <a:rect l="l" t="t" r="r" b="b"/>
              <a:pathLst>
                <a:path w="954" h="334" extrusionOk="0">
                  <a:moveTo>
                    <a:pt x="143" y="1"/>
                  </a:moveTo>
                  <a:cubicBezTo>
                    <a:pt x="48" y="1"/>
                    <a:pt x="0" y="96"/>
                    <a:pt x="0" y="167"/>
                  </a:cubicBezTo>
                  <a:cubicBezTo>
                    <a:pt x="24" y="263"/>
                    <a:pt x="72" y="334"/>
                    <a:pt x="167" y="334"/>
                  </a:cubicBezTo>
                  <a:lnTo>
                    <a:pt x="763" y="334"/>
                  </a:lnTo>
                  <a:cubicBezTo>
                    <a:pt x="858" y="334"/>
                    <a:pt x="953" y="239"/>
                    <a:pt x="929" y="143"/>
                  </a:cubicBezTo>
                  <a:cubicBezTo>
                    <a:pt x="882" y="48"/>
                    <a:pt x="834" y="1"/>
                    <a:pt x="73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1593034" y="3033777"/>
              <a:ext cx="30202" cy="11181"/>
            </a:xfrm>
            <a:custGeom>
              <a:avLst/>
              <a:gdLst/>
              <a:ahLst/>
              <a:cxnLst/>
              <a:rect l="l" t="t" r="r" b="b"/>
              <a:pathLst>
                <a:path w="906" h="335" extrusionOk="0">
                  <a:moveTo>
                    <a:pt x="167" y="1"/>
                  </a:moveTo>
                  <a:cubicBezTo>
                    <a:pt x="72" y="1"/>
                    <a:pt x="24" y="48"/>
                    <a:pt x="0" y="144"/>
                  </a:cubicBezTo>
                  <a:cubicBezTo>
                    <a:pt x="0" y="239"/>
                    <a:pt x="48" y="334"/>
                    <a:pt x="143" y="334"/>
                  </a:cubicBezTo>
                  <a:lnTo>
                    <a:pt x="739" y="334"/>
                  </a:lnTo>
                  <a:cubicBezTo>
                    <a:pt x="834" y="334"/>
                    <a:pt x="882" y="263"/>
                    <a:pt x="905" y="191"/>
                  </a:cubicBezTo>
                  <a:cubicBezTo>
                    <a:pt x="905" y="96"/>
                    <a:pt x="858" y="1"/>
                    <a:pt x="76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1593034" y="3068756"/>
              <a:ext cx="30202" cy="11148"/>
            </a:xfrm>
            <a:custGeom>
              <a:avLst/>
              <a:gdLst/>
              <a:ahLst/>
              <a:cxnLst/>
              <a:rect l="l" t="t" r="r" b="b"/>
              <a:pathLst>
                <a:path w="906" h="334" extrusionOk="0">
                  <a:moveTo>
                    <a:pt x="167" y="1"/>
                  </a:moveTo>
                  <a:cubicBezTo>
                    <a:pt x="72" y="1"/>
                    <a:pt x="24" y="48"/>
                    <a:pt x="0" y="143"/>
                  </a:cubicBezTo>
                  <a:cubicBezTo>
                    <a:pt x="0" y="239"/>
                    <a:pt x="48" y="334"/>
                    <a:pt x="143" y="334"/>
                  </a:cubicBezTo>
                  <a:lnTo>
                    <a:pt x="739" y="334"/>
                  </a:lnTo>
                  <a:cubicBezTo>
                    <a:pt x="834" y="334"/>
                    <a:pt x="882" y="263"/>
                    <a:pt x="905" y="167"/>
                  </a:cubicBezTo>
                  <a:cubicBezTo>
                    <a:pt x="905" y="96"/>
                    <a:pt x="858" y="1"/>
                    <a:pt x="76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1641470" y="3033777"/>
              <a:ext cx="31768" cy="11181"/>
            </a:xfrm>
            <a:custGeom>
              <a:avLst/>
              <a:gdLst/>
              <a:ahLst/>
              <a:cxnLst/>
              <a:rect l="l" t="t" r="r" b="b"/>
              <a:pathLst>
                <a:path w="953" h="335" extrusionOk="0">
                  <a:moveTo>
                    <a:pt x="167" y="1"/>
                  </a:moveTo>
                  <a:cubicBezTo>
                    <a:pt x="95" y="1"/>
                    <a:pt x="24" y="48"/>
                    <a:pt x="0" y="144"/>
                  </a:cubicBezTo>
                  <a:cubicBezTo>
                    <a:pt x="0" y="239"/>
                    <a:pt x="48" y="334"/>
                    <a:pt x="143" y="334"/>
                  </a:cubicBezTo>
                  <a:lnTo>
                    <a:pt x="738" y="334"/>
                  </a:lnTo>
                  <a:cubicBezTo>
                    <a:pt x="834" y="334"/>
                    <a:pt x="881" y="263"/>
                    <a:pt x="929" y="191"/>
                  </a:cubicBezTo>
                  <a:cubicBezTo>
                    <a:pt x="953" y="96"/>
                    <a:pt x="857" y="1"/>
                    <a:pt x="7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1641470" y="3068756"/>
              <a:ext cx="31768" cy="11148"/>
            </a:xfrm>
            <a:custGeom>
              <a:avLst/>
              <a:gdLst/>
              <a:ahLst/>
              <a:cxnLst/>
              <a:rect l="l" t="t" r="r" b="b"/>
              <a:pathLst>
                <a:path w="953" h="334" extrusionOk="0">
                  <a:moveTo>
                    <a:pt x="167" y="1"/>
                  </a:moveTo>
                  <a:cubicBezTo>
                    <a:pt x="95" y="1"/>
                    <a:pt x="24" y="48"/>
                    <a:pt x="0" y="143"/>
                  </a:cubicBezTo>
                  <a:cubicBezTo>
                    <a:pt x="0" y="239"/>
                    <a:pt x="48" y="334"/>
                    <a:pt x="143" y="334"/>
                  </a:cubicBezTo>
                  <a:lnTo>
                    <a:pt x="738" y="334"/>
                  </a:lnTo>
                  <a:cubicBezTo>
                    <a:pt x="834" y="334"/>
                    <a:pt x="881" y="263"/>
                    <a:pt x="929" y="167"/>
                  </a:cubicBezTo>
                  <a:cubicBezTo>
                    <a:pt x="953" y="96"/>
                    <a:pt x="857" y="1"/>
                    <a:pt x="7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1593034" y="3104537"/>
              <a:ext cx="30202" cy="11148"/>
            </a:xfrm>
            <a:custGeom>
              <a:avLst/>
              <a:gdLst/>
              <a:ahLst/>
              <a:cxnLst/>
              <a:rect l="l" t="t" r="r" b="b"/>
              <a:pathLst>
                <a:path w="906" h="334" extrusionOk="0">
                  <a:moveTo>
                    <a:pt x="167" y="0"/>
                  </a:moveTo>
                  <a:cubicBezTo>
                    <a:pt x="72" y="0"/>
                    <a:pt x="24" y="48"/>
                    <a:pt x="0" y="143"/>
                  </a:cubicBezTo>
                  <a:cubicBezTo>
                    <a:pt x="0" y="238"/>
                    <a:pt x="48" y="334"/>
                    <a:pt x="143" y="334"/>
                  </a:cubicBezTo>
                  <a:lnTo>
                    <a:pt x="739" y="334"/>
                  </a:lnTo>
                  <a:cubicBezTo>
                    <a:pt x="834" y="334"/>
                    <a:pt x="882" y="262"/>
                    <a:pt x="905" y="167"/>
                  </a:cubicBezTo>
                  <a:cubicBezTo>
                    <a:pt x="905" y="95"/>
                    <a:pt x="858" y="0"/>
                    <a:pt x="7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1641470" y="3104537"/>
              <a:ext cx="31768" cy="11148"/>
            </a:xfrm>
            <a:custGeom>
              <a:avLst/>
              <a:gdLst/>
              <a:ahLst/>
              <a:cxnLst/>
              <a:rect l="l" t="t" r="r" b="b"/>
              <a:pathLst>
                <a:path w="953" h="334" extrusionOk="0">
                  <a:moveTo>
                    <a:pt x="167" y="0"/>
                  </a:moveTo>
                  <a:cubicBezTo>
                    <a:pt x="95" y="0"/>
                    <a:pt x="24" y="48"/>
                    <a:pt x="0" y="143"/>
                  </a:cubicBezTo>
                  <a:cubicBezTo>
                    <a:pt x="0" y="238"/>
                    <a:pt x="48" y="334"/>
                    <a:pt x="143" y="334"/>
                  </a:cubicBezTo>
                  <a:lnTo>
                    <a:pt x="738" y="334"/>
                  </a:lnTo>
                  <a:cubicBezTo>
                    <a:pt x="834" y="334"/>
                    <a:pt x="881" y="262"/>
                    <a:pt x="929" y="167"/>
                  </a:cubicBezTo>
                  <a:cubicBezTo>
                    <a:pt x="953" y="95"/>
                    <a:pt x="857" y="0"/>
                    <a:pt x="76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1543032" y="3104537"/>
              <a:ext cx="31768" cy="11148"/>
            </a:xfrm>
            <a:custGeom>
              <a:avLst/>
              <a:gdLst/>
              <a:ahLst/>
              <a:cxnLst/>
              <a:rect l="l" t="t" r="r" b="b"/>
              <a:pathLst>
                <a:path w="953" h="334" extrusionOk="0">
                  <a:moveTo>
                    <a:pt x="191" y="0"/>
                  </a:moveTo>
                  <a:cubicBezTo>
                    <a:pt x="95" y="0"/>
                    <a:pt x="24" y="48"/>
                    <a:pt x="0" y="143"/>
                  </a:cubicBezTo>
                  <a:cubicBezTo>
                    <a:pt x="0" y="238"/>
                    <a:pt x="72" y="334"/>
                    <a:pt x="143" y="334"/>
                  </a:cubicBezTo>
                  <a:lnTo>
                    <a:pt x="738" y="334"/>
                  </a:lnTo>
                  <a:cubicBezTo>
                    <a:pt x="834" y="334"/>
                    <a:pt x="905" y="262"/>
                    <a:pt x="929" y="167"/>
                  </a:cubicBezTo>
                  <a:cubicBezTo>
                    <a:pt x="953" y="95"/>
                    <a:pt x="905" y="0"/>
                    <a:pt x="78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1689873" y="3033777"/>
              <a:ext cx="32602" cy="11181"/>
            </a:xfrm>
            <a:custGeom>
              <a:avLst/>
              <a:gdLst/>
              <a:ahLst/>
              <a:cxnLst/>
              <a:rect l="l" t="t" r="r" b="b"/>
              <a:pathLst>
                <a:path w="978" h="335" extrusionOk="0">
                  <a:moveTo>
                    <a:pt x="191" y="1"/>
                  </a:moveTo>
                  <a:cubicBezTo>
                    <a:pt x="96" y="1"/>
                    <a:pt x="1" y="96"/>
                    <a:pt x="25" y="191"/>
                  </a:cubicBezTo>
                  <a:cubicBezTo>
                    <a:pt x="25" y="263"/>
                    <a:pt x="120" y="334"/>
                    <a:pt x="215" y="334"/>
                  </a:cubicBezTo>
                  <a:lnTo>
                    <a:pt x="811" y="334"/>
                  </a:lnTo>
                  <a:cubicBezTo>
                    <a:pt x="906" y="334"/>
                    <a:pt x="953" y="263"/>
                    <a:pt x="977" y="191"/>
                  </a:cubicBezTo>
                  <a:cubicBezTo>
                    <a:pt x="977" y="96"/>
                    <a:pt x="930" y="1"/>
                    <a:pt x="83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1689873" y="3068756"/>
              <a:ext cx="31802" cy="11148"/>
            </a:xfrm>
            <a:custGeom>
              <a:avLst/>
              <a:gdLst/>
              <a:ahLst/>
              <a:cxnLst/>
              <a:rect l="l" t="t" r="r" b="b"/>
              <a:pathLst>
                <a:path w="954" h="334" extrusionOk="0">
                  <a:moveTo>
                    <a:pt x="191" y="1"/>
                  </a:moveTo>
                  <a:cubicBezTo>
                    <a:pt x="96" y="1"/>
                    <a:pt x="25" y="48"/>
                    <a:pt x="1" y="143"/>
                  </a:cubicBezTo>
                  <a:cubicBezTo>
                    <a:pt x="1" y="239"/>
                    <a:pt x="72" y="334"/>
                    <a:pt x="144" y="334"/>
                  </a:cubicBezTo>
                  <a:lnTo>
                    <a:pt x="739" y="334"/>
                  </a:lnTo>
                  <a:cubicBezTo>
                    <a:pt x="834" y="334"/>
                    <a:pt x="906" y="263"/>
                    <a:pt x="930" y="167"/>
                  </a:cubicBezTo>
                  <a:cubicBezTo>
                    <a:pt x="953" y="96"/>
                    <a:pt x="858" y="1"/>
                    <a:pt x="78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1689873" y="3104537"/>
              <a:ext cx="31802" cy="11148"/>
            </a:xfrm>
            <a:custGeom>
              <a:avLst/>
              <a:gdLst/>
              <a:ahLst/>
              <a:cxnLst/>
              <a:rect l="l" t="t" r="r" b="b"/>
              <a:pathLst>
                <a:path w="954" h="334" extrusionOk="0">
                  <a:moveTo>
                    <a:pt x="191" y="0"/>
                  </a:moveTo>
                  <a:cubicBezTo>
                    <a:pt x="96" y="0"/>
                    <a:pt x="25" y="48"/>
                    <a:pt x="1" y="143"/>
                  </a:cubicBezTo>
                  <a:cubicBezTo>
                    <a:pt x="1" y="238"/>
                    <a:pt x="72" y="334"/>
                    <a:pt x="144" y="334"/>
                  </a:cubicBezTo>
                  <a:lnTo>
                    <a:pt x="739" y="334"/>
                  </a:lnTo>
                  <a:cubicBezTo>
                    <a:pt x="834" y="334"/>
                    <a:pt x="906" y="262"/>
                    <a:pt x="930" y="167"/>
                  </a:cubicBezTo>
                  <a:cubicBezTo>
                    <a:pt x="953" y="95"/>
                    <a:pt x="858" y="0"/>
                    <a:pt x="78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1494596" y="3104537"/>
              <a:ext cx="31802" cy="11148"/>
            </a:xfrm>
            <a:custGeom>
              <a:avLst/>
              <a:gdLst/>
              <a:ahLst/>
              <a:cxnLst/>
              <a:rect l="l" t="t" r="r" b="b"/>
              <a:pathLst>
                <a:path w="954" h="334" extrusionOk="0">
                  <a:moveTo>
                    <a:pt x="167" y="0"/>
                  </a:moveTo>
                  <a:cubicBezTo>
                    <a:pt x="72" y="0"/>
                    <a:pt x="24" y="48"/>
                    <a:pt x="0" y="143"/>
                  </a:cubicBezTo>
                  <a:cubicBezTo>
                    <a:pt x="0" y="238"/>
                    <a:pt x="48" y="334"/>
                    <a:pt x="143" y="334"/>
                  </a:cubicBezTo>
                  <a:lnTo>
                    <a:pt x="739" y="334"/>
                  </a:lnTo>
                  <a:cubicBezTo>
                    <a:pt x="834" y="334"/>
                    <a:pt x="882" y="262"/>
                    <a:pt x="929" y="167"/>
                  </a:cubicBezTo>
                  <a:cubicBezTo>
                    <a:pt x="953" y="95"/>
                    <a:pt x="858" y="0"/>
                    <a:pt x="7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1543032" y="3068756"/>
              <a:ext cx="31768" cy="11148"/>
            </a:xfrm>
            <a:custGeom>
              <a:avLst/>
              <a:gdLst/>
              <a:ahLst/>
              <a:cxnLst/>
              <a:rect l="l" t="t" r="r" b="b"/>
              <a:pathLst>
                <a:path w="953" h="334" extrusionOk="0">
                  <a:moveTo>
                    <a:pt x="191" y="1"/>
                  </a:moveTo>
                  <a:cubicBezTo>
                    <a:pt x="95" y="1"/>
                    <a:pt x="24" y="48"/>
                    <a:pt x="0" y="143"/>
                  </a:cubicBezTo>
                  <a:cubicBezTo>
                    <a:pt x="0" y="239"/>
                    <a:pt x="72" y="334"/>
                    <a:pt x="143" y="334"/>
                  </a:cubicBezTo>
                  <a:lnTo>
                    <a:pt x="738" y="334"/>
                  </a:lnTo>
                  <a:cubicBezTo>
                    <a:pt x="834" y="334"/>
                    <a:pt x="905" y="263"/>
                    <a:pt x="929" y="167"/>
                  </a:cubicBezTo>
                  <a:cubicBezTo>
                    <a:pt x="953" y="96"/>
                    <a:pt x="905" y="1"/>
                    <a:pt x="78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1494596" y="3068756"/>
              <a:ext cx="31802" cy="11148"/>
            </a:xfrm>
            <a:custGeom>
              <a:avLst/>
              <a:gdLst/>
              <a:ahLst/>
              <a:cxnLst/>
              <a:rect l="l" t="t" r="r" b="b"/>
              <a:pathLst>
                <a:path w="954" h="334" extrusionOk="0">
                  <a:moveTo>
                    <a:pt x="167" y="1"/>
                  </a:moveTo>
                  <a:cubicBezTo>
                    <a:pt x="72" y="1"/>
                    <a:pt x="24" y="48"/>
                    <a:pt x="0" y="143"/>
                  </a:cubicBezTo>
                  <a:cubicBezTo>
                    <a:pt x="0" y="239"/>
                    <a:pt x="48" y="334"/>
                    <a:pt x="143" y="334"/>
                  </a:cubicBezTo>
                  <a:lnTo>
                    <a:pt x="739" y="334"/>
                  </a:lnTo>
                  <a:cubicBezTo>
                    <a:pt x="834" y="334"/>
                    <a:pt x="882" y="263"/>
                    <a:pt x="929" y="167"/>
                  </a:cubicBezTo>
                  <a:cubicBezTo>
                    <a:pt x="953" y="96"/>
                    <a:pt x="858" y="1"/>
                    <a:pt x="76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1507297" y="2897563"/>
              <a:ext cx="35768" cy="21362"/>
            </a:xfrm>
            <a:custGeom>
              <a:avLst/>
              <a:gdLst/>
              <a:ahLst/>
              <a:cxnLst/>
              <a:rect l="l" t="t" r="r" b="b"/>
              <a:pathLst>
                <a:path w="1073" h="640" extrusionOk="0">
                  <a:moveTo>
                    <a:pt x="891" y="1"/>
                  </a:moveTo>
                  <a:cubicBezTo>
                    <a:pt x="870" y="1"/>
                    <a:pt x="851" y="4"/>
                    <a:pt x="834" y="9"/>
                  </a:cubicBezTo>
                  <a:lnTo>
                    <a:pt x="120" y="343"/>
                  </a:lnTo>
                  <a:cubicBezTo>
                    <a:pt x="24" y="367"/>
                    <a:pt x="0" y="486"/>
                    <a:pt x="24" y="533"/>
                  </a:cubicBezTo>
                  <a:cubicBezTo>
                    <a:pt x="72" y="605"/>
                    <a:pt x="120" y="629"/>
                    <a:pt x="191" y="629"/>
                  </a:cubicBezTo>
                  <a:cubicBezTo>
                    <a:pt x="191" y="637"/>
                    <a:pt x="194" y="639"/>
                    <a:pt x="198" y="639"/>
                  </a:cubicBezTo>
                  <a:cubicBezTo>
                    <a:pt x="207" y="639"/>
                    <a:pt x="223" y="629"/>
                    <a:pt x="239" y="629"/>
                  </a:cubicBezTo>
                  <a:lnTo>
                    <a:pt x="953" y="295"/>
                  </a:lnTo>
                  <a:cubicBezTo>
                    <a:pt x="1048" y="271"/>
                    <a:pt x="1072" y="152"/>
                    <a:pt x="1048" y="105"/>
                  </a:cubicBezTo>
                  <a:cubicBezTo>
                    <a:pt x="1030" y="32"/>
                    <a:pt x="956" y="1"/>
                    <a:pt x="8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1516031" y="2925400"/>
              <a:ext cx="45269" cy="25767"/>
            </a:xfrm>
            <a:custGeom>
              <a:avLst/>
              <a:gdLst/>
              <a:ahLst/>
              <a:cxnLst/>
              <a:rect l="l" t="t" r="r" b="b"/>
              <a:pathLst>
                <a:path w="1358" h="772" extrusionOk="0">
                  <a:moveTo>
                    <a:pt x="1163" y="0"/>
                  </a:moveTo>
                  <a:cubicBezTo>
                    <a:pt x="1146" y="0"/>
                    <a:pt x="1131" y="3"/>
                    <a:pt x="1120" y="9"/>
                  </a:cubicBezTo>
                  <a:lnTo>
                    <a:pt x="167" y="461"/>
                  </a:lnTo>
                  <a:cubicBezTo>
                    <a:pt x="72" y="509"/>
                    <a:pt x="0" y="604"/>
                    <a:pt x="72" y="700"/>
                  </a:cubicBezTo>
                  <a:cubicBezTo>
                    <a:pt x="96" y="747"/>
                    <a:pt x="167" y="771"/>
                    <a:pt x="215" y="771"/>
                  </a:cubicBezTo>
                  <a:cubicBezTo>
                    <a:pt x="239" y="771"/>
                    <a:pt x="286" y="771"/>
                    <a:pt x="286" y="747"/>
                  </a:cubicBezTo>
                  <a:lnTo>
                    <a:pt x="1215" y="295"/>
                  </a:lnTo>
                  <a:cubicBezTo>
                    <a:pt x="1310" y="271"/>
                    <a:pt x="1358" y="152"/>
                    <a:pt x="1310" y="104"/>
                  </a:cubicBezTo>
                  <a:cubicBezTo>
                    <a:pt x="1292" y="31"/>
                    <a:pt x="1218" y="0"/>
                    <a:pt x="11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1427126" y="2797397"/>
              <a:ext cx="366785" cy="355637"/>
            </a:xfrm>
            <a:custGeom>
              <a:avLst/>
              <a:gdLst/>
              <a:ahLst/>
              <a:cxnLst/>
              <a:rect l="l" t="t" r="r" b="b"/>
              <a:pathLst>
                <a:path w="11003" h="10655" extrusionOk="0">
                  <a:moveTo>
                    <a:pt x="9502" y="1463"/>
                  </a:moveTo>
                  <a:lnTo>
                    <a:pt x="10383" y="1915"/>
                  </a:lnTo>
                  <a:lnTo>
                    <a:pt x="10240" y="2225"/>
                  </a:lnTo>
                  <a:lnTo>
                    <a:pt x="9336" y="1796"/>
                  </a:lnTo>
                  <a:lnTo>
                    <a:pt x="9502" y="1463"/>
                  </a:lnTo>
                  <a:close/>
                  <a:moveTo>
                    <a:pt x="7549" y="2367"/>
                  </a:moveTo>
                  <a:cubicBezTo>
                    <a:pt x="7526" y="2820"/>
                    <a:pt x="7311" y="3130"/>
                    <a:pt x="7026" y="3249"/>
                  </a:cubicBezTo>
                  <a:cubicBezTo>
                    <a:pt x="6930" y="3177"/>
                    <a:pt x="6811" y="3153"/>
                    <a:pt x="6716" y="3153"/>
                  </a:cubicBezTo>
                  <a:cubicBezTo>
                    <a:pt x="6811" y="2701"/>
                    <a:pt x="7073" y="2463"/>
                    <a:pt x="7549" y="2367"/>
                  </a:cubicBezTo>
                  <a:close/>
                  <a:moveTo>
                    <a:pt x="6430" y="3415"/>
                  </a:moveTo>
                  <a:cubicBezTo>
                    <a:pt x="6525" y="3415"/>
                    <a:pt x="6597" y="3415"/>
                    <a:pt x="6692" y="3463"/>
                  </a:cubicBezTo>
                  <a:cubicBezTo>
                    <a:pt x="6787" y="3487"/>
                    <a:pt x="6835" y="3511"/>
                    <a:pt x="6930" y="3534"/>
                  </a:cubicBezTo>
                  <a:cubicBezTo>
                    <a:pt x="7121" y="3630"/>
                    <a:pt x="7264" y="3773"/>
                    <a:pt x="7359" y="3963"/>
                  </a:cubicBezTo>
                  <a:cubicBezTo>
                    <a:pt x="7287" y="4058"/>
                    <a:pt x="7240" y="4130"/>
                    <a:pt x="7168" y="4249"/>
                  </a:cubicBezTo>
                  <a:lnTo>
                    <a:pt x="6883" y="4892"/>
                  </a:lnTo>
                  <a:lnTo>
                    <a:pt x="6049" y="4892"/>
                  </a:lnTo>
                  <a:lnTo>
                    <a:pt x="6001" y="3511"/>
                  </a:lnTo>
                  <a:cubicBezTo>
                    <a:pt x="6121" y="3463"/>
                    <a:pt x="6287" y="3415"/>
                    <a:pt x="6430" y="3415"/>
                  </a:cubicBezTo>
                  <a:close/>
                  <a:moveTo>
                    <a:pt x="9336" y="2129"/>
                  </a:moveTo>
                  <a:lnTo>
                    <a:pt x="9907" y="2415"/>
                  </a:lnTo>
                  <a:lnTo>
                    <a:pt x="9574" y="3082"/>
                  </a:lnTo>
                  <a:cubicBezTo>
                    <a:pt x="9216" y="3796"/>
                    <a:pt x="9312" y="4130"/>
                    <a:pt x="9336" y="4439"/>
                  </a:cubicBezTo>
                  <a:cubicBezTo>
                    <a:pt x="9383" y="4582"/>
                    <a:pt x="9407" y="4725"/>
                    <a:pt x="9336" y="4939"/>
                  </a:cubicBezTo>
                  <a:lnTo>
                    <a:pt x="7192" y="4939"/>
                  </a:lnTo>
                  <a:lnTo>
                    <a:pt x="7478" y="4439"/>
                  </a:lnTo>
                  <a:cubicBezTo>
                    <a:pt x="7526" y="4320"/>
                    <a:pt x="7597" y="4225"/>
                    <a:pt x="7645" y="4130"/>
                  </a:cubicBezTo>
                  <a:cubicBezTo>
                    <a:pt x="7788" y="3963"/>
                    <a:pt x="7954" y="3868"/>
                    <a:pt x="8097" y="3820"/>
                  </a:cubicBezTo>
                  <a:cubicBezTo>
                    <a:pt x="8359" y="3701"/>
                    <a:pt x="8669" y="3534"/>
                    <a:pt x="9026" y="2820"/>
                  </a:cubicBezTo>
                  <a:lnTo>
                    <a:pt x="9336" y="2129"/>
                  </a:lnTo>
                  <a:close/>
                  <a:moveTo>
                    <a:pt x="2459" y="1863"/>
                  </a:moveTo>
                  <a:cubicBezTo>
                    <a:pt x="2764" y="1863"/>
                    <a:pt x="3162" y="2106"/>
                    <a:pt x="3501" y="2558"/>
                  </a:cubicBezTo>
                  <a:cubicBezTo>
                    <a:pt x="4073" y="3249"/>
                    <a:pt x="4454" y="4058"/>
                    <a:pt x="4668" y="4963"/>
                  </a:cubicBezTo>
                  <a:lnTo>
                    <a:pt x="2501" y="4963"/>
                  </a:lnTo>
                  <a:cubicBezTo>
                    <a:pt x="2191" y="4416"/>
                    <a:pt x="2001" y="3868"/>
                    <a:pt x="1905" y="3296"/>
                  </a:cubicBezTo>
                  <a:cubicBezTo>
                    <a:pt x="1763" y="2582"/>
                    <a:pt x="1905" y="2058"/>
                    <a:pt x="2239" y="1915"/>
                  </a:cubicBezTo>
                  <a:cubicBezTo>
                    <a:pt x="2304" y="1880"/>
                    <a:pt x="2378" y="1863"/>
                    <a:pt x="2459" y="1863"/>
                  </a:cubicBezTo>
                  <a:close/>
                  <a:moveTo>
                    <a:pt x="1572" y="5273"/>
                  </a:moveTo>
                  <a:lnTo>
                    <a:pt x="1572" y="6035"/>
                  </a:lnTo>
                  <a:lnTo>
                    <a:pt x="405" y="6035"/>
                  </a:lnTo>
                  <a:lnTo>
                    <a:pt x="405" y="6011"/>
                  </a:lnTo>
                  <a:cubicBezTo>
                    <a:pt x="357" y="6011"/>
                    <a:pt x="286" y="5963"/>
                    <a:pt x="286" y="5892"/>
                  </a:cubicBezTo>
                  <a:lnTo>
                    <a:pt x="286" y="5392"/>
                  </a:lnTo>
                  <a:cubicBezTo>
                    <a:pt x="286" y="5320"/>
                    <a:pt x="357" y="5273"/>
                    <a:pt x="405" y="5273"/>
                  </a:cubicBezTo>
                  <a:close/>
                  <a:moveTo>
                    <a:pt x="7526" y="5249"/>
                  </a:moveTo>
                  <a:lnTo>
                    <a:pt x="1882" y="7630"/>
                  </a:lnTo>
                  <a:lnTo>
                    <a:pt x="1882" y="5249"/>
                  </a:lnTo>
                  <a:close/>
                  <a:moveTo>
                    <a:pt x="10598" y="5225"/>
                  </a:moveTo>
                  <a:cubicBezTo>
                    <a:pt x="10645" y="5225"/>
                    <a:pt x="10717" y="5297"/>
                    <a:pt x="10717" y="5344"/>
                  </a:cubicBezTo>
                  <a:lnTo>
                    <a:pt x="10717" y="5892"/>
                  </a:lnTo>
                  <a:lnTo>
                    <a:pt x="10693" y="5892"/>
                  </a:lnTo>
                  <a:cubicBezTo>
                    <a:pt x="10693" y="5940"/>
                    <a:pt x="10621" y="6011"/>
                    <a:pt x="10574" y="6011"/>
                  </a:cubicBezTo>
                  <a:lnTo>
                    <a:pt x="8907" y="6011"/>
                  </a:lnTo>
                  <a:cubicBezTo>
                    <a:pt x="8812" y="6011"/>
                    <a:pt x="8740" y="6059"/>
                    <a:pt x="8716" y="6154"/>
                  </a:cubicBezTo>
                  <a:cubicBezTo>
                    <a:pt x="8716" y="6249"/>
                    <a:pt x="8788" y="6344"/>
                    <a:pt x="8859" y="6344"/>
                  </a:cubicBezTo>
                  <a:lnTo>
                    <a:pt x="10145" y="6344"/>
                  </a:lnTo>
                  <a:lnTo>
                    <a:pt x="10145" y="8893"/>
                  </a:lnTo>
                  <a:cubicBezTo>
                    <a:pt x="10145" y="9702"/>
                    <a:pt x="9502" y="10321"/>
                    <a:pt x="8716" y="10321"/>
                  </a:cubicBezTo>
                  <a:lnTo>
                    <a:pt x="2239" y="10321"/>
                  </a:lnTo>
                  <a:cubicBezTo>
                    <a:pt x="1429" y="10321"/>
                    <a:pt x="786" y="9679"/>
                    <a:pt x="786" y="8893"/>
                  </a:cubicBezTo>
                  <a:lnTo>
                    <a:pt x="786" y="6344"/>
                  </a:lnTo>
                  <a:lnTo>
                    <a:pt x="1572" y="6344"/>
                  </a:lnTo>
                  <a:lnTo>
                    <a:pt x="1572" y="7869"/>
                  </a:lnTo>
                  <a:cubicBezTo>
                    <a:pt x="1572" y="7892"/>
                    <a:pt x="1572" y="7916"/>
                    <a:pt x="1596" y="7940"/>
                  </a:cubicBezTo>
                  <a:cubicBezTo>
                    <a:pt x="1620" y="7988"/>
                    <a:pt x="1691" y="8011"/>
                    <a:pt x="1715" y="8011"/>
                  </a:cubicBezTo>
                  <a:lnTo>
                    <a:pt x="1786" y="8011"/>
                  </a:lnTo>
                  <a:lnTo>
                    <a:pt x="5763" y="6344"/>
                  </a:lnTo>
                  <a:lnTo>
                    <a:pt x="8145" y="6344"/>
                  </a:lnTo>
                  <a:cubicBezTo>
                    <a:pt x="8240" y="6344"/>
                    <a:pt x="8288" y="6273"/>
                    <a:pt x="8335" y="6202"/>
                  </a:cubicBezTo>
                  <a:cubicBezTo>
                    <a:pt x="8335" y="6106"/>
                    <a:pt x="8264" y="6011"/>
                    <a:pt x="8169" y="6011"/>
                  </a:cubicBezTo>
                  <a:lnTo>
                    <a:pt x="6573" y="6011"/>
                  </a:lnTo>
                  <a:lnTo>
                    <a:pt x="8407" y="5225"/>
                  </a:lnTo>
                  <a:close/>
                  <a:moveTo>
                    <a:pt x="5320" y="0"/>
                  </a:moveTo>
                  <a:cubicBezTo>
                    <a:pt x="4963" y="0"/>
                    <a:pt x="4668" y="309"/>
                    <a:pt x="4668" y="677"/>
                  </a:cubicBezTo>
                  <a:lnTo>
                    <a:pt x="4668" y="1629"/>
                  </a:lnTo>
                  <a:cubicBezTo>
                    <a:pt x="4668" y="1725"/>
                    <a:pt x="4715" y="1796"/>
                    <a:pt x="4811" y="1820"/>
                  </a:cubicBezTo>
                  <a:cubicBezTo>
                    <a:pt x="4906" y="1820"/>
                    <a:pt x="5001" y="1748"/>
                    <a:pt x="5001" y="1677"/>
                  </a:cubicBezTo>
                  <a:lnTo>
                    <a:pt x="5001" y="724"/>
                  </a:lnTo>
                  <a:cubicBezTo>
                    <a:pt x="5001" y="532"/>
                    <a:pt x="5135" y="360"/>
                    <a:pt x="5334" y="360"/>
                  </a:cubicBezTo>
                  <a:cubicBezTo>
                    <a:pt x="5357" y="360"/>
                    <a:pt x="5381" y="362"/>
                    <a:pt x="5406" y="367"/>
                  </a:cubicBezTo>
                  <a:cubicBezTo>
                    <a:pt x="5597" y="391"/>
                    <a:pt x="5716" y="534"/>
                    <a:pt x="5716" y="724"/>
                  </a:cubicBezTo>
                  <a:lnTo>
                    <a:pt x="5716" y="3463"/>
                  </a:lnTo>
                  <a:lnTo>
                    <a:pt x="5716" y="4939"/>
                  </a:lnTo>
                  <a:lnTo>
                    <a:pt x="5025" y="4939"/>
                  </a:lnTo>
                  <a:lnTo>
                    <a:pt x="5025" y="2415"/>
                  </a:lnTo>
                  <a:cubicBezTo>
                    <a:pt x="5025" y="2320"/>
                    <a:pt x="4954" y="2272"/>
                    <a:pt x="4882" y="2225"/>
                  </a:cubicBezTo>
                  <a:cubicBezTo>
                    <a:pt x="4787" y="2225"/>
                    <a:pt x="4692" y="2296"/>
                    <a:pt x="4692" y="2391"/>
                  </a:cubicBezTo>
                  <a:lnTo>
                    <a:pt x="4692" y="3868"/>
                  </a:lnTo>
                  <a:cubicBezTo>
                    <a:pt x="4454" y="3296"/>
                    <a:pt x="4168" y="2796"/>
                    <a:pt x="3763" y="2320"/>
                  </a:cubicBezTo>
                  <a:cubicBezTo>
                    <a:pt x="3501" y="1986"/>
                    <a:pt x="3215" y="1748"/>
                    <a:pt x="2906" y="1605"/>
                  </a:cubicBezTo>
                  <a:cubicBezTo>
                    <a:pt x="2749" y="1540"/>
                    <a:pt x="2592" y="1503"/>
                    <a:pt x="2442" y="1503"/>
                  </a:cubicBezTo>
                  <a:cubicBezTo>
                    <a:pt x="2320" y="1503"/>
                    <a:pt x="2203" y="1528"/>
                    <a:pt x="2096" y="1582"/>
                  </a:cubicBezTo>
                  <a:cubicBezTo>
                    <a:pt x="1858" y="1701"/>
                    <a:pt x="1691" y="1915"/>
                    <a:pt x="1596" y="2225"/>
                  </a:cubicBezTo>
                  <a:cubicBezTo>
                    <a:pt x="1501" y="2534"/>
                    <a:pt x="1501" y="2915"/>
                    <a:pt x="1596" y="3368"/>
                  </a:cubicBezTo>
                  <a:cubicBezTo>
                    <a:pt x="1715" y="3939"/>
                    <a:pt x="1905" y="4439"/>
                    <a:pt x="2144" y="4939"/>
                  </a:cubicBezTo>
                  <a:lnTo>
                    <a:pt x="429" y="4939"/>
                  </a:lnTo>
                  <a:cubicBezTo>
                    <a:pt x="191" y="4939"/>
                    <a:pt x="0" y="5154"/>
                    <a:pt x="0" y="5392"/>
                  </a:cubicBezTo>
                  <a:lnTo>
                    <a:pt x="0" y="5892"/>
                  </a:lnTo>
                  <a:cubicBezTo>
                    <a:pt x="0" y="6130"/>
                    <a:pt x="191" y="6344"/>
                    <a:pt x="429" y="6344"/>
                  </a:cubicBezTo>
                  <a:lnTo>
                    <a:pt x="477" y="6344"/>
                  </a:lnTo>
                  <a:lnTo>
                    <a:pt x="477" y="8893"/>
                  </a:lnTo>
                  <a:cubicBezTo>
                    <a:pt x="477" y="9893"/>
                    <a:pt x="1262" y="10655"/>
                    <a:pt x="2239" y="10655"/>
                  </a:cubicBezTo>
                  <a:lnTo>
                    <a:pt x="8716" y="10655"/>
                  </a:lnTo>
                  <a:cubicBezTo>
                    <a:pt x="9693" y="10655"/>
                    <a:pt x="10479" y="9845"/>
                    <a:pt x="10479" y="8893"/>
                  </a:cubicBezTo>
                  <a:lnTo>
                    <a:pt x="10479" y="6344"/>
                  </a:lnTo>
                  <a:lnTo>
                    <a:pt x="10526" y="6344"/>
                  </a:lnTo>
                  <a:cubicBezTo>
                    <a:pt x="10764" y="6344"/>
                    <a:pt x="10979" y="6130"/>
                    <a:pt x="10979" y="5892"/>
                  </a:cubicBezTo>
                  <a:lnTo>
                    <a:pt x="10979" y="5392"/>
                  </a:lnTo>
                  <a:cubicBezTo>
                    <a:pt x="11003" y="5130"/>
                    <a:pt x="10812" y="4916"/>
                    <a:pt x="10526" y="4916"/>
                  </a:cubicBezTo>
                  <a:lnTo>
                    <a:pt x="9693" y="4916"/>
                  </a:lnTo>
                  <a:cubicBezTo>
                    <a:pt x="9717" y="4677"/>
                    <a:pt x="9693" y="4487"/>
                    <a:pt x="9669" y="4344"/>
                  </a:cubicBezTo>
                  <a:cubicBezTo>
                    <a:pt x="9621" y="4082"/>
                    <a:pt x="9574" y="3844"/>
                    <a:pt x="9883" y="3225"/>
                  </a:cubicBezTo>
                  <a:lnTo>
                    <a:pt x="10193" y="2534"/>
                  </a:lnTo>
                  <a:lnTo>
                    <a:pt x="10360" y="2534"/>
                  </a:lnTo>
                  <a:cubicBezTo>
                    <a:pt x="10407" y="2487"/>
                    <a:pt x="10479" y="2463"/>
                    <a:pt x="10502" y="2415"/>
                  </a:cubicBezTo>
                  <a:lnTo>
                    <a:pt x="10741" y="1939"/>
                  </a:lnTo>
                  <a:cubicBezTo>
                    <a:pt x="10788" y="1820"/>
                    <a:pt x="10741" y="1677"/>
                    <a:pt x="10621" y="1605"/>
                  </a:cubicBezTo>
                  <a:lnTo>
                    <a:pt x="9574" y="1105"/>
                  </a:lnTo>
                  <a:cubicBezTo>
                    <a:pt x="9550" y="1082"/>
                    <a:pt x="9520" y="1070"/>
                    <a:pt x="9490" y="1070"/>
                  </a:cubicBezTo>
                  <a:cubicBezTo>
                    <a:pt x="9461" y="1070"/>
                    <a:pt x="9431" y="1082"/>
                    <a:pt x="9407" y="1105"/>
                  </a:cubicBezTo>
                  <a:cubicBezTo>
                    <a:pt x="9336" y="1129"/>
                    <a:pt x="9288" y="1153"/>
                    <a:pt x="9240" y="1224"/>
                  </a:cubicBezTo>
                  <a:lnTo>
                    <a:pt x="9002" y="1701"/>
                  </a:lnTo>
                  <a:cubicBezTo>
                    <a:pt x="8978" y="1748"/>
                    <a:pt x="8978" y="1820"/>
                    <a:pt x="9002" y="1867"/>
                  </a:cubicBezTo>
                  <a:cubicBezTo>
                    <a:pt x="9002" y="1915"/>
                    <a:pt x="9050" y="1963"/>
                    <a:pt x="9074" y="1986"/>
                  </a:cubicBezTo>
                  <a:lnTo>
                    <a:pt x="8716" y="2677"/>
                  </a:lnTo>
                  <a:cubicBezTo>
                    <a:pt x="8407" y="3272"/>
                    <a:pt x="8169" y="3392"/>
                    <a:pt x="7930" y="3511"/>
                  </a:cubicBezTo>
                  <a:cubicBezTo>
                    <a:pt x="7811" y="3558"/>
                    <a:pt x="7692" y="3630"/>
                    <a:pt x="7549" y="3749"/>
                  </a:cubicBezTo>
                  <a:cubicBezTo>
                    <a:pt x="7502" y="3630"/>
                    <a:pt x="7407" y="3534"/>
                    <a:pt x="7311" y="3463"/>
                  </a:cubicBezTo>
                  <a:cubicBezTo>
                    <a:pt x="7668" y="3225"/>
                    <a:pt x="7883" y="2772"/>
                    <a:pt x="7883" y="2201"/>
                  </a:cubicBezTo>
                  <a:cubicBezTo>
                    <a:pt x="7883" y="2153"/>
                    <a:pt x="7859" y="2106"/>
                    <a:pt x="7811" y="2082"/>
                  </a:cubicBezTo>
                  <a:cubicBezTo>
                    <a:pt x="7795" y="2065"/>
                    <a:pt x="7766" y="2048"/>
                    <a:pt x="7734" y="2048"/>
                  </a:cubicBezTo>
                  <a:cubicBezTo>
                    <a:pt x="7720" y="2048"/>
                    <a:pt x="7706" y="2051"/>
                    <a:pt x="7692" y="2058"/>
                  </a:cubicBezTo>
                  <a:cubicBezTo>
                    <a:pt x="6930" y="2153"/>
                    <a:pt x="6502" y="2510"/>
                    <a:pt x="6383" y="3130"/>
                  </a:cubicBezTo>
                  <a:cubicBezTo>
                    <a:pt x="6263" y="3130"/>
                    <a:pt x="6144" y="3153"/>
                    <a:pt x="6025" y="3177"/>
                  </a:cubicBezTo>
                  <a:lnTo>
                    <a:pt x="6025" y="677"/>
                  </a:lnTo>
                  <a:cubicBezTo>
                    <a:pt x="6025" y="319"/>
                    <a:pt x="5787" y="34"/>
                    <a:pt x="5430" y="10"/>
                  </a:cubicBezTo>
                  <a:cubicBezTo>
                    <a:pt x="5393" y="3"/>
                    <a:pt x="5356" y="0"/>
                    <a:pt x="532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69"/>
          <p:cNvGrpSpPr/>
          <p:nvPr/>
        </p:nvGrpSpPr>
        <p:grpSpPr>
          <a:xfrm>
            <a:off x="6026886" y="2175673"/>
            <a:ext cx="369185" cy="252000"/>
            <a:chOff x="6038623" y="2241295"/>
            <a:chExt cx="369185" cy="252000"/>
          </a:xfrm>
        </p:grpSpPr>
        <p:sp>
          <p:nvSpPr>
            <p:cNvPr id="6887" name="Google Shape;6887;p69"/>
            <p:cNvSpPr/>
            <p:nvPr/>
          </p:nvSpPr>
          <p:spPr>
            <a:xfrm>
              <a:off x="6166430" y="2356547"/>
              <a:ext cx="109605" cy="62850"/>
            </a:xfrm>
            <a:custGeom>
              <a:avLst/>
              <a:gdLst/>
              <a:ahLst/>
              <a:cxnLst/>
              <a:rect l="l" t="t" r="r" b="b"/>
              <a:pathLst>
                <a:path w="3288" h="1883" extrusionOk="0">
                  <a:moveTo>
                    <a:pt x="2835" y="191"/>
                  </a:moveTo>
                  <a:lnTo>
                    <a:pt x="1644" y="1"/>
                  </a:lnTo>
                  <a:lnTo>
                    <a:pt x="453" y="191"/>
                  </a:lnTo>
                  <a:lnTo>
                    <a:pt x="1" y="739"/>
                  </a:lnTo>
                  <a:lnTo>
                    <a:pt x="239" y="1477"/>
                  </a:lnTo>
                  <a:lnTo>
                    <a:pt x="1668" y="1882"/>
                  </a:lnTo>
                  <a:lnTo>
                    <a:pt x="2978" y="1477"/>
                  </a:lnTo>
                  <a:lnTo>
                    <a:pt x="3287" y="85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6177564" y="2303310"/>
              <a:ext cx="84171" cy="42957"/>
            </a:xfrm>
            <a:custGeom>
              <a:avLst/>
              <a:gdLst/>
              <a:ahLst/>
              <a:cxnLst/>
              <a:rect l="l" t="t" r="r" b="b"/>
              <a:pathLst>
                <a:path w="2525" h="1287" extrusionOk="0">
                  <a:moveTo>
                    <a:pt x="2215" y="0"/>
                  </a:moveTo>
                  <a:lnTo>
                    <a:pt x="381" y="0"/>
                  </a:lnTo>
                  <a:lnTo>
                    <a:pt x="0" y="453"/>
                  </a:lnTo>
                  <a:lnTo>
                    <a:pt x="214" y="1001"/>
                  </a:lnTo>
                  <a:lnTo>
                    <a:pt x="1310" y="1286"/>
                  </a:lnTo>
                  <a:lnTo>
                    <a:pt x="2382" y="1001"/>
                  </a:lnTo>
                  <a:lnTo>
                    <a:pt x="2524" y="45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6181530" y="2337488"/>
              <a:ext cx="45269" cy="25467"/>
            </a:xfrm>
            <a:custGeom>
              <a:avLst/>
              <a:gdLst/>
              <a:ahLst/>
              <a:cxnLst/>
              <a:rect l="l" t="t" r="r" b="b"/>
              <a:pathLst>
                <a:path w="1358" h="763" extrusionOk="0">
                  <a:moveTo>
                    <a:pt x="1191" y="0"/>
                  </a:moveTo>
                  <a:lnTo>
                    <a:pt x="95" y="0"/>
                  </a:lnTo>
                  <a:lnTo>
                    <a:pt x="0" y="762"/>
                  </a:lnTo>
                  <a:lnTo>
                    <a:pt x="1143" y="762"/>
                  </a:lnTo>
                  <a:lnTo>
                    <a:pt x="1358" y="38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6221199" y="2337488"/>
              <a:ext cx="38135" cy="25467"/>
            </a:xfrm>
            <a:custGeom>
              <a:avLst/>
              <a:gdLst/>
              <a:ahLst/>
              <a:cxnLst/>
              <a:rect l="l" t="t" r="r" b="b"/>
              <a:pathLst>
                <a:path w="1144" h="763" extrusionOk="0">
                  <a:moveTo>
                    <a:pt x="1073" y="0"/>
                  </a:moveTo>
                  <a:lnTo>
                    <a:pt x="1" y="0"/>
                  </a:lnTo>
                  <a:lnTo>
                    <a:pt x="1" y="762"/>
                  </a:lnTo>
                  <a:lnTo>
                    <a:pt x="1144" y="762"/>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6148162" y="2241295"/>
              <a:ext cx="50869" cy="62049"/>
            </a:xfrm>
            <a:custGeom>
              <a:avLst/>
              <a:gdLst/>
              <a:ahLst/>
              <a:cxnLst/>
              <a:rect l="l" t="t" r="r" b="b"/>
              <a:pathLst>
                <a:path w="1526" h="1859" extrusionOk="0">
                  <a:moveTo>
                    <a:pt x="1430" y="882"/>
                  </a:moveTo>
                  <a:cubicBezTo>
                    <a:pt x="1525" y="239"/>
                    <a:pt x="596" y="1"/>
                    <a:pt x="311" y="477"/>
                  </a:cubicBezTo>
                  <a:lnTo>
                    <a:pt x="1" y="906"/>
                  </a:lnTo>
                  <a:cubicBezTo>
                    <a:pt x="406" y="1239"/>
                    <a:pt x="1144" y="1453"/>
                    <a:pt x="1263" y="1858"/>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6242634" y="2241295"/>
              <a:ext cx="51636" cy="62049"/>
            </a:xfrm>
            <a:custGeom>
              <a:avLst/>
              <a:gdLst/>
              <a:ahLst/>
              <a:cxnLst/>
              <a:rect l="l" t="t" r="r" b="b"/>
              <a:pathLst>
                <a:path w="1549" h="1859" extrusionOk="0">
                  <a:moveTo>
                    <a:pt x="1239" y="477"/>
                  </a:moveTo>
                  <a:cubicBezTo>
                    <a:pt x="930" y="1"/>
                    <a:pt x="1" y="239"/>
                    <a:pt x="120" y="882"/>
                  </a:cubicBezTo>
                  <a:lnTo>
                    <a:pt x="310" y="1858"/>
                  </a:lnTo>
                  <a:cubicBezTo>
                    <a:pt x="263" y="1096"/>
                    <a:pt x="977" y="739"/>
                    <a:pt x="1549" y="90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6165630" y="2405846"/>
              <a:ext cx="117539" cy="39786"/>
            </a:xfrm>
            <a:custGeom>
              <a:avLst/>
              <a:gdLst/>
              <a:ahLst/>
              <a:cxnLst/>
              <a:rect l="l" t="t" r="r" b="b"/>
              <a:pathLst>
                <a:path w="3526" h="1192" extrusionOk="0">
                  <a:moveTo>
                    <a:pt x="3025" y="0"/>
                  </a:moveTo>
                  <a:lnTo>
                    <a:pt x="263" y="0"/>
                  </a:lnTo>
                  <a:lnTo>
                    <a:pt x="25" y="620"/>
                  </a:lnTo>
                  <a:cubicBezTo>
                    <a:pt x="1" y="786"/>
                    <a:pt x="120" y="1072"/>
                    <a:pt x="49" y="1191"/>
                  </a:cubicBezTo>
                  <a:lnTo>
                    <a:pt x="3240" y="1191"/>
                  </a:lnTo>
                  <a:cubicBezTo>
                    <a:pt x="3525" y="715"/>
                    <a:pt x="3383" y="239"/>
                    <a:pt x="3025"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6250601" y="2265961"/>
              <a:ext cx="133373" cy="163750"/>
            </a:xfrm>
            <a:custGeom>
              <a:avLst/>
              <a:gdLst/>
              <a:ahLst/>
              <a:cxnLst/>
              <a:rect l="l" t="t" r="r" b="b"/>
              <a:pathLst>
                <a:path w="4001" h="4906" extrusionOk="0">
                  <a:moveTo>
                    <a:pt x="4001" y="3406"/>
                  </a:moveTo>
                  <a:lnTo>
                    <a:pt x="1786" y="524"/>
                  </a:lnTo>
                  <a:cubicBezTo>
                    <a:pt x="1667" y="357"/>
                    <a:pt x="1500" y="238"/>
                    <a:pt x="1286" y="167"/>
                  </a:cubicBezTo>
                  <a:cubicBezTo>
                    <a:pt x="714" y="0"/>
                    <a:pt x="0" y="357"/>
                    <a:pt x="24" y="1119"/>
                  </a:cubicBezTo>
                  <a:lnTo>
                    <a:pt x="167" y="2120"/>
                  </a:lnTo>
                  <a:lnTo>
                    <a:pt x="286" y="2882"/>
                  </a:lnTo>
                  <a:lnTo>
                    <a:pt x="476" y="4168"/>
                  </a:lnTo>
                  <a:lnTo>
                    <a:pt x="595" y="4906"/>
                  </a:lnTo>
                  <a:cubicBezTo>
                    <a:pt x="595" y="4811"/>
                    <a:pt x="572" y="4739"/>
                    <a:pt x="572" y="4668"/>
                  </a:cubicBezTo>
                  <a:cubicBezTo>
                    <a:pt x="572" y="3596"/>
                    <a:pt x="1429" y="2739"/>
                    <a:pt x="2501" y="2739"/>
                  </a:cubicBezTo>
                  <a:cubicBezTo>
                    <a:pt x="3096" y="2739"/>
                    <a:pt x="3644" y="3001"/>
                    <a:pt x="4001" y="340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6262501" y="2269131"/>
              <a:ext cx="121473" cy="110513"/>
            </a:xfrm>
            <a:custGeom>
              <a:avLst/>
              <a:gdLst/>
              <a:ahLst/>
              <a:cxnLst/>
              <a:rect l="l" t="t" r="r" b="b"/>
              <a:pathLst>
                <a:path w="3644" h="3311" extrusionOk="0">
                  <a:moveTo>
                    <a:pt x="3644" y="3311"/>
                  </a:moveTo>
                  <a:lnTo>
                    <a:pt x="1429" y="429"/>
                  </a:lnTo>
                  <a:cubicBezTo>
                    <a:pt x="1310" y="262"/>
                    <a:pt x="1143" y="143"/>
                    <a:pt x="929" y="72"/>
                  </a:cubicBezTo>
                  <a:cubicBezTo>
                    <a:pt x="596" y="0"/>
                    <a:pt x="262" y="48"/>
                    <a:pt x="0" y="238"/>
                  </a:cubicBezTo>
                  <a:cubicBezTo>
                    <a:pt x="334" y="238"/>
                    <a:pt x="619" y="358"/>
                    <a:pt x="810" y="548"/>
                  </a:cubicBezTo>
                  <a:lnTo>
                    <a:pt x="2263" y="2620"/>
                  </a:lnTo>
                  <a:cubicBezTo>
                    <a:pt x="2834" y="2691"/>
                    <a:pt x="3310" y="2929"/>
                    <a:pt x="3644" y="331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6270435" y="2358149"/>
              <a:ext cx="130207" cy="129605"/>
            </a:xfrm>
            <a:custGeom>
              <a:avLst/>
              <a:gdLst/>
              <a:ahLst/>
              <a:cxnLst/>
              <a:rect l="l" t="t" r="r" b="b"/>
              <a:pathLst>
                <a:path w="3906" h="3883" extrusionOk="0">
                  <a:moveTo>
                    <a:pt x="3406" y="644"/>
                  </a:moveTo>
                  <a:cubicBezTo>
                    <a:pt x="3025" y="239"/>
                    <a:pt x="2501" y="1"/>
                    <a:pt x="1929" y="1"/>
                  </a:cubicBezTo>
                  <a:cubicBezTo>
                    <a:pt x="858" y="1"/>
                    <a:pt x="0" y="858"/>
                    <a:pt x="0" y="1929"/>
                  </a:cubicBezTo>
                  <a:cubicBezTo>
                    <a:pt x="0" y="2025"/>
                    <a:pt x="0" y="2120"/>
                    <a:pt x="24" y="2168"/>
                  </a:cubicBezTo>
                  <a:lnTo>
                    <a:pt x="24" y="2168"/>
                  </a:lnTo>
                  <a:cubicBezTo>
                    <a:pt x="72" y="2334"/>
                    <a:pt x="96" y="2477"/>
                    <a:pt x="143" y="2596"/>
                  </a:cubicBezTo>
                  <a:cubicBezTo>
                    <a:pt x="405" y="3335"/>
                    <a:pt x="1167" y="3882"/>
                    <a:pt x="2001" y="3882"/>
                  </a:cubicBezTo>
                  <a:cubicBezTo>
                    <a:pt x="3049" y="3835"/>
                    <a:pt x="3906" y="3001"/>
                    <a:pt x="3906" y="1929"/>
                  </a:cubicBezTo>
                  <a:cubicBezTo>
                    <a:pt x="3906" y="1525"/>
                    <a:pt x="3787" y="1144"/>
                    <a:pt x="3573" y="83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6297436" y="2385185"/>
              <a:ext cx="75437" cy="75533"/>
            </a:xfrm>
            <a:custGeom>
              <a:avLst/>
              <a:gdLst/>
              <a:ahLst/>
              <a:cxnLst/>
              <a:rect l="l" t="t" r="r" b="b"/>
              <a:pathLst>
                <a:path w="2263" h="2263" extrusionOk="0">
                  <a:moveTo>
                    <a:pt x="2262" y="1119"/>
                  </a:moveTo>
                  <a:cubicBezTo>
                    <a:pt x="2262" y="500"/>
                    <a:pt x="1762" y="0"/>
                    <a:pt x="1119" y="0"/>
                  </a:cubicBezTo>
                  <a:cubicBezTo>
                    <a:pt x="500" y="0"/>
                    <a:pt x="0" y="500"/>
                    <a:pt x="0" y="1119"/>
                  </a:cubicBezTo>
                  <a:cubicBezTo>
                    <a:pt x="0" y="1762"/>
                    <a:pt x="500" y="2263"/>
                    <a:pt x="1119" y="2263"/>
                  </a:cubicBezTo>
                  <a:cubicBezTo>
                    <a:pt x="1762" y="2263"/>
                    <a:pt x="2262" y="1762"/>
                    <a:pt x="2262" y="1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6323604" y="2358149"/>
              <a:ext cx="76270" cy="131174"/>
            </a:xfrm>
            <a:custGeom>
              <a:avLst/>
              <a:gdLst/>
              <a:ahLst/>
              <a:cxnLst/>
              <a:rect l="l" t="t" r="r" b="b"/>
              <a:pathLst>
                <a:path w="2288" h="3930" extrusionOk="0">
                  <a:moveTo>
                    <a:pt x="2287" y="1929"/>
                  </a:moveTo>
                  <a:cubicBezTo>
                    <a:pt x="2287" y="1548"/>
                    <a:pt x="2168" y="1167"/>
                    <a:pt x="1954" y="858"/>
                  </a:cubicBezTo>
                  <a:lnTo>
                    <a:pt x="1811" y="644"/>
                  </a:lnTo>
                  <a:cubicBezTo>
                    <a:pt x="1430" y="239"/>
                    <a:pt x="906" y="1"/>
                    <a:pt x="334" y="1"/>
                  </a:cubicBezTo>
                  <a:cubicBezTo>
                    <a:pt x="263" y="1"/>
                    <a:pt x="120" y="1"/>
                    <a:pt x="49" y="24"/>
                  </a:cubicBezTo>
                  <a:cubicBezTo>
                    <a:pt x="525" y="96"/>
                    <a:pt x="906" y="334"/>
                    <a:pt x="1216" y="691"/>
                  </a:cubicBezTo>
                  <a:lnTo>
                    <a:pt x="1358" y="905"/>
                  </a:lnTo>
                  <a:cubicBezTo>
                    <a:pt x="1573" y="1191"/>
                    <a:pt x="1692" y="1572"/>
                    <a:pt x="1692" y="1977"/>
                  </a:cubicBezTo>
                  <a:cubicBezTo>
                    <a:pt x="1692" y="2954"/>
                    <a:pt x="977" y="3763"/>
                    <a:pt x="1" y="3906"/>
                  </a:cubicBezTo>
                  <a:cubicBezTo>
                    <a:pt x="96" y="3906"/>
                    <a:pt x="191" y="3930"/>
                    <a:pt x="311" y="3930"/>
                  </a:cubicBezTo>
                  <a:cubicBezTo>
                    <a:pt x="1406" y="3882"/>
                    <a:pt x="2287" y="3001"/>
                    <a:pt x="2287" y="19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6322838" y="2385185"/>
              <a:ext cx="50036" cy="75533"/>
            </a:xfrm>
            <a:custGeom>
              <a:avLst/>
              <a:gdLst/>
              <a:ahLst/>
              <a:cxnLst/>
              <a:rect l="l" t="t" r="r" b="b"/>
              <a:pathLst>
                <a:path w="1501" h="2263" extrusionOk="0">
                  <a:moveTo>
                    <a:pt x="1500" y="1119"/>
                  </a:moveTo>
                  <a:cubicBezTo>
                    <a:pt x="1500" y="500"/>
                    <a:pt x="1000" y="0"/>
                    <a:pt x="357" y="0"/>
                  </a:cubicBezTo>
                  <a:cubicBezTo>
                    <a:pt x="238" y="0"/>
                    <a:pt x="119" y="24"/>
                    <a:pt x="0" y="48"/>
                  </a:cubicBezTo>
                  <a:cubicBezTo>
                    <a:pt x="453" y="191"/>
                    <a:pt x="786" y="619"/>
                    <a:pt x="786" y="1119"/>
                  </a:cubicBezTo>
                  <a:cubicBezTo>
                    <a:pt x="786" y="1643"/>
                    <a:pt x="453" y="2048"/>
                    <a:pt x="0" y="2191"/>
                  </a:cubicBezTo>
                  <a:cubicBezTo>
                    <a:pt x="119" y="2239"/>
                    <a:pt x="238" y="2263"/>
                    <a:pt x="357" y="2263"/>
                  </a:cubicBezTo>
                  <a:cubicBezTo>
                    <a:pt x="1000" y="2263"/>
                    <a:pt x="1500" y="1762"/>
                    <a:pt x="1500" y="1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6058458" y="2265961"/>
              <a:ext cx="132607" cy="164551"/>
            </a:xfrm>
            <a:custGeom>
              <a:avLst/>
              <a:gdLst/>
              <a:ahLst/>
              <a:cxnLst/>
              <a:rect l="l" t="t" r="r" b="b"/>
              <a:pathLst>
                <a:path w="3978" h="4930" extrusionOk="0">
                  <a:moveTo>
                    <a:pt x="2692" y="167"/>
                  </a:moveTo>
                  <a:cubicBezTo>
                    <a:pt x="2525" y="238"/>
                    <a:pt x="2335" y="357"/>
                    <a:pt x="2192" y="524"/>
                  </a:cubicBezTo>
                  <a:lnTo>
                    <a:pt x="1" y="3406"/>
                  </a:lnTo>
                  <a:cubicBezTo>
                    <a:pt x="763" y="3834"/>
                    <a:pt x="3097" y="4334"/>
                    <a:pt x="3406" y="4691"/>
                  </a:cubicBezTo>
                  <a:cubicBezTo>
                    <a:pt x="3478" y="4763"/>
                    <a:pt x="3406" y="4882"/>
                    <a:pt x="3383" y="4930"/>
                  </a:cubicBezTo>
                  <a:lnTo>
                    <a:pt x="3502" y="4191"/>
                  </a:lnTo>
                  <a:lnTo>
                    <a:pt x="3692" y="2905"/>
                  </a:lnTo>
                  <a:lnTo>
                    <a:pt x="3787" y="2143"/>
                  </a:lnTo>
                  <a:lnTo>
                    <a:pt x="3954" y="1143"/>
                  </a:lnTo>
                  <a:cubicBezTo>
                    <a:pt x="3978" y="357"/>
                    <a:pt x="3264" y="0"/>
                    <a:pt x="2692" y="1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6155329" y="2271501"/>
              <a:ext cx="35735" cy="159010"/>
            </a:xfrm>
            <a:custGeom>
              <a:avLst/>
              <a:gdLst/>
              <a:ahLst/>
              <a:cxnLst/>
              <a:rect l="l" t="t" r="r" b="b"/>
              <a:pathLst>
                <a:path w="1072" h="4764" extrusionOk="0">
                  <a:moveTo>
                    <a:pt x="0" y="3216"/>
                  </a:moveTo>
                  <a:cubicBezTo>
                    <a:pt x="286" y="3573"/>
                    <a:pt x="500" y="4025"/>
                    <a:pt x="500" y="4525"/>
                  </a:cubicBezTo>
                  <a:cubicBezTo>
                    <a:pt x="500" y="4621"/>
                    <a:pt x="500" y="4716"/>
                    <a:pt x="477" y="4764"/>
                  </a:cubicBezTo>
                  <a:lnTo>
                    <a:pt x="596" y="4025"/>
                  </a:lnTo>
                  <a:lnTo>
                    <a:pt x="786" y="2739"/>
                  </a:lnTo>
                  <a:lnTo>
                    <a:pt x="881" y="1977"/>
                  </a:lnTo>
                  <a:lnTo>
                    <a:pt x="1048" y="977"/>
                  </a:lnTo>
                  <a:cubicBezTo>
                    <a:pt x="1072" y="382"/>
                    <a:pt x="667" y="25"/>
                    <a:pt x="215" y="1"/>
                  </a:cubicBezTo>
                  <a:cubicBezTo>
                    <a:pt x="500" y="96"/>
                    <a:pt x="572" y="429"/>
                    <a:pt x="548" y="69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6043390" y="2358149"/>
              <a:ext cx="128640" cy="129605"/>
            </a:xfrm>
            <a:custGeom>
              <a:avLst/>
              <a:gdLst/>
              <a:ahLst/>
              <a:cxnLst/>
              <a:rect l="l" t="t" r="r" b="b"/>
              <a:pathLst>
                <a:path w="3859" h="3883" extrusionOk="0">
                  <a:moveTo>
                    <a:pt x="3858" y="1929"/>
                  </a:moveTo>
                  <a:cubicBezTo>
                    <a:pt x="3858" y="858"/>
                    <a:pt x="3001" y="1"/>
                    <a:pt x="1929" y="1"/>
                  </a:cubicBezTo>
                  <a:cubicBezTo>
                    <a:pt x="1334" y="1"/>
                    <a:pt x="834" y="262"/>
                    <a:pt x="477" y="644"/>
                  </a:cubicBezTo>
                  <a:lnTo>
                    <a:pt x="334" y="858"/>
                  </a:lnTo>
                  <a:cubicBezTo>
                    <a:pt x="120" y="1167"/>
                    <a:pt x="0" y="1548"/>
                    <a:pt x="0" y="1929"/>
                  </a:cubicBezTo>
                  <a:cubicBezTo>
                    <a:pt x="0" y="3001"/>
                    <a:pt x="858" y="3882"/>
                    <a:pt x="1929" y="3882"/>
                  </a:cubicBezTo>
                  <a:cubicBezTo>
                    <a:pt x="2763" y="3882"/>
                    <a:pt x="3477" y="3335"/>
                    <a:pt x="3739" y="2596"/>
                  </a:cubicBezTo>
                  <a:cubicBezTo>
                    <a:pt x="3811" y="2430"/>
                    <a:pt x="3858" y="2334"/>
                    <a:pt x="3858" y="2168"/>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6070392" y="2385185"/>
              <a:ext cx="74637" cy="75533"/>
            </a:xfrm>
            <a:custGeom>
              <a:avLst/>
              <a:gdLst/>
              <a:ahLst/>
              <a:cxnLst/>
              <a:rect l="l" t="t" r="r" b="b"/>
              <a:pathLst>
                <a:path w="2239" h="2263" extrusionOk="0">
                  <a:moveTo>
                    <a:pt x="2239" y="1119"/>
                  </a:moveTo>
                  <a:cubicBezTo>
                    <a:pt x="2239" y="500"/>
                    <a:pt x="1739" y="0"/>
                    <a:pt x="1119" y="0"/>
                  </a:cubicBezTo>
                  <a:cubicBezTo>
                    <a:pt x="500" y="0"/>
                    <a:pt x="0" y="500"/>
                    <a:pt x="0" y="1119"/>
                  </a:cubicBezTo>
                  <a:cubicBezTo>
                    <a:pt x="0" y="1762"/>
                    <a:pt x="500" y="2263"/>
                    <a:pt x="1119" y="2263"/>
                  </a:cubicBezTo>
                  <a:cubicBezTo>
                    <a:pt x="1739" y="2263"/>
                    <a:pt x="2239" y="1762"/>
                    <a:pt x="2239" y="1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6096593" y="2358149"/>
              <a:ext cx="75437" cy="131174"/>
            </a:xfrm>
            <a:custGeom>
              <a:avLst/>
              <a:gdLst/>
              <a:ahLst/>
              <a:cxnLst/>
              <a:rect l="l" t="t" r="r" b="b"/>
              <a:pathLst>
                <a:path w="2263" h="3930" extrusionOk="0">
                  <a:moveTo>
                    <a:pt x="2262" y="1929"/>
                  </a:moveTo>
                  <a:cubicBezTo>
                    <a:pt x="2262" y="1548"/>
                    <a:pt x="2143" y="1167"/>
                    <a:pt x="1953" y="858"/>
                  </a:cubicBezTo>
                  <a:lnTo>
                    <a:pt x="1786" y="644"/>
                  </a:lnTo>
                  <a:cubicBezTo>
                    <a:pt x="1429" y="239"/>
                    <a:pt x="905" y="1"/>
                    <a:pt x="333" y="1"/>
                  </a:cubicBezTo>
                  <a:cubicBezTo>
                    <a:pt x="238" y="1"/>
                    <a:pt x="119" y="1"/>
                    <a:pt x="48" y="24"/>
                  </a:cubicBezTo>
                  <a:cubicBezTo>
                    <a:pt x="524" y="96"/>
                    <a:pt x="929" y="334"/>
                    <a:pt x="1191" y="691"/>
                  </a:cubicBezTo>
                  <a:lnTo>
                    <a:pt x="1357" y="905"/>
                  </a:lnTo>
                  <a:cubicBezTo>
                    <a:pt x="1548" y="1191"/>
                    <a:pt x="1667" y="1572"/>
                    <a:pt x="1667" y="1977"/>
                  </a:cubicBezTo>
                  <a:cubicBezTo>
                    <a:pt x="1667" y="2954"/>
                    <a:pt x="953" y="3763"/>
                    <a:pt x="0" y="3906"/>
                  </a:cubicBezTo>
                  <a:cubicBezTo>
                    <a:pt x="95" y="3906"/>
                    <a:pt x="191" y="3930"/>
                    <a:pt x="310" y="3930"/>
                  </a:cubicBezTo>
                  <a:cubicBezTo>
                    <a:pt x="1405" y="3882"/>
                    <a:pt x="2262" y="3001"/>
                    <a:pt x="2262" y="19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6095793" y="2385185"/>
              <a:ext cx="49236" cy="75533"/>
            </a:xfrm>
            <a:custGeom>
              <a:avLst/>
              <a:gdLst/>
              <a:ahLst/>
              <a:cxnLst/>
              <a:rect l="l" t="t" r="r" b="b"/>
              <a:pathLst>
                <a:path w="1477" h="2263" extrusionOk="0">
                  <a:moveTo>
                    <a:pt x="1477" y="1119"/>
                  </a:moveTo>
                  <a:cubicBezTo>
                    <a:pt x="1477" y="500"/>
                    <a:pt x="977" y="0"/>
                    <a:pt x="357" y="0"/>
                  </a:cubicBezTo>
                  <a:cubicBezTo>
                    <a:pt x="238" y="0"/>
                    <a:pt x="119" y="24"/>
                    <a:pt x="0" y="48"/>
                  </a:cubicBezTo>
                  <a:cubicBezTo>
                    <a:pt x="453" y="191"/>
                    <a:pt x="786" y="619"/>
                    <a:pt x="786" y="1119"/>
                  </a:cubicBezTo>
                  <a:cubicBezTo>
                    <a:pt x="786" y="1643"/>
                    <a:pt x="453" y="2048"/>
                    <a:pt x="0" y="2191"/>
                  </a:cubicBezTo>
                  <a:cubicBezTo>
                    <a:pt x="119" y="2239"/>
                    <a:pt x="238" y="2263"/>
                    <a:pt x="357" y="2263"/>
                  </a:cubicBezTo>
                  <a:cubicBezTo>
                    <a:pt x="977" y="2263"/>
                    <a:pt x="1477" y="1762"/>
                    <a:pt x="1477" y="1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6182297" y="2250840"/>
              <a:ext cx="15134" cy="52503"/>
            </a:xfrm>
            <a:custGeom>
              <a:avLst/>
              <a:gdLst/>
              <a:ahLst/>
              <a:cxnLst/>
              <a:rect l="l" t="t" r="r" b="b"/>
              <a:pathLst>
                <a:path w="454" h="1573" extrusionOk="0">
                  <a:moveTo>
                    <a:pt x="406" y="596"/>
                  </a:moveTo>
                  <a:cubicBezTo>
                    <a:pt x="453" y="310"/>
                    <a:pt x="287" y="96"/>
                    <a:pt x="72" y="1"/>
                  </a:cubicBezTo>
                  <a:cubicBezTo>
                    <a:pt x="120" y="96"/>
                    <a:pt x="120" y="191"/>
                    <a:pt x="120" y="263"/>
                  </a:cubicBezTo>
                  <a:lnTo>
                    <a:pt x="1" y="906"/>
                  </a:lnTo>
                  <a:cubicBezTo>
                    <a:pt x="144" y="1072"/>
                    <a:pt x="239" y="1287"/>
                    <a:pt x="239" y="15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6252167" y="2246068"/>
              <a:ext cx="41335" cy="25467"/>
            </a:xfrm>
            <a:custGeom>
              <a:avLst/>
              <a:gdLst/>
              <a:ahLst/>
              <a:cxnLst/>
              <a:rect l="l" t="t" r="r" b="b"/>
              <a:pathLst>
                <a:path w="1240" h="763" extrusionOk="0">
                  <a:moveTo>
                    <a:pt x="953" y="334"/>
                  </a:moveTo>
                  <a:cubicBezTo>
                    <a:pt x="763" y="1"/>
                    <a:pt x="310" y="1"/>
                    <a:pt x="1" y="215"/>
                  </a:cubicBezTo>
                  <a:cubicBezTo>
                    <a:pt x="191" y="215"/>
                    <a:pt x="406" y="286"/>
                    <a:pt x="477" y="477"/>
                  </a:cubicBezTo>
                  <a:lnTo>
                    <a:pt x="667" y="739"/>
                  </a:lnTo>
                  <a:cubicBezTo>
                    <a:pt x="858" y="691"/>
                    <a:pt x="1049" y="715"/>
                    <a:pt x="1239" y="76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6063225" y="2378810"/>
              <a:ext cx="87371" cy="87482"/>
            </a:xfrm>
            <a:custGeom>
              <a:avLst/>
              <a:gdLst/>
              <a:ahLst/>
              <a:cxnLst/>
              <a:rect l="l" t="t" r="r" b="b"/>
              <a:pathLst>
                <a:path w="2621" h="2621" extrusionOk="0">
                  <a:moveTo>
                    <a:pt x="1311" y="334"/>
                  </a:moveTo>
                  <a:cubicBezTo>
                    <a:pt x="1835" y="334"/>
                    <a:pt x="2287" y="787"/>
                    <a:pt x="2287" y="1310"/>
                  </a:cubicBezTo>
                  <a:cubicBezTo>
                    <a:pt x="2287" y="1858"/>
                    <a:pt x="1858" y="2311"/>
                    <a:pt x="1311" y="2311"/>
                  </a:cubicBezTo>
                  <a:cubicBezTo>
                    <a:pt x="763" y="2311"/>
                    <a:pt x="334" y="1858"/>
                    <a:pt x="334" y="1310"/>
                  </a:cubicBezTo>
                  <a:cubicBezTo>
                    <a:pt x="334" y="787"/>
                    <a:pt x="763" y="334"/>
                    <a:pt x="1311" y="334"/>
                  </a:cubicBezTo>
                  <a:close/>
                  <a:moveTo>
                    <a:pt x="1311" y="1"/>
                  </a:moveTo>
                  <a:cubicBezTo>
                    <a:pt x="596" y="1"/>
                    <a:pt x="1" y="596"/>
                    <a:pt x="1" y="1310"/>
                  </a:cubicBezTo>
                  <a:cubicBezTo>
                    <a:pt x="1" y="2025"/>
                    <a:pt x="596" y="2620"/>
                    <a:pt x="1311" y="2620"/>
                  </a:cubicBezTo>
                  <a:cubicBezTo>
                    <a:pt x="2025" y="2620"/>
                    <a:pt x="2620" y="2025"/>
                    <a:pt x="2620" y="1310"/>
                  </a:cubicBezTo>
                  <a:cubicBezTo>
                    <a:pt x="2620" y="596"/>
                    <a:pt x="2049" y="1"/>
                    <a:pt x="131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6038623" y="2245066"/>
              <a:ext cx="369185" cy="248228"/>
            </a:xfrm>
            <a:custGeom>
              <a:avLst/>
              <a:gdLst/>
              <a:ahLst/>
              <a:cxnLst/>
              <a:rect l="l" t="t" r="r" b="b"/>
              <a:pathLst>
                <a:path w="11075" h="7437" extrusionOk="0">
                  <a:moveTo>
                    <a:pt x="4100" y="271"/>
                  </a:moveTo>
                  <a:cubicBezTo>
                    <a:pt x="4158" y="271"/>
                    <a:pt x="4215" y="279"/>
                    <a:pt x="4263" y="293"/>
                  </a:cubicBezTo>
                  <a:cubicBezTo>
                    <a:pt x="4359" y="316"/>
                    <a:pt x="4597" y="436"/>
                    <a:pt x="4549" y="745"/>
                  </a:cubicBezTo>
                  <a:lnTo>
                    <a:pt x="4478" y="1031"/>
                  </a:lnTo>
                  <a:cubicBezTo>
                    <a:pt x="4382" y="888"/>
                    <a:pt x="4216" y="745"/>
                    <a:pt x="3978" y="650"/>
                  </a:cubicBezTo>
                  <a:cubicBezTo>
                    <a:pt x="3859" y="626"/>
                    <a:pt x="3739" y="602"/>
                    <a:pt x="3620" y="602"/>
                  </a:cubicBezTo>
                  <a:lnTo>
                    <a:pt x="3716" y="436"/>
                  </a:lnTo>
                  <a:cubicBezTo>
                    <a:pt x="3800" y="317"/>
                    <a:pt x="3956" y="271"/>
                    <a:pt x="4100" y="271"/>
                  </a:cubicBezTo>
                  <a:close/>
                  <a:moveTo>
                    <a:pt x="6832" y="271"/>
                  </a:moveTo>
                  <a:cubicBezTo>
                    <a:pt x="6976" y="271"/>
                    <a:pt x="7132" y="317"/>
                    <a:pt x="7216" y="436"/>
                  </a:cubicBezTo>
                  <a:lnTo>
                    <a:pt x="7312" y="602"/>
                  </a:lnTo>
                  <a:cubicBezTo>
                    <a:pt x="7193" y="602"/>
                    <a:pt x="7073" y="626"/>
                    <a:pt x="6954" y="650"/>
                  </a:cubicBezTo>
                  <a:cubicBezTo>
                    <a:pt x="6740" y="745"/>
                    <a:pt x="6526" y="864"/>
                    <a:pt x="6407" y="1031"/>
                  </a:cubicBezTo>
                  <a:lnTo>
                    <a:pt x="6359" y="745"/>
                  </a:lnTo>
                  <a:cubicBezTo>
                    <a:pt x="6335" y="436"/>
                    <a:pt x="6573" y="316"/>
                    <a:pt x="6669" y="293"/>
                  </a:cubicBezTo>
                  <a:cubicBezTo>
                    <a:pt x="6717" y="279"/>
                    <a:pt x="6774" y="271"/>
                    <a:pt x="6832" y="271"/>
                  </a:cubicBezTo>
                  <a:close/>
                  <a:moveTo>
                    <a:pt x="6264" y="1936"/>
                  </a:moveTo>
                  <a:lnTo>
                    <a:pt x="6359" y="2579"/>
                  </a:lnTo>
                  <a:lnTo>
                    <a:pt x="4597" y="2579"/>
                  </a:lnTo>
                  <a:lnTo>
                    <a:pt x="4692" y="1936"/>
                  </a:lnTo>
                  <a:close/>
                  <a:moveTo>
                    <a:pt x="5287" y="2912"/>
                  </a:moveTo>
                  <a:lnTo>
                    <a:pt x="5287" y="3365"/>
                  </a:lnTo>
                  <a:lnTo>
                    <a:pt x="4478" y="3365"/>
                  </a:lnTo>
                  <a:lnTo>
                    <a:pt x="4549" y="2912"/>
                  </a:lnTo>
                  <a:close/>
                  <a:moveTo>
                    <a:pt x="6359" y="2912"/>
                  </a:moveTo>
                  <a:lnTo>
                    <a:pt x="6430" y="3365"/>
                  </a:lnTo>
                  <a:lnTo>
                    <a:pt x="5597" y="3365"/>
                  </a:lnTo>
                  <a:lnTo>
                    <a:pt x="5597" y="2912"/>
                  </a:lnTo>
                  <a:close/>
                  <a:moveTo>
                    <a:pt x="6502" y="3698"/>
                  </a:moveTo>
                  <a:lnTo>
                    <a:pt x="6669" y="4627"/>
                  </a:lnTo>
                  <a:lnTo>
                    <a:pt x="4311" y="4627"/>
                  </a:lnTo>
                  <a:lnTo>
                    <a:pt x="4430" y="3698"/>
                  </a:lnTo>
                  <a:close/>
                  <a:moveTo>
                    <a:pt x="6716" y="4960"/>
                  </a:moveTo>
                  <a:cubicBezTo>
                    <a:pt x="6716" y="4960"/>
                    <a:pt x="6835" y="5746"/>
                    <a:pt x="6859" y="5818"/>
                  </a:cubicBezTo>
                  <a:lnTo>
                    <a:pt x="4097" y="5818"/>
                  </a:lnTo>
                  <a:cubicBezTo>
                    <a:pt x="4120" y="5746"/>
                    <a:pt x="4240" y="4960"/>
                    <a:pt x="4240" y="4960"/>
                  </a:cubicBezTo>
                  <a:close/>
                  <a:moveTo>
                    <a:pt x="2049" y="3531"/>
                  </a:moveTo>
                  <a:cubicBezTo>
                    <a:pt x="3025" y="3531"/>
                    <a:pt x="3835" y="4341"/>
                    <a:pt x="3835" y="5317"/>
                  </a:cubicBezTo>
                  <a:cubicBezTo>
                    <a:pt x="3835" y="5651"/>
                    <a:pt x="3739" y="6008"/>
                    <a:pt x="3573" y="6270"/>
                  </a:cubicBezTo>
                  <a:cubicBezTo>
                    <a:pt x="3239" y="6794"/>
                    <a:pt x="2692" y="7104"/>
                    <a:pt x="2049" y="7104"/>
                  </a:cubicBezTo>
                  <a:cubicBezTo>
                    <a:pt x="1072" y="7104"/>
                    <a:pt x="263" y="6318"/>
                    <a:pt x="263" y="5317"/>
                  </a:cubicBezTo>
                  <a:cubicBezTo>
                    <a:pt x="263" y="4960"/>
                    <a:pt x="382" y="4603"/>
                    <a:pt x="548" y="4317"/>
                  </a:cubicBezTo>
                  <a:lnTo>
                    <a:pt x="667" y="4174"/>
                  </a:lnTo>
                  <a:cubicBezTo>
                    <a:pt x="1001" y="3770"/>
                    <a:pt x="1477" y="3531"/>
                    <a:pt x="2049" y="3531"/>
                  </a:cubicBezTo>
                  <a:close/>
                  <a:moveTo>
                    <a:pt x="8931" y="3531"/>
                  </a:moveTo>
                  <a:cubicBezTo>
                    <a:pt x="9455" y="3531"/>
                    <a:pt x="9931" y="3770"/>
                    <a:pt x="10265" y="4174"/>
                  </a:cubicBezTo>
                  <a:lnTo>
                    <a:pt x="10384" y="4341"/>
                  </a:lnTo>
                  <a:cubicBezTo>
                    <a:pt x="10550" y="4651"/>
                    <a:pt x="10669" y="4960"/>
                    <a:pt x="10669" y="5317"/>
                  </a:cubicBezTo>
                  <a:cubicBezTo>
                    <a:pt x="10669" y="6318"/>
                    <a:pt x="9884" y="7104"/>
                    <a:pt x="8883" y="7104"/>
                  </a:cubicBezTo>
                  <a:cubicBezTo>
                    <a:pt x="8217" y="7104"/>
                    <a:pt x="7574" y="6723"/>
                    <a:pt x="7312" y="6127"/>
                  </a:cubicBezTo>
                  <a:cubicBezTo>
                    <a:pt x="7288" y="6103"/>
                    <a:pt x="7216" y="5913"/>
                    <a:pt x="7216" y="5889"/>
                  </a:cubicBezTo>
                  <a:cubicBezTo>
                    <a:pt x="7169" y="5699"/>
                    <a:pt x="7145" y="5532"/>
                    <a:pt x="7145" y="5317"/>
                  </a:cubicBezTo>
                  <a:cubicBezTo>
                    <a:pt x="7145" y="4341"/>
                    <a:pt x="7931" y="3531"/>
                    <a:pt x="8931" y="3531"/>
                  </a:cubicBezTo>
                  <a:close/>
                  <a:moveTo>
                    <a:pt x="4127" y="0"/>
                  </a:moveTo>
                  <a:cubicBezTo>
                    <a:pt x="3882" y="0"/>
                    <a:pt x="3627" y="100"/>
                    <a:pt x="3477" y="316"/>
                  </a:cubicBezTo>
                  <a:lnTo>
                    <a:pt x="3216" y="721"/>
                  </a:lnTo>
                  <a:cubicBezTo>
                    <a:pt x="3001" y="793"/>
                    <a:pt x="2811" y="912"/>
                    <a:pt x="2668" y="1102"/>
                  </a:cubicBezTo>
                  <a:lnTo>
                    <a:pt x="2192" y="1698"/>
                  </a:lnTo>
                  <a:cubicBezTo>
                    <a:pt x="2144" y="1745"/>
                    <a:pt x="2144" y="1841"/>
                    <a:pt x="2192" y="1912"/>
                  </a:cubicBezTo>
                  <a:cubicBezTo>
                    <a:pt x="2227" y="1948"/>
                    <a:pt x="2275" y="1966"/>
                    <a:pt x="2322" y="1966"/>
                  </a:cubicBezTo>
                  <a:cubicBezTo>
                    <a:pt x="2370" y="1966"/>
                    <a:pt x="2418" y="1948"/>
                    <a:pt x="2453" y="1912"/>
                  </a:cubicBezTo>
                  <a:lnTo>
                    <a:pt x="2930" y="1269"/>
                  </a:lnTo>
                  <a:cubicBezTo>
                    <a:pt x="3049" y="1126"/>
                    <a:pt x="3216" y="1031"/>
                    <a:pt x="3358" y="983"/>
                  </a:cubicBezTo>
                  <a:lnTo>
                    <a:pt x="3382" y="983"/>
                  </a:lnTo>
                  <a:cubicBezTo>
                    <a:pt x="3457" y="955"/>
                    <a:pt x="3528" y="946"/>
                    <a:pt x="3598" y="946"/>
                  </a:cubicBezTo>
                  <a:cubicBezTo>
                    <a:pt x="3707" y="946"/>
                    <a:pt x="3814" y="969"/>
                    <a:pt x="3930" y="983"/>
                  </a:cubicBezTo>
                  <a:cubicBezTo>
                    <a:pt x="4240" y="1102"/>
                    <a:pt x="4430" y="1388"/>
                    <a:pt x="4430" y="1745"/>
                  </a:cubicBezTo>
                  <a:lnTo>
                    <a:pt x="4049" y="4484"/>
                  </a:lnTo>
                  <a:cubicBezTo>
                    <a:pt x="3716" y="3746"/>
                    <a:pt x="2977" y="3246"/>
                    <a:pt x="2096" y="3246"/>
                  </a:cubicBezTo>
                  <a:cubicBezTo>
                    <a:pt x="1834" y="3246"/>
                    <a:pt x="1596" y="3293"/>
                    <a:pt x="1382" y="3365"/>
                  </a:cubicBezTo>
                  <a:lnTo>
                    <a:pt x="2049" y="2507"/>
                  </a:lnTo>
                  <a:cubicBezTo>
                    <a:pt x="2096" y="2436"/>
                    <a:pt x="2072" y="2317"/>
                    <a:pt x="2025" y="2269"/>
                  </a:cubicBezTo>
                  <a:cubicBezTo>
                    <a:pt x="1995" y="2239"/>
                    <a:pt x="1957" y="2226"/>
                    <a:pt x="1919" y="2226"/>
                  </a:cubicBezTo>
                  <a:cubicBezTo>
                    <a:pt x="1866" y="2226"/>
                    <a:pt x="1814" y="2252"/>
                    <a:pt x="1787" y="2293"/>
                  </a:cubicBezTo>
                  <a:lnTo>
                    <a:pt x="501" y="3960"/>
                  </a:lnTo>
                  <a:cubicBezTo>
                    <a:pt x="502" y="3959"/>
                    <a:pt x="503" y="3958"/>
                    <a:pt x="503" y="3958"/>
                  </a:cubicBezTo>
                  <a:lnTo>
                    <a:pt x="503" y="3958"/>
                  </a:lnTo>
                  <a:cubicBezTo>
                    <a:pt x="506" y="3958"/>
                    <a:pt x="380" y="4108"/>
                    <a:pt x="358" y="4174"/>
                  </a:cubicBezTo>
                  <a:cubicBezTo>
                    <a:pt x="143" y="4484"/>
                    <a:pt x="1" y="4913"/>
                    <a:pt x="1" y="5317"/>
                  </a:cubicBezTo>
                  <a:cubicBezTo>
                    <a:pt x="1" y="6484"/>
                    <a:pt x="953" y="7437"/>
                    <a:pt x="2096" y="7437"/>
                  </a:cubicBezTo>
                  <a:cubicBezTo>
                    <a:pt x="2977" y="7437"/>
                    <a:pt x="3716" y="6913"/>
                    <a:pt x="4049" y="6151"/>
                  </a:cubicBezTo>
                  <a:lnTo>
                    <a:pt x="7026" y="6151"/>
                  </a:lnTo>
                  <a:cubicBezTo>
                    <a:pt x="7335" y="6913"/>
                    <a:pt x="8098" y="7437"/>
                    <a:pt x="8979" y="7437"/>
                  </a:cubicBezTo>
                  <a:cubicBezTo>
                    <a:pt x="10122" y="7437"/>
                    <a:pt x="11027" y="6556"/>
                    <a:pt x="11074" y="5413"/>
                  </a:cubicBezTo>
                  <a:cubicBezTo>
                    <a:pt x="11027" y="4960"/>
                    <a:pt x="10884" y="4532"/>
                    <a:pt x="10646" y="4174"/>
                  </a:cubicBezTo>
                  <a:cubicBezTo>
                    <a:pt x="10626" y="4115"/>
                    <a:pt x="10472" y="3938"/>
                    <a:pt x="10479" y="3938"/>
                  </a:cubicBezTo>
                  <a:lnTo>
                    <a:pt x="10479" y="3938"/>
                  </a:lnTo>
                  <a:cubicBezTo>
                    <a:pt x="10480" y="3938"/>
                    <a:pt x="10487" y="3945"/>
                    <a:pt x="10503" y="3960"/>
                  </a:cubicBezTo>
                  <a:lnTo>
                    <a:pt x="9217" y="2293"/>
                  </a:lnTo>
                  <a:cubicBezTo>
                    <a:pt x="9189" y="2252"/>
                    <a:pt x="9145" y="2226"/>
                    <a:pt x="9095" y="2226"/>
                  </a:cubicBezTo>
                  <a:cubicBezTo>
                    <a:pt x="9058" y="2226"/>
                    <a:pt x="9019" y="2239"/>
                    <a:pt x="8979" y="2269"/>
                  </a:cubicBezTo>
                  <a:cubicBezTo>
                    <a:pt x="8931" y="2317"/>
                    <a:pt x="8883" y="2412"/>
                    <a:pt x="8955" y="2507"/>
                  </a:cubicBezTo>
                  <a:lnTo>
                    <a:pt x="9598" y="3365"/>
                  </a:lnTo>
                  <a:cubicBezTo>
                    <a:pt x="9360" y="3269"/>
                    <a:pt x="9122" y="3246"/>
                    <a:pt x="8883" y="3246"/>
                  </a:cubicBezTo>
                  <a:cubicBezTo>
                    <a:pt x="8026" y="3246"/>
                    <a:pt x="7288" y="3746"/>
                    <a:pt x="6954" y="4484"/>
                  </a:cubicBezTo>
                  <a:lnTo>
                    <a:pt x="6573" y="1745"/>
                  </a:lnTo>
                  <a:cubicBezTo>
                    <a:pt x="6573" y="1364"/>
                    <a:pt x="6740" y="1102"/>
                    <a:pt x="7073" y="983"/>
                  </a:cubicBezTo>
                  <a:cubicBezTo>
                    <a:pt x="7145" y="948"/>
                    <a:pt x="7234" y="930"/>
                    <a:pt x="7329" y="930"/>
                  </a:cubicBezTo>
                  <a:cubicBezTo>
                    <a:pt x="7425" y="930"/>
                    <a:pt x="7526" y="948"/>
                    <a:pt x="7621" y="983"/>
                  </a:cubicBezTo>
                  <a:cubicBezTo>
                    <a:pt x="7788" y="1079"/>
                    <a:pt x="7907" y="1126"/>
                    <a:pt x="8050" y="1269"/>
                  </a:cubicBezTo>
                  <a:lnTo>
                    <a:pt x="8502" y="1864"/>
                  </a:lnTo>
                  <a:cubicBezTo>
                    <a:pt x="8556" y="1918"/>
                    <a:pt x="8596" y="1945"/>
                    <a:pt x="8653" y="1945"/>
                  </a:cubicBezTo>
                  <a:cubicBezTo>
                    <a:pt x="8672" y="1945"/>
                    <a:pt x="8693" y="1942"/>
                    <a:pt x="8717" y="1936"/>
                  </a:cubicBezTo>
                  <a:cubicBezTo>
                    <a:pt x="8812" y="1864"/>
                    <a:pt x="8836" y="1745"/>
                    <a:pt x="8764" y="1698"/>
                  </a:cubicBezTo>
                  <a:lnTo>
                    <a:pt x="8288" y="1102"/>
                  </a:lnTo>
                  <a:cubicBezTo>
                    <a:pt x="8145" y="912"/>
                    <a:pt x="7978" y="769"/>
                    <a:pt x="7764" y="721"/>
                  </a:cubicBezTo>
                  <a:lnTo>
                    <a:pt x="7502" y="316"/>
                  </a:lnTo>
                  <a:cubicBezTo>
                    <a:pt x="7352" y="100"/>
                    <a:pt x="7086" y="0"/>
                    <a:pt x="6842" y="0"/>
                  </a:cubicBezTo>
                  <a:cubicBezTo>
                    <a:pt x="6737" y="0"/>
                    <a:pt x="6636" y="19"/>
                    <a:pt x="6550" y="55"/>
                  </a:cubicBezTo>
                  <a:cubicBezTo>
                    <a:pt x="6192" y="174"/>
                    <a:pt x="6002" y="507"/>
                    <a:pt x="6073" y="864"/>
                  </a:cubicBezTo>
                  <a:lnTo>
                    <a:pt x="6216" y="1626"/>
                  </a:lnTo>
                  <a:lnTo>
                    <a:pt x="4763" y="1626"/>
                  </a:lnTo>
                  <a:lnTo>
                    <a:pt x="4906" y="864"/>
                  </a:lnTo>
                  <a:cubicBezTo>
                    <a:pt x="4954" y="507"/>
                    <a:pt x="4763" y="174"/>
                    <a:pt x="4430" y="55"/>
                  </a:cubicBezTo>
                  <a:cubicBezTo>
                    <a:pt x="4337" y="19"/>
                    <a:pt x="4233" y="0"/>
                    <a:pt x="412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6291069" y="2378810"/>
              <a:ext cx="87371" cy="87482"/>
            </a:xfrm>
            <a:custGeom>
              <a:avLst/>
              <a:gdLst/>
              <a:ahLst/>
              <a:cxnLst/>
              <a:rect l="l" t="t" r="r" b="b"/>
              <a:pathLst>
                <a:path w="2621" h="2621" extrusionOk="0">
                  <a:moveTo>
                    <a:pt x="1310" y="334"/>
                  </a:moveTo>
                  <a:cubicBezTo>
                    <a:pt x="1858" y="334"/>
                    <a:pt x="2311" y="787"/>
                    <a:pt x="2311" y="1310"/>
                  </a:cubicBezTo>
                  <a:cubicBezTo>
                    <a:pt x="2311" y="1858"/>
                    <a:pt x="1858" y="2311"/>
                    <a:pt x="1310" y="2311"/>
                  </a:cubicBezTo>
                  <a:cubicBezTo>
                    <a:pt x="786" y="2311"/>
                    <a:pt x="334" y="1858"/>
                    <a:pt x="334" y="1310"/>
                  </a:cubicBezTo>
                  <a:cubicBezTo>
                    <a:pt x="334" y="787"/>
                    <a:pt x="786" y="334"/>
                    <a:pt x="1310" y="334"/>
                  </a:cubicBezTo>
                  <a:close/>
                  <a:moveTo>
                    <a:pt x="1310" y="1"/>
                  </a:moveTo>
                  <a:cubicBezTo>
                    <a:pt x="596" y="1"/>
                    <a:pt x="1" y="596"/>
                    <a:pt x="1" y="1310"/>
                  </a:cubicBezTo>
                  <a:cubicBezTo>
                    <a:pt x="1" y="2025"/>
                    <a:pt x="596" y="2620"/>
                    <a:pt x="1310" y="2620"/>
                  </a:cubicBezTo>
                  <a:cubicBezTo>
                    <a:pt x="2025" y="2620"/>
                    <a:pt x="2620" y="2025"/>
                    <a:pt x="2620" y="1310"/>
                  </a:cubicBezTo>
                  <a:cubicBezTo>
                    <a:pt x="2620" y="596"/>
                    <a:pt x="2025" y="1"/>
                    <a:pt x="131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9"/>
          <p:cNvGrpSpPr/>
          <p:nvPr/>
        </p:nvGrpSpPr>
        <p:grpSpPr>
          <a:xfrm>
            <a:off x="6026086" y="1551297"/>
            <a:ext cx="370785" cy="321959"/>
            <a:chOff x="6054491" y="1619705"/>
            <a:chExt cx="370785" cy="321959"/>
          </a:xfrm>
        </p:grpSpPr>
        <p:sp>
          <p:nvSpPr>
            <p:cNvPr id="6912" name="Google Shape;6912;p69"/>
            <p:cNvSpPr/>
            <p:nvPr/>
          </p:nvSpPr>
          <p:spPr>
            <a:xfrm>
              <a:off x="6087059" y="1685693"/>
              <a:ext cx="108005" cy="135179"/>
            </a:xfrm>
            <a:custGeom>
              <a:avLst/>
              <a:gdLst/>
              <a:ahLst/>
              <a:cxnLst/>
              <a:rect l="l" t="t" r="r" b="b"/>
              <a:pathLst>
                <a:path w="3240" h="4050" extrusionOk="0">
                  <a:moveTo>
                    <a:pt x="2834" y="1"/>
                  </a:moveTo>
                  <a:lnTo>
                    <a:pt x="0" y="1072"/>
                  </a:lnTo>
                  <a:lnTo>
                    <a:pt x="0" y="4049"/>
                  </a:lnTo>
                  <a:lnTo>
                    <a:pt x="3239" y="3501"/>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6181530" y="1685693"/>
              <a:ext cx="49236" cy="112916"/>
            </a:xfrm>
            <a:custGeom>
              <a:avLst/>
              <a:gdLst/>
              <a:ahLst/>
              <a:cxnLst/>
              <a:rect l="l" t="t" r="r" b="b"/>
              <a:pathLst>
                <a:path w="1477" h="3383" extrusionOk="0">
                  <a:moveTo>
                    <a:pt x="1477" y="3358"/>
                  </a:moveTo>
                  <a:lnTo>
                    <a:pt x="0" y="1"/>
                  </a:lnTo>
                  <a:lnTo>
                    <a:pt x="0" y="338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6087059" y="1820037"/>
              <a:ext cx="97672" cy="81107"/>
            </a:xfrm>
            <a:custGeom>
              <a:avLst/>
              <a:gdLst/>
              <a:ahLst/>
              <a:cxnLst/>
              <a:rect l="l" t="t" r="r" b="b"/>
              <a:pathLst>
                <a:path w="2930" h="2430" extrusionOk="0">
                  <a:moveTo>
                    <a:pt x="2834" y="0"/>
                  </a:moveTo>
                  <a:lnTo>
                    <a:pt x="0" y="1000"/>
                  </a:lnTo>
                  <a:lnTo>
                    <a:pt x="0" y="2429"/>
                  </a:lnTo>
                  <a:lnTo>
                    <a:pt x="2834" y="1358"/>
                  </a:lnTo>
                  <a:lnTo>
                    <a:pt x="2929" y="66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6087059" y="1797774"/>
              <a:ext cx="101638" cy="55674"/>
            </a:xfrm>
            <a:custGeom>
              <a:avLst/>
              <a:gdLst/>
              <a:ahLst/>
              <a:cxnLst/>
              <a:rect l="l" t="t" r="r" b="b"/>
              <a:pathLst>
                <a:path w="3049" h="1668" extrusionOk="0">
                  <a:moveTo>
                    <a:pt x="2834" y="0"/>
                  </a:moveTo>
                  <a:lnTo>
                    <a:pt x="0" y="691"/>
                  </a:lnTo>
                  <a:lnTo>
                    <a:pt x="0" y="1667"/>
                  </a:lnTo>
                  <a:lnTo>
                    <a:pt x="2834" y="953"/>
                  </a:lnTo>
                  <a:lnTo>
                    <a:pt x="3049" y="429"/>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6062458" y="1659458"/>
              <a:ext cx="127840" cy="275865"/>
            </a:xfrm>
            <a:custGeom>
              <a:avLst/>
              <a:gdLst/>
              <a:ahLst/>
              <a:cxnLst/>
              <a:rect l="l" t="t" r="r" b="b"/>
              <a:pathLst>
                <a:path w="3835" h="8265" extrusionOk="0">
                  <a:moveTo>
                    <a:pt x="691" y="4835"/>
                  </a:moveTo>
                  <a:lnTo>
                    <a:pt x="691" y="1834"/>
                  </a:lnTo>
                  <a:lnTo>
                    <a:pt x="3572" y="763"/>
                  </a:lnTo>
                  <a:lnTo>
                    <a:pt x="3834" y="548"/>
                  </a:lnTo>
                  <a:lnTo>
                    <a:pt x="3572" y="1"/>
                  </a:lnTo>
                  <a:lnTo>
                    <a:pt x="0" y="1358"/>
                  </a:lnTo>
                  <a:lnTo>
                    <a:pt x="0" y="8264"/>
                  </a:lnTo>
                  <a:lnTo>
                    <a:pt x="3572" y="6907"/>
                  </a:lnTo>
                  <a:lnTo>
                    <a:pt x="3763" y="6621"/>
                  </a:lnTo>
                  <a:lnTo>
                    <a:pt x="3572" y="6169"/>
                  </a:lnTo>
                  <a:lnTo>
                    <a:pt x="691" y="7240"/>
                  </a:lnTo>
                  <a:lnTo>
                    <a:pt x="691" y="581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6219632" y="1699211"/>
              <a:ext cx="88138" cy="91454"/>
            </a:xfrm>
            <a:custGeom>
              <a:avLst/>
              <a:gdLst/>
              <a:ahLst/>
              <a:cxnLst/>
              <a:rect l="l" t="t" r="r" b="b"/>
              <a:pathLst>
                <a:path w="2644" h="2740" extrusionOk="0">
                  <a:moveTo>
                    <a:pt x="2429" y="929"/>
                  </a:moveTo>
                  <a:lnTo>
                    <a:pt x="0" y="0"/>
                  </a:lnTo>
                  <a:lnTo>
                    <a:pt x="596" y="2739"/>
                  </a:lnTo>
                  <a:lnTo>
                    <a:pt x="2429" y="2072"/>
                  </a:lnTo>
                  <a:lnTo>
                    <a:pt x="2644" y="147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6181530" y="1808889"/>
              <a:ext cx="65103" cy="80340"/>
            </a:xfrm>
            <a:custGeom>
              <a:avLst/>
              <a:gdLst/>
              <a:ahLst/>
              <a:cxnLst/>
              <a:rect l="l" t="t" r="r" b="b"/>
              <a:pathLst>
                <a:path w="1953" h="2407" extrusionOk="0">
                  <a:moveTo>
                    <a:pt x="1572" y="1"/>
                  </a:moveTo>
                  <a:lnTo>
                    <a:pt x="0" y="596"/>
                  </a:lnTo>
                  <a:lnTo>
                    <a:pt x="0" y="1668"/>
                  </a:lnTo>
                  <a:lnTo>
                    <a:pt x="1953" y="240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6290269" y="1774710"/>
              <a:ext cx="115139" cy="135179"/>
            </a:xfrm>
            <a:custGeom>
              <a:avLst/>
              <a:gdLst/>
              <a:ahLst/>
              <a:cxnLst/>
              <a:rect l="l" t="t" r="r" b="b"/>
              <a:pathLst>
                <a:path w="3454" h="4050" extrusionOk="0">
                  <a:moveTo>
                    <a:pt x="3168" y="1"/>
                  </a:moveTo>
                  <a:lnTo>
                    <a:pt x="1858" y="167"/>
                  </a:lnTo>
                  <a:lnTo>
                    <a:pt x="334" y="763"/>
                  </a:lnTo>
                  <a:lnTo>
                    <a:pt x="1" y="2120"/>
                  </a:lnTo>
                  <a:lnTo>
                    <a:pt x="334" y="4049"/>
                  </a:lnTo>
                  <a:lnTo>
                    <a:pt x="3454" y="3263"/>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6301403" y="1685693"/>
              <a:ext cx="104005" cy="83511"/>
            </a:xfrm>
            <a:custGeom>
              <a:avLst/>
              <a:gdLst/>
              <a:ahLst/>
              <a:cxnLst/>
              <a:rect l="l" t="t" r="r" b="b"/>
              <a:pathLst>
                <a:path w="3120" h="2502" extrusionOk="0">
                  <a:moveTo>
                    <a:pt x="3120" y="1"/>
                  </a:moveTo>
                  <a:lnTo>
                    <a:pt x="0" y="1334"/>
                  </a:lnTo>
                  <a:lnTo>
                    <a:pt x="0" y="2501"/>
                  </a:lnTo>
                  <a:lnTo>
                    <a:pt x="1524" y="2358"/>
                  </a:lnTo>
                  <a:lnTo>
                    <a:pt x="2834" y="178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6292669" y="1659458"/>
              <a:ext cx="127840" cy="274263"/>
            </a:xfrm>
            <a:custGeom>
              <a:avLst/>
              <a:gdLst/>
              <a:ahLst/>
              <a:cxnLst/>
              <a:rect l="l" t="t" r="r" b="b"/>
              <a:pathLst>
                <a:path w="3835" h="8217" extrusionOk="0">
                  <a:moveTo>
                    <a:pt x="3834" y="1"/>
                  </a:moveTo>
                  <a:lnTo>
                    <a:pt x="262" y="1358"/>
                  </a:lnTo>
                  <a:lnTo>
                    <a:pt x="119" y="1644"/>
                  </a:lnTo>
                  <a:lnTo>
                    <a:pt x="262" y="2096"/>
                  </a:lnTo>
                  <a:lnTo>
                    <a:pt x="3120" y="1025"/>
                  </a:lnTo>
                  <a:lnTo>
                    <a:pt x="3120" y="2501"/>
                  </a:lnTo>
                  <a:lnTo>
                    <a:pt x="3120" y="3430"/>
                  </a:lnTo>
                  <a:lnTo>
                    <a:pt x="3120" y="6407"/>
                  </a:lnTo>
                  <a:lnTo>
                    <a:pt x="262" y="7478"/>
                  </a:lnTo>
                  <a:lnTo>
                    <a:pt x="0" y="7836"/>
                  </a:lnTo>
                  <a:lnTo>
                    <a:pt x="262" y="8217"/>
                  </a:lnTo>
                  <a:lnTo>
                    <a:pt x="3834" y="688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6244234" y="1798575"/>
              <a:ext cx="56403" cy="111314"/>
            </a:xfrm>
            <a:custGeom>
              <a:avLst/>
              <a:gdLst/>
              <a:ahLst/>
              <a:cxnLst/>
              <a:rect l="l" t="t" r="r" b="b"/>
              <a:pathLst>
                <a:path w="1692" h="3335" extrusionOk="0">
                  <a:moveTo>
                    <a:pt x="1691" y="0"/>
                  </a:moveTo>
                  <a:lnTo>
                    <a:pt x="1" y="119"/>
                  </a:lnTo>
                  <a:lnTo>
                    <a:pt x="1239" y="3191"/>
                  </a:lnTo>
                  <a:lnTo>
                    <a:pt x="1644" y="3334"/>
                  </a:lnTo>
                  <a:lnTo>
                    <a:pt x="1644"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6293469" y="1744504"/>
              <a:ext cx="102438" cy="53304"/>
            </a:xfrm>
            <a:custGeom>
              <a:avLst/>
              <a:gdLst/>
              <a:ahLst/>
              <a:cxnLst/>
              <a:rect l="l" t="t" r="r" b="b"/>
              <a:pathLst>
                <a:path w="3073" h="1597" extrusionOk="0">
                  <a:moveTo>
                    <a:pt x="3072" y="1"/>
                  </a:moveTo>
                  <a:lnTo>
                    <a:pt x="238" y="715"/>
                  </a:lnTo>
                  <a:lnTo>
                    <a:pt x="0" y="1215"/>
                  </a:lnTo>
                  <a:lnTo>
                    <a:pt x="238" y="1596"/>
                  </a:lnTo>
                  <a:lnTo>
                    <a:pt x="3072" y="88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6180730" y="1685693"/>
              <a:ext cx="119106" cy="219424"/>
            </a:xfrm>
            <a:custGeom>
              <a:avLst/>
              <a:gdLst/>
              <a:ahLst/>
              <a:cxnLst/>
              <a:rect l="l" t="t" r="r" b="b"/>
              <a:pathLst>
                <a:path w="3573" h="6574" extrusionOk="0">
                  <a:moveTo>
                    <a:pt x="1906" y="2906"/>
                  </a:moveTo>
                  <a:lnTo>
                    <a:pt x="1167" y="405"/>
                  </a:lnTo>
                  <a:lnTo>
                    <a:pt x="667" y="48"/>
                  </a:lnTo>
                  <a:lnTo>
                    <a:pt x="0" y="1"/>
                  </a:lnTo>
                  <a:lnTo>
                    <a:pt x="1001" y="3144"/>
                  </a:lnTo>
                  <a:lnTo>
                    <a:pt x="0" y="3382"/>
                  </a:lnTo>
                  <a:lnTo>
                    <a:pt x="0" y="4311"/>
                  </a:lnTo>
                  <a:lnTo>
                    <a:pt x="1286" y="3978"/>
                  </a:lnTo>
                  <a:lnTo>
                    <a:pt x="1977" y="6121"/>
                  </a:lnTo>
                  <a:lnTo>
                    <a:pt x="2453" y="6478"/>
                  </a:lnTo>
                  <a:lnTo>
                    <a:pt x="3168" y="6573"/>
                  </a:lnTo>
                  <a:lnTo>
                    <a:pt x="2310" y="3716"/>
                  </a:lnTo>
                  <a:lnTo>
                    <a:pt x="3573" y="3382"/>
                  </a:lnTo>
                  <a:lnTo>
                    <a:pt x="3573" y="24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6181530" y="1661060"/>
              <a:ext cx="119106" cy="69959"/>
            </a:xfrm>
            <a:custGeom>
              <a:avLst/>
              <a:gdLst/>
              <a:ahLst/>
              <a:cxnLst/>
              <a:rect l="l" t="t" r="r" b="b"/>
              <a:pathLst>
                <a:path w="3573" h="2096" extrusionOk="0">
                  <a:moveTo>
                    <a:pt x="3572" y="1334"/>
                  </a:moveTo>
                  <a:lnTo>
                    <a:pt x="0" y="0"/>
                  </a:lnTo>
                  <a:lnTo>
                    <a:pt x="0" y="739"/>
                  </a:lnTo>
                  <a:lnTo>
                    <a:pt x="1143" y="1191"/>
                  </a:lnTo>
                  <a:lnTo>
                    <a:pt x="3572" y="209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6181530" y="1864529"/>
              <a:ext cx="119106" cy="69192"/>
            </a:xfrm>
            <a:custGeom>
              <a:avLst/>
              <a:gdLst/>
              <a:ahLst/>
              <a:cxnLst/>
              <a:rect l="l" t="t" r="r" b="b"/>
              <a:pathLst>
                <a:path w="3573" h="2073" extrusionOk="0">
                  <a:moveTo>
                    <a:pt x="1953" y="739"/>
                  </a:moveTo>
                  <a:lnTo>
                    <a:pt x="0" y="1"/>
                  </a:lnTo>
                  <a:lnTo>
                    <a:pt x="0" y="739"/>
                  </a:lnTo>
                  <a:lnTo>
                    <a:pt x="3572" y="2073"/>
                  </a:lnTo>
                  <a:lnTo>
                    <a:pt x="3572" y="1334"/>
                  </a:lnTo>
                  <a:lnTo>
                    <a:pt x="3144" y="119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6082292" y="1623711"/>
              <a:ext cx="124673" cy="140720"/>
            </a:xfrm>
            <a:custGeom>
              <a:avLst/>
              <a:gdLst/>
              <a:ahLst/>
              <a:cxnLst/>
              <a:rect l="l" t="t" r="r" b="b"/>
              <a:pathLst>
                <a:path w="3740" h="4216" extrusionOk="0">
                  <a:moveTo>
                    <a:pt x="1596" y="4025"/>
                  </a:moveTo>
                  <a:lnTo>
                    <a:pt x="1239" y="3644"/>
                  </a:lnTo>
                  <a:cubicBezTo>
                    <a:pt x="929" y="3215"/>
                    <a:pt x="572" y="2834"/>
                    <a:pt x="405" y="2334"/>
                  </a:cubicBezTo>
                  <a:cubicBezTo>
                    <a:pt x="0" y="1143"/>
                    <a:pt x="620" y="0"/>
                    <a:pt x="1858" y="0"/>
                  </a:cubicBezTo>
                  <a:cubicBezTo>
                    <a:pt x="3120" y="0"/>
                    <a:pt x="3739" y="1167"/>
                    <a:pt x="3311" y="2334"/>
                  </a:cubicBezTo>
                  <a:cubicBezTo>
                    <a:pt x="3144" y="2834"/>
                    <a:pt x="2787" y="3215"/>
                    <a:pt x="2477" y="3644"/>
                  </a:cubicBezTo>
                  <a:lnTo>
                    <a:pt x="2120" y="4025"/>
                  </a:lnTo>
                  <a:cubicBezTo>
                    <a:pt x="1977" y="4215"/>
                    <a:pt x="1786" y="4215"/>
                    <a:pt x="1596" y="402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6116427" y="1649144"/>
              <a:ext cx="55603" cy="55674"/>
            </a:xfrm>
            <a:custGeom>
              <a:avLst/>
              <a:gdLst/>
              <a:ahLst/>
              <a:cxnLst/>
              <a:rect l="l" t="t" r="r" b="b"/>
              <a:pathLst>
                <a:path w="1668" h="1668" extrusionOk="0">
                  <a:moveTo>
                    <a:pt x="1667" y="834"/>
                  </a:moveTo>
                  <a:cubicBezTo>
                    <a:pt x="1667" y="381"/>
                    <a:pt x="1310" y="0"/>
                    <a:pt x="834" y="0"/>
                  </a:cubicBezTo>
                  <a:cubicBezTo>
                    <a:pt x="405" y="0"/>
                    <a:pt x="0" y="334"/>
                    <a:pt x="0" y="834"/>
                  </a:cubicBezTo>
                  <a:cubicBezTo>
                    <a:pt x="0" y="1262"/>
                    <a:pt x="358" y="1667"/>
                    <a:pt x="834" y="1667"/>
                  </a:cubicBezTo>
                  <a:cubicBezTo>
                    <a:pt x="1286" y="1667"/>
                    <a:pt x="1667" y="1262"/>
                    <a:pt x="1667" y="834"/>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6141828" y="1649144"/>
              <a:ext cx="30202" cy="49299"/>
            </a:xfrm>
            <a:custGeom>
              <a:avLst/>
              <a:gdLst/>
              <a:ahLst/>
              <a:cxnLst/>
              <a:rect l="l" t="t" r="r" b="b"/>
              <a:pathLst>
                <a:path w="906" h="1477" extrusionOk="0">
                  <a:moveTo>
                    <a:pt x="905" y="834"/>
                  </a:moveTo>
                  <a:cubicBezTo>
                    <a:pt x="905" y="381"/>
                    <a:pt x="548" y="0"/>
                    <a:pt x="72" y="0"/>
                  </a:cubicBezTo>
                  <a:lnTo>
                    <a:pt x="0" y="0"/>
                  </a:lnTo>
                  <a:cubicBezTo>
                    <a:pt x="262" y="381"/>
                    <a:pt x="477" y="905"/>
                    <a:pt x="548" y="1477"/>
                  </a:cubicBezTo>
                  <a:cubicBezTo>
                    <a:pt x="763" y="1358"/>
                    <a:pt x="905" y="1096"/>
                    <a:pt x="905" y="834"/>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6119594" y="1622910"/>
              <a:ext cx="87371" cy="130373"/>
            </a:xfrm>
            <a:custGeom>
              <a:avLst/>
              <a:gdLst/>
              <a:ahLst/>
              <a:cxnLst/>
              <a:rect l="l" t="t" r="r" b="b"/>
              <a:pathLst>
                <a:path w="2621" h="3906" extrusionOk="0">
                  <a:moveTo>
                    <a:pt x="2215" y="2334"/>
                  </a:moveTo>
                  <a:cubicBezTo>
                    <a:pt x="2620" y="1143"/>
                    <a:pt x="2001" y="0"/>
                    <a:pt x="739" y="0"/>
                  </a:cubicBezTo>
                  <a:cubicBezTo>
                    <a:pt x="477" y="0"/>
                    <a:pt x="215" y="48"/>
                    <a:pt x="1" y="143"/>
                  </a:cubicBezTo>
                  <a:cubicBezTo>
                    <a:pt x="239" y="310"/>
                    <a:pt x="477" y="500"/>
                    <a:pt x="667" y="786"/>
                  </a:cubicBezTo>
                  <a:lnTo>
                    <a:pt x="739" y="786"/>
                  </a:lnTo>
                  <a:cubicBezTo>
                    <a:pt x="1191" y="786"/>
                    <a:pt x="1572" y="1120"/>
                    <a:pt x="1572" y="1620"/>
                  </a:cubicBezTo>
                  <a:cubicBezTo>
                    <a:pt x="1572" y="1882"/>
                    <a:pt x="1430" y="2144"/>
                    <a:pt x="1215" y="2286"/>
                  </a:cubicBezTo>
                  <a:cubicBezTo>
                    <a:pt x="1215" y="2382"/>
                    <a:pt x="1263" y="2501"/>
                    <a:pt x="1263" y="2596"/>
                  </a:cubicBezTo>
                  <a:lnTo>
                    <a:pt x="1263" y="2953"/>
                  </a:lnTo>
                  <a:cubicBezTo>
                    <a:pt x="1263" y="3287"/>
                    <a:pt x="1215" y="3596"/>
                    <a:pt x="1168" y="3906"/>
                  </a:cubicBezTo>
                  <a:lnTo>
                    <a:pt x="1382" y="3668"/>
                  </a:lnTo>
                  <a:cubicBezTo>
                    <a:pt x="1644" y="3310"/>
                    <a:pt x="1906" y="2977"/>
                    <a:pt x="2120" y="259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6247400" y="1654685"/>
              <a:ext cx="177876" cy="284610"/>
            </a:xfrm>
            <a:custGeom>
              <a:avLst/>
              <a:gdLst/>
              <a:ahLst/>
              <a:cxnLst/>
              <a:rect l="l" t="t" r="r" b="b"/>
              <a:pathLst>
                <a:path w="5336" h="8527" extrusionOk="0">
                  <a:moveTo>
                    <a:pt x="5097" y="1"/>
                  </a:moveTo>
                  <a:lnTo>
                    <a:pt x="1596" y="1334"/>
                  </a:lnTo>
                  <a:lnTo>
                    <a:pt x="691" y="1025"/>
                  </a:lnTo>
                  <a:cubicBezTo>
                    <a:pt x="665" y="1012"/>
                    <a:pt x="640" y="1006"/>
                    <a:pt x="617" y="1006"/>
                  </a:cubicBezTo>
                  <a:cubicBezTo>
                    <a:pt x="558" y="1006"/>
                    <a:pt x="511" y="1045"/>
                    <a:pt x="477" y="1096"/>
                  </a:cubicBezTo>
                  <a:cubicBezTo>
                    <a:pt x="453" y="1192"/>
                    <a:pt x="477" y="1287"/>
                    <a:pt x="572" y="1311"/>
                  </a:cubicBezTo>
                  <a:lnTo>
                    <a:pt x="1525" y="1668"/>
                  </a:lnTo>
                  <a:lnTo>
                    <a:pt x="1644" y="1668"/>
                  </a:lnTo>
                  <a:lnTo>
                    <a:pt x="5002" y="382"/>
                  </a:lnTo>
                  <a:lnTo>
                    <a:pt x="5002" y="6907"/>
                  </a:lnTo>
                  <a:lnTo>
                    <a:pt x="1596" y="8193"/>
                  </a:lnTo>
                  <a:lnTo>
                    <a:pt x="239" y="7693"/>
                  </a:lnTo>
                  <a:cubicBezTo>
                    <a:pt x="219" y="7680"/>
                    <a:pt x="197" y="7674"/>
                    <a:pt x="175" y="7674"/>
                  </a:cubicBezTo>
                  <a:cubicBezTo>
                    <a:pt x="118" y="7674"/>
                    <a:pt x="59" y="7713"/>
                    <a:pt x="25" y="7764"/>
                  </a:cubicBezTo>
                  <a:cubicBezTo>
                    <a:pt x="1" y="7860"/>
                    <a:pt x="25" y="7955"/>
                    <a:pt x="120" y="7979"/>
                  </a:cubicBezTo>
                  <a:lnTo>
                    <a:pt x="1525" y="8526"/>
                  </a:lnTo>
                  <a:lnTo>
                    <a:pt x="1644" y="8526"/>
                  </a:lnTo>
                  <a:lnTo>
                    <a:pt x="5216" y="7169"/>
                  </a:lnTo>
                  <a:cubicBezTo>
                    <a:pt x="5288" y="7145"/>
                    <a:pt x="5335" y="7098"/>
                    <a:pt x="5335" y="7026"/>
                  </a:cubicBezTo>
                  <a:lnTo>
                    <a:pt x="5335" y="191"/>
                  </a:lnTo>
                  <a:cubicBezTo>
                    <a:pt x="5335" y="120"/>
                    <a:pt x="5311" y="72"/>
                    <a:pt x="5240" y="25"/>
                  </a:cubicBezTo>
                  <a:cubicBezTo>
                    <a:pt x="5216" y="1"/>
                    <a:pt x="5169" y="1"/>
                    <a:pt x="509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6054491" y="1619705"/>
              <a:ext cx="346151" cy="321959"/>
            </a:xfrm>
            <a:custGeom>
              <a:avLst/>
              <a:gdLst/>
              <a:ahLst/>
              <a:cxnLst/>
              <a:rect l="l" t="t" r="r" b="b"/>
              <a:pathLst>
                <a:path w="10384" h="9646" extrusionOk="0">
                  <a:moveTo>
                    <a:pt x="2692" y="239"/>
                  </a:moveTo>
                  <a:cubicBezTo>
                    <a:pt x="3216" y="239"/>
                    <a:pt x="3597" y="453"/>
                    <a:pt x="3859" y="811"/>
                  </a:cubicBezTo>
                  <a:cubicBezTo>
                    <a:pt x="4145" y="1239"/>
                    <a:pt x="4216" y="1787"/>
                    <a:pt x="4002" y="2359"/>
                  </a:cubicBezTo>
                  <a:cubicBezTo>
                    <a:pt x="3859" y="2740"/>
                    <a:pt x="3621" y="3073"/>
                    <a:pt x="3359" y="3430"/>
                  </a:cubicBezTo>
                  <a:cubicBezTo>
                    <a:pt x="3287" y="3478"/>
                    <a:pt x="3263" y="3549"/>
                    <a:pt x="3192" y="3645"/>
                  </a:cubicBezTo>
                  <a:lnTo>
                    <a:pt x="2835" y="4026"/>
                  </a:lnTo>
                  <a:cubicBezTo>
                    <a:pt x="2811" y="4049"/>
                    <a:pt x="2763" y="4121"/>
                    <a:pt x="2692" y="4121"/>
                  </a:cubicBezTo>
                  <a:cubicBezTo>
                    <a:pt x="2644" y="4121"/>
                    <a:pt x="2573" y="4049"/>
                    <a:pt x="2549" y="4026"/>
                  </a:cubicBezTo>
                  <a:lnTo>
                    <a:pt x="2192" y="3645"/>
                  </a:lnTo>
                  <a:cubicBezTo>
                    <a:pt x="2120" y="3573"/>
                    <a:pt x="2097" y="3478"/>
                    <a:pt x="2049" y="3430"/>
                  </a:cubicBezTo>
                  <a:cubicBezTo>
                    <a:pt x="1763" y="3073"/>
                    <a:pt x="1525" y="2740"/>
                    <a:pt x="1382" y="2359"/>
                  </a:cubicBezTo>
                  <a:cubicBezTo>
                    <a:pt x="1215" y="1835"/>
                    <a:pt x="1239" y="1239"/>
                    <a:pt x="1525" y="811"/>
                  </a:cubicBezTo>
                  <a:cubicBezTo>
                    <a:pt x="1811" y="453"/>
                    <a:pt x="2192" y="239"/>
                    <a:pt x="2692" y="239"/>
                  </a:cubicBezTo>
                  <a:close/>
                  <a:moveTo>
                    <a:pt x="10051" y="2478"/>
                  </a:moveTo>
                  <a:lnTo>
                    <a:pt x="10051" y="3621"/>
                  </a:lnTo>
                  <a:lnTo>
                    <a:pt x="5812" y="4692"/>
                  </a:lnTo>
                  <a:lnTo>
                    <a:pt x="5192" y="2668"/>
                  </a:lnTo>
                  <a:lnTo>
                    <a:pt x="7312" y="3454"/>
                  </a:lnTo>
                  <a:cubicBezTo>
                    <a:pt x="7320" y="3470"/>
                    <a:pt x="7333" y="3475"/>
                    <a:pt x="7348" y="3475"/>
                  </a:cubicBezTo>
                  <a:cubicBezTo>
                    <a:pt x="7378" y="3475"/>
                    <a:pt x="7415" y="3454"/>
                    <a:pt x="7431" y="3454"/>
                  </a:cubicBezTo>
                  <a:lnTo>
                    <a:pt x="10051" y="2478"/>
                  </a:lnTo>
                  <a:close/>
                  <a:moveTo>
                    <a:pt x="1382" y="3049"/>
                  </a:moveTo>
                  <a:cubicBezTo>
                    <a:pt x="1501" y="3264"/>
                    <a:pt x="1644" y="3430"/>
                    <a:pt x="1811" y="3645"/>
                  </a:cubicBezTo>
                  <a:cubicBezTo>
                    <a:pt x="1858" y="3692"/>
                    <a:pt x="1882" y="3787"/>
                    <a:pt x="1954" y="3859"/>
                  </a:cubicBezTo>
                  <a:lnTo>
                    <a:pt x="2311" y="4240"/>
                  </a:lnTo>
                  <a:cubicBezTo>
                    <a:pt x="2454" y="4407"/>
                    <a:pt x="2620" y="4454"/>
                    <a:pt x="2692" y="4454"/>
                  </a:cubicBezTo>
                  <a:cubicBezTo>
                    <a:pt x="2787" y="4454"/>
                    <a:pt x="2930" y="4407"/>
                    <a:pt x="3073" y="4240"/>
                  </a:cubicBezTo>
                  <a:lnTo>
                    <a:pt x="3430" y="3859"/>
                  </a:lnTo>
                  <a:cubicBezTo>
                    <a:pt x="3502" y="3787"/>
                    <a:pt x="3525" y="3692"/>
                    <a:pt x="3597" y="3645"/>
                  </a:cubicBezTo>
                  <a:cubicBezTo>
                    <a:pt x="3716" y="3454"/>
                    <a:pt x="3859" y="3287"/>
                    <a:pt x="3978" y="3097"/>
                  </a:cubicBezTo>
                  <a:lnTo>
                    <a:pt x="4573" y="4978"/>
                  </a:lnTo>
                  <a:lnTo>
                    <a:pt x="1120" y="5788"/>
                  </a:lnTo>
                  <a:lnTo>
                    <a:pt x="1120" y="3097"/>
                  </a:lnTo>
                  <a:lnTo>
                    <a:pt x="1382" y="3049"/>
                  </a:lnTo>
                  <a:close/>
                  <a:moveTo>
                    <a:pt x="4954" y="6169"/>
                  </a:moveTo>
                  <a:lnTo>
                    <a:pt x="5502" y="7836"/>
                  </a:lnTo>
                  <a:lnTo>
                    <a:pt x="3859" y="7217"/>
                  </a:lnTo>
                  <a:cubicBezTo>
                    <a:pt x="3847" y="7205"/>
                    <a:pt x="3823" y="7199"/>
                    <a:pt x="3799" y="7199"/>
                  </a:cubicBezTo>
                  <a:cubicBezTo>
                    <a:pt x="3775" y="7199"/>
                    <a:pt x="3752" y="7205"/>
                    <a:pt x="3740" y="7217"/>
                  </a:cubicBezTo>
                  <a:lnTo>
                    <a:pt x="1120" y="8193"/>
                  </a:lnTo>
                  <a:lnTo>
                    <a:pt x="1120" y="7145"/>
                  </a:lnTo>
                  <a:lnTo>
                    <a:pt x="4954" y="6169"/>
                  </a:lnTo>
                  <a:close/>
                  <a:moveTo>
                    <a:pt x="4359" y="2359"/>
                  </a:moveTo>
                  <a:lnTo>
                    <a:pt x="4835" y="2501"/>
                  </a:lnTo>
                  <a:lnTo>
                    <a:pt x="5597" y="4931"/>
                  </a:lnTo>
                  <a:cubicBezTo>
                    <a:pt x="5621" y="4978"/>
                    <a:pt x="5669" y="5050"/>
                    <a:pt x="5740" y="5050"/>
                  </a:cubicBezTo>
                  <a:lnTo>
                    <a:pt x="5764" y="5050"/>
                  </a:lnTo>
                  <a:lnTo>
                    <a:pt x="10074" y="3930"/>
                  </a:lnTo>
                  <a:lnTo>
                    <a:pt x="10074" y="4526"/>
                  </a:lnTo>
                  <a:lnTo>
                    <a:pt x="6097" y="5550"/>
                  </a:lnTo>
                  <a:cubicBezTo>
                    <a:pt x="6074" y="5550"/>
                    <a:pt x="6002" y="5574"/>
                    <a:pt x="6002" y="5645"/>
                  </a:cubicBezTo>
                  <a:cubicBezTo>
                    <a:pt x="5978" y="5669"/>
                    <a:pt x="5978" y="5716"/>
                    <a:pt x="6002" y="5764"/>
                  </a:cubicBezTo>
                  <a:lnTo>
                    <a:pt x="6788" y="8288"/>
                  </a:lnTo>
                  <a:lnTo>
                    <a:pt x="6788" y="8288"/>
                  </a:lnTo>
                  <a:lnTo>
                    <a:pt x="5978" y="7979"/>
                  </a:lnTo>
                  <a:lnTo>
                    <a:pt x="5311" y="5931"/>
                  </a:lnTo>
                  <a:cubicBezTo>
                    <a:pt x="5288" y="5836"/>
                    <a:pt x="5192" y="5812"/>
                    <a:pt x="5097" y="5812"/>
                  </a:cubicBezTo>
                  <a:lnTo>
                    <a:pt x="1168" y="6836"/>
                  </a:lnTo>
                  <a:lnTo>
                    <a:pt x="1168" y="6169"/>
                  </a:lnTo>
                  <a:lnTo>
                    <a:pt x="4859" y="5312"/>
                  </a:lnTo>
                  <a:cubicBezTo>
                    <a:pt x="4907" y="5312"/>
                    <a:pt x="4954" y="5288"/>
                    <a:pt x="4954" y="5216"/>
                  </a:cubicBezTo>
                  <a:cubicBezTo>
                    <a:pt x="4978" y="5193"/>
                    <a:pt x="4978" y="5121"/>
                    <a:pt x="4954" y="5097"/>
                  </a:cubicBezTo>
                  <a:lnTo>
                    <a:pt x="4216" y="2740"/>
                  </a:lnTo>
                  <a:cubicBezTo>
                    <a:pt x="4240" y="2668"/>
                    <a:pt x="4264" y="2597"/>
                    <a:pt x="4311" y="2501"/>
                  </a:cubicBezTo>
                  <a:cubicBezTo>
                    <a:pt x="4335" y="2454"/>
                    <a:pt x="4335" y="2430"/>
                    <a:pt x="4359" y="2359"/>
                  </a:cubicBezTo>
                  <a:close/>
                  <a:moveTo>
                    <a:pt x="10051" y="4859"/>
                  </a:moveTo>
                  <a:lnTo>
                    <a:pt x="10051" y="7503"/>
                  </a:lnTo>
                  <a:lnTo>
                    <a:pt x="7383" y="8527"/>
                  </a:lnTo>
                  <a:lnTo>
                    <a:pt x="7074" y="8407"/>
                  </a:lnTo>
                  <a:lnTo>
                    <a:pt x="6288" y="5812"/>
                  </a:lnTo>
                  <a:lnTo>
                    <a:pt x="10051" y="4859"/>
                  </a:lnTo>
                  <a:close/>
                  <a:moveTo>
                    <a:pt x="2668" y="1"/>
                  </a:moveTo>
                  <a:cubicBezTo>
                    <a:pt x="2073" y="1"/>
                    <a:pt x="1573" y="239"/>
                    <a:pt x="1239" y="692"/>
                  </a:cubicBezTo>
                  <a:cubicBezTo>
                    <a:pt x="953" y="1073"/>
                    <a:pt x="858" y="1620"/>
                    <a:pt x="953" y="2144"/>
                  </a:cubicBezTo>
                  <a:lnTo>
                    <a:pt x="120" y="2454"/>
                  </a:lnTo>
                  <a:cubicBezTo>
                    <a:pt x="48" y="2478"/>
                    <a:pt x="1" y="2549"/>
                    <a:pt x="1" y="2597"/>
                  </a:cubicBezTo>
                  <a:lnTo>
                    <a:pt x="1" y="9479"/>
                  </a:lnTo>
                  <a:cubicBezTo>
                    <a:pt x="1" y="9503"/>
                    <a:pt x="1" y="9527"/>
                    <a:pt x="25" y="9574"/>
                  </a:cubicBezTo>
                  <a:cubicBezTo>
                    <a:pt x="48" y="9622"/>
                    <a:pt x="120" y="9646"/>
                    <a:pt x="168" y="9646"/>
                  </a:cubicBezTo>
                  <a:lnTo>
                    <a:pt x="239" y="9646"/>
                  </a:lnTo>
                  <a:lnTo>
                    <a:pt x="3740" y="8312"/>
                  </a:lnTo>
                  <a:lnTo>
                    <a:pt x="5145" y="8860"/>
                  </a:lnTo>
                  <a:cubicBezTo>
                    <a:pt x="5167" y="8866"/>
                    <a:pt x="5188" y="8869"/>
                    <a:pt x="5208" y="8869"/>
                  </a:cubicBezTo>
                  <a:cubicBezTo>
                    <a:pt x="5272" y="8869"/>
                    <a:pt x="5323" y="8837"/>
                    <a:pt x="5359" y="8765"/>
                  </a:cubicBezTo>
                  <a:cubicBezTo>
                    <a:pt x="5431" y="8622"/>
                    <a:pt x="5407" y="8527"/>
                    <a:pt x="5311" y="8503"/>
                  </a:cubicBezTo>
                  <a:lnTo>
                    <a:pt x="3859" y="7955"/>
                  </a:lnTo>
                  <a:lnTo>
                    <a:pt x="3740" y="7955"/>
                  </a:lnTo>
                  <a:lnTo>
                    <a:pt x="382" y="9217"/>
                  </a:lnTo>
                  <a:lnTo>
                    <a:pt x="382" y="2692"/>
                  </a:lnTo>
                  <a:lnTo>
                    <a:pt x="1073" y="2406"/>
                  </a:lnTo>
                  <a:cubicBezTo>
                    <a:pt x="1073" y="2454"/>
                    <a:pt x="1073" y="2454"/>
                    <a:pt x="1096" y="2478"/>
                  </a:cubicBezTo>
                  <a:cubicBezTo>
                    <a:pt x="1120" y="2573"/>
                    <a:pt x="1192" y="2644"/>
                    <a:pt x="1215" y="2763"/>
                  </a:cubicBezTo>
                  <a:lnTo>
                    <a:pt x="882" y="2883"/>
                  </a:lnTo>
                  <a:cubicBezTo>
                    <a:pt x="834" y="2930"/>
                    <a:pt x="763" y="2978"/>
                    <a:pt x="763" y="3049"/>
                  </a:cubicBezTo>
                  <a:lnTo>
                    <a:pt x="763" y="8431"/>
                  </a:lnTo>
                  <a:cubicBezTo>
                    <a:pt x="763" y="8455"/>
                    <a:pt x="763" y="8479"/>
                    <a:pt x="787" y="8527"/>
                  </a:cubicBezTo>
                  <a:cubicBezTo>
                    <a:pt x="820" y="8560"/>
                    <a:pt x="866" y="8594"/>
                    <a:pt x="924" y="8594"/>
                  </a:cubicBezTo>
                  <a:cubicBezTo>
                    <a:pt x="947" y="8594"/>
                    <a:pt x="973" y="8588"/>
                    <a:pt x="1001" y="8574"/>
                  </a:cubicBezTo>
                  <a:lnTo>
                    <a:pt x="3811" y="7526"/>
                  </a:lnTo>
                  <a:lnTo>
                    <a:pt x="5716" y="8241"/>
                  </a:lnTo>
                  <a:lnTo>
                    <a:pt x="7312" y="8836"/>
                  </a:lnTo>
                  <a:lnTo>
                    <a:pt x="7431" y="8836"/>
                  </a:lnTo>
                  <a:lnTo>
                    <a:pt x="10265" y="7764"/>
                  </a:lnTo>
                  <a:cubicBezTo>
                    <a:pt x="10313" y="7741"/>
                    <a:pt x="10384" y="7693"/>
                    <a:pt x="10384" y="7622"/>
                  </a:cubicBezTo>
                  <a:lnTo>
                    <a:pt x="10384" y="2240"/>
                  </a:lnTo>
                  <a:cubicBezTo>
                    <a:pt x="10384" y="2216"/>
                    <a:pt x="10384" y="2192"/>
                    <a:pt x="10360" y="2144"/>
                  </a:cubicBezTo>
                  <a:cubicBezTo>
                    <a:pt x="10326" y="2111"/>
                    <a:pt x="10281" y="2077"/>
                    <a:pt x="10223" y="2077"/>
                  </a:cubicBezTo>
                  <a:cubicBezTo>
                    <a:pt x="10200" y="2077"/>
                    <a:pt x="10174" y="2083"/>
                    <a:pt x="10146" y="2097"/>
                  </a:cubicBezTo>
                  <a:lnTo>
                    <a:pt x="7336" y="3121"/>
                  </a:lnTo>
                  <a:lnTo>
                    <a:pt x="4407" y="2025"/>
                  </a:lnTo>
                  <a:cubicBezTo>
                    <a:pt x="4430" y="1906"/>
                    <a:pt x="4430" y="1763"/>
                    <a:pt x="4430" y="1644"/>
                  </a:cubicBezTo>
                  <a:lnTo>
                    <a:pt x="5645" y="2120"/>
                  </a:lnTo>
                  <a:lnTo>
                    <a:pt x="5716" y="2120"/>
                  </a:lnTo>
                  <a:cubicBezTo>
                    <a:pt x="5764" y="2120"/>
                    <a:pt x="5859" y="2073"/>
                    <a:pt x="5859" y="2001"/>
                  </a:cubicBezTo>
                  <a:cubicBezTo>
                    <a:pt x="5883" y="1906"/>
                    <a:pt x="5835" y="1859"/>
                    <a:pt x="5740" y="1811"/>
                  </a:cubicBezTo>
                  <a:lnTo>
                    <a:pt x="4359" y="1311"/>
                  </a:lnTo>
                  <a:cubicBezTo>
                    <a:pt x="4311" y="1073"/>
                    <a:pt x="4216" y="882"/>
                    <a:pt x="4097" y="692"/>
                  </a:cubicBezTo>
                  <a:cubicBezTo>
                    <a:pt x="3764" y="239"/>
                    <a:pt x="3263" y="1"/>
                    <a:pt x="2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6111660" y="1643570"/>
              <a:ext cx="65937" cy="66021"/>
            </a:xfrm>
            <a:custGeom>
              <a:avLst/>
              <a:gdLst/>
              <a:ahLst/>
              <a:cxnLst/>
              <a:rect l="l" t="t" r="r" b="b"/>
              <a:pathLst>
                <a:path w="1978" h="1978" extrusionOk="0">
                  <a:moveTo>
                    <a:pt x="977" y="334"/>
                  </a:moveTo>
                  <a:cubicBezTo>
                    <a:pt x="1334" y="334"/>
                    <a:pt x="1644" y="643"/>
                    <a:pt x="1644" y="1001"/>
                  </a:cubicBezTo>
                  <a:cubicBezTo>
                    <a:pt x="1644" y="1358"/>
                    <a:pt x="1334" y="1644"/>
                    <a:pt x="977" y="1644"/>
                  </a:cubicBezTo>
                  <a:cubicBezTo>
                    <a:pt x="620" y="1644"/>
                    <a:pt x="334" y="1358"/>
                    <a:pt x="334" y="1001"/>
                  </a:cubicBezTo>
                  <a:cubicBezTo>
                    <a:pt x="334" y="643"/>
                    <a:pt x="620" y="334"/>
                    <a:pt x="977" y="334"/>
                  </a:cubicBezTo>
                  <a:close/>
                  <a:moveTo>
                    <a:pt x="977" y="0"/>
                  </a:moveTo>
                  <a:cubicBezTo>
                    <a:pt x="453" y="0"/>
                    <a:pt x="1" y="453"/>
                    <a:pt x="1" y="1001"/>
                  </a:cubicBezTo>
                  <a:cubicBezTo>
                    <a:pt x="1" y="1525"/>
                    <a:pt x="453" y="1977"/>
                    <a:pt x="977" y="1977"/>
                  </a:cubicBezTo>
                  <a:cubicBezTo>
                    <a:pt x="1525" y="1977"/>
                    <a:pt x="1977" y="1525"/>
                    <a:pt x="1977" y="1001"/>
                  </a:cubicBezTo>
                  <a:cubicBezTo>
                    <a:pt x="1977" y="453"/>
                    <a:pt x="1525" y="0"/>
                    <a:pt x="9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69"/>
          <p:cNvGrpSpPr/>
          <p:nvPr/>
        </p:nvGrpSpPr>
        <p:grpSpPr>
          <a:xfrm>
            <a:off x="5371954" y="2133551"/>
            <a:ext cx="368385" cy="336245"/>
            <a:chOff x="5392424" y="2200774"/>
            <a:chExt cx="368385" cy="336245"/>
          </a:xfrm>
        </p:grpSpPr>
        <p:sp>
          <p:nvSpPr>
            <p:cNvPr id="6935" name="Google Shape;6935;p69"/>
            <p:cNvSpPr/>
            <p:nvPr/>
          </p:nvSpPr>
          <p:spPr>
            <a:xfrm>
              <a:off x="5465461" y="2340659"/>
              <a:ext cx="38935" cy="34212"/>
            </a:xfrm>
            <a:custGeom>
              <a:avLst/>
              <a:gdLst/>
              <a:ahLst/>
              <a:cxnLst/>
              <a:rect l="l" t="t" r="r" b="b"/>
              <a:pathLst>
                <a:path w="1168" h="1025" extrusionOk="0">
                  <a:moveTo>
                    <a:pt x="834" y="1001"/>
                  </a:moveTo>
                  <a:lnTo>
                    <a:pt x="1167" y="501"/>
                  </a:lnTo>
                  <a:lnTo>
                    <a:pt x="834" y="1"/>
                  </a:lnTo>
                  <a:lnTo>
                    <a:pt x="429" y="1"/>
                  </a:lnTo>
                  <a:cubicBezTo>
                    <a:pt x="215" y="1"/>
                    <a:pt x="1" y="167"/>
                    <a:pt x="1" y="405"/>
                  </a:cubicBezTo>
                  <a:lnTo>
                    <a:pt x="1" y="620"/>
                  </a:lnTo>
                  <a:cubicBezTo>
                    <a:pt x="1" y="834"/>
                    <a:pt x="191" y="1025"/>
                    <a:pt x="429" y="1025"/>
                  </a:cubicBezTo>
                  <a:lnTo>
                    <a:pt x="834" y="1025"/>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5648837" y="2339057"/>
              <a:ext cx="38935" cy="35013"/>
            </a:xfrm>
            <a:custGeom>
              <a:avLst/>
              <a:gdLst/>
              <a:ahLst/>
              <a:cxnLst/>
              <a:rect l="l" t="t" r="r" b="b"/>
              <a:pathLst>
                <a:path w="1168" h="1049" extrusionOk="0">
                  <a:moveTo>
                    <a:pt x="1168" y="620"/>
                  </a:moveTo>
                  <a:lnTo>
                    <a:pt x="1168" y="430"/>
                  </a:lnTo>
                  <a:cubicBezTo>
                    <a:pt x="1168" y="215"/>
                    <a:pt x="1001" y="1"/>
                    <a:pt x="763" y="1"/>
                  </a:cubicBezTo>
                  <a:lnTo>
                    <a:pt x="382" y="1"/>
                  </a:lnTo>
                  <a:lnTo>
                    <a:pt x="1" y="525"/>
                  </a:lnTo>
                  <a:lnTo>
                    <a:pt x="382" y="1025"/>
                  </a:lnTo>
                  <a:lnTo>
                    <a:pt x="787" y="1025"/>
                  </a:lnTo>
                  <a:cubicBezTo>
                    <a:pt x="1001" y="1049"/>
                    <a:pt x="1168" y="882"/>
                    <a:pt x="1168" y="62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5405925" y="2254812"/>
              <a:ext cx="28601" cy="276666"/>
            </a:xfrm>
            <a:custGeom>
              <a:avLst/>
              <a:gdLst/>
              <a:ahLst/>
              <a:cxnLst/>
              <a:rect l="l" t="t" r="r" b="b"/>
              <a:pathLst>
                <a:path w="858" h="8289" extrusionOk="0">
                  <a:moveTo>
                    <a:pt x="0" y="1"/>
                  </a:moveTo>
                  <a:lnTo>
                    <a:pt x="858" y="1"/>
                  </a:lnTo>
                  <a:lnTo>
                    <a:pt x="858" y="8288"/>
                  </a:lnTo>
                  <a:lnTo>
                    <a:pt x="0" y="828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5717107" y="2254812"/>
              <a:ext cx="28635" cy="276666"/>
            </a:xfrm>
            <a:custGeom>
              <a:avLst/>
              <a:gdLst/>
              <a:ahLst/>
              <a:cxnLst/>
              <a:rect l="l" t="t" r="r" b="b"/>
              <a:pathLst>
                <a:path w="859" h="8289" extrusionOk="0">
                  <a:moveTo>
                    <a:pt x="1" y="1"/>
                  </a:moveTo>
                  <a:lnTo>
                    <a:pt x="858" y="1"/>
                  </a:lnTo>
                  <a:lnTo>
                    <a:pt x="858" y="8288"/>
                  </a:lnTo>
                  <a:lnTo>
                    <a:pt x="1" y="828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5397191" y="2230981"/>
              <a:ext cx="357251" cy="23865"/>
            </a:xfrm>
            <a:custGeom>
              <a:avLst/>
              <a:gdLst/>
              <a:ahLst/>
              <a:cxnLst/>
              <a:rect l="l" t="t" r="r" b="b"/>
              <a:pathLst>
                <a:path w="10717" h="715" extrusionOk="0">
                  <a:moveTo>
                    <a:pt x="4644" y="0"/>
                  </a:moveTo>
                  <a:lnTo>
                    <a:pt x="262" y="0"/>
                  </a:lnTo>
                  <a:cubicBezTo>
                    <a:pt x="120" y="0"/>
                    <a:pt x="0" y="119"/>
                    <a:pt x="0" y="262"/>
                  </a:cubicBezTo>
                  <a:lnTo>
                    <a:pt x="0" y="453"/>
                  </a:lnTo>
                  <a:cubicBezTo>
                    <a:pt x="0" y="596"/>
                    <a:pt x="120" y="715"/>
                    <a:pt x="262" y="715"/>
                  </a:cubicBezTo>
                  <a:lnTo>
                    <a:pt x="1120" y="715"/>
                  </a:lnTo>
                  <a:lnTo>
                    <a:pt x="4644" y="715"/>
                  </a:lnTo>
                  <a:lnTo>
                    <a:pt x="6168" y="715"/>
                  </a:lnTo>
                  <a:lnTo>
                    <a:pt x="9598" y="715"/>
                  </a:lnTo>
                  <a:lnTo>
                    <a:pt x="10455" y="715"/>
                  </a:lnTo>
                  <a:cubicBezTo>
                    <a:pt x="10598" y="715"/>
                    <a:pt x="10717" y="596"/>
                    <a:pt x="10717" y="453"/>
                  </a:cubicBezTo>
                  <a:lnTo>
                    <a:pt x="10717" y="262"/>
                  </a:lnTo>
                  <a:cubicBezTo>
                    <a:pt x="10717" y="119"/>
                    <a:pt x="10598" y="0"/>
                    <a:pt x="10455" y="0"/>
                  </a:cubicBezTo>
                  <a:lnTo>
                    <a:pt x="6168"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5405925" y="2254812"/>
              <a:ext cx="28601" cy="27069"/>
            </a:xfrm>
            <a:custGeom>
              <a:avLst/>
              <a:gdLst/>
              <a:ahLst/>
              <a:cxnLst/>
              <a:rect l="l" t="t" r="r" b="b"/>
              <a:pathLst>
                <a:path w="858" h="811" extrusionOk="0">
                  <a:moveTo>
                    <a:pt x="0" y="1"/>
                  </a:moveTo>
                  <a:lnTo>
                    <a:pt x="858" y="1"/>
                  </a:lnTo>
                  <a:lnTo>
                    <a:pt x="858" y="810"/>
                  </a:lnTo>
                  <a:lnTo>
                    <a:pt x="0" y="81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5717107" y="2254812"/>
              <a:ext cx="28635" cy="27069"/>
            </a:xfrm>
            <a:custGeom>
              <a:avLst/>
              <a:gdLst/>
              <a:ahLst/>
              <a:cxnLst/>
              <a:rect l="l" t="t" r="r" b="b"/>
              <a:pathLst>
                <a:path w="859" h="811" extrusionOk="0">
                  <a:moveTo>
                    <a:pt x="1" y="1"/>
                  </a:moveTo>
                  <a:lnTo>
                    <a:pt x="858" y="1"/>
                  </a:lnTo>
                  <a:lnTo>
                    <a:pt x="858" y="810"/>
                  </a:lnTo>
                  <a:lnTo>
                    <a:pt x="1" y="81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5715541" y="2230981"/>
              <a:ext cx="38902" cy="23865"/>
            </a:xfrm>
            <a:custGeom>
              <a:avLst/>
              <a:gdLst/>
              <a:ahLst/>
              <a:cxnLst/>
              <a:rect l="l" t="t" r="r" b="b"/>
              <a:pathLst>
                <a:path w="1167" h="715" extrusionOk="0">
                  <a:moveTo>
                    <a:pt x="1167" y="262"/>
                  </a:moveTo>
                  <a:cubicBezTo>
                    <a:pt x="1167" y="119"/>
                    <a:pt x="1048" y="0"/>
                    <a:pt x="905" y="0"/>
                  </a:cubicBezTo>
                  <a:lnTo>
                    <a:pt x="0" y="0"/>
                  </a:lnTo>
                  <a:cubicBezTo>
                    <a:pt x="167" y="0"/>
                    <a:pt x="286" y="119"/>
                    <a:pt x="286" y="262"/>
                  </a:cubicBezTo>
                  <a:lnTo>
                    <a:pt x="286" y="453"/>
                  </a:lnTo>
                  <a:cubicBezTo>
                    <a:pt x="286" y="596"/>
                    <a:pt x="191" y="691"/>
                    <a:pt x="48" y="715"/>
                  </a:cubicBezTo>
                  <a:lnTo>
                    <a:pt x="905" y="715"/>
                  </a:lnTo>
                  <a:cubicBezTo>
                    <a:pt x="1048" y="715"/>
                    <a:pt x="1167" y="596"/>
                    <a:pt x="1167" y="4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5465461" y="2351006"/>
              <a:ext cx="27835" cy="23064"/>
            </a:xfrm>
            <a:custGeom>
              <a:avLst/>
              <a:gdLst/>
              <a:ahLst/>
              <a:cxnLst/>
              <a:rect l="l" t="t" r="r" b="b"/>
              <a:pathLst>
                <a:path w="835" h="691" extrusionOk="0">
                  <a:moveTo>
                    <a:pt x="810" y="334"/>
                  </a:moveTo>
                  <a:lnTo>
                    <a:pt x="405" y="334"/>
                  </a:lnTo>
                  <a:cubicBezTo>
                    <a:pt x="191" y="334"/>
                    <a:pt x="48" y="191"/>
                    <a:pt x="1" y="0"/>
                  </a:cubicBezTo>
                  <a:lnTo>
                    <a:pt x="1" y="95"/>
                  </a:lnTo>
                  <a:lnTo>
                    <a:pt x="1" y="286"/>
                  </a:lnTo>
                  <a:cubicBezTo>
                    <a:pt x="1" y="476"/>
                    <a:pt x="191" y="691"/>
                    <a:pt x="429" y="691"/>
                  </a:cubicBezTo>
                  <a:lnTo>
                    <a:pt x="834" y="69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5661538" y="2351006"/>
              <a:ext cx="27035" cy="23064"/>
            </a:xfrm>
            <a:custGeom>
              <a:avLst/>
              <a:gdLst/>
              <a:ahLst/>
              <a:cxnLst/>
              <a:rect l="l" t="t" r="r" b="b"/>
              <a:pathLst>
                <a:path w="811" h="691" extrusionOk="0">
                  <a:moveTo>
                    <a:pt x="787" y="0"/>
                  </a:moveTo>
                  <a:cubicBezTo>
                    <a:pt x="763" y="191"/>
                    <a:pt x="596" y="334"/>
                    <a:pt x="406" y="334"/>
                  </a:cubicBezTo>
                  <a:lnTo>
                    <a:pt x="1" y="334"/>
                  </a:lnTo>
                  <a:lnTo>
                    <a:pt x="1" y="691"/>
                  </a:lnTo>
                  <a:lnTo>
                    <a:pt x="406" y="691"/>
                  </a:lnTo>
                  <a:cubicBezTo>
                    <a:pt x="620" y="691"/>
                    <a:pt x="810" y="524"/>
                    <a:pt x="810" y="286"/>
                  </a:cubicBezTo>
                  <a:lnTo>
                    <a:pt x="810" y="95"/>
                  </a:lnTo>
                  <a:cubicBezTo>
                    <a:pt x="787" y="72"/>
                    <a:pt x="787" y="48"/>
                    <a:pt x="787"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5492463" y="2328744"/>
              <a:ext cx="169108" cy="117656"/>
            </a:xfrm>
            <a:custGeom>
              <a:avLst/>
              <a:gdLst/>
              <a:ahLst/>
              <a:cxnLst/>
              <a:rect l="l" t="t" r="r" b="b"/>
              <a:pathLst>
                <a:path w="5073" h="3525" extrusionOk="0">
                  <a:moveTo>
                    <a:pt x="2525" y="0"/>
                  </a:moveTo>
                  <a:lnTo>
                    <a:pt x="0" y="334"/>
                  </a:lnTo>
                  <a:lnTo>
                    <a:pt x="0" y="1358"/>
                  </a:lnTo>
                  <a:lnTo>
                    <a:pt x="0" y="1691"/>
                  </a:lnTo>
                  <a:cubicBezTo>
                    <a:pt x="0" y="2691"/>
                    <a:pt x="834" y="3525"/>
                    <a:pt x="1858" y="3525"/>
                  </a:cubicBezTo>
                  <a:lnTo>
                    <a:pt x="3215" y="3525"/>
                  </a:lnTo>
                  <a:cubicBezTo>
                    <a:pt x="4239" y="3525"/>
                    <a:pt x="5073" y="2691"/>
                    <a:pt x="5073" y="1691"/>
                  </a:cubicBezTo>
                  <a:lnTo>
                    <a:pt x="5073" y="1358"/>
                  </a:lnTo>
                  <a:lnTo>
                    <a:pt x="5073" y="33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5478162" y="2316828"/>
              <a:ext cx="197710" cy="23064"/>
            </a:xfrm>
            <a:custGeom>
              <a:avLst/>
              <a:gdLst/>
              <a:ahLst/>
              <a:cxnLst/>
              <a:rect l="l" t="t" r="r" b="b"/>
              <a:pathLst>
                <a:path w="5931" h="691" extrusionOk="0">
                  <a:moveTo>
                    <a:pt x="2287" y="0"/>
                  </a:moveTo>
                  <a:lnTo>
                    <a:pt x="429" y="0"/>
                  </a:lnTo>
                  <a:cubicBezTo>
                    <a:pt x="286" y="0"/>
                    <a:pt x="143" y="119"/>
                    <a:pt x="72" y="262"/>
                  </a:cubicBezTo>
                  <a:cubicBezTo>
                    <a:pt x="1" y="500"/>
                    <a:pt x="191" y="691"/>
                    <a:pt x="429" y="691"/>
                  </a:cubicBezTo>
                  <a:lnTo>
                    <a:pt x="5526" y="691"/>
                  </a:lnTo>
                  <a:cubicBezTo>
                    <a:pt x="5668" y="691"/>
                    <a:pt x="5811" y="596"/>
                    <a:pt x="5883" y="429"/>
                  </a:cubicBezTo>
                  <a:cubicBezTo>
                    <a:pt x="5930" y="191"/>
                    <a:pt x="5764" y="0"/>
                    <a:pt x="5526"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5492463" y="2339858"/>
              <a:ext cx="167542" cy="98597"/>
            </a:xfrm>
            <a:custGeom>
              <a:avLst/>
              <a:gdLst/>
              <a:ahLst/>
              <a:cxnLst/>
              <a:rect l="l" t="t" r="r" b="b"/>
              <a:pathLst>
                <a:path w="5026" h="2954" extrusionOk="0">
                  <a:moveTo>
                    <a:pt x="3239" y="1"/>
                  </a:moveTo>
                  <a:lnTo>
                    <a:pt x="0" y="1"/>
                  </a:lnTo>
                  <a:lnTo>
                    <a:pt x="0" y="501"/>
                  </a:lnTo>
                  <a:lnTo>
                    <a:pt x="2691" y="525"/>
                  </a:lnTo>
                  <a:lnTo>
                    <a:pt x="4168" y="525"/>
                  </a:lnTo>
                  <a:cubicBezTo>
                    <a:pt x="4477" y="525"/>
                    <a:pt x="4477" y="668"/>
                    <a:pt x="4477" y="906"/>
                  </a:cubicBezTo>
                  <a:lnTo>
                    <a:pt x="4477" y="1525"/>
                  </a:lnTo>
                  <a:lnTo>
                    <a:pt x="4477" y="1858"/>
                  </a:lnTo>
                  <a:cubicBezTo>
                    <a:pt x="4477" y="2287"/>
                    <a:pt x="4311" y="2668"/>
                    <a:pt x="4072" y="2954"/>
                  </a:cubicBezTo>
                  <a:cubicBezTo>
                    <a:pt x="4644" y="2668"/>
                    <a:pt x="5025" y="1358"/>
                    <a:pt x="5025" y="1358"/>
                  </a:cubicBezTo>
                  <a:lnTo>
                    <a:pt x="5025" y="977"/>
                  </a:lnTo>
                  <a:lnTo>
                    <a:pt x="5025" y="25"/>
                  </a:lnTo>
                  <a:lnTo>
                    <a:pt x="3239" y="2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5627403" y="2316828"/>
              <a:ext cx="46069" cy="23064"/>
            </a:xfrm>
            <a:custGeom>
              <a:avLst/>
              <a:gdLst/>
              <a:ahLst/>
              <a:cxnLst/>
              <a:rect l="l" t="t" r="r" b="b"/>
              <a:pathLst>
                <a:path w="1382" h="691" extrusionOk="0">
                  <a:moveTo>
                    <a:pt x="1382" y="357"/>
                  </a:moveTo>
                  <a:cubicBezTo>
                    <a:pt x="1382" y="143"/>
                    <a:pt x="1215" y="0"/>
                    <a:pt x="1025" y="0"/>
                  </a:cubicBezTo>
                  <a:lnTo>
                    <a:pt x="1" y="0"/>
                  </a:lnTo>
                  <a:cubicBezTo>
                    <a:pt x="144" y="0"/>
                    <a:pt x="263" y="72"/>
                    <a:pt x="334" y="191"/>
                  </a:cubicBezTo>
                  <a:cubicBezTo>
                    <a:pt x="358" y="262"/>
                    <a:pt x="358" y="286"/>
                    <a:pt x="358" y="357"/>
                  </a:cubicBezTo>
                  <a:cubicBezTo>
                    <a:pt x="358" y="548"/>
                    <a:pt x="215" y="691"/>
                    <a:pt x="1" y="691"/>
                  </a:cubicBezTo>
                  <a:lnTo>
                    <a:pt x="1025" y="691"/>
                  </a:lnTo>
                  <a:cubicBezTo>
                    <a:pt x="1215" y="691"/>
                    <a:pt x="1382" y="548"/>
                    <a:pt x="1382" y="35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5489263" y="2477374"/>
              <a:ext cx="188176" cy="51702"/>
            </a:xfrm>
            <a:custGeom>
              <a:avLst/>
              <a:gdLst/>
              <a:ahLst/>
              <a:cxnLst/>
              <a:rect l="l" t="t" r="r" b="b"/>
              <a:pathLst>
                <a:path w="5645" h="1549" extrusionOk="0">
                  <a:moveTo>
                    <a:pt x="5121" y="1"/>
                  </a:moveTo>
                  <a:lnTo>
                    <a:pt x="1" y="1"/>
                  </a:lnTo>
                  <a:cubicBezTo>
                    <a:pt x="263" y="1"/>
                    <a:pt x="525" y="358"/>
                    <a:pt x="525" y="787"/>
                  </a:cubicBezTo>
                  <a:cubicBezTo>
                    <a:pt x="525" y="1215"/>
                    <a:pt x="287" y="1549"/>
                    <a:pt x="1" y="1549"/>
                  </a:cubicBezTo>
                  <a:lnTo>
                    <a:pt x="5121" y="1549"/>
                  </a:lnTo>
                  <a:cubicBezTo>
                    <a:pt x="5383" y="1549"/>
                    <a:pt x="5645" y="1191"/>
                    <a:pt x="5645" y="787"/>
                  </a:cubicBezTo>
                  <a:cubicBezTo>
                    <a:pt x="5645" y="358"/>
                    <a:pt x="5383" y="1"/>
                    <a:pt x="512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5472595" y="2478175"/>
              <a:ext cx="34168" cy="51702"/>
            </a:xfrm>
            <a:custGeom>
              <a:avLst/>
              <a:gdLst/>
              <a:ahLst/>
              <a:cxnLst/>
              <a:rect l="l" t="t" r="r" b="b"/>
              <a:pathLst>
                <a:path w="1025" h="1549" extrusionOk="0">
                  <a:moveTo>
                    <a:pt x="1025" y="786"/>
                  </a:moveTo>
                  <a:cubicBezTo>
                    <a:pt x="1025" y="334"/>
                    <a:pt x="787" y="0"/>
                    <a:pt x="501" y="0"/>
                  </a:cubicBezTo>
                  <a:cubicBezTo>
                    <a:pt x="239" y="0"/>
                    <a:pt x="1" y="358"/>
                    <a:pt x="1" y="786"/>
                  </a:cubicBezTo>
                  <a:cubicBezTo>
                    <a:pt x="1" y="1191"/>
                    <a:pt x="239" y="1548"/>
                    <a:pt x="501" y="1548"/>
                  </a:cubicBezTo>
                  <a:cubicBezTo>
                    <a:pt x="811" y="1548"/>
                    <a:pt x="1025" y="1191"/>
                    <a:pt x="1025" y="78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5630570" y="2478175"/>
              <a:ext cx="46869" cy="51702"/>
            </a:xfrm>
            <a:custGeom>
              <a:avLst/>
              <a:gdLst/>
              <a:ahLst/>
              <a:cxnLst/>
              <a:rect l="l" t="t" r="r" b="b"/>
              <a:pathLst>
                <a:path w="1406" h="1549" extrusionOk="0">
                  <a:moveTo>
                    <a:pt x="1406" y="786"/>
                  </a:moveTo>
                  <a:cubicBezTo>
                    <a:pt x="1406" y="334"/>
                    <a:pt x="1168" y="0"/>
                    <a:pt x="882" y="0"/>
                  </a:cubicBezTo>
                  <a:lnTo>
                    <a:pt x="1" y="0"/>
                  </a:lnTo>
                  <a:cubicBezTo>
                    <a:pt x="263" y="0"/>
                    <a:pt x="501" y="358"/>
                    <a:pt x="501" y="786"/>
                  </a:cubicBezTo>
                  <a:cubicBezTo>
                    <a:pt x="501" y="1215"/>
                    <a:pt x="263" y="1548"/>
                    <a:pt x="1" y="1548"/>
                  </a:cubicBezTo>
                  <a:lnTo>
                    <a:pt x="882" y="1548"/>
                  </a:lnTo>
                  <a:cubicBezTo>
                    <a:pt x="1144" y="1548"/>
                    <a:pt x="1406" y="1191"/>
                    <a:pt x="1406" y="78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5481329" y="2478175"/>
              <a:ext cx="25435" cy="54072"/>
            </a:xfrm>
            <a:custGeom>
              <a:avLst/>
              <a:gdLst/>
              <a:ahLst/>
              <a:cxnLst/>
              <a:rect l="l" t="t" r="r" b="b"/>
              <a:pathLst>
                <a:path w="763" h="1620" extrusionOk="0">
                  <a:moveTo>
                    <a:pt x="763" y="786"/>
                  </a:moveTo>
                  <a:cubicBezTo>
                    <a:pt x="763" y="334"/>
                    <a:pt x="525" y="0"/>
                    <a:pt x="239" y="0"/>
                  </a:cubicBezTo>
                  <a:cubicBezTo>
                    <a:pt x="168" y="0"/>
                    <a:pt x="72" y="24"/>
                    <a:pt x="1" y="120"/>
                  </a:cubicBezTo>
                  <a:cubicBezTo>
                    <a:pt x="215" y="215"/>
                    <a:pt x="358" y="382"/>
                    <a:pt x="382" y="810"/>
                  </a:cubicBezTo>
                  <a:cubicBezTo>
                    <a:pt x="382" y="1096"/>
                    <a:pt x="168" y="1334"/>
                    <a:pt x="1" y="1501"/>
                  </a:cubicBezTo>
                  <a:cubicBezTo>
                    <a:pt x="72" y="1548"/>
                    <a:pt x="168" y="1620"/>
                    <a:pt x="239" y="1620"/>
                  </a:cubicBezTo>
                  <a:cubicBezTo>
                    <a:pt x="549" y="1548"/>
                    <a:pt x="763" y="1191"/>
                    <a:pt x="763" y="78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5520231" y="2374838"/>
              <a:ext cx="126273" cy="133577"/>
            </a:xfrm>
            <a:custGeom>
              <a:avLst/>
              <a:gdLst/>
              <a:ahLst/>
              <a:cxnLst/>
              <a:rect l="l" t="t" r="r" b="b"/>
              <a:pathLst>
                <a:path w="3788" h="4002" extrusionOk="0">
                  <a:moveTo>
                    <a:pt x="2454" y="3811"/>
                  </a:moveTo>
                  <a:cubicBezTo>
                    <a:pt x="1739" y="4001"/>
                    <a:pt x="882" y="3787"/>
                    <a:pt x="596" y="3335"/>
                  </a:cubicBezTo>
                  <a:cubicBezTo>
                    <a:pt x="477" y="3168"/>
                    <a:pt x="572" y="2334"/>
                    <a:pt x="382" y="2120"/>
                  </a:cubicBezTo>
                  <a:cubicBezTo>
                    <a:pt x="239" y="1977"/>
                    <a:pt x="120" y="1906"/>
                    <a:pt x="48" y="1858"/>
                  </a:cubicBezTo>
                  <a:cubicBezTo>
                    <a:pt x="25" y="1811"/>
                    <a:pt x="1" y="1811"/>
                    <a:pt x="25" y="1787"/>
                  </a:cubicBezTo>
                  <a:cubicBezTo>
                    <a:pt x="382" y="1620"/>
                    <a:pt x="644" y="1620"/>
                    <a:pt x="1072" y="2001"/>
                  </a:cubicBezTo>
                  <a:cubicBezTo>
                    <a:pt x="810" y="1072"/>
                    <a:pt x="1001" y="1144"/>
                    <a:pt x="1358" y="620"/>
                  </a:cubicBezTo>
                  <a:cubicBezTo>
                    <a:pt x="1453" y="501"/>
                    <a:pt x="1572" y="310"/>
                    <a:pt x="1477" y="1"/>
                  </a:cubicBezTo>
                  <a:cubicBezTo>
                    <a:pt x="1668" y="96"/>
                    <a:pt x="2192" y="548"/>
                    <a:pt x="1954" y="1168"/>
                  </a:cubicBezTo>
                  <a:cubicBezTo>
                    <a:pt x="1811" y="1525"/>
                    <a:pt x="2501" y="1811"/>
                    <a:pt x="2525" y="977"/>
                  </a:cubicBezTo>
                  <a:cubicBezTo>
                    <a:pt x="2549" y="739"/>
                    <a:pt x="3144" y="1334"/>
                    <a:pt x="2739" y="2454"/>
                  </a:cubicBezTo>
                  <a:cubicBezTo>
                    <a:pt x="2716" y="2525"/>
                    <a:pt x="2763" y="2715"/>
                    <a:pt x="2978" y="2715"/>
                  </a:cubicBezTo>
                  <a:cubicBezTo>
                    <a:pt x="3263" y="2715"/>
                    <a:pt x="3335" y="2263"/>
                    <a:pt x="3359" y="2382"/>
                  </a:cubicBezTo>
                  <a:cubicBezTo>
                    <a:pt x="3787" y="3287"/>
                    <a:pt x="3049" y="3668"/>
                    <a:pt x="2454" y="381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5597235" y="2398703"/>
              <a:ext cx="27035" cy="65987"/>
            </a:xfrm>
            <a:custGeom>
              <a:avLst/>
              <a:gdLst/>
              <a:ahLst/>
              <a:cxnLst/>
              <a:rect l="l" t="t" r="r" b="b"/>
              <a:pathLst>
                <a:path w="811" h="1977" extrusionOk="0">
                  <a:moveTo>
                    <a:pt x="406" y="1715"/>
                  </a:moveTo>
                  <a:cubicBezTo>
                    <a:pt x="810" y="595"/>
                    <a:pt x="215" y="0"/>
                    <a:pt x="191" y="238"/>
                  </a:cubicBezTo>
                  <a:cubicBezTo>
                    <a:pt x="191" y="357"/>
                    <a:pt x="167" y="453"/>
                    <a:pt x="120" y="548"/>
                  </a:cubicBezTo>
                  <a:cubicBezTo>
                    <a:pt x="215" y="810"/>
                    <a:pt x="215" y="1191"/>
                    <a:pt x="48" y="1715"/>
                  </a:cubicBezTo>
                  <a:cubicBezTo>
                    <a:pt x="1" y="1786"/>
                    <a:pt x="72" y="1977"/>
                    <a:pt x="286" y="1977"/>
                  </a:cubicBezTo>
                  <a:cubicBezTo>
                    <a:pt x="334" y="1977"/>
                    <a:pt x="406" y="1929"/>
                    <a:pt x="429" y="1905"/>
                  </a:cubicBezTo>
                  <a:cubicBezTo>
                    <a:pt x="406" y="1858"/>
                    <a:pt x="406" y="1762"/>
                    <a:pt x="406" y="17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5592468" y="2451139"/>
              <a:ext cx="49269" cy="53304"/>
            </a:xfrm>
            <a:custGeom>
              <a:avLst/>
              <a:gdLst/>
              <a:ahLst/>
              <a:cxnLst/>
              <a:rect l="l" t="t" r="r" b="b"/>
              <a:pathLst>
                <a:path w="1478" h="1597" extrusionOk="0">
                  <a:moveTo>
                    <a:pt x="834" y="1287"/>
                  </a:moveTo>
                  <a:cubicBezTo>
                    <a:pt x="1215" y="1049"/>
                    <a:pt x="1477" y="691"/>
                    <a:pt x="1168" y="72"/>
                  </a:cubicBezTo>
                  <a:cubicBezTo>
                    <a:pt x="1144" y="1"/>
                    <a:pt x="1072" y="239"/>
                    <a:pt x="930" y="358"/>
                  </a:cubicBezTo>
                  <a:cubicBezTo>
                    <a:pt x="1025" y="763"/>
                    <a:pt x="811" y="1025"/>
                    <a:pt x="549" y="1239"/>
                  </a:cubicBezTo>
                  <a:cubicBezTo>
                    <a:pt x="525" y="1239"/>
                    <a:pt x="525" y="1263"/>
                    <a:pt x="477" y="1263"/>
                  </a:cubicBezTo>
                  <a:cubicBezTo>
                    <a:pt x="429" y="1287"/>
                    <a:pt x="406" y="1311"/>
                    <a:pt x="334" y="1358"/>
                  </a:cubicBezTo>
                  <a:cubicBezTo>
                    <a:pt x="310" y="1382"/>
                    <a:pt x="239" y="1382"/>
                    <a:pt x="215" y="1406"/>
                  </a:cubicBezTo>
                  <a:cubicBezTo>
                    <a:pt x="168" y="1477"/>
                    <a:pt x="120" y="1525"/>
                    <a:pt x="72" y="1549"/>
                  </a:cubicBezTo>
                  <a:cubicBezTo>
                    <a:pt x="48" y="1549"/>
                    <a:pt x="48" y="1596"/>
                    <a:pt x="1" y="1596"/>
                  </a:cubicBezTo>
                  <a:lnTo>
                    <a:pt x="96" y="1596"/>
                  </a:lnTo>
                  <a:cubicBezTo>
                    <a:pt x="168" y="1596"/>
                    <a:pt x="215" y="1549"/>
                    <a:pt x="287" y="1549"/>
                  </a:cubicBezTo>
                  <a:cubicBezTo>
                    <a:pt x="334" y="1549"/>
                    <a:pt x="406" y="1525"/>
                    <a:pt x="453" y="1501"/>
                  </a:cubicBezTo>
                  <a:cubicBezTo>
                    <a:pt x="572" y="1430"/>
                    <a:pt x="715" y="1382"/>
                    <a:pt x="834" y="128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5568666" y="2374037"/>
              <a:ext cx="23835" cy="52503"/>
            </a:xfrm>
            <a:custGeom>
              <a:avLst/>
              <a:gdLst/>
              <a:ahLst/>
              <a:cxnLst/>
              <a:rect l="l" t="t" r="r" b="b"/>
              <a:pathLst>
                <a:path w="715" h="1573" extrusionOk="0">
                  <a:moveTo>
                    <a:pt x="477" y="1168"/>
                  </a:moveTo>
                  <a:cubicBezTo>
                    <a:pt x="715" y="525"/>
                    <a:pt x="191" y="96"/>
                    <a:pt x="0" y="1"/>
                  </a:cubicBezTo>
                  <a:cubicBezTo>
                    <a:pt x="24" y="120"/>
                    <a:pt x="72" y="215"/>
                    <a:pt x="24" y="310"/>
                  </a:cubicBezTo>
                  <a:cubicBezTo>
                    <a:pt x="191" y="501"/>
                    <a:pt x="262" y="787"/>
                    <a:pt x="143" y="1096"/>
                  </a:cubicBezTo>
                  <a:cubicBezTo>
                    <a:pt x="72" y="1334"/>
                    <a:pt x="334" y="1573"/>
                    <a:pt x="548" y="1406"/>
                  </a:cubicBezTo>
                  <a:cubicBezTo>
                    <a:pt x="477" y="1358"/>
                    <a:pt x="453" y="1287"/>
                    <a:pt x="477" y="116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5563900" y="2453542"/>
              <a:ext cx="38135" cy="51702"/>
            </a:xfrm>
            <a:custGeom>
              <a:avLst/>
              <a:gdLst/>
              <a:ahLst/>
              <a:cxnLst/>
              <a:rect l="l" t="t" r="r" b="b"/>
              <a:pathLst>
                <a:path w="1144" h="1549" extrusionOk="0">
                  <a:moveTo>
                    <a:pt x="977" y="1501"/>
                  </a:moveTo>
                  <a:cubicBezTo>
                    <a:pt x="715" y="1548"/>
                    <a:pt x="429" y="1548"/>
                    <a:pt x="143" y="1501"/>
                  </a:cubicBezTo>
                  <a:cubicBezTo>
                    <a:pt x="1" y="619"/>
                    <a:pt x="429" y="143"/>
                    <a:pt x="572" y="0"/>
                  </a:cubicBezTo>
                  <a:cubicBezTo>
                    <a:pt x="739" y="143"/>
                    <a:pt x="1144" y="619"/>
                    <a:pt x="977" y="150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5575000" y="2453542"/>
              <a:ext cx="23068" cy="50901"/>
            </a:xfrm>
            <a:custGeom>
              <a:avLst/>
              <a:gdLst/>
              <a:ahLst/>
              <a:cxnLst/>
              <a:rect l="l" t="t" r="r" b="b"/>
              <a:pathLst>
                <a:path w="692" h="1525" extrusionOk="0">
                  <a:moveTo>
                    <a:pt x="477" y="262"/>
                  </a:moveTo>
                  <a:cubicBezTo>
                    <a:pt x="382" y="143"/>
                    <a:pt x="287" y="24"/>
                    <a:pt x="239" y="0"/>
                  </a:cubicBezTo>
                  <a:lnTo>
                    <a:pt x="239" y="0"/>
                  </a:lnTo>
                  <a:cubicBezTo>
                    <a:pt x="168" y="72"/>
                    <a:pt x="96" y="143"/>
                    <a:pt x="1" y="262"/>
                  </a:cubicBezTo>
                  <a:lnTo>
                    <a:pt x="1" y="262"/>
                  </a:lnTo>
                  <a:cubicBezTo>
                    <a:pt x="96" y="381"/>
                    <a:pt x="168" y="572"/>
                    <a:pt x="215" y="810"/>
                  </a:cubicBezTo>
                  <a:cubicBezTo>
                    <a:pt x="263" y="1024"/>
                    <a:pt x="263" y="1262"/>
                    <a:pt x="239" y="1524"/>
                  </a:cubicBezTo>
                  <a:cubicBezTo>
                    <a:pt x="334" y="1524"/>
                    <a:pt x="453" y="1524"/>
                    <a:pt x="525" y="1477"/>
                  </a:cubicBezTo>
                  <a:lnTo>
                    <a:pt x="620" y="1477"/>
                  </a:lnTo>
                  <a:lnTo>
                    <a:pt x="644" y="1477"/>
                  </a:lnTo>
                  <a:lnTo>
                    <a:pt x="644" y="1429"/>
                  </a:lnTo>
                  <a:cubicBezTo>
                    <a:pt x="692" y="1191"/>
                    <a:pt x="692" y="977"/>
                    <a:pt x="644" y="810"/>
                  </a:cubicBezTo>
                  <a:cubicBezTo>
                    <a:pt x="620" y="596"/>
                    <a:pt x="572" y="429"/>
                    <a:pt x="477" y="26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5392424" y="2200774"/>
              <a:ext cx="368385" cy="336245"/>
            </a:xfrm>
            <a:custGeom>
              <a:avLst/>
              <a:gdLst/>
              <a:ahLst/>
              <a:cxnLst/>
              <a:rect l="l" t="t" r="r" b="b"/>
              <a:pathLst>
                <a:path w="11051" h="10074" extrusionOk="0">
                  <a:moveTo>
                    <a:pt x="5540" y="316"/>
                  </a:moveTo>
                  <a:cubicBezTo>
                    <a:pt x="5662" y="316"/>
                    <a:pt x="5788" y="346"/>
                    <a:pt x="5883" y="405"/>
                  </a:cubicBezTo>
                  <a:cubicBezTo>
                    <a:pt x="5978" y="453"/>
                    <a:pt x="6097" y="548"/>
                    <a:pt x="6121" y="739"/>
                  </a:cubicBezTo>
                  <a:lnTo>
                    <a:pt x="4978" y="739"/>
                  </a:lnTo>
                  <a:cubicBezTo>
                    <a:pt x="5002" y="572"/>
                    <a:pt x="5097" y="500"/>
                    <a:pt x="5216" y="405"/>
                  </a:cubicBezTo>
                  <a:cubicBezTo>
                    <a:pt x="5299" y="346"/>
                    <a:pt x="5418" y="316"/>
                    <a:pt x="5540" y="316"/>
                  </a:cubicBezTo>
                  <a:close/>
                  <a:moveTo>
                    <a:pt x="10598" y="1048"/>
                  </a:moveTo>
                  <a:cubicBezTo>
                    <a:pt x="10646" y="1048"/>
                    <a:pt x="10717" y="1120"/>
                    <a:pt x="10717" y="1167"/>
                  </a:cubicBezTo>
                  <a:lnTo>
                    <a:pt x="10717" y="1358"/>
                  </a:lnTo>
                  <a:cubicBezTo>
                    <a:pt x="10717" y="1405"/>
                    <a:pt x="10646" y="1477"/>
                    <a:pt x="10598" y="1477"/>
                  </a:cubicBezTo>
                  <a:lnTo>
                    <a:pt x="6478" y="1453"/>
                  </a:lnTo>
                  <a:lnTo>
                    <a:pt x="6478" y="1048"/>
                  </a:lnTo>
                  <a:close/>
                  <a:moveTo>
                    <a:pt x="6169" y="1763"/>
                  </a:moveTo>
                  <a:lnTo>
                    <a:pt x="6169" y="3287"/>
                  </a:lnTo>
                  <a:lnTo>
                    <a:pt x="4978" y="3287"/>
                  </a:lnTo>
                  <a:lnTo>
                    <a:pt x="4978" y="1763"/>
                  </a:lnTo>
                  <a:close/>
                  <a:moveTo>
                    <a:pt x="6169" y="3620"/>
                  </a:moveTo>
                  <a:lnTo>
                    <a:pt x="6169" y="4001"/>
                  </a:lnTo>
                  <a:lnTo>
                    <a:pt x="2977" y="4001"/>
                  </a:lnTo>
                  <a:cubicBezTo>
                    <a:pt x="2962" y="4004"/>
                    <a:pt x="2947" y="4006"/>
                    <a:pt x="2933" y="4006"/>
                  </a:cubicBezTo>
                  <a:cubicBezTo>
                    <a:pt x="2835" y="4006"/>
                    <a:pt x="2763" y="3938"/>
                    <a:pt x="2763" y="3834"/>
                  </a:cubicBezTo>
                  <a:cubicBezTo>
                    <a:pt x="2763" y="3715"/>
                    <a:pt x="2858" y="3620"/>
                    <a:pt x="2977" y="3620"/>
                  </a:cubicBezTo>
                  <a:close/>
                  <a:moveTo>
                    <a:pt x="8074" y="3644"/>
                  </a:moveTo>
                  <a:cubicBezTo>
                    <a:pt x="8193" y="3644"/>
                    <a:pt x="8264" y="3763"/>
                    <a:pt x="8240" y="3882"/>
                  </a:cubicBezTo>
                  <a:cubicBezTo>
                    <a:pt x="8217" y="3977"/>
                    <a:pt x="8145" y="4025"/>
                    <a:pt x="8074" y="4025"/>
                  </a:cubicBezTo>
                  <a:lnTo>
                    <a:pt x="6478" y="4025"/>
                  </a:lnTo>
                  <a:lnTo>
                    <a:pt x="6478" y="3644"/>
                  </a:lnTo>
                  <a:close/>
                  <a:moveTo>
                    <a:pt x="2858" y="4334"/>
                  </a:moveTo>
                  <a:lnTo>
                    <a:pt x="2858" y="5025"/>
                  </a:lnTo>
                  <a:lnTo>
                    <a:pt x="2596" y="5025"/>
                  </a:lnTo>
                  <a:cubicBezTo>
                    <a:pt x="2430" y="5025"/>
                    <a:pt x="2358" y="4906"/>
                    <a:pt x="2358" y="4763"/>
                  </a:cubicBezTo>
                  <a:lnTo>
                    <a:pt x="2358" y="4573"/>
                  </a:lnTo>
                  <a:cubicBezTo>
                    <a:pt x="2358" y="4430"/>
                    <a:pt x="2477" y="4334"/>
                    <a:pt x="2596" y="4334"/>
                  </a:cubicBezTo>
                  <a:close/>
                  <a:moveTo>
                    <a:pt x="8479" y="4334"/>
                  </a:moveTo>
                  <a:cubicBezTo>
                    <a:pt x="8598" y="4334"/>
                    <a:pt x="8717" y="4454"/>
                    <a:pt x="8717" y="4573"/>
                  </a:cubicBezTo>
                  <a:lnTo>
                    <a:pt x="8717" y="4763"/>
                  </a:lnTo>
                  <a:cubicBezTo>
                    <a:pt x="8717" y="4930"/>
                    <a:pt x="8598" y="5025"/>
                    <a:pt x="8479" y="5025"/>
                  </a:cubicBezTo>
                  <a:lnTo>
                    <a:pt x="8217" y="5025"/>
                  </a:lnTo>
                  <a:lnTo>
                    <a:pt x="8217" y="4334"/>
                  </a:lnTo>
                  <a:close/>
                  <a:moveTo>
                    <a:pt x="7955" y="4334"/>
                  </a:moveTo>
                  <a:lnTo>
                    <a:pt x="7907" y="5192"/>
                  </a:lnTo>
                  <a:lnTo>
                    <a:pt x="7907" y="5525"/>
                  </a:lnTo>
                  <a:cubicBezTo>
                    <a:pt x="7907" y="6216"/>
                    <a:pt x="7502" y="6835"/>
                    <a:pt x="6883" y="7073"/>
                  </a:cubicBezTo>
                  <a:cubicBezTo>
                    <a:pt x="6907" y="6573"/>
                    <a:pt x="6764" y="6216"/>
                    <a:pt x="6597" y="6097"/>
                  </a:cubicBezTo>
                  <a:cubicBezTo>
                    <a:pt x="6512" y="6012"/>
                    <a:pt x="6451" y="6000"/>
                    <a:pt x="6398" y="6000"/>
                  </a:cubicBezTo>
                  <a:cubicBezTo>
                    <a:pt x="6376" y="6000"/>
                    <a:pt x="6356" y="6002"/>
                    <a:pt x="6335" y="6002"/>
                  </a:cubicBezTo>
                  <a:cubicBezTo>
                    <a:pt x="6240" y="6025"/>
                    <a:pt x="6216" y="6097"/>
                    <a:pt x="6216" y="6168"/>
                  </a:cubicBezTo>
                  <a:cubicBezTo>
                    <a:pt x="6192" y="6406"/>
                    <a:pt x="6121" y="6525"/>
                    <a:pt x="6073" y="6573"/>
                  </a:cubicBezTo>
                  <a:cubicBezTo>
                    <a:pt x="6049" y="6573"/>
                    <a:pt x="6002" y="6573"/>
                    <a:pt x="5978" y="6525"/>
                  </a:cubicBezTo>
                  <a:cubicBezTo>
                    <a:pt x="5954" y="6502"/>
                    <a:pt x="5954" y="6478"/>
                    <a:pt x="5954" y="6406"/>
                  </a:cubicBezTo>
                  <a:cubicBezTo>
                    <a:pt x="6073" y="6097"/>
                    <a:pt x="6049" y="5787"/>
                    <a:pt x="5859" y="5501"/>
                  </a:cubicBezTo>
                  <a:cubicBezTo>
                    <a:pt x="5716" y="5287"/>
                    <a:pt x="5526" y="5097"/>
                    <a:pt x="5383" y="5049"/>
                  </a:cubicBezTo>
                  <a:cubicBezTo>
                    <a:pt x="5369" y="5042"/>
                    <a:pt x="5353" y="5039"/>
                    <a:pt x="5336" y="5039"/>
                  </a:cubicBezTo>
                  <a:cubicBezTo>
                    <a:pt x="5295" y="5039"/>
                    <a:pt x="5250" y="5056"/>
                    <a:pt x="5216" y="5073"/>
                  </a:cubicBezTo>
                  <a:cubicBezTo>
                    <a:pt x="5145" y="5097"/>
                    <a:pt x="5145" y="5192"/>
                    <a:pt x="5168" y="5263"/>
                  </a:cubicBezTo>
                  <a:cubicBezTo>
                    <a:pt x="5264" y="5501"/>
                    <a:pt x="5168" y="5644"/>
                    <a:pt x="5097" y="5740"/>
                  </a:cubicBezTo>
                  <a:cubicBezTo>
                    <a:pt x="5025" y="5811"/>
                    <a:pt x="4978" y="5906"/>
                    <a:pt x="4906" y="5978"/>
                  </a:cubicBezTo>
                  <a:cubicBezTo>
                    <a:pt x="4692" y="6240"/>
                    <a:pt x="4621" y="6383"/>
                    <a:pt x="4668" y="6835"/>
                  </a:cubicBezTo>
                  <a:cubicBezTo>
                    <a:pt x="4537" y="6764"/>
                    <a:pt x="4406" y="6728"/>
                    <a:pt x="4272" y="6728"/>
                  </a:cubicBezTo>
                  <a:cubicBezTo>
                    <a:pt x="4138" y="6728"/>
                    <a:pt x="4001" y="6764"/>
                    <a:pt x="3859" y="6835"/>
                  </a:cubicBezTo>
                  <a:cubicBezTo>
                    <a:pt x="3454" y="6502"/>
                    <a:pt x="3216" y="6025"/>
                    <a:pt x="3216" y="5501"/>
                  </a:cubicBezTo>
                  <a:lnTo>
                    <a:pt x="3216" y="5168"/>
                  </a:lnTo>
                  <a:lnTo>
                    <a:pt x="3216" y="4334"/>
                  </a:lnTo>
                  <a:lnTo>
                    <a:pt x="6192" y="4334"/>
                  </a:lnTo>
                  <a:lnTo>
                    <a:pt x="6192" y="4501"/>
                  </a:lnTo>
                  <a:cubicBezTo>
                    <a:pt x="6192" y="4596"/>
                    <a:pt x="6240" y="4668"/>
                    <a:pt x="6335" y="4692"/>
                  </a:cubicBezTo>
                  <a:cubicBezTo>
                    <a:pt x="6430" y="4692"/>
                    <a:pt x="6526" y="4620"/>
                    <a:pt x="6526" y="4549"/>
                  </a:cubicBezTo>
                  <a:lnTo>
                    <a:pt x="6526" y="4334"/>
                  </a:lnTo>
                  <a:close/>
                  <a:moveTo>
                    <a:pt x="5454" y="5620"/>
                  </a:moveTo>
                  <a:cubicBezTo>
                    <a:pt x="5597" y="5787"/>
                    <a:pt x="5716" y="6025"/>
                    <a:pt x="5597" y="6359"/>
                  </a:cubicBezTo>
                  <a:cubicBezTo>
                    <a:pt x="5526" y="6502"/>
                    <a:pt x="5573" y="6692"/>
                    <a:pt x="5692" y="6811"/>
                  </a:cubicBezTo>
                  <a:cubicBezTo>
                    <a:pt x="5772" y="6875"/>
                    <a:pt x="5872" y="6917"/>
                    <a:pt x="5973" y="6917"/>
                  </a:cubicBezTo>
                  <a:cubicBezTo>
                    <a:pt x="6023" y="6917"/>
                    <a:pt x="6073" y="6906"/>
                    <a:pt x="6121" y="6883"/>
                  </a:cubicBezTo>
                  <a:cubicBezTo>
                    <a:pt x="6216" y="6859"/>
                    <a:pt x="6359" y="6764"/>
                    <a:pt x="6430" y="6502"/>
                  </a:cubicBezTo>
                  <a:cubicBezTo>
                    <a:pt x="6454" y="6549"/>
                    <a:pt x="6454" y="6621"/>
                    <a:pt x="6478" y="6692"/>
                  </a:cubicBezTo>
                  <a:cubicBezTo>
                    <a:pt x="6526" y="6883"/>
                    <a:pt x="6550" y="7192"/>
                    <a:pt x="6359" y="7597"/>
                  </a:cubicBezTo>
                  <a:cubicBezTo>
                    <a:pt x="6335" y="7692"/>
                    <a:pt x="6335" y="7835"/>
                    <a:pt x="6430" y="7930"/>
                  </a:cubicBezTo>
                  <a:cubicBezTo>
                    <a:pt x="6502" y="8026"/>
                    <a:pt x="6669" y="8073"/>
                    <a:pt x="6812" y="8073"/>
                  </a:cubicBezTo>
                  <a:cubicBezTo>
                    <a:pt x="6954" y="8073"/>
                    <a:pt x="7073" y="8002"/>
                    <a:pt x="7145" y="7930"/>
                  </a:cubicBezTo>
                  <a:cubicBezTo>
                    <a:pt x="7169" y="8026"/>
                    <a:pt x="7169" y="8073"/>
                    <a:pt x="7145" y="8145"/>
                  </a:cubicBezTo>
                  <a:cubicBezTo>
                    <a:pt x="7145" y="8192"/>
                    <a:pt x="7097" y="8264"/>
                    <a:pt x="7073" y="8311"/>
                  </a:cubicBezTo>
                  <a:cubicBezTo>
                    <a:pt x="7050" y="8383"/>
                    <a:pt x="7026" y="8407"/>
                    <a:pt x="7002" y="8478"/>
                  </a:cubicBezTo>
                  <a:cubicBezTo>
                    <a:pt x="6812" y="8669"/>
                    <a:pt x="6502" y="8788"/>
                    <a:pt x="6311" y="8859"/>
                  </a:cubicBezTo>
                  <a:cubicBezTo>
                    <a:pt x="6359" y="8121"/>
                    <a:pt x="6002" y="7645"/>
                    <a:pt x="5811" y="7454"/>
                  </a:cubicBezTo>
                  <a:cubicBezTo>
                    <a:pt x="5776" y="7430"/>
                    <a:pt x="5734" y="7418"/>
                    <a:pt x="5695" y="7418"/>
                  </a:cubicBezTo>
                  <a:cubicBezTo>
                    <a:pt x="5657" y="7418"/>
                    <a:pt x="5621" y="7430"/>
                    <a:pt x="5597" y="7454"/>
                  </a:cubicBezTo>
                  <a:cubicBezTo>
                    <a:pt x="5383" y="7645"/>
                    <a:pt x="5049" y="8121"/>
                    <a:pt x="5073" y="8859"/>
                  </a:cubicBezTo>
                  <a:cubicBezTo>
                    <a:pt x="4835" y="8764"/>
                    <a:pt x="4644" y="8645"/>
                    <a:pt x="4549" y="8502"/>
                  </a:cubicBezTo>
                  <a:cubicBezTo>
                    <a:pt x="4525" y="8478"/>
                    <a:pt x="4525" y="8311"/>
                    <a:pt x="4525" y="8169"/>
                  </a:cubicBezTo>
                  <a:lnTo>
                    <a:pt x="4525" y="8073"/>
                  </a:lnTo>
                  <a:cubicBezTo>
                    <a:pt x="4478" y="7669"/>
                    <a:pt x="4454" y="7407"/>
                    <a:pt x="4335" y="7240"/>
                  </a:cubicBezTo>
                  <a:cubicBezTo>
                    <a:pt x="4287" y="7192"/>
                    <a:pt x="4216" y="7121"/>
                    <a:pt x="4168" y="7097"/>
                  </a:cubicBezTo>
                  <a:cubicBezTo>
                    <a:pt x="4193" y="7093"/>
                    <a:pt x="4218" y="7091"/>
                    <a:pt x="4244" y="7091"/>
                  </a:cubicBezTo>
                  <a:cubicBezTo>
                    <a:pt x="4393" y="7091"/>
                    <a:pt x="4564" y="7156"/>
                    <a:pt x="4787" y="7359"/>
                  </a:cubicBezTo>
                  <a:cubicBezTo>
                    <a:pt x="4817" y="7404"/>
                    <a:pt x="4857" y="7421"/>
                    <a:pt x="4894" y="7421"/>
                  </a:cubicBezTo>
                  <a:cubicBezTo>
                    <a:pt x="4916" y="7421"/>
                    <a:pt x="4937" y="7415"/>
                    <a:pt x="4954" y="7407"/>
                  </a:cubicBezTo>
                  <a:cubicBezTo>
                    <a:pt x="5025" y="7359"/>
                    <a:pt x="5049" y="7287"/>
                    <a:pt x="5025" y="7216"/>
                  </a:cubicBezTo>
                  <a:cubicBezTo>
                    <a:pt x="4835" y="6549"/>
                    <a:pt x="4883" y="6502"/>
                    <a:pt x="5097" y="6240"/>
                  </a:cubicBezTo>
                  <a:cubicBezTo>
                    <a:pt x="5145" y="6168"/>
                    <a:pt x="5216" y="6073"/>
                    <a:pt x="5264" y="5954"/>
                  </a:cubicBezTo>
                  <a:cubicBezTo>
                    <a:pt x="5335" y="5882"/>
                    <a:pt x="5406" y="5763"/>
                    <a:pt x="5454" y="5620"/>
                  </a:cubicBezTo>
                  <a:close/>
                  <a:moveTo>
                    <a:pt x="5716" y="7811"/>
                  </a:moveTo>
                  <a:cubicBezTo>
                    <a:pt x="5835" y="8002"/>
                    <a:pt x="6073" y="8359"/>
                    <a:pt x="5978" y="8907"/>
                  </a:cubicBezTo>
                  <a:cubicBezTo>
                    <a:pt x="5895" y="8931"/>
                    <a:pt x="5799" y="8943"/>
                    <a:pt x="5701" y="8943"/>
                  </a:cubicBezTo>
                  <a:cubicBezTo>
                    <a:pt x="5603" y="8943"/>
                    <a:pt x="5502" y="8931"/>
                    <a:pt x="5406" y="8907"/>
                  </a:cubicBezTo>
                  <a:cubicBezTo>
                    <a:pt x="5383" y="8311"/>
                    <a:pt x="5597" y="7954"/>
                    <a:pt x="5716" y="7811"/>
                  </a:cubicBezTo>
                  <a:close/>
                  <a:moveTo>
                    <a:pt x="1120" y="1763"/>
                  </a:moveTo>
                  <a:lnTo>
                    <a:pt x="1120" y="9717"/>
                  </a:lnTo>
                  <a:lnTo>
                    <a:pt x="596" y="9717"/>
                  </a:lnTo>
                  <a:lnTo>
                    <a:pt x="596" y="1763"/>
                  </a:lnTo>
                  <a:close/>
                  <a:moveTo>
                    <a:pt x="2930" y="8454"/>
                  </a:moveTo>
                  <a:cubicBezTo>
                    <a:pt x="3096" y="8454"/>
                    <a:pt x="3263" y="8740"/>
                    <a:pt x="3263" y="9097"/>
                  </a:cubicBezTo>
                  <a:cubicBezTo>
                    <a:pt x="3263" y="9455"/>
                    <a:pt x="3096" y="9717"/>
                    <a:pt x="2930" y="9717"/>
                  </a:cubicBezTo>
                  <a:cubicBezTo>
                    <a:pt x="2787" y="9717"/>
                    <a:pt x="2620" y="9455"/>
                    <a:pt x="2620" y="9097"/>
                  </a:cubicBezTo>
                  <a:cubicBezTo>
                    <a:pt x="2620" y="8740"/>
                    <a:pt x="2787" y="8454"/>
                    <a:pt x="2930" y="8454"/>
                  </a:cubicBezTo>
                  <a:close/>
                  <a:moveTo>
                    <a:pt x="8026" y="8478"/>
                  </a:moveTo>
                  <a:cubicBezTo>
                    <a:pt x="8193" y="8478"/>
                    <a:pt x="8359" y="8740"/>
                    <a:pt x="8359" y="9097"/>
                  </a:cubicBezTo>
                  <a:cubicBezTo>
                    <a:pt x="8359" y="9455"/>
                    <a:pt x="8193" y="9717"/>
                    <a:pt x="8026" y="9717"/>
                  </a:cubicBezTo>
                  <a:lnTo>
                    <a:pt x="3430" y="9717"/>
                  </a:lnTo>
                  <a:cubicBezTo>
                    <a:pt x="3501" y="9550"/>
                    <a:pt x="3573" y="9336"/>
                    <a:pt x="3573" y="9097"/>
                  </a:cubicBezTo>
                  <a:cubicBezTo>
                    <a:pt x="3573" y="8859"/>
                    <a:pt x="3501" y="8645"/>
                    <a:pt x="3430" y="8478"/>
                  </a:cubicBezTo>
                  <a:lnTo>
                    <a:pt x="4216" y="8478"/>
                  </a:lnTo>
                  <a:cubicBezTo>
                    <a:pt x="4216" y="8550"/>
                    <a:pt x="4263" y="8621"/>
                    <a:pt x="4287" y="8645"/>
                  </a:cubicBezTo>
                  <a:cubicBezTo>
                    <a:pt x="4454" y="8907"/>
                    <a:pt x="4763" y="9097"/>
                    <a:pt x="5145" y="9193"/>
                  </a:cubicBezTo>
                  <a:cubicBezTo>
                    <a:pt x="5335" y="9240"/>
                    <a:pt x="5526" y="9240"/>
                    <a:pt x="5716" y="9240"/>
                  </a:cubicBezTo>
                  <a:cubicBezTo>
                    <a:pt x="5930" y="9240"/>
                    <a:pt x="6097" y="9216"/>
                    <a:pt x="6311" y="9145"/>
                  </a:cubicBezTo>
                  <a:cubicBezTo>
                    <a:pt x="6692" y="9097"/>
                    <a:pt x="7193" y="8883"/>
                    <a:pt x="7407" y="8478"/>
                  </a:cubicBezTo>
                  <a:close/>
                  <a:moveTo>
                    <a:pt x="5561" y="0"/>
                  </a:moveTo>
                  <a:cubicBezTo>
                    <a:pt x="5383" y="0"/>
                    <a:pt x="5204" y="48"/>
                    <a:pt x="5049" y="143"/>
                  </a:cubicBezTo>
                  <a:cubicBezTo>
                    <a:pt x="4859" y="262"/>
                    <a:pt x="4692" y="453"/>
                    <a:pt x="4668" y="739"/>
                  </a:cubicBezTo>
                  <a:lnTo>
                    <a:pt x="453" y="739"/>
                  </a:lnTo>
                  <a:cubicBezTo>
                    <a:pt x="215" y="739"/>
                    <a:pt x="1" y="929"/>
                    <a:pt x="1" y="1167"/>
                  </a:cubicBezTo>
                  <a:lnTo>
                    <a:pt x="1" y="1358"/>
                  </a:lnTo>
                  <a:cubicBezTo>
                    <a:pt x="1" y="1524"/>
                    <a:pt x="263" y="1739"/>
                    <a:pt x="263" y="1739"/>
                  </a:cubicBezTo>
                  <a:lnTo>
                    <a:pt x="263" y="9859"/>
                  </a:lnTo>
                  <a:cubicBezTo>
                    <a:pt x="263" y="9955"/>
                    <a:pt x="334" y="10026"/>
                    <a:pt x="405" y="10026"/>
                  </a:cubicBezTo>
                  <a:lnTo>
                    <a:pt x="1287" y="10026"/>
                  </a:lnTo>
                  <a:cubicBezTo>
                    <a:pt x="1358" y="10026"/>
                    <a:pt x="1429" y="9955"/>
                    <a:pt x="1429" y="9859"/>
                  </a:cubicBezTo>
                  <a:lnTo>
                    <a:pt x="1429" y="1810"/>
                  </a:lnTo>
                  <a:lnTo>
                    <a:pt x="2430" y="1810"/>
                  </a:lnTo>
                  <a:cubicBezTo>
                    <a:pt x="2501" y="1810"/>
                    <a:pt x="2596" y="1739"/>
                    <a:pt x="2596" y="1691"/>
                  </a:cubicBezTo>
                  <a:cubicBezTo>
                    <a:pt x="2620" y="1572"/>
                    <a:pt x="2525" y="1453"/>
                    <a:pt x="2430" y="1453"/>
                  </a:cubicBezTo>
                  <a:lnTo>
                    <a:pt x="382" y="1453"/>
                  </a:lnTo>
                  <a:cubicBezTo>
                    <a:pt x="334" y="1453"/>
                    <a:pt x="263" y="1382"/>
                    <a:pt x="263" y="1334"/>
                  </a:cubicBezTo>
                  <a:lnTo>
                    <a:pt x="263" y="1143"/>
                  </a:lnTo>
                  <a:cubicBezTo>
                    <a:pt x="263" y="1096"/>
                    <a:pt x="334" y="1024"/>
                    <a:pt x="382" y="1024"/>
                  </a:cubicBezTo>
                  <a:lnTo>
                    <a:pt x="6121" y="1024"/>
                  </a:lnTo>
                  <a:lnTo>
                    <a:pt x="6121" y="1453"/>
                  </a:lnTo>
                  <a:lnTo>
                    <a:pt x="3192" y="1453"/>
                  </a:lnTo>
                  <a:cubicBezTo>
                    <a:pt x="3096" y="1453"/>
                    <a:pt x="3025" y="1501"/>
                    <a:pt x="3001" y="1596"/>
                  </a:cubicBezTo>
                  <a:cubicBezTo>
                    <a:pt x="3001" y="1691"/>
                    <a:pt x="3073" y="1763"/>
                    <a:pt x="3144" y="1763"/>
                  </a:cubicBezTo>
                  <a:lnTo>
                    <a:pt x="4573" y="1763"/>
                  </a:lnTo>
                  <a:lnTo>
                    <a:pt x="4573" y="3287"/>
                  </a:lnTo>
                  <a:lnTo>
                    <a:pt x="2977" y="3287"/>
                  </a:lnTo>
                  <a:cubicBezTo>
                    <a:pt x="2715" y="3287"/>
                    <a:pt x="2501" y="3453"/>
                    <a:pt x="2453" y="3739"/>
                  </a:cubicBezTo>
                  <a:cubicBezTo>
                    <a:pt x="2453" y="3834"/>
                    <a:pt x="2453" y="3906"/>
                    <a:pt x="2501" y="4001"/>
                  </a:cubicBezTo>
                  <a:cubicBezTo>
                    <a:pt x="2239" y="4025"/>
                    <a:pt x="1977" y="4263"/>
                    <a:pt x="1977" y="4573"/>
                  </a:cubicBezTo>
                  <a:lnTo>
                    <a:pt x="1977" y="4763"/>
                  </a:lnTo>
                  <a:cubicBezTo>
                    <a:pt x="1977" y="5097"/>
                    <a:pt x="2263" y="5335"/>
                    <a:pt x="2549" y="5335"/>
                  </a:cubicBezTo>
                  <a:lnTo>
                    <a:pt x="2811" y="5335"/>
                  </a:lnTo>
                  <a:lnTo>
                    <a:pt x="2811" y="5478"/>
                  </a:lnTo>
                  <a:cubicBezTo>
                    <a:pt x="2811" y="6168"/>
                    <a:pt x="3144" y="6787"/>
                    <a:pt x="3716" y="7145"/>
                  </a:cubicBezTo>
                  <a:cubicBezTo>
                    <a:pt x="3716" y="7145"/>
                    <a:pt x="3739" y="7145"/>
                    <a:pt x="3739" y="7192"/>
                  </a:cubicBezTo>
                  <a:lnTo>
                    <a:pt x="3763" y="7216"/>
                  </a:lnTo>
                  <a:cubicBezTo>
                    <a:pt x="3835" y="7240"/>
                    <a:pt x="3954" y="7335"/>
                    <a:pt x="4049" y="7454"/>
                  </a:cubicBezTo>
                  <a:cubicBezTo>
                    <a:pt x="4097" y="7502"/>
                    <a:pt x="4120" y="7907"/>
                    <a:pt x="4120" y="8073"/>
                  </a:cubicBezTo>
                  <a:lnTo>
                    <a:pt x="4120" y="8169"/>
                  </a:lnTo>
                  <a:lnTo>
                    <a:pt x="2882" y="8169"/>
                  </a:lnTo>
                  <a:cubicBezTo>
                    <a:pt x="2501" y="8169"/>
                    <a:pt x="2215" y="8597"/>
                    <a:pt x="2215" y="9121"/>
                  </a:cubicBezTo>
                  <a:cubicBezTo>
                    <a:pt x="2215" y="9669"/>
                    <a:pt x="2525" y="10074"/>
                    <a:pt x="2882" y="10074"/>
                  </a:cubicBezTo>
                  <a:lnTo>
                    <a:pt x="8074" y="10074"/>
                  </a:lnTo>
                  <a:cubicBezTo>
                    <a:pt x="8455" y="10074"/>
                    <a:pt x="8717" y="9669"/>
                    <a:pt x="8717" y="9121"/>
                  </a:cubicBezTo>
                  <a:cubicBezTo>
                    <a:pt x="8717" y="8597"/>
                    <a:pt x="8431" y="8169"/>
                    <a:pt x="8074" y="8169"/>
                  </a:cubicBezTo>
                  <a:lnTo>
                    <a:pt x="7478" y="8169"/>
                  </a:lnTo>
                  <a:cubicBezTo>
                    <a:pt x="7478" y="7954"/>
                    <a:pt x="7431" y="7764"/>
                    <a:pt x="7312" y="7549"/>
                  </a:cubicBezTo>
                  <a:cubicBezTo>
                    <a:pt x="7288" y="7478"/>
                    <a:pt x="7240" y="7454"/>
                    <a:pt x="7169" y="7430"/>
                  </a:cubicBezTo>
                  <a:cubicBezTo>
                    <a:pt x="7050" y="7430"/>
                    <a:pt x="7026" y="7526"/>
                    <a:pt x="6954" y="7573"/>
                  </a:cubicBezTo>
                  <a:cubicBezTo>
                    <a:pt x="6907" y="7669"/>
                    <a:pt x="6835" y="7764"/>
                    <a:pt x="6788" y="7764"/>
                  </a:cubicBezTo>
                  <a:cubicBezTo>
                    <a:pt x="6740" y="7764"/>
                    <a:pt x="6716" y="7764"/>
                    <a:pt x="6692" y="7716"/>
                  </a:cubicBezTo>
                  <a:cubicBezTo>
                    <a:pt x="6692" y="7692"/>
                    <a:pt x="6669" y="7692"/>
                    <a:pt x="6669" y="7692"/>
                  </a:cubicBezTo>
                  <a:lnTo>
                    <a:pt x="6740" y="7430"/>
                  </a:lnTo>
                  <a:cubicBezTo>
                    <a:pt x="7145" y="7311"/>
                    <a:pt x="7502" y="7073"/>
                    <a:pt x="7764" y="6740"/>
                  </a:cubicBezTo>
                  <a:cubicBezTo>
                    <a:pt x="8050" y="6383"/>
                    <a:pt x="8217" y="5930"/>
                    <a:pt x="8217" y="5501"/>
                  </a:cubicBezTo>
                  <a:lnTo>
                    <a:pt x="8217" y="5335"/>
                  </a:lnTo>
                  <a:lnTo>
                    <a:pt x="8479" y="5335"/>
                  </a:lnTo>
                  <a:cubicBezTo>
                    <a:pt x="8812" y="5335"/>
                    <a:pt x="9050" y="5073"/>
                    <a:pt x="9050" y="4787"/>
                  </a:cubicBezTo>
                  <a:lnTo>
                    <a:pt x="9050" y="4596"/>
                  </a:lnTo>
                  <a:cubicBezTo>
                    <a:pt x="9050" y="4311"/>
                    <a:pt x="8836" y="4073"/>
                    <a:pt x="8526" y="4025"/>
                  </a:cubicBezTo>
                  <a:cubicBezTo>
                    <a:pt x="8574" y="3953"/>
                    <a:pt x="8598" y="3858"/>
                    <a:pt x="8574" y="3763"/>
                  </a:cubicBezTo>
                  <a:cubicBezTo>
                    <a:pt x="8526" y="3501"/>
                    <a:pt x="8288" y="3310"/>
                    <a:pt x="8050" y="3310"/>
                  </a:cubicBezTo>
                  <a:lnTo>
                    <a:pt x="6478" y="3310"/>
                  </a:lnTo>
                  <a:lnTo>
                    <a:pt x="6478" y="1810"/>
                  </a:lnTo>
                  <a:lnTo>
                    <a:pt x="9550" y="1810"/>
                  </a:lnTo>
                  <a:lnTo>
                    <a:pt x="9550" y="5025"/>
                  </a:lnTo>
                  <a:cubicBezTo>
                    <a:pt x="9550" y="5097"/>
                    <a:pt x="9622" y="5168"/>
                    <a:pt x="9693" y="5192"/>
                  </a:cubicBezTo>
                  <a:cubicBezTo>
                    <a:pt x="9788" y="5192"/>
                    <a:pt x="9884" y="5144"/>
                    <a:pt x="9884" y="5049"/>
                  </a:cubicBezTo>
                  <a:lnTo>
                    <a:pt x="9884" y="1834"/>
                  </a:lnTo>
                  <a:lnTo>
                    <a:pt x="10408" y="1834"/>
                  </a:lnTo>
                  <a:lnTo>
                    <a:pt x="10408" y="9717"/>
                  </a:lnTo>
                  <a:lnTo>
                    <a:pt x="9884" y="9717"/>
                  </a:lnTo>
                  <a:lnTo>
                    <a:pt x="9884" y="5740"/>
                  </a:lnTo>
                  <a:cubicBezTo>
                    <a:pt x="9884" y="5644"/>
                    <a:pt x="9812" y="5573"/>
                    <a:pt x="9741" y="5573"/>
                  </a:cubicBezTo>
                  <a:cubicBezTo>
                    <a:pt x="9645" y="5573"/>
                    <a:pt x="9574" y="5644"/>
                    <a:pt x="9574" y="5740"/>
                  </a:cubicBezTo>
                  <a:lnTo>
                    <a:pt x="9574" y="9859"/>
                  </a:lnTo>
                  <a:cubicBezTo>
                    <a:pt x="9574" y="9955"/>
                    <a:pt x="9741" y="10026"/>
                    <a:pt x="9741" y="10026"/>
                  </a:cubicBezTo>
                  <a:lnTo>
                    <a:pt x="10598" y="10026"/>
                  </a:lnTo>
                  <a:cubicBezTo>
                    <a:pt x="10669" y="10026"/>
                    <a:pt x="10741" y="9955"/>
                    <a:pt x="10741" y="9859"/>
                  </a:cubicBezTo>
                  <a:lnTo>
                    <a:pt x="10741" y="1739"/>
                  </a:lnTo>
                  <a:cubicBezTo>
                    <a:pt x="10931" y="1691"/>
                    <a:pt x="11003" y="1524"/>
                    <a:pt x="11003" y="1358"/>
                  </a:cubicBezTo>
                  <a:lnTo>
                    <a:pt x="11003" y="1167"/>
                  </a:lnTo>
                  <a:cubicBezTo>
                    <a:pt x="11051" y="905"/>
                    <a:pt x="10836" y="739"/>
                    <a:pt x="10598" y="739"/>
                  </a:cubicBezTo>
                  <a:lnTo>
                    <a:pt x="6478" y="739"/>
                  </a:lnTo>
                  <a:cubicBezTo>
                    <a:pt x="6478" y="739"/>
                    <a:pt x="6311" y="286"/>
                    <a:pt x="6073" y="143"/>
                  </a:cubicBezTo>
                  <a:cubicBezTo>
                    <a:pt x="5918" y="48"/>
                    <a:pt x="5740" y="0"/>
                    <a:pt x="556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9"/>
          <p:cNvGrpSpPr/>
          <p:nvPr/>
        </p:nvGrpSpPr>
        <p:grpSpPr>
          <a:xfrm>
            <a:off x="5436657" y="1527849"/>
            <a:ext cx="238979" cy="368855"/>
            <a:chOff x="5448794" y="1595073"/>
            <a:chExt cx="238979" cy="368855"/>
          </a:xfrm>
        </p:grpSpPr>
        <p:sp>
          <p:nvSpPr>
            <p:cNvPr id="6961" name="Google Shape;6961;p69"/>
            <p:cNvSpPr/>
            <p:nvPr/>
          </p:nvSpPr>
          <p:spPr>
            <a:xfrm>
              <a:off x="5499596" y="1723042"/>
              <a:ext cx="144507" cy="178102"/>
            </a:xfrm>
            <a:custGeom>
              <a:avLst/>
              <a:gdLst/>
              <a:ahLst/>
              <a:cxnLst/>
              <a:rect l="l" t="t" r="r" b="b"/>
              <a:pathLst>
                <a:path w="4335" h="5336" extrusionOk="0">
                  <a:moveTo>
                    <a:pt x="3001" y="1"/>
                  </a:moveTo>
                  <a:lnTo>
                    <a:pt x="1215" y="1"/>
                  </a:lnTo>
                  <a:lnTo>
                    <a:pt x="620" y="1"/>
                  </a:lnTo>
                  <a:cubicBezTo>
                    <a:pt x="262" y="1"/>
                    <a:pt x="1" y="310"/>
                    <a:pt x="1" y="644"/>
                  </a:cubicBezTo>
                  <a:lnTo>
                    <a:pt x="1" y="4383"/>
                  </a:lnTo>
                  <a:cubicBezTo>
                    <a:pt x="1" y="4740"/>
                    <a:pt x="286" y="5002"/>
                    <a:pt x="620" y="5002"/>
                  </a:cubicBezTo>
                  <a:lnTo>
                    <a:pt x="2311" y="5335"/>
                  </a:lnTo>
                  <a:lnTo>
                    <a:pt x="3716" y="5002"/>
                  </a:lnTo>
                  <a:cubicBezTo>
                    <a:pt x="4073" y="5002"/>
                    <a:pt x="4335" y="4716"/>
                    <a:pt x="4335" y="4383"/>
                  </a:cubicBezTo>
                  <a:lnTo>
                    <a:pt x="4335" y="644"/>
                  </a:lnTo>
                  <a:cubicBezTo>
                    <a:pt x="4335" y="287"/>
                    <a:pt x="4049" y="1"/>
                    <a:pt x="3716"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5540098" y="1698409"/>
              <a:ext cx="58770" cy="24666"/>
            </a:xfrm>
            <a:custGeom>
              <a:avLst/>
              <a:gdLst/>
              <a:ahLst/>
              <a:cxnLst/>
              <a:rect l="l" t="t" r="r" b="b"/>
              <a:pathLst>
                <a:path w="1763" h="739" extrusionOk="0">
                  <a:moveTo>
                    <a:pt x="0" y="1"/>
                  </a:moveTo>
                  <a:lnTo>
                    <a:pt x="1762" y="1"/>
                  </a:lnTo>
                  <a:lnTo>
                    <a:pt x="1762" y="739"/>
                  </a:lnTo>
                  <a:lnTo>
                    <a:pt x="0" y="73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5544065" y="1637996"/>
              <a:ext cx="50836" cy="37383"/>
            </a:xfrm>
            <a:custGeom>
              <a:avLst/>
              <a:gdLst/>
              <a:ahLst/>
              <a:cxnLst/>
              <a:rect l="l" t="t" r="r" b="b"/>
              <a:pathLst>
                <a:path w="1525" h="1120" extrusionOk="0">
                  <a:moveTo>
                    <a:pt x="1072" y="1"/>
                  </a:moveTo>
                  <a:lnTo>
                    <a:pt x="453" y="1"/>
                  </a:lnTo>
                  <a:cubicBezTo>
                    <a:pt x="238" y="1"/>
                    <a:pt x="95" y="120"/>
                    <a:pt x="24" y="286"/>
                  </a:cubicBezTo>
                  <a:cubicBezTo>
                    <a:pt x="24" y="334"/>
                    <a:pt x="0" y="382"/>
                    <a:pt x="0" y="453"/>
                  </a:cubicBezTo>
                  <a:lnTo>
                    <a:pt x="0" y="882"/>
                  </a:lnTo>
                  <a:lnTo>
                    <a:pt x="715" y="1120"/>
                  </a:lnTo>
                  <a:lnTo>
                    <a:pt x="1524" y="882"/>
                  </a:lnTo>
                  <a:lnTo>
                    <a:pt x="1524" y="453"/>
                  </a:lnTo>
                  <a:cubicBezTo>
                    <a:pt x="1524" y="382"/>
                    <a:pt x="1524" y="358"/>
                    <a:pt x="1477" y="286"/>
                  </a:cubicBezTo>
                  <a:cubicBezTo>
                    <a:pt x="1429" y="120"/>
                    <a:pt x="1262" y="1"/>
                    <a:pt x="107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5507530" y="1667402"/>
              <a:ext cx="123873" cy="31842"/>
            </a:xfrm>
            <a:custGeom>
              <a:avLst/>
              <a:gdLst/>
              <a:ahLst/>
              <a:cxnLst/>
              <a:rect l="l" t="t" r="r" b="b"/>
              <a:pathLst>
                <a:path w="3716" h="954" extrusionOk="0">
                  <a:moveTo>
                    <a:pt x="239" y="1"/>
                  </a:moveTo>
                  <a:cubicBezTo>
                    <a:pt x="120" y="1"/>
                    <a:pt x="1" y="96"/>
                    <a:pt x="1" y="239"/>
                  </a:cubicBezTo>
                  <a:lnTo>
                    <a:pt x="1" y="715"/>
                  </a:lnTo>
                  <a:cubicBezTo>
                    <a:pt x="1" y="834"/>
                    <a:pt x="72" y="953"/>
                    <a:pt x="239" y="953"/>
                  </a:cubicBezTo>
                  <a:lnTo>
                    <a:pt x="3478" y="953"/>
                  </a:lnTo>
                  <a:cubicBezTo>
                    <a:pt x="3597" y="953"/>
                    <a:pt x="3716" y="882"/>
                    <a:pt x="3716" y="715"/>
                  </a:cubicBezTo>
                  <a:lnTo>
                    <a:pt x="3716" y="239"/>
                  </a:lnTo>
                  <a:cubicBezTo>
                    <a:pt x="3716" y="120"/>
                    <a:pt x="3620" y="1"/>
                    <a:pt x="3478"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5525798" y="1774710"/>
              <a:ext cx="89738" cy="102569"/>
            </a:xfrm>
            <a:custGeom>
              <a:avLst/>
              <a:gdLst/>
              <a:ahLst/>
              <a:cxnLst/>
              <a:rect l="l" t="t" r="r" b="b"/>
              <a:pathLst>
                <a:path w="2692" h="3073" extrusionOk="0">
                  <a:moveTo>
                    <a:pt x="2358" y="2692"/>
                  </a:moveTo>
                  <a:cubicBezTo>
                    <a:pt x="2691" y="2073"/>
                    <a:pt x="2620" y="810"/>
                    <a:pt x="1120" y="1"/>
                  </a:cubicBezTo>
                  <a:cubicBezTo>
                    <a:pt x="1263" y="1049"/>
                    <a:pt x="0" y="1358"/>
                    <a:pt x="477" y="2692"/>
                  </a:cubicBezTo>
                  <a:lnTo>
                    <a:pt x="1382" y="307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5551199" y="1821606"/>
              <a:ext cx="45269" cy="50133"/>
            </a:xfrm>
            <a:custGeom>
              <a:avLst/>
              <a:gdLst/>
              <a:ahLst/>
              <a:cxnLst/>
              <a:rect l="l" t="t" r="r" b="b"/>
              <a:pathLst>
                <a:path w="1358" h="1502" extrusionOk="0">
                  <a:moveTo>
                    <a:pt x="1096" y="1287"/>
                  </a:moveTo>
                  <a:cubicBezTo>
                    <a:pt x="1358" y="549"/>
                    <a:pt x="882" y="120"/>
                    <a:pt x="691" y="1"/>
                  </a:cubicBezTo>
                  <a:cubicBezTo>
                    <a:pt x="477" y="120"/>
                    <a:pt x="0" y="549"/>
                    <a:pt x="262" y="1287"/>
                  </a:cubicBezTo>
                  <a:lnTo>
                    <a:pt x="691" y="150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5529765" y="1865330"/>
              <a:ext cx="82604" cy="26268"/>
            </a:xfrm>
            <a:custGeom>
              <a:avLst/>
              <a:gdLst/>
              <a:ahLst/>
              <a:cxnLst/>
              <a:rect l="l" t="t" r="r" b="b"/>
              <a:pathLst>
                <a:path w="2478" h="787" extrusionOk="0">
                  <a:moveTo>
                    <a:pt x="382" y="1"/>
                  </a:moveTo>
                  <a:lnTo>
                    <a:pt x="215" y="1"/>
                  </a:lnTo>
                  <a:cubicBezTo>
                    <a:pt x="96" y="1"/>
                    <a:pt x="0" y="96"/>
                    <a:pt x="0" y="215"/>
                  </a:cubicBezTo>
                  <a:lnTo>
                    <a:pt x="0" y="787"/>
                  </a:lnTo>
                  <a:lnTo>
                    <a:pt x="2477" y="787"/>
                  </a:lnTo>
                  <a:lnTo>
                    <a:pt x="2477" y="215"/>
                  </a:lnTo>
                  <a:cubicBezTo>
                    <a:pt x="2477" y="96"/>
                    <a:pt x="2382" y="1"/>
                    <a:pt x="2263" y="1"/>
                  </a:cubicBezTo>
                  <a:lnTo>
                    <a:pt x="2215"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5483729" y="1891565"/>
              <a:ext cx="175475" cy="66021"/>
            </a:xfrm>
            <a:custGeom>
              <a:avLst/>
              <a:gdLst/>
              <a:ahLst/>
              <a:cxnLst/>
              <a:rect l="l" t="t" r="r" b="b"/>
              <a:pathLst>
                <a:path w="5264" h="1978" extrusionOk="0">
                  <a:moveTo>
                    <a:pt x="5168" y="596"/>
                  </a:moveTo>
                  <a:cubicBezTo>
                    <a:pt x="5025" y="239"/>
                    <a:pt x="4668" y="1"/>
                    <a:pt x="4263" y="1"/>
                  </a:cubicBezTo>
                  <a:lnTo>
                    <a:pt x="4168" y="1"/>
                  </a:lnTo>
                  <a:lnTo>
                    <a:pt x="3858" y="1"/>
                  </a:lnTo>
                  <a:lnTo>
                    <a:pt x="1405" y="1"/>
                  </a:lnTo>
                  <a:lnTo>
                    <a:pt x="1096" y="1"/>
                  </a:lnTo>
                  <a:lnTo>
                    <a:pt x="1000" y="1"/>
                  </a:lnTo>
                  <a:cubicBezTo>
                    <a:pt x="596" y="1"/>
                    <a:pt x="215" y="262"/>
                    <a:pt x="48" y="643"/>
                  </a:cubicBezTo>
                  <a:cubicBezTo>
                    <a:pt x="24" y="763"/>
                    <a:pt x="0" y="882"/>
                    <a:pt x="0" y="1001"/>
                  </a:cubicBezTo>
                  <a:lnTo>
                    <a:pt x="0" y="1763"/>
                  </a:lnTo>
                  <a:cubicBezTo>
                    <a:pt x="0" y="1882"/>
                    <a:pt x="96" y="1977"/>
                    <a:pt x="215" y="1977"/>
                  </a:cubicBezTo>
                  <a:lnTo>
                    <a:pt x="5025" y="1977"/>
                  </a:lnTo>
                  <a:cubicBezTo>
                    <a:pt x="5144" y="1977"/>
                    <a:pt x="5239" y="1882"/>
                    <a:pt x="5239" y="1763"/>
                  </a:cubicBezTo>
                  <a:lnTo>
                    <a:pt x="5239" y="1001"/>
                  </a:lnTo>
                  <a:cubicBezTo>
                    <a:pt x="5263" y="858"/>
                    <a:pt x="5239" y="715"/>
                    <a:pt x="5168" y="59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5554366" y="1907453"/>
              <a:ext cx="34968" cy="35814"/>
            </a:xfrm>
            <a:custGeom>
              <a:avLst/>
              <a:gdLst/>
              <a:ahLst/>
              <a:cxnLst/>
              <a:rect l="l" t="t" r="r" b="b"/>
              <a:pathLst>
                <a:path w="1049" h="1073" extrusionOk="0">
                  <a:moveTo>
                    <a:pt x="525" y="1"/>
                  </a:moveTo>
                  <a:cubicBezTo>
                    <a:pt x="358" y="1"/>
                    <a:pt x="167" y="72"/>
                    <a:pt x="72" y="239"/>
                  </a:cubicBezTo>
                  <a:cubicBezTo>
                    <a:pt x="25" y="310"/>
                    <a:pt x="1" y="406"/>
                    <a:pt x="1" y="525"/>
                  </a:cubicBezTo>
                  <a:cubicBezTo>
                    <a:pt x="1" y="834"/>
                    <a:pt x="239" y="1072"/>
                    <a:pt x="525" y="1072"/>
                  </a:cubicBezTo>
                  <a:cubicBezTo>
                    <a:pt x="834" y="1072"/>
                    <a:pt x="1049" y="834"/>
                    <a:pt x="1049" y="525"/>
                  </a:cubicBezTo>
                  <a:cubicBezTo>
                    <a:pt x="1049" y="406"/>
                    <a:pt x="1025" y="310"/>
                    <a:pt x="977" y="239"/>
                  </a:cubicBezTo>
                  <a:cubicBezTo>
                    <a:pt x="882" y="72"/>
                    <a:pt x="715" y="1"/>
                    <a:pt x="525"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5602001" y="1724644"/>
              <a:ext cx="43702" cy="166954"/>
            </a:xfrm>
            <a:custGeom>
              <a:avLst/>
              <a:gdLst/>
              <a:ahLst/>
              <a:cxnLst/>
              <a:rect l="l" t="t" r="r" b="b"/>
              <a:pathLst>
                <a:path w="1311" h="5002" extrusionOk="0">
                  <a:moveTo>
                    <a:pt x="1310" y="4359"/>
                  </a:moveTo>
                  <a:lnTo>
                    <a:pt x="1310" y="620"/>
                  </a:lnTo>
                  <a:cubicBezTo>
                    <a:pt x="1310" y="262"/>
                    <a:pt x="1001" y="0"/>
                    <a:pt x="667" y="0"/>
                  </a:cubicBezTo>
                  <a:lnTo>
                    <a:pt x="1" y="0"/>
                  </a:lnTo>
                  <a:cubicBezTo>
                    <a:pt x="358" y="0"/>
                    <a:pt x="620" y="286"/>
                    <a:pt x="620" y="620"/>
                  </a:cubicBezTo>
                  <a:lnTo>
                    <a:pt x="620" y="4359"/>
                  </a:lnTo>
                  <a:cubicBezTo>
                    <a:pt x="620" y="4573"/>
                    <a:pt x="501" y="4787"/>
                    <a:pt x="358" y="4906"/>
                  </a:cubicBezTo>
                  <a:lnTo>
                    <a:pt x="358" y="5002"/>
                  </a:lnTo>
                  <a:lnTo>
                    <a:pt x="644" y="5002"/>
                  </a:lnTo>
                  <a:cubicBezTo>
                    <a:pt x="1001" y="5002"/>
                    <a:pt x="1310" y="4692"/>
                    <a:pt x="1310" y="435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5564700" y="1822407"/>
              <a:ext cx="31768" cy="42957"/>
            </a:xfrm>
            <a:custGeom>
              <a:avLst/>
              <a:gdLst/>
              <a:ahLst/>
              <a:cxnLst/>
              <a:rect l="l" t="t" r="r" b="b"/>
              <a:pathLst>
                <a:path w="953" h="1287" extrusionOk="0">
                  <a:moveTo>
                    <a:pt x="691" y="1287"/>
                  </a:moveTo>
                  <a:cubicBezTo>
                    <a:pt x="953" y="548"/>
                    <a:pt x="477" y="120"/>
                    <a:pt x="286" y="1"/>
                  </a:cubicBezTo>
                  <a:cubicBezTo>
                    <a:pt x="215" y="24"/>
                    <a:pt x="96" y="120"/>
                    <a:pt x="0" y="239"/>
                  </a:cubicBezTo>
                  <a:cubicBezTo>
                    <a:pt x="215" y="405"/>
                    <a:pt x="524" y="763"/>
                    <a:pt x="405" y="128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5563100" y="1776313"/>
              <a:ext cx="52436" cy="89852"/>
            </a:xfrm>
            <a:custGeom>
              <a:avLst/>
              <a:gdLst/>
              <a:ahLst/>
              <a:cxnLst/>
              <a:rect l="l" t="t" r="r" b="b"/>
              <a:pathLst>
                <a:path w="1573" h="2692" extrusionOk="0">
                  <a:moveTo>
                    <a:pt x="1239" y="2668"/>
                  </a:moveTo>
                  <a:cubicBezTo>
                    <a:pt x="1572" y="2048"/>
                    <a:pt x="1501" y="786"/>
                    <a:pt x="1" y="0"/>
                  </a:cubicBezTo>
                  <a:cubicBezTo>
                    <a:pt x="1" y="72"/>
                    <a:pt x="25" y="167"/>
                    <a:pt x="1" y="262"/>
                  </a:cubicBezTo>
                  <a:cubicBezTo>
                    <a:pt x="1120" y="1072"/>
                    <a:pt x="1120" y="2144"/>
                    <a:pt x="834" y="2691"/>
                  </a:cubicBezTo>
                  <a:lnTo>
                    <a:pt x="882" y="269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5592468" y="1864529"/>
              <a:ext cx="21468" cy="25467"/>
            </a:xfrm>
            <a:custGeom>
              <a:avLst/>
              <a:gdLst/>
              <a:ahLst/>
              <a:cxnLst/>
              <a:rect l="l" t="t" r="r" b="b"/>
              <a:pathLst>
                <a:path w="644" h="763" extrusionOk="0">
                  <a:moveTo>
                    <a:pt x="644" y="691"/>
                  </a:moveTo>
                  <a:lnTo>
                    <a:pt x="644" y="215"/>
                  </a:lnTo>
                  <a:cubicBezTo>
                    <a:pt x="644" y="96"/>
                    <a:pt x="549" y="1"/>
                    <a:pt x="429" y="1"/>
                  </a:cubicBezTo>
                  <a:lnTo>
                    <a:pt x="358" y="1"/>
                  </a:lnTo>
                  <a:lnTo>
                    <a:pt x="1" y="1"/>
                  </a:lnTo>
                  <a:cubicBezTo>
                    <a:pt x="72" y="1"/>
                    <a:pt x="120" y="25"/>
                    <a:pt x="144" y="96"/>
                  </a:cubicBezTo>
                  <a:cubicBezTo>
                    <a:pt x="191" y="120"/>
                    <a:pt x="191" y="168"/>
                    <a:pt x="191" y="215"/>
                  </a:cubicBezTo>
                  <a:lnTo>
                    <a:pt x="191" y="763"/>
                  </a:lnTo>
                  <a:lnTo>
                    <a:pt x="596" y="76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5559933" y="1638797"/>
              <a:ext cx="34968" cy="28638"/>
            </a:xfrm>
            <a:custGeom>
              <a:avLst/>
              <a:gdLst/>
              <a:ahLst/>
              <a:cxnLst/>
              <a:rect l="l" t="t" r="r" b="b"/>
              <a:pathLst>
                <a:path w="1049" h="858" extrusionOk="0">
                  <a:moveTo>
                    <a:pt x="1024" y="310"/>
                  </a:moveTo>
                  <a:cubicBezTo>
                    <a:pt x="953" y="120"/>
                    <a:pt x="786" y="1"/>
                    <a:pt x="596" y="1"/>
                  </a:cubicBezTo>
                  <a:lnTo>
                    <a:pt x="0" y="1"/>
                  </a:lnTo>
                  <a:cubicBezTo>
                    <a:pt x="215" y="1"/>
                    <a:pt x="358" y="120"/>
                    <a:pt x="429" y="310"/>
                  </a:cubicBezTo>
                  <a:cubicBezTo>
                    <a:pt x="429" y="334"/>
                    <a:pt x="453" y="382"/>
                    <a:pt x="453" y="429"/>
                  </a:cubicBezTo>
                  <a:lnTo>
                    <a:pt x="453" y="858"/>
                  </a:lnTo>
                  <a:lnTo>
                    <a:pt x="1048" y="858"/>
                  </a:lnTo>
                  <a:lnTo>
                    <a:pt x="1048" y="429"/>
                  </a:lnTo>
                  <a:cubicBezTo>
                    <a:pt x="1048" y="382"/>
                    <a:pt x="1048" y="334"/>
                    <a:pt x="1024" y="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5603602" y="1667402"/>
              <a:ext cx="27801" cy="31842"/>
            </a:xfrm>
            <a:custGeom>
              <a:avLst/>
              <a:gdLst/>
              <a:ahLst/>
              <a:cxnLst/>
              <a:rect l="l" t="t" r="r" b="b"/>
              <a:pathLst>
                <a:path w="834" h="954" extrusionOk="0">
                  <a:moveTo>
                    <a:pt x="834" y="239"/>
                  </a:moveTo>
                  <a:cubicBezTo>
                    <a:pt x="834" y="120"/>
                    <a:pt x="738" y="1"/>
                    <a:pt x="596" y="1"/>
                  </a:cubicBezTo>
                  <a:lnTo>
                    <a:pt x="0" y="1"/>
                  </a:lnTo>
                  <a:cubicBezTo>
                    <a:pt x="119" y="1"/>
                    <a:pt x="238" y="96"/>
                    <a:pt x="238" y="239"/>
                  </a:cubicBezTo>
                  <a:lnTo>
                    <a:pt x="238" y="477"/>
                  </a:lnTo>
                  <a:lnTo>
                    <a:pt x="238" y="715"/>
                  </a:lnTo>
                  <a:cubicBezTo>
                    <a:pt x="238" y="834"/>
                    <a:pt x="143" y="953"/>
                    <a:pt x="0" y="953"/>
                  </a:cubicBezTo>
                  <a:lnTo>
                    <a:pt x="596" y="953"/>
                  </a:lnTo>
                  <a:cubicBezTo>
                    <a:pt x="715" y="953"/>
                    <a:pt x="834" y="882"/>
                    <a:pt x="834" y="715"/>
                  </a:cubicBezTo>
                  <a:lnTo>
                    <a:pt x="834" y="477"/>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5578967" y="1698409"/>
              <a:ext cx="19901" cy="24666"/>
            </a:xfrm>
            <a:custGeom>
              <a:avLst/>
              <a:gdLst/>
              <a:ahLst/>
              <a:cxnLst/>
              <a:rect l="l" t="t" r="r" b="b"/>
              <a:pathLst>
                <a:path w="597" h="739" extrusionOk="0">
                  <a:moveTo>
                    <a:pt x="1" y="1"/>
                  </a:moveTo>
                  <a:lnTo>
                    <a:pt x="596" y="1"/>
                  </a:lnTo>
                  <a:lnTo>
                    <a:pt x="596" y="739"/>
                  </a:lnTo>
                  <a:lnTo>
                    <a:pt x="1" y="73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5599635" y="1891565"/>
              <a:ext cx="60370" cy="65220"/>
            </a:xfrm>
            <a:custGeom>
              <a:avLst/>
              <a:gdLst/>
              <a:ahLst/>
              <a:cxnLst/>
              <a:rect l="l" t="t" r="r" b="b"/>
              <a:pathLst>
                <a:path w="1811" h="1954" extrusionOk="0">
                  <a:moveTo>
                    <a:pt x="1739" y="596"/>
                  </a:moveTo>
                  <a:cubicBezTo>
                    <a:pt x="1572" y="239"/>
                    <a:pt x="1215" y="1"/>
                    <a:pt x="810" y="1"/>
                  </a:cubicBezTo>
                  <a:lnTo>
                    <a:pt x="715" y="1"/>
                  </a:lnTo>
                  <a:lnTo>
                    <a:pt x="429" y="1"/>
                  </a:lnTo>
                  <a:lnTo>
                    <a:pt x="0" y="1"/>
                  </a:lnTo>
                  <a:cubicBezTo>
                    <a:pt x="429" y="1"/>
                    <a:pt x="786" y="239"/>
                    <a:pt x="929" y="596"/>
                  </a:cubicBezTo>
                  <a:cubicBezTo>
                    <a:pt x="929" y="620"/>
                    <a:pt x="953" y="643"/>
                    <a:pt x="953" y="667"/>
                  </a:cubicBezTo>
                  <a:cubicBezTo>
                    <a:pt x="977" y="763"/>
                    <a:pt x="977" y="858"/>
                    <a:pt x="977" y="977"/>
                  </a:cubicBezTo>
                  <a:lnTo>
                    <a:pt x="977" y="1739"/>
                  </a:lnTo>
                  <a:cubicBezTo>
                    <a:pt x="977" y="1858"/>
                    <a:pt x="905" y="1953"/>
                    <a:pt x="786" y="1953"/>
                  </a:cubicBezTo>
                  <a:lnTo>
                    <a:pt x="1572" y="1953"/>
                  </a:lnTo>
                  <a:cubicBezTo>
                    <a:pt x="1691" y="1953"/>
                    <a:pt x="1786" y="1858"/>
                    <a:pt x="1786" y="1739"/>
                  </a:cubicBezTo>
                  <a:lnTo>
                    <a:pt x="1786" y="977"/>
                  </a:lnTo>
                  <a:cubicBezTo>
                    <a:pt x="1810" y="858"/>
                    <a:pt x="1786" y="715"/>
                    <a:pt x="1739" y="59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5565500" y="1907453"/>
              <a:ext cx="23835" cy="35013"/>
            </a:xfrm>
            <a:custGeom>
              <a:avLst/>
              <a:gdLst/>
              <a:ahLst/>
              <a:cxnLst/>
              <a:rect l="l" t="t" r="r" b="b"/>
              <a:pathLst>
                <a:path w="715" h="1049" extrusionOk="0">
                  <a:moveTo>
                    <a:pt x="643" y="239"/>
                  </a:moveTo>
                  <a:cubicBezTo>
                    <a:pt x="548" y="72"/>
                    <a:pt x="381" y="1"/>
                    <a:pt x="191" y="1"/>
                  </a:cubicBezTo>
                  <a:cubicBezTo>
                    <a:pt x="119" y="1"/>
                    <a:pt x="72" y="1"/>
                    <a:pt x="24" y="25"/>
                  </a:cubicBezTo>
                  <a:cubicBezTo>
                    <a:pt x="119" y="48"/>
                    <a:pt x="214" y="144"/>
                    <a:pt x="286" y="215"/>
                  </a:cubicBezTo>
                  <a:cubicBezTo>
                    <a:pt x="334" y="310"/>
                    <a:pt x="357" y="406"/>
                    <a:pt x="357" y="525"/>
                  </a:cubicBezTo>
                  <a:cubicBezTo>
                    <a:pt x="357" y="763"/>
                    <a:pt x="214" y="977"/>
                    <a:pt x="0" y="1025"/>
                  </a:cubicBezTo>
                  <a:cubicBezTo>
                    <a:pt x="72" y="1049"/>
                    <a:pt x="119" y="1049"/>
                    <a:pt x="191" y="1049"/>
                  </a:cubicBezTo>
                  <a:cubicBezTo>
                    <a:pt x="476" y="1049"/>
                    <a:pt x="715" y="810"/>
                    <a:pt x="715" y="525"/>
                  </a:cubicBezTo>
                  <a:cubicBezTo>
                    <a:pt x="715" y="406"/>
                    <a:pt x="691" y="287"/>
                    <a:pt x="643" y="23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5448794" y="1595073"/>
              <a:ext cx="238979" cy="368855"/>
            </a:xfrm>
            <a:custGeom>
              <a:avLst/>
              <a:gdLst/>
              <a:ahLst/>
              <a:cxnLst/>
              <a:rect l="l" t="t" r="r" b="b"/>
              <a:pathLst>
                <a:path w="7169" h="11051" extrusionOk="0">
                  <a:moveTo>
                    <a:pt x="3620" y="334"/>
                  </a:moveTo>
                  <a:cubicBezTo>
                    <a:pt x="4168" y="334"/>
                    <a:pt x="4620" y="787"/>
                    <a:pt x="4620" y="1311"/>
                  </a:cubicBezTo>
                  <a:lnTo>
                    <a:pt x="4620" y="1430"/>
                  </a:lnTo>
                  <a:lnTo>
                    <a:pt x="4454" y="1430"/>
                  </a:lnTo>
                  <a:cubicBezTo>
                    <a:pt x="4382" y="1263"/>
                    <a:pt x="4168" y="1144"/>
                    <a:pt x="3954" y="1144"/>
                  </a:cubicBezTo>
                  <a:lnTo>
                    <a:pt x="3358" y="1144"/>
                  </a:lnTo>
                  <a:cubicBezTo>
                    <a:pt x="3144" y="1144"/>
                    <a:pt x="2953" y="1263"/>
                    <a:pt x="2858" y="1430"/>
                  </a:cubicBezTo>
                  <a:lnTo>
                    <a:pt x="2715" y="1430"/>
                  </a:lnTo>
                  <a:cubicBezTo>
                    <a:pt x="2644" y="1406"/>
                    <a:pt x="2644" y="1382"/>
                    <a:pt x="2644" y="1311"/>
                  </a:cubicBezTo>
                  <a:cubicBezTo>
                    <a:pt x="2644" y="787"/>
                    <a:pt x="3096" y="334"/>
                    <a:pt x="3620" y="334"/>
                  </a:cubicBezTo>
                  <a:close/>
                  <a:moveTo>
                    <a:pt x="3930" y="1430"/>
                  </a:moveTo>
                  <a:cubicBezTo>
                    <a:pt x="4049" y="1430"/>
                    <a:pt x="4168" y="1525"/>
                    <a:pt x="4192" y="1644"/>
                  </a:cubicBezTo>
                  <a:lnTo>
                    <a:pt x="4192" y="1739"/>
                  </a:lnTo>
                  <a:lnTo>
                    <a:pt x="4192" y="2001"/>
                  </a:lnTo>
                  <a:lnTo>
                    <a:pt x="3001" y="2001"/>
                  </a:lnTo>
                  <a:lnTo>
                    <a:pt x="3025" y="1739"/>
                  </a:lnTo>
                  <a:lnTo>
                    <a:pt x="3025" y="1644"/>
                  </a:lnTo>
                  <a:cubicBezTo>
                    <a:pt x="3072" y="1525"/>
                    <a:pt x="3192" y="1430"/>
                    <a:pt x="3311" y="1430"/>
                  </a:cubicBezTo>
                  <a:close/>
                  <a:moveTo>
                    <a:pt x="5240" y="2358"/>
                  </a:moveTo>
                  <a:cubicBezTo>
                    <a:pt x="5263" y="2358"/>
                    <a:pt x="5311" y="2382"/>
                    <a:pt x="5311" y="2406"/>
                  </a:cubicBezTo>
                  <a:lnTo>
                    <a:pt x="5311" y="2882"/>
                  </a:lnTo>
                  <a:cubicBezTo>
                    <a:pt x="5311" y="2930"/>
                    <a:pt x="5263" y="2954"/>
                    <a:pt x="5240" y="2954"/>
                  </a:cubicBezTo>
                  <a:lnTo>
                    <a:pt x="4025" y="2954"/>
                  </a:lnTo>
                  <a:cubicBezTo>
                    <a:pt x="3930" y="2954"/>
                    <a:pt x="3882" y="3001"/>
                    <a:pt x="3835" y="3097"/>
                  </a:cubicBezTo>
                  <a:cubicBezTo>
                    <a:pt x="3835" y="3192"/>
                    <a:pt x="3906" y="3263"/>
                    <a:pt x="4001" y="3263"/>
                  </a:cubicBezTo>
                  <a:lnTo>
                    <a:pt x="4287" y="3263"/>
                  </a:lnTo>
                  <a:lnTo>
                    <a:pt x="4287" y="3692"/>
                  </a:lnTo>
                  <a:lnTo>
                    <a:pt x="2834" y="3692"/>
                  </a:lnTo>
                  <a:lnTo>
                    <a:pt x="2834" y="3263"/>
                  </a:lnTo>
                  <a:lnTo>
                    <a:pt x="3215" y="3263"/>
                  </a:lnTo>
                  <a:cubicBezTo>
                    <a:pt x="3311" y="3263"/>
                    <a:pt x="3358" y="3216"/>
                    <a:pt x="3406" y="3120"/>
                  </a:cubicBezTo>
                  <a:cubicBezTo>
                    <a:pt x="3406" y="3025"/>
                    <a:pt x="3334" y="2954"/>
                    <a:pt x="3239" y="2954"/>
                  </a:cubicBezTo>
                  <a:lnTo>
                    <a:pt x="1977" y="2954"/>
                  </a:lnTo>
                  <a:cubicBezTo>
                    <a:pt x="1929" y="2954"/>
                    <a:pt x="1906" y="2930"/>
                    <a:pt x="1906" y="2882"/>
                  </a:cubicBezTo>
                  <a:lnTo>
                    <a:pt x="1906" y="2406"/>
                  </a:lnTo>
                  <a:lnTo>
                    <a:pt x="1929" y="2406"/>
                  </a:lnTo>
                  <a:cubicBezTo>
                    <a:pt x="1929" y="2382"/>
                    <a:pt x="1977" y="2358"/>
                    <a:pt x="2001" y="2358"/>
                  </a:cubicBezTo>
                  <a:close/>
                  <a:moveTo>
                    <a:pt x="3787" y="7002"/>
                  </a:moveTo>
                  <a:cubicBezTo>
                    <a:pt x="3930" y="7121"/>
                    <a:pt x="4192" y="7407"/>
                    <a:pt x="4073" y="7931"/>
                  </a:cubicBezTo>
                  <a:lnTo>
                    <a:pt x="3477" y="7931"/>
                  </a:lnTo>
                  <a:cubicBezTo>
                    <a:pt x="3334" y="7407"/>
                    <a:pt x="3620" y="7121"/>
                    <a:pt x="3787" y="7002"/>
                  </a:cubicBezTo>
                  <a:close/>
                  <a:moveTo>
                    <a:pt x="3596" y="5692"/>
                  </a:moveTo>
                  <a:cubicBezTo>
                    <a:pt x="4263" y="6097"/>
                    <a:pt x="4501" y="6550"/>
                    <a:pt x="4620" y="6907"/>
                  </a:cubicBezTo>
                  <a:cubicBezTo>
                    <a:pt x="4739" y="7264"/>
                    <a:pt x="4692" y="7621"/>
                    <a:pt x="4573" y="7931"/>
                  </a:cubicBezTo>
                  <a:lnTo>
                    <a:pt x="4406" y="7931"/>
                  </a:lnTo>
                  <a:cubicBezTo>
                    <a:pt x="4549" y="7264"/>
                    <a:pt x="4144" y="6812"/>
                    <a:pt x="3858" y="6669"/>
                  </a:cubicBezTo>
                  <a:lnTo>
                    <a:pt x="3692" y="6669"/>
                  </a:lnTo>
                  <a:cubicBezTo>
                    <a:pt x="3430" y="6812"/>
                    <a:pt x="3001" y="7264"/>
                    <a:pt x="3144" y="7931"/>
                  </a:cubicBezTo>
                  <a:lnTo>
                    <a:pt x="2953" y="7931"/>
                  </a:lnTo>
                  <a:cubicBezTo>
                    <a:pt x="2739" y="7336"/>
                    <a:pt x="2977" y="6978"/>
                    <a:pt x="3215" y="6574"/>
                  </a:cubicBezTo>
                  <a:cubicBezTo>
                    <a:pt x="3406" y="6312"/>
                    <a:pt x="3573" y="6050"/>
                    <a:pt x="3596" y="5692"/>
                  </a:cubicBezTo>
                  <a:close/>
                  <a:moveTo>
                    <a:pt x="4739" y="8241"/>
                  </a:moveTo>
                  <a:cubicBezTo>
                    <a:pt x="4763" y="8241"/>
                    <a:pt x="4763" y="8288"/>
                    <a:pt x="4763" y="8288"/>
                  </a:cubicBezTo>
                  <a:lnTo>
                    <a:pt x="4763" y="8693"/>
                  </a:lnTo>
                  <a:lnTo>
                    <a:pt x="2620" y="8693"/>
                  </a:lnTo>
                  <a:lnTo>
                    <a:pt x="2620" y="8288"/>
                  </a:lnTo>
                  <a:cubicBezTo>
                    <a:pt x="2620" y="8241"/>
                    <a:pt x="2644" y="8241"/>
                    <a:pt x="2644" y="8241"/>
                  </a:cubicBezTo>
                  <a:close/>
                  <a:moveTo>
                    <a:pt x="5692" y="2835"/>
                  </a:moveTo>
                  <a:cubicBezTo>
                    <a:pt x="6311" y="2835"/>
                    <a:pt x="6788" y="3335"/>
                    <a:pt x="6788" y="3930"/>
                  </a:cubicBezTo>
                  <a:lnTo>
                    <a:pt x="6859" y="8312"/>
                  </a:lnTo>
                  <a:cubicBezTo>
                    <a:pt x="6859" y="8693"/>
                    <a:pt x="6645" y="9050"/>
                    <a:pt x="6311" y="9265"/>
                  </a:cubicBezTo>
                  <a:cubicBezTo>
                    <a:pt x="6192" y="9050"/>
                    <a:pt x="6025" y="8907"/>
                    <a:pt x="5787" y="8812"/>
                  </a:cubicBezTo>
                  <a:cubicBezTo>
                    <a:pt x="5930" y="8669"/>
                    <a:pt x="6025" y="8455"/>
                    <a:pt x="6025" y="8241"/>
                  </a:cubicBezTo>
                  <a:lnTo>
                    <a:pt x="6025" y="6669"/>
                  </a:lnTo>
                  <a:cubicBezTo>
                    <a:pt x="6025" y="6574"/>
                    <a:pt x="5954" y="6526"/>
                    <a:pt x="5859" y="6502"/>
                  </a:cubicBezTo>
                  <a:cubicBezTo>
                    <a:pt x="5787" y="6502"/>
                    <a:pt x="5692" y="6550"/>
                    <a:pt x="5692" y="6645"/>
                  </a:cubicBezTo>
                  <a:lnTo>
                    <a:pt x="5692" y="8217"/>
                  </a:lnTo>
                  <a:cubicBezTo>
                    <a:pt x="5692" y="8479"/>
                    <a:pt x="5478" y="8693"/>
                    <a:pt x="5216" y="8693"/>
                  </a:cubicBezTo>
                  <a:lnTo>
                    <a:pt x="5073" y="8693"/>
                  </a:lnTo>
                  <a:lnTo>
                    <a:pt x="5073" y="8288"/>
                  </a:lnTo>
                  <a:cubicBezTo>
                    <a:pt x="5073" y="8121"/>
                    <a:pt x="4978" y="8002"/>
                    <a:pt x="4882" y="7955"/>
                  </a:cubicBezTo>
                  <a:cubicBezTo>
                    <a:pt x="5001" y="7598"/>
                    <a:pt x="5001" y="7169"/>
                    <a:pt x="4882" y="6788"/>
                  </a:cubicBezTo>
                  <a:cubicBezTo>
                    <a:pt x="4739" y="6335"/>
                    <a:pt x="4382" y="5716"/>
                    <a:pt x="3454" y="5240"/>
                  </a:cubicBezTo>
                  <a:cubicBezTo>
                    <a:pt x="3442" y="5228"/>
                    <a:pt x="3418" y="5222"/>
                    <a:pt x="3394" y="5222"/>
                  </a:cubicBezTo>
                  <a:cubicBezTo>
                    <a:pt x="3370" y="5222"/>
                    <a:pt x="3346" y="5228"/>
                    <a:pt x="3334" y="5240"/>
                  </a:cubicBezTo>
                  <a:cubicBezTo>
                    <a:pt x="3239" y="5264"/>
                    <a:pt x="3215" y="5335"/>
                    <a:pt x="3215" y="5430"/>
                  </a:cubicBezTo>
                  <a:cubicBezTo>
                    <a:pt x="3287" y="5811"/>
                    <a:pt x="3096" y="6073"/>
                    <a:pt x="2882" y="6407"/>
                  </a:cubicBezTo>
                  <a:cubicBezTo>
                    <a:pt x="2644" y="6788"/>
                    <a:pt x="2358" y="7240"/>
                    <a:pt x="2525" y="7931"/>
                  </a:cubicBezTo>
                  <a:cubicBezTo>
                    <a:pt x="2358" y="7955"/>
                    <a:pt x="2239" y="8098"/>
                    <a:pt x="2239" y="8288"/>
                  </a:cubicBezTo>
                  <a:lnTo>
                    <a:pt x="2239" y="8693"/>
                  </a:lnTo>
                  <a:lnTo>
                    <a:pt x="2096" y="8693"/>
                  </a:lnTo>
                  <a:cubicBezTo>
                    <a:pt x="1810" y="8693"/>
                    <a:pt x="1620" y="8479"/>
                    <a:pt x="1620" y="8217"/>
                  </a:cubicBezTo>
                  <a:lnTo>
                    <a:pt x="1620" y="4478"/>
                  </a:lnTo>
                  <a:cubicBezTo>
                    <a:pt x="1620" y="4192"/>
                    <a:pt x="1810" y="4002"/>
                    <a:pt x="2096" y="4002"/>
                  </a:cubicBezTo>
                  <a:lnTo>
                    <a:pt x="5502" y="4002"/>
                  </a:lnTo>
                  <a:cubicBezTo>
                    <a:pt x="5597" y="4002"/>
                    <a:pt x="5692" y="4073"/>
                    <a:pt x="5692" y="4168"/>
                  </a:cubicBezTo>
                  <a:lnTo>
                    <a:pt x="5692" y="5978"/>
                  </a:lnTo>
                  <a:cubicBezTo>
                    <a:pt x="5692" y="6026"/>
                    <a:pt x="5692" y="6026"/>
                    <a:pt x="5716" y="6026"/>
                  </a:cubicBezTo>
                  <a:cubicBezTo>
                    <a:pt x="5762" y="6072"/>
                    <a:pt x="5812" y="6091"/>
                    <a:pt x="5857" y="6091"/>
                  </a:cubicBezTo>
                  <a:cubicBezTo>
                    <a:pt x="5950" y="6091"/>
                    <a:pt x="6025" y="6011"/>
                    <a:pt x="6025" y="5931"/>
                  </a:cubicBezTo>
                  <a:lnTo>
                    <a:pt x="6025" y="4502"/>
                  </a:lnTo>
                  <a:cubicBezTo>
                    <a:pt x="6025" y="4049"/>
                    <a:pt x="5668" y="3692"/>
                    <a:pt x="5216" y="3692"/>
                  </a:cubicBezTo>
                  <a:lnTo>
                    <a:pt x="4644" y="3692"/>
                  </a:lnTo>
                  <a:lnTo>
                    <a:pt x="4644" y="3263"/>
                  </a:lnTo>
                  <a:lnTo>
                    <a:pt x="5216" y="3263"/>
                  </a:lnTo>
                  <a:cubicBezTo>
                    <a:pt x="5430" y="3263"/>
                    <a:pt x="5597" y="3097"/>
                    <a:pt x="5597" y="2882"/>
                  </a:cubicBezTo>
                  <a:lnTo>
                    <a:pt x="5597" y="2835"/>
                  </a:lnTo>
                  <a:close/>
                  <a:moveTo>
                    <a:pt x="1620" y="2811"/>
                  </a:moveTo>
                  <a:lnTo>
                    <a:pt x="1620" y="2858"/>
                  </a:lnTo>
                  <a:cubicBezTo>
                    <a:pt x="1620" y="3073"/>
                    <a:pt x="1786" y="3239"/>
                    <a:pt x="2001" y="3239"/>
                  </a:cubicBezTo>
                  <a:lnTo>
                    <a:pt x="2549" y="3239"/>
                  </a:lnTo>
                  <a:lnTo>
                    <a:pt x="2549" y="3668"/>
                  </a:lnTo>
                  <a:lnTo>
                    <a:pt x="2144" y="3668"/>
                  </a:lnTo>
                  <a:cubicBezTo>
                    <a:pt x="1691" y="3668"/>
                    <a:pt x="1334" y="4025"/>
                    <a:pt x="1334" y="4478"/>
                  </a:cubicBezTo>
                  <a:lnTo>
                    <a:pt x="1334" y="8217"/>
                  </a:lnTo>
                  <a:cubicBezTo>
                    <a:pt x="1334" y="8455"/>
                    <a:pt x="1429" y="8645"/>
                    <a:pt x="1572" y="8788"/>
                  </a:cubicBezTo>
                  <a:cubicBezTo>
                    <a:pt x="1334" y="8884"/>
                    <a:pt x="1120" y="9074"/>
                    <a:pt x="1001" y="9288"/>
                  </a:cubicBezTo>
                  <a:cubicBezTo>
                    <a:pt x="643" y="9145"/>
                    <a:pt x="381" y="8764"/>
                    <a:pt x="381" y="8312"/>
                  </a:cubicBezTo>
                  <a:lnTo>
                    <a:pt x="381" y="3906"/>
                  </a:lnTo>
                  <a:cubicBezTo>
                    <a:pt x="381" y="3311"/>
                    <a:pt x="905" y="2811"/>
                    <a:pt x="1501" y="2811"/>
                  </a:cubicBezTo>
                  <a:close/>
                  <a:moveTo>
                    <a:pt x="5335" y="9003"/>
                  </a:moveTo>
                  <a:cubicBezTo>
                    <a:pt x="5692" y="9003"/>
                    <a:pt x="5978" y="9193"/>
                    <a:pt x="6097" y="9503"/>
                  </a:cubicBezTo>
                  <a:cubicBezTo>
                    <a:pt x="6121" y="9598"/>
                    <a:pt x="6168" y="9693"/>
                    <a:pt x="6168" y="9812"/>
                  </a:cubicBezTo>
                  <a:lnTo>
                    <a:pt x="6168" y="10670"/>
                  </a:lnTo>
                  <a:cubicBezTo>
                    <a:pt x="6168" y="10693"/>
                    <a:pt x="6121" y="10717"/>
                    <a:pt x="6097" y="10717"/>
                  </a:cubicBezTo>
                  <a:lnTo>
                    <a:pt x="1215" y="10717"/>
                  </a:lnTo>
                  <a:lnTo>
                    <a:pt x="1215" y="9122"/>
                  </a:lnTo>
                  <a:cubicBezTo>
                    <a:pt x="1215" y="9050"/>
                    <a:pt x="1286" y="9003"/>
                    <a:pt x="1334" y="9003"/>
                  </a:cubicBezTo>
                  <a:close/>
                  <a:moveTo>
                    <a:pt x="3596" y="1"/>
                  </a:moveTo>
                  <a:cubicBezTo>
                    <a:pt x="2858" y="1"/>
                    <a:pt x="2263" y="596"/>
                    <a:pt x="2263" y="1334"/>
                  </a:cubicBezTo>
                  <a:cubicBezTo>
                    <a:pt x="2263" y="1430"/>
                    <a:pt x="2263" y="1549"/>
                    <a:pt x="2287" y="1644"/>
                  </a:cubicBezTo>
                  <a:cubicBezTo>
                    <a:pt x="2334" y="1692"/>
                    <a:pt x="2382" y="1763"/>
                    <a:pt x="2453" y="1787"/>
                  </a:cubicBezTo>
                  <a:lnTo>
                    <a:pt x="2644" y="1787"/>
                  </a:lnTo>
                  <a:lnTo>
                    <a:pt x="2644" y="2025"/>
                  </a:lnTo>
                  <a:lnTo>
                    <a:pt x="1929" y="2025"/>
                  </a:lnTo>
                  <a:cubicBezTo>
                    <a:pt x="1739" y="2025"/>
                    <a:pt x="1548" y="2215"/>
                    <a:pt x="1548" y="2406"/>
                  </a:cubicBezTo>
                  <a:lnTo>
                    <a:pt x="1548" y="2477"/>
                  </a:lnTo>
                  <a:lnTo>
                    <a:pt x="1429" y="2477"/>
                  </a:lnTo>
                  <a:cubicBezTo>
                    <a:pt x="667" y="2477"/>
                    <a:pt x="0" y="3097"/>
                    <a:pt x="0" y="3906"/>
                  </a:cubicBezTo>
                  <a:lnTo>
                    <a:pt x="0" y="8312"/>
                  </a:lnTo>
                  <a:cubicBezTo>
                    <a:pt x="0" y="8884"/>
                    <a:pt x="334" y="9384"/>
                    <a:pt x="858" y="9622"/>
                  </a:cubicBezTo>
                  <a:cubicBezTo>
                    <a:pt x="834" y="9717"/>
                    <a:pt x="834" y="9788"/>
                    <a:pt x="834" y="9884"/>
                  </a:cubicBezTo>
                  <a:lnTo>
                    <a:pt x="834" y="10670"/>
                  </a:lnTo>
                  <a:cubicBezTo>
                    <a:pt x="834" y="10860"/>
                    <a:pt x="1024" y="11051"/>
                    <a:pt x="1215" y="11051"/>
                  </a:cubicBezTo>
                  <a:lnTo>
                    <a:pt x="6049" y="11051"/>
                  </a:lnTo>
                  <a:cubicBezTo>
                    <a:pt x="6264" y="11051"/>
                    <a:pt x="6430" y="10860"/>
                    <a:pt x="6430" y="10670"/>
                  </a:cubicBezTo>
                  <a:lnTo>
                    <a:pt x="6430" y="9884"/>
                  </a:lnTo>
                  <a:cubicBezTo>
                    <a:pt x="6430" y="9765"/>
                    <a:pt x="6407" y="9669"/>
                    <a:pt x="6407" y="9550"/>
                  </a:cubicBezTo>
                  <a:cubicBezTo>
                    <a:pt x="6859" y="9312"/>
                    <a:pt x="7145" y="8836"/>
                    <a:pt x="7145" y="8312"/>
                  </a:cubicBezTo>
                  <a:lnTo>
                    <a:pt x="7145" y="3906"/>
                  </a:lnTo>
                  <a:cubicBezTo>
                    <a:pt x="7169" y="3097"/>
                    <a:pt x="6526" y="2477"/>
                    <a:pt x="5740" y="2477"/>
                  </a:cubicBezTo>
                  <a:lnTo>
                    <a:pt x="5668" y="2477"/>
                  </a:lnTo>
                  <a:lnTo>
                    <a:pt x="5668" y="2406"/>
                  </a:lnTo>
                  <a:cubicBezTo>
                    <a:pt x="5668" y="2215"/>
                    <a:pt x="5478" y="2025"/>
                    <a:pt x="5263" y="2025"/>
                  </a:cubicBezTo>
                  <a:lnTo>
                    <a:pt x="4549" y="2025"/>
                  </a:lnTo>
                  <a:lnTo>
                    <a:pt x="4549" y="1763"/>
                  </a:lnTo>
                  <a:lnTo>
                    <a:pt x="4763" y="1763"/>
                  </a:lnTo>
                  <a:cubicBezTo>
                    <a:pt x="4859" y="1763"/>
                    <a:pt x="4906" y="1692"/>
                    <a:pt x="4906" y="1644"/>
                  </a:cubicBezTo>
                  <a:cubicBezTo>
                    <a:pt x="4954" y="1549"/>
                    <a:pt x="4954" y="1430"/>
                    <a:pt x="4954" y="1334"/>
                  </a:cubicBezTo>
                  <a:cubicBezTo>
                    <a:pt x="4954" y="596"/>
                    <a:pt x="4358" y="1"/>
                    <a:pt x="3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5551199" y="1903481"/>
              <a:ext cx="41302" cy="41388"/>
            </a:xfrm>
            <a:custGeom>
              <a:avLst/>
              <a:gdLst/>
              <a:ahLst/>
              <a:cxnLst/>
              <a:rect l="l" t="t" r="r" b="b"/>
              <a:pathLst>
                <a:path w="1239" h="1240" extrusionOk="0">
                  <a:moveTo>
                    <a:pt x="620" y="358"/>
                  </a:moveTo>
                  <a:cubicBezTo>
                    <a:pt x="810" y="358"/>
                    <a:pt x="929" y="501"/>
                    <a:pt x="929" y="644"/>
                  </a:cubicBezTo>
                  <a:cubicBezTo>
                    <a:pt x="929" y="787"/>
                    <a:pt x="810" y="953"/>
                    <a:pt x="620" y="953"/>
                  </a:cubicBezTo>
                  <a:cubicBezTo>
                    <a:pt x="453" y="953"/>
                    <a:pt x="334" y="787"/>
                    <a:pt x="334" y="644"/>
                  </a:cubicBezTo>
                  <a:cubicBezTo>
                    <a:pt x="334" y="477"/>
                    <a:pt x="477" y="358"/>
                    <a:pt x="620" y="358"/>
                  </a:cubicBezTo>
                  <a:close/>
                  <a:moveTo>
                    <a:pt x="620" y="1"/>
                  </a:moveTo>
                  <a:cubicBezTo>
                    <a:pt x="262" y="1"/>
                    <a:pt x="0" y="286"/>
                    <a:pt x="0" y="620"/>
                  </a:cubicBezTo>
                  <a:cubicBezTo>
                    <a:pt x="0" y="953"/>
                    <a:pt x="286" y="1239"/>
                    <a:pt x="620" y="1239"/>
                  </a:cubicBezTo>
                  <a:cubicBezTo>
                    <a:pt x="977" y="1239"/>
                    <a:pt x="1239" y="953"/>
                    <a:pt x="1239" y="620"/>
                  </a:cubicBezTo>
                  <a:cubicBezTo>
                    <a:pt x="1239" y="286"/>
                    <a:pt x="977" y="1"/>
                    <a:pt x="62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69"/>
          <p:cNvGrpSpPr/>
          <p:nvPr/>
        </p:nvGrpSpPr>
        <p:grpSpPr>
          <a:xfrm>
            <a:off x="4712271" y="2116461"/>
            <a:ext cx="368385" cy="370423"/>
            <a:chOff x="4747025" y="2183284"/>
            <a:chExt cx="368385" cy="370423"/>
          </a:xfrm>
        </p:grpSpPr>
        <p:sp>
          <p:nvSpPr>
            <p:cNvPr id="6982" name="Google Shape;6982;p69"/>
            <p:cNvSpPr/>
            <p:nvPr/>
          </p:nvSpPr>
          <p:spPr>
            <a:xfrm>
              <a:off x="4834363" y="2189626"/>
              <a:ext cx="193710" cy="357740"/>
            </a:xfrm>
            <a:custGeom>
              <a:avLst/>
              <a:gdLst/>
              <a:ahLst/>
              <a:cxnLst/>
              <a:rect l="l" t="t" r="r" b="b"/>
              <a:pathLst>
                <a:path w="5811" h="10718" extrusionOk="0">
                  <a:moveTo>
                    <a:pt x="3644" y="1"/>
                  </a:moveTo>
                  <a:lnTo>
                    <a:pt x="2191" y="1"/>
                  </a:lnTo>
                  <a:cubicBezTo>
                    <a:pt x="1000" y="1"/>
                    <a:pt x="0" y="977"/>
                    <a:pt x="0" y="2168"/>
                  </a:cubicBezTo>
                  <a:lnTo>
                    <a:pt x="0" y="8526"/>
                  </a:lnTo>
                  <a:cubicBezTo>
                    <a:pt x="0" y="9717"/>
                    <a:pt x="1000" y="10717"/>
                    <a:pt x="2191" y="10717"/>
                  </a:cubicBezTo>
                  <a:lnTo>
                    <a:pt x="2191" y="10717"/>
                  </a:lnTo>
                  <a:lnTo>
                    <a:pt x="3644" y="10717"/>
                  </a:lnTo>
                  <a:lnTo>
                    <a:pt x="3644" y="10717"/>
                  </a:lnTo>
                  <a:cubicBezTo>
                    <a:pt x="4834" y="10717"/>
                    <a:pt x="5811" y="9717"/>
                    <a:pt x="5811" y="8526"/>
                  </a:cubicBezTo>
                  <a:lnTo>
                    <a:pt x="5811" y="2168"/>
                  </a:lnTo>
                  <a:cubicBezTo>
                    <a:pt x="5811" y="977"/>
                    <a:pt x="4834" y="1"/>
                    <a:pt x="3644"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4866098" y="2221435"/>
              <a:ext cx="129440" cy="293321"/>
            </a:xfrm>
            <a:custGeom>
              <a:avLst/>
              <a:gdLst/>
              <a:ahLst/>
              <a:cxnLst/>
              <a:rect l="l" t="t" r="r" b="b"/>
              <a:pathLst>
                <a:path w="3883" h="8788" extrusionOk="0">
                  <a:moveTo>
                    <a:pt x="2692" y="0"/>
                  </a:moveTo>
                  <a:lnTo>
                    <a:pt x="1977" y="0"/>
                  </a:lnTo>
                  <a:lnTo>
                    <a:pt x="1239" y="0"/>
                  </a:lnTo>
                  <a:cubicBezTo>
                    <a:pt x="1048" y="0"/>
                    <a:pt x="882" y="24"/>
                    <a:pt x="715" y="120"/>
                  </a:cubicBezTo>
                  <a:cubicBezTo>
                    <a:pt x="310" y="310"/>
                    <a:pt x="1" y="739"/>
                    <a:pt x="1" y="1215"/>
                  </a:cubicBezTo>
                  <a:lnTo>
                    <a:pt x="1" y="7573"/>
                  </a:lnTo>
                  <a:cubicBezTo>
                    <a:pt x="1" y="8050"/>
                    <a:pt x="310" y="8502"/>
                    <a:pt x="715" y="8669"/>
                  </a:cubicBezTo>
                  <a:cubicBezTo>
                    <a:pt x="882" y="8740"/>
                    <a:pt x="1048" y="8788"/>
                    <a:pt x="1239" y="8788"/>
                  </a:cubicBezTo>
                  <a:lnTo>
                    <a:pt x="1953" y="8788"/>
                  </a:lnTo>
                  <a:lnTo>
                    <a:pt x="2644" y="8788"/>
                  </a:lnTo>
                  <a:cubicBezTo>
                    <a:pt x="2835" y="8788"/>
                    <a:pt x="3025" y="8764"/>
                    <a:pt x="3168" y="8669"/>
                  </a:cubicBezTo>
                  <a:cubicBezTo>
                    <a:pt x="3573" y="8478"/>
                    <a:pt x="3882" y="8050"/>
                    <a:pt x="3882" y="7573"/>
                  </a:cubicBezTo>
                  <a:lnTo>
                    <a:pt x="3882" y="1215"/>
                  </a:lnTo>
                  <a:cubicBezTo>
                    <a:pt x="3882" y="739"/>
                    <a:pt x="3573" y="286"/>
                    <a:pt x="3168" y="120"/>
                  </a:cubicBezTo>
                  <a:cubicBezTo>
                    <a:pt x="3049" y="24"/>
                    <a:pt x="2858" y="0"/>
                    <a:pt x="2692"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4907367" y="2189626"/>
              <a:ext cx="121506" cy="98597"/>
            </a:xfrm>
            <a:custGeom>
              <a:avLst/>
              <a:gdLst/>
              <a:ahLst/>
              <a:cxnLst/>
              <a:rect l="l" t="t" r="r" b="b"/>
              <a:pathLst>
                <a:path w="3645" h="2954" extrusionOk="0">
                  <a:moveTo>
                    <a:pt x="3621" y="2168"/>
                  </a:moveTo>
                  <a:cubicBezTo>
                    <a:pt x="3621" y="977"/>
                    <a:pt x="2644" y="1"/>
                    <a:pt x="1454" y="1"/>
                  </a:cubicBezTo>
                  <a:lnTo>
                    <a:pt x="1" y="1"/>
                  </a:lnTo>
                  <a:cubicBezTo>
                    <a:pt x="763" y="1"/>
                    <a:pt x="1454" y="406"/>
                    <a:pt x="1835" y="1001"/>
                  </a:cubicBezTo>
                  <a:cubicBezTo>
                    <a:pt x="1906" y="1025"/>
                    <a:pt x="1930" y="1025"/>
                    <a:pt x="1978" y="1073"/>
                  </a:cubicBezTo>
                  <a:cubicBezTo>
                    <a:pt x="2406" y="1263"/>
                    <a:pt x="2692" y="1692"/>
                    <a:pt x="2692" y="2168"/>
                  </a:cubicBezTo>
                  <a:lnTo>
                    <a:pt x="2692" y="2954"/>
                  </a:lnTo>
                  <a:lnTo>
                    <a:pt x="3335" y="2954"/>
                  </a:lnTo>
                  <a:lnTo>
                    <a:pt x="3335" y="2882"/>
                  </a:lnTo>
                  <a:cubicBezTo>
                    <a:pt x="3335" y="2692"/>
                    <a:pt x="3478" y="2549"/>
                    <a:pt x="3645" y="2549"/>
                  </a:cubicBezTo>
                  <a:lnTo>
                    <a:pt x="3645" y="216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4996305" y="2288190"/>
              <a:ext cx="31768" cy="165386"/>
            </a:xfrm>
            <a:custGeom>
              <a:avLst/>
              <a:gdLst/>
              <a:ahLst/>
              <a:cxnLst/>
              <a:rect l="l" t="t" r="r" b="b"/>
              <a:pathLst>
                <a:path w="953" h="4955" extrusionOk="0">
                  <a:moveTo>
                    <a:pt x="953" y="4526"/>
                  </a:moveTo>
                  <a:lnTo>
                    <a:pt x="953" y="430"/>
                  </a:lnTo>
                  <a:cubicBezTo>
                    <a:pt x="786" y="430"/>
                    <a:pt x="619" y="287"/>
                    <a:pt x="619" y="96"/>
                  </a:cubicBezTo>
                  <a:lnTo>
                    <a:pt x="619" y="1"/>
                  </a:lnTo>
                  <a:lnTo>
                    <a:pt x="0" y="1"/>
                  </a:lnTo>
                  <a:lnTo>
                    <a:pt x="0" y="1025"/>
                  </a:lnTo>
                  <a:lnTo>
                    <a:pt x="0" y="3930"/>
                  </a:lnTo>
                  <a:lnTo>
                    <a:pt x="0" y="4954"/>
                  </a:lnTo>
                  <a:lnTo>
                    <a:pt x="619" y="4954"/>
                  </a:lnTo>
                  <a:lnTo>
                    <a:pt x="619" y="4859"/>
                  </a:lnTo>
                  <a:cubicBezTo>
                    <a:pt x="619" y="4692"/>
                    <a:pt x="786" y="4526"/>
                    <a:pt x="953" y="452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4866098" y="2288991"/>
              <a:ext cx="130240" cy="33411"/>
            </a:xfrm>
            <a:custGeom>
              <a:avLst/>
              <a:gdLst/>
              <a:ahLst/>
              <a:cxnLst/>
              <a:rect l="l" t="t" r="r" b="b"/>
              <a:pathLst>
                <a:path w="3907" h="1001" extrusionOk="0">
                  <a:moveTo>
                    <a:pt x="1" y="1"/>
                  </a:moveTo>
                  <a:lnTo>
                    <a:pt x="3906" y="1"/>
                  </a:lnTo>
                  <a:lnTo>
                    <a:pt x="3906" y="1001"/>
                  </a:lnTo>
                  <a:lnTo>
                    <a:pt x="1" y="100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4866098" y="2419363"/>
              <a:ext cx="130240" cy="34212"/>
            </a:xfrm>
            <a:custGeom>
              <a:avLst/>
              <a:gdLst/>
              <a:ahLst/>
              <a:cxnLst/>
              <a:rect l="l" t="t" r="r" b="b"/>
              <a:pathLst>
                <a:path w="3907" h="1025" extrusionOk="0">
                  <a:moveTo>
                    <a:pt x="1" y="0"/>
                  </a:moveTo>
                  <a:lnTo>
                    <a:pt x="3906" y="0"/>
                  </a:lnTo>
                  <a:lnTo>
                    <a:pt x="3906" y="1024"/>
                  </a:lnTo>
                  <a:lnTo>
                    <a:pt x="1" y="102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4905800" y="2454343"/>
              <a:ext cx="121473" cy="93824"/>
            </a:xfrm>
            <a:custGeom>
              <a:avLst/>
              <a:gdLst/>
              <a:ahLst/>
              <a:cxnLst/>
              <a:rect l="l" t="t" r="r" b="b"/>
              <a:pathLst>
                <a:path w="3644" h="2811" extrusionOk="0">
                  <a:moveTo>
                    <a:pt x="3334" y="95"/>
                  </a:moveTo>
                  <a:lnTo>
                    <a:pt x="3334" y="0"/>
                  </a:lnTo>
                  <a:lnTo>
                    <a:pt x="2715" y="0"/>
                  </a:lnTo>
                  <a:lnTo>
                    <a:pt x="2715" y="643"/>
                  </a:lnTo>
                  <a:cubicBezTo>
                    <a:pt x="2715" y="1119"/>
                    <a:pt x="2429" y="1548"/>
                    <a:pt x="2001" y="1739"/>
                  </a:cubicBezTo>
                  <a:cubicBezTo>
                    <a:pt x="1977" y="1762"/>
                    <a:pt x="1905" y="1762"/>
                    <a:pt x="1858" y="1786"/>
                  </a:cubicBezTo>
                  <a:cubicBezTo>
                    <a:pt x="1477" y="2382"/>
                    <a:pt x="786" y="2810"/>
                    <a:pt x="0" y="2810"/>
                  </a:cubicBezTo>
                  <a:lnTo>
                    <a:pt x="1524" y="2810"/>
                  </a:lnTo>
                  <a:lnTo>
                    <a:pt x="1524" y="2810"/>
                  </a:lnTo>
                  <a:cubicBezTo>
                    <a:pt x="2691" y="2810"/>
                    <a:pt x="3644" y="1810"/>
                    <a:pt x="3644" y="619"/>
                  </a:cubicBezTo>
                  <a:lnTo>
                    <a:pt x="3644" y="453"/>
                  </a:lnTo>
                  <a:cubicBezTo>
                    <a:pt x="3501" y="429"/>
                    <a:pt x="3334" y="286"/>
                    <a:pt x="3334" y="9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4920067" y="2221435"/>
              <a:ext cx="76270" cy="67589"/>
            </a:xfrm>
            <a:custGeom>
              <a:avLst/>
              <a:gdLst/>
              <a:ahLst/>
              <a:cxnLst/>
              <a:rect l="l" t="t" r="r" b="b"/>
              <a:pathLst>
                <a:path w="2288" h="2025" extrusionOk="0">
                  <a:moveTo>
                    <a:pt x="2287" y="1215"/>
                  </a:moveTo>
                  <a:cubicBezTo>
                    <a:pt x="2287" y="739"/>
                    <a:pt x="2001" y="286"/>
                    <a:pt x="1573" y="120"/>
                  </a:cubicBezTo>
                  <a:cubicBezTo>
                    <a:pt x="1549" y="72"/>
                    <a:pt x="1477" y="72"/>
                    <a:pt x="1430" y="48"/>
                  </a:cubicBezTo>
                  <a:cubicBezTo>
                    <a:pt x="1311" y="24"/>
                    <a:pt x="1192" y="0"/>
                    <a:pt x="1049" y="0"/>
                  </a:cubicBezTo>
                  <a:lnTo>
                    <a:pt x="287" y="0"/>
                  </a:lnTo>
                  <a:lnTo>
                    <a:pt x="1" y="0"/>
                  </a:lnTo>
                  <a:cubicBezTo>
                    <a:pt x="168" y="0"/>
                    <a:pt x="358" y="24"/>
                    <a:pt x="501" y="120"/>
                  </a:cubicBezTo>
                  <a:cubicBezTo>
                    <a:pt x="930" y="310"/>
                    <a:pt x="1216" y="739"/>
                    <a:pt x="1216" y="1215"/>
                  </a:cubicBezTo>
                  <a:lnTo>
                    <a:pt x="1216" y="2025"/>
                  </a:lnTo>
                  <a:lnTo>
                    <a:pt x="2240" y="202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4962936" y="2288991"/>
              <a:ext cx="33402" cy="33411"/>
            </a:xfrm>
            <a:custGeom>
              <a:avLst/>
              <a:gdLst/>
              <a:ahLst/>
              <a:cxnLst/>
              <a:rect l="l" t="t" r="r" b="b"/>
              <a:pathLst>
                <a:path w="1002" h="1001" extrusionOk="0">
                  <a:moveTo>
                    <a:pt x="1" y="1"/>
                  </a:moveTo>
                  <a:lnTo>
                    <a:pt x="1001" y="1"/>
                  </a:lnTo>
                  <a:lnTo>
                    <a:pt x="1001" y="1001"/>
                  </a:lnTo>
                  <a:lnTo>
                    <a:pt x="1" y="100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4962936" y="2322368"/>
              <a:ext cx="33402" cy="98597"/>
            </a:xfrm>
            <a:custGeom>
              <a:avLst/>
              <a:gdLst/>
              <a:ahLst/>
              <a:cxnLst/>
              <a:rect l="l" t="t" r="r" b="b"/>
              <a:pathLst>
                <a:path w="1002" h="2954" extrusionOk="0">
                  <a:moveTo>
                    <a:pt x="1" y="1"/>
                  </a:moveTo>
                  <a:lnTo>
                    <a:pt x="1001" y="1"/>
                  </a:lnTo>
                  <a:lnTo>
                    <a:pt x="1001" y="2954"/>
                  </a:lnTo>
                  <a:lnTo>
                    <a:pt x="1" y="295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4962936" y="2419363"/>
              <a:ext cx="33402" cy="34212"/>
            </a:xfrm>
            <a:custGeom>
              <a:avLst/>
              <a:gdLst/>
              <a:ahLst/>
              <a:cxnLst/>
              <a:rect l="l" t="t" r="r" b="b"/>
              <a:pathLst>
                <a:path w="1002" h="1025" extrusionOk="0">
                  <a:moveTo>
                    <a:pt x="1" y="0"/>
                  </a:moveTo>
                  <a:lnTo>
                    <a:pt x="1001" y="0"/>
                  </a:lnTo>
                  <a:lnTo>
                    <a:pt x="1001" y="1024"/>
                  </a:lnTo>
                  <a:lnTo>
                    <a:pt x="1" y="102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4921667" y="2454343"/>
              <a:ext cx="76237" cy="62015"/>
            </a:xfrm>
            <a:custGeom>
              <a:avLst/>
              <a:gdLst/>
              <a:ahLst/>
              <a:cxnLst/>
              <a:rect l="l" t="t" r="r" b="b"/>
              <a:pathLst>
                <a:path w="2287" h="1858" extrusionOk="0">
                  <a:moveTo>
                    <a:pt x="2239" y="0"/>
                  </a:moveTo>
                  <a:lnTo>
                    <a:pt x="1239" y="0"/>
                  </a:lnTo>
                  <a:lnTo>
                    <a:pt x="1239" y="643"/>
                  </a:lnTo>
                  <a:cubicBezTo>
                    <a:pt x="1239" y="1119"/>
                    <a:pt x="929" y="1548"/>
                    <a:pt x="525" y="1739"/>
                  </a:cubicBezTo>
                  <a:cubicBezTo>
                    <a:pt x="358" y="1786"/>
                    <a:pt x="191" y="1858"/>
                    <a:pt x="1" y="1858"/>
                  </a:cubicBezTo>
                  <a:lnTo>
                    <a:pt x="310" y="1858"/>
                  </a:lnTo>
                  <a:lnTo>
                    <a:pt x="1048" y="1858"/>
                  </a:lnTo>
                  <a:cubicBezTo>
                    <a:pt x="1168" y="1858"/>
                    <a:pt x="1310" y="1810"/>
                    <a:pt x="1429" y="1786"/>
                  </a:cubicBezTo>
                  <a:cubicBezTo>
                    <a:pt x="1501" y="1762"/>
                    <a:pt x="1525" y="1762"/>
                    <a:pt x="1572" y="1739"/>
                  </a:cubicBezTo>
                  <a:cubicBezTo>
                    <a:pt x="2001" y="1524"/>
                    <a:pt x="2287" y="1096"/>
                    <a:pt x="2287" y="64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4824829" y="2273103"/>
              <a:ext cx="21468" cy="28638"/>
            </a:xfrm>
            <a:custGeom>
              <a:avLst/>
              <a:gdLst/>
              <a:ahLst/>
              <a:cxnLst/>
              <a:rect l="l" t="t" r="r" b="b"/>
              <a:pathLst>
                <a:path w="644" h="858" extrusionOk="0">
                  <a:moveTo>
                    <a:pt x="643" y="310"/>
                  </a:moveTo>
                  <a:cubicBezTo>
                    <a:pt x="643" y="143"/>
                    <a:pt x="500" y="0"/>
                    <a:pt x="310" y="0"/>
                  </a:cubicBezTo>
                  <a:lnTo>
                    <a:pt x="310" y="0"/>
                  </a:lnTo>
                  <a:cubicBezTo>
                    <a:pt x="143" y="0"/>
                    <a:pt x="0" y="143"/>
                    <a:pt x="0" y="310"/>
                  </a:cubicBezTo>
                  <a:lnTo>
                    <a:pt x="0" y="477"/>
                  </a:lnTo>
                  <a:lnTo>
                    <a:pt x="0" y="524"/>
                  </a:lnTo>
                  <a:cubicBezTo>
                    <a:pt x="0" y="691"/>
                    <a:pt x="143" y="858"/>
                    <a:pt x="310" y="858"/>
                  </a:cubicBezTo>
                  <a:lnTo>
                    <a:pt x="310" y="858"/>
                  </a:lnTo>
                  <a:cubicBezTo>
                    <a:pt x="500" y="858"/>
                    <a:pt x="643" y="691"/>
                    <a:pt x="643" y="524"/>
                  </a:cubicBezTo>
                  <a:lnTo>
                    <a:pt x="643" y="47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4750992" y="2266728"/>
              <a:ext cx="53236" cy="42957"/>
            </a:xfrm>
            <a:custGeom>
              <a:avLst/>
              <a:gdLst/>
              <a:ahLst/>
              <a:cxnLst/>
              <a:rect l="l" t="t" r="r" b="b"/>
              <a:pathLst>
                <a:path w="1597" h="1287" extrusionOk="0">
                  <a:moveTo>
                    <a:pt x="1429" y="263"/>
                  </a:moveTo>
                  <a:lnTo>
                    <a:pt x="167" y="1"/>
                  </a:lnTo>
                  <a:cubicBezTo>
                    <a:pt x="96" y="1"/>
                    <a:pt x="0" y="72"/>
                    <a:pt x="0" y="144"/>
                  </a:cubicBezTo>
                  <a:lnTo>
                    <a:pt x="0" y="1096"/>
                  </a:lnTo>
                  <a:cubicBezTo>
                    <a:pt x="0" y="1192"/>
                    <a:pt x="72" y="1287"/>
                    <a:pt x="167" y="1263"/>
                  </a:cubicBezTo>
                  <a:lnTo>
                    <a:pt x="1429" y="977"/>
                  </a:lnTo>
                  <a:cubicBezTo>
                    <a:pt x="1501" y="977"/>
                    <a:pt x="1596" y="930"/>
                    <a:pt x="1596" y="834"/>
                  </a:cubicBezTo>
                  <a:lnTo>
                    <a:pt x="1596" y="620"/>
                  </a:lnTo>
                  <a:lnTo>
                    <a:pt x="1596" y="430"/>
                  </a:lnTo>
                  <a:cubicBezTo>
                    <a:pt x="1596" y="358"/>
                    <a:pt x="1525" y="310"/>
                    <a:pt x="1429" y="26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4750992" y="2432881"/>
              <a:ext cx="53236" cy="42957"/>
            </a:xfrm>
            <a:custGeom>
              <a:avLst/>
              <a:gdLst/>
              <a:ahLst/>
              <a:cxnLst/>
              <a:rect l="l" t="t" r="r" b="b"/>
              <a:pathLst>
                <a:path w="1597" h="1287" extrusionOk="0">
                  <a:moveTo>
                    <a:pt x="1429" y="262"/>
                  </a:moveTo>
                  <a:lnTo>
                    <a:pt x="167" y="0"/>
                  </a:lnTo>
                  <a:cubicBezTo>
                    <a:pt x="96" y="0"/>
                    <a:pt x="0" y="48"/>
                    <a:pt x="0" y="143"/>
                  </a:cubicBezTo>
                  <a:lnTo>
                    <a:pt x="0" y="1096"/>
                  </a:lnTo>
                  <a:cubicBezTo>
                    <a:pt x="0" y="1191"/>
                    <a:pt x="72" y="1286"/>
                    <a:pt x="167" y="1238"/>
                  </a:cubicBezTo>
                  <a:lnTo>
                    <a:pt x="1429" y="976"/>
                  </a:lnTo>
                  <a:cubicBezTo>
                    <a:pt x="1501" y="976"/>
                    <a:pt x="1596" y="929"/>
                    <a:pt x="1596" y="834"/>
                  </a:cubicBezTo>
                  <a:lnTo>
                    <a:pt x="1596" y="619"/>
                  </a:lnTo>
                  <a:lnTo>
                    <a:pt x="1596" y="405"/>
                  </a:lnTo>
                  <a:cubicBezTo>
                    <a:pt x="1596" y="333"/>
                    <a:pt x="1525" y="286"/>
                    <a:pt x="1429" y="26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4824829" y="2437621"/>
              <a:ext cx="21468" cy="30240"/>
            </a:xfrm>
            <a:custGeom>
              <a:avLst/>
              <a:gdLst/>
              <a:ahLst/>
              <a:cxnLst/>
              <a:rect l="l" t="t" r="r" b="b"/>
              <a:pathLst>
                <a:path w="644" h="906" extrusionOk="0">
                  <a:moveTo>
                    <a:pt x="643" y="382"/>
                  </a:moveTo>
                  <a:cubicBezTo>
                    <a:pt x="643" y="191"/>
                    <a:pt x="453" y="1"/>
                    <a:pt x="238" y="49"/>
                  </a:cubicBezTo>
                  <a:cubicBezTo>
                    <a:pt x="95" y="96"/>
                    <a:pt x="0" y="239"/>
                    <a:pt x="0" y="382"/>
                  </a:cubicBezTo>
                  <a:lnTo>
                    <a:pt x="0" y="477"/>
                  </a:lnTo>
                  <a:lnTo>
                    <a:pt x="0" y="573"/>
                  </a:lnTo>
                  <a:cubicBezTo>
                    <a:pt x="0" y="739"/>
                    <a:pt x="143" y="906"/>
                    <a:pt x="334" y="906"/>
                  </a:cubicBezTo>
                  <a:cubicBezTo>
                    <a:pt x="500" y="906"/>
                    <a:pt x="643" y="739"/>
                    <a:pt x="643" y="573"/>
                  </a:cubicBezTo>
                  <a:lnTo>
                    <a:pt x="643" y="477"/>
                  </a:lnTo>
                  <a:lnTo>
                    <a:pt x="643" y="38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5018506" y="2437621"/>
              <a:ext cx="21468" cy="31842"/>
            </a:xfrm>
            <a:custGeom>
              <a:avLst/>
              <a:gdLst/>
              <a:ahLst/>
              <a:cxnLst/>
              <a:rect l="l" t="t" r="r" b="b"/>
              <a:pathLst>
                <a:path w="644" h="954" extrusionOk="0">
                  <a:moveTo>
                    <a:pt x="644" y="382"/>
                  </a:moveTo>
                  <a:cubicBezTo>
                    <a:pt x="644" y="239"/>
                    <a:pt x="549" y="96"/>
                    <a:pt x="406" y="49"/>
                  </a:cubicBezTo>
                  <a:cubicBezTo>
                    <a:pt x="191" y="1"/>
                    <a:pt x="1" y="168"/>
                    <a:pt x="1" y="382"/>
                  </a:cubicBezTo>
                  <a:lnTo>
                    <a:pt x="1" y="477"/>
                  </a:lnTo>
                  <a:lnTo>
                    <a:pt x="1" y="573"/>
                  </a:lnTo>
                  <a:cubicBezTo>
                    <a:pt x="1" y="715"/>
                    <a:pt x="72" y="858"/>
                    <a:pt x="239" y="906"/>
                  </a:cubicBezTo>
                  <a:cubicBezTo>
                    <a:pt x="430" y="954"/>
                    <a:pt x="644" y="787"/>
                    <a:pt x="644" y="573"/>
                  </a:cubicBezTo>
                  <a:lnTo>
                    <a:pt x="644" y="47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5018506" y="2273103"/>
              <a:ext cx="21468" cy="31809"/>
            </a:xfrm>
            <a:custGeom>
              <a:avLst/>
              <a:gdLst/>
              <a:ahLst/>
              <a:cxnLst/>
              <a:rect l="l" t="t" r="r" b="b"/>
              <a:pathLst>
                <a:path w="644" h="953" extrusionOk="0">
                  <a:moveTo>
                    <a:pt x="644" y="381"/>
                  </a:moveTo>
                  <a:cubicBezTo>
                    <a:pt x="644" y="239"/>
                    <a:pt x="549" y="72"/>
                    <a:pt x="406" y="48"/>
                  </a:cubicBezTo>
                  <a:cubicBezTo>
                    <a:pt x="191" y="0"/>
                    <a:pt x="1" y="167"/>
                    <a:pt x="1" y="381"/>
                  </a:cubicBezTo>
                  <a:lnTo>
                    <a:pt x="1" y="477"/>
                  </a:lnTo>
                  <a:lnTo>
                    <a:pt x="1" y="548"/>
                  </a:lnTo>
                  <a:cubicBezTo>
                    <a:pt x="1" y="715"/>
                    <a:pt x="72" y="858"/>
                    <a:pt x="239" y="882"/>
                  </a:cubicBezTo>
                  <a:cubicBezTo>
                    <a:pt x="430" y="953"/>
                    <a:pt x="644" y="762"/>
                    <a:pt x="644" y="548"/>
                  </a:cubicBezTo>
                  <a:lnTo>
                    <a:pt x="644" y="47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5058208" y="2266728"/>
              <a:ext cx="52436" cy="42957"/>
            </a:xfrm>
            <a:custGeom>
              <a:avLst/>
              <a:gdLst/>
              <a:ahLst/>
              <a:cxnLst/>
              <a:rect l="l" t="t" r="r" b="b"/>
              <a:pathLst>
                <a:path w="1573" h="1287" extrusionOk="0">
                  <a:moveTo>
                    <a:pt x="1430" y="25"/>
                  </a:moveTo>
                  <a:lnTo>
                    <a:pt x="144" y="310"/>
                  </a:lnTo>
                  <a:cubicBezTo>
                    <a:pt x="72" y="310"/>
                    <a:pt x="1" y="358"/>
                    <a:pt x="1" y="453"/>
                  </a:cubicBezTo>
                  <a:lnTo>
                    <a:pt x="1" y="668"/>
                  </a:lnTo>
                  <a:lnTo>
                    <a:pt x="1" y="858"/>
                  </a:lnTo>
                  <a:cubicBezTo>
                    <a:pt x="1" y="953"/>
                    <a:pt x="48" y="1001"/>
                    <a:pt x="144" y="1001"/>
                  </a:cubicBezTo>
                  <a:lnTo>
                    <a:pt x="1430" y="1287"/>
                  </a:lnTo>
                  <a:cubicBezTo>
                    <a:pt x="1477" y="1287"/>
                    <a:pt x="1572" y="1215"/>
                    <a:pt x="1572" y="1144"/>
                  </a:cubicBezTo>
                  <a:lnTo>
                    <a:pt x="1572" y="191"/>
                  </a:lnTo>
                  <a:cubicBezTo>
                    <a:pt x="1572" y="96"/>
                    <a:pt x="1477" y="1"/>
                    <a:pt x="1430" y="2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5058208" y="2432881"/>
              <a:ext cx="52436" cy="41355"/>
            </a:xfrm>
            <a:custGeom>
              <a:avLst/>
              <a:gdLst/>
              <a:ahLst/>
              <a:cxnLst/>
              <a:rect l="l" t="t" r="r" b="b"/>
              <a:pathLst>
                <a:path w="1573" h="1239" extrusionOk="0">
                  <a:moveTo>
                    <a:pt x="1430" y="0"/>
                  </a:moveTo>
                  <a:lnTo>
                    <a:pt x="144" y="262"/>
                  </a:lnTo>
                  <a:cubicBezTo>
                    <a:pt x="72" y="262"/>
                    <a:pt x="1" y="310"/>
                    <a:pt x="1" y="405"/>
                  </a:cubicBezTo>
                  <a:lnTo>
                    <a:pt x="1" y="619"/>
                  </a:lnTo>
                  <a:lnTo>
                    <a:pt x="1" y="834"/>
                  </a:lnTo>
                  <a:cubicBezTo>
                    <a:pt x="1" y="905"/>
                    <a:pt x="48" y="976"/>
                    <a:pt x="144" y="976"/>
                  </a:cubicBezTo>
                  <a:lnTo>
                    <a:pt x="1430" y="1238"/>
                  </a:lnTo>
                  <a:cubicBezTo>
                    <a:pt x="1477" y="1238"/>
                    <a:pt x="1572" y="1191"/>
                    <a:pt x="1572" y="1096"/>
                  </a:cubicBezTo>
                  <a:lnTo>
                    <a:pt x="1572" y="143"/>
                  </a:lnTo>
                  <a:cubicBezTo>
                    <a:pt x="1572" y="95"/>
                    <a:pt x="1477" y="0"/>
                    <a:pt x="1430"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4750992" y="2281848"/>
              <a:ext cx="53236" cy="28638"/>
            </a:xfrm>
            <a:custGeom>
              <a:avLst/>
              <a:gdLst/>
              <a:ahLst/>
              <a:cxnLst/>
              <a:rect l="l" t="t" r="r" b="b"/>
              <a:pathLst>
                <a:path w="1597" h="858" extrusionOk="0">
                  <a:moveTo>
                    <a:pt x="1429" y="119"/>
                  </a:moveTo>
                  <a:lnTo>
                    <a:pt x="167" y="381"/>
                  </a:lnTo>
                  <a:cubicBezTo>
                    <a:pt x="96" y="381"/>
                    <a:pt x="0" y="334"/>
                    <a:pt x="0" y="238"/>
                  </a:cubicBezTo>
                  <a:lnTo>
                    <a:pt x="0" y="691"/>
                  </a:lnTo>
                  <a:cubicBezTo>
                    <a:pt x="0" y="762"/>
                    <a:pt x="72" y="858"/>
                    <a:pt x="167" y="834"/>
                  </a:cubicBezTo>
                  <a:lnTo>
                    <a:pt x="1429" y="572"/>
                  </a:lnTo>
                  <a:cubicBezTo>
                    <a:pt x="1501" y="572"/>
                    <a:pt x="1596" y="500"/>
                    <a:pt x="1596" y="405"/>
                  </a:cubicBezTo>
                  <a:lnTo>
                    <a:pt x="1596" y="215"/>
                  </a:lnTo>
                  <a:lnTo>
                    <a:pt x="1596" y="0"/>
                  </a:lnTo>
                  <a:cubicBezTo>
                    <a:pt x="1596" y="48"/>
                    <a:pt x="1525" y="119"/>
                    <a:pt x="1429" y="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5058208" y="2281047"/>
              <a:ext cx="52436" cy="27870"/>
            </a:xfrm>
            <a:custGeom>
              <a:avLst/>
              <a:gdLst/>
              <a:ahLst/>
              <a:cxnLst/>
              <a:rect l="l" t="t" r="r" b="b"/>
              <a:pathLst>
                <a:path w="1573" h="835" extrusionOk="0">
                  <a:moveTo>
                    <a:pt x="1430" y="405"/>
                  </a:moveTo>
                  <a:lnTo>
                    <a:pt x="144" y="143"/>
                  </a:lnTo>
                  <a:cubicBezTo>
                    <a:pt x="72" y="143"/>
                    <a:pt x="1" y="72"/>
                    <a:pt x="1" y="1"/>
                  </a:cubicBezTo>
                  <a:lnTo>
                    <a:pt x="1" y="191"/>
                  </a:lnTo>
                  <a:lnTo>
                    <a:pt x="1" y="405"/>
                  </a:lnTo>
                  <a:cubicBezTo>
                    <a:pt x="1" y="501"/>
                    <a:pt x="48" y="548"/>
                    <a:pt x="144" y="548"/>
                  </a:cubicBezTo>
                  <a:lnTo>
                    <a:pt x="1430" y="834"/>
                  </a:lnTo>
                  <a:cubicBezTo>
                    <a:pt x="1477" y="834"/>
                    <a:pt x="1572" y="763"/>
                    <a:pt x="1572" y="667"/>
                  </a:cubicBezTo>
                  <a:lnTo>
                    <a:pt x="1572" y="239"/>
                  </a:lnTo>
                  <a:cubicBezTo>
                    <a:pt x="1572" y="358"/>
                    <a:pt x="1477" y="429"/>
                    <a:pt x="1430" y="40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5058208" y="2446366"/>
              <a:ext cx="52436" cy="27870"/>
            </a:xfrm>
            <a:custGeom>
              <a:avLst/>
              <a:gdLst/>
              <a:ahLst/>
              <a:cxnLst/>
              <a:rect l="l" t="t" r="r" b="b"/>
              <a:pathLst>
                <a:path w="1573" h="835" extrusionOk="0">
                  <a:moveTo>
                    <a:pt x="1430" y="430"/>
                  </a:moveTo>
                  <a:lnTo>
                    <a:pt x="144" y="168"/>
                  </a:lnTo>
                  <a:cubicBezTo>
                    <a:pt x="72" y="168"/>
                    <a:pt x="1" y="96"/>
                    <a:pt x="1" y="1"/>
                  </a:cubicBezTo>
                  <a:lnTo>
                    <a:pt x="1" y="215"/>
                  </a:lnTo>
                  <a:lnTo>
                    <a:pt x="1" y="430"/>
                  </a:lnTo>
                  <a:cubicBezTo>
                    <a:pt x="1" y="525"/>
                    <a:pt x="48" y="572"/>
                    <a:pt x="144" y="572"/>
                  </a:cubicBezTo>
                  <a:lnTo>
                    <a:pt x="1430" y="834"/>
                  </a:lnTo>
                  <a:cubicBezTo>
                    <a:pt x="1477" y="834"/>
                    <a:pt x="1572" y="787"/>
                    <a:pt x="1572" y="692"/>
                  </a:cubicBezTo>
                  <a:lnTo>
                    <a:pt x="1572" y="287"/>
                  </a:lnTo>
                  <a:cubicBezTo>
                    <a:pt x="1572" y="358"/>
                    <a:pt x="1477" y="430"/>
                    <a:pt x="1430" y="43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4750992" y="2447968"/>
              <a:ext cx="53236" cy="28638"/>
            </a:xfrm>
            <a:custGeom>
              <a:avLst/>
              <a:gdLst/>
              <a:ahLst/>
              <a:cxnLst/>
              <a:rect l="l" t="t" r="r" b="b"/>
              <a:pathLst>
                <a:path w="1597" h="858" extrusionOk="0">
                  <a:moveTo>
                    <a:pt x="1429" y="120"/>
                  </a:moveTo>
                  <a:lnTo>
                    <a:pt x="167" y="382"/>
                  </a:lnTo>
                  <a:cubicBezTo>
                    <a:pt x="96" y="382"/>
                    <a:pt x="0" y="310"/>
                    <a:pt x="0" y="239"/>
                  </a:cubicBezTo>
                  <a:lnTo>
                    <a:pt x="0" y="667"/>
                  </a:lnTo>
                  <a:cubicBezTo>
                    <a:pt x="0" y="763"/>
                    <a:pt x="72" y="858"/>
                    <a:pt x="167" y="834"/>
                  </a:cubicBezTo>
                  <a:lnTo>
                    <a:pt x="1429" y="548"/>
                  </a:lnTo>
                  <a:cubicBezTo>
                    <a:pt x="1501" y="548"/>
                    <a:pt x="1596" y="501"/>
                    <a:pt x="1596" y="405"/>
                  </a:cubicBezTo>
                  <a:lnTo>
                    <a:pt x="1596" y="191"/>
                  </a:lnTo>
                  <a:lnTo>
                    <a:pt x="1596" y="1"/>
                  </a:lnTo>
                  <a:cubicBezTo>
                    <a:pt x="1596" y="48"/>
                    <a:pt x="1525" y="120"/>
                    <a:pt x="1429" y="12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4747025" y="2183284"/>
              <a:ext cx="368385" cy="370423"/>
            </a:xfrm>
            <a:custGeom>
              <a:avLst/>
              <a:gdLst/>
              <a:ahLst/>
              <a:cxnLst/>
              <a:rect l="l" t="t" r="r" b="b"/>
              <a:pathLst>
                <a:path w="11051" h="11098" extrusionOk="0">
                  <a:moveTo>
                    <a:pt x="6287" y="1263"/>
                  </a:moveTo>
                  <a:cubicBezTo>
                    <a:pt x="6430" y="1263"/>
                    <a:pt x="6597" y="1286"/>
                    <a:pt x="6740" y="1334"/>
                  </a:cubicBezTo>
                  <a:cubicBezTo>
                    <a:pt x="6740" y="1334"/>
                    <a:pt x="6907" y="1429"/>
                    <a:pt x="6978" y="1501"/>
                  </a:cubicBezTo>
                  <a:cubicBezTo>
                    <a:pt x="7216" y="1691"/>
                    <a:pt x="7359" y="1977"/>
                    <a:pt x="7359" y="2287"/>
                  </a:cubicBezTo>
                  <a:lnTo>
                    <a:pt x="7359" y="2953"/>
                  </a:lnTo>
                  <a:lnTo>
                    <a:pt x="3763" y="2953"/>
                  </a:lnTo>
                  <a:lnTo>
                    <a:pt x="3763" y="2334"/>
                  </a:lnTo>
                  <a:cubicBezTo>
                    <a:pt x="3763" y="1906"/>
                    <a:pt x="4001" y="1548"/>
                    <a:pt x="4358" y="1382"/>
                  </a:cubicBezTo>
                  <a:cubicBezTo>
                    <a:pt x="4382" y="1382"/>
                    <a:pt x="4406" y="1334"/>
                    <a:pt x="4478" y="1310"/>
                  </a:cubicBezTo>
                  <a:cubicBezTo>
                    <a:pt x="4501" y="1310"/>
                    <a:pt x="4525" y="1286"/>
                    <a:pt x="4597" y="1286"/>
                  </a:cubicBezTo>
                  <a:cubicBezTo>
                    <a:pt x="4692" y="1263"/>
                    <a:pt x="4739" y="1263"/>
                    <a:pt x="4835" y="1263"/>
                  </a:cubicBezTo>
                  <a:close/>
                  <a:moveTo>
                    <a:pt x="6287" y="334"/>
                  </a:moveTo>
                  <a:cubicBezTo>
                    <a:pt x="7383" y="334"/>
                    <a:pt x="8312" y="1215"/>
                    <a:pt x="8312" y="2334"/>
                  </a:cubicBezTo>
                  <a:lnTo>
                    <a:pt x="8312" y="2596"/>
                  </a:lnTo>
                  <a:cubicBezTo>
                    <a:pt x="8121" y="2644"/>
                    <a:pt x="8002" y="2810"/>
                    <a:pt x="7978" y="2977"/>
                  </a:cubicBezTo>
                  <a:lnTo>
                    <a:pt x="7692" y="2977"/>
                  </a:lnTo>
                  <a:lnTo>
                    <a:pt x="7692" y="2334"/>
                  </a:lnTo>
                  <a:cubicBezTo>
                    <a:pt x="7692" y="1858"/>
                    <a:pt x="7454" y="1429"/>
                    <a:pt x="7097" y="1191"/>
                  </a:cubicBezTo>
                  <a:lnTo>
                    <a:pt x="7145" y="1143"/>
                  </a:lnTo>
                  <a:cubicBezTo>
                    <a:pt x="7216" y="1072"/>
                    <a:pt x="7216" y="977"/>
                    <a:pt x="7192" y="929"/>
                  </a:cubicBezTo>
                  <a:cubicBezTo>
                    <a:pt x="7154" y="878"/>
                    <a:pt x="7102" y="854"/>
                    <a:pt x="7055" y="854"/>
                  </a:cubicBezTo>
                  <a:cubicBezTo>
                    <a:pt x="7014" y="854"/>
                    <a:pt x="6976" y="872"/>
                    <a:pt x="6954" y="905"/>
                  </a:cubicBezTo>
                  <a:lnTo>
                    <a:pt x="6835" y="1024"/>
                  </a:lnTo>
                  <a:cubicBezTo>
                    <a:pt x="6668" y="953"/>
                    <a:pt x="6526" y="929"/>
                    <a:pt x="6359" y="929"/>
                  </a:cubicBezTo>
                  <a:lnTo>
                    <a:pt x="5692" y="929"/>
                  </a:lnTo>
                  <a:lnTo>
                    <a:pt x="5692" y="810"/>
                  </a:lnTo>
                  <a:cubicBezTo>
                    <a:pt x="5692" y="715"/>
                    <a:pt x="5621" y="667"/>
                    <a:pt x="5549" y="620"/>
                  </a:cubicBezTo>
                  <a:cubicBezTo>
                    <a:pt x="5454" y="620"/>
                    <a:pt x="5359" y="691"/>
                    <a:pt x="5359" y="786"/>
                  </a:cubicBezTo>
                  <a:lnTo>
                    <a:pt x="5359" y="905"/>
                  </a:lnTo>
                  <a:lnTo>
                    <a:pt x="4811" y="905"/>
                  </a:lnTo>
                  <a:cubicBezTo>
                    <a:pt x="4620" y="905"/>
                    <a:pt x="4478" y="929"/>
                    <a:pt x="4335" y="977"/>
                  </a:cubicBezTo>
                  <a:lnTo>
                    <a:pt x="4216" y="858"/>
                  </a:lnTo>
                  <a:cubicBezTo>
                    <a:pt x="4180" y="834"/>
                    <a:pt x="4132" y="822"/>
                    <a:pt x="4088" y="822"/>
                  </a:cubicBezTo>
                  <a:cubicBezTo>
                    <a:pt x="4043" y="822"/>
                    <a:pt x="4001" y="834"/>
                    <a:pt x="3977" y="858"/>
                  </a:cubicBezTo>
                  <a:cubicBezTo>
                    <a:pt x="3906" y="929"/>
                    <a:pt x="3906" y="1048"/>
                    <a:pt x="3977" y="1096"/>
                  </a:cubicBezTo>
                  <a:lnTo>
                    <a:pt x="4025" y="1167"/>
                  </a:lnTo>
                  <a:cubicBezTo>
                    <a:pt x="3668" y="1405"/>
                    <a:pt x="3430" y="1810"/>
                    <a:pt x="3430" y="2287"/>
                  </a:cubicBezTo>
                  <a:lnTo>
                    <a:pt x="3430" y="2953"/>
                  </a:lnTo>
                  <a:lnTo>
                    <a:pt x="3144" y="2953"/>
                  </a:lnTo>
                  <a:cubicBezTo>
                    <a:pt x="3144" y="2739"/>
                    <a:pt x="2977" y="2572"/>
                    <a:pt x="2811" y="2501"/>
                  </a:cubicBezTo>
                  <a:lnTo>
                    <a:pt x="2811" y="2334"/>
                  </a:lnTo>
                  <a:cubicBezTo>
                    <a:pt x="2811" y="1215"/>
                    <a:pt x="3692" y="334"/>
                    <a:pt x="4835" y="334"/>
                  </a:cubicBezTo>
                  <a:close/>
                  <a:moveTo>
                    <a:pt x="2668" y="2834"/>
                  </a:moveTo>
                  <a:cubicBezTo>
                    <a:pt x="2715" y="2834"/>
                    <a:pt x="2811" y="2882"/>
                    <a:pt x="2811" y="2953"/>
                  </a:cubicBezTo>
                  <a:lnTo>
                    <a:pt x="2811" y="3001"/>
                  </a:lnTo>
                  <a:lnTo>
                    <a:pt x="2811" y="3215"/>
                  </a:lnTo>
                  <a:lnTo>
                    <a:pt x="2811" y="3287"/>
                  </a:lnTo>
                  <a:cubicBezTo>
                    <a:pt x="2787" y="3334"/>
                    <a:pt x="2715" y="3406"/>
                    <a:pt x="2668" y="3406"/>
                  </a:cubicBezTo>
                  <a:cubicBezTo>
                    <a:pt x="2572" y="3406"/>
                    <a:pt x="2501" y="3334"/>
                    <a:pt x="2477" y="3239"/>
                  </a:cubicBezTo>
                  <a:lnTo>
                    <a:pt x="2477" y="3215"/>
                  </a:lnTo>
                  <a:lnTo>
                    <a:pt x="2477" y="3001"/>
                  </a:lnTo>
                  <a:lnTo>
                    <a:pt x="2477" y="2977"/>
                  </a:lnTo>
                  <a:cubicBezTo>
                    <a:pt x="2477" y="2882"/>
                    <a:pt x="2572" y="2834"/>
                    <a:pt x="2668" y="2834"/>
                  </a:cubicBezTo>
                  <a:close/>
                  <a:moveTo>
                    <a:pt x="8431" y="2858"/>
                  </a:moveTo>
                  <a:cubicBezTo>
                    <a:pt x="8526" y="2858"/>
                    <a:pt x="8574" y="2930"/>
                    <a:pt x="8597" y="2977"/>
                  </a:cubicBezTo>
                  <a:lnTo>
                    <a:pt x="8597" y="3049"/>
                  </a:lnTo>
                  <a:lnTo>
                    <a:pt x="8597" y="3239"/>
                  </a:lnTo>
                  <a:lnTo>
                    <a:pt x="8597" y="3311"/>
                  </a:lnTo>
                  <a:cubicBezTo>
                    <a:pt x="8574" y="3358"/>
                    <a:pt x="8526" y="3430"/>
                    <a:pt x="8431" y="3430"/>
                  </a:cubicBezTo>
                  <a:cubicBezTo>
                    <a:pt x="8335" y="3430"/>
                    <a:pt x="8288" y="3358"/>
                    <a:pt x="8240" y="3311"/>
                  </a:cubicBezTo>
                  <a:lnTo>
                    <a:pt x="8240" y="3239"/>
                  </a:lnTo>
                  <a:lnTo>
                    <a:pt x="8240" y="3049"/>
                  </a:lnTo>
                  <a:lnTo>
                    <a:pt x="8240" y="2977"/>
                  </a:lnTo>
                  <a:cubicBezTo>
                    <a:pt x="8288" y="2930"/>
                    <a:pt x="8335" y="2858"/>
                    <a:pt x="8431" y="2858"/>
                  </a:cubicBezTo>
                  <a:close/>
                  <a:moveTo>
                    <a:pt x="334" y="2691"/>
                  </a:moveTo>
                  <a:lnTo>
                    <a:pt x="1548" y="2930"/>
                  </a:lnTo>
                  <a:lnTo>
                    <a:pt x="1548" y="3358"/>
                  </a:lnTo>
                  <a:lnTo>
                    <a:pt x="334" y="3596"/>
                  </a:lnTo>
                  <a:lnTo>
                    <a:pt x="334" y="2691"/>
                  </a:lnTo>
                  <a:close/>
                  <a:moveTo>
                    <a:pt x="10693" y="2715"/>
                  </a:moveTo>
                  <a:lnTo>
                    <a:pt x="10693" y="3644"/>
                  </a:lnTo>
                  <a:lnTo>
                    <a:pt x="9479" y="3382"/>
                  </a:lnTo>
                  <a:lnTo>
                    <a:pt x="9479" y="2953"/>
                  </a:lnTo>
                  <a:lnTo>
                    <a:pt x="10693" y="2715"/>
                  </a:lnTo>
                  <a:close/>
                  <a:moveTo>
                    <a:pt x="7407" y="3334"/>
                  </a:moveTo>
                  <a:lnTo>
                    <a:pt x="7407" y="4025"/>
                  </a:lnTo>
                  <a:lnTo>
                    <a:pt x="6073" y="4025"/>
                  </a:lnTo>
                  <a:cubicBezTo>
                    <a:pt x="6002" y="4025"/>
                    <a:pt x="5930" y="4073"/>
                    <a:pt x="5930" y="4144"/>
                  </a:cubicBezTo>
                  <a:cubicBezTo>
                    <a:pt x="5787" y="4263"/>
                    <a:pt x="5883" y="4358"/>
                    <a:pt x="5954" y="4358"/>
                  </a:cubicBezTo>
                  <a:lnTo>
                    <a:pt x="7335" y="4358"/>
                  </a:lnTo>
                  <a:lnTo>
                    <a:pt x="7335" y="6930"/>
                  </a:lnTo>
                  <a:lnTo>
                    <a:pt x="5954" y="6930"/>
                  </a:lnTo>
                  <a:cubicBezTo>
                    <a:pt x="5883" y="6930"/>
                    <a:pt x="5811" y="7002"/>
                    <a:pt x="5811" y="7049"/>
                  </a:cubicBezTo>
                  <a:cubicBezTo>
                    <a:pt x="5787" y="7168"/>
                    <a:pt x="5883" y="7264"/>
                    <a:pt x="5954" y="7264"/>
                  </a:cubicBezTo>
                  <a:lnTo>
                    <a:pt x="7359" y="7264"/>
                  </a:lnTo>
                  <a:lnTo>
                    <a:pt x="7359" y="7954"/>
                  </a:lnTo>
                  <a:lnTo>
                    <a:pt x="3787" y="7954"/>
                  </a:lnTo>
                  <a:lnTo>
                    <a:pt x="3787" y="7264"/>
                  </a:lnTo>
                  <a:lnTo>
                    <a:pt x="5216" y="7264"/>
                  </a:lnTo>
                  <a:cubicBezTo>
                    <a:pt x="5311" y="7264"/>
                    <a:pt x="5359" y="7216"/>
                    <a:pt x="5406" y="7121"/>
                  </a:cubicBezTo>
                  <a:cubicBezTo>
                    <a:pt x="5406" y="7026"/>
                    <a:pt x="5335" y="6930"/>
                    <a:pt x="5240" y="6930"/>
                  </a:cubicBezTo>
                  <a:lnTo>
                    <a:pt x="3811" y="6930"/>
                  </a:lnTo>
                  <a:lnTo>
                    <a:pt x="3811" y="4358"/>
                  </a:lnTo>
                  <a:lnTo>
                    <a:pt x="5240" y="4358"/>
                  </a:lnTo>
                  <a:cubicBezTo>
                    <a:pt x="5335" y="4358"/>
                    <a:pt x="5406" y="4287"/>
                    <a:pt x="5430" y="4192"/>
                  </a:cubicBezTo>
                  <a:cubicBezTo>
                    <a:pt x="5430" y="4096"/>
                    <a:pt x="5359" y="4025"/>
                    <a:pt x="5287" y="4025"/>
                  </a:cubicBezTo>
                  <a:lnTo>
                    <a:pt x="3858" y="4025"/>
                  </a:lnTo>
                  <a:lnTo>
                    <a:pt x="3858" y="3334"/>
                  </a:lnTo>
                  <a:close/>
                  <a:moveTo>
                    <a:pt x="7954" y="3311"/>
                  </a:moveTo>
                  <a:cubicBezTo>
                    <a:pt x="7978" y="3477"/>
                    <a:pt x="8097" y="3668"/>
                    <a:pt x="8288" y="3715"/>
                  </a:cubicBezTo>
                  <a:lnTo>
                    <a:pt x="8288" y="7526"/>
                  </a:lnTo>
                  <a:cubicBezTo>
                    <a:pt x="8097" y="7597"/>
                    <a:pt x="7978" y="7740"/>
                    <a:pt x="7954" y="7954"/>
                  </a:cubicBezTo>
                  <a:lnTo>
                    <a:pt x="7669" y="7954"/>
                  </a:lnTo>
                  <a:lnTo>
                    <a:pt x="7669" y="3311"/>
                  </a:lnTo>
                  <a:close/>
                  <a:moveTo>
                    <a:pt x="3430" y="3334"/>
                  </a:moveTo>
                  <a:lnTo>
                    <a:pt x="3430" y="7978"/>
                  </a:lnTo>
                  <a:lnTo>
                    <a:pt x="3144" y="7978"/>
                  </a:lnTo>
                  <a:cubicBezTo>
                    <a:pt x="3096" y="7811"/>
                    <a:pt x="2977" y="7621"/>
                    <a:pt x="2811" y="7573"/>
                  </a:cubicBezTo>
                  <a:lnTo>
                    <a:pt x="2811" y="3692"/>
                  </a:lnTo>
                  <a:cubicBezTo>
                    <a:pt x="2953" y="3644"/>
                    <a:pt x="3096" y="3525"/>
                    <a:pt x="3144" y="3334"/>
                  </a:cubicBezTo>
                  <a:close/>
                  <a:moveTo>
                    <a:pt x="8431" y="7835"/>
                  </a:moveTo>
                  <a:cubicBezTo>
                    <a:pt x="8526" y="7835"/>
                    <a:pt x="8574" y="7883"/>
                    <a:pt x="8597" y="7954"/>
                  </a:cubicBezTo>
                  <a:lnTo>
                    <a:pt x="8597" y="8002"/>
                  </a:lnTo>
                  <a:lnTo>
                    <a:pt x="8597" y="8216"/>
                  </a:lnTo>
                  <a:lnTo>
                    <a:pt x="8597" y="8264"/>
                  </a:lnTo>
                  <a:cubicBezTo>
                    <a:pt x="8574" y="8335"/>
                    <a:pt x="8526" y="8383"/>
                    <a:pt x="8431" y="8383"/>
                  </a:cubicBezTo>
                  <a:cubicBezTo>
                    <a:pt x="8335" y="8383"/>
                    <a:pt x="8288" y="8335"/>
                    <a:pt x="8240" y="8264"/>
                  </a:cubicBezTo>
                  <a:lnTo>
                    <a:pt x="8240" y="8216"/>
                  </a:lnTo>
                  <a:lnTo>
                    <a:pt x="8240" y="8002"/>
                  </a:lnTo>
                  <a:lnTo>
                    <a:pt x="8240" y="7954"/>
                  </a:lnTo>
                  <a:cubicBezTo>
                    <a:pt x="8288" y="7883"/>
                    <a:pt x="8335" y="7835"/>
                    <a:pt x="8431" y="7835"/>
                  </a:cubicBezTo>
                  <a:close/>
                  <a:moveTo>
                    <a:pt x="2668" y="7835"/>
                  </a:moveTo>
                  <a:cubicBezTo>
                    <a:pt x="2739" y="7835"/>
                    <a:pt x="2811" y="7883"/>
                    <a:pt x="2834" y="7954"/>
                  </a:cubicBezTo>
                  <a:lnTo>
                    <a:pt x="2834" y="8002"/>
                  </a:lnTo>
                  <a:lnTo>
                    <a:pt x="2834" y="8216"/>
                  </a:lnTo>
                  <a:lnTo>
                    <a:pt x="2834" y="8288"/>
                  </a:lnTo>
                  <a:cubicBezTo>
                    <a:pt x="2811" y="8335"/>
                    <a:pt x="2715" y="8407"/>
                    <a:pt x="2668" y="8407"/>
                  </a:cubicBezTo>
                  <a:cubicBezTo>
                    <a:pt x="2572" y="8407"/>
                    <a:pt x="2501" y="8335"/>
                    <a:pt x="2477" y="8288"/>
                  </a:cubicBezTo>
                  <a:lnTo>
                    <a:pt x="2477" y="8216"/>
                  </a:lnTo>
                  <a:lnTo>
                    <a:pt x="2477" y="8002"/>
                  </a:lnTo>
                  <a:lnTo>
                    <a:pt x="2477" y="7954"/>
                  </a:lnTo>
                  <a:cubicBezTo>
                    <a:pt x="2501" y="7883"/>
                    <a:pt x="2572" y="7835"/>
                    <a:pt x="2668" y="7835"/>
                  </a:cubicBezTo>
                  <a:close/>
                  <a:moveTo>
                    <a:pt x="334" y="7645"/>
                  </a:moveTo>
                  <a:lnTo>
                    <a:pt x="1548" y="7883"/>
                  </a:lnTo>
                  <a:lnTo>
                    <a:pt x="1548" y="8335"/>
                  </a:lnTo>
                  <a:lnTo>
                    <a:pt x="334" y="8574"/>
                  </a:lnTo>
                  <a:lnTo>
                    <a:pt x="334" y="7645"/>
                  </a:lnTo>
                  <a:close/>
                  <a:moveTo>
                    <a:pt x="10693" y="7645"/>
                  </a:moveTo>
                  <a:lnTo>
                    <a:pt x="10693" y="8574"/>
                  </a:lnTo>
                  <a:lnTo>
                    <a:pt x="9479" y="8335"/>
                  </a:lnTo>
                  <a:lnTo>
                    <a:pt x="9479" y="7883"/>
                  </a:lnTo>
                  <a:lnTo>
                    <a:pt x="10693" y="7645"/>
                  </a:lnTo>
                  <a:close/>
                  <a:moveTo>
                    <a:pt x="7335" y="8264"/>
                  </a:moveTo>
                  <a:lnTo>
                    <a:pt x="7335" y="8716"/>
                  </a:lnTo>
                  <a:cubicBezTo>
                    <a:pt x="7335" y="9145"/>
                    <a:pt x="7097" y="9502"/>
                    <a:pt x="6740" y="9669"/>
                  </a:cubicBezTo>
                  <a:cubicBezTo>
                    <a:pt x="6716" y="9669"/>
                    <a:pt x="6668" y="9717"/>
                    <a:pt x="6621" y="9717"/>
                  </a:cubicBezTo>
                  <a:cubicBezTo>
                    <a:pt x="6597" y="9717"/>
                    <a:pt x="6526" y="9740"/>
                    <a:pt x="6502" y="9740"/>
                  </a:cubicBezTo>
                  <a:cubicBezTo>
                    <a:pt x="6407" y="9764"/>
                    <a:pt x="6359" y="9764"/>
                    <a:pt x="6264" y="9764"/>
                  </a:cubicBezTo>
                  <a:lnTo>
                    <a:pt x="4811" y="9764"/>
                  </a:lnTo>
                  <a:cubicBezTo>
                    <a:pt x="4692" y="9764"/>
                    <a:pt x="4573" y="9740"/>
                    <a:pt x="4454" y="9717"/>
                  </a:cubicBezTo>
                  <a:cubicBezTo>
                    <a:pt x="4406" y="9717"/>
                    <a:pt x="4382" y="9669"/>
                    <a:pt x="4335" y="9669"/>
                  </a:cubicBezTo>
                  <a:cubicBezTo>
                    <a:pt x="3977" y="9502"/>
                    <a:pt x="3739" y="9145"/>
                    <a:pt x="3739" y="8716"/>
                  </a:cubicBezTo>
                  <a:lnTo>
                    <a:pt x="3739" y="8288"/>
                  </a:lnTo>
                  <a:lnTo>
                    <a:pt x="7335" y="8264"/>
                  </a:lnTo>
                  <a:close/>
                  <a:moveTo>
                    <a:pt x="7835" y="8240"/>
                  </a:moveTo>
                  <a:cubicBezTo>
                    <a:pt x="7859" y="8431"/>
                    <a:pt x="7978" y="8597"/>
                    <a:pt x="8169" y="8669"/>
                  </a:cubicBezTo>
                  <a:lnTo>
                    <a:pt x="8288" y="8716"/>
                  </a:lnTo>
                  <a:cubicBezTo>
                    <a:pt x="8288" y="9812"/>
                    <a:pt x="7383" y="10717"/>
                    <a:pt x="6264" y="10717"/>
                  </a:cubicBezTo>
                  <a:lnTo>
                    <a:pt x="4811" y="10717"/>
                  </a:lnTo>
                  <a:cubicBezTo>
                    <a:pt x="3692" y="10717"/>
                    <a:pt x="2787" y="9812"/>
                    <a:pt x="2787" y="8693"/>
                  </a:cubicBezTo>
                  <a:lnTo>
                    <a:pt x="2787" y="8669"/>
                  </a:lnTo>
                  <a:cubicBezTo>
                    <a:pt x="2953" y="8597"/>
                    <a:pt x="3072" y="8454"/>
                    <a:pt x="3096" y="8240"/>
                  </a:cubicBezTo>
                  <a:lnTo>
                    <a:pt x="3406" y="8240"/>
                  </a:lnTo>
                  <a:lnTo>
                    <a:pt x="3406" y="8693"/>
                  </a:lnTo>
                  <a:cubicBezTo>
                    <a:pt x="3406" y="9169"/>
                    <a:pt x="3644" y="9574"/>
                    <a:pt x="4001" y="9812"/>
                  </a:cubicBezTo>
                  <a:lnTo>
                    <a:pt x="3930" y="9883"/>
                  </a:lnTo>
                  <a:cubicBezTo>
                    <a:pt x="3882" y="9931"/>
                    <a:pt x="3882" y="10026"/>
                    <a:pt x="3906" y="10098"/>
                  </a:cubicBezTo>
                  <a:cubicBezTo>
                    <a:pt x="3930" y="10145"/>
                    <a:pt x="4001" y="10145"/>
                    <a:pt x="4025" y="10145"/>
                  </a:cubicBezTo>
                  <a:cubicBezTo>
                    <a:pt x="4049" y="10145"/>
                    <a:pt x="4120" y="10121"/>
                    <a:pt x="4144" y="10098"/>
                  </a:cubicBezTo>
                  <a:lnTo>
                    <a:pt x="4263" y="9979"/>
                  </a:lnTo>
                  <a:cubicBezTo>
                    <a:pt x="4406" y="10026"/>
                    <a:pt x="4549" y="10050"/>
                    <a:pt x="4739" y="10050"/>
                  </a:cubicBezTo>
                  <a:lnTo>
                    <a:pt x="5311" y="10050"/>
                  </a:lnTo>
                  <a:lnTo>
                    <a:pt x="5311" y="10169"/>
                  </a:lnTo>
                  <a:cubicBezTo>
                    <a:pt x="5311" y="10264"/>
                    <a:pt x="5359" y="10336"/>
                    <a:pt x="5454" y="10360"/>
                  </a:cubicBezTo>
                  <a:cubicBezTo>
                    <a:pt x="5549" y="10360"/>
                    <a:pt x="5621" y="10312"/>
                    <a:pt x="5621" y="10217"/>
                  </a:cubicBezTo>
                  <a:lnTo>
                    <a:pt x="5621" y="10098"/>
                  </a:lnTo>
                  <a:lnTo>
                    <a:pt x="6192" y="10098"/>
                  </a:lnTo>
                  <a:cubicBezTo>
                    <a:pt x="6383" y="10098"/>
                    <a:pt x="6526" y="10050"/>
                    <a:pt x="6668" y="10002"/>
                  </a:cubicBezTo>
                  <a:lnTo>
                    <a:pt x="6788" y="10121"/>
                  </a:lnTo>
                  <a:cubicBezTo>
                    <a:pt x="6811" y="10145"/>
                    <a:pt x="6859" y="10169"/>
                    <a:pt x="6907" y="10169"/>
                  </a:cubicBezTo>
                  <a:cubicBezTo>
                    <a:pt x="6978" y="10169"/>
                    <a:pt x="7002" y="10145"/>
                    <a:pt x="7026" y="10121"/>
                  </a:cubicBezTo>
                  <a:cubicBezTo>
                    <a:pt x="7049" y="10050"/>
                    <a:pt x="7049" y="9979"/>
                    <a:pt x="7002" y="9907"/>
                  </a:cubicBezTo>
                  <a:lnTo>
                    <a:pt x="6930" y="9860"/>
                  </a:lnTo>
                  <a:cubicBezTo>
                    <a:pt x="7288" y="9621"/>
                    <a:pt x="7526" y="9193"/>
                    <a:pt x="7526" y="8716"/>
                  </a:cubicBezTo>
                  <a:lnTo>
                    <a:pt x="7526" y="8240"/>
                  </a:lnTo>
                  <a:close/>
                  <a:moveTo>
                    <a:pt x="4811" y="0"/>
                  </a:moveTo>
                  <a:cubicBezTo>
                    <a:pt x="3525" y="0"/>
                    <a:pt x="2477" y="1048"/>
                    <a:pt x="2477" y="2263"/>
                  </a:cubicBezTo>
                  <a:lnTo>
                    <a:pt x="2477" y="2525"/>
                  </a:lnTo>
                  <a:cubicBezTo>
                    <a:pt x="2310" y="2596"/>
                    <a:pt x="2144" y="2763"/>
                    <a:pt x="2144" y="2977"/>
                  </a:cubicBezTo>
                  <a:lnTo>
                    <a:pt x="1882" y="2977"/>
                  </a:lnTo>
                  <a:lnTo>
                    <a:pt x="1882" y="2930"/>
                  </a:lnTo>
                  <a:cubicBezTo>
                    <a:pt x="1882" y="2763"/>
                    <a:pt x="1763" y="2644"/>
                    <a:pt x="1620" y="2620"/>
                  </a:cubicBezTo>
                  <a:lnTo>
                    <a:pt x="334" y="2358"/>
                  </a:lnTo>
                  <a:cubicBezTo>
                    <a:pt x="308" y="2352"/>
                    <a:pt x="286" y="2349"/>
                    <a:pt x="266" y="2349"/>
                  </a:cubicBezTo>
                  <a:cubicBezTo>
                    <a:pt x="211" y="2349"/>
                    <a:pt x="172" y="2371"/>
                    <a:pt x="119" y="2406"/>
                  </a:cubicBezTo>
                  <a:cubicBezTo>
                    <a:pt x="72" y="2477"/>
                    <a:pt x="0" y="2572"/>
                    <a:pt x="0" y="2691"/>
                  </a:cubicBezTo>
                  <a:lnTo>
                    <a:pt x="0" y="3644"/>
                  </a:lnTo>
                  <a:cubicBezTo>
                    <a:pt x="0" y="3715"/>
                    <a:pt x="72" y="3834"/>
                    <a:pt x="119" y="3906"/>
                  </a:cubicBezTo>
                  <a:cubicBezTo>
                    <a:pt x="191" y="3930"/>
                    <a:pt x="215" y="3954"/>
                    <a:pt x="286" y="3954"/>
                  </a:cubicBezTo>
                  <a:lnTo>
                    <a:pt x="334" y="3954"/>
                  </a:lnTo>
                  <a:lnTo>
                    <a:pt x="1620" y="3692"/>
                  </a:lnTo>
                  <a:cubicBezTo>
                    <a:pt x="1763" y="3668"/>
                    <a:pt x="1882" y="3549"/>
                    <a:pt x="1882" y="3382"/>
                  </a:cubicBezTo>
                  <a:lnTo>
                    <a:pt x="1882" y="3334"/>
                  </a:lnTo>
                  <a:lnTo>
                    <a:pt x="2191" y="3334"/>
                  </a:lnTo>
                  <a:cubicBezTo>
                    <a:pt x="2215" y="3501"/>
                    <a:pt x="2334" y="3644"/>
                    <a:pt x="2501" y="3692"/>
                  </a:cubicBezTo>
                  <a:lnTo>
                    <a:pt x="2501" y="7573"/>
                  </a:lnTo>
                  <a:cubicBezTo>
                    <a:pt x="2334" y="7621"/>
                    <a:pt x="2215" y="7764"/>
                    <a:pt x="2191" y="7978"/>
                  </a:cubicBezTo>
                  <a:lnTo>
                    <a:pt x="1906" y="7978"/>
                  </a:lnTo>
                  <a:lnTo>
                    <a:pt x="1906" y="7931"/>
                  </a:lnTo>
                  <a:cubicBezTo>
                    <a:pt x="1906" y="7764"/>
                    <a:pt x="1786" y="7645"/>
                    <a:pt x="1644" y="7621"/>
                  </a:cubicBezTo>
                  <a:lnTo>
                    <a:pt x="358" y="7359"/>
                  </a:lnTo>
                  <a:cubicBezTo>
                    <a:pt x="338" y="7353"/>
                    <a:pt x="319" y="7350"/>
                    <a:pt x="301" y="7350"/>
                  </a:cubicBezTo>
                  <a:cubicBezTo>
                    <a:pt x="250" y="7350"/>
                    <a:pt x="202" y="7372"/>
                    <a:pt x="167" y="7407"/>
                  </a:cubicBezTo>
                  <a:cubicBezTo>
                    <a:pt x="96" y="7478"/>
                    <a:pt x="48" y="7573"/>
                    <a:pt x="48" y="7669"/>
                  </a:cubicBezTo>
                  <a:lnTo>
                    <a:pt x="48" y="8621"/>
                  </a:lnTo>
                  <a:cubicBezTo>
                    <a:pt x="48" y="8716"/>
                    <a:pt x="96" y="8835"/>
                    <a:pt x="167" y="8907"/>
                  </a:cubicBezTo>
                  <a:cubicBezTo>
                    <a:pt x="215" y="8931"/>
                    <a:pt x="239" y="8955"/>
                    <a:pt x="310" y="8955"/>
                  </a:cubicBezTo>
                  <a:lnTo>
                    <a:pt x="358" y="8955"/>
                  </a:lnTo>
                  <a:lnTo>
                    <a:pt x="1644" y="8693"/>
                  </a:lnTo>
                  <a:cubicBezTo>
                    <a:pt x="1786" y="8669"/>
                    <a:pt x="1906" y="8550"/>
                    <a:pt x="1906" y="8383"/>
                  </a:cubicBezTo>
                  <a:lnTo>
                    <a:pt x="1906" y="8312"/>
                  </a:lnTo>
                  <a:lnTo>
                    <a:pt x="2191" y="8312"/>
                  </a:lnTo>
                  <a:cubicBezTo>
                    <a:pt x="2215" y="8478"/>
                    <a:pt x="2334" y="8669"/>
                    <a:pt x="2501" y="8716"/>
                  </a:cubicBezTo>
                  <a:lnTo>
                    <a:pt x="2501" y="8788"/>
                  </a:lnTo>
                  <a:cubicBezTo>
                    <a:pt x="2501" y="10050"/>
                    <a:pt x="3549" y="11098"/>
                    <a:pt x="4835" y="11098"/>
                  </a:cubicBezTo>
                  <a:lnTo>
                    <a:pt x="6287" y="11098"/>
                  </a:lnTo>
                  <a:cubicBezTo>
                    <a:pt x="7573" y="11098"/>
                    <a:pt x="8597" y="10050"/>
                    <a:pt x="8597" y="8788"/>
                  </a:cubicBezTo>
                  <a:lnTo>
                    <a:pt x="8597" y="8740"/>
                  </a:lnTo>
                  <a:cubicBezTo>
                    <a:pt x="8788" y="8693"/>
                    <a:pt x="8907" y="8550"/>
                    <a:pt x="8931" y="8335"/>
                  </a:cubicBezTo>
                  <a:lnTo>
                    <a:pt x="9169" y="8335"/>
                  </a:lnTo>
                  <a:lnTo>
                    <a:pt x="9169" y="8383"/>
                  </a:lnTo>
                  <a:cubicBezTo>
                    <a:pt x="9169" y="8550"/>
                    <a:pt x="9288" y="8669"/>
                    <a:pt x="9431" y="8693"/>
                  </a:cubicBezTo>
                  <a:lnTo>
                    <a:pt x="10717" y="8955"/>
                  </a:lnTo>
                  <a:lnTo>
                    <a:pt x="10788" y="8955"/>
                  </a:lnTo>
                  <a:cubicBezTo>
                    <a:pt x="10836" y="8955"/>
                    <a:pt x="10907" y="8931"/>
                    <a:pt x="10931" y="8907"/>
                  </a:cubicBezTo>
                  <a:cubicBezTo>
                    <a:pt x="10979" y="8835"/>
                    <a:pt x="11050" y="8740"/>
                    <a:pt x="11050" y="8621"/>
                  </a:cubicBezTo>
                  <a:lnTo>
                    <a:pt x="11050" y="7669"/>
                  </a:lnTo>
                  <a:cubicBezTo>
                    <a:pt x="11050" y="7597"/>
                    <a:pt x="10979" y="7478"/>
                    <a:pt x="10931" y="7407"/>
                  </a:cubicBezTo>
                  <a:cubicBezTo>
                    <a:pt x="10860" y="7359"/>
                    <a:pt x="10788" y="7359"/>
                    <a:pt x="10717" y="7359"/>
                  </a:cubicBezTo>
                  <a:lnTo>
                    <a:pt x="9431" y="7621"/>
                  </a:lnTo>
                  <a:cubicBezTo>
                    <a:pt x="9288" y="7645"/>
                    <a:pt x="9169" y="7764"/>
                    <a:pt x="9169" y="7907"/>
                  </a:cubicBezTo>
                  <a:lnTo>
                    <a:pt x="9169" y="7978"/>
                  </a:lnTo>
                  <a:lnTo>
                    <a:pt x="8931" y="7978"/>
                  </a:lnTo>
                  <a:cubicBezTo>
                    <a:pt x="8907" y="7788"/>
                    <a:pt x="8788" y="7621"/>
                    <a:pt x="8597" y="7550"/>
                  </a:cubicBezTo>
                  <a:lnTo>
                    <a:pt x="8597" y="3715"/>
                  </a:lnTo>
                  <a:cubicBezTo>
                    <a:pt x="8788" y="3668"/>
                    <a:pt x="8907" y="3501"/>
                    <a:pt x="8931" y="3311"/>
                  </a:cubicBezTo>
                  <a:lnTo>
                    <a:pt x="9169" y="3311"/>
                  </a:lnTo>
                  <a:lnTo>
                    <a:pt x="9169" y="3358"/>
                  </a:lnTo>
                  <a:cubicBezTo>
                    <a:pt x="9169" y="3549"/>
                    <a:pt x="9264" y="3668"/>
                    <a:pt x="9407" y="3692"/>
                  </a:cubicBezTo>
                  <a:lnTo>
                    <a:pt x="10693" y="3954"/>
                  </a:lnTo>
                  <a:lnTo>
                    <a:pt x="10765" y="3954"/>
                  </a:lnTo>
                  <a:cubicBezTo>
                    <a:pt x="10812" y="3954"/>
                    <a:pt x="10884" y="3930"/>
                    <a:pt x="10907" y="3906"/>
                  </a:cubicBezTo>
                  <a:cubicBezTo>
                    <a:pt x="10955" y="3834"/>
                    <a:pt x="11027" y="3763"/>
                    <a:pt x="11027" y="3644"/>
                  </a:cubicBezTo>
                  <a:lnTo>
                    <a:pt x="11027" y="2691"/>
                  </a:lnTo>
                  <a:cubicBezTo>
                    <a:pt x="11027" y="2596"/>
                    <a:pt x="10955" y="2477"/>
                    <a:pt x="10907" y="2406"/>
                  </a:cubicBezTo>
                  <a:cubicBezTo>
                    <a:pt x="10836" y="2358"/>
                    <a:pt x="10765" y="2358"/>
                    <a:pt x="10693" y="2358"/>
                  </a:cubicBezTo>
                  <a:lnTo>
                    <a:pt x="9407" y="2620"/>
                  </a:lnTo>
                  <a:cubicBezTo>
                    <a:pt x="9264" y="2644"/>
                    <a:pt x="9145" y="2763"/>
                    <a:pt x="9145" y="2930"/>
                  </a:cubicBezTo>
                  <a:lnTo>
                    <a:pt x="9145" y="2977"/>
                  </a:lnTo>
                  <a:lnTo>
                    <a:pt x="8907" y="2977"/>
                  </a:lnTo>
                  <a:cubicBezTo>
                    <a:pt x="8883" y="2810"/>
                    <a:pt x="8764" y="2620"/>
                    <a:pt x="8574" y="2572"/>
                  </a:cubicBezTo>
                  <a:lnTo>
                    <a:pt x="8574" y="2334"/>
                  </a:lnTo>
                  <a:cubicBezTo>
                    <a:pt x="8574" y="1048"/>
                    <a:pt x="7550" y="0"/>
                    <a:pt x="626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69"/>
          <p:cNvGrpSpPr/>
          <p:nvPr/>
        </p:nvGrpSpPr>
        <p:grpSpPr>
          <a:xfrm>
            <a:off x="4714254" y="1527949"/>
            <a:ext cx="364418" cy="368654"/>
            <a:chOff x="4725591" y="1594472"/>
            <a:chExt cx="364418" cy="368654"/>
          </a:xfrm>
        </p:grpSpPr>
        <p:sp>
          <p:nvSpPr>
            <p:cNvPr id="7008" name="Google Shape;7008;p69"/>
            <p:cNvSpPr/>
            <p:nvPr/>
          </p:nvSpPr>
          <p:spPr>
            <a:xfrm>
              <a:off x="4731158" y="1720672"/>
              <a:ext cx="97672" cy="215452"/>
            </a:xfrm>
            <a:custGeom>
              <a:avLst/>
              <a:gdLst/>
              <a:ahLst/>
              <a:cxnLst/>
              <a:rect l="l" t="t" r="r" b="b"/>
              <a:pathLst>
                <a:path w="2930" h="6455" extrusionOk="0">
                  <a:moveTo>
                    <a:pt x="2715" y="48"/>
                  </a:moveTo>
                  <a:cubicBezTo>
                    <a:pt x="2620" y="72"/>
                    <a:pt x="2524" y="96"/>
                    <a:pt x="2477" y="167"/>
                  </a:cubicBezTo>
                  <a:lnTo>
                    <a:pt x="72" y="5549"/>
                  </a:lnTo>
                  <a:cubicBezTo>
                    <a:pt x="0" y="5668"/>
                    <a:pt x="0" y="5835"/>
                    <a:pt x="119" y="5906"/>
                  </a:cubicBezTo>
                  <a:lnTo>
                    <a:pt x="834" y="6359"/>
                  </a:lnTo>
                  <a:cubicBezTo>
                    <a:pt x="953" y="6454"/>
                    <a:pt x="1191" y="6454"/>
                    <a:pt x="1262" y="6311"/>
                  </a:cubicBezTo>
                  <a:lnTo>
                    <a:pt x="2929" y="2453"/>
                  </a:lnTo>
                  <a:lnTo>
                    <a:pt x="2929"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4820862" y="1709558"/>
              <a:ext cx="87338" cy="249597"/>
            </a:xfrm>
            <a:custGeom>
              <a:avLst/>
              <a:gdLst/>
              <a:ahLst/>
              <a:cxnLst/>
              <a:rect l="l" t="t" r="r" b="b"/>
              <a:pathLst>
                <a:path w="2620" h="7478" extrusionOk="0">
                  <a:moveTo>
                    <a:pt x="1929" y="738"/>
                  </a:moveTo>
                  <a:cubicBezTo>
                    <a:pt x="1762" y="524"/>
                    <a:pt x="1548" y="286"/>
                    <a:pt x="1334" y="0"/>
                  </a:cubicBezTo>
                  <a:lnTo>
                    <a:pt x="214" y="333"/>
                  </a:lnTo>
                  <a:lnTo>
                    <a:pt x="214" y="2834"/>
                  </a:lnTo>
                  <a:lnTo>
                    <a:pt x="0" y="7240"/>
                  </a:lnTo>
                  <a:cubicBezTo>
                    <a:pt x="0" y="7359"/>
                    <a:pt x="119" y="7478"/>
                    <a:pt x="262" y="7478"/>
                  </a:cubicBezTo>
                  <a:lnTo>
                    <a:pt x="2596" y="7478"/>
                  </a:lnTo>
                  <a:lnTo>
                    <a:pt x="2620" y="7478"/>
                  </a:lnTo>
                  <a:lnTo>
                    <a:pt x="2620" y="1238"/>
                  </a:lnTo>
                  <a:cubicBezTo>
                    <a:pt x="2477" y="1238"/>
                    <a:pt x="2239" y="1048"/>
                    <a:pt x="1929" y="738"/>
                  </a:cubicBezTo>
                  <a:close/>
                  <a:moveTo>
                    <a:pt x="881" y="4930"/>
                  </a:moveTo>
                  <a:lnTo>
                    <a:pt x="1762" y="4930"/>
                  </a:lnTo>
                  <a:lnTo>
                    <a:pt x="1762" y="5644"/>
                  </a:lnTo>
                  <a:lnTo>
                    <a:pt x="881" y="564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4908167" y="1710325"/>
              <a:ext cx="84971" cy="248829"/>
            </a:xfrm>
            <a:custGeom>
              <a:avLst/>
              <a:gdLst/>
              <a:ahLst/>
              <a:cxnLst/>
              <a:rect l="l" t="t" r="r" b="b"/>
              <a:pathLst>
                <a:path w="2549" h="7455" extrusionOk="0">
                  <a:moveTo>
                    <a:pt x="2358" y="310"/>
                  </a:moveTo>
                  <a:lnTo>
                    <a:pt x="1287" y="1"/>
                  </a:lnTo>
                  <a:cubicBezTo>
                    <a:pt x="1072" y="263"/>
                    <a:pt x="858" y="549"/>
                    <a:pt x="691" y="715"/>
                  </a:cubicBezTo>
                  <a:cubicBezTo>
                    <a:pt x="596" y="834"/>
                    <a:pt x="501" y="930"/>
                    <a:pt x="406" y="977"/>
                  </a:cubicBezTo>
                  <a:cubicBezTo>
                    <a:pt x="239" y="1144"/>
                    <a:pt x="120" y="1215"/>
                    <a:pt x="1" y="1215"/>
                  </a:cubicBezTo>
                  <a:lnTo>
                    <a:pt x="1" y="7455"/>
                  </a:lnTo>
                  <a:lnTo>
                    <a:pt x="2287" y="7455"/>
                  </a:lnTo>
                  <a:cubicBezTo>
                    <a:pt x="2430" y="7455"/>
                    <a:pt x="2549" y="7336"/>
                    <a:pt x="2549" y="7217"/>
                  </a:cubicBezTo>
                  <a:lnTo>
                    <a:pt x="2358" y="2811"/>
                  </a:lnTo>
                  <a:close/>
                  <a:moveTo>
                    <a:pt x="834" y="4907"/>
                  </a:moveTo>
                  <a:lnTo>
                    <a:pt x="1692" y="4907"/>
                  </a:lnTo>
                  <a:lnTo>
                    <a:pt x="1692" y="5621"/>
                  </a:lnTo>
                  <a:lnTo>
                    <a:pt x="834" y="562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4985171" y="1720672"/>
              <a:ext cx="97672" cy="216219"/>
            </a:xfrm>
            <a:custGeom>
              <a:avLst/>
              <a:gdLst/>
              <a:ahLst/>
              <a:cxnLst/>
              <a:rect l="l" t="t" r="r" b="b"/>
              <a:pathLst>
                <a:path w="2930" h="6478" extrusionOk="0">
                  <a:moveTo>
                    <a:pt x="2858" y="5549"/>
                  </a:moveTo>
                  <a:lnTo>
                    <a:pt x="453" y="167"/>
                  </a:lnTo>
                  <a:cubicBezTo>
                    <a:pt x="429" y="72"/>
                    <a:pt x="310" y="72"/>
                    <a:pt x="215" y="48"/>
                  </a:cubicBezTo>
                  <a:lnTo>
                    <a:pt x="1" y="0"/>
                  </a:lnTo>
                  <a:lnTo>
                    <a:pt x="48" y="1215"/>
                  </a:lnTo>
                  <a:lnTo>
                    <a:pt x="48" y="2501"/>
                  </a:lnTo>
                  <a:lnTo>
                    <a:pt x="1715" y="6335"/>
                  </a:lnTo>
                  <a:cubicBezTo>
                    <a:pt x="1763" y="6454"/>
                    <a:pt x="1977" y="6478"/>
                    <a:pt x="2120" y="6383"/>
                  </a:cubicBezTo>
                  <a:lnTo>
                    <a:pt x="2835" y="5954"/>
                  </a:lnTo>
                  <a:cubicBezTo>
                    <a:pt x="2906" y="5906"/>
                    <a:pt x="2930" y="5859"/>
                    <a:pt x="2930" y="5787"/>
                  </a:cubicBezTo>
                  <a:lnTo>
                    <a:pt x="2930" y="5740"/>
                  </a:lnTo>
                  <a:cubicBezTo>
                    <a:pt x="2906" y="5644"/>
                    <a:pt x="2906" y="5621"/>
                    <a:pt x="2858" y="554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4935968" y="1874075"/>
              <a:ext cx="28601" cy="23898"/>
            </a:xfrm>
            <a:custGeom>
              <a:avLst/>
              <a:gdLst/>
              <a:ahLst/>
              <a:cxnLst/>
              <a:rect l="l" t="t" r="r" b="b"/>
              <a:pathLst>
                <a:path w="858" h="716" extrusionOk="0">
                  <a:moveTo>
                    <a:pt x="0" y="1"/>
                  </a:moveTo>
                  <a:lnTo>
                    <a:pt x="858" y="1"/>
                  </a:lnTo>
                  <a:lnTo>
                    <a:pt x="858" y="715"/>
                  </a:lnTo>
                  <a:lnTo>
                    <a:pt x="0" y="7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4850231" y="1874075"/>
              <a:ext cx="29401" cy="23898"/>
            </a:xfrm>
            <a:custGeom>
              <a:avLst/>
              <a:gdLst/>
              <a:ahLst/>
              <a:cxnLst/>
              <a:rect l="l" t="t" r="r" b="b"/>
              <a:pathLst>
                <a:path w="882" h="716" extrusionOk="0">
                  <a:moveTo>
                    <a:pt x="0" y="1"/>
                  </a:moveTo>
                  <a:lnTo>
                    <a:pt x="881" y="1"/>
                  </a:lnTo>
                  <a:lnTo>
                    <a:pt x="881" y="715"/>
                  </a:lnTo>
                  <a:lnTo>
                    <a:pt x="0" y="7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4831963" y="1598277"/>
              <a:ext cx="152441" cy="144691"/>
            </a:xfrm>
            <a:custGeom>
              <a:avLst/>
              <a:gdLst/>
              <a:ahLst/>
              <a:cxnLst/>
              <a:rect l="l" t="t" r="r" b="b"/>
              <a:pathLst>
                <a:path w="4573" h="4335" extrusionOk="0">
                  <a:moveTo>
                    <a:pt x="1358" y="238"/>
                  </a:moveTo>
                  <a:cubicBezTo>
                    <a:pt x="1263" y="262"/>
                    <a:pt x="1191" y="333"/>
                    <a:pt x="1096" y="381"/>
                  </a:cubicBezTo>
                  <a:cubicBezTo>
                    <a:pt x="596" y="857"/>
                    <a:pt x="1" y="1762"/>
                    <a:pt x="477" y="2501"/>
                  </a:cubicBezTo>
                  <a:cubicBezTo>
                    <a:pt x="644" y="2786"/>
                    <a:pt x="858" y="3096"/>
                    <a:pt x="1025" y="3334"/>
                  </a:cubicBezTo>
                  <a:cubicBezTo>
                    <a:pt x="1239" y="3620"/>
                    <a:pt x="1453" y="3858"/>
                    <a:pt x="1620" y="4072"/>
                  </a:cubicBezTo>
                  <a:cubicBezTo>
                    <a:pt x="1715" y="4191"/>
                    <a:pt x="1810" y="4287"/>
                    <a:pt x="1882" y="4334"/>
                  </a:cubicBezTo>
                  <a:cubicBezTo>
                    <a:pt x="1810" y="4215"/>
                    <a:pt x="1596" y="3739"/>
                    <a:pt x="1406" y="3215"/>
                  </a:cubicBezTo>
                  <a:cubicBezTo>
                    <a:pt x="1215" y="2667"/>
                    <a:pt x="1025" y="2119"/>
                    <a:pt x="1025" y="1953"/>
                  </a:cubicBezTo>
                  <a:cubicBezTo>
                    <a:pt x="1025" y="452"/>
                    <a:pt x="3549" y="405"/>
                    <a:pt x="3549" y="1953"/>
                  </a:cubicBezTo>
                  <a:cubicBezTo>
                    <a:pt x="3549" y="2143"/>
                    <a:pt x="3382" y="2715"/>
                    <a:pt x="3168" y="3239"/>
                  </a:cubicBezTo>
                  <a:cubicBezTo>
                    <a:pt x="3001" y="3739"/>
                    <a:pt x="2787" y="4215"/>
                    <a:pt x="2692" y="4334"/>
                  </a:cubicBezTo>
                  <a:lnTo>
                    <a:pt x="2954" y="4072"/>
                  </a:lnTo>
                  <a:cubicBezTo>
                    <a:pt x="3144" y="3858"/>
                    <a:pt x="3358" y="3620"/>
                    <a:pt x="3549" y="3358"/>
                  </a:cubicBezTo>
                  <a:cubicBezTo>
                    <a:pt x="3739" y="3096"/>
                    <a:pt x="3954" y="2834"/>
                    <a:pt x="4120" y="2501"/>
                  </a:cubicBezTo>
                  <a:cubicBezTo>
                    <a:pt x="4573" y="1786"/>
                    <a:pt x="3978" y="881"/>
                    <a:pt x="3501" y="381"/>
                  </a:cubicBezTo>
                  <a:cubicBezTo>
                    <a:pt x="3430" y="333"/>
                    <a:pt x="3358" y="262"/>
                    <a:pt x="3239" y="238"/>
                  </a:cubicBezTo>
                  <a:cubicBezTo>
                    <a:pt x="2739" y="0"/>
                    <a:pt x="1858" y="0"/>
                    <a:pt x="1358" y="23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4866098" y="1611762"/>
              <a:ext cx="84971" cy="139151"/>
            </a:xfrm>
            <a:custGeom>
              <a:avLst/>
              <a:gdLst/>
              <a:ahLst/>
              <a:cxnLst/>
              <a:rect l="l" t="t" r="r" b="b"/>
              <a:pathLst>
                <a:path w="2549" h="4169" extrusionOk="0">
                  <a:moveTo>
                    <a:pt x="2549" y="1549"/>
                  </a:moveTo>
                  <a:cubicBezTo>
                    <a:pt x="2549" y="1"/>
                    <a:pt x="1" y="48"/>
                    <a:pt x="1" y="1549"/>
                  </a:cubicBezTo>
                  <a:cubicBezTo>
                    <a:pt x="1" y="1715"/>
                    <a:pt x="191" y="2263"/>
                    <a:pt x="405" y="2811"/>
                  </a:cubicBezTo>
                  <a:cubicBezTo>
                    <a:pt x="572" y="3311"/>
                    <a:pt x="786" y="3811"/>
                    <a:pt x="882" y="3930"/>
                  </a:cubicBezTo>
                  <a:cubicBezTo>
                    <a:pt x="1048" y="4097"/>
                    <a:pt x="1167" y="4168"/>
                    <a:pt x="1287" y="4168"/>
                  </a:cubicBezTo>
                  <a:cubicBezTo>
                    <a:pt x="1382" y="4168"/>
                    <a:pt x="1525" y="4097"/>
                    <a:pt x="1715" y="3930"/>
                  </a:cubicBezTo>
                  <a:cubicBezTo>
                    <a:pt x="1787" y="3811"/>
                    <a:pt x="2001" y="3335"/>
                    <a:pt x="2192" y="2835"/>
                  </a:cubicBezTo>
                  <a:cubicBezTo>
                    <a:pt x="2358" y="2311"/>
                    <a:pt x="2549" y="1739"/>
                    <a:pt x="2549" y="154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4754959" y="1761994"/>
              <a:ext cx="73870" cy="174898"/>
            </a:xfrm>
            <a:custGeom>
              <a:avLst/>
              <a:gdLst/>
              <a:ahLst/>
              <a:cxnLst/>
              <a:rect l="l" t="t" r="r" b="b"/>
              <a:pathLst>
                <a:path w="2216" h="5240" extrusionOk="0">
                  <a:moveTo>
                    <a:pt x="2215" y="1"/>
                  </a:moveTo>
                  <a:lnTo>
                    <a:pt x="1" y="5073"/>
                  </a:lnTo>
                  <a:lnTo>
                    <a:pt x="120" y="5145"/>
                  </a:lnTo>
                  <a:cubicBezTo>
                    <a:pt x="239" y="5240"/>
                    <a:pt x="477" y="5240"/>
                    <a:pt x="548" y="5097"/>
                  </a:cubicBezTo>
                  <a:lnTo>
                    <a:pt x="2215" y="126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4987571" y="1761994"/>
              <a:ext cx="73070" cy="174898"/>
            </a:xfrm>
            <a:custGeom>
              <a:avLst/>
              <a:gdLst/>
              <a:ahLst/>
              <a:cxnLst/>
              <a:rect l="l" t="t" r="r" b="b"/>
              <a:pathLst>
                <a:path w="2192" h="5240" extrusionOk="0">
                  <a:moveTo>
                    <a:pt x="2191" y="5073"/>
                  </a:moveTo>
                  <a:lnTo>
                    <a:pt x="0" y="1"/>
                  </a:lnTo>
                  <a:lnTo>
                    <a:pt x="0" y="1239"/>
                  </a:lnTo>
                  <a:lnTo>
                    <a:pt x="1667" y="5097"/>
                  </a:lnTo>
                  <a:cubicBezTo>
                    <a:pt x="1715" y="5216"/>
                    <a:pt x="1929" y="5240"/>
                    <a:pt x="2072" y="514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4874032" y="1614966"/>
              <a:ext cx="77037" cy="135947"/>
            </a:xfrm>
            <a:custGeom>
              <a:avLst/>
              <a:gdLst/>
              <a:ahLst/>
              <a:cxnLst/>
              <a:rect l="l" t="t" r="r" b="b"/>
              <a:pathLst>
                <a:path w="2311" h="4073" extrusionOk="0">
                  <a:moveTo>
                    <a:pt x="2311" y="1453"/>
                  </a:moveTo>
                  <a:cubicBezTo>
                    <a:pt x="2311" y="214"/>
                    <a:pt x="668" y="0"/>
                    <a:pt x="1" y="738"/>
                  </a:cubicBezTo>
                  <a:cubicBezTo>
                    <a:pt x="763" y="500"/>
                    <a:pt x="1715" y="857"/>
                    <a:pt x="1715" y="1810"/>
                  </a:cubicBezTo>
                  <a:cubicBezTo>
                    <a:pt x="1715" y="1929"/>
                    <a:pt x="1620" y="2239"/>
                    <a:pt x="1501" y="2596"/>
                  </a:cubicBezTo>
                  <a:cubicBezTo>
                    <a:pt x="1430" y="2739"/>
                    <a:pt x="1382" y="2929"/>
                    <a:pt x="1311" y="3096"/>
                  </a:cubicBezTo>
                  <a:cubicBezTo>
                    <a:pt x="1168" y="3453"/>
                    <a:pt x="1025" y="3834"/>
                    <a:pt x="929" y="4049"/>
                  </a:cubicBezTo>
                  <a:cubicBezTo>
                    <a:pt x="953" y="4049"/>
                    <a:pt x="977" y="4072"/>
                    <a:pt x="1025" y="4072"/>
                  </a:cubicBezTo>
                  <a:cubicBezTo>
                    <a:pt x="1096" y="4072"/>
                    <a:pt x="1263" y="3977"/>
                    <a:pt x="1430" y="3834"/>
                  </a:cubicBezTo>
                  <a:cubicBezTo>
                    <a:pt x="1525" y="3715"/>
                    <a:pt x="1739" y="3239"/>
                    <a:pt x="1906" y="2739"/>
                  </a:cubicBezTo>
                  <a:cubicBezTo>
                    <a:pt x="2120" y="2215"/>
                    <a:pt x="2311" y="1643"/>
                    <a:pt x="2311" y="14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4897066" y="1599045"/>
              <a:ext cx="88138" cy="143123"/>
            </a:xfrm>
            <a:custGeom>
              <a:avLst/>
              <a:gdLst/>
              <a:ahLst/>
              <a:cxnLst/>
              <a:rect l="l" t="t" r="r" b="b"/>
              <a:pathLst>
                <a:path w="2644" h="4288" extrusionOk="0">
                  <a:moveTo>
                    <a:pt x="2215" y="2478"/>
                  </a:moveTo>
                  <a:cubicBezTo>
                    <a:pt x="2644" y="1763"/>
                    <a:pt x="2048" y="858"/>
                    <a:pt x="1572" y="358"/>
                  </a:cubicBezTo>
                  <a:lnTo>
                    <a:pt x="1524" y="310"/>
                  </a:lnTo>
                  <a:lnTo>
                    <a:pt x="1334" y="215"/>
                  </a:lnTo>
                  <a:cubicBezTo>
                    <a:pt x="977" y="72"/>
                    <a:pt x="453" y="1"/>
                    <a:pt x="0" y="72"/>
                  </a:cubicBezTo>
                  <a:cubicBezTo>
                    <a:pt x="96" y="144"/>
                    <a:pt x="143" y="215"/>
                    <a:pt x="215" y="310"/>
                  </a:cubicBezTo>
                  <a:cubicBezTo>
                    <a:pt x="334" y="453"/>
                    <a:pt x="405" y="596"/>
                    <a:pt x="524" y="787"/>
                  </a:cubicBezTo>
                  <a:cubicBezTo>
                    <a:pt x="1120" y="834"/>
                    <a:pt x="1667" y="1192"/>
                    <a:pt x="1667" y="1906"/>
                  </a:cubicBezTo>
                  <a:cubicBezTo>
                    <a:pt x="1667" y="2096"/>
                    <a:pt x="1477" y="2644"/>
                    <a:pt x="1286" y="3192"/>
                  </a:cubicBezTo>
                  <a:cubicBezTo>
                    <a:pt x="1096" y="3692"/>
                    <a:pt x="905" y="4168"/>
                    <a:pt x="810" y="4287"/>
                  </a:cubicBezTo>
                  <a:lnTo>
                    <a:pt x="1072" y="4025"/>
                  </a:lnTo>
                  <a:cubicBezTo>
                    <a:pt x="1239" y="3811"/>
                    <a:pt x="1453" y="3573"/>
                    <a:pt x="1667" y="3311"/>
                  </a:cubicBezTo>
                  <a:cubicBezTo>
                    <a:pt x="1786" y="3073"/>
                    <a:pt x="2001" y="2763"/>
                    <a:pt x="2215" y="247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4845464" y="1868501"/>
              <a:ext cx="38935" cy="33444"/>
            </a:xfrm>
            <a:custGeom>
              <a:avLst/>
              <a:gdLst/>
              <a:ahLst/>
              <a:cxnLst/>
              <a:rect l="l" t="t" r="r" b="b"/>
              <a:pathLst>
                <a:path w="1168" h="1002" extrusionOk="0">
                  <a:moveTo>
                    <a:pt x="834" y="334"/>
                  </a:moveTo>
                  <a:lnTo>
                    <a:pt x="834" y="715"/>
                  </a:lnTo>
                  <a:lnTo>
                    <a:pt x="310" y="715"/>
                  </a:lnTo>
                  <a:lnTo>
                    <a:pt x="310" y="334"/>
                  </a:lnTo>
                  <a:close/>
                  <a:moveTo>
                    <a:pt x="143" y="1"/>
                  </a:moveTo>
                  <a:cubicBezTo>
                    <a:pt x="72" y="1"/>
                    <a:pt x="0" y="49"/>
                    <a:pt x="0" y="144"/>
                  </a:cubicBezTo>
                  <a:lnTo>
                    <a:pt x="0" y="858"/>
                  </a:lnTo>
                  <a:cubicBezTo>
                    <a:pt x="0" y="953"/>
                    <a:pt x="72" y="1001"/>
                    <a:pt x="143" y="1001"/>
                  </a:cubicBezTo>
                  <a:lnTo>
                    <a:pt x="1024" y="1001"/>
                  </a:lnTo>
                  <a:cubicBezTo>
                    <a:pt x="1096" y="1001"/>
                    <a:pt x="1167" y="953"/>
                    <a:pt x="1167" y="858"/>
                  </a:cubicBezTo>
                  <a:lnTo>
                    <a:pt x="1167" y="144"/>
                  </a:lnTo>
                  <a:cubicBezTo>
                    <a:pt x="1167" y="49"/>
                    <a:pt x="1096" y="1"/>
                    <a:pt x="102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4931201" y="1868501"/>
              <a:ext cx="39735" cy="33444"/>
            </a:xfrm>
            <a:custGeom>
              <a:avLst/>
              <a:gdLst/>
              <a:ahLst/>
              <a:cxnLst/>
              <a:rect l="l" t="t" r="r" b="b"/>
              <a:pathLst>
                <a:path w="1192" h="1002" extrusionOk="0">
                  <a:moveTo>
                    <a:pt x="858" y="334"/>
                  </a:moveTo>
                  <a:lnTo>
                    <a:pt x="858" y="715"/>
                  </a:lnTo>
                  <a:lnTo>
                    <a:pt x="310" y="715"/>
                  </a:lnTo>
                  <a:lnTo>
                    <a:pt x="310" y="334"/>
                  </a:lnTo>
                  <a:close/>
                  <a:moveTo>
                    <a:pt x="143" y="1"/>
                  </a:moveTo>
                  <a:cubicBezTo>
                    <a:pt x="48" y="1"/>
                    <a:pt x="0" y="49"/>
                    <a:pt x="0" y="144"/>
                  </a:cubicBezTo>
                  <a:lnTo>
                    <a:pt x="0" y="858"/>
                  </a:lnTo>
                  <a:cubicBezTo>
                    <a:pt x="0" y="953"/>
                    <a:pt x="48" y="1001"/>
                    <a:pt x="143" y="1001"/>
                  </a:cubicBezTo>
                  <a:lnTo>
                    <a:pt x="1001" y="1001"/>
                  </a:lnTo>
                  <a:cubicBezTo>
                    <a:pt x="1096" y="1001"/>
                    <a:pt x="1143" y="953"/>
                    <a:pt x="1143" y="858"/>
                  </a:cubicBezTo>
                  <a:lnTo>
                    <a:pt x="1143" y="144"/>
                  </a:lnTo>
                  <a:cubicBezTo>
                    <a:pt x="1191" y="49"/>
                    <a:pt x="1096" y="1"/>
                    <a:pt x="100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4844664" y="1849443"/>
              <a:ext cx="39735" cy="11148"/>
            </a:xfrm>
            <a:custGeom>
              <a:avLst/>
              <a:gdLst/>
              <a:ahLst/>
              <a:cxnLst/>
              <a:rect l="l" t="t" r="r" b="b"/>
              <a:pathLst>
                <a:path w="1192" h="334" extrusionOk="0">
                  <a:moveTo>
                    <a:pt x="167" y="0"/>
                  </a:moveTo>
                  <a:cubicBezTo>
                    <a:pt x="96" y="0"/>
                    <a:pt x="24" y="72"/>
                    <a:pt x="1" y="143"/>
                  </a:cubicBezTo>
                  <a:cubicBezTo>
                    <a:pt x="1" y="238"/>
                    <a:pt x="48" y="334"/>
                    <a:pt x="143" y="334"/>
                  </a:cubicBezTo>
                  <a:lnTo>
                    <a:pt x="1001" y="334"/>
                  </a:lnTo>
                  <a:cubicBezTo>
                    <a:pt x="1096" y="334"/>
                    <a:pt x="1168" y="262"/>
                    <a:pt x="1191" y="191"/>
                  </a:cubicBezTo>
                  <a:cubicBezTo>
                    <a:pt x="1191" y="96"/>
                    <a:pt x="1120" y="0"/>
                    <a:pt x="104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4929601" y="1849443"/>
              <a:ext cx="41335" cy="11148"/>
            </a:xfrm>
            <a:custGeom>
              <a:avLst/>
              <a:gdLst/>
              <a:ahLst/>
              <a:cxnLst/>
              <a:rect l="l" t="t" r="r" b="b"/>
              <a:pathLst>
                <a:path w="1240" h="334" extrusionOk="0">
                  <a:moveTo>
                    <a:pt x="191" y="0"/>
                  </a:moveTo>
                  <a:cubicBezTo>
                    <a:pt x="96" y="0"/>
                    <a:pt x="48" y="72"/>
                    <a:pt x="1" y="143"/>
                  </a:cubicBezTo>
                  <a:cubicBezTo>
                    <a:pt x="1" y="238"/>
                    <a:pt x="72" y="334"/>
                    <a:pt x="144" y="334"/>
                  </a:cubicBezTo>
                  <a:lnTo>
                    <a:pt x="1025" y="334"/>
                  </a:lnTo>
                  <a:cubicBezTo>
                    <a:pt x="1096" y="334"/>
                    <a:pt x="1168" y="262"/>
                    <a:pt x="1191" y="191"/>
                  </a:cubicBezTo>
                  <a:cubicBezTo>
                    <a:pt x="1239" y="96"/>
                    <a:pt x="1144" y="0"/>
                    <a:pt x="10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4725591" y="1594472"/>
              <a:ext cx="364418" cy="368654"/>
            </a:xfrm>
            <a:custGeom>
              <a:avLst/>
              <a:gdLst/>
              <a:ahLst/>
              <a:cxnLst/>
              <a:rect l="l" t="t" r="r" b="b"/>
              <a:pathLst>
                <a:path w="10932" h="11045" extrusionOk="0">
                  <a:moveTo>
                    <a:pt x="5502" y="328"/>
                  </a:moveTo>
                  <a:cubicBezTo>
                    <a:pt x="5978" y="328"/>
                    <a:pt x="6430" y="447"/>
                    <a:pt x="6597" y="614"/>
                  </a:cubicBezTo>
                  <a:cubicBezTo>
                    <a:pt x="6716" y="733"/>
                    <a:pt x="7740" y="1710"/>
                    <a:pt x="7240" y="2519"/>
                  </a:cubicBezTo>
                  <a:cubicBezTo>
                    <a:pt x="7002" y="2900"/>
                    <a:pt x="6716" y="3257"/>
                    <a:pt x="6478" y="3591"/>
                  </a:cubicBezTo>
                  <a:cubicBezTo>
                    <a:pt x="6716" y="2996"/>
                    <a:pt x="6930" y="2305"/>
                    <a:pt x="6930" y="2114"/>
                  </a:cubicBezTo>
                  <a:cubicBezTo>
                    <a:pt x="6930" y="1686"/>
                    <a:pt x="6788" y="1352"/>
                    <a:pt x="6478" y="1114"/>
                  </a:cubicBezTo>
                  <a:cubicBezTo>
                    <a:pt x="6216" y="924"/>
                    <a:pt x="5883" y="805"/>
                    <a:pt x="5525" y="805"/>
                  </a:cubicBezTo>
                  <a:cubicBezTo>
                    <a:pt x="4811" y="805"/>
                    <a:pt x="4097" y="1233"/>
                    <a:pt x="4097" y="2114"/>
                  </a:cubicBezTo>
                  <a:cubicBezTo>
                    <a:pt x="4097" y="2305"/>
                    <a:pt x="4335" y="2996"/>
                    <a:pt x="4549" y="3615"/>
                  </a:cubicBezTo>
                  <a:cubicBezTo>
                    <a:pt x="4287" y="3257"/>
                    <a:pt x="4025" y="2900"/>
                    <a:pt x="3787" y="2519"/>
                  </a:cubicBezTo>
                  <a:cubicBezTo>
                    <a:pt x="3263" y="1710"/>
                    <a:pt x="4287" y="733"/>
                    <a:pt x="4406" y="614"/>
                  </a:cubicBezTo>
                  <a:cubicBezTo>
                    <a:pt x="4573" y="447"/>
                    <a:pt x="5025" y="328"/>
                    <a:pt x="5502" y="328"/>
                  </a:cubicBezTo>
                  <a:close/>
                  <a:moveTo>
                    <a:pt x="5478" y="1090"/>
                  </a:moveTo>
                  <a:cubicBezTo>
                    <a:pt x="6002" y="1090"/>
                    <a:pt x="6573" y="1400"/>
                    <a:pt x="6573" y="2067"/>
                  </a:cubicBezTo>
                  <a:cubicBezTo>
                    <a:pt x="6573" y="2376"/>
                    <a:pt x="5906" y="4067"/>
                    <a:pt x="5740" y="4329"/>
                  </a:cubicBezTo>
                  <a:cubicBezTo>
                    <a:pt x="5525" y="4520"/>
                    <a:pt x="5478" y="4520"/>
                    <a:pt x="5430" y="4520"/>
                  </a:cubicBezTo>
                  <a:cubicBezTo>
                    <a:pt x="5478" y="4520"/>
                    <a:pt x="5406" y="4520"/>
                    <a:pt x="5216" y="4329"/>
                  </a:cubicBezTo>
                  <a:cubicBezTo>
                    <a:pt x="5144" y="4258"/>
                    <a:pt x="4978" y="3829"/>
                    <a:pt x="4740" y="3234"/>
                  </a:cubicBezTo>
                  <a:cubicBezTo>
                    <a:pt x="4478" y="2615"/>
                    <a:pt x="4382" y="2162"/>
                    <a:pt x="4382" y="2067"/>
                  </a:cubicBezTo>
                  <a:cubicBezTo>
                    <a:pt x="4382" y="1400"/>
                    <a:pt x="4930" y="1090"/>
                    <a:pt x="5478" y="1090"/>
                  </a:cubicBezTo>
                  <a:close/>
                  <a:moveTo>
                    <a:pt x="4144" y="3615"/>
                  </a:moveTo>
                  <a:cubicBezTo>
                    <a:pt x="4287" y="3829"/>
                    <a:pt x="4454" y="4043"/>
                    <a:pt x="4644" y="4258"/>
                  </a:cubicBezTo>
                  <a:lnTo>
                    <a:pt x="4644" y="5806"/>
                  </a:lnTo>
                  <a:cubicBezTo>
                    <a:pt x="4644" y="5853"/>
                    <a:pt x="4668" y="5925"/>
                    <a:pt x="4740" y="5949"/>
                  </a:cubicBezTo>
                  <a:cubicBezTo>
                    <a:pt x="4765" y="5959"/>
                    <a:pt x="4790" y="5963"/>
                    <a:pt x="4815" y="5963"/>
                  </a:cubicBezTo>
                  <a:cubicBezTo>
                    <a:pt x="4904" y="5963"/>
                    <a:pt x="4978" y="5899"/>
                    <a:pt x="4978" y="5806"/>
                  </a:cubicBezTo>
                  <a:lnTo>
                    <a:pt x="4978" y="4567"/>
                  </a:lnTo>
                  <a:cubicBezTo>
                    <a:pt x="4978" y="4567"/>
                    <a:pt x="5144" y="4758"/>
                    <a:pt x="5335" y="4805"/>
                  </a:cubicBezTo>
                  <a:lnTo>
                    <a:pt x="5335" y="10735"/>
                  </a:lnTo>
                  <a:lnTo>
                    <a:pt x="3120" y="10735"/>
                  </a:lnTo>
                  <a:cubicBezTo>
                    <a:pt x="3096" y="10735"/>
                    <a:pt x="3072" y="10735"/>
                    <a:pt x="3025" y="10711"/>
                  </a:cubicBezTo>
                  <a:cubicBezTo>
                    <a:pt x="3025" y="10711"/>
                    <a:pt x="3001" y="10688"/>
                    <a:pt x="3025" y="10688"/>
                  </a:cubicBezTo>
                  <a:lnTo>
                    <a:pt x="3239" y="6282"/>
                  </a:lnTo>
                  <a:lnTo>
                    <a:pt x="3239" y="3900"/>
                  </a:lnTo>
                  <a:lnTo>
                    <a:pt x="4144" y="3615"/>
                  </a:lnTo>
                  <a:close/>
                  <a:moveTo>
                    <a:pt x="6811" y="3639"/>
                  </a:moveTo>
                  <a:lnTo>
                    <a:pt x="7645" y="3877"/>
                  </a:lnTo>
                  <a:lnTo>
                    <a:pt x="7645" y="6234"/>
                  </a:lnTo>
                  <a:lnTo>
                    <a:pt x="7645" y="6258"/>
                  </a:lnTo>
                  <a:lnTo>
                    <a:pt x="7859" y="10688"/>
                  </a:lnTo>
                  <a:cubicBezTo>
                    <a:pt x="7883" y="10688"/>
                    <a:pt x="7859" y="10688"/>
                    <a:pt x="7859" y="10711"/>
                  </a:cubicBezTo>
                  <a:cubicBezTo>
                    <a:pt x="7835" y="10735"/>
                    <a:pt x="7788" y="10735"/>
                    <a:pt x="7764" y="10735"/>
                  </a:cubicBezTo>
                  <a:lnTo>
                    <a:pt x="5644" y="10735"/>
                  </a:lnTo>
                  <a:lnTo>
                    <a:pt x="5644" y="4805"/>
                  </a:lnTo>
                  <a:cubicBezTo>
                    <a:pt x="5740" y="4782"/>
                    <a:pt x="5859" y="4686"/>
                    <a:pt x="6002" y="4567"/>
                  </a:cubicBezTo>
                  <a:lnTo>
                    <a:pt x="6002" y="5806"/>
                  </a:lnTo>
                  <a:cubicBezTo>
                    <a:pt x="6002" y="5877"/>
                    <a:pt x="6073" y="5949"/>
                    <a:pt x="6168" y="5972"/>
                  </a:cubicBezTo>
                  <a:cubicBezTo>
                    <a:pt x="6240" y="5972"/>
                    <a:pt x="6335" y="5925"/>
                    <a:pt x="6335" y="5829"/>
                  </a:cubicBezTo>
                  <a:lnTo>
                    <a:pt x="6335" y="4234"/>
                  </a:lnTo>
                  <a:cubicBezTo>
                    <a:pt x="6359" y="4210"/>
                    <a:pt x="6668" y="3829"/>
                    <a:pt x="6811" y="3639"/>
                  </a:cubicBezTo>
                  <a:close/>
                  <a:moveTo>
                    <a:pt x="5454" y="1"/>
                  </a:moveTo>
                  <a:cubicBezTo>
                    <a:pt x="4924" y="1"/>
                    <a:pt x="4394" y="126"/>
                    <a:pt x="4120" y="376"/>
                  </a:cubicBezTo>
                  <a:cubicBezTo>
                    <a:pt x="3501" y="948"/>
                    <a:pt x="2977" y="1900"/>
                    <a:pt x="3477" y="2662"/>
                  </a:cubicBezTo>
                  <a:cubicBezTo>
                    <a:pt x="3525" y="2781"/>
                    <a:pt x="3715" y="3019"/>
                    <a:pt x="3930" y="3329"/>
                  </a:cubicBezTo>
                  <a:lnTo>
                    <a:pt x="2811" y="3615"/>
                  </a:lnTo>
                  <a:cubicBezTo>
                    <a:pt x="2691" y="3639"/>
                    <a:pt x="2572" y="3686"/>
                    <a:pt x="2501" y="3829"/>
                  </a:cubicBezTo>
                  <a:lnTo>
                    <a:pt x="1620" y="5734"/>
                  </a:lnTo>
                  <a:cubicBezTo>
                    <a:pt x="1596" y="5782"/>
                    <a:pt x="1620" y="5877"/>
                    <a:pt x="1691" y="5949"/>
                  </a:cubicBezTo>
                  <a:cubicBezTo>
                    <a:pt x="1715" y="5972"/>
                    <a:pt x="1739" y="5972"/>
                    <a:pt x="1787" y="5972"/>
                  </a:cubicBezTo>
                  <a:cubicBezTo>
                    <a:pt x="1834" y="5972"/>
                    <a:pt x="1906" y="5949"/>
                    <a:pt x="1929" y="5877"/>
                  </a:cubicBezTo>
                  <a:lnTo>
                    <a:pt x="2787" y="3972"/>
                  </a:lnTo>
                  <a:cubicBezTo>
                    <a:pt x="2787" y="3948"/>
                    <a:pt x="2882" y="3948"/>
                    <a:pt x="2906" y="3924"/>
                  </a:cubicBezTo>
                  <a:lnTo>
                    <a:pt x="2906" y="6139"/>
                  </a:lnTo>
                  <a:lnTo>
                    <a:pt x="1263" y="9949"/>
                  </a:lnTo>
                  <a:cubicBezTo>
                    <a:pt x="1251" y="9973"/>
                    <a:pt x="1221" y="9985"/>
                    <a:pt x="1188" y="9985"/>
                  </a:cubicBezTo>
                  <a:cubicBezTo>
                    <a:pt x="1155" y="9985"/>
                    <a:pt x="1120" y="9973"/>
                    <a:pt x="1096" y="9949"/>
                  </a:cubicBezTo>
                  <a:lnTo>
                    <a:pt x="381" y="9521"/>
                  </a:lnTo>
                  <a:cubicBezTo>
                    <a:pt x="381" y="9521"/>
                    <a:pt x="310" y="9473"/>
                    <a:pt x="381" y="9354"/>
                  </a:cubicBezTo>
                  <a:lnTo>
                    <a:pt x="1620" y="6544"/>
                  </a:lnTo>
                  <a:cubicBezTo>
                    <a:pt x="1667" y="6449"/>
                    <a:pt x="1620" y="6353"/>
                    <a:pt x="1548" y="6330"/>
                  </a:cubicBezTo>
                  <a:cubicBezTo>
                    <a:pt x="1526" y="6324"/>
                    <a:pt x="1503" y="6321"/>
                    <a:pt x="1482" y="6321"/>
                  </a:cubicBezTo>
                  <a:cubicBezTo>
                    <a:pt x="1412" y="6321"/>
                    <a:pt x="1352" y="6352"/>
                    <a:pt x="1334" y="6425"/>
                  </a:cubicBezTo>
                  <a:lnTo>
                    <a:pt x="72" y="9235"/>
                  </a:lnTo>
                  <a:cubicBezTo>
                    <a:pt x="0" y="9497"/>
                    <a:pt x="24" y="9687"/>
                    <a:pt x="191" y="9806"/>
                  </a:cubicBezTo>
                  <a:lnTo>
                    <a:pt x="905" y="10259"/>
                  </a:lnTo>
                  <a:cubicBezTo>
                    <a:pt x="975" y="10315"/>
                    <a:pt x="1069" y="10338"/>
                    <a:pt x="1159" y="10338"/>
                  </a:cubicBezTo>
                  <a:cubicBezTo>
                    <a:pt x="1223" y="10338"/>
                    <a:pt x="1285" y="10326"/>
                    <a:pt x="1334" y="10307"/>
                  </a:cubicBezTo>
                  <a:cubicBezTo>
                    <a:pt x="1429" y="10283"/>
                    <a:pt x="1501" y="10235"/>
                    <a:pt x="1548" y="10140"/>
                  </a:cubicBezTo>
                  <a:lnTo>
                    <a:pt x="2858" y="7115"/>
                  </a:lnTo>
                  <a:lnTo>
                    <a:pt x="2668" y="10616"/>
                  </a:lnTo>
                  <a:cubicBezTo>
                    <a:pt x="2668" y="10711"/>
                    <a:pt x="2691" y="10830"/>
                    <a:pt x="2763" y="10878"/>
                  </a:cubicBezTo>
                  <a:cubicBezTo>
                    <a:pt x="2858" y="10973"/>
                    <a:pt x="2977" y="11045"/>
                    <a:pt x="3096" y="11045"/>
                  </a:cubicBezTo>
                  <a:lnTo>
                    <a:pt x="7740" y="11045"/>
                  </a:lnTo>
                  <a:cubicBezTo>
                    <a:pt x="7859" y="11045"/>
                    <a:pt x="7978" y="10973"/>
                    <a:pt x="8050" y="10878"/>
                  </a:cubicBezTo>
                  <a:cubicBezTo>
                    <a:pt x="8121" y="10807"/>
                    <a:pt x="8169" y="10711"/>
                    <a:pt x="8145" y="10616"/>
                  </a:cubicBezTo>
                  <a:lnTo>
                    <a:pt x="7978" y="7115"/>
                  </a:lnTo>
                  <a:lnTo>
                    <a:pt x="9288" y="10140"/>
                  </a:lnTo>
                  <a:cubicBezTo>
                    <a:pt x="9312" y="10235"/>
                    <a:pt x="9407" y="10283"/>
                    <a:pt x="9479" y="10307"/>
                  </a:cubicBezTo>
                  <a:cubicBezTo>
                    <a:pt x="9548" y="10326"/>
                    <a:pt x="9613" y="10338"/>
                    <a:pt x="9673" y="10338"/>
                  </a:cubicBezTo>
                  <a:cubicBezTo>
                    <a:pt x="9760" y="10338"/>
                    <a:pt x="9837" y="10315"/>
                    <a:pt x="9907" y="10259"/>
                  </a:cubicBezTo>
                  <a:lnTo>
                    <a:pt x="10622" y="9806"/>
                  </a:lnTo>
                  <a:cubicBezTo>
                    <a:pt x="10860" y="9735"/>
                    <a:pt x="10931" y="9521"/>
                    <a:pt x="10812" y="9283"/>
                  </a:cubicBezTo>
                  <a:lnTo>
                    <a:pt x="9550" y="6449"/>
                  </a:lnTo>
                  <a:cubicBezTo>
                    <a:pt x="9532" y="6376"/>
                    <a:pt x="9472" y="6345"/>
                    <a:pt x="9402" y="6345"/>
                  </a:cubicBezTo>
                  <a:cubicBezTo>
                    <a:pt x="9381" y="6345"/>
                    <a:pt x="9358" y="6348"/>
                    <a:pt x="9336" y="6353"/>
                  </a:cubicBezTo>
                  <a:cubicBezTo>
                    <a:pt x="9240" y="6401"/>
                    <a:pt x="9217" y="6472"/>
                    <a:pt x="9240" y="6568"/>
                  </a:cubicBezTo>
                  <a:lnTo>
                    <a:pt x="10503" y="9402"/>
                  </a:lnTo>
                  <a:cubicBezTo>
                    <a:pt x="10574" y="9521"/>
                    <a:pt x="10503" y="9544"/>
                    <a:pt x="10503" y="9544"/>
                  </a:cubicBezTo>
                  <a:lnTo>
                    <a:pt x="9788" y="9997"/>
                  </a:lnTo>
                  <a:cubicBezTo>
                    <a:pt x="9764" y="10009"/>
                    <a:pt x="9729" y="10015"/>
                    <a:pt x="9696" y="10015"/>
                  </a:cubicBezTo>
                  <a:cubicBezTo>
                    <a:pt x="9663" y="10015"/>
                    <a:pt x="9633" y="10009"/>
                    <a:pt x="9621" y="9997"/>
                  </a:cubicBezTo>
                  <a:lnTo>
                    <a:pt x="7978" y="6187"/>
                  </a:lnTo>
                  <a:lnTo>
                    <a:pt x="7978" y="3924"/>
                  </a:lnTo>
                  <a:cubicBezTo>
                    <a:pt x="8002" y="3924"/>
                    <a:pt x="8097" y="3948"/>
                    <a:pt x="8097" y="3972"/>
                  </a:cubicBezTo>
                  <a:lnTo>
                    <a:pt x="8955" y="5877"/>
                  </a:lnTo>
                  <a:cubicBezTo>
                    <a:pt x="8978" y="5949"/>
                    <a:pt x="9050" y="5972"/>
                    <a:pt x="9098" y="5972"/>
                  </a:cubicBezTo>
                  <a:lnTo>
                    <a:pt x="9169" y="5972"/>
                  </a:lnTo>
                  <a:cubicBezTo>
                    <a:pt x="9240" y="5949"/>
                    <a:pt x="9288" y="5853"/>
                    <a:pt x="9240" y="5758"/>
                  </a:cubicBezTo>
                  <a:lnTo>
                    <a:pt x="8383" y="3853"/>
                  </a:lnTo>
                  <a:cubicBezTo>
                    <a:pt x="8383" y="3853"/>
                    <a:pt x="8383" y="3829"/>
                    <a:pt x="8359" y="3829"/>
                  </a:cubicBezTo>
                  <a:cubicBezTo>
                    <a:pt x="8264" y="3710"/>
                    <a:pt x="8145" y="3686"/>
                    <a:pt x="8026" y="3662"/>
                  </a:cubicBezTo>
                  <a:lnTo>
                    <a:pt x="6978" y="3353"/>
                  </a:lnTo>
                  <a:cubicBezTo>
                    <a:pt x="7145" y="3138"/>
                    <a:pt x="7288" y="2900"/>
                    <a:pt x="7431" y="2662"/>
                  </a:cubicBezTo>
                  <a:cubicBezTo>
                    <a:pt x="7907" y="1900"/>
                    <a:pt x="7383" y="948"/>
                    <a:pt x="6788" y="376"/>
                  </a:cubicBezTo>
                  <a:cubicBezTo>
                    <a:pt x="6514" y="126"/>
                    <a:pt x="5984" y="1"/>
                    <a:pt x="545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5" name="Google Shape;7025;p69"/>
          <p:cNvGrpSpPr/>
          <p:nvPr/>
        </p:nvGrpSpPr>
        <p:grpSpPr>
          <a:xfrm>
            <a:off x="4041854" y="2164792"/>
            <a:ext cx="369952" cy="273762"/>
            <a:chOff x="4080992" y="2232249"/>
            <a:chExt cx="369952" cy="273762"/>
          </a:xfrm>
        </p:grpSpPr>
        <p:sp>
          <p:nvSpPr>
            <p:cNvPr id="7026" name="Google Shape;7026;p69"/>
            <p:cNvSpPr/>
            <p:nvPr/>
          </p:nvSpPr>
          <p:spPr>
            <a:xfrm>
              <a:off x="4127028" y="2273904"/>
              <a:ext cx="50036" cy="49299"/>
            </a:xfrm>
            <a:custGeom>
              <a:avLst/>
              <a:gdLst/>
              <a:ahLst/>
              <a:cxnLst/>
              <a:rect l="l" t="t" r="r" b="b"/>
              <a:pathLst>
                <a:path w="1501" h="1477" extrusionOk="0">
                  <a:moveTo>
                    <a:pt x="1501" y="738"/>
                  </a:moveTo>
                  <a:cubicBezTo>
                    <a:pt x="1501" y="334"/>
                    <a:pt x="1167" y="0"/>
                    <a:pt x="739" y="0"/>
                  </a:cubicBezTo>
                  <a:cubicBezTo>
                    <a:pt x="334" y="0"/>
                    <a:pt x="0" y="334"/>
                    <a:pt x="0" y="738"/>
                  </a:cubicBezTo>
                  <a:cubicBezTo>
                    <a:pt x="0" y="1167"/>
                    <a:pt x="334" y="1477"/>
                    <a:pt x="739" y="1477"/>
                  </a:cubicBezTo>
                  <a:cubicBezTo>
                    <a:pt x="1167" y="1477"/>
                    <a:pt x="1501" y="1167"/>
                    <a:pt x="1501" y="73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4139728" y="2273904"/>
              <a:ext cx="37335" cy="49299"/>
            </a:xfrm>
            <a:custGeom>
              <a:avLst/>
              <a:gdLst/>
              <a:ahLst/>
              <a:cxnLst/>
              <a:rect l="l" t="t" r="r" b="b"/>
              <a:pathLst>
                <a:path w="1120" h="1477" extrusionOk="0">
                  <a:moveTo>
                    <a:pt x="1120" y="738"/>
                  </a:moveTo>
                  <a:cubicBezTo>
                    <a:pt x="1120" y="334"/>
                    <a:pt x="786" y="0"/>
                    <a:pt x="358" y="0"/>
                  </a:cubicBezTo>
                  <a:cubicBezTo>
                    <a:pt x="238" y="0"/>
                    <a:pt x="167" y="24"/>
                    <a:pt x="72" y="48"/>
                  </a:cubicBezTo>
                  <a:cubicBezTo>
                    <a:pt x="310" y="167"/>
                    <a:pt x="453" y="453"/>
                    <a:pt x="453" y="715"/>
                  </a:cubicBezTo>
                  <a:cubicBezTo>
                    <a:pt x="453" y="1000"/>
                    <a:pt x="286" y="1262"/>
                    <a:pt x="0" y="1381"/>
                  </a:cubicBezTo>
                  <a:cubicBezTo>
                    <a:pt x="119" y="1453"/>
                    <a:pt x="238" y="1477"/>
                    <a:pt x="358" y="1477"/>
                  </a:cubicBezTo>
                  <a:cubicBezTo>
                    <a:pt x="786" y="1477"/>
                    <a:pt x="1120" y="1167"/>
                    <a:pt x="1120" y="73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4087326" y="2319198"/>
              <a:ext cx="357285" cy="123230"/>
            </a:xfrm>
            <a:custGeom>
              <a:avLst/>
              <a:gdLst/>
              <a:ahLst/>
              <a:cxnLst/>
              <a:rect l="l" t="t" r="r" b="b"/>
              <a:pathLst>
                <a:path w="10718" h="3692" extrusionOk="0">
                  <a:moveTo>
                    <a:pt x="1" y="1"/>
                  </a:moveTo>
                  <a:lnTo>
                    <a:pt x="10717" y="1"/>
                  </a:lnTo>
                  <a:lnTo>
                    <a:pt x="10717" y="1739"/>
                  </a:lnTo>
                  <a:cubicBezTo>
                    <a:pt x="6216" y="1287"/>
                    <a:pt x="8121" y="3692"/>
                    <a:pt x="1" y="331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4088126" y="2362121"/>
              <a:ext cx="357251" cy="138350"/>
            </a:xfrm>
            <a:custGeom>
              <a:avLst/>
              <a:gdLst/>
              <a:ahLst/>
              <a:cxnLst/>
              <a:rect l="l" t="t" r="r" b="b"/>
              <a:pathLst>
                <a:path w="10717" h="4145" extrusionOk="0">
                  <a:moveTo>
                    <a:pt x="10717" y="4144"/>
                  </a:moveTo>
                  <a:lnTo>
                    <a:pt x="0" y="4144"/>
                  </a:lnTo>
                  <a:lnTo>
                    <a:pt x="0" y="2025"/>
                  </a:lnTo>
                  <a:cubicBezTo>
                    <a:pt x="8145" y="2406"/>
                    <a:pt x="6240" y="1"/>
                    <a:pt x="10717" y="4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4345339" y="2319999"/>
              <a:ext cx="100038" cy="58043"/>
            </a:xfrm>
            <a:custGeom>
              <a:avLst/>
              <a:gdLst/>
              <a:ahLst/>
              <a:cxnLst/>
              <a:rect l="l" t="t" r="r" b="b"/>
              <a:pathLst>
                <a:path w="3001" h="1739" extrusionOk="0">
                  <a:moveTo>
                    <a:pt x="2286" y="1024"/>
                  </a:moveTo>
                  <a:lnTo>
                    <a:pt x="1215" y="739"/>
                  </a:lnTo>
                  <a:cubicBezTo>
                    <a:pt x="1215" y="739"/>
                    <a:pt x="858" y="334"/>
                    <a:pt x="238" y="167"/>
                  </a:cubicBezTo>
                  <a:cubicBezTo>
                    <a:pt x="215" y="262"/>
                    <a:pt x="143" y="334"/>
                    <a:pt x="96" y="405"/>
                  </a:cubicBezTo>
                  <a:lnTo>
                    <a:pt x="96" y="405"/>
                  </a:lnTo>
                  <a:lnTo>
                    <a:pt x="96" y="405"/>
                  </a:lnTo>
                  <a:lnTo>
                    <a:pt x="96" y="405"/>
                  </a:lnTo>
                  <a:cubicBezTo>
                    <a:pt x="72" y="429"/>
                    <a:pt x="24" y="429"/>
                    <a:pt x="0" y="453"/>
                  </a:cubicBezTo>
                  <a:cubicBezTo>
                    <a:pt x="477" y="810"/>
                    <a:pt x="858" y="1263"/>
                    <a:pt x="1072" y="1739"/>
                  </a:cubicBezTo>
                  <a:cubicBezTo>
                    <a:pt x="1572" y="1691"/>
                    <a:pt x="2167" y="1644"/>
                    <a:pt x="3001" y="1739"/>
                  </a:cubicBezTo>
                  <a:lnTo>
                    <a:pt x="3001" y="0"/>
                  </a:lnTo>
                  <a:lnTo>
                    <a:pt x="1977" y="0"/>
                  </a:lnTo>
                  <a:cubicBezTo>
                    <a:pt x="2120" y="191"/>
                    <a:pt x="2239" y="429"/>
                    <a:pt x="2286" y="715"/>
                  </a:cubicBezTo>
                  <a:cubicBezTo>
                    <a:pt x="2263" y="786"/>
                    <a:pt x="2286" y="905"/>
                    <a:pt x="2286" y="102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4330238" y="2374037"/>
              <a:ext cx="115139" cy="126434"/>
            </a:xfrm>
            <a:custGeom>
              <a:avLst/>
              <a:gdLst/>
              <a:ahLst/>
              <a:cxnLst/>
              <a:rect l="l" t="t" r="r" b="b"/>
              <a:pathLst>
                <a:path w="3454" h="3788" extrusionOk="0">
                  <a:moveTo>
                    <a:pt x="3454" y="96"/>
                  </a:moveTo>
                  <a:cubicBezTo>
                    <a:pt x="2620" y="1"/>
                    <a:pt x="2025" y="25"/>
                    <a:pt x="1525" y="96"/>
                  </a:cubicBezTo>
                  <a:cubicBezTo>
                    <a:pt x="1668" y="429"/>
                    <a:pt x="1763" y="787"/>
                    <a:pt x="1763" y="1144"/>
                  </a:cubicBezTo>
                  <a:cubicBezTo>
                    <a:pt x="1763" y="2168"/>
                    <a:pt x="1072" y="3120"/>
                    <a:pt x="1" y="3787"/>
                  </a:cubicBezTo>
                  <a:lnTo>
                    <a:pt x="3454" y="3787"/>
                  </a:lnTo>
                  <a:lnTo>
                    <a:pt x="3454" y="9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4300070" y="2324772"/>
              <a:ext cx="50069" cy="111314"/>
            </a:xfrm>
            <a:custGeom>
              <a:avLst/>
              <a:gdLst/>
              <a:ahLst/>
              <a:cxnLst/>
              <a:rect l="l" t="t" r="r" b="b"/>
              <a:pathLst>
                <a:path w="1502" h="3335" extrusionOk="0">
                  <a:moveTo>
                    <a:pt x="1" y="2644"/>
                  </a:moveTo>
                  <a:lnTo>
                    <a:pt x="1" y="3334"/>
                  </a:lnTo>
                  <a:lnTo>
                    <a:pt x="1501" y="3334"/>
                  </a:lnTo>
                  <a:cubicBezTo>
                    <a:pt x="1454" y="3120"/>
                    <a:pt x="1382" y="2882"/>
                    <a:pt x="1358" y="2644"/>
                  </a:cubicBezTo>
                  <a:cubicBezTo>
                    <a:pt x="1311" y="2382"/>
                    <a:pt x="1239" y="2072"/>
                    <a:pt x="1215" y="1786"/>
                  </a:cubicBezTo>
                  <a:cubicBezTo>
                    <a:pt x="1192" y="1501"/>
                    <a:pt x="1144" y="1215"/>
                    <a:pt x="1144" y="905"/>
                  </a:cubicBezTo>
                  <a:cubicBezTo>
                    <a:pt x="1144" y="715"/>
                    <a:pt x="1144" y="500"/>
                    <a:pt x="1192" y="310"/>
                  </a:cubicBezTo>
                  <a:cubicBezTo>
                    <a:pt x="1096" y="0"/>
                    <a:pt x="430" y="24"/>
                    <a:pt x="358" y="286"/>
                  </a:cubicBezTo>
                  <a:lnTo>
                    <a:pt x="310" y="286"/>
                  </a:lnTo>
                  <a:cubicBezTo>
                    <a:pt x="287" y="477"/>
                    <a:pt x="239" y="667"/>
                    <a:pt x="191" y="905"/>
                  </a:cubicBezTo>
                  <a:cubicBezTo>
                    <a:pt x="168" y="1191"/>
                    <a:pt x="120" y="1453"/>
                    <a:pt x="72" y="1786"/>
                  </a:cubicBezTo>
                  <a:cubicBezTo>
                    <a:pt x="25" y="2072"/>
                    <a:pt x="25" y="2382"/>
                    <a:pt x="1" y="264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4324704" y="2328744"/>
              <a:ext cx="24635" cy="108143"/>
            </a:xfrm>
            <a:custGeom>
              <a:avLst/>
              <a:gdLst/>
              <a:ahLst/>
              <a:cxnLst/>
              <a:rect l="l" t="t" r="r" b="b"/>
              <a:pathLst>
                <a:path w="739" h="3240" extrusionOk="0">
                  <a:moveTo>
                    <a:pt x="381" y="834"/>
                  </a:moveTo>
                  <a:cubicBezTo>
                    <a:pt x="381" y="620"/>
                    <a:pt x="381" y="405"/>
                    <a:pt x="405" y="239"/>
                  </a:cubicBezTo>
                  <a:cubicBezTo>
                    <a:pt x="405" y="191"/>
                    <a:pt x="405" y="191"/>
                    <a:pt x="381" y="167"/>
                  </a:cubicBezTo>
                  <a:cubicBezTo>
                    <a:pt x="334" y="72"/>
                    <a:pt x="238" y="24"/>
                    <a:pt x="119" y="0"/>
                  </a:cubicBezTo>
                  <a:lnTo>
                    <a:pt x="119" y="0"/>
                  </a:lnTo>
                  <a:lnTo>
                    <a:pt x="0" y="0"/>
                  </a:lnTo>
                  <a:lnTo>
                    <a:pt x="0" y="24"/>
                  </a:lnTo>
                  <a:lnTo>
                    <a:pt x="0" y="143"/>
                  </a:lnTo>
                  <a:lnTo>
                    <a:pt x="0" y="834"/>
                  </a:lnTo>
                  <a:cubicBezTo>
                    <a:pt x="0" y="1120"/>
                    <a:pt x="24" y="1382"/>
                    <a:pt x="48" y="1691"/>
                  </a:cubicBezTo>
                  <a:cubicBezTo>
                    <a:pt x="95" y="1977"/>
                    <a:pt x="143" y="2239"/>
                    <a:pt x="214" y="2549"/>
                  </a:cubicBezTo>
                  <a:cubicBezTo>
                    <a:pt x="262" y="2787"/>
                    <a:pt x="334" y="3025"/>
                    <a:pt x="357" y="3239"/>
                  </a:cubicBezTo>
                  <a:lnTo>
                    <a:pt x="738" y="3239"/>
                  </a:lnTo>
                  <a:cubicBezTo>
                    <a:pt x="691" y="3025"/>
                    <a:pt x="619" y="2787"/>
                    <a:pt x="595" y="2549"/>
                  </a:cubicBezTo>
                  <a:cubicBezTo>
                    <a:pt x="524" y="2287"/>
                    <a:pt x="476" y="1977"/>
                    <a:pt x="453" y="1691"/>
                  </a:cubicBezTo>
                  <a:cubicBezTo>
                    <a:pt x="405" y="1382"/>
                    <a:pt x="381" y="1120"/>
                    <a:pt x="381" y="8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4228633" y="2302509"/>
              <a:ext cx="77037" cy="50901"/>
            </a:xfrm>
            <a:custGeom>
              <a:avLst/>
              <a:gdLst/>
              <a:ahLst/>
              <a:cxnLst/>
              <a:rect l="l" t="t" r="r" b="b"/>
              <a:pathLst>
                <a:path w="2311" h="1525" extrusionOk="0">
                  <a:moveTo>
                    <a:pt x="2191" y="215"/>
                  </a:moveTo>
                  <a:cubicBezTo>
                    <a:pt x="1691" y="1"/>
                    <a:pt x="1239" y="1"/>
                    <a:pt x="1072" y="1"/>
                  </a:cubicBezTo>
                  <a:cubicBezTo>
                    <a:pt x="524" y="191"/>
                    <a:pt x="120" y="620"/>
                    <a:pt x="1" y="1525"/>
                  </a:cubicBezTo>
                  <a:lnTo>
                    <a:pt x="1072" y="1215"/>
                  </a:lnTo>
                  <a:cubicBezTo>
                    <a:pt x="1072" y="1215"/>
                    <a:pt x="1429" y="834"/>
                    <a:pt x="2096" y="620"/>
                  </a:cubicBezTo>
                  <a:cubicBezTo>
                    <a:pt x="2263" y="501"/>
                    <a:pt x="2311" y="334"/>
                    <a:pt x="2191" y="21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4331838" y="2263557"/>
              <a:ext cx="92105" cy="56475"/>
            </a:xfrm>
            <a:custGeom>
              <a:avLst/>
              <a:gdLst/>
              <a:ahLst/>
              <a:cxnLst/>
              <a:rect l="l" t="t" r="r" b="b"/>
              <a:pathLst>
                <a:path w="2763" h="1692" extrusionOk="0">
                  <a:moveTo>
                    <a:pt x="2763" y="763"/>
                  </a:moveTo>
                  <a:cubicBezTo>
                    <a:pt x="2144" y="120"/>
                    <a:pt x="1548" y="1"/>
                    <a:pt x="1001" y="215"/>
                  </a:cubicBezTo>
                  <a:cubicBezTo>
                    <a:pt x="548" y="358"/>
                    <a:pt x="191" y="763"/>
                    <a:pt x="0" y="1191"/>
                  </a:cubicBezTo>
                  <a:cubicBezTo>
                    <a:pt x="239" y="1691"/>
                    <a:pt x="1001" y="1263"/>
                    <a:pt x="1620" y="116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4331838" y="2302509"/>
              <a:ext cx="89738" cy="50901"/>
            </a:xfrm>
            <a:custGeom>
              <a:avLst/>
              <a:gdLst/>
              <a:ahLst/>
              <a:cxnLst/>
              <a:rect l="l" t="t" r="r" b="b"/>
              <a:pathLst>
                <a:path w="2692" h="1525" extrusionOk="0">
                  <a:moveTo>
                    <a:pt x="2691" y="1525"/>
                  </a:moveTo>
                  <a:cubicBezTo>
                    <a:pt x="2620" y="620"/>
                    <a:pt x="2168" y="191"/>
                    <a:pt x="1620" y="1"/>
                  </a:cubicBezTo>
                  <a:cubicBezTo>
                    <a:pt x="1453" y="1"/>
                    <a:pt x="1024" y="1"/>
                    <a:pt x="524" y="191"/>
                  </a:cubicBezTo>
                  <a:lnTo>
                    <a:pt x="405" y="239"/>
                  </a:lnTo>
                  <a:cubicBezTo>
                    <a:pt x="0" y="691"/>
                    <a:pt x="548" y="596"/>
                    <a:pt x="620" y="620"/>
                  </a:cubicBezTo>
                  <a:cubicBezTo>
                    <a:pt x="1263" y="834"/>
                    <a:pt x="1596" y="1191"/>
                    <a:pt x="1596" y="119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4226266" y="2265159"/>
              <a:ext cx="92105" cy="50100"/>
            </a:xfrm>
            <a:custGeom>
              <a:avLst/>
              <a:gdLst/>
              <a:ahLst/>
              <a:cxnLst/>
              <a:rect l="l" t="t" r="r" b="b"/>
              <a:pathLst>
                <a:path w="2763" h="1501" extrusionOk="0">
                  <a:moveTo>
                    <a:pt x="2572" y="786"/>
                  </a:moveTo>
                  <a:cubicBezTo>
                    <a:pt x="2358" y="500"/>
                    <a:pt x="2048" y="286"/>
                    <a:pt x="1762" y="167"/>
                  </a:cubicBezTo>
                  <a:cubicBezTo>
                    <a:pt x="1262" y="0"/>
                    <a:pt x="619" y="119"/>
                    <a:pt x="0" y="738"/>
                  </a:cubicBezTo>
                  <a:lnTo>
                    <a:pt x="1143" y="1143"/>
                  </a:lnTo>
                  <a:cubicBezTo>
                    <a:pt x="1334" y="1310"/>
                    <a:pt x="1786" y="1501"/>
                    <a:pt x="2262" y="1453"/>
                  </a:cubicBezTo>
                  <a:cubicBezTo>
                    <a:pt x="2477" y="1501"/>
                    <a:pt x="2715" y="1381"/>
                    <a:pt x="2763" y="1191"/>
                  </a:cubicBezTo>
                  <a:cubicBezTo>
                    <a:pt x="2715" y="1024"/>
                    <a:pt x="2644" y="905"/>
                    <a:pt x="2572" y="78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4351672" y="2313624"/>
              <a:ext cx="71504" cy="39786"/>
            </a:xfrm>
            <a:custGeom>
              <a:avLst/>
              <a:gdLst/>
              <a:ahLst/>
              <a:cxnLst/>
              <a:rect l="l" t="t" r="r" b="b"/>
              <a:pathLst>
                <a:path w="2145" h="1192" extrusionOk="0">
                  <a:moveTo>
                    <a:pt x="1025" y="882"/>
                  </a:moveTo>
                  <a:cubicBezTo>
                    <a:pt x="1025" y="882"/>
                    <a:pt x="668" y="501"/>
                    <a:pt x="1" y="287"/>
                  </a:cubicBezTo>
                  <a:cubicBezTo>
                    <a:pt x="1" y="263"/>
                    <a:pt x="25" y="191"/>
                    <a:pt x="25" y="168"/>
                  </a:cubicBezTo>
                  <a:cubicBezTo>
                    <a:pt x="25" y="120"/>
                    <a:pt x="25" y="49"/>
                    <a:pt x="1" y="1"/>
                  </a:cubicBezTo>
                  <a:cubicBezTo>
                    <a:pt x="549" y="144"/>
                    <a:pt x="1025" y="406"/>
                    <a:pt x="1215" y="596"/>
                  </a:cubicBezTo>
                  <a:lnTo>
                    <a:pt x="2073" y="858"/>
                  </a:lnTo>
                  <a:cubicBezTo>
                    <a:pt x="2096" y="953"/>
                    <a:pt x="2096" y="1073"/>
                    <a:pt x="2144" y="1192"/>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4342172" y="2280246"/>
              <a:ext cx="82571" cy="27069"/>
            </a:xfrm>
            <a:custGeom>
              <a:avLst/>
              <a:gdLst/>
              <a:ahLst/>
              <a:cxnLst/>
              <a:rect l="l" t="t" r="r" b="b"/>
              <a:pathLst>
                <a:path w="2477" h="811" extrusionOk="0">
                  <a:moveTo>
                    <a:pt x="1357" y="668"/>
                  </a:moveTo>
                  <a:lnTo>
                    <a:pt x="2477" y="263"/>
                  </a:lnTo>
                  <a:cubicBezTo>
                    <a:pt x="2381" y="167"/>
                    <a:pt x="2310" y="72"/>
                    <a:pt x="2215" y="1"/>
                  </a:cubicBezTo>
                  <a:lnTo>
                    <a:pt x="1191" y="334"/>
                  </a:lnTo>
                  <a:cubicBezTo>
                    <a:pt x="1024" y="334"/>
                    <a:pt x="476" y="310"/>
                    <a:pt x="0" y="668"/>
                  </a:cubicBezTo>
                  <a:cubicBezTo>
                    <a:pt x="95" y="691"/>
                    <a:pt x="191" y="763"/>
                    <a:pt x="238" y="810"/>
                  </a:cubicBezTo>
                  <a:cubicBezTo>
                    <a:pt x="714" y="668"/>
                    <a:pt x="1167" y="668"/>
                    <a:pt x="1357" y="66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4312770" y="2233351"/>
              <a:ext cx="73070" cy="81908"/>
            </a:xfrm>
            <a:custGeom>
              <a:avLst/>
              <a:gdLst/>
              <a:ahLst/>
              <a:cxnLst/>
              <a:rect l="l" t="t" r="r" b="b"/>
              <a:pathLst>
                <a:path w="2192" h="2454" extrusionOk="0">
                  <a:moveTo>
                    <a:pt x="1596" y="1120"/>
                  </a:moveTo>
                  <a:lnTo>
                    <a:pt x="2192" y="144"/>
                  </a:lnTo>
                  <a:cubicBezTo>
                    <a:pt x="1311" y="1"/>
                    <a:pt x="739" y="263"/>
                    <a:pt x="382" y="787"/>
                  </a:cubicBezTo>
                  <a:cubicBezTo>
                    <a:pt x="191" y="1072"/>
                    <a:pt x="96" y="1358"/>
                    <a:pt x="1" y="1739"/>
                  </a:cubicBezTo>
                  <a:cubicBezTo>
                    <a:pt x="96" y="1858"/>
                    <a:pt x="25" y="2215"/>
                    <a:pt x="96" y="2334"/>
                  </a:cubicBezTo>
                  <a:cubicBezTo>
                    <a:pt x="168" y="2358"/>
                    <a:pt x="453" y="2406"/>
                    <a:pt x="501" y="2454"/>
                  </a:cubicBezTo>
                  <a:cubicBezTo>
                    <a:pt x="858" y="2096"/>
                    <a:pt x="930" y="1382"/>
                    <a:pt x="1596" y="112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4320737" y="2237323"/>
              <a:ext cx="65103" cy="71595"/>
            </a:xfrm>
            <a:custGeom>
              <a:avLst/>
              <a:gdLst/>
              <a:ahLst/>
              <a:cxnLst/>
              <a:rect l="l" t="t" r="r" b="b"/>
              <a:pathLst>
                <a:path w="1953" h="2145" extrusionOk="0">
                  <a:moveTo>
                    <a:pt x="357" y="2025"/>
                  </a:moveTo>
                  <a:cubicBezTo>
                    <a:pt x="572" y="1572"/>
                    <a:pt x="929" y="1191"/>
                    <a:pt x="1357" y="1025"/>
                  </a:cubicBezTo>
                  <a:lnTo>
                    <a:pt x="1953" y="48"/>
                  </a:lnTo>
                  <a:cubicBezTo>
                    <a:pt x="1762" y="25"/>
                    <a:pt x="1572" y="1"/>
                    <a:pt x="1405" y="1"/>
                  </a:cubicBezTo>
                  <a:lnTo>
                    <a:pt x="929" y="882"/>
                  </a:lnTo>
                  <a:cubicBezTo>
                    <a:pt x="262" y="1311"/>
                    <a:pt x="0" y="2025"/>
                    <a:pt x="0" y="2025"/>
                  </a:cubicBezTo>
                  <a:cubicBezTo>
                    <a:pt x="48" y="2049"/>
                    <a:pt x="119" y="2073"/>
                    <a:pt x="167" y="2144"/>
                  </a:cubicBezTo>
                  <a:cubicBezTo>
                    <a:pt x="214" y="2073"/>
                    <a:pt x="262" y="2025"/>
                    <a:pt x="357" y="202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4320737" y="2302509"/>
              <a:ext cx="32568" cy="32610"/>
            </a:xfrm>
            <a:custGeom>
              <a:avLst/>
              <a:gdLst/>
              <a:ahLst/>
              <a:cxnLst/>
              <a:rect l="l" t="t" r="r" b="b"/>
              <a:pathLst>
                <a:path w="977" h="977" extrusionOk="0">
                  <a:moveTo>
                    <a:pt x="976" y="501"/>
                  </a:moveTo>
                  <a:cubicBezTo>
                    <a:pt x="976" y="382"/>
                    <a:pt x="953" y="310"/>
                    <a:pt x="881" y="215"/>
                  </a:cubicBezTo>
                  <a:cubicBezTo>
                    <a:pt x="810" y="96"/>
                    <a:pt x="643" y="1"/>
                    <a:pt x="500" y="1"/>
                  </a:cubicBezTo>
                  <a:cubicBezTo>
                    <a:pt x="476" y="1"/>
                    <a:pt x="405" y="1"/>
                    <a:pt x="381" y="24"/>
                  </a:cubicBezTo>
                  <a:cubicBezTo>
                    <a:pt x="286" y="72"/>
                    <a:pt x="238" y="96"/>
                    <a:pt x="167" y="143"/>
                  </a:cubicBezTo>
                  <a:cubicBezTo>
                    <a:pt x="0" y="358"/>
                    <a:pt x="0" y="691"/>
                    <a:pt x="167" y="858"/>
                  </a:cubicBezTo>
                  <a:cubicBezTo>
                    <a:pt x="262" y="953"/>
                    <a:pt x="381" y="977"/>
                    <a:pt x="500" y="977"/>
                  </a:cubicBezTo>
                  <a:cubicBezTo>
                    <a:pt x="738" y="977"/>
                    <a:pt x="929" y="834"/>
                    <a:pt x="976" y="62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4298503" y="2303310"/>
              <a:ext cx="33368" cy="34212"/>
            </a:xfrm>
            <a:custGeom>
              <a:avLst/>
              <a:gdLst/>
              <a:ahLst/>
              <a:cxnLst/>
              <a:rect l="l" t="t" r="r" b="b"/>
              <a:pathLst>
                <a:path w="1001" h="1025" extrusionOk="0">
                  <a:moveTo>
                    <a:pt x="834" y="834"/>
                  </a:moveTo>
                  <a:cubicBezTo>
                    <a:pt x="929" y="762"/>
                    <a:pt x="1000" y="643"/>
                    <a:pt x="1000" y="477"/>
                  </a:cubicBezTo>
                  <a:cubicBezTo>
                    <a:pt x="1000" y="238"/>
                    <a:pt x="834" y="72"/>
                    <a:pt x="596" y="0"/>
                  </a:cubicBezTo>
                  <a:lnTo>
                    <a:pt x="477" y="0"/>
                  </a:lnTo>
                  <a:cubicBezTo>
                    <a:pt x="334" y="0"/>
                    <a:pt x="191" y="96"/>
                    <a:pt x="95" y="215"/>
                  </a:cubicBezTo>
                  <a:cubicBezTo>
                    <a:pt x="48" y="310"/>
                    <a:pt x="0" y="405"/>
                    <a:pt x="0" y="524"/>
                  </a:cubicBezTo>
                  <a:cubicBezTo>
                    <a:pt x="0" y="548"/>
                    <a:pt x="0" y="596"/>
                    <a:pt x="48" y="643"/>
                  </a:cubicBezTo>
                  <a:cubicBezTo>
                    <a:pt x="72" y="810"/>
                    <a:pt x="215" y="929"/>
                    <a:pt x="357" y="1001"/>
                  </a:cubicBezTo>
                  <a:cubicBezTo>
                    <a:pt x="429" y="1001"/>
                    <a:pt x="453" y="1024"/>
                    <a:pt x="524" y="1024"/>
                  </a:cubicBezTo>
                  <a:cubicBezTo>
                    <a:pt x="643" y="1001"/>
                    <a:pt x="762" y="929"/>
                    <a:pt x="834" y="8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4309604" y="2299338"/>
              <a:ext cx="28601" cy="35781"/>
            </a:xfrm>
            <a:custGeom>
              <a:avLst/>
              <a:gdLst/>
              <a:ahLst/>
              <a:cxnLst/>
              <a:rect l="l" t="t" r="r" b="b"/>
              <a:pathLst>
                <a:path w="858" h="1072" extrusionOk="0">
                  <a:moveTo>
                    <a:pt x="24" y="119"/>
                  </a:moveTo>
                  <a:lnTo>
                    <a:pt x="1" y="119"/>
                  </a:lnTo>
                  <a:cubicBezTo>
                    <a:pt x="96" y="167"/>
                    <a:pt x="191" y="191"/>
                    <a:pt x="239" y="238"/>
                  </a:cubicBezTo>
                  <a:cubicBezTo>
                    <a:pt x="334" y="334"/>
                    <a:pt x="382" y="453"/>
                    <a:pt x="382" y="596"/>
                  </a:cubicBezTo>
                  <a:cubicBezTo>
                    <a:pt x="382" y="691"/>
                    <a:pt x="358" y="762"/>
                    <a:pt x="334" y="810"/>
                  </a:cubicBezTo>
                  <a:cubicBezTo>
                    <a:pt x="286" y="881"/>
                    <a:pt x="263" y="929"/>
                    <a:pt x="215" y="953"/>
                  </a:cubicBezTo>
                  <a:cubicBezTo>
                    <a:pt x="144" y="1024"/>
                    <a:pt x="96" y="1048"/>
                    <a:pt x="24" y="1048"/>
                  </a:cubicBezTo>
                  <a:cubicBezTo>
                    <a:pt x="72" y="1048"/>
                    <a:pt x="120" y="1072"/>
                    <a:pt x="144" y="1072"/>
                  </a:cubicBezTo>
                  <a:cubicBezTo>
                    <a:pt x="263" y="1072"/>
                    <a:pt x="382" y="1024"/>
                    <a:pt x="477" y="953"/>
                  </a:cubicBezTo>
                  <a:cubicBezTo>
                    <a:pt x="858" y="643"/>
                    <a:pt x="548" y="0"/>
                    <a:pt x="24" y="11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4332638" y="2303310"/>
              <a:ext cx="23835" cy="33411"/>
            </a:xfrm>
            <a:custGeom>
              <a:avLst/>
              <a:gdLst/>
              <a:ahLst/>
              <a:cxnLst/>
              <a:rect l="l" t="t" r="r" b="b"/>
              <a:pathLst>
                <a:path w="715" h="1001" extrusionOk="0">
                  <a:moveTo>
                    <a:pt x="143" y="0"/>
                  </a:moveTo>
                  <a:cubicBezTo>
                    <a:pt x="96" y="0"/>
                    <a:pt x="48" y="0"/>
                    <a:pt x="0" y="48"/>
                  </a:cubicBezTo>
                  <a:lnTo>
                    <a:pt x="24" y="48"/>
                  </a:lnTo>
                  <a:cubicBezTo>
                    <a:pt x="500" y="191"/>
                    <a:pt x="500" y="834"/>
                    <a:pt x="24" y="1001"/>
                  </a:cubicBezTo>
                  <a:lnTo>
                    <a:pt x="143" y="1001"/>
                  </a:lnTo>
                  <a:cubicBezTo>
                    <a:pt x="357" y="1001"/>
                    <a:pt x="572" y="834"/>
                    <a:pt x="596" y="643"/>
                  </a:cubicBezTo>
                  <a:cubicBezTo>
                    <a:pt x="715" y="310"/>
                    <a:pt x="477" y="0"/>
                    <a:pt x="143"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4226266" y="2265159"/>
              <a:ext cx="92105" cy="39753"/>
            </a:xfrm>
            <a:custGeom>
              <a:avLst/>
              <a:gdLst/>
              <a:ahLst/>
              <a:cxnLst/>
              <a:rect l="l" t="t" r="r" b="b"/>
              <a:pathLst>
                <a:path w="2763" h="1191" extrusionOk="0">
                  <a:moveTo>
                    <a:pt x="2524" y="1191"/>
                  </a:moveTo>
                  <a:lnTo>
                    <a:pt x="2524" y="1191"/>
                  </a:lnTo>
                  <a:close/>
                  <a:moveTo>
                    <a:pt x="1762" y="167"/>
                  </a:moveTo>
                  <a:cubicBezTo>
                    <a:pt x="1262" y="0"/>
                    <a:pt x="619" y="119"/>
                    <a:pt x="0" y="738"/>
                  </a:cubicBezTo>
                  <a:lnTo>
                    <a:pt x="310" y="858"/>
                  </a:lnTo>
                  <a:cubicBezTo>
                    <a:pt x="810" y="500"/>
                    <a:pt x="1286" y="429"/>
                    <a:pt x="1691" y="596"/>
                  </a:cubicBezTo>
                  <a:cubicBezTo>
                    <a:pt x="2024" y="715"/>
                    <a:pt x="2286" y="905"/>
                    <a:pt x="2501" y="1191"/>
                  </a:cubicBezTo>
                  <a:cubicBezTo>
                    <a:pt x="2501" y="1191"/>
                    <a:pt x="2524" y="1191"/>
                    <a:pt x="2524" y="1143"/>
                  </a:cubicBezTo>
                  <a:lnTo>
                    <a:pt x="2524" y="1143"/>
                  </a:lnTo>
                  <a:lnTo>
                    <a:pt x="2524" y="1191"/>
                  </a:lnTo>
                  <a:lnTo>
                    <a:pt x="2524" y="1191"/>
                  </a:lnTo>
                  <a:lnTo>
                    <a:pt x="2524" y="1191"/>
                  </a:lnTo>
                  <a:cubicBezTo>
                    <a:pt x="2620" y="1143"/>
                    <a:pt x="2715" y="1143"/>
                    <a:pt x="2763" y="1191"/>
                  </a:cubicBezTo>
                  <a:cubicBezTo>
                    <a:pt x="2715" y="1072"/>
                    <a:pt x="2644" y="953"/>
                    <a:pt x="2572" y="834"/>
                  </a:cubicBezTo>
                  <a:cubicBezTo>
                    <a:pt x="2358" y="500"/>
                    <a:pt x="2096" y="286"/>
                    <a:pt x="1762" y="1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4228633" y="2302509"/>
              <a:ext cx="73070" cy="50901"/>
            </a:xfrm>
            <a:custGeom>
              <a:avLst/>
              <a:gdLst/>
              <a:ahLst/>
              <a:cxnLst/>
              <a:rect l="l" t="t" r="r" b="b"/>
              <a:pathLst>
                <a:path w="2192" h="1525" extrusionOk="0">
                  <a:moveTo>
                    <a:pt x="1072" y="1"/>
                  </a:moveTo>
                  <a:cubicBezTo>
                    <a:pt x="524" y="191"/>
                    <a:pt x="120" y="620"/>
                    <a:pt x="1" y="1525"/>
                  </a:cubicBezTo>
                  <a:lnTo>
                    <a:pt x="286" y="1429"/>
                  </a:lnTo>
                  <a:cubicBezTo>
                    <a:pt x="477" y="786"/>
                    <a:pt x="834" y="405"/>
                    <a:pt x="1263" y="286"/>
                  </a:cubicBezTo>
                  <a:cubicBezTo>
                    <a:pt x="1429" y="286"/>
                    <a:pt x="1715" y="286"/>
                    <a:pt x="2096" y="382"/>
                  </a:cubicBezTo>
                  <a:cubicBezTo>
                    <a:pt x="2144" y="334"/>
                    <a:pt x="2168" y="239"/>
                    <a:pt x="2191" y="191"/>
                  </a:cubicBezTo>
                  <a:cubicBezTo>
                    <a:pt x="1691" y="1"/>
                    <a:pt x="1239" y="1"/>
                    <a:pt x="1072"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4093693" y="2286621"/>
              <a:ext cx="18268" cy="11148"/>
            </a:xfrm>
            <a:custGeom>
              <a:avLst/>
              <a:gdLst/>
              <a:ahLst/>
              <a:cxnLst/>
              <a:rect l="l" t="t" r="r" b="b"/>
              <a:pathLst>
                <a:path w="548" h="334" extrusionOk="0">
                  <a:moveTo>
                    <a:pt x="191" y="0"/>
                  </a:moveTo>
                  <a:cubicBezTo>
                    <a:pt x="119" y="0"/>
                    <a:pt x="48" y="72"/>
                    <a:pt x="24" y="143"/>
                  </a:cubicBezTo>
                  <a:cubicBezTo>
                    <a:pt x="0" y="238"/>
                    <a:pt x="72" y="334"/>
                    <a:pt x="167" y="334"/>
                  </a:cubicBezTo>
                  <a:lnTo>
                    <a:pt x="381" y="334"/>
                  </a:lnTo>
                  <a:cubicBezTo>
                    <a:pt x="476" y="334"/>
                    <a:pt x="524" y="262"/>
                    <a:pt x="548" y="191"/>
                  </a:cubicBezTo>
                  <a:cubicBezTo>
                    <a:pt x="548" y="95"/>
                    <a:pt x="500" y="0"/>
                    <a:pt x="40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4107960" y="2250440"/>
              <a:ext cx="16701" cy="16322"/>
            </a:xfrm>
            <a:custGeom>
              <a:avLst/>
              <a:gdLst/>
              <a:ahLst/>
              <a:cxnLst/>
              <a:rect l="l" t="t" r="r" b="b"/>
              <a:pathLst>
                <a:path w="501" h="489" extrusionOk="0">
                  <a:moveTo>
                    <a:pt x="182" y="1"/>
                  </a:moveTo>
                  <a:cubicBezTo>
                    <a:pt x="138" y="1"/>
                    <a:pt x="96" y="13"/>
                    <a:pt x="72" y="36"/>
                  </a:cubicBezTo>
                  <a:cubicBezTo>
                    <a:pt x="1" y="108"/>
                    <a:pt x="1" y="227"/>
                    <a:pt x="72" y="275"/>
                  </a:cubicBezTo>
                  <a:lnTo>
                    <a:pt x="215" y="441"/>
                  </a:lnTo>
                  <a:cubicBezTo>
                    <a:pt x="239" y="465"/>
                    <a:pt x="287" y="489"/>
                    <a:pt x="334" y="489"/>
                  </a:cubicBezTo>
                  <a:cubicBezTo>
                    <a:pt x="358" y="489"/>
                    <a:pt x="429" y="465"/>
                    <a:pt x="453" y="441"/>
                  </a:cubicBezTo>
                  <a:cubicBezTo>
                    <a:pt x="501" y="370"/>
                    <a:pt x="501" y="251"/>
                    <a:pt x="453" y="203"/>
                  </a:cubicBezTo>
                  <a:lnTo>
                    <a:pt x="310" y="36"/>
                  </a:lnTo>
                  <a:cubicBezTo>
                    <a:pt x="275" y="13"/>
                    <a:pt x="227" y="1"/>
                    <a:pt x="18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4145295" y="2235754"/>
              <a:ext cx="10334" cy="17623"/>
            </a:xfrm>
            <a:custGeom>
              <a:avLst/>
              <a:gdLst/>
              <a:ahLst/>
              <a:cxnLst/>
              <a:rect l="l" t="t" r="r" b="b"/>
              <a:pathLst>
                <a:path w="310" h="528" extrusionOk="0">
                  <a:moveTo>
                    <a:pt x="167" y="0"/>
                  </a:moveTo>
                  <a:cubicBezTo>
                    <a:pt x="71" y="0"/>
                    <a:pt x="0" y="72"/>
                    <a:pt x="0" y="167"/>
                  </a:cubicBezTo>
                  <a:lnTo>
                    <a:pt x="0" y="357"/>
                  </a:lnTo>
                  <a:cubicBezTo>
                    <a:pt x="0" y="443"/>
                    <a:pt x="57" y="528"/>
                    <a:pt x="137" y="528"/>
                  </a:cubicBezTo>
                  <a:cubicBezTo>
                    <a:pt x="147" y="528"/>
                    <a:pt x="157" y="527"/>
                    <a:pt x="167" y="524"/>
                  </a:cubicBezTo>
                  <a:cubicBezTo>
                    <a:pt x="177" y="527"/>
                    <a:pt x="187" y="528"/>
                    <a:pt x="196" y="528"/>
                  </a:cubicBezTo>
                  <a:cubicBezTo>
                    <a:pt x="272" y="528"/>
                    <a:pt x="310" y="447"/>
                    <a:pt x="310" y="405"/>
                  </a:cubicBezTo>
                  <a:lnTo>
                    <a:pt x="310" y="191"/>
                  </a:lnTo>
                  <a:cubicBezTo>
                    <a:pt x="310" y="95"/>
                    <a:pt x="262" y="48"/>
                    <a:pt x="1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4188931" y="2286621"/>
              <a:ext cx="17501" cy="11148"/>
            </a:xfrm>
            <a:custGeom>
              <a:avLst/>
              <a:gdLst/>
              <a:ahLst/>
              <a:cxnLst/>
              <a:rect l="l" t="t" r="r" b="b"/>
              <a:pathLst>
                <a:path w="525" h="334" extrusionOk="0">
                  <a:moveTo>
                    <a:pt x="168" y="0"/>
                  </a:moveTo>
                  <a:cubicBezTo>
                    <a:pt x="72" y="0"/>
                    <a:pt x="1" y="95"/>
                    <a:pt x="25" y="191"/>
                  </a:cubicBezTo>
                  <a:cubicBezTo>
                    <a:pt x="1" y="262"/>
                    <a:pt x="72" y="334"/>
                    <a:pt x="144" y="334"/>
                  </a:cubicBezTo>
                  <a:lnTo>
                    <a:pt x="358" y="334"/>
                  </a:lnTo>
                  <a:cubicBezTo>
                    <a:pt x="429" y="334"/>
                    <a:pt x="501" y="262"/>
                    <a:pt x="525" y="191"/>
                  </a:cubicBezTo>
                  <a:cubicBezTo>
                    <a:pt x="525" y="95"/>
                    <a:pt x="477" y="0"/>
                    <a:pt x="38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4174663" y="2250440"/>
              <a:ext cx="16701" cy="16322"/>
            </a:xfrm>
            <a:custGeom>
              <a:avLst/>
              <a:gdLst/>
              <a:ahLst/>
              <a:cxnLst/>
              <a:rect l="l" t="t" r="r" b="b"/>
              <a:pathLst>
                <a:path w="501" h="489" extrusionOk="0">
                  <a:moveTo>
                    <a:pt x="325" y="1"/>
                  </a:moveTo>
                  <a:cubicBezTo>
                    <a:pt x="280" y="1"/>
                    <a:pt x="238" y="13"/>
                    <a:pt x="214" y="36"/>
                  </a:cubicBezTo>
                  <a:lnTo>
                    <a:pt x="72" y="203"/>
                  </a:lnTo>
                  <a:cubicBezTo>
                    <a:pt x="0" y="251"/>
                    <a:pt x="0" y="370"/>
                    <a:pt x="72" y="441"/>
                  </a:cubicBezTo>
                  <a:cubicBezTo>
                    <a:pt x="95" y="489"/>
                    <a:pt x="143" y="489"/>
                    <a:pt x="191" y="489"/>
                  </a:cubicBezTo>
                  <a:cubicBezTo>
                    <a:pt x="214" y="489"/>
                    <a:pt x="262" y="465"/>
                    <a:pt x="310" y="441"/>
                  </a:cubicBezTo>
                  <a:lnTo>
                    <a:pt x="453" y="275"/>
                  </a:lnTo>
                  <a:cubicBezTo>
                    <a:pt x="500" y="227"/>
                    <a:pt x="500" y="108"/>
                    <a:pt x="453" y="36"/>
                  </a:cubicBezTo>
                  <a:cubicBezTo>
                    <a:pt x="417" y="13"/>
                    <a:pt x="369" y="1"/>
                    <a:pt x="32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4098426" y="2341060"/>
              <a:ext cx="96905" cy="20294"/>
            </a:xfrm>
            <a:custGeom>
              <a:avLst/>
              <a:gdLst/>
              <a:ahLst/>
              <a:cxnLst/>
              <a:rect l="l" t="t" r="r" b="b"/>
              <a:pathLst>
                <a:path w="2907" h="608" extrusionOk="0">
                  <a:moveTo>
                    <a:pt x="2378" y="1"/>
                  </a:moveTo>
                  <a:cubicBezTo>
                    <a:pt x="2265" y="1"/>
                    <a:pt x="2143" y="32"/>
                    <a:pt x="2025" y="108"/>
                  </a:cubicBezTo>
                  <a:cubicBezTo>
                    <a:pt x="1890" y="189"/>
                    <a:pt x="1809" y="232"/>
                    <a:pt x="1728" y="232"/>
                  </a:cubicBezTo>
                  <a:cubicBezTo>
                    <a:pt x="1668" y="232"/>
                    <a:pt x="1607" y="207"/>
                    <a:pt x="1525" y="155"/>
                  </a:cubicBezTo>
                  <a:cubicBezTo>
                    <a:pt x="1370" y="44"/>
                    <a:pt x="1230" y="6"/>
                    <a:pt x="1106" y="6"/>
                  </a:cubicBezTo>
                  <a:cubicBezTo>
                    <a:pt x="963" y="6"/>
                    <a:pt x="841" y="57"/>
                    <a:pt x="739" y="108"/>
                  </a:cubicBezTo>
                  <a:cubicBezTo>
                    <a:pt x="715" y="131"/>
                    <a:pt x="692" y="131"/>
                    <a:pt x="644" y="155"/>
                  </a:cubicBezTo>
                  <a:cubicBezTo>
                    <a:pt x="596" y="227"/>
                    <a:pt x="525" y="251"/>
                    <a:pt x="477" y="251"/>
                  </a:cubicBezTo>
                  <a:cubicBezTo>
                    <a:pt x="477" y="251"/>
                    <a:pt x="406" y="251"/>
                    <a:pt x="287" y="179"/>
                  </a:cubicBezTo>
                  <a:cubicBezTo>
                    <a:pt x="255" y="163"/>
                    <a:pt x="226" y="155"/>
                    <a:pt x="199" y="155"/>
                  </a:cubicBezTo>
                  <a:cubicBezTo>
                    <a:pt x="144" y="155"/>
                    <a:pt x="96" y="187"/>
                    <a:pt x="49" y="251"/>
                  </a:cubicBezTo>
                  <a:cubicBezTo>
                    <a:pt x="1" y="346"/>
                    <a:pt x="25" y="417"/>
                    <a:pt x="120" y="489"/>
                  </a:cubicBezTo>
                  <a:cubicBezTo>
                    <a:pt x="287" y="560"/>
                    <a:pt x="382" y="608"/>
                    <a:pt x="501" y="608"/>
                  </a:cubicBezTo>
                  <a:cubicBezTo>
                    <a:pt x="644" y="608"/>
                    <a:pt x="739" y="536"/>
                    <a:pt x="858" y="465"/>
                  </a:cubicBezTo>
                  <a:cubicBezTo>
                    <a:pt x="882" y="417"/>
                    <a:pt x="930" y="417"/>
                    <a:pt x="954" y="393"/>
                  </a:cubicBezTo>
                  <a:cubicBezTo>
                    <a:pt x="998" y="371"/>
                    <a:pt x="1049" y="349"/>
                    <a:pt x="1109" y="349"/>
                  </a:cubicBezTo>
                  <a:cubicBezTo>
                    <a:pt x="1177" y="349"/>
                    <a:pt x="1258" y="377"/>
                    <a:pt x="1358" y="465"/>
                  </a:cubicBezTo>
                  <a:cubicBezTo>
                    <a:pt x="1489" y="552"/>
                    <a:pt x="1609" y="585"/>
                    <a:pt x="1719" y="585"/>
                  </a:cubicBezTo>
                  <a:cubicBezTo>
                    <a:pt x="1911" y="585"/>
                    <a:pt x="2071" y="484"/>
                    <a:pt x="2192" y="393"/>
                  </a:cubicBezTo>
                  <a:cubicBezTo>
                    <a:pt x="2253" y="355"/>
                    <a:pt x="2313" y="341"/>
                    <a:pt x="2366" y="341"/>
                  </a:cubicBezTo>
                  <a:cubicBezTo>
                    <a:pt x="2478" y="341"/>
                    <a:pt x="2565" y="401"/>
                    <a:pt x="2597" y="417"/>
                  </a:cubicBezTo>
                  <a:cubicBezTo>
                    <a:pt x="2628" y="463"/>
                    <a:pt x="2678" y="490"/>
                    <a:pt x="2736" y="490"/>
                  </a:cubicBezTo>
                  <a:cubicBezTo>
                    <a:pt x="2767" y="490"/>
                    <a:pt x="2801" y="482"/>
                    <a:pt x="2835" y="465"/>
                  </a:cubicBezTo>
                  <a:cubicBezTo>
                    <a:pt x="2883" y="393"/>
                    <a:pt x="2906" y="298"/>
                    <a:pt x="2859" y="227"/>
                  </a:cubicBezTo>
                  <a:cubicBezTo>
                    <a:pt x="2766" y="104"/>
                    <a:pt x="2585" y="1"/>
                    <a:pt x="237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4152429" y="2375772"/>
              <a:ext cx="97672" cy="20561"/>
            </a:xfrm>
            <a:custGeom>
              <a:avLst/>
              <a:gdLst/>
              <a:ahLst/>
              <a:cxnLst/>
              <a:rect l="l" t="t" r="r" b="b"/>
              <a:pathLst>
                <a:path w="2930" h="616" extrusionOk="0">
                  <a:moveTo>
                    <a:pt x="2370" y="1"/>
                  </a:moveTo>
                  <a:cubicBezTo>
                    <a:pt x="2264" y="1"/>
                    <a:pt x="2153" y="27"/>
                    <a:pt x="2048" y="92"/>
                  </a:cubicBezTo>
                  <a:cubicBezTo>
                    <a:pt x="1909" y="189"/>
                    <a:pt x="1827" y="238"/>
                    <a:pt x="1740" y="238"/>
                  </a:cubicBezTo>
                  <a:cubicBezTo>
                    <a:pt x="1678" y="238"/>
                    <a:pt x="1614" y="213"/>
                    <a:pt x="1524" y="163"/>
                  </a:cubicBezTo>
                  <a:cubicBezTo>
                    <a:pt x="1376" y="49"/>
                    <a:pt x="1232" y="11"/>
                    <a:pt x="1105" y="11"/>
                  </a:cubicBezTo>
                  <a:cubicBezTo>
                    <a:pt x="967" y="11"/>
                    <a:pt x="849" y="55"/>
                    <a:pt x="762" y="92"/>
                  </a:cubicBezTo>
                  <a:cubicBezTo>
                    <a:pt x="739" y="139"/>
                    <a:pt x="691" y="139"/>
                    <a:pt x="667" y="163"/>
                  </a:cubicBezTo>
                  <a:cubicBezTo>
                    <a:pt x="620" y="211"/>
                    <a:pt x="548" y="258"/>
                    <a:pt x="500" y="258"/>
                  </a:cubicBezTo>
                  <a:cubicBezTo>
                    <a:pt x="500" y="258"/>
                    <a:pt x="429" y="258"/>
                    <a:pt x="310" y="187"/>
                  </a:cubicBezTo>
                  <a:cubicBezTo>
                    <a:pt x="278" y="171"/>
                    <a:pt x="246" y="163"/>
                    <a:pt x="216" y="163"/>
                  </a:cubicBezTo>
                  <a:cubicBezTo>
                    <a:pt x="156" y="163"/>
                    <a:pt x="104" y="195"/>
                    <a:pt x="72" y="258"/>
                  </a:cubicBezTo>
                  <a:cubicBezTo>
                    <a:pt x="0" y="330"/>
                    <a:pt x="48" y="425"/>
                    <a:pt x="119" y="497"/>
                  </a:cubicBezTo>
                  <a:cubicBezTo>
                    <a:pt x="286" y="568"/>
                    <a:pt x="358" y="616"/>
                    <a:pt x="477" y="616"/>
                  </a:cubicBezTo>
                  <a:cubicBezTo>
                    <a:pt x="667" y="616"/>
                    <a:pt x="762" y="544"/>
                    <a:pt x="881" y="449"/>
                  </a:cubicBezTo>
                  <a:cubicBezTo>
                    <a:pt x="905" y="425"/>
                    <a:pt x="929" y="425"/>
                    <a:pt x="977" y="401"/>
                  </a:cubicBezTo>
                  <a:cubicBezTo>
                    <a:pt x="1010" y="368"/>
                    <a:pt x="1055" y="344"/>
                    <a:pt x="1115" y="344"/>
                  </a:cubicBezTo>
                  <a:cubicBezTo>
                    <a:pt x="1182" y="344"/>
                    <a:pt x="1268" y="373"/>
                    <a:pt x="1382" y="449"/>
                  </a:cubicBezTo>
                  <a:cubicBezTo>
                    <a:pt x="1520" y="541"/>
                    <a:pt x="1644" y="576"/>
                    <a:pt x="1757" y="576"/>
                  </a:cubicBezTo>
                  <a:cubicBezTo>
                    <a:pt x="1935" y="576"/>
                    <a:pt x="2084" y="489"/>
                    <a:pt x="2215" y="401"/>
                  </a:cubicBezTo>
                  <a:cubicBezTo>
                    <a:pt x="2277" y="363"/>
                    <a:pt x="2336" y="349"/>
                    <a:pt x="2388" y="349"/>
                  </a:cubicBezTo>
                  <a:cubicBezTo>
                    <a:pt x="2498" y="349"/>
                    <a:pt x="2580" y="409"/>
                    <a:pt x="2596" y="425"/>
                  </a:cubicBezTo>
                  <a:cubicBezTo>
                    <a:pt x="2638" y="467"/>
                    <a:pt x="2687" y="492"/>
                    <a:pt x="2735" y="492"/>
                  </a:cubicBezTo>
                  <a:cubicBezTo>
                    <a:pt x="2770" y="492"/>
                    <a:pt x="2804" y="479"/>
                    <a:pt x="2834" y="449"/>
                  </a:cubicBezTo>
                  <a:cubicBezTo>
                    <a:pt x="2906" y="401"/>
                    <a:pt x="2930" y="306"/>
                    <a:pt x="2882" y="211"/>
                  </a:cubicBezTo>
                  <a:cubicBezTo>
                    <a:pt x="2772" y="101"/>
                    <a:pt x="2578" y="1"/>
                    <a:pt x="237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4142095" y="2455411"/>
              <a:ext cx="12434" cy="10781"/>
            </a:xfrm>
            <a:custGeom>
              <a:avLst/>
              <a:gdLst/>
              <a:ahLst/>
              <a:cxnLst/>
              <a:rect l="l" t="t" r="r" b="b"/>
              <a:pathLst>
                <a:path w="373" h="323" extrusionOk="0">
                  <a:moveTo>
                    <a:pt x="164" y="1"/>
                  </a:moveTo>
                  <a:cubicBezTo>
                    <a:pt x="74" y="1"/>
                    <a:pt x="1" y="65"/>
                    <a:pt x="1" y="159"/>
                  </a:cubicBezTo>
                  <a:cubicBezTo>
                    <a:pt x="1" y="206"/>
                    <a:pt x="25" y="278"/>
                    <a:pt x="96" y="301"/>
                  </a:cubicBezTo>
                  <a:cubicBezTo>
                    <a:pt x="125" y="316"/>
                    <a:pt x="154" y="323"/>
                    <a:pt x="181" y="323"/>
                  </a:cubicBezTo>
                  <a:cubicBezTo>
                    <a:pt x="289" y="323"/>
                    <a:pt x="372" y="220"/>
                    <a:pt x="334" y="87"/>
                  </a:cubicBezTo>
                  <a:lnTo>
                    <a:pt x="239" y="16"/>
                  </a:lnTo>
                  <a:cubicBezTo>
                    <a:pt x="213" y="6"/>
                    <a:pt x="188" y="1"/>
                    <a:pt x="16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4244500" y="2443963"/>
              <a:ext cx="12267" cy="11115"/>
            </a:xfrm>
            <a:custGeom>
              <a:avLst/>
              <a:gdLst/>
              <a:ahLst/>
              <a:cxnLst/>
              <a:rect l="l" t="t" r="r" b="b"/>
              <a:pathLst>
                <a:path w="368" h="333" extrusionOk="0">
                  <a:moveTo>
                    <a:pt x="136" y="1"/>
                  </a:moveTo>
                  <a:cubicBezTo>
                    <a:pt x="42" y="1"/>
                    <a:pt x="1" y="78"/>
                    <a:pt x="1" y="168"/>
                  </a:cubicBezTo>
                  <a:cubicBezTo>
                    <a:pt x="1" y="216"/>
                    <a:pt x="25" y="287"/>
                    <a:pt x="72" y="311"/>
                  </a:cubicBezTo>
                  <a:cubicBezTo>
                    <a:pt x="107" y="326"/>
                    <a:pt x="140" y="332"/>
                    <a:pt x="171" y="332"/>
                  </a:cubicBezTo>
                  <a:cubicBezTo>
                    <a:pt x="289" y="332"/>
                    <a:pt x="367" y="234"/>
                    <a:pt x="310" y="121"/>
                  </a:cubicBezTo>
                  <a:lnTo>
                    <a:pt x="239" y="25"/>
                  </a:lnTo>
                  <a:cubicBezTo>
                    <a:pt x="199" y="8"/>
                    <a:pt x="165" y="1"/>
                    <a:pt x="13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4315971" y="2461853"/>
              <a:ext cx="12367" cy="11148"/>
            </a:xfrm>
            <a:custGeom>
              <a:avLst/>
              <a:gdLst/>
              <a:ahLst/>
              <a:cxnLst/>
              <a:rect l="l" t="t" r="r" b="b"/>
              <a:pathLst>
                <a:path w="371" h="334" extrusionOk="0">
                  <a:moveTo>
                    <a:pt x="175" y="1"/>
                  </a:moveTo>
                  <a:cubicBezTo>
                    <a:pt x="80" y="1"/>
                    <a:pt x="0" y="82"/>
                    <a:pt x="0" y="180"/>
                  </a:cubicBezTo>
                  <a:cubicBezTo>
                    <a:pt x="0" y="228"/>
                    <a:pt x="24" y="275"/>
                    <a:pt x="72" y="323"/>
                  </a:cubicBezTo>
                  <a:cubicBezTo>
                    <a:pt x="97" y="330"/>
                    <a:pt x="122" y="333"/>
                    <a:pt x="146" y="333"/>
                  </a:cubicBezTo>
                  <a:cubicBezTo>
                    <a:pt x="277" y="333"/>
                    <a:pt x="370" y="230"/>
                    <a:pt x="310" y="108"/>
                  </a:cubicBezTo>
                  <a:lnTo>
                    <a:pt x="238" y="13"/>
                  </a:lnTo>
                  <a:cubicBezTo>
                    <a:pt x="217" y="5"/>
                    <a:pt x="195" y="1"/>
                    <a:pt x="17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4413609" y="2425605"/>
              <a:ext cx="13167" cy="10814"/>
            </a:xfrm>
            <a:custGeom>
              <a:avLst/>
              <a:gdLst/>
              <a:ahLst/>
              <a:cxnLst/>
              <a:rect l="l" t="t" r="r" b="b"/>
              <a:pathLst>
                <a:path w="395" h="324" extrusionOk="0">
                  <a:moveTo>
                    <a:pt x="194" y="0"/>
                  </a:moveTo>
                  <a:cubicBezTo>
                    <a:pt x="76" y="0"/>
                    <a:pt x="0" y="83"/>
                    <a:pt x="0" y="147"/>
                  </a:cubicBezTo>
                  <a:cubicBezTo>
                    <a:pt x="0" y="218"/>
                    <a:pt x="48" y="266"/>
                    <a:pt x="96" y="313"/>
                  </a:cubicBezTo>
                  <a:cubicBezTo>
                    <a:pt x="117" y="321"/>
                    <a:pt x="140" y="324"/>
                    <a:pt x="162" y="324"/>
                  </a:cubicBezTo>
                  <a:cubicBezTo>
                    <a:pt x="284" y="324"/>
                    <a:pt x="394" y="220"/>
                    <a:pt x="334" y="99"/>
                  </a:cubicBezTo>
                  <a:lnTo>
                    <a:pt x="238" y="4"/>
                  </a:lnTo>
                  <a:cubicBezTo>
                    <a:pt x="223" y="1"/>
                    <a:pt x="208" y="0"/>
                    <a:pt x="19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4080992" y="2495664"/>
              <a:ext cx="369952" cy="10347"/>
            </a:xfrm>
            <a:custGeom>
              <a:avLst/>
              <a:gdLst/>
              <a:ahLst/>
              <a:cxnLst/>
              <a:rect l="l" t="t" r="r" b="b"/>
              <a:pathLst>
                <a:path w="11098" h="310" extrusionOk="0">
                  <a:moveTo>
                    <a:pt x="191" y="0"/>
                  </a:moveTo>
                  <a:cubicBezTo>
                    <a:pt x="95" y="0"/>
                    <a:pt x="48" y="48"/>
                    <a:pt x="0" y="143"/>
                  </a:cubicBezTo>
                  <a:cubicBezTo>
                    <a:pt x="0" y="239"/>
                    <a:pt x="72" y="310"/>
                    <a:pt x="167" y="310"/>
                  </a:cubicBezTo>
                  <a:lnTo>
                    <a:pt x="10883" y="310"/>
                  </a:lnTo>
                  <a:cubicBezTo>
                    <a:pt x="10979" y="310"/>
                    <a:pt x="11026" y="262"/>
                    <a:pt x="11050" y="167"/>
                  </a:cubicBezTo>
                  <a:cubicBezTo>
                    <a:pt x="11098" y="48"/>
                    <a:pt x="11002" y="0"/>
                    <a:pt x="1090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4082559" y="2424904"/>
              <a:ext cx="84204" cy="11983"/>
            </a:xfrm>
            <a:custGeom>
              <a:avLst/>
              <a:gdLst/>
              <a:ahLst/>
              <a:cxnLst/>
              <a:rect l="l" t="t" r="r" b="b"/>
              <a:pathLst>
                <a:path w="2526" h="359" extrusionOk="0">
                  <a:moveTo>
                    <a:pt x="167" y="1"/>
                  </a:moveTo>
                  <a:cubicBezTo>
                    <a:pt x="96" y="1"/>
                    <a:pt x="1" y="49"/>
                    <a:pt x="1" y="144"/>
                  </a:cubicBezTo>
                  <a:cubicBezTo>
                    <a:pt x="1" y="239"/>
                    <a:pt x="48" y="334"/>
                    <a:pt x="144" y="334"/>
                  </a:cubicBezTo>
                  <a:cubicBezTo>
                    <a:pt x="739" y="358"/>
                    <a:pt x="1310" y="358"/>
                    <a:pt x="1834" y="358"/>
                  </a:cubicBezTo>
                  <a:lnTo>
                    <a:pt x="2382" y="358"/>
                  </a:lnTo>
                  <a:cubicBezTo>
                    <a:pt x="2430" y="358"/>
                    <a:pt x="2525" y="263"/>
                    <a:pt x="2525" y="168"/>
                  </a:cubicBezTo>
                  <a:cubicBezTo>
                    <a:pt x="2525" y="96"/>
                    <a:pt x="2477" y="25"/>
                    <a:pt x="2382" y="25"/>
                  </a:cubicBezTo>
                  <a:cubicBezTo>
                    <a:pt x="1715" y="25"/>
                    <a:pt x="977" y="25"/>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4081759" y="2232249"/>
              <a:ext cx="369185" cy="210178"/>
            </a:xfrm>
            <a:custGeom>
              <a:avLst/>
              <a:gdLst/>
              <a:ahLst/>
              <a:cxnLst/>
              <a:rect l="l" t="t" r="r" b="b"/>
              <a:pathLst>
                <a:path w="11075" h="6297" extrusionOk="0">
                  <a:moveTo>
                    <a:pt x="9024" y="1228"/>
                  </a:moveTo>
                  <a:cubicBezTo>
                    <a:pt x="9335" y="1228"/>
                    <a:pt x="9645" y="1358"/>
                    <a:pt x="9955" y="1629"/>
                  </a:cubicBezTo>
                  <a:lnTo>
                    <a:pt x="9122" y="1939"/>
                  </a:lnTo>
                  <a:cubicBezTo>
                    <a:pt x="8955" y="1939"/>
                    <a:pt x="8574" y="1939"/>
                    <a:pt x="8074" y="2082"/>
                  </a:cubicBezTo>
                  <a:cubicBezTo>
                    <a:pt x="8003" y="2010"/>
                    <a:pt x="7907" y="1963"/>
                    <a:pt x="7788" y="1939"/>
                  </a:cubicBezTo>
                  <a:cubicBezTo>
                    <a:pt x="8050" y="1582"/>
                    <a:pt x="8407" y="1296"/>
                    <a:pt x="8812" y="1248"/>
                  </a:cubicBezTo>
                  <a:cubicBezTo>
                    <a:pt x="8883" y="1235"/>
                    <a:pt x="8953" y="1228"/>
                    <a:pt x="9024" y="1228"/>
                  </a:cubicBezTo>
                  <a:close/>
                  <a:moveTo>
                    <a:pt x="5610" y="1228"/>
                  </a:moveTo>
                  <a:cubicBezTo>
                    <a:pt x="5685" y="1228"/>
                    <a:pt x="5760" y="1235"/>
                    <a:pt x="5835" y="1248"/>
                  </a:cubicBezTo>
                  <a:cubicBezTo>
                    <a:pt x="6193" y="1296"/>
                    <a:pt x="6502" y="1534"/>
                    <a:pt x="6788" y="1867"/>
                  </a:cubicBezTo>
                  <a:lnTo>
                    <a:pt x="6812" y="1891"/>
                  </a:lnTo>
                  <a:cubicBezTo>
                    <a:pt x="6836" y="1915"/>
                    <a:pt x="6836" y="1963"/>
                    <a:pt x="6859" y="1986"/>
                  </a:cubicBezTo>
                  <a:cubicBezTo>
                    <a:pt x="6740" y="2010"/>
                    <a:pt x="6669" y="2082"/>
                    <a:pt x="6574" y="2129"/>
                  </a:cubicBezTo>
                  <a:cubicBezTo>
                    <a:pt x="6097" y="1963"/>
                    <a:pt x="5669" y="1963"/>
                    <a:pt x="5502" y="1963"/>
                  </a:cubicBezTo>
                  <a:lnTo>
                    <a:pt x="4645" y="1629"/>
                  </a:lnTo>
                  <a:cubicBezTo>
                    <a:pt x="4955" y="1358"/>
                    <a:pt x="5281" y="1228"/>
                    <a:pt x="5610" y="1228"/>
                  </a:cubicBezTo>
                  <a:close/>
                  <a:moveTo>
                    <a:pt x="2123" y="1390"/>
                  </a:moveTo>
                  <a:cubicBezTo>
                    <a:pt x="2138" y="1390"/>
                    <a:pt x="2153" y="1390"/>
                    <a:pt x="2168" y="1391"/>
                  </a:cubicBezTo>
                  <a:cubicBezTo>
                    <a:pt x="2430" y="1415"/>
                    <a:pt x="2668" y="1629"/>
                    <a:pt x="2692" y="1891"/>
                  </a:cubicBezTo>
                  <a:cubicBezTo>
                    <a:pt x="2740" y="2106"/>
                    <a:pt x="2644" y="2320"/>
                    <a:pt x="2501" y="2439"/>
                  </a:cubicBezTo>
                  <a:lnTo>
                    <a:pt x="1716" y="2439"/>
                  </a:lnTo>
                  <a:cubicBezTo>
                    <a:pt x="1596" y="2320"/>
                    <a:pt x="1501" y="2177"/>
                    <a:pt x="1501" y="1986"/>
                  </a:cubicBezTo>
                  <a:cubicBezTo>
                    <a:pt x="1501" y="1644"/>
                    <a:pt x="1785" y="1390"/>
                    <a:pt x="2123" y="1390"/>
                  </a:cubicBezTo>
                  <a:close/>
                  <a:moveTo>
                    <a:pt x="6979" y="2296"/>
                  </a:moveTo>
                  <a:cubicBezTo>
                    <a:pt x="7169" y="2296"/>
                    <a:pt x="7312" y="2439"/>
                    <a:pt x="7312" y="2606"/>
                  </a:cubicBezTo>
                  <a:cubicBezTo>
                    <a:pt x="7312" y="2796"/>
                    <a:pt x="7169" y="2939"/>
                    <a:pt x="6979" y="2939"/>
                  </a:cubicBezTo>
                  <a:cubicBezTo>
                    <a:pt x="6812" y="2939"/>
                    <a:pt x="6645" y="2796"/>
                    <a:pt x="6645" y="2606"/>
                  </a:cubicBezTo>
                  <a:cubicBezTo>
                    <a:pt x="6645" y="2439"/>
                    <a:pt x="6812" y="2296"/>
                    <a:pt x="6979" y="2296"/>
                  </a:cubicBezTo>
                  <a:close/>
                  <a:moveTo>
                    <a:pt x="7574" y="2248"/>
                  </a:moveTo>
                  <a:cubicBezTo>
                    <a:pt x="7622" y="2296"/>
                    <a:pt x="7645" y="2296"/>
                    <a:pt x="7669" y="2296"/>
                  </a:cubicBezTo>
                  <a:cubicBezTo>
                    <a:pt x="7860" y="2296"/>
                    <a:pt x="8003" y="2439"/>
                    <a:pt x="8003" y="2606"/>
                  </a:cubicBezTo>
                  <a:cubicBezTo>
                    <a:pt x="8003" y="2796"/>
                    <a:pt x="7860" y="2939"/>
                    <a:pt x="7669" y="2939"/>
                  </a:cubicBezTo>
                  <a:cubicBezTo>
                    <a:pt x="7645" y="2939"/>
                    <a:pt x="7622" y="2939"/>
                    <a:pt x="7574" y="2915"/>
                  </a:cubicBezTo>
                  <a:cubicBezTo>
                    <a:pt x="7645" y="2820"/>
                    <a:pt x="7669" y="2701"/>
                    <a:pt x="7669" y="2582"/>
                  </a:cubicBezTo>
                  <a:cubicBezTo>
                    <a:pt x="7669" y="2463"/>
                    <a:pt x="7645" y="2344"/>
                    <a:pt x="7574" y="2248"/>
                  </a:cubicBezTo>
                  <a:close/>
                  <a:moveTo>
                    <a:pt x="5502" y="2296"/>
                  </a:moveTo>
                  <a:cubicBezTo>
                    <a:pt x="5645" y="2296"/>
                    <a:pt x="5978" y="2296"/>
                    <a:pt x="6383" y="2415"/>
                  </a:cubicBezTo>
                  <a:cubicBezTo>
                    <a:pt x="6359" y="2463"/>
                    <a:pt x="6359" y="2558"/>
                    <a:pt x="6359" y="2606"/>
                  </a:cubicBezTo>
                  <a:cubicBezTo>
                    <a:pt x="5835" y="2796"/>
                    <a:pt x="5526" y="3058"/>
                    <a:pt x="5407" y="3177"/>
                  </a:cubicBezTo>
                  <a:lnTo>
                    <a:pt x="4597" y="3391"/>
                  </a:lnTo>
                  <a:cubicBezTo>
                    <a:pt x="4716" y="2820"/>
                    <a:pt x="5026" y="2439"/>
                    <a:pt x="5502" y="2296"/>
                  </a:cubicBezTo>
                  <a:close/>
                  <a:moveTo>
                    <a:pt x="9122" y="2296"/>
                  </a:moveTo>
                  <a:cubicBezTo>
                    <a:pt x="9574" y="2439"/>
                    <a:pt x="9908" y="2820"/>
                    <a:pt x="10027" y="3415"/>
                  </a:cubicBezTo>
                  <a:lnTo>
                    <a:pt x="9217" y="3201"/>
                  </a:lnTo>
                  <a:cubicBezTo>
                    <a:pt x="9122" y="3130"/>
                    <a:pt x="8812" y="2844"/>
                    <a:pt x="8336" y="2677"/>
                  </a:cubicBezTo>
                  <a:lnTo>
                    <a:pt x="8336" y="2653"/>
                  </a:lnTo>
                  <a:cubicBezTo>
                    <a:pt x="8336" y="2558"/>
                    <a:pt x="8336" y="2487"/>
                    <a:pt x="8288" y="2415"/>
                  </a:cubicBezTo>
                  <a:cubicBezTo>
                    <a:pt x="8693" y="2296"/>
                    <a:pt x="8979" y="2296"/>
                    <a:pt x="9122" y="2296"/>
                  </a:cubicBezTo>
                  <a:close/>
                  <a:moveTo>
                    <a:pt x="7336" y="3177"/>
                  </a:moveTo>
                  <a:lnTo>
                    <a:pt x="7526" y="3272"/>
                  </a:lnTo>
                  <a:lnTo>
                    <a:pt x="7526" y="3558"/>
                  </a:lnTo>
                  <a:lnTo>
                    <a:pt x="6931" y="3558"/>
                  </a:lnTo>
                  <a:cubicBezTo>
                    <a:pt x="6955" y="3487"/>
                    <a:pt x="6955" y="3368"/>
                    <a:pt x="6979" y="3272"/>
                  </a:cubicBezTo>
                  <a:lnTo>
                    <a:pt x="7026" y="3272"/>
                  </a:lnTo>
                  <a:cubicBezTo>
                    <a:pt x="7098" y="3272"/>
                    <a:pt x="7217" y="3225"/>
                    <a:pt x="7336" y="3177"/>
                  </a:cubicBezTo>
                  <a:close/>
                  <a:moveTo>
                    <a:pt x="7502" y="3915"/>
                  </a:moveTo>
                  <a:cubicBezTo>
                    <a:pt x="7526" y="4082"/>
                    <a:pt x="7526" y="4249"/>
                    <a:pt x="7550" y="4416"/>
                  </a:cubicBezTo>
                  <a:lnTo>
                    <a:pt x="6812" y="4416"/>
                  </a:lnTo>
                  <a:cubicBezTo>
                    <a:pt x="6836" y="4249"/>
                    <a:pt x="6859" y="4082"/>
                    <a:pt x="6859" y="3915"/>
                  </a:cubicBezTo>
                  <a:close/>
                  <a:moveTo>
                    <a:pt x="7574" y="4749"/>
                  </a:moveTo>
                  <a:cubicBezTo>
                    <a:pt x="7622" y="4939"/>
                    <a:pt x="7645" y="5106"/>
                    <a:pt x="7669" y="5273"/>
                  </a:cubicBezTo>
                  <a:lnTo>
                    <a:pt x="6717" y="5273"/>
                  </a:lnTo>
                  <a:cubicBezTo>
                    <a:pt x="6717" y="5082"/>
                    <a:pt x="6740" y="4916"/>
                    <a:pt x="6740" y="4749"/>
                  </a:cubicBezTo>
                  <a:close/>
                  <a:moveTo>
                    <a:pt x="7764" y="5582"/>
                  </a:moveTo>
                  <a:lnTo>
                    <a:pt x="7860" y="5940"/>
                  </a:lnTo>
                  <a:lnTo>
                    <a:pt x="6693" y="5940"/>
                  </a:lnTo>
                  <a:lnTo>
                    <a:pt x="6693" y="5582"/>
                  </a:lnTo>
                  <a:close/>
                  <a:moveTo>
                    <a:pt x="8684" y="0"/>
                  </a:moveTo>
                  <a:cubicBezTo>
                    <a:pt x="8560" y="0"/>
                    <a:pt x="8443" y="12"/>
                    <a:pt x="8336" y="34"/>
                  </a:cubicBezTo>
                  <a:cubicBezTo>
                    <a:pt x="8241" y="34"/>
                    <a:pt x="8169" y="105"/>
                    <a:pt x="8169" y="200"/>
                  </a:cubicBezTo>
                  <a:cubicBezTo>
                    <a:pt x="8169" y="296"/>
                    <a:pt x="8264" y="343"/>
                    <a:pt x="8360" y="343"/>
                  </a:cubicBezTo>
                  <a:cubicBezTo>
                    <a:pt x="8431" y="331"/>
                    <a:pt x="8515" y="325"/>
                    <a:pt x="8598" y="325"/>
                  </a:cubicBezTo>
                  <a:cubicBezTo>
                    <a:pt x="8681" y="325"/>
                    <a:pt x="8765" y="331"/>
                    <a:pt x="8836" y="343"/>
                  </a:cubicBezTo>
                  <a:lnTo>
                    <a:pt x="8384" y="1058"/>
                  </a:lnTo>
                  <a:cubicBezTo>
                    <a:pt x="7979" y="1248"/>
                    <a:pt x="7622" y="1605"/>
                    <a:pt x="7336" y="2082"/>
                  </a:cubicBezTo>
                  <a:cubicBezTo>
                    <a:pt x="7312" y="2082"/>
                    <a:pt x="7312" y="2106"/>
                    <a:pt x="7288" y="2106"/>
                  </a:cubicBezTo>
                  <a:cubicBezTo>
                    <a:pt x="7264" y="2082"/>
                    <a:pt x="7217" y="2082"/>
                    <a:pt x="7193" y="2058"/>
                  </a:cubicBezTo>
                  <a:cubicBezTo>
                    <a:pt x="7145" y="1963"/>
                    <a:pt x="7098" y="1867"/>
                    <a:pt x="7050" y="1772"/>
                  </a:cubicBezTo>
                  <a:cubicBezTo>
                    <a:pt x="7193" y="1224"/>
                    <a:pt x="7431" y="820"/>
                    <a:pt x="7741" y="581"/>
                  </a:cubicBezTo>
                  <a:cubicBezTo>
                    <a:pt x="7788" y="534"/>
                    <a:pt x="7812" y="439"/>
                    <a:pt x="7764" y="343"/>
                  </a:cubicBezTo>
                  <a:cubicBezTo>
                    <a:pt x="7725" y="304"/>
                    <a:pt x="7686" y="286"/>
                    <a:pt x="7642" y="286"/>
                  </a:cubicBezTo>
                  <a:cubicBezTo>
                    <a:pt x="7607" y="286"/>
                    <a:pt x="7569" y="298"/>
                    <a:pt x="7526" y="319"/>
                  </a:cubicBezTo>
                  <a:cubicBezTo>
                    <a:pt x="7193" y="558"/>
                    <a:pt x="6955" y="939"/>
                    <a:pt x="6788" y="1486"/>
                  </a:cubicBezTo>
                  <a:cubicBezTo>
                    <a:pt x="6502" y="1224"/>
                    <a:pt x="6193" y="1010"/>
                    <a:pt x="5835" y="939"/>
                  </a:cubicBezTo>
                  <a:cubicBezTo>
                    <a:pt x="5766" y="931"/>
                    <a:pt x="5691" y="925"/>
                    <a:pt x="5611" y="925"/>
                  </a:cubicBezTo>
                  <a:cubicBezTo>
                    <a:pt x="5219" y="925"/>
                    <a:pt x="4702" y="1052"/>
                    <a:pt x="4168" y="1605"/>
                  </a:cubicBezTo>
                  <a:cubicBezTo>
                    <a:pt x="4121" y="1629"/>
                    <a:pt x="4097" y="1701"/>
                    <a:pt x="4121" y="1748"/>
                  </a:cubicBezTo>
                  <a:cubicBezTo>
                    <a:pt x="4121" y="1820"/>
                    <a:pt x="4192" y="1844"/>
                    <a:pt x="4216" y="1867"/>
                  </a:cubicBezTo>
                  <a:lnTo>
                    <a:pt x="5002" y="2129"/>
                  </a:lnTo>
                  <a:cubicBezTo>
                    <a:pt x="4883" y="2225"/>
                    <a:pt x="4764" y="2320"/>
                    <a:pt x="4645" y="2439"/>
                  </a:cubicBezTo>
                  <a:lnTo>
                    <a:pt x="2859" y="2439"/>
                  </a:lnTo>
                  <a:cubicBezTo>
                    <a:pt x="2930" y="2296"/>
                    <a:pt x="2978" y="2106"/>
                    <a:pt x="2978" y="1891"/>
                  </a:cubicBezTo>
                  <a:cubicBezTo>
                    <a:pt x="2930" y="1463"/>
                    <a:pt x="2573" y="1105"/>
                    <a:pt x="2144" y="1058"/>
                  </a:cubicBezTo>
                  <a:cubicBezTo>
                    <a:pt x="2130" y="1057"/>
                    <a:pt x="2115" y="1057"/>
                    <a:pt x="2101" y="1057"/>
                  </a:cubicBezTo>
                  <a:cubicBezTo>
                    <a:pt x="1573" y="1057"/>
                    <a:pt x="1144" y="1476"/>
                    <a:pt x="1144" y="1986"/>
                  </a:cubicBezTo>
                  <a:cubicBezTo>
                    <a:pt x="1144" y="2177"/>
                    <a:pt x="1192" y="2320"/>
                    <a:pt x="1263" y="2439"/>
                  </a:cubicBezTo>
                  <a:lnTo>
                    <a:pt x="144" y="2439"/>
                  </a:lnTo>
                  <a:cubicBezTo>
                    <a:pt x="49" y="2439"/>
                    <a:pt x="1" y="2487"/>
                    <a:pt x="1" y="2558"/>
                  </a:cubicBezTo>
                  <a:cubicBezTo>
                    <a:pt x="1" y="2677"/>
                    <a:pt x="72" y="2772"/>
                    <a:pt x="168" y="2772"/>
                  </a:cubicBezTo>
                  <a:lnTo>
                    <a:pt x="4478" y="2772"/>
                  </a:lnTo>
                  <a:cubicBezTo>
                    <a:pt x="4359" y="3010"/>
                    <a:pt x="4287" y="3296"/>
                    <a:pt x="4240" y="3630"/>
                  </a:cubicBezTo>
                  <a:cubicBezTo>
                    <a:pt x="4240" y="3733"/>
                    <a:pt x="4312" y="3801"/>
                    <a:pt x="4409" y="3801"/>
                  </a:cubicBezTo>
                  <a:cubicBezTo>
                    <a:pt x="4424" y="3801"/>
                    <a:pt x="4439" y="3799"/>
                    <a:pt x="4454" y="3796"/>
                  </a:cubicBezTo>
                  <a:lnTo>
                    <a:pt x="5526" y="3511"/>
                  </a:lnTo>
                  <a:cubicBezTo>
                    <a:pt x="5550" y="3511"/>
                    <a:pt x="5597" y="3487"/>
                    <a:pt x="5621" y="3439"/>
                  </a:cubicBezTo>
                  <a:cubicBezTo>
                    <a:pt x="5621" y="3439"/>
                    <a:pt x="5907" y="3153"/>
                    <a:pt x="6455" y="2939"/>
                  </a:cubicBezTo>
                  <a:cubicBezTo>
                    <a:pt x="6502" y="3034"/>
                    <a:pt x="6597" y="3130"/>
                    <a:pt x="6693" y="3177"/>
                  </a:cubicBezTo>
                  <a:cubicBezTo>
                    <a:pt x="6597" y="3558"/>
                    <a:pt x="6550" y="4034"/>
                    <a:pt x="6478" y="4558"/>
                  </a:cubicBezTo>
                  <a:cubicBezTo>
                    <a:pt x="6478" y="4558"/>
                    <a:pt x="6455" y="4868"/>
                    <a:pt x="6431" y="5154"/>
                  </a:cubicBezTo>
                  <a:cubicBezTo>
                    <a:pt x="5788" y="5392"/>
                    <a:pt x="4835" y="5678"/>
                    <a:pt x="3144" y="5773"/>
                  </a:cubicBezTo>
                  <a:cubicBezTo>
                    <a:pt x="3049" y="5773"/>
                    <a:pt x="3001" y="5868"/>
                    <a:pt x="3001" y="5940"/>
                  </a:cubicBezTo>
                  <a:cubicBezTo>
                    <a:pt x="3001" y="6035"/>
                    <a:pt x="3097" y="6106"/>
                    <a:pt x="3144" y="6106"/>
                  </a:cubicBezTo>
                  <a:cubicBezTo>
                    <a:pt x="4788" y="6011"/>
                    <a:pt x="5740" y="5749"/>
                    <a:pt x="6383" y="5511"/>
                  </a:cubicBezTo>
                  <a:lnTo>
                    <a:pt x="6383" y="5940"/>
                  </a:lnTo>
                  <a:lnTo>
                    <a:pt x="6359" y="5940"/>
                  </a:lnTo>
                  <a:cubicBezTo>
                    <a:pt x="6264" y="5940"/>
                    <a:pt x="6216" y="6011"/>
                    <a:pt x="6193" y="6106"/>
                  </a:cubicBezTo>
                  <a:cubicBezTo>
                    <a:pt x="6193" y="6178"/>
                    <a:pt x="6240" y="6273"/>
                    <a:pt x="6336" y="6273"/>
                  </a:cubicBezTo>
                  <a:lnTo>
                    <a:pt x="6502" y="6273"/>
                  </a:lnTo>
                  <a:lnTo>
                    <a:pt x="6550" y="6297"/>
                  </a:lnTo>
                  <a:lnTo>
                    <a:pt x="6574" y="6273"/>
                  </a:lnTo>
                  <a:lnTo>
                    <a:pt x="8407" y="6273"/>
                  </a:lnTo>
                  <a:cubicBezTo>
                    <a:pt x="8503" y="6273"/>
                    <a:pt x="8574" y="6225"/>
                    <a:pt x="8574" y="6154"/>
                  </a:cubicBezTo>
                  <a:cubicBezTo>
                    <a:pt x="8598" y="6035"/>
                    <a:pt x="8503" y="5940"/>
                    <a:pt x="8407" y="5940"/>
                  </a:cubicBezTo>
                  <a:lnTo>
                    <a:pt x="8169" y="5940"/>
                  </a:lnTo>
                  <a:cubicBezTo>
                    <a:pt x="8145" y="5773"/>
                    <a:pt x="8098" y="5582"/>
                    <a:pt x="8050" y="5416"/>
                  </a:cubicBezTo>
                  <a:cubicBezTo>
                    <a:pt x="8050" y="5416"/>
                    <a:pt x="8003" y="5059"/>
                    <a:pt x="7931" y="4820"/>
                  </a:cubicBezTo>
                  <a:cubicBezTo>
                    <a:pt x="8457" y="4593"/>
                    <a:pt x="9021" y="4455"/>
                    <a:pt x="9851" y="4455"/>
                  </a:cubicBezTo>
                  <a:cubicBezTo>
                    <a:pt x="10149" y="4455"/>
                    <a:pt x="10482" y="4473"/>
                    <a:pt x="10860" y="4511"/>
                  </a:cubicBezTo>
                  <a:cubicBezTo>
                    <a:pt x="10956" y="4511"/>
                    <a:pt x="11027" y="4463"/>
                    <a:pt x="11027" y="4368"/>
                  </a:cubicBezTo>
                  <a:cubicBezTo>
                    <a:pt x="11027" y="4273"/>
                    <a:pt x="10979" y="4201"/>
                    <a:pt x="10884" y="4201"/>
                  </a:cubicBezTo>
                  <a:cubicBezTo>
                    <a:pt x="10486" y="4155"/>
                    <a:pt x="10136" y="4135"/>
                    <a:pt x="9822" y="4135"/>
                  </a:cubicBezTo>
                  <a:cubicBezTo>
                    <a:pt x="8993" y="4135"/>
                    <a:pt x="8419" y="4280"/>
                    <a:pt x="7883" y="4487"/>
                  </a:cubicBezTo>
                  <a:cubicBezTo>
                    <a:pt x="7860" y="4225"/>
                    <a:pt x="7812" y="3749"/>
                    <a:pt x="7812" y="3749"/>
                  </a:cubicBezTo>
                  <a:lnTo>
                    <a:pt x="7812" y="3296"/>
                  </a:lnTo>
                  <a:cubicBezTo>
                    <a:pt x="8003" y="3272"/>
                    <a:pt x="8122" y="3153"/>
                    <a:pt x="8217" y="3010"/>
                  </a:cubicBezTo>
                  <a:cubicBezTo>
                    <a:pt x="8717" y="3177"/>
                    <a:pt x="8979" y="3487"/>
                    <a:pt x="8979" y="3487"/>
                  </a:cubicBezTo>
                  <a:cubicBezTo>
                    <a:pt x="9003" y="3511"/>
                    <a:pt x="9050" y="3511"/>
                    <a:pt x="9074" y="3534"/>
                  </a:cubicBezTo>
                  <a:lnTo>
                    <a:pt x="10146" y="3844"/>
                  </a:lnTo>
                  <a:lnTo>
                    <a:pt x="10170" y="3844"/>
                  </a:lnTo>
                  <a:cubicBezTo>
                    <a:pt x="10193" y="3844"/>
                    <a:pt x="10265" y="3844"/>
                    <a:pt x="10289" y="3796"/>
                  </a:cubicBezTo>
                  <a:cubicBezTo>
                    <a:pt x="10313" y="3773"/>
                    <a:pt x="10360" y="3725"/>
                    <a:pt x="10360" y="3653"/>
                  </a:cubicBezTo>
                  <a:cubicBezTo>
                    <a:pt x="10313" y="3320"/>
                    <a:pt x="10241" y="3034"/>
                    <a:pt x="10122" y="2796"/>
                  </a:cubicBezTo>
                  <a:lnTo>
                    <a:pt x="10884" y="2796"/>
                  </a:lnTo>
                  <a:cubicBezTo>
                    <a:pt x="10979" y="2796"/>
                    <a:pt x="11027" y="2725"/>
                    <a:pt x="11075" y="2653"/>
                  </a:cubicBezTo>
                  <a:cubicBezTo>
                    <a:pt x="11075" y="2558"/>
                    <a:pt x="11003" y="2463"/>
                    <a:pt x="10908" y="2463"/>
                  </a:cubicBezTo>
                  <a:lnTo>
                    <a:pt x="9932" y="2463"/>
                  </a:lnTo>
                  <a:cubicBezTo>
                    <a:pt x="9836" y="2344"/>
                    <a:pt x="9717" y="2248"/>
                    <a:pt x="9574" y="2177"/>
                  </a:cubicBezTo>
                  <a:lnTo>
                    <a:pt x="10360" y="1891"/>
                  </a:lnTo>
                  <a:cubicBezTo>
                    <a:pt x="10408" y="1867"/>
                    <a:pt x="10432" y="1844"/>
                    <a:pt x="10432" y="1772"/>
                  </a:cubicBezTo>
                  <a:cubicBezTo>
                    <a:pt x="10432" y="1724"/>
                    <a:pt x="10432" y="1653"/>
                    <a:pt x="10408" y="1629"/>
                  </a:cubicBezTo>
                  <a:cubicBezTo>
                    <a:pt x="9858" y="1079"/>
                    <a:pt x="9369" y="936"/>
                    <a:pt x="8979" y="936"/>
                  </a:cubicBezTo>
                  <a:cubicBezTo>
                    <a:pt x="8946" y="936"/>
                    <a:pt x="8915" y="937"/>
                    <a:pt x="8884" y="939"/>
                  </a:cubicBezTo>
                  <a:lnTo>
                    <a:pt x="9289" y="296"/>
                  </a:lnTo>
                  <a:cubicBezTo>
                    <a:pt x="9312" y="224"/>
                    <a:pt x="9312" y="200"/>
                    <a:pt x="9289" y="153"/>
                  </a:cubicBezTo>
                  <a:cubicBezTo>
                    <a:pt x="9241" y="81"/>
                    <a:pt x="9217" y="57"/>
                    <a:pt x="9169" y="57"/>
                  </a:cubicBezTo>
                  <a:cubicBezTo>
                    <a:pt x="8999" y="18"/>
                    <a:pt x="8836" y="0"/>
                    <a:pt x="868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9"/>
          <p:cNvGrpSpPr/>
          <p:nvPr/>
        </p:nvGrpSpPr>
        <p:grpSpPr>
          <a:xfrm>
            <a:off x="3393476" y="2116461"/>
            <a:ext cx="346151" cy="370423"/>
            <a:chOff x="3415726" y="2183284"/>
            <a:chExt cx="346151" cy="370423"/>
          </a:xfrm>
        </p:grpSpPr>
        <p:sp>
          <p:nvSpPr>
            <p:cNvPr id="7063" name="Google Shape;7063;p69"/>
            <p:cNvSpPr/>
            <p:nvPr/>
          </p:nvSpPr>
          <p:spPr>
            <a:xfrm>
              <a:off x="3438760" y="2287422"/>
              <a:ext cx="301682" cy="238482"/>
            </a:xfrm>
            <a:custGeom>
              <a:avLst/>
              <a:gdLst/>
              <a:ahLst/>
              <a:cxnLst/>
              <a:rect l="l" t="t" r="r" b="b"/>
              <a:pathLst>
                <a:path w="9050" h="7145" extrusionOk="0">
                  <a:moveTo>
                    <a:pt x="0" y="0"/>
                  </a:moveTo>
                  <a:lnTo>
                    <a:pt x="9050" y="0"/>
                  </a:lnTo>
                  <a:lnTo>
                    <a:pt x="9050" y="7144"/>
                  </a:lnTo>
                  <a:lnTo>
                    <a:pt x="0" y="714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3422859" y="2513955"/>
              <a:ext cx="333450" cy="31809"/>
            </a:xfrm>
            <a:custGeom>
              <a:avLst/>
              <a:gdLst/>
              <a:ahLst/>
              <a:cxnLst/>
              <a:rect l="l" t="t" r="r" b="b"/>
              <a:pathLst>
                <a:path w="10003" h="953" extrusionOk="0">
                  <a:moveTo>
                    <a:pt x="9527" y="0"/>
                  </a:moveTo>
                  <a:lnTo>
                    <a:pt x="477" y="0"/>
                  </a:lnTo>
                  <a:lnTo>
                    <a:pt x="263" y="0"/>
                  </a:lnTo>
                  <a:cubicBezTo>
                    <a:pt x="120" y="0"/>
                    <a:pt x="1" y="119"/>
                    <a:pt x="1" y="262"/>
                  </a:cubicBezTo>
                  <a:lnTo>
                    <a:pt x="1" y="691"/>
                  </a:lnTo>
                  <a:cubicBezTo>
                    <a:pt x="1" y="834"/>
                    <a:pt x="120" y="953"/>
                    <a:pt x="263" y="953"/>
                  </a:cubicBezTo>
                  <a:lnTo>
                    <a:pt x="9717" y="953"/>
                  </a:lnTo>
                  <a:cubicBezTo>
                    <a:pt x="9884" y="953"/>
                    <a:pt x="10003" y="834"/>
                    <a:pt x="10003" y="691"/>
                  </a:cubicBezTo>
                  <a:lnTo>
                    <a:pt x="10003" y="262"/>
                  </a:lnTo>
                  <a:cubicBezTo>
                    <a:pt x="10003" y="119"/>
                    <a:pt x="9884" y="0"/>
                    <a:pt x="9717"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3459394" y="2189626"/>
              <a:ext cx="66703" cy="88283"/>
            </a:xfrm>
            <a:custGeom>
              <a:avLst/>
              <a:gdLst/>
              <a:ahLst/>
              <a:cxnLst/>
              <a:rect l="l" t="t" r="r" b="b"/>
              <a:pathLst>
                <a:path w="2001" h="2645" extrusionOk="0">
                  <a:moveTo>
                    <a:pt x="1691" y="2311"/>
                  </a:moveTo>
                  <a:lnTo>
                    <a:pt x="1953" y="310"/>
                  </a:lnTo>
                  <a:cubicBezTo>
                    <a:pt x="2001" y="144"/>
                    <a:pt x="1810" y="1"/>
                    <a:pt x="1644" y="1"/>
                  </a:cubicBezTo>
                  <a:lnTo>
                    <a:pt x="358" y="1"/>
                  </a:lnTo>
                  <a:cubicBezTo>
                    <a:pt x="167" y="1"/>
                    <a:pt x="0" y="144"/>
                    <a:pt x="24" y="310"/>
                  </a:cubicBezTo>
                  <a:lnTo>
                    <a:pt x="286" y="2311"/>
                  </a:lnTo>
                  <a:lnTo>
                    <a:pt x="1024" y="264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3438760" y="2299338"/>
              <a:ext cx="302482" cy="214651"/>
            </a:xfrm>
            <a:custGeom>
              <a:avLst/>
              <a:gdLst/>
              <a:ahLst/>
              <a:cxnLst/>
              <a:rect l="l" t="t" r="r" b="b"/>
              <a:pathLst>
                <a:path w="9074" h="6431" extrusionOk="0">
                  <a:moveTo>
                    <a:pt x="9073" y="0"/>
                  </a:moveTo>
                  <a:lnTo>
                    <a:pt x="0" y="0"/>
                  </a:lnTo>
                  <a:lnTo>
                    <a:pt x="0" y="572"/>
                  </a:lnTo>
                  <a:lnTo>
                    <a:pt x="8573" y="572"/>
                  </a:lnTo>
                  <a:lnTo>
                    <a:pt x="8573" y="6430"/>
                  </a:lnTo>
                  <a:lnTo>
                    <a:pt x="9073" y="643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3702307" y="2515524"/>
              <a:ext cx="54803" cy="31041"/>
            </a:xfrm>
            <a:custGeom>
              <a:avLst/>
              <a:gdLst/>
              <a:ahLst/>
              <a:cxnLst/>
              <a:rect l="l" t="t" r="r" b="b"/>
              <a:pathLst>
                <a:path w="1644" h="930" extrusionOk="0">
                  <a:moveTo>
                    <a:pt x="1644" y="263"/>
                  </a:moveTo>
                  <a:cubicBezTo>
                    <a:pt x="1644" y="96"/>
                    <a:pt x="1525" y="1"/>
                    <a:pt x="1382" y="1"/>
                  </a:cubicBezTo>
                  <a:lnTo>
                    <a:pt x="1167" y="1"/>
                  </a:lnTo>
                  <a:lnTo>
                    <a:pt x="691" y="1"/>
                  </a:lnTo>
                  <a:lnTo>
                    <a:pt x="1" y="1"/>
                  </a:lnTo>
                  <a:cubicBezTo>
                    <a:pt x="143" y="1"/>
                    <a:pt x="263" y="96"/>
                    <a:pt x="263" y="263"/>
                  </a:cubicBezTo>
                  <a:lnTo>
                    <a:pt x="263" y="668"/>
                  </a:lnTo>
                  <a:cubicBezTo>
                    <a:pt x="263" y="810"/>
                    <a:pt x="143" y="930"/>
                    <a:pt x="1" y="930"/>
                  </a:cubicBezTo>
                  <a:lnTo>
                    <a:pt x="1382" y="930"/>
                  </a:lnTo>
                  <a:cubicBezTo>
                    <a:pt x="1525" y="930"/>
                    <a:pt x="1644" y="810"/>
                    <a:pt x="1644" y="66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3423659" y="2267529"/>
              <a:ext cx="333450" cy="31842"/>
            </a:xfrm>
            <a:custGeom>
              <a:avLst/>
              <a:gdLst/>
              <a:ahLst/>
              <a:cxnLst/>
              <a:rect l="l" t="t" r="r" b="b"/>
              <a:pathLst>
                <a:path w="10003" h="954" extrusionOk="0">
                  <a:moveTo>
                    <a:pt x="10003" y="286"/>
                  </a:moveTo>
                  <a:cubicBezTo>
                    <a:pt x="10003" y="120"/>
                    <a:pt x="9884" y="1"/>
                    <a:pt x="9741" y="1"/>
                  </a:cubicBezTo>
                  <a:lnTo>
                    <a:pt x="2763" y="1"/>
                  </a:lnTo>
                  <a:lnTo>
                    <a:pt x="1334" y="1"/>
                  </a:lnTo>
                  <a:lnTo>
                    <a:pt x="263" y="1"/>
                  </a:lnTo>
                  <a:cubicBezTo>
                    <a:pt x="120" y="1"/>
                    <a:pt x="1" y="120"/>
                    <a:pt x="1" y="286"/>
                  </a:cubicBezTo>
                  <a:lnTo>
                    <a:pt x="1" y="691"/>
                  </a:lnTo>
                  <a:cubicBezTo>
                    <a:pt x="1" y="834"/>
                    <a:pt x="120" y="953"/>
                    <a:pt x="263" y="953"/>
                  </a:cubicBezTo>
                  <a:lnTo>
                    <a:pt x="477" y="953"/>
                  </a:lnTo>
                  <a:lnTo>
                    <a:pt x="9526" y="953"/>
                  </a:lnTo>
                  <a:lnTo>
                    <a:pt x="9741" y="953"/>
                  </a:lnTo>
                  <a:cubicBezTo>
                    <a:pt x="9884" y="953"/>
                    <a:pt x="10003" y="834"/>
                    <a:pt x="10003" y="691"/>
                  </a:cubicBezTo>
                  <a:lnTo>
                    <a:pt x="10003" y="28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3702307" y="2267529"/>
              <a:ext cx="54803" cy="31842"/>
            </a:xfrm>
            <a:custGeom>
              <a:avLst/>
              <a:gdLst/>
              <a:ahLst/>
              <a:cxnLst/>
              <a:rect l="l" t="t" r="r" b="b"/>
              <a:pathLst>
                <a:path w="1644" h="954" extrusionOk="0">
                  <a:moveTo>
                    <a:pt x="1644" y="286"/>
                  </a:moveTo>
                  <a:cubicBezTo>
                    <a:pt x="1644" y="120"/>
                    <a:pt x="1525" y="1"/>
                    <a:pt x="1382" y="1"/>
                  </a:cubicBezTo>
                  <a:lnTo>
                    <a:pt x="1" y="1"/>
                  </a:lnTo>
                  <a:cubicBezTo>
                    <a:pt x="143" y="1"/>
                    <a:pt x="263" y="120"/>
                    <a:pt x="263" y="286"/>
                  </a:cubicBezTo>
                  <a:lnTo>
                    <a:pt x="263" y="691"/>
                  </a:lnTo>
                  <a:cubicBezTo>
                    <a:pt x="263" y="834"/>
                    <a:pt x="143" y="953"/>
                    <a:pt x="1" y="953"/>
                  </a:cubicBezTo>
                  <a:lnTo>
                    <a:pt x="1167" y="953"/>
                  </a:lnTo>
                  <a:lnTo>
                    <a:pt x="1382" y="953"/>
                  </a:lnTo>
                  <a:cubicBezTo>
                    <a:pt x="1525" y="953"/>
                    <a:pt x="1644" y="834"/>
                    <a:pt x="1644" y="691"/>
                  </a:cubicBezTo>
                  <a:lnTo>
                    <a:pt x="1644" y="28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3492729" y="2189626"/>
              <a:ext cx="33368" cy="77135"/>
            </a:xfrm>
            <a:custGeom>
              <a:avLst/>
              <a:gdLst/>
              <a:ahLst/>
              <a:cxnLst/>
              <a:rect l="l" t="t" r="r" b="b"/>
              <a:pathLst>
                <a:path w="1001" h="2311" extrusionOk="0">
                  <a:moveTo>
                    <a:pt x="691" y="2311"/>
                  </a:moveTo>
                  <a:lnTo>
                    <a:pt x="953" y="310"/>
                  </a:lnTo>
                  <a:cubicBezTo>
                    <a:pt x="1001" y="144"/>
                    <a:pt x="810" y="1"/>
                    <a:pt x="644" y="1"/>
                  </a:cubicBezTo>
                  <a:lnTo>
                    <a:pt x="1" y="1"/>
                  </a:lnTo>
                  <a:cubicBezTo>
                    <a:pt x="191" y="1"/>
                    <a:pt x="358" y="144"/>
                    <a:pt x="334" y="310"/>
                  </a:cubicBezTo>
                  <a:lnTo>
                    <a:pt x="72" y="231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3467328" y="2378810"/>
              <a:ext cx="245346" cy="93824"/>
            </a:xfrm>
            <a:custGeom>
              <a:avLst/>
              <a:gdLst/>
              <a:ahLst/>
              <a:cxnLst/>
              <a:rect l="l" t="t" r="r" b="b"/>
              <a:pathLst>
                <a:path w="7360" h="2811" extrusionOk="0">
                  <a:moveTo>
                    <a:pt x="6716" y="1"/>
                  </a:moveTo>
                  <a:lnTo>
                    <a:pt x="620" y="1"/>
                  </a:lnTo>
                  <a:cubicBezTo>
                    <a:pt x="620" y="358"/>
                    <a:pt x="334" y="644"/>
                    <a:pt x="0" y="644"/>
                  </a:cubicBezTo>
                  <a:lnTo>
                    <a:pt x="0" y="2192"/>
                  </a:lnTo>
                  <a:cubicBezTo>
                    <a:pt x="358" y="2192"/>
                    <a:pt x="620" y="2477"/>
                    <a:pt x="620" y="2811"/>
                  </a:cubicBezTo>
                  <a:lnTo>
                    <a:pt x="6716" y="2811"/>
                  </a:lnTo>
                  <a:cubicBezTo>
                    <a:pt x="6716" y="2454"/>
                    <a:pt x="7026" y="2192"/>
                    <a:pt x="7359" y="2192"/>
                  </a:cubicBezTo>
                  <a:lnTo>
                    <a:pt x="7359" y="644"/>
                  </a:lnTo>
                  <a:cubicBezTo>
                    <a:pt x="7026" y="668"/>
                    <a:pt x="6716" y="358"/>
                    <a:pt x="6716"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3671338" y="2378810"/>
              <a:ext cx="41335" cy="93023"/>
            </a:xfrm>
            <a:custGeom>
              <a:avLst/>
              <a:gdLst/>
              <a:ahLst/>
              <a:cxnLst/>
              <a:rect l="l" t="t" r="r" b="b"/>
              <a:pathLst>
                <a:path w="1240" h="2787" extrusionOk="0">
                  <a:moveTo>
                    <a:pt x="1239" y="2192"/>
                  </a:moveTo>
                  <a:lnTo>
                    <a:pt x="1239" y="644"/>
                  </a:lnTo>
                  <a:cubicBezTo>
                    <a:pt x="882" y="644"/>
                    <a:pt x="572" y="334"/>
                    <a:pt x="572" y="1"/>
                  </a:cubicBezTo>
                  <a:lnTo>
                    <a:pt x="1" y="1"/>
                  </a:lnTo>
                  <a:cubicBezTo>
                    <a:pt x="1" y="358"/>
                    <a:pt x="310" y="834"/>
                    <a:pt x="668" y="834"/>
                  </a:cubicBezTo>
                  <a:lnTo>
                    <a:pt x="668" y="1953"/>
                  </a:lnTo>
                  <a:cubicBezTo>
                    <a:pt x="310" y="1953"/>
                    <a:pt x="1" y="2454"/>
                    <a:pt x="1" y="2787"/>
                  </a:cubicBezTo>
                  <a:lnTo>
                    <a:pt x="572" y="2787"/>
                  </a:lnTo>
                  <a:cubicBezTo>
                    <a:pt x="596" y="2477"/>
                    <a:pt x="882" y="2192"/>
                    <a:pt x="1239" y="219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3558633" y="2330346"/>
              <a:ext cx="28601" cy="29439"/>
            </a:xfrm>
            <a:custGeom>
              <a:avLst/>
              <a:gdLst/>
              <a:ahLst/>
              <a:cxnLst/>
              <a:rect l="l" t="t" r="r" b="b"/>
              <a:pathLst>
                <a:path w="858" h="882" extrusionOk="0">
                  <a:moveTo>
                    <a:pt x="524" y="143"/>
                  </a:moveTo>
                  <a:cubicBezTo>
                    <a:pt x="405" y="24"/>
                    <a:pt x="286" y="0"/>
                    <a:pt x="191" y="24"/>
                  </a:cubicBezTo>
                  <a:cubicBezTo>
                    <a:pt x="119" y="71"/>
                    <a:pt x="24" y="143"/>
                    <a:pt x="24" y="333"/>
                  </a:cubicBezTo>
                  <a:lnTo>
                    <a:pt x="0" y="881"/>
                  </a:lnTo>
                  <a:cubicBezTo>
                    <a:pt x="238" y="714"/>
                    <a:pt x="524" y="619"/>
                    <a:pt x="857" y="59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3594334" y="2330346"/>
              <a:ext cx="28635" cy="28638"/>
            </a:xfrm>
            <a:custGeom>
              <a:avLst/>
              <a:gdLst/>
              <a:ahLst/>
              <a:cxnLst/>
              <a:rect l="l" t="t" r="r" b="b"/>
              <a:pathLst>
                <a:path w="859" h="858" extrusionOk="0">
                  <a:moveTo>
                    <a:pt x="334" y="143"/>
                  </a:moveTo>
                  <a:lnTo>
                    <a:pt x="1" y="572"/>
                  </a:lnTo>
                  <a:cubicBezTo>
                    <a:pt x="334" y="595"/>
                    <a:pt x="596" y="691"/>
                    <a:pt x="858" y="857"/>
                  </a:cubicBezTo>
                  <a:lnTo>
                    <a:pt x="834" y="286"/>
                  </a:lnTo>
                  <a:cubicBezTo>
                    <a:pt x="834" y="119"/>
                    <a:pt x="739" y="24"/>
                    <a:pt x="644" y="0"/>
                  </a:cubicBezTo>
                  <a:cubicBezTo>
                    <a:pt x="572" y="0"/>
                    <a:pt x="406" y="24"/>
                    <a:pt x="334" y="14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3625303" y="2357348"/>
              <a:ext cx="48469" cy="41388"/>
            </a:xfrm>
            <a:custGeom>
              <a:avLst/>
              <a:gdLst/>
              <a:ahLst/>
              <a:cxnLst/>
              <a:rect l="l" t="t" r="r" b="b"/>
              <a:pathLst>
                <a:path w="1454" h="1240" extrusionOk="0">
                  <a:moveTo>
                    <a:pt x="786" y="239"/>
                  </a:moveTo>
                  <a:cubicBezTo>
                    <a:pt x="596" y="25"/>
                    <a:pt x="239" y="1"/>
                    <a:pt x="1" y="120"/>
                  </a:cubicBezTo>
                  <a:cubicBezTo>
                    <a:pt x="239" y="334"/>
                    <a:pt x="429" y="596"/>
                    <a:pt x="524" y="929"/>
                  </a:cubicBezTo>
                  <a:cubicBezTo>
                    <a:pt x="548" y="1025"/>
                    <a:pt x="596" y="1168"/>
                    <a:pt x="596" y="1239"/>
                  </a:cubicBezTo>
                  <a:cubicBezTo>
                    <a:pt x="953" y="1191"/>
                    <a:pt x="1310" y="977"/>
                    <a:pt x="1358" y="715"/>
                  </a:cubicBezTo>
                  <a:cubicBezTo>
                    <a:pt x="1453" y="453"/>
                    <a:pt x="1263" y="715"/>
                    <a:pt x="786" y="23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3536398" y="2349404"/>
              <a:ext cx="108772" cy="87482"/>
            </a:xfrm>
            <a:custGeom>
              <a:avLst/>
              <a:gdLst/>
              <a:ahLst/>
              <a:cxnLst/>
              <a:rect l="l" t="t" r="r" b="b"/>
              <a:pathLst>
                <a:path w="3263" h="2621" extrusionOk="0">
                  <a:moveTo>
                    <a:pt x="1644" y="1"/>
                  </a:moveTo>
                  <a:cubicBezTo>
                    <a:pt x="1262" y="1"/>
                    <a:pt x="905" y="143"/>
                    <a:pt x="596" y="358"/>
                  </a:cubicBezTo>
                  <a:cubicBezTo>
                    <a:pt x="358" y="572"/>
                    <a:pt x="167" y="834"/>
                    <a:pt x="72" y="1167"/>
                  </a:cubicBezTo>
                  <a:cubicBezTo>
                    <a:pt x="24" y="1263"/>
                    <a:pt x="0" y="1358"/>
                    <a:pt x="0" y="1477"/>
                  </a:cubicBezTo>
                  <a:cubicBezTo>
                    <a:pt x="0" y="1596"/>
                    <a:pt x="0" y="1763"/>
                    <a:pt x="48" y="1882"/>
                  </a:cubicBezTo>
                  <a:cubicBezTo>
                    <a:pt x="72" y="2001"/>
                    <a:pt x="72" y="2120"/>
                    <a:pt x="96" y="2239"/>
                  </a:cubicBezTo>
                  <a:lnTo>
                    <a:pt x="96" y="2406"/>
                  </a:lnTo>
                  <a:lnTo>
                    <a:pt x="96" y="2596"/>
                  </a:lnTo>
                  <a:cubicBezTo>
                    <a:pt x="453" y="2191"/>
                    <a:pt x="2787" y="2263"/>
                    <a:pt x="3144" y="2620"/>
                  </a:cubicBezTo>
                  <a:lnTo>
                    <a:pt x="3168" y="2072"/>
                  </a:lnTo>
                  <a:cubicBezTo>
                    <a:pt x="3191" y="1834"/>
                    <a:pt x="3215" y="1668"/>
                    <a:pt x="3263" y="1453"/>
                  </a:cubicBezTo>
                  <a:cubicBezTo>
                    <a:pt x="3263" y="1358"/>
                    <a:pt x="3263" y="1239"/>
                    <a:pt x="3191" y="1120"/>
                  </a:cubicBezTo>
                  <a:cubicBezTo>
                    <a:pt x="3096" y="810"/>
                    <a:pt x="2906" y="524"/>
                    <a:pt x="2668" y="334"/>
                  </a:cubicBezTo>
                  <a:cubicBezTo>
                    <a:pt x="2382" y="143"/>
                    <a:pt x="2025" y="1"/>
                    <a:pt x="1644"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3536398" y="2410619"/>
              <a:ext cx="108772" cy="77135"/>
            </a:xfrm>
            <a:custGeom>
              <a:avLst/>
              <a:gdLst/>
              <a:ahLst/>
              <a:cxnLst/>
              <a:rect l="l" t="t" r="r" b="b"/>
              <a:pathLst>
                <a:path w="3263" h="2311" extrusionOk="0">
                  <a:moveTo>
                    <a:pt x="3168" y="810"/>
                  </a:moveTo>
                  <a:cubicBezTo>
                    <a:pt x="2834" y="24"/>
                    <a:pt x="477" y="0"/>
                    <a:pt x="119" y="786"/>
                  </a:cubicBezTo>
                  <a:cubicBezTo>
                    <a:pt x="0" y="1048"/>
                    <a:pt x="96" y="1382"/>
                    <a:pt x="596" y="1810"/>
                  </a:cubicBezTo>
                  <a:lnTo>
                    <a:pt x="643" y="1858"/>
                  </a:lnTo>
                  <a:cubicBezTo>
                    <a:pt x="715" y="1953"/>
                    <a:pt x="810" y="2001"/>
                    <a:pt x="905" y="2048"/>
                  </a:cubicBezTo>
                  <a:cubicBezTo>
                    <a:pt x="1191" y="2239"/>
                    <a:pt x="1548" y="2310"/>
                    <a:pt x="1882" y="2239"/>
                  </a:cubicBezTo>
                  <a:cubicBezTo>
                    <a:pt x="2096" y="2215"/>
                    <a:pt x="2263" y="2120"/>
                    <a:pt x="2453" y="2001"/>
                  </a:cubicBezTo>
                  <a:cubicBezTo>
                    <a:pt x="2548" y="1953"/>
                    <a:pt x="2620" y="1882"/>
                    <a:pt x="2691" y="1810"/>
                  </a:cubicBezTo>
                  <a:cubicBezTo>
                    <a:pt x="3168" y="1382"/>
                    <a:pt x="3263" y="1048"/>
                    <a:pt x="3168" y="81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3593534" y="2349404"/>
              <a:ext cx="50069" cy="87482"/>
            </a:xfrm>
            <a:custGeom>
              <a:avLst/>
              <a:gdLst/>
              <a:ahLst/>
              <a:cxnLst/>
              <a:rect l="l" t="t" r="r" b="b"/>
              <a:pathLst>
                <a:path w="1502" h="2621" extrusionOk="0">
                  <a:moveTo>
                    <a:pt x="954" y="358"/>
                  </a:moveTo>
                  <a:cubicBezTo>
                    <a:pt x="668" y="143"/>
                    <a:pt x="358" y="24"/>
                    <a:pt x="1" y="1"/>
                  </a:cubicBezTo>
                  <a:cubicBezTo>
                    <a:pt x="144" y="48"/>
                    <a:pt x="287" y="143"/>
                    <a:pt x="430" y="239"/>
                  </a:cubicBezTo>
                  <a:cubicBezTo>
                    <a:pt x="668" y="453"/>
                    <a:pt x="882" y="715"/>
                    <a:pt x="977" y="1048"/>
                  </a:cubicBezTo>
                  <a:cubicBezTo>
                    <a:pt x="1001" y="1167"/>
                    <a:pt x="1025" y="1287"/>
                    <a:pt x="1025" y="1358"/>
                  </a:cubicBezTo>
                  <a:cubicBezTo>
                    <a:pt x="1025" y="1572"/>
                    <a:pt x="977" y="1763"/>
                    <a:pt x="954" y="2001"/>
                  </a:cubicBezTo>
                  <a:lnTo>
                    <a:pt x="906" y="2191"/>
                  </a:lnTo>
                  <a:cubicBezTo>
                    <a:pt x="1144" y="2287"/>
                    <a:pt x="1335" y="2430"/>
                    <a:pt x="1382" y="2620"/>
                  </a:cubicBezTo>
                  <a:lnTo>
                    <a:pt x="1430" y="2072"/>
                  </a:lnTo>
                  <a:cubicBezTo>
                    <a:pt x="1454" y="1834"/>
                    <a:pt x="1477" y="1668"/>
                    <a:pt x="1501" y="1453"/>
                  </a:cubicBezTo>
                  <a:cubicBezTo>
                    <a:pt x="1501" y="1358"/>
                    <a:pt x="1501" y="1239"/>
                    <a:pt x="1454" y="1120"/>
                  </a:cubicBezTo>
                  <a:cubicBezTo>
                    <a:pt x="1382" y="834"/>
                    <a:pt x="1215" y="572"/>
                    <a:pt x="954" y="35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3548299" y="2424136"/>
              <a:ext cx="95305" cy="63618"/>
            </a:xfrm>
            <a:custGeom>
              <a:avLst/>
              <a:gdLst/>
              <a:ahLst/>
              <a:cxnLst/>
              <a:rect l="l" t="t" r="r" b="b"/>
              <a:pathLst>
                <a:path w="2859" h="1906" extrusionOk="0">
                  <a:moveTo>
                    <a:pt x="2096" y="715"/>
                  </a:moveTo>
                  <a:cubicBezTo>
                    <a:pt x="2025" y="786"/>
                    <a:pt x="1953" y="881"/>
                    <a:pt x="1834" y="977"/>
                  </a:cubicBezTo>
                  <a:cubicBezTo>
                    <a:pt x="1739" y="1024"/>
                    <a:pt x="1644" y="1119"/>
                    <a:pt x="1596" y="1143"/>
                  </a:cubicBezTo>
                  <a:cubicBezTo>
                    <a:pt x="1406" y="1262"/>
                    <a:pt x="1191" y="1358"/>
                    <a:pt x="1025" y="1381"/>
                  </a:cubicBezTo>
                  <a:cubicBezTo>
                    <a:pt x="691" y="1453"/>
                    <a:pt x="358" y="1381"/>
                    <a:pt x="48" y="1215"/>
                  </a:cubicBezTo>
                  <a:lnTo>
                    <a:pt x="1" y="1215"/>
                  </a:lnTo>
                  <a:lnTo>
                    <a:pt x="215" y="1405"/>
                  </a:lnTo>
                  <a:lnTo>
                    <a:pt x="239" y="1453"/>
                  </a:lnTo>
                  <a:cubicBezTo>
                    <a:pt x="334" y="1548"/>
                    <a:pt x="429" y="1596"/>
                    <a:pt x="524" y="1643"/>
                  </a:cubicBezTo>
                  <a:cubicBezTo>
                    <a:pt x="810" y="1834"/>
                    <a:pt x="1167" y="1905"/>
                    <a:pt x="1501" y="1834"/>
                  </a:cubicBezTo>
                  <a:cubicBezTo>
                    <a:pt x="1715" y="1810"/>
                    <a:pt x="1882" y="1715"/>
                    <a:pt x="2072" y="1596"/>
                  </a:cubicBezTo>
                  <a:cubicBezTo>
                    <a:pt x="2144" y="1548"/>
                    <a:pt x="2239" y="1477"/>
                    <a:pt x="2311" y="1405"/>
                  </a:cubicBezTo>
                  <a:cubicBezTo>
                    <a:pt x="2787" y="1000"/>
                    <a:pt x="2858" y="667"/>
                    <a:pt x="2787" y="405"/>
                  </a:cubicBezTo>
                  <a:cubicBezTo>
                    <a:pt x="2692" y="214"/>
                    <a:pt x="2549" y="72"/>
                    <a:pt x="2311" y="0"/>
                  </a:cubicBezTo>
                  <a:cubicBezTo>
                    <a:pt x="2334" y="48"/>
                    <a:pt x="2334" y="143"/>
                    <a:pt x="2334" y="191"/>
                  </a:cubicBezTo>
                  <a:cubicBezTo>
                    <a:pt x="2334" y="357"/>
                    <a:pt x="2263" y="524"/>
                    <a:pt x="2096" y="7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3508597" y="2357348"/>
              <a:ext cx="47669" cy="40587"/>
            </a:xfrm>
            <a:custGeom>
              <a:avLst/>
              <a:gdLst/>
              <a:ahLst/>
              <a:cxnLst/>
              <a:rect l="l" t="t" r="r" b="b"/>
              <a:pathLst>
                <a:path w="1430" h="1216" extrusionOk="0">
                  <a:moveTo>
                    <a:pt x="644" y="239"/>
                  </a:moveTo>
                  <a:cubicBezTo>
                    <a:pt x="525" y="358"/>
                    <a:pt x="429" y="429"/>
                    <a:pt x="334" y="477"/>
                  </a:cubicBezTo>
                  <a:cubicBezTo>
                    <a:pt x="96" y="596"/>
                    <a:pt x="1" y="501"/>
                    <a:pt x="72" y="668"/>
                  </a:cubicBezTo>
                  <a:cubicBezTo>
                    <a:pt x="120" y="953"/>
                    <a:pt x="477" y="1168"/>
                    <a:pt x="834" y="1215"/>
                  </a:cubicBezTo>
                  <a:cubicBezTo>
                    <a:pt x="834" y="1096"/>
                    <a:pt x="882" y="1001"/>
                    <a:pt x="906" y="882"/>
                  </a:cubicBezTo>
                  <a:cubicBezTo>
                    <a:pt x="1001" y="548"/>
                    <a:pt x="1192" y="286"/>
                    <a:pt x="1430" y="72"/>
                  </a:cubicBezTo>
                  <a:cubicBezTo>
                    <a:pt x="1168" y="1"/>
                    <a:pt x="834" y="25"/>
                    <a:pt x="644" y="23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3563400" y="2389824"/>
              <a:ext cx="11134" cy="14452"/>
            </a:xfrm>
            <a:custGeom>
              <a:avLst/>
              <a:gdLst/>
              <a:ahLst/>
              <a:cxnLst/>
              <a:rect l="l" t="t" r="r" b="b"/>
              <a:pathLst>
                <a:path w="334" h="433" extrusionOk="0">
                  <a:moveTo>
                    <a:pt x="173" y="0"/>
                  </a:moveTo>
                  <a:cubicBezTo>
                    <a:pt x="163" y="0"/>
                    <a:pt x="153" y="2"/>
                    <a:pt x="143" y="4"/>
                  </a:cubicBezTo>
                  <a:cubicBezTo>
                    <a:pt x="71" y="4"/>
                    <a:pt x="0" y="99"/>
                    <a:pt x="0" y="147"/>
                  </a:cubicBezTo>
                  <a:lnTo>
                    <a:pt x="0" y="242"/>
                  </a:lnTo>
                  <a:cubicBezTo>
                    <a:pt x="0" y="338"/>
                    <a:pt x="71" y="385"/>
                    <a:pt x="143" y="433"/>
                  </a:cubicBezTo>
                  <a:cubicBezTo>
                    <a:pt x="238" y="433"/>
                    <a:pt x="333" y="361"/>
                    <a:pt x="333" y="266"/>
                  </a:cubicBezTo>
                  <a:lnTo>
                    <a:pt x="333" y="147"/>
                  </a:lnTo>
                  <a:cubicBezTo>
                    <a:pt x="333" y="83"/>
                    <a:pt x="257" y="0"/>
                    <a:pt x="17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3607035" y="2389958"/>
              <a:ext cx="11167" cy="13952"/>
            </a:xfrm>
            <a:custGeom>
              <a:avLst/>
              <a:gdLst/>
              <a:ahLst/>
              <a:cxnLst/>
              <a:rect l="l" t="t" r="r" b="b"/>
              <a:pathLst>
                <a:path w="335" h="418" extrusionOk="0">
                  <a:moveTo>
                    <a:pt x="191" y="0"/>
                  </a:moveTo>
                  <a:cubicBezTo>
                    <a:pt x="96" y="0"/>
                    <a:pt x="1" y="48"/>
                    <a:pt x="1" y="143"/>
                  </a:cubicBezTo>
                  <a:lnTo>
                    <a:pt x="1" y="262"/>
                  </a:lnTo>
                  <a:cubicBezTo>
                    <a:pt x="1" y="340"/>
                    <a:pt x="64" y="418"/>
                    <a:pt x="139" y="418"/>
                  </a:cubicBezTo>
                  <a:cubicBezTo>
                    <a:pt x="156" y="418"/>
                    <a:pt x="174" y="414"/>
                    <a:pt x="191" y="405"/>
                  </a:cubicBezTo>
                  <a:cubicBezTo>
                    <a:pt x="201" y="408"/>
                    <a:pt x="210" y="410"/>
                    <a:pt x="219" y="410"/>
                  </a:cubicBezTo>
                  <a:cubicBezTo>
                    <a:pt x="280" y="410"/>
                    <a:pt x="334" y="345"/>
                    <a:pt x="334" y="262"/>
                  </a:cubicBezTo>
                  <a:lnTo>
                    <a:pt x="334" y="191"/>
                  </a:lnTo>
                  <a:cubicBezTo>
                    <a:pt x="334" y="95"/>
                    <a:pt x="263" y="24"/>
                    <a:pt x="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3569733" y="2440391"/>
              <a:ext cx="10367" cy="17957"/>
            </a:xfrm>
            <a:custGeom>
              <a:avLst/>
              <a:gdLst/>
              <a:ahLst/>
              <a:cxnLst/>
              <a:rect l="l" t="t" r="r" b="b"/>
              <a:pathLst>
                <a:path w="311" h="538" extrusionOk="0">
                  <a:moveTo>
                    <a:pt x="193" y="1"/>
                  </a:moveTo>
                  <a:cubicBezTo>
                    <a:pt x="178" y="1"/>
                    <a:pt x="161" y="4"/>
                    <a:pt x="143" y="13"/>
                  </a:cubicBezTo>
                  <a:cubicBezTo>
                    <a:pt x="24" y="13"/>
                    <a:pt x="1" y="61"/>
                    <a:pt x="1" y="156"/>
                  </a:cubicBezTo>
                  <a:lnTo>
                    <a:pt x="1" y="370"/>
                  </a:lnTo>
                  <a:cubicBezTo>
                    <a:pt x="1" y="466"/>
                    <a:pt x="48" y="513"/>
                    <a:pt x="143" y="537"/>
                  </a:cubicBezTo>
                  <a:cubicBezTo>
                    <a:pt x="239" y="537"/>
                    <a:pt x="310" y="490"/>
                    <a:pt x="310" y="394"/>
                  </a:cubicBezTo>
                  <a:lnTo>
                    <a:pt x="310" y="156"/>
                  </a:lnTo>
                  <a:cubicBezTo>
                    <a:pt x="310" y="78"/>
                    <a:pt x="262" y="1"/>
                    <a:pt x="19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3602268" y="2440825"/>
              <a:ext cx="9567" cy="17523"/>
            </a:xfrm>
            <a:custGeom>
              <a:avLst/>
              <a:gdLst/>
              <a:ahLst/>
              <a:cxnLst/>
              <a:rect l="l" t="t" r="r" b="b"/>
              <a:pathLst>
                <a:path w="287" h="525" extrusionOk="0">
                  <a:moveTo>
                    <a:pt x="144" y="0"/>
                  </a:moveTo>
                  <a:cubicBezTo>
                    <a:pt x="49" y="0"/>
                    <a:pt x="1" y="48"/>
                    <a:pt x="1" y="143"/>
                  </a:cubicBezTo>
                  <a:lnTo>
                    <a:pt x="1" y="381"/>
                  </a:lnTo>
                  <a:cubicBezTo>
                    <a:pt x="1" y="453"/>
                    <a:pt x="49" y="524"/>
                    <a:pt x="144" y="524"/>
                  </a:cubicBezTo>
                  <a:cubicBezTo>
                    <a:pt x="239" y="524"/>
                    <a:pt x="287" y="477"/>
                    <a:pt x="287" y="381"/>
                  </a:cubicBezTo>
                  <a:lnTo>
                    <a:pt x="287" y="143"/>
                  </a:lnTo>
                  <a:cubicBezTo>
                    <a:pt x="287" y="48"/>
                    <a:pt x="239" y="0"/>
                    <a:pt x="1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3415726" y="2183284"/>
              <a:ext cx="346151" cy="370423"/>
            </a:xfrm>
            <a:custGeom>
              <a:avLst/>
              <a:gdLst/>
              <a:ahLst/>
              <a:cxnLst/>
              <a:rect l="l" t="t" r="r" b="b"/>
              <a:pathLst>
                <a:path w="10384" h="11098" extrusionOk="0">
                  <a:moveTo>
                    <a:pt x="2906" y="358"/>
                  </a:moveTo>
                  <a:cubicBezTo>
                    <a:pt x="2977" y="358"/>
                    <a:pt x="3025" y="381"/>
                    <a:pt x="3073" y="429"/>
                  </a:cubicBezTo>
                  <a:cubicBezTo>
                    <a:pt x="3096" y="453"/>
                    <a:pt x="3096" y="477"/>
                    <a:pt x="3096" y="500"/>
                  </a:cubicBezTo>
                  <a:lnTo>
                    <a:pt x="2858" y="2358"/>
                  </a:lnTo>
                  <a:lnTo>
                    <a:pt x="1691" y="2358"/>
                  </a:lnTo>
                  <a:lnTo>
                    <a:pt x="1453" y="500"/>
                  </a:lnTo>
                  <a:cubicBezTo>
                    <a:pt x="1453" y="477"/>
                    <a:pt x="1453" y="453"/>
                    <a:pt x="1477" y="429"/>
                  </a:cubicBezTo>
                  <a:cubicBezTo>
                    <a:pt x="1525" y="381"/>
                    <a:pt x="1572" y="358"/>
                    <a:pt x="1644" y="358"/>
                  </a:cubicBezTo>
                  <a:close/>
                  <a:moveTo>
                    <a:pt x="9979" y="2691"/>
                  </a:moveTo>
                  <a:cubicBezTo>
                    <a:pt x="10026" y="2691"/>
                    <a:pt x="10098" y="2739"/>
                    <a:pt x="10098" y="2810"/>
                  </a:cubicBezTo>
                  <a:lnTo>
                    <a:pt x="10098" y="3215"/>
                  </a:lnTo>
                  <a:cubicBezTo>
                    <a:pt x="10098" y="3215"/>
                    <a:pt x="10026" y="3334"/>
                    <a:pt x="9979" y="3334"/>
                  </a:cubicBezTo>
                  <a:lnTo>
                    <a:pt x="5573" y="3334"/>
                  </a:lnTo>
                  <a:cubicBezTo>
                    <a:pt x="5478" y="3334"/>
                    <a:pt x="5406" y="3406"/>
                    <a:pt x="5406" y="3477"/>
                  </a:cubicBezTo>
                  <a:cubicBezTo>
                    <a:pt x="5383" y="3573"/>
                    <a:pt x="5478" y="3644"/>
                    <a:pt x="5573" y="3668"/>
                  </a:cubicBezTo>
                  <a:lnTo>
                    <a:pt x="9574" y="3668"/>
                  </a:lnTo>
                  <a:lnTo>
                    <a:pt x="9574" y="9764"/>
                  </a:lnTo>
                  <a:lnTo>
                    <a:pt x="5573" y="9764"/>
                  </a:lnTo>
                  <a:cubicBezTo>
                    <a:pt x="5502" y="9764"/>
                    <a:pt x="5406" y="9812"/>
                    <a:pt x="5406" y="9883"/>
                  </a:cubicBezTo>
                  <a:cubicBezTo>
                    <a:pt x="5383" y="10002"/>
                    <a:pt x="5478" y="10121"/>
                    <a:pt x="5573" y="10121"/>
                  </a:cubicBezTo>
                  <a:lnTo>
                    <a:pt x="9979" y="10121"/>
                  </a:lnTo>
                  <a:cubicBezTo>
                    <a:pt x="10026" y="10121"/>
                    <a:pt x="10098" y="10169"/>
                    <a:pt x="10098" y="10241"/>
                  </a:cubicBezTo>
                  <a:lnTo>
                    <a:pt x="10098" y="10645"/>
                  </a:lnTo>
                  <a:cubicBezTo>
                    <a:pt x="10098" y="10717"/>
                    <a:pt x="10026" y="10764"/>
                    <a:pt x="9979" y="10764"/>
                  </a:cubicBezTo>
                  <a:lnTo>
                    <a:pt x="501" y="10764"/>
                  </a:lnTo>
                  <a:cubicBezTo>
                    <a:pt x="453" y="10764"/>
                    <a:pt x="382" y="10717"/>
                    <a:pt x="382" y="10645"/>
                  </a:cubicBezTo>
                  <a:lnTo>
                    <a:pt x="382" y="10241"/>
                  </a:lnTo>
                  <a:cubicBezTo>
                    <a:pt x="382" y="10241"/>
                    <a:pt x="453" y="10121"/>
                    <a:pt x="501" y="10121"/>
                  </a:cubicBezTo>
                  <a:lnTo>
                    <a:pt x="4811" y="10121"/>
                  </a:lnTo>
                  <a:cubicBezTo>
                    <a:pt x="4906" y="10121"/>
                    <a:pt x="4978" y="10050"/>
                    <a:pt x="4978" y="9979"/>
                  </a:cubicBezTo>
                  <a:cubicBezTo>
                    <a:pt x="4978" y="9883"/>
                    <a:pt x="4906" y="9812"/>
                    <a:pt x="4811" y="9788"/>
                  </a:cubicBezTo>
                  <a:lnTo>
                    <a:pt x="858" y="9788"/>
                  </a:lnTo>
                  <a:lnTo>
                    <a:pt x="858" y="3692"/>
                  </a:lnTo>
                  <a:lnTo>
                    <a:pt x="4811" y="3692"/>
                  </a:lnTo>
                  <a:cubicBezTo>
                    <a:pt x="4906" y="3692"/>
                    <a:pt x="4978" y="3620"/>
                    <a:pt x="5002" y="3549"/>
                  </a:cubicBezTo>
                  <a:cubicBezTo>
                    <a:pt x="5002" y="3453"/>
                    <a:pt x="4930" y="3358"/>
                    <a:pt x="4859" y="3358"/>
                  </a:cubicBezTo>
                  <a:lnTo>
                    <a:pt x="501" y="3358"/>
                  </a:lnTo>
                  <a:cubicBezTo>
                    <a:pt x="453" y="3358"/>
                    <a:pt x="382" y="3311"/>
                    <a:pt x="382" y="3239"/>
                  </a:cubicBezTo>
                  <a:lnTo>
                    <a:pt x="382" y="2810"/>
                  </a:lnTo>
                  <a:cubicBezTo>
                    <a:pt x="382" y="2739"/>
                    <a:pt x="453" y="2691"/>
                    <a:pt x="501" y="2691"/>
                  </a:cubicBezTo>
                  <a:close/>
                  <a:moveTo>
                    <a:pt x="1596" y="0"/>
                  </a:moveTo>
                  <a:cubicBezTo>
                    <a:pt x="1453" y="0"/>
                    <a:pt x="1310" y="72"/>
                    <a:pt x="1215" y="191"/>
                  </a:cubicBezTo>
                  <a:cubicBezTo>
                    <a:pt x="1120" y="262"/>
                    <a:pt x="1096" y="381"/>
                    <a:pt x="1096" y="548"/>
                  </a:cubicBezTo>
                  <a:lnTo>
                    <a:pt x="1334" y="2358"/>
                  </a:lnTo>
                  <a:lnTo>
                    <a:pt x="453" y="2358"/>
                  </a:lnTo>
                  <a:cubicBezTo>
                    <a:pt x="215" y="2358"/>
                    <a:pt x="1" y="2572"/>
                    <a:pt x="1" y="2810"/>
                  </a:cubicBezTo>
                  <a:lnTo>
                    <a:pt x="1" y="3215"/>
                  </a:lnTo>
                  <a:cubicBezTo>
                    <a:pt x="1" y="3453"/>
                    <a:pt x="215" y="3668"/>
                    <a:pt x="453" y="3668"/>
                  </a:cubicBezTo>
                  <a:lnTo>
                    <a:pt x="501" y="3668"/>
                  </a:lnTo>
                  <a:lnTo>
                    <a:pt x="501" y="9788"/>
                  </a:lnTo>
                  <a:lnTo>
                    <a:pt x="453" y="9788"/>
                  </a:lnTo>
                  <a:cubicBezTo>
                    <a:pt x="215" y="9788"/>
                    <a:pt x="1" y="10002"/>
                    <a:pt x="1" y="10241"/>
                  </a:cubicBezTo>
                  <a:lnTo>
                    <a:pt x="1" y="10645"/>
                  </a:lnTo>
                  <a:cubicBezTo>
                    <a:pt x="1" y="10907"/>
                    <a:pt x="215" y="11098"/>
                    <a:pt x="453" y="11098"/>
                  </a:cubicBezTo>
                  <a:lnTo>
                    <a:pt x="9907" y="11098"/>
                  </a:lnTo>
                  <a:cubicBezTo>
                    <a:pt x="10145" y="11098"/>
                    <a:pt x="10360" y="10907"/>
                    <a:pt x="10360" y="10645"/>
                  </a:cubicBezTo>
                  <a:lnTo>
                    <a:pt x="10360" y="10217"/>
                  </a:lnTo>
                  <a:cubicBezTo>
                    <a:pt x="10360" y="9979"/>
                    <a:pt x="10145" y="9764"/>
                    <a:pt x="9907" y="9764"/>
                  </a:cubicBezTo>
                  <a:lnTo>
                    <a:pt x="9907" y="3668"/>
                  </a:lnTo>
                  <a:lnTo>
                    <a:pt x="9931" y="3668"/>
                  </a:lnTo>
                  <a:cubicBezTo>
                    <a:pt x="10169" y="3668"/>
                    <a:pt x="10384" y="3453"/>
                    <a:pt x="10384" y="3215"/>
                  </a:cubicBezTo>
                  <a:lnTo>
                    <a:pt x="10384" y="2810"/>
                  </a:lnTo>
                  <a:cubicBezTo>
                    <a:pt x="10384" y="2572"/>
                    <a:pt x="10169" y="2358"/>
                    <a:pt x="9931" y="2358"/>
                  </a:cubicBezTo>
                  <a:lnTo>
                    <a:pt x="3144" y="2358"/>
                  </a:lnTo>
                  <a:lnTo>
                    <a:pt x="3382" y="548"/>
                  </a:lnTo>
                  <a:cubicBezTo>
                    <a:pt x="3430" y="429"/>
                    <a:pt x="3358" y="310"/>
                    <a:pt x="3263" y="191"/>
                  </a:cubicBezTo>
                  <a:cubicBezTo>
                    <a:pt x="3192" y="72"/>
                    <a:pt x="3025" y="0"/>
                    <a:pt x="288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3480029" y="2209519"/>
              <a:ext cx="23068" cy="10347"/>
            </a:xfrm>
            <a:custGeom>
              <a:avLst/>
              <a:gdLst/>
              <a:ahLst/>
              <a:cxnLst/>
              <a:rect l="l" t="t" r="r" b="b"/>
              <a:pathLst>
                <a:path w="692" h="310" extrusionOk="0">
                  <a:moveTo>
                    <a:pt x="191" y="0"/>
                  </a:moveTo>
                  <a:cubicBezTo>
                    <a:pt x="96" y="0"/>
                    <a:pt x="24" y="48"/>
                    <a:pt x="0" y="143"/>
                  </a:cubicBezTo>
                  <a:cubicBezTo>
                    <a:pt x="0" y="238"/>
                    <a:pt x="72" y="310"/>
                    <a:pt x="143" y="310"/>
                  </a:cubicBezTo>
                  <a:lnTo>
                    <a:pt x="501" y="310"/>
                  </a:lnTo>
                  <a:cubicBezTo>
                    <a:pt x="596" y="310"/>
                    <a:pt x="667" y="262"/>
                    <a:pt x="691" y="167"/>
                  </a:cubicBezTo>
                  <a:cubicBezTo>
                    <a:pt x="691" y="72"/>
                    <a:pt x="620" y="0"/>
                    <a:pt x="54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3460961" y="2326474"/>
              <a:ext cx="256479" cy="164451"/>
            </a:xfrm>
            <a:custGeom>
              <a:avLst/>
              <a:gdLst/>
              <a:ahLst/>
              <a:cxnLst/>
              <a:rect l="l" t="t" r="r" b="b"/>
              <a:pathLst>
                <a:path w="7694" h="4927" extrusionOk="0">
                  <a:moveTo>
                    <a:pt x="3216" y="307"/>
                  </a:moveTo>
                  <a:cubicBezTo>
                    <a:pt x="3264" y="307"/>
                    <a:pt x="3287" y="307"/>
                    <a:pt x="3335" y="378"/>
                  </a:cubicBezTo>
                  <a:lnTo>
                    <a:pt x="3502" y="568"/>
                  </a:lnTo>
                  <a:cubicBezTo>
                    <a:pt x="3383" y="592"/>
                    <a:pt x="3216" y="616"/>
                    <a:pt x="3097" y="688"/>
                  </a:cubicBezTo>
                  <a:lnTo>
                    <a:pt x="3144" y="449"/>
                  </a:lnTo>
                  <a:cubicBezTo>
                    <a:pt x="3144" y="354"/>
                    <a:pt x="3192" y="330"/>
                    <a:pt x="3192" y="307"/>
                  </a:cubicBezTo>
                  <a:close/>
                  <a:moveTo>
                    <a:pt x="4597" y="307"/>
                  </a:moveTo>
                  <a:cubicBezTo>
                    <a:pt x="4597" y="307"/>
                    <a:pt x="4645" y="330"/>
                    <a:pt x="4645" y="449"/>
                  </a:cubicBezTo>
                  <a:lnTo>
                    <a:pt x="4645" y="688"/>
                  </a:lnTo>
                  <a:cubicBezTo>
                    <a:pt x="4526" y="616"/>
                    <a:pt x="4407" y="592"/>
                    <a:pt x="4264" y="568"/>
                  </a:cubicBezTo>
                  <a:lnTo>
                    <a:pt x="4454" y="378"/>
                  </a:lnTo>
                  <a:cubicBezTo>
                    <a:pt x="4502" y="307"/>
                    <a:pt x="4573" y="307"/>
                    <a:pt x="4573" y="307"/>
                  </a:cubicBezTo>
                  <a:close/>
                  <a:moveTo>
                    <a:pt x="5240" y="1092"/>
                  </a:moveTo>
                  <a:cubicBezTo>
                    <a:pt x="5407" y="1140"/>
                    <a:pt x="5526" y="1188"/>
                    <a:pt x="5597" y="1283"/>
                  </a:cubicBezTo>
                  <a:cubicBezTo>
                    <a:pt x="5835" y="1521"/>
                    <a:pt x="6026" y="1569"/>
                    <a:pt x="6121" y="1616"/>
                  </a:cubicBezTo>
                  <a:cubicBezTo>
                    <a:pt x="6050" y="1759"/>
                    <a:pt x="5883" y="1878"/>
                    <a:pt x="5645" y="1926"/>
                  </a:cubicBezTo>
                  <a:cubicBezTo>
                    <a:pt x="5645" y="1878"/>
                    <a:pt x="5597" y="1807"/>
                    <a:pt x="5597" y="1759"/>
                  </a:cubicBezTo>
                  <a:cubicBezTo>
                    <a:pt x="5502" y="1521"/>
                    <a:pt x="5407" y="1283"/>
                    <a:pt x="5240" y="1092"/>
                  </a:cubicBezTo>
                  <a:close/>
                  <a:moveTo>
                    <a:pt x="2549" y="1140"/>
                  </a:moveTo>
                  <a:cubicBezTo>
                    <a:pt x="2382" y="1307"/>
                    <a:pt x="2240" y="1545"/>
                    <a:pt x="2192" y="1783"/>
                  </a:cubicBezTo>
                  <a:cubicBezTo>
                    <a:pt x="2144" y="1854"/>
                    <a:pt x="2144" y="1902"/>
                    <a:pt x="2144" y="1974"/>
                  </a:cubicBezTo>
                  <a:cubicBezTo>
                    <a:pt x="1906" y="1902"/>
                    <a:pt x="1739" y="1759"/>
                    <a:pt x="1668" y="1640"/>
                  </a:cubicBezTo>
                  <a:cubicBezTo>
                    <a:pt x="1763" y="1593"/>
                    <a:pt x="1954" y="1521"/>
                    <a:pt x="2192" y="1283"/>
                  </a:cubicBezTo>
                  <a:cubicBezTo>
                    <a:pt x="2263" y="1188"/>
                    <a:pt x="2430" y="1140"/>
                    <a:pt x="2549" y="1140"/>
                  </a:cubicBezTo>
                  <a:close/>
                  <a:moveTo>
                    <a:pt x="1311" y="1759"/>
                  </a:moveTo>
                  <a:cubicBezTo>
                    <a:pt x="1430" y="2021"/>
                    <a:pt x="1739" y="2236"/>
                    <a:pt x="2073" y="2283"/>
                  </a:cubicBezTo>
                  <a:cubicBezTo>
                    <a:pt x="2073" y="2378"/>
                    <a:pt x="2097" y="2450"/>
                    <a:pt x="2097" y="2521"/>
                  </a:cubicBezTo>
                  <a:cubicBezTo>
                    <a:pt x="2097" y="2617"/>
                    <a:pt x="2120" y="2712"/>
                    <a:pt x="2120" y="2783"/>
                  </a:cubicBezTo>
                  <a:lnTo>
                    <a:pt x="2144" y="3236"/>
                  </a:lnTo>
                  <a:cubicBezTo>
                    <a:pt x="2144" y="3236"/>
                    <a:pt x="2144" y="3283"/>
                    <a:pt x="2120" y="3283"/>
                  </a:cubicBezTo>
                  <a:cubicBezTo>
                    <a:pt x="2025" y="3569"/>
                    <a:pt x="2120" y="3879"/>
                    <a:pt x="2454" y="4236"/>
                  </a:cubicBezTo>
                  <a:lnTo>
                    <a:pt x="930" y="4236"/>
                  </a:lnTo>
                  <a:cubicBezTo>
                    <a:pt x="882" y="3926"/>
                    <a:pt x="644" y="3664"/>
                    <a:pt x="311" y="3593"/>
                  </a:cubicBezTo>
                  <a:lnTo>
                    <a:pt x="311" y="2378"/>
                  </a:lnTo>
                  <a:cubicBezTo>
                    <a:pt x="596" y="2331"/>
                    <a:pt x="858" y="2093"/>
                    <a:pt x="930" y="1759"/>
                  </a:cubicBezTo>
                  <a:close/>
                  <a:moveTo>
                    <a:pt x="6764" y="1759"/>
                  </a:moveTo>
                  <a:cubicBezTo>
                    <a:pt x="6836" y="2045"/>
                    <a:pt x="7074" y="2307"/>
                    <a:pt x="7383" y="2378"/>
                  </a:cubicBezTo>
                  <a:lnTo>
                    <a:pt x="7383" y="3641"/>
                  </a:lnTo>
                  <a:cubicBezTo>
                    <a:pt x="7098" y="3688"/>
                    <a:pt x="6836" y="3926"/>
                    <a:pt x="6764" y="4260"/>
                  </a:cubicBezTo>
                  <a:lnTo>
                    <a:pt x="5288" y="4260"/>
                  </a:lnTo>
                  <a:cubicBezTo>
                    <a:pt x="5574" y="3926"/>
                    <a:pt x="5669" y="3641"/>
                    <a:pt x="5574" y="3331"/>
                  </a:cubicBezTo>
                  <a:lnTo>
                    <a:pt x="5574" y="3307"/>
                  </a:lnTo>
                  <a:lnTo>
                    <a:pt x="5597" y="2950"/>
                  </a:lnTo>
                  <a:cubicBezTo>
                    <a:pt x="5597" y="2855"/>
                    <a:pt x="5645" y="2759"/>
                    <a:pt x="5645" y="2640"/>
                  </a:cubicBezTo>
                  <a:cubicBezTo>
                    <a:pt x="5669" y="2521"/>
                    <a:pt x="5669" y="2402"/>
                    <a:pt x="5669" y="2283"/>
                  </a:cubicBezTo>
                  <a:cubicBezTo>
                    <a:pt x="6002" y="2236"/>
                    <a:pt x="6312" y="2021"/>
                    <a:pt x="6431" y="1759"/>
                  </a:cubicBezTo>
                  <a:close/>
                  <a:moveTo>
                    <a:pt x="3883" y="830"/>
                  </a:moveTo>
                  <a:cubicBezTo>
                    <a:pt x="4240" y="830"/>
                    <a:pt x="4573" y="950"/>
                    <a:pt x="4811" y="1164"/>
                  </a:cubicBezTo>
                  <a:lnTo>
                    <a:pt x="4835" y="1188"/>
                  </a:lnTo>
                  <a:cubicBezTo>
                    <a:pt x="5050" y="1378"/>
                    <a:pt x="5216" y="1593"/>
                    <a:pt x="5312" y="1878"/>
                  </a:cubicBezTo>
                  <a:cubicBezTo>
                    <a:pt x="5359" y="2116"/>
                    <a:pt x="5335" y="2355"/>
                    <a:pt x="5312" y="2593"/>
                  </a:cubicBezTo>
                  <a:cubicBezTo>
                    <a:pt x="5288" y="2688"/>
                    <a:pt x="5288" y="2783"/>
                    <a:pt x="5288" y="2878"/>
                  </a:cubicBezTo>
                  <a:cubicBezTo>
                    <a:pt x="5050" y="2712"/>
                    <a:pt x="4716" y="2617"/>
                    <a:pt x="4288" y="2545"/>
                  </a:cubicBezTo>
                  <a:cubicBezTo>
                    <a:pt x="4216" y="2545"/>
                    <a:pt x="4121" y="2617"/>
                    <a:pt x="4121" y="2712"/>
                  </a:cubicBezTo>
                  <a:cubicBezTo>
                    <a:pt x="4121" y="2783"/>
                    <a:pt x="4168" y="2878"/>
                    <a:pt x="4264" y="2878"/>
                  </a:cubicBezTo>
                  <a:cubicBezTo>
                    <a:pt x="4811" y="2950"/>
                    <a:pt x="5192" y="3140"/>
                    <a:pt x="5264" y="3379"/>
                  </a:cubicBezTo>
                  <a:cubicBezTo>
                    <a:pt x="5359" y="3664"/>
                    <a:pt x="5097" y="3950"/>
                    <a:pt x="4835" y="4164"/>
                  </a:cubicBezTo>
                  <a:cubicBezTo>
                    <a:pt x="4526" y="4426"/>
                    <a:pt x="4192" y="4545"/>
                    <a:pt x="3883" y="4545"/>
                  </a:cubicBezTo>
                  <a:cubicBezTo>
                    <a:pt x="3549" y="4545"/>
                    <a:pt x="3216" y="4426"/>
                    <a:pt x="2930" y="4164"/>
                  </a:cubicBezTo>
                  <a:cubicBezTo>
                    <a:pt x="2573" y="3831"/>
                    <a:pt x="2430" y="3569"/>
                    <a:pt x="2478" y="3355"/>
                  </a:cubicBezTo>
                  <a:cubicBezTo>
                    <a:pt x="2573" y="3117"/>
                    <a:pt x="2978" y="2926"/>
                    <a:pt x="3549" y="2878"/>
                  </a:cubicBezTo>
                  <a:cubicBezTo>
                    <a:pt x="3645" y="2878"/>
                    <a:pt x="3692" y="2783"/>
                    <a:pt x="3692" y="2712"/>
                  </a:cubicBezTo>
                  <a:cubicBezTo>
                    <a:pt x="3692" y="2617"/>
                    <a:pt x="3621" y="2545"/>
                    <a:pt x="3525" y="2545"/>
                  </a:cubicBezTo>
                  <a:cubicBezTo>
                    <a:pt x="3073" y="2593"/>
                    <a:pt x="2716" y="2712"/>
                    <a:pt x="2478" y="2878"/>
                  </a:cubicBezTo>
                  <a:lnTo>
                    <a:pt x="2478" y="2759"/>
                  </a:lnTo>
                  <a:cubicBezTo>
                    <a:pt x="2478" y="2640"/>
                    <a:pt x="2454" y="2569"/>
                    <a:pt x="2454" y="2474"/>
                  </a:cubicBezTo>
                  <a:cubicBezTo>
                    <a:pt x="2406" y="2259"/>
                    <a:pt x="2382" y="2093"/>
                    <a:pt x="2454" y="1878"/>
                  </a:cubicBezTo>
                  <a:cubicBezTo>
                    <a:pt x="2525" y="1569"/>
                    <a:pt x="2716" y="1331"/>
                    <a:pt x="2954" y="1164"/>
                  </a:cubicBezTo>
                  <a:cubicBezTo>
                    <a:pt x="3216" y="950"/>
                    <a:pt x="3549" y="830"/>
                    <a:pt x="3883" y="830"/>
                  </a:cubicBezTo>
                  <a:close/>
                  <a:moveTo>
                    <a:pt x="3202" y="0"/>
                  </a:moveTo>
                  <a:cubicBezTo>
                    <a:pt x="3156" y="0"/>
                    <a:pt x="3112" y="8"/>
                    <a:pt x="3073" y="21"/>
                  </a:cubicBezTo>
                  <a:cubicBezTo>
                    <a:pt x="2930" y="68"/>
                    <a:pt x="2787" y="211"/>
                    <a:pt x="2787" y="449"/>
                  </a:cubicBezTo>
                  <a:lnTo>
                    <a:pt x="2740" y="854"/>
                  </a:lnTo>
                  <a:cubicBezTo>
                    <a:pt x="2664" y="829"/>
                    <a:pt x="2586" y="817"/>
                    <a:pt x="2507" y="817"/>
                  </a:cubicBezTo>
                  <a:cubicBezTo>
                    <a:pt x="2287" y="817"/>
                    <a:pt x="2064" y="911"/>
                    <a:pt x="1906" y="1069"/>
                  </a:cubicBezTo>
                  <a:cubicBezTo>
                    <a:pt x="1716" y="1283"/>
                    <a:pt x="1597" y="1307"/>
                    <a:pt x="1501" y="1331"/>
                  </a:cubicBezTo>
                  <a:cubicBezTo>
                    <a:pt x="1430" y="1331"/>
                    <a:pt x="1382" y="1354"/>
                    <a:pt x="1311" y="1426"/>
                  </a:cubicBezTo>
                  <a:lnTo>
                    <a:pt x="811" y="1426"/>
                  </a:lnTo>
                  <a:cubicBezTo>
                    <a:pt x="715" y="1426"/>
                    <a:pt x="668" y="1473"/>
                    <a:pt x="668" y="1593"/>
                  </a:cubicBezTo>
                  <a:cubicBezTo>
                    <a:pt x="668" y="1878"/>
                    <a:pt x="453" y="2069"/>
                    <a:pt x="191" y="2069"/>
                  </a:cubicBezTo>
                  <a:cubicBezTo>
                    <a:pt x="96" y="2069"/>
                    <a:pt x="1" y="2140"/>
                    <a:pt x="1" y="2236"/>
                  </a:cubicBezTo>
                  <a:lnTo>
                    <a:pt x="1" y="3783"/>
                  </a:lnTo>
                  <a:cubicBezTo>
                    <a:pt x="1" y="3855"/>
                    <a:pt x="72" y="3926"/>
                    <a:pt x="191" y="3926"/>
                  </a:cubicBezTo>
                  <a:cubicBezTo>
                    <a:pt x="453" y="3926"/>
                    <a:pt x="668" y="4141"/>
                    <a:pt x="668" y="4403"/>
                  </a:cubicBezTo>
                  <a:cubicBezTo>
                    <a:pt x="668" y="4498"/>
                    <a:pt x="715" y="4569"/>
                    <a:pt x="811" y="4569"/>
                  </a:cubicBezTo>
                  <a:lnTo>
                    <a:pt x="2859" y="4569"/>
                  </a:lnTo>
                  <a:cubicBezTo>
                    <a:pt x="3192" y="4831"/>
                    <a:pt x="3525" y="4927"/>
                    <a:pt x="3883" y="4927"/>
                  </a:cubicBezTo>
                  <a:cubicBezTo>
                    <a:pt x="4240" y="4927"/>
                    <a:pt x="4597" y="4831"/>
                    <a:pt x="4883" y="4569"/>
                  </a:cubicBezTo>
                  <a:lnTo>
                    <a:pt x="6883" y="4569"/>
                  </a:lnTo>
                  <a:cubicBezTo>
                    <a:pt x="6979" y="4569"/>
                    <a:pt x="7026" y="4522"/>
                    <a:pt x="7026" y="4403"/>
                  </a:cubicBezTo>
                  <a:cubicBezTo>
                    <a:pt x="7026" y="4141"/>
                    <a:pt x="7241" y="3926"/>
                    <a:pt x="7503" y="3926"/>
                  </a:cubicBezTo>
                  <a:cubicBezTo>
                    <a:pt x="7598" y="3926"/>
                    <a:pt x="7693" y="3855"/>
                    <a:pt x="7693" y="3783"/>
                  </a:cubicBezTo>
                  <a:lnTo>
                    <a:pt x="7693" y="2236"/>
                  </a:lnTo>
                  <a:cubicBezTo>
                    <a:pt x="7693" y="2140"/>
                    <a:pt x="7622" y="2069"/>
                    <a:pt x="7503" y="2069"/>
                  </a:cubicBezTo>
                  <a:cubicBezTo>
                    <a:pt x="7241" y="2069"/>
                    <a:pt x="7026" y="1878"/>
                    <a:pt x="7026" y="1593"/>
                  </a:cubicBezTo>
                  <a:cubicBezTo>
                    <a:pt x="7026" y="1521"/>
                    <a:pt x="6979" y="1426"/>
                    <a:pt x="6883" y="1426"/>
                  </a:cubicBezTo>
                  <a:lnTo>
                    <a:pt x="6407" y="1426"/>
                  </a:lnTo>
                  <a:cubicBezTo>
                    <a:pt x="6336" y="1354"/>
                    <a:pt x="6288" y="1331"/>
                    <a:pt x="6217" y="1331"/>
                  </a:cubicBezTo>
                  <a:cubicBezTo>
                    <a:pt x="6145" y="1307"/>
                    <a:pt x="6026" y="1307"/>
                    <a:pt x="5812" y="1069"/>
                  </a:cubicBezTo>
                  <a:cubicBezTo>
                    <a:pt x="5654" y="911"/>
                    <a:pt x="5431" y="817"/>
                    <a:pt x="5210" y="817"/>
                  </a:cubicBezTo>
                  <a:cubicBezTo>
                    <a:pt x="5132" y="817"/>
                    <a:pt x="5053" y="829"/>
                    <a:pt x="4978" y="854"/>
                  </a:cubicBezTo>
                  <a:lnTo>
                    <a:pt x="4954" y="449"/>
                  </a:lnTo>
                  <a:cubicBezTo>
                    <a:pt x="4954" y="211"/>
                    <a:pt x="4788" y="45"/>
                    <a:pt x="4645" y="21"/>
                  </a:cubicBezTo>
                  <a:cubicBezTo>
                    <a:pt x="4611" y="10"/>
                    <a:pt x="4575" y="4"/>
                    <a:pt x="4537" y="4"/>
                  </a:cubicBezTo>
                  <a:cubicBezTo>
                    <a:pt x="4413" y="4"/>
                    <a:pt x="4272" y="66"/>
                    <a:pt x="4145" y="211"/>
                  </a:cubicBezTo>
                  <a:lnTo>
                    <a:pt x="3883" y="545"/>
                  </a:lnTo>
                  <a:lnTo>
                    <a:pt x="3859" y="545"/>
                  </a:lnTo>
                  <a:lnTo>
                    <a:pt x="3573" y="211"/>
                  </a:lnTo>
                  <a:cubicBezTo>
                    <a:pt x="3469" y="55"/>
                    <a:pt x="3327" y="0"/>
                    <a:pt x="320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69"/>
          <p:cNvGrpSpPr/>
          <p:nvPr/>
        </p:nvGrpSpPr>
        <p:grpSpPr>
          <a:xfrm>
            <a:off x="2740722" y="2118030"/>
            <a:ext cx="351718" cy="367286"/>
            <a:chOff x="2781427" y="2185654"/>
            <a:chExt cx="351718" cy="367286"/>
          </a:xfrm>
        </p:grpSpPr>
        <p:sp>
          <p:nvSpPr>
            <p:cNvPr id="7089" name="Google Shape;7089;p69"/>
            <p:cNvSpPr/>
            <p:nvPr/>
          </p:nvSpPr>
          <p:spPr>
            <a:xfrm>
              <a:off x="2845730" y="2273904"/>
              <a:ext cx="161208" cy="127202"/>
            </a:xfrm>
            <a:custGeom>
              <a:avLst/>
              <a:gdLst/>
              <a:ahLst/>
              <a:cxnLst/>
              <a:rect l="l" t="t" r="r" b="b"/>
              <a:pathLst>
                <a:path w="4836" h="3811" extrusionOk="0">
                  <a:moveTo>
                    <a:pt x="4835" y="3811"/>
                  </a:moveTo>
                  <a:lnTo>
                    <a:pt x="4835" y="0"/>
                  </a:lnTo>
                  <a:lnTo>
                    <a:pt x="4454" y="0"/>
                  </a:lnTo>
                  <a:lnTo>
                    <a:pt x="382" y="0"/>
                  </a:lnTo>
                  <a:lnTo>
                    <a:pt x="1" y="0"/>
                  </a:lnTo>
                  <a:lnTo>
                    <a:pt x="1" y="381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899733" y="2301708"/>
              <a:ext cx="54803" cy="56475"/>
            </a:xfrm>
            <a:custGeom>
              <a:avLst/>
              <a:gdLst/>
              <a:ahLst/>
              <a:cxnLst/>
              <a:rect l="l" t="t" r="r" b="b"/>
              <a:pathLst>
                <a:path w="1644" h="1692" extrusionOk="0">
                  <a:moveTo>
                    <a:pt x="1643" y="858"/>
                  </a:moveTo>
                  <a:cubicBezTo>
                    <a:pt x="1643" y="382"/>
                    <a:pt x="1238" y="1"/>
                    <a:pt x="762" y="1"/>
                  </a:cubicBezTo>
                  <a:cubicBezTo>
                    <a:pt x="405" y="1"/>
                    <a:pt x="119" y="191"/>
                    <a:pt x="0" y="501"/>
                  </a:cubicBezTo>
                  <a:lnTo>
                    <a:pt x="0" y="1191"/>
                  </a:lnTo>
                  <a:cubicBezTo>
                    <a:pt x="119" y="1477"/>
                    <a:pt x="453" y="1692"/>
                    <a:pt x="762" y="1692"/>
                  </a:cubicBezTo>
                  <a:cubicBezTo>
                    <a:pt x="1238" y="1692"/>
                    <a:pt x="1643" y="1334"/>
                    <a:pt x="1643" y="858"/>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788594" y="2318397"/>
              <a:ext cx="139740" cy="23898"/>
            </a:xfrm>
            <a:custGeom>
              <a:avLst/>
              <a:gdLst/>
              <a:ahLst/>
              <a:cxnLst/>
              <a:rect l="l" t="t" r="r" b="b"/>
              <a:pathLst>
                <a:path w="4192" h="716" extrusionOk="0">
                  <a:moveTo>
                    <a:pt x="3334" y="1"/>
                  </a:moveTo>
                  <a:lnTo>
                    <a:pt x="1786" y="1"/>
                  </a:lnTo>
                  <a:lnTo>
                    <a:pt x="143" y="1"/>
                  </a:lnTo>
                  <a:cubicBezTo>
                    <a:pt x="48" y="1"/>
                    <a:pt x="0" y="48"/>
                    <a:pt x="0" y="144"/>
                  </a:cubicBezTo>
                  <a:lnTo>
                    <a:pt x="0" y="572"/>
                  </a:lnTo>
                  <a:cubicBezTo>
                    <a:pt x="0" y="644"/>
                    <a:pt x="48" y="715"/>
                    <a:pt x="143" y="715"/>
                  </a:cubicBezTo>
                  <a:lnTo>
                    <a:pt x="1786" y="715"/>
                  </a:lnTo>
                  <a:lnTo>
                    <a:pt x="3334" y="715"/>
                  </a:lnTo>
                  <a:lnTo>
                    <a:pt x="4049" y="715"/>
                  </a:lnTo>
                  <a:cubicBezTo>
                    <a:pt x="4120" y="715"/>
                    <a:pt x="4191" y="644"/>
                    <a:pt x="4191" y="572"/>
                  </a:cubicBezTo>
                  <a:lnTo>
                    <a:pt x="4191" y="144"/>
                  </a:lnTo>
                  <a:cubicBezTo>
                    <a:pt x="4191" y="48"/>
                    <a:pt x="4120" y="1"/>
                    <a:pt x="4049" y="1"/>
                  </a:cubicBezTo>
                  <a:lnTo>
                    <a:pt x="3334" y="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873532" y="2207917"/>
              <a:ext cx="105605" cy="50100"/>
            </a:xfrm>
            <a:custGeom>
              <a:avLst/>
              <a:gdLst/>
              <a:ahLst/>
              <a:cxnLst/>
              <a:rect l="l" t="t" r="r" b="b"/>
              <a:pathLst>
                <a:path w="3168" h="1501" extrusionOk="0">
                  <a:moveTo>
                    <a:pt x="3168" y="215"/>
                  </a:moveTo>
                  <a:lnTo>
                    <a:pt x="1620" y="1"/>
                  </a:lnTo>
                  <a:lnTo>
                    <a:pt x="0" y="215"/>
                  </a:lnTo>
                  <a:lnTo>
                    <a:pt x="0" y="1191"/>
                  </a:lnTo>
                  <a:lnTo>
                    <a:pt x="1596" y="1501"/>
                  </a:lnTo>
                  <a:lnTo>
                    <a:pt x="3168" y="1191"/>
                  </a:lnTo>
                  <a:lnTo>
                    <a:pt x="3168" y="2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875098" y="2189626"/>
              <a:ext cx="104839" cy="25467"/>
            </a:xfrm>
            <a:custGeom>
              <a:avLst/>
              <a:gdLst/>
              <a:ahLst/>
              <a:cxnLst/>
              <a:rect l="l" t="t" r="r" b="b"/>
              <a:pathLst>
                <a:path w="3145" h="763" extrusionOk="0">
                  <a:moveTo>
                    <a:pt x="2168" y="1"/>
                  </a:moveTo>
                  <a:lnTo>
                    <a:pt x="501" y="1"/>
                  </a:lnTo>
                  <a:cubicBezTo>
                    <a:pt x="239" y="1"/>
                    <a:pt x="1" y="263"/>
                    <a:pt x="1" y="549"/>
                  </a:cubicBezTo>
                  <a:lnTo>
                    <a:pt x="1" y="763"/>
                  </a:lnTo>
                  <a:lnTo>
                    <a:pt x="3144" y="763"/>
                  </a:lnTo>
                  <a:lnTo>
                    <a:pt x="3144" y="549"/>
                  </a:lnTo>
                  <a:cubicBezTo>
                    <a:pt x="3144" y="239"/>
                    <a:pt x="2906" y="1"/>
                    <a:pt x="2644"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846530" y="2401073"/>
              <a:ext cx="160408" cy="21495"/>
            </a:xfrm>
            <a:custGeom>
              <a:avLst/>
              <a:gdLst/>
              <a:ahLst/>
              <a:cxnLst/>
              <a:rect l="l" t="t" r="r" b="b"/>
              <a:pathLst>
                <a:path w="4812" h="644" extrusionOk="0">
                  <a:moveTo>
                    <a:pt x="1" y="1"/>
                  </a:moveTo>
                  <a:lnTo>
                    <a:pt x="4811" y="1"/>
                  </a:lnTo>
                  <a:lnTo>
                    <a:pt x="4811" y="643"/>
                  </a:lnTo>
                  <a:lnTo>
                    <a:pt x="1" y="64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846530" y="2422534"/>
              <a:ext cx="161175" cy="124832"/>
            </a:xfrm>
            <a:custGeom>
              <a:avLst/>
              <a:gdLst/>
              <a:ahLst/>
              <a:cxnLst/>
              <a:rect l="l" t="t" r="r" b="b"/>
              <a:pathLst>
                <a:path w="4835" h="3740" extrusionOk="0">
                  <a:moveTo>
                    <a:pt x="4811" y="0"/>
                  </a:moveTo>
                  <a:lnTo>
                    <a:pt x="1" y="0"/>
                  </a:lnTo>
                  <a:lnTo>
                    <a:pt x="1" y="2644"/>
                  </a:lnTo>
                  <a:cubicBezTo>
                    <a:pt x="1" y="3239"/>
                    <a:pt x="501" y="3739"/>
                    <a:pt x="1096" y="3739"/>
                  </a:cubicBezTo>
                  <a:lnTo>
                    <a:pt x="3763" y="3739"/>
                  </a:lnTo>
                  <a:cubicBezTo>
                    <a:pt x="3978" y="3739"/>
                    <a:pt x="4168" y="3668"/>
                    <a:pt x="4335" y="3549"/>
                  </a:cubicBezTo>
                  <a:cubicBezTo>
                    <a:pt x="4120" y="3406"/>
                    <a:pt x="4001" y="3168"/>
                    <a:pt x="4001" y="2882"/>
                  </a:cubicBezTo>
                  <a:lnTo>
                    <a:pt x="4001" y="1286"/>
                  </a:lnTo>
                  <a:lnTo>
                    <a:pt x="4835" y="128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860031" y="2247670"/>
              <a:ext cx="134973" cy="26268"/>
            </a:xfrm>
            <a:custGeom>
              <a:avLst/>
              <a:gdLst/>
              <a:ahLst/>
              <a:cxnLst/>
              <a:rect l="l" t="t" r="r" b="b"/>
              <a:pathLst>
                <a:path w="4049" h="787" extrusionOk="0">
                  <a:moveTo>
                    <a:pt x="3573" y="0"/>
                  </a:moveTo>
                  <a:lnTo>
                    <a:pt x="405" y="0"/>
                  </a:lnTo>
                  <a:lnTo>
                    <a:pt x="143" y="0"/>
                  </a:lnTo>
                  <a:cubicBezTo>
                    <a:pt x="48" y="0"/>
                    <a:pt x="0" y="72"/>
                    <a:pt x="0" y="167"/>
                  </a:cubicBezTo>
                  <a:lnTo>
                    <a:pt x="0" y="786"/>
                  </a:lnTo>
                  <a:lnTo>
                    <a:pt x="4049" y="786"/>
                  </a:lnTo>
                  <a:lnTo>
                    <a:pt x="4049" y="167"/>
                  </a:lnTo>
                  <a:cubicBezTo>
                    <a:pt x="4049" y="72"/>
                    <a:pt x="3977" y="0"/>
                    <a:pt x="3906"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960069" y="2215861"/>
              <a:ext cx="19868" cy="33411"/>
            </a:xfrm>
            <a:custGeom>
              <a:avLst/>
              <a:gdLst/>
              <a:ahLst/>
              <a:cxnLst/>
              <a:rect l="l" t="t" r="r" b="b"/>
              <a:pathLst>
                <a:path w="596" h="1001" extrusionOk="0">
                  <a:moveTo>
                    <a:pt x="0" y="1"/>
                  </a:moveTo>
                  <a:lnTo>
                    <a:pt x="595" y="1"/>
                  </a:lnTo>
                  <a:lnTo>
                    <a:pt x="595" y="1001"/>
                  </a:lnTo>
                  <a:lnTo>
                    <a:pt x="0" y="10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943369" y="2188057"/>
              <a:ext cx="36568" cy="26268"/>
            </a:xfrm>
            <a:custGeom>
              <a:avLst/>
              <a:gdLst/>
              <a:ahLst/>
              <a:cxnLst/>
              <a:rect l="l" t="t" r="r" b="b"/>
              <a:pathLst>
                <a:path w="1097" h="787" extrusionOk="0">
                  <a:moveTo>
                    <a:pt x="1073" y="596"/>
                  </a:moveTo>
                  <a:cubicBezTo>
                    <a:pt x="1073" y="286"/>
                    <a:pt x="834" y="0"/>
                    <a:pt x="572" y="0"/>
                  </a:cubicBezTo>
                  <a:lnTo>
                    <a:pt x="120" y="0"/>
                  </a:lnTo>
                  <a:lnTo>
                    <a:pt x="1" y="0"/>
                  </a:lnTo>
                  <a:cubicBezTo>
                    <a:pt x="263" y="0"/>
                    <a:pt x="501" y="286"/>
                    <a:pt x="501" y="572"/>
                  </a:cubicBezTo>
                  <a:lnTo>
                    <a:pt x="501" y="691"/>
                  </a:lnTo>
                  <a:lnTo>
                    <a:pt x="501" y="786"/>
                  </a:lnTo>
                  <a:lnTo>
                    <a:pt x="1096" y="78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968770" y="2247670"/>
              <a:ext cx="25468" cy="26268"/>
            </a:xfrm>
            <a:custGeom>
              <a:avLst/>
              <a:gdLst/>
              <a:ahLst/>
              <a:cxnLst/>
              <a:rect l="l" t="t" r="r" b="b"/>
              <a:pathLst>
                <a:path w="764" h="787" extrusionOk="0">
                  <a:moveTo>
                    <a:pt x="763" y="191"/>
                  </a:moveTo>
                  <a:cubicBezTo>
                    <a:pt x="763" y="96"/>
                    <a:pt x="668" y="0"/>
                    <a:pt x="573" y="0"/>
                  </a:cubicBezTo>
                  <a:lnTo>
                    <a:pt x="311" y="0"/>
                  </a:lnTo>
                  <a:lnTo>
                    <a:pt x="1" y="0"/>
                  </a:lnTo>
                  <a:cubicBezTo>
                    <a:pt x="49" y="0"/>
                    <a:pt x="72" y="0"/>
                    <a:pt x="96" y="48"/>
                  </a:cubicBezTo>
                  <a:cubicBezTo>
                    <a:pt x="120" y="72"/>
                    <a:pt x="168" y="119"/>
                    <a:pt x="168" y="167"/>
                  </a:cubicBezTo>
                  <a:lnTo>
                    <a:pt x="168" y="786"/>
                  </a:lnTo>
                  <a:lnTo>
                    <a:pt x="763" y="78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975937" y="2273904"/>
              <a:ext cx="31002" cy="127202"/>
            </a:xfrm>
            <a:custGeom>
              <a:avLst/>
              <a:gdLst/>
              <a:ahLst/>
              <a:cxnLst/>
              <a:rect l="l" t="t" r="r" b="b"/>
              <a:pathLst>
                <a:path w="930" h="3811" extrusionOk="0">
                  <a:moveTo>
                    <a:pt x="929" y="3811"/>
                  </a:moveTo>
                  <a:lnTo>
                    <a:pt x="929" y="0"/>
                  </a:lnTo>
                  <a:lnTo>
                    <a:pt x="548" y="0"/>
                  </a:lnTo>
                  <a:lnTo>
                    <a:pt x="0" y="0"/>
                  </a:lnTo>
                  <a:lnTo>
                    <a:pt x="0" y="381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975937" y="2401073"/>
              <a:ext cx="29401" cy="21495"/>
            </a:xfrm>
            <a:custGeom>
              <a:avLst/>
              <a:gdLst/>
              <a:ahLst/>
              <a:cxnLst/>
              <a:rect l="l" t="t" r="r" b="b"/>
              <a:pathLst>
                <a:path w="882" h="644" extrusionOk="0">
                  <a:moveTo>
                    <a:pt x="0" y="1"/>
                  </a:moveTo>
                  <a:lnTo>
                    <a:pt x="881" y="1"/>
                  </a:lnTo>
                  <a:lnTo>
                    <a:pt x="881" y="643"/>
                  </a:lnTo>
                  <a:lnTo>
                    <a:pt x="0" y="64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968003" y="2459083"/>
              <a:ext cx="119106" cy="88283"/>
            </a:xfrm>
            <a:custGeom>
              <a:avLst/>
              <a:gdLst/>
              <a:ahLst/>
              <a:cxnLst/>
              <a:rect l="l" t="t" r="r" b="b"/>
              <a:pathLst>
                <a:path w="3573" h="2645" extrusionOk="0">
                  <a:moveTo>
                    <a:pt x="3572" y="1"/>
                  </a:moveTo>
                  <a:lnTo>
                    <a:pt x="905" y="1"/>
                  </a:lnTo>
                  <a:lnTo>
                    <a:pt x="0" y="1"/>
                  </a:lnTo>
                  <a:lnTo>
                    <a:pt x="0" y="1739"/>
                  </a:lnTo>
                  <a:cubicBezTo>
                    <a:pt x="0" y="2049"/>
                    <a:pt x="143" y="2311"/>
                    <a:pt x="357" y="2454"/>
                  </a:cubicBezTo>
                  <a:cubicBezTo>
                    <a:pt x="500" y="2573"/>
                    <a:pt x="691" y="2644"/>
                    <a:pt x="905" y="2644"/>
                  </a:cubicBezTo>
                  <a:lnTo>
                    <a:pt x="2691" y="2644"/>
                  </a:lnTo>
                  <a:cubicBezTo>
                    <a:pt x="3191" y="2644"/>
                    <a:pt x="3572" y="2216"/>
                    <a:pt x="3572" y="1739"/>
                  </a:cubicBezTo>
                  <a:lnTo>
                    <a:pt x="3572" y="1739"/>
                  </a:lnTo>
                  <a:lnTo>
                    <a:pt x="3572" y="43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3033873" y="2459884"/>
              <a:ext cx="53236" cy="87482"/>
            </a:xfrm>
            <a:custGeom>
              <a:avLst/>
              <a:gdLst/>
              <a:ahLst/>
              <a:cxnLst/>
              <a:rect l="l" t="t" r="r" b="b"/>
              <a:pathLst>
                <a:path w="1597" h="2621" extrusionOk="0">
                  <a:moveTo>
                    <a:pt x="1596" y="1715"/>
                  </a:moveTo>
                  <a:lnTo>
                    <a:pt x="1596" y="406"/>
                  </a:lnTo>
                  <a:lnTo>
                    <a:pt x="1596" y="1"/>
                  </a:lnTo>
                  <a:lnTo>
                    <a:pt x="882" y="1"/>
                  </a:lnTo>
                  <a:lnTo>
                    <a:pt x="882" y="406"/>
                  </a:lnTo>
                  <a:lnTo>
                    <a:pt x="882" y="1715"/>
                  </a:lnTo>
                  <a:lnTo>
                    <a:pt x="882" y="1715"/>
                  </a:lnTo>
                  <a:cubicBezTo>
                    <a:pt x="882" y="2216"/>
                    <a:pt x="501" y="2620"/>
                    <a:pt x="1" y="2620"/>
                  </a:cubicBezTo>
                  <a:lnTo>
                    <a:pt x="715" y="2620"/>
                  </a:lnTo>
                  <a:cubicBezTo>
                    <a:pt x="1191" y="2620"/>
                    <a:pt x="1596" y="2192"/>
                    <a:pt x="1596" y="17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916401" y="2301708"/>
              <a:ext cx="38135" cy="56475"/>
            </a:xfrm>
            <a:custGeom>
              <a:avLst/>
              <a:gdLst/>
              <a:ahLst/>
              <a:cxnLst/>
              <a:rect l="l" t="t" r="r" b="b"/>
              <a:pathLst>
                <a:path w="1144" h="1692" extrusionOk="0">
                  <a:moveTo>
                    <a:pt x="1143" y="858"/>
                  </a:moveTo>
                  <a:cubicBezTo>
                    <a:pt x="1143" y="382"/>
                    <a:pt x="738" y="1"/>
                    <a:pt x="262" y="1"/>
                  </a:cubicBezTo>
                  <a:cubicBezTo>
                    <a:pt x="215" y="1"/>
                    <a:pt x="119" y="1"/>
                    <a:pt x="72" y="25"/>
                  </a:cubicBezTo>
                  <a:cubicBezTo>
                    <a:pt x="429" y="144"/>
                    <a:pt x="667" y="477"/>
                    <a:pt x="667" y="834"/>
                  </a:cubicBezTo>
                  <a:cubicBezTo>
                    <a:pt x="667" y="1215"/>
                    <a:pt x="381" y="1572"/>
                    <a:pt x="0" y="1668"/>
                  </a:cubicBezTo>
                  <a:cubicBezTo>
                    <a:pt x="95" y="1692"/>
                    <a:pt x="143" y="1692"/>
                    <a:pt x="238" y="1692"/>
                  </a:cubicBezTo>
                  <a:cubicBezTo>
                    <a:pt x="738" y="1692"/>
                    <a:pt x="1143" y="1334"/>
                    <a:pt x="1143" y="85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786994" y="2327141"/>
              <a:ext cx="140540" cy="14352"/>
            </a:xfrm>
            <a:custGeom>
              <a:avLst/>
              <a:gdLst/>
              <a:ahLst/>
              <a:cxnLst/>
              <a:rect l="l" t="t" r="r" b="b"/>
              <a:pathLst>
                <a:path w="4216" h="430" extrusionOk="0">
                  <a:moveTo>
                    <a:pt x="1787" y="167"/>
                  </a:moveTo>
                  <a:lnTo>
                    <a:pt x="167" y="167"/>
                  </a:lnTo>
                  <a:cubicBezTo>
                    <a:pt x="72" y="167"/>
                    <a:pt x="0" y="96"/>
                    <a:pt x="0" y="1"/>
                  </a:cubicBezTo>
                  <a:lnTo>
                    <a:pt x="0" y="287"/>
                  </a:lnTo>
                  <a:cubicBezTo>
                    <a:pt x="0" y="358"/>
                    <a:pt x="72" y="429"/>
                    <a:pt x="167" y="429"/>
                  </a:cubicBezTo>
                  <a:lnTo>
                    <a:pt x="1787" y="429"/>
                  </a:lnTo>
                  <a:lnTo>
                    <a:pt x="3334" y="429"/>
                  </a:lnTo>
                  <a:lnTo>
                    <a:pt x="4049" y="429"/>
                  </a:lnTo>
                  <a:cubicBezTo>
                    <a:pt x="4144" y="429"/>
                    <a:pt x="4216" y="358"/>
                    <a:pt x="4216" y="287"/>
                  </a:cubicBezTo>
                  <a:lnTo>
                    <a:pt x="4216" y="1"/>
                  </a:lnTo>
                  <a:cubicBezTo>
                    <a:pt x="4216" y="96"/>
                    <a:pt x="4144" y="167"/>
                    <a:pt x="4049" y="167"/>
                  </a:cubicBezTo>
                  <a:lnTo>
                    <a:pt x="3334" y="167"/>
                  </a:lnTo>
                  <a:lnTo>
                    <a:pt x="3287" y="167"/>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975937" y="2422534"/>
              <a:ext cx="29401" cy="35814"/>
            </a:xfrm>
            <a:custGeom>
              <a:avLst/>
              <a:gdLst/>
              <a:ahLst/>
              <a:cxnLst/>
              <a:rect l="l" t="t" r="r" b="b"/>
              <a:pathLst>
                <a:path w="882" h="1073" extrusionOk="0">
                  <a:moveTo>
                    <a:pt x="0" y="0"/>
                  </a:moveTo>
                  <a:lnTo>
                    <a:pt x="881" y="0"/>
                  </a:lnTo>
                  <a:lnTo>
                    <a:pt x="881" y="1072"/>
                  </a:lnTo>
                  <a:lnTo>
                    <a:pt x="0" y="1072"/>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3026739" y="2389958"/>
              <a:ext cx="25435" cy="54873"/>
            </a:xfrm>
            <a:custGeom>
              <a:avLst/>
              <a:gdLst/>
              <a:ahLst/>
              <a:cxnLst/>
              <a:rect l="l" t="t" r="r" b="b"/>
              <a:pathLst>
                <a:path w="763" h="1644" extrusionOk="0">
                  <a:moveTo>
                    <a:pt x="351" y="0"/>
                  </a:moveTo>
                  <a:cubicBezTo>
                    <a:pt x="297" y="0"/>
                    <a:pt x="239" y="32"/>
                    <a:pt x="191" y="95"/>
                  </a:cubicBezTo>
                  <a:cubicBezTo>
                    <a:pt x="0" y="453"/>
                    <a:pt x="143" y="691"/>
                    <a:pt x="286" y="953"/>
                  </a:cubicBezTo>
                  <a:cubicBezTo>
                    <a:pt x="405" y="1143"/>
                    <a:pt x="286" y="1310"/>
                    <a:pt x="262" y="1334"/>
                  </a:cubicBezTo>
                  <a:cubicBezTo>
                    <a:pt x="215" y="1405"/>
                    <a:pt x="167" y="1500"/>
                    <a:pt x="239" y="1572"/>
                  </a:cubicBezTo>
                  <a:cubicBezTo>
                    <a:pt x="262" y="1619"/>
                    <a:pt x="310" y="1643"/>
                    <a:pt x="358" y="1643"/>
                  </a:cubicBezTo>
                  <a:cubicBezTo>
                    <a:pt x="381" y="1643"/>
                    <a:pt x="405" y="1643"/>
                    <a:pt x="429" y="1619"/>
                  </a:cubicBezTo>
                  <a:cubicBezTo>
                    <a:pt x="620" y="1453"/>
                    <a:pt x="762" y="1096"/>
                    <a:pt x="548" y="786"/>
                  </a:cubicBezTo>
                  <a:cubicBezTo>
                    <a:pt x="405" y="548"/>
                    <a:pt x="381" y="476"/>
                    <a:pt x="501" y="262"/>
                  </a:cubicBezTo>
                  <a:cubicBezTo>
                    <a:pt x="548" y="191"/>
                    <a:pt x="524" y="95"/>
                    <a:pt x="429" y="24"/>
                  </a:cubicBezTo>
                  <a:cubicBezTo>
                    <a:pt x="405" y="8"/>
                    <a:pt x="379" y="0"/>
                    <a:pt x="35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3051341" y="2358149"/>
              <a:ext cx="25435" cy="54873"/>
            </a:xfrm>
            <a:custGeom>
              <a:avLst/>
              <a:gdLst/>
              <a:ahLst/>
              <a:cxnLst/>
              <a:rect l="l" t="t" r="r" b="b"/>
              <a:pathLst>
                <a:path w="763" h="1644" extrusionOk="0">
                  <a:moveTo>
                    <a:pt x="360" y="1"/>
                  </a:moveTo>
                  <a:cubicBezTo>
                    <a:pt x="300" y="1"/>
                    <a:pt x="247" y="32"/>
                    <a:pt x="215" y="96"/>
                  </a:cubicBezTo>
                  <a:cubicBezTo>
                    <a:pt x="1" y="453"/>
                    <a:pt x="144" y="691"/>
                    <a:pt x="310" y="953"/>
                  </a:cubicBezTo>
                  <a:cubicBezTo>
                    <a:pt x="406" y="1144"/>
                    <a:pt x="310" y="1310"/>
                    <a:pt x="263" y="1334"/>
                  </a:cubicBezTo>
                  <a:cubicBezTo>
                    <a:pt x="215" y="1406"/>
                    <a:pt x="167" y="1501"/>
                    <a:pt x="239" y="1572"/>
                  </a:cubicBezTo>
                  <a:cubicBezTo>
                    <a:pt x="263" y="1620"/>
                    <a:pt x="334" y="1644"/>
                    <a:pt x="358" y="1644"/>
                  </a:cubicBezTo>
                  <a:cubicBezTo>
                    <a:pt x="382" y="1644"/>
                    <a:pt x="406" y="1644"/>
                    <a:pt x="453" y="1596"/>
                  </a:cubicBezTo>
                  <a:cubicBezTo>
                    <a:pt x="620" y="1453"/>
                    <a:pt x="763" y="1096"/>
                    <a:pt x="572" y="763"/>
                  </a:cubicBezTo>
                  <a:cubicBezTo>
                    <a:pt x="406" y="524"/>
                    <a:pt x="382" y="477"/>
                    <a:pt x="501" y="262"/>
                  </a:cubicBezTo>
                  <a:cubicBezTo>
                    <a:pt x="572" y="167"/>
                    <a:pt x="525" y="96"/>
                    <a:pt x="453" y="24"/>
                  </a:cubicBezTo>
                  <a:cubicBezTo>
                    <a:pt x="421" y="8"/>
                    <a:pt x="390" y="1"/>
                    <a:pt x="36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781427" y="2185654"/>
              <a:ext cx="351718" cy="367286"/>
            </a:xfrm>
            <a:custGeom>
              <a:avLst/>
              <a:gdLst/>
              <a:ahLst/>
              <a:cxnLst/>
              <a:rect l="l" t="t" r="r" b="b"/>
              <a:pathLst>
                <a:path w="10551" h="11004" extrusionOk="0">
                  <a:moveTo>
                    <a:pt x="5454" y="263"/>
                  </a:moveTo>
                  <a:cubicBezTo>
                    <a:pt x="5621" y="263"/>
                    <a:pt x="5811" y="429"/>
                    <a:pt x="5811" y="668"/>
                  </a:cubicBezTo>
                  <a:lnTo>
                    <a:pt x="5811" y="715"/>
                  </a:lnTo>
                  <a:lnTo>
                    <a:pt x="2978" y="715"/>
                  </a:lnTo>
                  <a:lnTo>
                    <a:pt x="2978" y="668"/>
                  </a:lnTo>
                  <a:lnTo>
                    <a:pt x="2954" y="668"/>
                  </a:lnTo>
                  <a:cubicBezTo>
                    <a:pt x="2954" y="477"/>
                    <a:pt x="3097" y="263"/>
                    <a:pt x="3311" y="263"/>
                  </a:cubicBezTo>
                  <a:close/>
                  <a:moveTo>
                    <a:pt x="5788" y="1072"/>
                  </a:moveTo>
                  <a:lnTo>
                    <a:pt x="5788" y="1715"/>
                  </a:lnTo>
                  <a:lnTo>
                    <a:pt x="2954" y="1715"/>
                  </a:lnTo>
                  <a:lnTo>
                    <a:pt x="2954" y="1072"/>
                  </a:lnTo>
                  <a:close/>
                  <a:moveTo>
                    <a:pt x="4216" y="4168"/>
                  </a:moveTo>
                  <a:lnTo>
                    <a:pt x="4216" y="4526"/>
                  </a:lnTo>
                  <a:lnTo>
                    <a:pt x="334" y="4526"/>
                  </a:lnTo>
                  <a:lnTo>
                    <a:pt x="334" y="4168"/>
                  </a:lnTo>
                  <a:close/>
                  <a:moveTo>
                    <a:pt x="4311" y="3644"/>
                  </a:moveTo>
                  <a:cubicBezTo>
                    <a:pt x="4764" y="3644"/>
                    <a:pt x="5097" y="4049"/>
                    <a:pt x="5002" y="4478"/>
                  </a:cubicBezTo>
                  <a:cubicBezTo>
                    <a:pt x="4954" y="4716"/>
                    <a:pt x="4764" y="4930"/>
                    <a:pt x="4525" y="4978"/>
                  </a:cubicBezTo>
                  <a:cubicBezTo>
                    <a:pt x="4452" y="5005"/>
                    <a:pt x="4381" y="5016"/>
                    <a:pt x="4312" y="5016"/>
                  </a:cubicBezTo>
                  <a:cubicBezTo>
                    <a:pt x="4134" y="5016"/>
                    <a:pt x="3972" y="4938"/>
                    <a:pt x="3835" y="4835"/>
                  </a:cubicBezTo>
                  <a:lnTo>
                    <a:pt x="4264" y="4835"/>
                  </a:lnTo>
                  <a:cubicBezTo>
                    <a:pt x="4430" y="4835"/>
                    <a:pt x="4549" y="4692"/>
                    <a:pt x="4549" y="4549"/>
                  </a:cubicBezTo>
                  <a:lnTo>
                    <a:pt x="4549" y="4121"/>
                  </a:lnTo>
                  <a:cubicBezTo>
                    <a:pt x="4549" y="3954"/>
                    <a:pt x="4406" y="3835"/>
                    <a:pt x="4264" y="3835"/>
                  </a:cubicBezTo>
                  <a:lnTo>
                    <a:pt x="3835" y="3835"/>
                  </a:lnTo>
                  <a:cubicBezTo>
                    <a:pt x="3954" y="3716"/>
                    <a:pt x="4144" y="3644"/>
                    <a:pt x="4311" y="3644"/>
                  </a:cubicBezTo>
                  <a:close/>
                  <a:moveTo>
                    <a:pt x="6264" y="2049"/>
                  </a:moveTo>
                  <a:lnTo>
                    <a:pt x="6264" y="2501"/>
                  </a:lnTo>
                  <a:lnTo>
                    <a:pt x="4907" y="2501"/>
                  </a:lnTo>
                  <a:cubicBezTo>
                    <a:pt x="4835" y="2501"/>
                    <a:pt x="4764" y="2549"/>
                    <a:pt x="4740" y="2644"/>
                  </a:cubicBezTo>
                  <a:cubicBezTo>
                    <a:pt x="4740" y="2739"/>
                    <a:pt x="4787" y="2811"/>
                    <a:pt x="4883" y="2811"/>
                  </a:cubicBezTo>
                  <a:lnTo>
                    <a:pt x="6621" y="2811"/>
                  </a:lnTo>
                  <a:lnTo>
                    <a:pt x="6621" y="6312"/>
                  </a:lnTo>
                  <a:lnTo>
                    <a:pt x="2144" y="6312"/>
                  </a:lnTo>
                  <a:lnTo>
                    <a:pt x="2144" y="4835"/>
                  </a:lnTo>
                  <a:lnTo>
                    <a:pt x="3454" y="4835"/>
                  </a:lnTo>
                  <a:cubicBezTo>
                    <a:pt x="3644" y="5169"/>
                    <a:pt x="3954" y="5359"/>
                    <a:pt x="4335" y="5359"/>
                  </a:cubicBezTo>
                  <a:cubicBezTo>
                    <a:pt x="4907" y="5359"/>
                    <a:pt x="5359" y="4907"/>
                    <a:pt x="5359" y="4335"/>
                  </a:cubicBezTo>
                  <a:cubicBezTo>
                    <a:pt x="5359" y="3763"/>
                    <a:pt x="4907" y="3335"/>
                    <a:pt x="4335" y="3335"/>
                  </a:cubicBezTo>
                  <a:cubicBezTo>
                    <a:pt x="4002" y="3335"/>
                    <a:pt x="3644" y="3525"/>
                    <a:pt x="3454" y="3835"/>
                  </a:cubicBezTo>
                  <a:lnTo>
                    <a:pt x="2144" y="3835"/>
                  </a:lnTo>
                  <a:lnTo>
                    <a:pt x="2144" y="2811"/>
                  </a:lnTo>
                  <a:lnTo>
                    <a:pt x="4073" y="2811"/>
                  </a:lnTo>
                  <a:cubicBezTo>
                    <a:pt x="4168" y="2811"/>
                    <a:pt x="4240" y="2763"/>
                    <a:pt x="4264" y="2668"/>
                  </a:cubicBezTo>
                  <a:cubicBezTo>
                    <a:pt x="4264" y="2573"/>
                    <a:pt x="4192" y="2501"/>
                    <a:pt x="4121" y="2501"/>
                  </a:cubicBezTo>
                  <a:lnTo>
                    <a:pt x="2525" y="2501"/>
                  </a:lnTo>
                  <a:lnTo>
                    <a:pt x="2525" y="2049"/>
                  </a:lnTo>
                  <a:close/>
                  <a:moveTo>
                    <a:pt x="9788" y="8788"/>
                  </a:moveTo>
                  <a:cubicBezTo>
                    <a:pt x="10027" y="8788"/>
                    <a:pt x="10241" y="9003"/>
                    <a:pt x="10241" y="9241"/>
                  </a:cubicBezTo>
                  <a:lnTo>
                    <a:pt x="10241" y="9360"/>
                  </a:lnTo>
                  <a:cubicBezTo>
                    <a:pt x="10217" y="9574"/>
                    <a:pt x="10027" y="9789"/>
                    <a:pt x="9788" y="9789"/>
                  </a:cubicBezTo>
                  <a:lnTo>
                    <a:pt x="9360" y="9789"/>
                  </a:lnTo>
                  <a:lnTo>
                    <a:pt x="9360" y="8788"/>
                  </a:lnTo>
                  <a:close/>
                  <a:moveTo>
                    <a:pt x="6621" y="6597"/>
                  </a:moveTo>
                  <a:lnTo>
                    <a:pt x="6621" y="6955"/>
                  </a:lnTo>
                  <a:lnTo>
                    <a:pt x="4787" y="6955"/>
                  </a:lnTo>
                  <a:cubicBezTo>
                    <a:pt x="4692" y="6955"/>
                    <a:pt x="4645" y="7002"/>
                    <a:pt x="4621" y="7097"/>
                  </a:cubicBezTo>
                  <a:cubicBezTo>
                    <a:pt x="4621" y="7193"/>
                    <a:pt x="4668" y="7288"/>
                    <a:pt x="4764" y="7288"/>
                  </a:cubicBezTo>
                  <a:lnTo>
                    <a:pt x="6574" y="7288"/>
                  </a:lnTo>
                  <a:lnTo>
                    <a:pt x="6574" y="8050"/>
                  </a:lnTo>
                  <a:lnTo>
                    <a:pt x="5573" y="8050"/>
                  </a:lnTo>
                  <a:cubicBezTo>
                    <a:pt x="5478" y="8050"/>
                    <a:pt x="5430" y="8122"/>
                    <a:pt x="5430" y="8217"/>
                  </a:cubicBezTo>
                  <a:lnTo>
                    <a:pt x="5430" y="9931"/>
                  </a:lnTo>
                  <a:cubicBezTo>
                    <a:pt x="5430" y="10241"/>
                    <a:pt x="5526" y="10479"/>
                    <a:pt x="5716" y="10670"/>
                  </a:cubicBezTo>
                  <a:lnTo>
                    <a:pt x="3001" y="10670"/>
                  </a:lnTo>
                  <a:cubicBezTo>
                    <a:pt x="2501" y="10670"/>
                    <a:pt x="2120" y="10265"/>
                    <a:pt x="2120" y="9789"/>
                  </a:cubicBezTo>
                  <a:lnTo>
                    <a:pt x="2120" y="7288"/>
                  </a:lnTo>
                  <a:lnTo>
                    <a:pt x="4049" y="7288"/>
                  </a:lnTo>
                  <a:cubicBezTo>
                    <a:pt x="4144" y="7288"/>
                    <a:pt x="4192" y="7217"/>
                    <a:pt x="4240" y="7145"/>
                  </a:cubicBezTo>
                  <a:cubicBezTo>
                    <a:pt x="4240" y="7050"/>
                    <a:pt x="4168" y="6955"/>
                    <a:pt x="4073" y="6955"/>
                  </a:cubicBezTo>
                  <a:lnTo>
                    <a:pt x="2144" y="6955"/>
                  </a:lnTo>
                  <a:lnTo>
                    <a:pt x="2144" y="6597"/>
                  </a:lnTo>
                  <a:close/>
                  <a:moveTo>
                    <a:pt x="9003" y="8383"/>
                  </a:moveTo>
                  <a:lnTo>
                    <a:pt x="9003" y="9955"/>
                  </a:lnTo>
                  <a:cubicBezTo>
                    <a:pt x="9026" y="10360"/>
                    <a:pt x="8693" y="10670"/>
                    <a:pt x="8288" y="10670"/>
                  </a:cubicBezTo>
                  <a:lnTo>
                    <a:pt x="6502" y="10670"/>
                  </a:lnTo>
                  <a:cubicBezTo>
                    <a:pt x="6383" y="10670"/>
                    <a:pt x="6288" y="10646"/>
                    <a:pt x="6193" y="10622"/>
                  </a:cubicBezTo>
                  <a:lnTo>
                    <a:pt x="6169" y="10622"/>
                  </a:lnTo>
                  <a:cubicBezTo>
                    <a:pt x="5931" y="10503"/>
                    <a:pt x="5740" y="10265"/>
                    <a:pt x="5740" y="9955"/>
                  </a:cubicBezTo>
                  <a:lnTo>
                    <a:pt x="5740" y="8383"/>
                  </a:lnTo>
                  <a:close/>
                  <a:moveTo>
                    <a:pt x="3287" y="1"/>
                  </a:moveTo>
                  <a:cubicBezTo>
                    <a:pt x="2930" y="1"/>
                    <a:pt x="2597" y="310"/>
                    <a:pt x="2597" y="739"/>
                  </a:cubicBezTo>
                  <a:lnTo>
                    <a:pt x="2597" y="1739"/>
                  </a:lnTo>
                  <a:lnTo>
                    <a:pt x="2477" y="1739"/>
                  </a:lnTo>
                  <a:cubicBezTo>
                    <a:pt x="2287" y="1739"/>
                    <a:pt x="2144" y="1906"/>
                    <a:pt x="2144" y="2073"/>
                  </a:cubicBezTo>
                  <a:lnTo>
                    <a:pt x="2144" y="2525"/>
                  </a:lnTo>
                  <a:lnTo>
                    <a:pt x="1930" y="2525"/>
                  </a:lnTo>
                  <a:cubicBezTo>
                    <a:pt x="1858" y="2525"/>
                    <a:pt x="1787" y="2573"/>
                    <a:pt x="1787" y="2668"/>
                  </a:cubicBezTo>
                  <a:lnTo>
                    <a:pt x="1787" y="3835"/>
                  </a:lnTo>
                  <a:lnTo>
                    <a:pt x="310" y="3835"/>
                  </a:lnTo>
                  <a:cubicBezTo>
                    <a:pt x="120" y="3835"/>
                    <a:pt x="1" y="3978"/>
                    <a:pt x="1" y="4121"/>
                  </a:cubicBezTo>
                  <a:lnTo>
                    <a:pt x="1" y="4549"/>
                  </a:lnTo>
                  <a:cubicBezTo>
                    <a:pt x="1" y="4716"/>
                    <a:pt x="120" y="4835"/>
                    <a:pt x="310" y="4835"/>
                  </a:cubicBezTo>
                  <a:lnTo>
                    <a:pt x="1787" y="4835"/>
                  </a:lnTo>
                  <a:lnTo>
                    <a:pt x="1787" y="9789"/>
                  </a:lnTo>
                  <a:cubicBezTo>
                    <a:pt x="1787" y="10479"/>
                    <a:pt x="2335" y="11003"/>
                    <a:pt x="3001" y="11003"/>
                  </a:cubicBezTo>
                  <a:lnTo>
                    <a:pt x="5692" y="11003"/>
                  </a:lnTo>
                  <a:cubicBezTo>
                    <a:pt x="5835" y="11003"/>
                    <a:pt x="5954" y="10979"/>
                    <a:pt x="6097" y="10955"/>
                  </a:cubicBezTo>
                  <a:cubicBezTo>
                    <a:pt x="6216" y="11003"/>
                    <a:pt x="6335" y="11003"/>
                    <a:pt x="6502" y="11003"/>
                  </a:cubicBezTo>
                  <a:lnTo>
                    <a:pt x="8288" y="11003"/>
                  </a:lnTo>
                  <a:cubicBezTo>
                    <a:pt x="8812" y="11003"/>
                    <a:pt x="9265" y="10622"/>
                    <a:pt x="9312" y="10122"/>
                  </a:cubicBezTo>
                  <a:lnTo>
                    <a:pt x="9765" y="10122"/>
                  </a:lnTo>
                  <a:cubicBezTo>
                    <a:pt x="10193" y="10122"/>
                    <a:pt x="10551" y="9789"/>
                    <a:pt x="10551" y="9336"/>
                  </a:cubicBezTo>
                  <a:lnTo>
                    <a:pt x="10551" y="9217"/>
                  </a:lnTo>
                  <a:cubicBezTo>
                    <a:pt x="10551" y="8788"/>
                    <a:pt x="10217" y="8455"/>
                    <a:pt x="9788" y="8455"/>
                  </a:cubicBezTo>
                  <a:lnTo>
                    <a:pt x="9360" y="8455"/>
                  </a:lnTo>
                  <a:lnTo>
                    <a:pt x="9360" y="8193"/>
                  </a:lnTo>
                  <a:cubicBezTo>
                    <a:pt x="9360" y="8122"/>
                    <a:pt x="9288" y="8050"/>
                    <a:pt x="9193" y="8050"/>
                  </a:cubicBezTo>
                  <a:lnTo>
                    <a:pt x="6907" y="8050"/>
                  </a:lnTo>
                  <a:lnTo>
                    <a:pt x="6907" y="2668"/>
                  </a:lnTo>
                  <a:cubicBezTo>
                    <a:pt x="6907" y="2573"/>
                    <a:pt x="6859" y="2525"/>
                    <a:pt x="6764" y="2525"/>
                  </a:cubicBezTo>
                  <a:lnTo>
                    <a:pt x="6550" y="2525"/>
                  </a:lnTo>
                  <a:lnTo>
                    <a:pt x="6550" y="2073"/>
                  </a:lnTo>
                  <a:cubicBezTo>
                    <a:pt x="6550" y="1906"/>
                    <a:pt x="6407" y="1739"/>
                    <a:pt x="6216" y="1739"/>
                  </a:cubicBezTo>
                  <a:lnTo>
                    <a:pt x="6097" y="1739"/>
                  </a:lnTo>
                  <a:lnTo>
                    <a:pt x="6097" y="739"/>
                  </a:lnTo>
                  <a:cubicBezTo>
                    <a:pt x="6097" y="310"/>
                    <a:pt x="5811" y="1"/>
                    <a:pt x="543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69"/>
          <p:cNvGrpSpPr/>
          <p:nvPr/>
        </p:nvGrpSpPr>
        <p:grpSpPr>
          <a:xfrm>
            <a:off x="2057038" y="2136321"/>
            <a:ext cx="371552" cy="330704"/>
            <a:chOff x="2066958" y="2203144"/>
            <a:chExt cx="371552" cy="330704"/>
          </a:xfrm>
        </p:grpSpPr>
        <p:sp>
          <p:nvSpPr>
            <p:cNvPr id="7111" name="Google Shape;7111;p69"/>
            <p:cNvSpPr/>
            <p:nvPr/>
          </p:nvSpPr>
          <p:spPr>
            <a:xfrm>
              <a:off x="2072525" y="2347034"/>
              <a:ext cx="357251" cy="123230"/>
            </a:xfrm>
            <a:custGeom>
              <a:avLst/>
              <a:gdLst/>
              <a:ahLst/>
              <a:cxnLst/>
              <a:rect l="l" t="t" r="r" b="b"/>
              <a:pathLst>
                <a:path w="10717" h="3692" extrusionOk="0">
                  <a:moveTo>
                    <a:pt x="24" y="0"/>
                  </a:moveTo>
                  <a:lnTo>
                    <a:pt x="10717" y="0"/>
                  </a:lnTo>
                  <a:lnTo>
                    <a:pt x="10717" y="1739"/>
                  </a:lnTo>
                  <a:cubicBezTo>
                    <a:pt x="6240" y="1286"/>
                    <a:pt x="8145" y="3691"/>
                    <a:pt x="0" y="3310"/>
                  </a:cubicBezTo>
                  <a:lnTo>
                    <a:pt x="0"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074125" y="2390726"/>
              <a:ext cx="357251" cy="138350"/>
            </a:xfrm>
            <a:custGeom>
              <a:avLst/>
              <a:gdLst/>
              <a:ahLst/>
              <a:cxnLst/>
              <a:rect l="l" t="t" r="r" b="b"/>
              <a:pathLst>
                <a:path w="10717" h="4145" extrusionOk="0">
                  <a:moveTo>
                    <a:pt x="10717" y="4145"/>
                  </a:moveTo>
                  <a:lnTo>
                    <a:pt x="0" y="4145"/>
                  </a:lnTo>
                  <a:lnTo>
                    <a:pt x="0" y="2025"/>
                  </a:lnTo>
                  <a:cubicBezTo>
                    <a:pt x="8121" y="2406"/>
                    <a:pt x="6216" y="1"/>
                    <a:pt x="10717" y="4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363873" y="2348603"/>
              <a:ext cx="67503" cy="56475"/>
            </a:xfrm>
            <a:custGeom>
              <a:avLst/>
              <a:gdLst/>
              <a:ahLst/>
              <a:cxnLst/>
              <a:rect l="l" t="t" r="r" b="b"/>
              <a:pathLst>
                <a:path w="2025" h="1692" extrusionOk="0">
                  <a:moveTo>
                    <a:pt x="2025" y="1692"/>
                  </a:moveTo>
                  <a:lnTo>
                    <a:pt x="2025" y="1"/>
                  </a:lnTo>
                  <a:lnTo>
                    <a:pt x="1477" y="1"/>
                  </a:lnTo>
                  <a:cubicBezTo>
                    <a:pt x="1382" y="96"/>
                    <a:pt x="1215" y="167"/>
                    <a:pt x="1072" y="167"/>
                  </a:cubicBezTo>
                  <a:lnTo>
                    <a:pt x="0" y="167"/>
                  </a:lnTo>
                  <a:cubicBezTo>
                    <a:pt x="262" y="644"/>
                    <a:pt x="453" y="1144"/>
                    <a:pt x="500" y="1668"/>
                  </a:cubicBezTo>
                  <a:cubicBezTo>
                    <a:pt x="881" y="1596"/>
                    <a:pt x="1382" y="1596"/>
                    <a:pt x="2025" y="169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319404" y="2404243"/>
              <a:ext cx="112772" cy="124832"/>
            </a:xfrm>
            <a:custGeom>
              <a:avLst/>
              <a:gdLst/>
              <a:ahLst/>
              <a:cxnLst/>
              <a:rect l="l" t="t" r="r" b="b"/>
              <a:pathLst>
                <a:path w="3383" h="3740" extrusionOk="0">
                  <a:moveTo>
                    <a:pt x="3359" y="48"/>
                  </a:moveTo>
                  <a:cubicBezTo>
                    <a:pt x="2716" y="1"/>
                    <a:pt x="2215" y="1"/>
                    <a:pt x="1811" y="25"/>
                  </a:cubicBezTo>
                  <a:cubicBezTo>
                    <a:pt x="1811" y="144"/>
                    <a:pt x="1834" y="287"/>
                    <a:pt x="1834" y="406"/>
                  </a:cubicBezTo>
                  <a:cubicBezTo>
                    <a:pt x="1834" y="1120"/>
                    <a:pt x="1620" y="1787"/>
                    <a:pt x="1263" y="2382"/>
                  </a:cubicBezTo>
                  <a:cubicBezTo>
                    <a:pt x="953" y="2882"/>
                    <a:pt x="525" y="3359"/>
                    <a:pt x="1" y="3740"/>
                  </a:cubicBezTo>
                  <a:lnTo>
                    <a:pt x="3382" y="3740"/>
                  </a:lnTo>
                  <a:lnTo>
                    <a:pt x="3382" y="4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108260" y="2245266"/>
              <a:ext cx="36535" cy="35814"/>
            </a:xfrm>
            <a:custGeom>
              <a:avLst/>
              <a:gdLst/>
              <a:ahLst/>
              <a:cxnLst/>
              <a:rect l="l" t="t" r="r" b="b"/>
              <a:pathLst>
                <a:path w="1096" h="1073" extrusionOk="0">
                  <a:moveTo>
                    <a:pt x="1096" y="525"/>
                  </a:moveTo>
                  <a:cubicBezTo>
                    <a:pt x="1096" y="239"/>
                    <a:pt x="857" y="1"/>
                    <a:pt x="548" y="1"/>
                  </a:cubicBezTo>
                  <a:cubicBezTo>
                    <a:pt x="262" y="1"/>
                    <a:pt x="0" y="239"/>
                    <a:pt x="0" y="525"/>
                  </a:cubicBezTo>
                  <a:cubicBezTo>
                    <a:pt x="0" y="834"/>
                    <a:pt x="262" y="1073"/>
                    <a:pt x="548" y="1073"/>
                  </a:cubicBezTo>
                  <a:cubicBezTo>
                    <a:pt x="857" y="1073"/>
                    <a:pt x="1096" y="834"/>
                    <a:pt x="1096" y="52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118561" y="2245266"/>
              <a:ext cx="26235" cy="36615"/>
            </a:xfrm>
            <a:custGeom>
              <a:avLst/>
              <a:gdLst/>
              <a:ahLst/>
              <a:cxnLst/>
              <a:rect l="l" t="t" r="r" b="b"/>
              <a:pathLst>
                <a:path w="787" h="1097" extrusionOk="0">
                  <a:moveTo>
                    <a:pt x="787" y="525"/>
                  </a:moveTo>
                  <a:cubicBezTo>
                    <a:pt x="787" y="239"/>
                    <a:pt x="548" y="1"/>
                    <a:pt x="239" y="1"/>
                  </a:cubicBezTo>
                  <a:cubicBezTo>
                    <a:pt x="144" y="1"/>
                    <a:pt x="96" y="25"/>
                    <a:pt x="24" y="49"/>
                  </a:cubicBezTo>
                  <a:cubicBezTo>
                    <a:pt x="215" y="144"/>
                    <a:pt x="334" y="310"/>
                    <a:pt x="334" y="525"/>
                  </a:cubicBezTo>
                  <a:cubicBezTo>
                    <a:pt x="334" y="739"/>
                    <a:pt x="215" y="930"/>
                    <a:pt x="1" y="1025"/>
                  </a:cubicBezTo>
                  <a:cubicBezTo>
                    <a:pt x="96" y="1049"/>
                    <a:pt x="144" y="1096"/>
                    <a:pt x="263" y="1096"/>
                  </a:cubicBezTo>
                  <a:cubicBezTo>
                    <a:pt x="548" y="1073"/>
                    <a:pt x="787" y="834"/>
                    <a:pt x="787" y="52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409909" y="2287422"/>
              <a:ext cx="26235" cy="11148"/>
            </a:xfrm>
            <a:custGeom>
              <a:avLst/>
              <a:gdLst/>
              <a:ahLst/>
              <a:cxnLst/>
              <a:rect l="l" t="t" r="r" b="b"/>
              <a:pathLst>
                <a:path w="787" h="334" extrusionOk="0">
                  <a:moveTo>
                    <a:pt x="167" y="0"/>
                  </a:moveTo>
                  <a:cubicBezTo>
                    <a:pt x="72" y="0"/>
                    <a:pt x="1" y="95"/>
                    <a:pt x="1" y="191"/>
                  </a:cubicBezTo>
                  <a:cubicBezTo>
                    <a:pt x="48" y="286"/>
                    <a:pt x="96" y="333"/>
                    <a:pt x="191" y="333"/>
                  </a:cubicBezTo>
                  <a:lnTo>
                    <a:pt x="596" y="333"/>
                  </a:lnTo>
                  <a:cubicBezTo>
                    <a:pt x="691" y="333"/>
                    <a:pt x="786" y="238"/>
                    <a:pt x="763" y="167"/>
                  </a:cubicBezTo>
                  <a:cubicBezTo>
                    <a:pt x="715" y="71"/>
                    <a:pt x="667" y="0"/>
                    <a:pt x="57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407542" y="2261588"/>
              <a:ext cx="19868" cy="19492"/>
            </a:xfrm>
            <a:custGeom>
              <a:avLst/>
              <a:gdLst/>
              <a:ahLst/>
              <a:cxnLst/>
              <a:rect l="l" t="t" r="r" b="b"/>
              <a:pathLst>
                <a:path w="596" h="584" extrusionOk="0">
                  <a:moveTo>
                    <a:pt x="414" y="0"/>
                  </a:moveTo>
                  <a:cubicBezTo>
                    <a:pt x="369" y="0"/>
                    <a:pt x="322" y="12"/>
                    <a:pt x="286" y="36"/>
                  </a:cubicBezTo>
                  <a:lnTo>
                    <a:pt x="48" y="274"/>
                  </a:lnTo>
                  <a:cubicBezTo>
                    <a:pt x="0" y="345"/>
                    <a:pt x="0" y="464"/>
                    <a:pt x="48" y="512"/>
                  </a:cubicBezTo>
                  <a:cubicBezTo>
                    <a:pt x="72" y="536"/>
                    <a:pt x="143" y="584"/>
                    <a:pt x="167" y="584"/>
                  </a:cubicBezTo>
                  <a:cubicBezTo>
                    <a:pt x="214" y="584"/>
                    <a:pt x="262" y="536"/>
                    <a:pt x="286" y="512"/>
                  </a:cubicBezTo>
                  <a:lnTo>
                    <a:pt x="524" y="274"/>
                  </a:lnTo>
                  <a:cubicBezTo>
                    <a:pt x="595" y="226"/>
                    <a:pt x="595" y="107"/>
                    <a:pt x="524" y="36"/>
                  </a:cubicBezTo>
                  <a:cubicBezTo>
                    <a:pt x="500" y="12"/>
                    <a:pt x="459" y="0"/>
                    <a:pt x="41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367840" y="2261588"/>
              <a:ext cx="19868" cy="19492"/>
            </a:xfrm>
            <a:custGeom>
              <a:avLst/>
              <a:gdLst/>
              <a:ahLst/>
              <a:cxnLst/>
              <a:rect l="l" t="t" r="r" b="b"/>
              <a:pathLst>
                <a:path w="596" h="584" extrusionOk="0">
                  <a:moveTo>
                    <a:pt x="176" y="0"/>
                  </a:moveTo>
                  <a:cubicBezTo>
                    <a:pt x="131" y="0"/>
                    <a:pt x="84" y="12"/>
                    <a:pt x="48" y="36"/>
                  </a:cubicBezTo>
                  <a:cubicBezTo>
                    <a:pt x="0" y="107"/>
                    <a:pt x="0" y="226"/>
                    <a:pt x="48" y="274"/>
                  </a:cubicBezTo>
                  <a:lnTo>
                    <a:pt x="286" y="512"/>
                  </a:lnTo>
                  <a:cubicBezTo>
                    <a:pt x="334" y="536"/>
                    <a:pt x="381" y="584"/>
                    <a:pt x="405" y="584"/>
                  </a:cubicBezTo>
                  <a:cubicBezTo>
                    <a:pt x="477" y="584"/>
                    <a:pt x="500" y="536"/>
                    <a:pt x="524" y="512"/>
                  </a:cubicBezTo>
                  <a:cubicBezTo>
                    <a:pt x="596" y="464"/>
                    <a:pt x="596" y="345"/>
                    <a:pt x="524" y="274"/>
                  </a:cubicBezTo>
                  <a:lnTo>
                    <a:pt x="286" y="36"/>
                  </a:lnTo>
                  <a:cubicBezTo>
                    <a:pt x="262" y="12"/>
                    <a:pt x="221" y="0"/>
                    <a:pt x="17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392441" y="2253244"/>
              <a:ext cx="11167" cy="18725"/>
            </a:xfrm>
            <a:custGeom>
              <a:avLst/>
              <a:gdLst/>
              <a:ahLst/>
              <a:cxnLst/>
              <a:rect l="l" t="t" r="r" b="b"/>
              <a:pathLst>
                <a:path w="335" h="561" extrusionOk="0">
                  <a:moveTo>
                    <a:pt x="144" y="0"/>
                  </a:moveTo>
                  <a:cubicBezTo>
                    <a:pt x="72" y="24"/>
                    <a:pt x="1" y="71"/>
                    <a:pt x="1" y="167"/>
                  </a:cubicBezTo>
                  <a:lnTo>
                    <a:pt x="1" y="405"/>
                  </a:lnTo>
                  <a:cubicBezTo>
                    <a:pt x="1" y="500"/>
                    <a:pt x="72" y="548"/>
                    <a:pt x="144" y="548"/>
                  </a:cubicBezTo>
                  <a:cubicBezTo>
                    <a:pt x="161" y="557"/>
                    <a:pt x="178" y="560"/>
                    <a:pt x="195" y="560"/>
                  </a:cubicBezTo>
                  <a:cubicBezTo>
                    <a:pt x="271" y="560"/>
                    <a:pt x="334" y="483"/>
                    <a:pt x="334" y="405"/>
                  </a:cubicBezTo>
                  <a:lnTo>
                    <a:pt x="334" y="143"/>
                  </a:lnTo>
                  <a:cubicBezTo>
                    <a:pt x="334" y="48"/>
                    <a:pt x="239" y="0"/>
                    <a:pt x="1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193998" y="2223037"/>
              <a:ext cx="222311" cy="259143"/>
            </a:xfrm>
            <a:custGeom>
              <a:avLst/>
              <a:gdLst/>
              <a:ahLst/>
              <a:cxnLst/>
              <a:rect l="l" t="t" r="r" b="b"/>
              <a:pathLst>
                <a:path w="6669" h="7764" extrusionOk="0">
                  <a:moveTo>
                    <a:pt x="1858" y="7764"/>
                  </a:moveTo>
                  <a:lnTo>
                    <a:pt x="4549" y="7764"/>
                  </a:lnTo>
                  <a:lnTo>
                    <a:pt x="4549" y="3906"/>
                  </a:lnTo>
                  <a:lnTo>
                    <a:pt x="6144" y="3906"/>
                  </a:lnTo>
                  <a:cubicBezTo>
                    <a:pt x="6406" y="3906"/>
                    <a:pt x="6668" y="3715"/>
                    <a:pt x="6668" y="3453"/>
                  </a:cubicBezTo>
                  <a:lnTo>
                    <a:pt x="6668" y="2453"/>
                  </a:lnTo>
                  <a:lnTo>
                    <a:pt x="6668" y="1881"/>
                  </a:lnTo>
                  <a:cubicBezTo>
                    <a:pt x="6668" y="1096"/>
                    <a:pt x="5549" y="1096"/>
                    <a:pt x="5549" y="1881"/>
                  </a:cubicBezTo>
                  <a:lnTo>
                    <a:pt x="5549" y="2858"/>
                  </a:lnTo>
                  <a:lnTo>
                    <a:pt x="4596" y="2858"/>
                  </a:lnTo>
                  <a:lnTo>
                    <a:pt x="4596" y="2858"/>
                  </a:lnTo>
                  <a:lnTo>
                    <a:pt x="4596" y="1858"/>
                  </a:lnTo>
                  <a:cubicBezTo>
                    <a:pt x="4596" y="0"/>
                    <a:pt x="1881" y="95"/>
                    <a:pt x="1881" y="1858"/>
                  </a:cubicBezTo>
                  <a:lnTo>
                    <a:pt x="1881" y="4953"/>
                  </a:lnTo>
                  <a:lnTo>
                    <a:pt x="1143" y="4953"/>
                  </a:lnTo>
                  <a:lnTo>
                    <a:pt x="1143" y="3667"/>
                  </a:lnTo>
                  <a:cubicBezTo>
                    <a:pt x="1143" y="2882"/>
                    <a:pt x="0" y="2882"/>
                    <a:pt x="0" y="3667"/>
                  </a:cubicBezTo>
                  <a:lnTo>
                    <a:pt x="0" y="4430"/>
                  </a:lnTo>
                  <a:lnTo>
                    <a:pt x="0" y="5549"/>
                  </a:lnTo>
                  <a:cubicBezTo>
                    <a:pt x="0" y="5787"/>
                    <a:pt x="262" y="5882"/>
                    <a:pt x="429" y="5882"/>
                  </a:cubicBezTo>
                  <a:lnTo>
                    <a:pt x="1905" y="588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320204" y="2242096"/>
              <a:ext cx="96872" cy="240084"/>
            </a:xfrm>
            <a:custGeom>
              <a:avLst/>
              <a:gdLst/>
              <a:ahLst/>
              <a:cxnLst/>
              <a:rect l="l" t="t" r="r" b="b"/>
              <a:pathLst>
                <a:path w="2906" h="7193" extrusionOk="0">
                  <a:moveTo>
                    <a:pt x="2882" y="1310"/>
                  </a:moveTo>
                  <a:cubicBezTo>
                    <a:pt x="2882" y="1168"/>
                    <a:pt x="2858" y="1072"/>
                    <a:pt x="2787" y="977"/>
                  </a:cubicBezTo>
                  <a:cubicBezTo>
                    <a:pt x="2692" y="834"/>
                    <a:pt x="2525" y="739"/>
                    <a:pt x="2358" y="739"/>
                  </a:cubicBezTo>
                  <a:cubicBezTo>
                    <a:pt x="2168" y="739"/>
                    <a:pt x="2001" y="834"/>
                    <a:pt x="1858" y="977"/>
                  </a:cubicBezTo>
                  <a:cubicBezTo>
                    <a:pt x="1810" y="1072"/>
                    <a:pt x="1787" y="1191"/>
                    <a:pt x="1787" y="1310"/>
                  </a:cubicBezTo>
                  <a:lnTo>
                    <a:pt x="1787" y="2287"/>
                  </a:lnTo>
                  <a:lnTo>
                    <a:pt x="810" y="2287"/>
                  </a:lnTo>
                  <a:lnTo>
                    <a:pt x="810" y="2287"/>
                  </a:lnTo>
                  <a:lnTo>
                    <a:pt x="810" y="1239"/>
                  </a:lnTo>
                  <a:cubicBezTo>
                    <a:pt x="810" y="810"/>
                    <a:pt x="620" y="453"/>
                    <a:pt x="382" y="239"/>
                  </a:cubicBezTo>
                  <a:cubicBezTo>
                    <a:pt x="262" y="120"/>
                    <a:pt x="143" y="48"/>
                    <a:pt x="1" y="1"/>
                  </a:cubicBezTo>
                  <a:cubicBezTo>
                    <a:pt x="191" y="215"/>
                    <a:pt x="310" y="525"/>
                    <a:pt x="310" y="953"/>
                  </a:cubicBezTo>
                  <a:lnTo>
                    <a:pt x="310" y="3144"/>
                  </a:lnTo>
                  <a:lnTo>
                    <a:pt x="310" y="5168"/>
                  </a:lnTo>
                  <a:lnTo>
                    <a:pt x="310" y="7193"/>
                  </a:lnTo>
                  <a:lnTo>
                    <a:pt x="786" y="7193"/>
                  </a:lnTo>
                  <a:lnTo>
                    <a:pt x="786" y="5025"/>
                  </a:lnTo>
                  <a:lnTo>
                    <a:pt x="786" y="5025"/>
                  </a:lnTo>
                  <a:lnTo>
                    <a:pt x="786" y="3335"/>
                  </a:lnTo>
                  <a:lnTo>
                    <a:pt x="2382" y="3335"/>
                  </a:lnTo>
                  <a:cubicBezTo>
                    <a:pt x="2525" y="3335"/>
                    <a:pt x="2692" y="3263"/>
                    <a:pt x="2787" y="3144"/>
                  </a:cubicBezTo>
                  <a:cubicBezTo>
                    <a:pt x="2858" y="3096"/>
                    <a:pt x="2906" y="3001"/>
                    <a:pt x="2906" y="2882"/>
                  </a:cubicBezTo>
                  <a:lnTo>
                    <a:pt x="2906" y="1882"/>
                  </a:lnTo>
                  <a:lnTo>
                    <a:pt x="2906" y="1525"/>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120961" y="2297736"/>
              <a:ext cx="10334" cy="23998"/>
            </a:xfrm>
            <a:custGeom>
              <a:avLst/>
              <a:gdLst/>
              <a:ahLst/>
              <a:cxnLst/>
              <a:rect l="l" t="t" r="r" b="b"/>
              <a:pathLst>
                <a:path w="310" h="719" extrusionOk="0">
                  <a:moveTo>
                    <a:pt x="167" y="1"/>
                  </a:moveTo>
                  <a:cubicBezTo>
                    <a:pt x="72" y="1"/>
                    <a:pt x="0" y="48"/>
                    <a:pt x="0" y="144"/>
                  </a:cubicBezTo>
                  <a:lnTo>
                    <a:pt x="0" y="525"/>
                  </a:lnTo>
                  <a:cubicBezTo>
                    <a:pt x="0" y="620"/>
                    <a:pt x="48" y="691"/>
                    <a:pt x="143" y="715"/>
                  </a:cubicBezTo>
                  <a:cubicBezTo>
                    <a:pt x="153" y="718"/>
                    <a:pt x="163" y="719"/>
                    <a:pt x="173" y="719"/>
                  </a:cubicBezTo>
                  <a:cubicBezTo>
                    <a:pt x="253" y="719"/>
                    <a:pt x="310" y="636"/>
                    <a:pt x="310" y="572"/>
                  </a:cubicBezTo>
                  <a:lnTo>
                    <a:pt x="310" y="167"/>
                  </a:lnTo>
                  <a:cubicBezTo>
                    <a:pt x="310" y="72"/>
                    <a:pt x="262" y="24"/>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066958" y="2257983"/>
              <a:ext cx="24635" cy="11181"/>
            </a:xfrm>
            <a:custGeom>
              <a:avLst/>
              <a:gdLst/>
              <a:ahLst/>
              <a:cxnLst/>
              <a:rect l="l" t="t" r="r" b="b"/>
              <a:pathLst>
                <a:path w="739" h="335" extrusionOk="0">
                  <a:moveTo>
                    <a:pt x="215" y="1"/>
                  </a:moveTo>
                  <a:cubicBezTo>
                    <a:pt x="120" y="1"/>
                    <a:pt x="72" y="49"/>
                    <a:pt x="25" y="144"/>
                  </a:cubicBezTo>
                  <a:cubicBezTo>
                    <a:pt x="1" y="239"/>
                    <a:pt x="96" y="334"/>
                    <a:pt x="191" y="334"/>
                  </a:cubicBezTo>
                  <a:lnTo>
                    <a:pt x="572" y="334"/>
                  </a:lnTo>
                  <a:cubicBezTo>
                    <a:pt x="668" y="334"/>
                    <a:pt x="715" y="263"/>
                    <a:pt x="739" y="168"/>
                  </a:cubicBezTo>
                  <a:cubicBezTo>
                    <a:pt x="739" y="72"/>
                    <a:pt x="691" y="1"/>
                    <a:pt x="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148729" y="2286221"/>
              <a:ext cx="20668" cy="20294"/>
            </a:xfrm>
            <a:custGeom>
              <a:avLst/>
              <a:gdLst/>
              <a:ahLst/>
              <a:cxnLst/>
              <a:rect l="l" t="t" r="r" b="b"/>
              <a:pathLst>
                <a:path w="620" h="608" extrusionOk="0">
                  <a:moveTo>
                    <a:pt x="176" y="0"/>
                  </a:moveTo>
                  <a:cubicBezTo>
                    <a:pt x="132" y="0"/>
                    <a:pt x="84" y="12"/>
                    <a:pt x="48" y="36"/>
                  </a:cubicBezTo>
                  <a:cubicBezTo>
                    <a:pt x="1" y="107"/>
                    <a:pt x="1" y="227"/>
                    <a:pt x="48" y="274"/>
                  </a:cubicBezTo>
                  <a:lnTo>
                    <a:pt x="310" y="560"/>
                  </a:lnTo>
                  <a:cubicBezTo>
                    <a:pt x="382" y="584"/>
                    <a:pt x="405" y="608"/>
                    <a:pt x="429" y="608"/>
                  </a:cubicBezTo>
                  <a:cubicBezTo>
                    <a:pt x="477" y="608"/>
                    <a:pt x="525" y="584"/>
                    <a:pt x="548" y="560"/>
                  </a:cubicBezTo>
                  <a:cubicBezTo>
                    <a:pt x="620" y="489"/>
                    <a:pt x="620" y="369"/>
                    <a:pt x="548" y="322"/>
                  </a:cubicBezTo>
                  <a:lnTo>
                    <a:pt x="286" y="36"/>
                  </a:lnTo>
                  <a:cubicBezTo>
                    <a:pt x="263" y="12"/>
                    <a:pt x="221" y="0"/>
                    <a:pt x="17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082826" y="2220434"/>
              <a:ext cx="20701" cy="20093"/>
            </a:xfrm>
            <a:custGeom>
              <a:avLst/>
              <a:gdLst/>
              <a:ahLst/>
              <a:cxnLst/>
              <a:rect l="l" t="t" r="r" b="b"/>
              <a:pathLst>
                <a:path w="621" h="602" extrusionOk="0">
                  <a:moveTo>
                    <a:pt x="183" y="1"/>
                  </a:moveTo>
                  <a:cubicBezTo>
                    <a:pt x="138" y="1"/>
                    <a:pt x="96" y="19"/>
                    <a:pt x="72" y="54"/>
                  </a:cubicBezTo>
                  <a:cubicBezTo>
                    <a:pt x="1" y="102"/>
                    <a:pt x="1" y="221"/>
                    <a:pt x="72" y="292"/>
                  </a:cubicBezTo>
                  <a:lnTo>
                    <a:pt x="334" y="554"/>
                  </a:lnTo>
                  <a:cubicBezTo>
                    <a:pt x="358" y="578"/>
                    <a:pt x="382" y="602"/>
                    <a:pt x="453" y="602"/>
                  </a:cubicBezTo>
                  <a:cubicBezTo>
                    <a:pt x="477" y="602"/>
                    <a:pt x="549" y="578"/>
                    <a:pt x="573" y="554"/>
                  </a:cubicBezTo>
                  <a:cubicBezTo>
                    <a:pt x="620" y="507"/>
                    <a:pt x="620" y="388"/>
                    <a:pt x="573" y="316"/>
                  </a:cubicBezTo>
                  <a:lnTo>
                    <a:pt x="311" y="54"/>
                  </a:lnTo>
                  <a:cubicBezTo>
                    <a:pt x="275" y="19"/>
                    <a:pt x="227" y="1"/>
                    <a:pt x="18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082826" y="2286221"/>
              <a:ext cx="20701" cy="20294"/>
            </a:xfrm>
            <a:custGeom>
              <a:avLst/>
              <a:gdLst/>
              <a:ahLst/>
              <a:cxnLst/>
              <a:rect l="l" t="t" r="r" b="b"/>
              <a:pathLst>
                <a:path w="621" h="608" extrusionOk="0">
                  <a:moveTo>
                    <a:pt x="445" y="0"/>
                  </a:moveTo>
                  <a:cubicBezTo>
                    <a:pt x="400" y="0"/>
                    <a:pt x="358" y="12"/>
                    <a:pt x="334" y="36"/>
                  </a:cubicBezTo>
                  <a:lnTo>
                    <a:pt x="72" y="322"/>
                  </a:lnTo>
                  <a:cubicBezTo>
                    <a:pt x="1" y="369"/>
                    <a:pt x="1" y="489"/>
                    <a:pt x="72" y="560"/>
                  </a:cubicBezTo>
                  <a:cubicBezTo>
                    <a:pt x="96" y="584"/>
                    <a:pt x="120" y="608"/>
                    <a:pt x="192" y="608"/>
                  </a:cubicBezTo>
                  <a:cubicBezTo>
                    <a:pt x="239" y="608"/>
                    <a:pt x="263" y="584"/>
                    <a:pt x="311" y="560"/>
                  </a:cubicBezTo>
                  <a:lnTo>
                    <a:pt x="573" y="274"/>
                  </a:lnTo>
                  <a:cubicBezTo>
                    <a:pt x="620" y="227"/>
                    <a:pt x="620" y="107"/>
                    <a:pt x="573" y="36"/>
                  </a:cubicBezTo>
                  <a:cubicBezTo>
                    <a:pt x="537" y="12"/>
                    <a:pt x="489" y="0"/>
                    <a:pt x="44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161429" y="2257983"/>
              <a:ext cx="23868" cy="11181"/>
            </a:xfrm>
            <a:custGeom>
              <a:avLst/>
              <a:gdLst/>
              <a:ahLst/>
              <a:cxnLst/>
              <a:rect l="l" t="t" r="r" b="b"/>
              <a:pathLst>
                <a:path w="716" h="335" extrusionOk="0">
                  <a:moveTo>
                    <a:pt x="167" y="1"/>
                  </a:moveTo>
                  <a:cubicBezTo>
                    <a:pt x="96" y="1"/>
                    <a:pt x="1" y="96"/>
                    <a:pt x="24" y="168"/>
                  </a:cubicBezTo>
                  <a:cubicBezTo>
                    <a:pt x="1" y="263"/>
                    <a:pt x="48" y="334"/>
                    <a:pt x="144" y="334"/>
                  </a:cubicBezTo>
                  <a:lnTo>
                    <a:pt x="525" y="334"/>
                  </a:lnTo>
                  <a:cubicBezTo>
                    <a:pt x="620" y="334"/>
                    <a:pt x="691" y="263"/>
                    <a:pt x="715" y="168"/>
                  </a:cubicBezTo>
                  <a:cubicBezTo>
                    <a:pt x="715" y="72"/>
                    <a:pt x="644" y="1"/>
                    <a:pt x="57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148729" y="2220434"/>
              <a:ext cx="20668" cy="20894"/>
            </a:xfrm>
            <a:custGeom>
              <a:avLst/>
              <a:gdLst/>
              <a:ahLst/>
              <a:cxnLst/>
              <a:rect l="l" t="t" r="r" b="b"/>
              <a:pathLst>
                <a:path w="620" h="626" extrusionOk="0">
                  <a:moveTo>
                    <a:pt x="438" y="1"/>
                  </a:moveTo>
                  <a:cubicBezTo>
                    <a:pt x="394" y="1"/>
                    <a:pt x="346" y="19"/>
                    <a:pt x="310" y="54"/>
                  </a:cubicBezTo>
                  <a:lnTo>
                    <a:pt x="48" y="316"/>
                  </a:lnTo>
                  <a:cubicBezTo>
                    <a:pt x="1" y="388"/>
                    <a:pt x="1" y="507"/>
                    <a:pt x="48" y="554"/>
                  </a:cubicBezTo>
                  <a:cubicBezTo>
                    <a:pt x="72" y="578"/>
                    <a:pt x="120" y="626"/>
                    <a:pt x="167" y="626"/>
                  </a:cubicBezTo>
                  <a:cubicBezTo>
                    <a:pt x="191" y="626"/>
                    <a:pt x="263" y="578"/>
                    <a:pt x="286" y="554"/>
                  </a:cubicBezTo>
                  <a:lnTo>
                    <a:pt x="548" y="292"/>
                  </a:lnTo>
                  <a:cubicBezTo>
                    <a:pt x="620" y="221"/>
                    <a:pt x="620" y="102"/>
                    <a:pt x="548" y="54"/>
                  </a:cubicBezTo>
                  <a:cubicBezTo>
                    <a:pt x="525" y="19"/>
                    <a:pt x="483" y="1"/>
                    <a:pt x="43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101893" y="2238124"/>
              <a:ext cx="47669" cy="47730"/>
            </a:xfrm>
            <a:custGeom>
              <a:avLst/>
              <a:gdLst/>
              <a:ahLst/>
              <a:cxnLst/>
              <a:rect l="l" t="t" r="r" b="b"/>
              <a:pathLst>
                <a:path w="1430" h="1430" extrusionOk="0">
                  <a:moveTo>
                    <a:pt x="715" y="358"/>
                  </a:moveTo>
                  <a:cubicBezTo>
                    <a:pt x="905" y="358"/>
                    <a:pt x="1096" y="524"/>
                    <a:pt x="1096" y="739"/>
                  </a:cubicBezTo>
                  <a:cubicBezTo>
                    <a:pt x="1096" y="953"/>
                    <a:pt x="929" y="1120"/>
                    <a:pt x="715" y="1120"/>
                  </a:cubicBezTo>
                  <a:cubicBezTo>
                    <a:pt x="501" y="1120"/>
                    <a:pt x="310" y="953"/>
                    <a:pt x="310" y="739"/>
                  </a:cubicBezTo>
                  <a:cubicBezTo>
                    <a:pt x="358" y="524"/>
                    <a:pt x="501" y="358"/>
                    <a:pt x="715" y="358"/>
                  </a:cubicBezTo>
                  <a:close/>
                  <a:moveTo>
                    <a:pt x="715" y="1"/>
                  </a:moveTo>
                  <a:cubicBezTo>
                    <a:pt x="310" y="1"/>
                    <a:pt x="1" y="334"/>
                    <a:pt x="1" y="715"/>
                  </a:cubicBezTo>
                  <a:cubicBezTo>
                    <a:pt x="24" y="1120"/>
                    <a:pt x="334" y="1429"/>
                    <a:pt x="715" y="1429"/>
                  </a:cubicBezTo>
                  <a:cubicBezTo>
                    <a:pt x="1096" y="1429"/>
                    <a:pt x="1429" y="1096"/>
                    <a:pt x="1429" y="715"/>
                  </a:cubicBezTo>
                  <a:cubicBezTo>
                    <a:pt x="1429" y="334"/>
                    <a:pt x="1096" y="1"/>
                    <a:pt x="7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120961" y="2203144"/>
              <a:ext cx="10334" cy="23231"/>
            </a:xfrm>
            <a:custGeom>
              <a:avLst/>
              <a:gdLst/>
              <a:ahLst/>
              <a:cxnLst/>
              <a:rect l="l" t="t" r="r" b="b"/>
              <a:pathLst>
                <a:path w="310" h="696" extrusionOk="0">
                  <a:moveTo>
                    <a:pt x="167" y="1"/>
                  </a:moveTo>
                  <a:cubicBezTo>
                    <a:pt x="72" y="1"/>
                    <a:pt x="0" y="72"/>
                    <a:pt x="0" y="144"/>
                  </a:cubicBezTo>
                  <a:lnTo>
                    <a:pt x="0" y="548"/>
                  </a:lnTo>
                  <a:cubicBezTo>
                    <a:pt x="0" y="612"/>
                    <a:pt x="57" y="695"/>
                    <a:pt x="137" y="695"/>
                  </a:cubicBezTo>
                  <a:cubicBezTo>
                    <a:pt x="147" y="695"/>
                    <a:pt x="157" y="694"/>
                    <a:pt x="167" y="691"/>
                  </a:cubicBezTo>
                  <a:cubicBezTo>
                    <a:pt x="177" y="694"/>
                    <a:pt x="187" y="695"/>
                    <a:pt x="196" y="695"/>
                  </a:cubicBezTo>
                  <a:cubicBezTo>
                    <a:pt x="272" y="695"/>
                    <a:pt x="310" y="615"/>
                    <a:pt x="310" y="572"/>
                  </a:cubicBezTo>
                  <a:lnTo>
                    <a:pt x="310" y="191"/>
                  </a:lnTo>
                  <a:cubicBezTo>
                    <a:pt x="310" y="96"/>
                    <a:pt x="262" y="25"/>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127294" y="2483715"/>
              <a:ext cx="13034" cy="11115"/>
            </a:xfrm>
            <a:custGeom>
              <a:avLst/>
              <a:gdLst/>
              <a:ahLst/>
              <a:cxnLst/>
              <a:rect l="l" t="t" r="r" b="b"/>
              <a:pathLst>
                <a:path w="391" h="333" extrusionOk="0">
                  <a:moveTo>
                    <a:pt x="155" y="0"/>
                  </a:moveTo>
                  <a:cubicBezTo>
                    <a:pt x="70" y="0"/>
                    <a:pt x="1" y="77"/>
                    <a:pt x="1" y="168"/>
                  </a:cubicBezTo>
                  <a:cubicBezTo>
                    <a:pt x="1" y="216"/>
                    <a:pt x="48" y="287"/>
                    <a:pt x="96" y="311"/>
                  </a:cubicBezTo>
                  <a:cubicBezTo>
                    <a:pt x="125" y="326"/>
                    <a:pt x="156" y="332"/>
                    <a:pt x="185" y="332"/>
                  </a:cubicBezTo>
                  <a:cubicBezTo>
                    <a:pt x="297" y="332"/>
                    <a:pt x="391" y="234"/>
                    <a:pt x="334" y="120"/>
                  </a:cubicBezTo>
                  <a:lnTo>
                    <a:pt x="239" y="25"/>
                  </a:lnTo>
                  <a:cubicBezTo>
                    <a:pt x="210" y="8"/>
                    <a:pt x="182" y="0"/>
                    <a:pt x="15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401175" y="2477240"/>
              <a:ext cx="13167" cy="10848"/>
            </a:xfrm>
            <a:custGeom>
              <a:avLst/>
              <a:gdLst/>
              <a:ahLst/>
              <a:cxnLst/>
              <a:rect l="l" t="t" r="r" b="b"/>
              <a:pathLst>
                <a:path w="395" h="325" extrusionOk="0">
                  <a:moveTo>
                    <a:pt x="185" y="0"/>
                  </a:moveTo>
                  <a:cubicBezTo>
                    <a:pt x="72" y="0"/>
                    <a:pt x="1" y="65"/>
                    <a:pt x="1" y="148"/>
                  </a:cubicBezTo>
                  <a:cubicBezTo>
                    <a:pt x="1" y="219"/>
                    <a:pt x="48" y="267"/>
                    <a:pt x="96" y="314"/>
                  </a:cubicBezTo>
                  <a:cubicBezTo>
                    <a:pt x="118" y="322"/>
                    <a:pt x="140" y="325"/>
                    <a:pt x="162" y="325"/>
                  </a:cubicBezTo>
                  <a:cubicBezTo>
                    <a:pt x="284" y="325"/>
                    <a:pt x="395" y="221"/>
                    <a:pt x="334" y="100"/>
                  </a:cubicBezTo>
                  <a:lnTo>
                    <a:pt x="239" y="5"/>
                  </a:lnTo>
                  <a:cubicBezTo>
                    <a:pt x="220" y="2"/>
                    <a:pt x="202" y="0"/>
                    <a:pt x="18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097926" y="2386353"/>
              <a:ext cx="11134" cy="11282"/>
            </a:xfrm>
            <a:custGeom>
              <a:avLst/>
              <a:gdLst/>
              <a:ahLst/>
              <a:cxnLst/>
              <a:rect l="l" t="t" r="r" b="b"/>
              <a:pathLst>
                <a:path w="334" h="338" extrusionOk="0">
                  <a:moveTo>
                    <a:pt x="133" y="0"/>
                  </a:moveTo>
                  <a:cubicBezTo>
                    <a:pt x="107" y="0"/>
                    <a:pt x="78" y="4"/>
                    <a:pt x="48" y="13"/>
                  </a:cubicBezTo>
                  <a:cubicBezTo>
                    <a:pt x="24" y="60"/>
                    <a:pt x="0" y="84"/>
                    <a:pt x="0" y="132"/>
                  </a:cubicBezTo>
                  <a:lnTo>
                    <a:pt x="0" y="180"/>
                  </a:lnTo>
                  <a:cubicBezTo>
                    <a:pt x="0" y="227"/>
                    <a:pt x="24" y="299"/>
                    <a:pt x="96" y="322"/>
                  </a:cubicBezTo>
                  <a:cubicBezTo>
                    <a:pt x="121" y="333"/>
                    <a:pt x="147" y="337"/>
                    <a:pt x="171" y="337"/>
                  </a:cubicBezTo>
                  <a:cubicBezTo>
                    <a:pt x="260" y="337"/>
                    <a:pt x="334" y="273"/>
                    <a:pt x="334" y="180"/>
                  </a:cubicBezTo>
                  <a:cubicBezTo>
                    <a:pt x="334" y="82"/>
                    <a:pt x="254" y="0"/>
                    <a:pt x="13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148729" y="2415358"/>
              <a:ext cx="10367" cy="11215"/>
            </a:xfrm>
            <a:custGeom>
              <a:avLst/>
              <a:gdLst/>
              <a:ahLst/>
              <a:cxnLst/>
              <a:rect l="l" t="t" r="r" b="b"/>
              <a:pathLst>
                <a:path w="311" h="336" extrusionOk="0">
                  <a:moveTo>
                    <a:pt x="145" y="0"/>
                  </a:moveTo>
                  <a:cubicBezTo>
                    <a:pt x="115" y="0"/>
                    <a:pt x="82" y="8"/>
                    <a:pt x="48" y="25"/>
                  </a:cubicBezTo>
                  <a:cubicBezTo>
                    <a:pt x="24" y="49"/>
                    <a:pt x="1" y="73"/>
                    <a:pt x="1" y="120"/>
                  </a:cubicBezTo>
                  <a:lnTo>
                    <a:pt x="1" y="168"/>
                  </a:lnTo>
                  <a:cubicBezTo>
                    <a:pt x="1" y="215"/>
                    <a:pt x="24" y="287"/>
                    <a:pt x="72" y="311"/>
                  </a:cubicBezTo>
                  <a:cubicBezTo>
                    <a:pt x="100" y="328"/>
                    <a:pt x="129" y="335"/>
                    <a:pt x="156" y="335"/>
                  </a:cubicBezTo>
                  <a:cubicBezTo>
                    <a:pt x="241" y="335"/>
                    <a:pt x="310" y="259"/>
                    <a:pt x="310" y="168"/>
                  </a:cubicBezTo>
                  <a:cubicBezTo>
                    <a:pt x="310" y="77"/>
                    <a:pt x="241" y="0"/>
                    <a:pt x="14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066958" y="2342261"/>
              <a:ext cx="55603" cy="11148"/>
            </a:xfrm>
            <a:custGeom>
              <a:avLst/>
              <a:gdLst/>
              <a:ahLst/>
              <a:cxnLst/>
              <a:rect l="l" t="t" r="r" b="b"/>
              <a:pathLst>
                <a:path w="1668" h="334" extrusionOk="0">
                  <a:moveTo>
                    <a:pt x="215" y="0"/>
                  </a:moveTo>
                  <a:cubicBezTo>
                    <a:pt x="120" y="0"/>
                    <a:pt x="72" y="48"/>
                    <a:pt x="25" y="143"/>
                  </a:cubicBezTo>
                  <a:cubicBezTo>
                    <a:pt x="1" y="238"/>
                    <a:pt x="96" y="334"/>
                    <a:pt x="191" y="334"/>
                  </a:cubicBezTo>
                  <a:lnTo>
                    <a:pt x="1501" y="334"/>
                  </a:lnTo>
                  <a:cubicBezTo>
                    <a:pt x="1572" y="334"/>
                    <a:pt x="1644" y="262"/>
                    <a:pt x="1668" y="191"/>
                  </a:cubicBezTo>
                  <a:cubicBezTo>
                    <a:pt x="1668" y="95"/>
                    <a:pt x="1620" y="0"/>
                    <a:pt x="152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136828" y="2220634"/>
              <a:ext cx="301682" cy="265518"/>
            </a:xfrm>
            <a:custGeom>
              <a:avLst/>
              <a:gdLst/>
              <a:ahLst/>
              <a:cxnLst/>
              <a:rect l="l" t="t" r="r" b="b"/>
              <a:pathLst>
                <a:path w="9050" h="7955" extrusionOk="0">
                  <a:moveTo>
                    <a:pt x="3406" y="3978"/>
                  </a:moveTo>
                  <a:lnTo>
                    <a:pt x="3406" y="4859"/>
                  </a:lnTo>
                  <a:lnTo>
                    <a:pt x="3001" y="4859"/>
                  </a:lnTo>
                  <a:lnTo>
                    <a:pt x="3001" y="3978"/>
                  </a:lnTo>
                  <a:close/>
                  <a:moveTo>
                    <a:pt x="4906" y="739"/>
                  </a:moveTo>
                  <a:cubicBezTo>
                    <a:pt x="5192" y="739"/>
                    <a:pt x="5502" y="810"/>
                    <a:pt x="5716" y="1025"/>
                  </a:cubicBezTo>
                  <a:cubicBezTo>
                    <a:pt x="5954" y="1239"/>
                    <a:pt x="6073" y="1525"/>
                    <a:pt x="6073" y="1930"/>
                  </a:cubicBezTo>
                  <a:lnTo>
                    <a:pt x="6073" y="2930"/>
                  </a:lnTo>
                  <a:cubicBezTo>
                    <a:pt x="6073" y="3025"/>
                    <a:pt x="6145" y="3120"/>
                    <a:pt x="6240" y="3120"/>
                  </a:cubicBezTo>
                  <a:lnTo>
                    <a:pt x="7192" y="3120"/>
                  </a:lnTo>
                  <a:cubicBezTo>
                    <a:pt x="7288" y="3120"/>
                    <a:pt x="7335" y="3049"/>
                    <a:pt x="7335" y="2954"/>
                  </a:cubicBezTo>
                  <a:lnTo>
                    <a:pt x="7335" y="1977"/>
                  </a:lnTo>
                  <a:cubicBezTo>
                    <a:pt x="7335" y="1691"/>
                    <a:pt x="7550" y="1572"/>
                    <a:pt x="7740" y="1572"/>
                  </a:cubicBezTo>
                  <a:cubicBezTo>
                    <a:pt x="7931" y="1572"/>
                    <a:pt x="8121" y="1691"/>
                    <a:pt x="8121" y="1977"/>
                  </a:cubicBezTo>
                  <a:lnTo>
                    <a:pt x="8121" y="3549"/>
                  </a:lnTo>
                  <a:cubicBezTo>
                    <a:pt x="8121" y="3716"/>
                    <a:pt x="7931" y="3835"/>
                    <a:pt x="7764" y="3835"/>
                  </a:cubicBezTo>
                  <a:lnTo>
                    <a:pt x="6192" y="3835"/>
                  </a:lnTo>
                  <a:cubicBezTo>
                    <a:pt x="6097" y="3835"/>
                    <a:pt x="6025" y="3882"/>
                    <a:pt x="6025" y="3978"/>
                  </a:cubicBezTo>
                  <a:lnTo>
                    <a:pt x="6025" y="7693"/>
                  </a:lnTo>
                  <a:lnTo>
                    <a:pt x="5359" y="7693"/>
                  </a:lnTo>
                  <a:lnTo>
                    <a:pt x="5359" y="2287"/>
                  </a:lnTo>
                  <a:cubicBezTo>
                    <a:pt x="5359" y="2192"/>
                    <a:pt x="5287" y="2120"/>
                    <a:pt x="5192" y="2096"/>
                  </a:cubicBezTo>
                  <a:cubicBezTo>
                    <a:pt x="5120" y="2096"/>
                    <a:pt x="5025" y="2168"/>
                    <a:pt x="5025" y="2239"/>
                  </a:cubicBezTo>
                  <a:lnTo>
                    <a:pt x="5025" y="7669"/>
                  </a:lnTo>
                  <a:lnTo>
                    <a:pt x="4525" y="7669"/>
                  </a:lnTo>
                  <a:lnTo>
                    <a:pt x="4525" y="4097"/>
                  </a:lnTo>
                  <a:cubicBezTo>
                    <a:pt x="4525" y="4001"/>
                    <a:pt x="4454" y="3954"/>
                    <a:pt x="4358" y="3906"/>
                  </a:cubicBezTo>
                  <a:cubicBezTo>
                    <a:pt x="4287" y="3906"/>
                    <a:pt x="4192" y="3978"/>
                    <a:pt x="4192" y="4073"/>
                  </a:cubicBezTo>
                  <a:lnTo>
                    <a:pt x="4192" y="7669"/>
                  </a:lnTo>
                  <a:lnTo>
                    <a:pt x="3692" y="7669"/>
                  </a:lnTo>
                  <a:lnTo>
                    <a:pt x="3692" y="5930"/>
                  </a:lnTo>
                  <a:cubicBezTo>
                    <a:pt x="3692" y="5859"/>
                    <a:pt x="3620" y="5788"/>
                    <a:pt x="3525" y="5788"/>
                  </a:cubicBezTo>
                  <a:lnTo>
                    <a:pt x="2048" y="5788"/>
                  </a:lnTo>
                  <a:cubicBezTo>
                    <a:pt x="1977" y="5788"/>
                    <a:pt x="1810" y="5764"/>
                    <a:pt x="1810" y="5621"/>
                  </a:cubicBezTo>
                  <a:lnTo>
                    <a:pt x="1858" y="3739"/>
                  </a:lnTo>
                  <a:cubicBezTo>
                    <a:pt x="1858" y="3430"/>
                    <a:pt x="2072" y="3311"/>
                    <a:pt x="2263" y="3311"/>
                  </a:cubicBezTo>
                  <a:cubicBezTo>
                    <a:pt x="2429" y="3311"/>
                    <a:pt x="2644" y="3430"/>
                    <a:pt x="2644" y="3739"/>
                  </a:cubicBezTo>
                  <a:lnTo>
                    <a:pt x="2644" y="5025"/>
                  </a:lnTo>
                  <a:cubicBezTo>
                    <a:pt x="2644" y="5097"/>
                    <a:pt x="2691" y="5168"/>
                    <a:pt x="2787" y="5168"/>
                  </a:cubicBezTo>
                  <a:lnTo>
                    <a:pt x="3525" y="5168"/>
                  </a:lnTo>
                  <a:cubicBezTo>
                    <a:pt x="3620" y="5168"/>
                    <a:pt x="3692" y="5097"/>
                    <a:pt x="3692" y="5025"/>
                  </a:cubicBezTo>
                  <a:lnTo>
                    <a:pt x="3692" y="1930"/>
                  </a:lnTo>
                  <a:cubicBezTo>
                    <a:pt x="3692" y="1120"/>
                    <a:pt x="4311" y="739"/>
                    <a:pt x="4906" y="739"/>
                  </a:cubicBezTo>
                  <a:close/>
                  <a:moveTo>
                    <a:pt x="5049" y="1"/>
                  </a:moveTo>
                  <a:cubicBezTo>
                    <a:pt x="4954" y="1"/>
                    <a:pt x="4882" y="72"/>
                    <a:pt x="4882" y="167"/>
                  </a:cubicBezTo>
                  <a:lnTo>
                    <a:pt x="4882" y="405"/>
                  </a:lnTo>
                  <a:cubicBezTo>
                    <a:pt x="4882" y="405"/>
                    <a:pt x="4311" y="525"/>
                    <a:pt x="4096" y="691"/>
                  </a:cubicBezTo>
                  <a:lnTo>
                    <a:pt x="3858" y="453"/>
                  </a:lnTo>
                  <a:cubicBezTo>
                    <a:pt x="3835" y="429"/>
                    <a:pt x="3793" y="417"/>
                    <a:pt x="3748" y="417"/>
                  </a:cubicBezTo>
                  <a:cubicBezTo>
                    <a:pt x="3704" y="417"/>
                    <a:pt x="3656" y="429"/>
                    <a:pt x="3620" y="453"/>
                  </a:cubicBezTo>
                  <a:cubicBezTo>
                    <a:pt x="3573" y="525"/>
                    <a:pt x="3573" y="644"/>
                    <a:pt x="3620" y="691"/>
                  </a:cubicBezTo>
                  <a:lnTo>
                    <a:pt x="3858" y="929"/>
                  </a:lnTo>
                  <a:cubicBezTo>
                    <a:pt x="3644" y="1168"/>
                    <a:pt x="3501" y="1501"/>
                    <a:pt x="3525" y="1930"/>
                  </a:cubicBezTo>
                  <a:lnTo>
                    <a:pt x="3525" y="1953"/>
                  </a:lnTo>
                  <a:lnTo>
                    <a:pt x="3215" y="1953"/>
                  </a:lnTo>
                  <a:cubicBezTo>
                    <a:pt x="3120" y="1953"/>
                    <a:pt x="3049" y="2049"/>
                    <a:pt x="3049" y="2120"/>
                  </a:cubicBezTo>
                  <a:cubicBezTo>
                    <a:pt x="3049" y="2215"/>
                    <a:pt x="3215" y="2311"/>
                    <a:pt x="3215" y="2311"/>
                  </a:cubicBezTo>
                  <a:lnTo>
                    <a:pt x="3525" y="2311"/>
                  </a:lnTo>
                  <a:lnTo>
                    <a:pt x="3525" y="3668"/>
                  </a:lnTo>
                  <a:lnTo>
                    <a:pt x="3096" y="3668"/>
                  </a:lnTo>
                  <a:cubicBezTo>
                    <a:pt x="3096" y="3668"/>
                    <a:pt x="2810" y="3120"/>
                    <a:pt x="2549" y="3049"/>
                  </a:cubicBezTo>
                  <a:lnTo>
                    <a:pt x="2549" y="2882"/>
                  </a:lnTo>
                  <a:cubicBezTo>
                    <a:pt x="2549" y="2787"/>
                    <a:pt x="2453" y="2715"/>
                    <a:pt x="2382" y="2715"/>
                  </a:cubicBezTo>
                  <a:cubicBezTo>
                    <a:pt x="2287" y="2715"/>
                    <a:pt x="2215" y="2787"/>
                    <a:pt x="2215" y="2882"/>
                  </a:cubicBezTo>
                  <a:lnTo>
                    <a:pt x="2215" y="3025"/>
                  </a:lnTo>
                  <a:cubicBezTo>
                    <a:pt x="2048" y="3049"/>
                    <a:pt x="1906" y="3144"/>
                    <a:pt x="1810" y="3263"/>
                  </a:cubicBezTo>
                  <a:lnTo>
                    <a:pt x="1691" y="3144"/>
                  </a:lnTo>
                  <a:cubicBezTo>
                    <a:pt x="1655" y="3108"/>
                    <a:pt x="1608" y="3091"/>
                    <a:pt x="1563" y="3091"/>
                  </a:cubicBezTo>
                  <a:cubicBezTo>
                    <a:pt x="1519" y="3091"/>
                    <a:pt x="1477" y="3108"/>
                    <a:pt x="1453" y="3144"/>
                  </a:cubicBezTo>
                  <a:cubicBezTo>
                    <a:pt x="1310" y="3239"/>
                    <a:pt x="1310" y="3311"/>
                    <a:pt x="1358" y="3382"/>
                  </a:cubicBezTo>
                  <a:lnTo>
                    <a:pt x="1548" y="3549"/>
                  </a:lnTo>
                  <a:lnTo>
                    <a:pt x="1548" y="3620"/>
                  </a:lnTo>
                  <a:lnTo>
                    <a:pt x="167" y="3620"/>
                  </a:lnTo>
                  <a:cubicBezTo>
                    <a:pt x="72" y="3620"/>
                    <a:pt x="24" y="3668"/>
                    <a:pt x="0" y="3763"/>
                  </a:cubicBezTo>
                  <a:cubicBezTo>
                    <a:pt x="0" y="3859"/>
                    <a:pt x="48" y="3954"/>
                    <a:pt x="143" y="3954"/>
                  </a:cubicBezTo>
                  <a:lnTo>
                    <a:pt x="1548" y="3954"/>
                  </a:lnTo>
                  <a:lnTo>
                    <a:pt x="1548" y="4311"/>
                  </a:lnTo>
                  <a:lnTo>
                    <a:pt x="1310" y="4311"/>
                  </a:lnTo>
                  <a:cubicBezTo>
                    <a:pt x="1215" y="4311"/>
                    <a:pt x="1143" y="4359"/>
                    <a:pt x="1120" y="4454"/>
                  </a:cubicBezTo>
                  <a:cubicBezTo>
                    <a:pt x="1120" y="4549"/>
                    <a:pt x="1191" y="4621"/>
                    <a:pt x="1263" y="4621"/>
                  </a:cubicBezTo>
                  <a:lnTo>
                    <a:pt x="1501" y="4621"/>
                  </a:lnTo>
                  <a:lnTo>
                    <a:pt x="1501" y="5073"/>
                  </a:lnTo>
                  <a:lnTo>
                    <a:pt x="1263" y="5073"/>
                  </a:lnTo>
                  <a:cubicBezTo>
                    <a:pt x="1191" y="5073"/>
                    <a:pt x="1120" y="5145"/>
                    <a:pt x="1096" y="5216"/>
                  </a:cubicBezTo>
                  <a:cubicBezTo>
                    <a:pt x="1096" y="5311"/>
                    <a:pt x="1143" y="5407"/>
                    <a:pt x="1239" y="5407"/>
                  </a:cubicBezTo>
                  <a:lnTo>
                    <a:pt x="1477" y="5407"/>
                  </a:lnTo>
                  <a:lnTo>
                    <a:pt x="1477" y="5573"/>
                  </a:lnTo>
                  <a:cubicBezTo>
                    <a:pt x="1477" y="5930"/>
                    <a:pt x="1810" y="6097"/>
                    <a:pt x="2048" y="6097"/>
                  </a:cubicBezTo>
                  <a:lnTo>
                    <a:pt x="3358" y="6097"/>
                  </a:lnTo>
                  <a:lnTo>
                    <a:pt x="3358" y="6597"/>
                  </a:lnTo>
                  <a:cubicBezTo>
                    <a:pt x="2882" y="6716"/>
                    <a:pt x="2382" y="6812"/>
                    <a:pt x="1810" y="6859"/>
                  </a:cubicBezTo>
                  <a:cubicBezTo>
                    <a:pt x="1715" y="6859"/>
                    <a:pt x="1667" y="6954"/>
                    <a:pt x="1667" y="7050"/>
                  </a:cubicBezTo>
                  <a:cubicBezTo>
                    <a:pt x="1667" y="7121"/>
                    <a:pt x="1739" y="7193"/>
                    <a:pt x="1810" y="7193"/>
                  </a:cubicBezTo>
                  <a:lnTo>
                    <a:pt x="1834" y="7193"/>
                  </a:lnTo>
                  <a:cubicBezTo>
                    <a:pt x="2406" y="7121"/>
                    <a:pt x="2906" y="7050"/>
                    <a:pt x="3358" y="6931"/>
                  </a:cubicBezTo>
                  <a:lnTo>
                    <a:pt x="3358" y="7645"/>
                  </a:lnTo>
                  <a:lnTo>
                    <a:pt x="2906" y="7645"/>
                  </a:lnTo>
                  <a:cubicBezTo>
                    <a:pt x="2810" y="7645"/>
                    <a:pt x="2763" y="7693"/>
                    <a:pt x="2739" y="7788"/>
                  </a:cubicBezTo>
                  <a:cubicBezTo>
                    <a:pt x="2739" y="7883"/>
                    <a:pt x="2787" y="7955"/>
                    <a:pt x="2882" y="7955"/>
                  </a:cubicBezTo>
                  <a:lnTo>
                    <a:pt x="6907" y="7955"/>
                  </a:lnTo>
                  <a:cubicBezTo>
                    <a:pt x="6978" y="7955"/>
                    <a:pt x="7049" y="7907"/>
                    <a:pt x="7073" y="7812"/>
                  </a:cubicBezTo>
                  <a:cubicBezTo>
                    <a:pt x="7073" y="7716"/>
                    <a:pt x="7026" y="7645"/>
                    <a:pt x="6930" y="7645"/>
                  </a:cubicBezTo>
                  <a:lnTo>
                    <a:pt x="6478" y="7645"/>
                  </a:lnTo>
                  <a:lnTo>
                    <a:pt x="6478" y="5740"/>
                  </a:lnTo>
                  <a:cubicBezTo>
                    <a:pt x="6478" y="5740"/>
                    <a:pt x="7362" y="5618"/>
                    <a:pt x="8215" y="5618"/>
                  </a:cubicBezTo>
                  <a:cubicBezTo>
                    <a:pt x="8429" y="5618"/>
                    <a:pt x="8640" y="5626"/>
                    <a:pt x="8836" y="5645"/>
                  </a:cubicBezTo>
                  <a:cubicBezTo>
                    <a:pt x="8931" y="5645"/>
                    <a:pt x="9002" y="5573"/>
                    <a:pt x="9002" y="5502"/>
                  </a:cubicBezTo>
                  <a:cubicBezTo>
                    <a:pt x="9002" y="5407"/>
                    <a:pt x="8955" y="5311"/>
                    <a:pt x="8859" y="5311"/>
                  </a:cubicBezTo>
                  <a:cubicBezTo>
                    <a:pt x="8455" y="5272"/>
                    <a:pt x="8091" y="5249"/>
                    <a:pt x="7758" y="5249"/>
                  </a:cubicBezTo>
                  <a:cubicBezTo>
                    <a:pt x="7288" y="5249"/>
                    <a:pt x="6878" y="5295"/>
                    <a:pt x="6502" y="5407"/>
                  </a:cubicBezTo>
                  <a:lnTo>
                    <a:pt x="6502" y="4097"/>
                  </a:lnTo>
                  <a:lnTo>
                    <a:pt x="7907" y="4097"/>
                  </a:lnTo>
                  <a:cubicBezTo>
                    <a:pt x="8097" y="4097"/>
                    <a:pt x="8383" y="3906"/>
                    <a:pt x="8383" y="3906"/>
                  </a:cubicBezTo>
                  <a:lnTo>
                    <a:pt x="8859" y="3906"/>
                  </a:lnTo>
                  <a:cubicBezTo>
                    <a:pt x="8955" y="3906"/>
                    <a:pt x="9002" y="3859"/>
                    <a:pt x="9050" y="3763"/>
                  </a:cubicBezTo>
                  <a:cubicBezTo>
                    <a:pt x="9050" y="3668"/>
                    <a:pt x="8978" y="3597"/>
                    <a:pt x="8883" y="3597"/>
                  </a:cubicBezTo>
                  <a:lnTo>
                    <a:pt x="8621" y="3597"/>
                  </a:lnTo>
                  <a:lnTo>
                    <a:pt x="8621" y="3501"/>
                  </a:lnTo>
                  <a:lnTo>
                    <a:pt x="8621" y="1977"/>
                  </a:lnTo>
                  <a:cubicBezTo>
                    <a:pt x="8621" y="1501"/>
                    <a:pt x="8264" y="1239"/>
                    <a:pt x="7907" y="1239"/>
                  </a:cubicBezTo>
                  <a:cubicBezTo>
                    <a:pt x="7550" y="1239"/>
                    <a:pt x="7192" y="1477"/>
                    <a:pt x="7192" y="1977"/>
                  </a:cubicBezTo>
                  <a:lnTo>
                    <a:pt x="7192" y="2787"/>
                  </a:lnTo>
                  <a:lnTo>
                    <a:pt x="6573" y="2787"/>
                  </a:lnTo>
                  <a:lnTo>
                    <a:pt x="6573" y="1930"/>
                  </a:lnTo>
                  <a:cubicBezTo>
                    <a:pt x="6573" y="1525"/>
                    <a:pt x="6454" y="1168"/>
                    <a:pt x="6216" y="906"/>
                  </a:cubicBezTo>
                  <a:lnTo>
                    <a:pt x="6454" y="667"/>
                  </a:lnTo>
                  <a:cubicBezTo>
                    <a:pt x="6502" y="596"/>
                    <a:pt x="6502" y="477"/>
                    <a:pt x="6430" y="429"/>
                  </a:cubicBezTo>
                  <a:cubicBezTo>
                    <a:pt x="6404" y="403"/>
                    <a:pt x="6375" y="393"/>
                    <a:pt x="6345" y="393"/>
                  </a:cubicBezTo>
                  <a:cubicBezTo>
                    <a:pt x="6295" y="393"/>
                    <a:pt x="6246" y="423"/>
                    <a:pt x="6216" y="453"/>
                  </a:cubicBezTo>
                  <a:lnTo>
                    <a:pt x="5978" y="691"/>
                  </a:lnTo>
                  <a:cubicBezTo>
                    <a:pt x="5763" y="548"/>
                    <a:pt x="5502" y="429"/>
                    <a:pt x="5192" y="429"/>
                  </a:cubicBezTo>
                  <a:lnTo>
                    <a:pt x="5192" y="191"/>
                  </a:lnTo>
                  <a:cubicBezTo>
                    <a:pt x="5192" y="96"/>
                    <a:pt x="5144" y="48"/>
                    <a:pt x="504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066958" y="2452741"/>
              <a:ext cx="114339" cy="11949"/>
            </a:xfrm>
            <a:custGeom>
              <a:avLst/>
              <a:gdLst/>
              <a:ahLst/>
              <a:cxnLst/>
              <a:rect l="l" t="t" r="r" b="b"/>
              <a:pathLst>
                <a:path w="3430" h="358" extrusionOk="0">
                  <a:moveTo>
                    <a:pt x="191" y="0"/>
                  </a:moveTo>
                  <a:cubicBezTo>
                    <a:pt x="96" y="0"/>
                    <a:pt x="1" y="48"/>
                    <a:pt x="1" y="143"/>
                  </a:cubicBezTo>
                  <a:cubicBezTo>
                    <a:pt x="1" y="239"/>
                    <a:pt x="72" y="334"/>
                    <a:pt x="144" y="334"/>
                  </a:cubicBezTo>
                  <a:cubicBezTo>
                    <a:pt x="739" y="358"/>
                    <a:pt x="1311" y="358"/>
                    <a:pt x="1858" y="358"/>
                  </a:cubicBezTo>
                  <a:cubicBezTo>
                    <a:pt x="2358" y="358"/>
                    <a:pt x="2835" y="358"/>
                    <a:pt x="3239" y="334"/>
                  </a:cubicBezTo>
                  <a:cubicBezTo>
                    <a:pt x="3359" y="334"/>
                    <a:pt x="3430" y="239"/>
                    <a:pt x="3430" y="143"/>
                  </a:cubicBezTo>
                  <a:cubicBezTo>
                    <a:pt x="3430" y="48"/>
                    <a:pt x="3335" y="0"/>
                    <a:pt x="3239" y="0"/>
                  </a:cubicBezTo>
                  <a:cubicBezTo>
                    <a:pt x="2811" y="24"/>
                    <a:pt x="2335" y="36"/>
                    <a:pt x="1823" y="36"/>
                  </a:cubicBezTo>
                  <a:cubicBezTo>
                    <a:pt x="1311" y="36"/>
                    <a:pt x="763" y="24"/>
                    <a:pt x="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066958" y="2523468"/>
              <a:ext cx="369185" cy="10380"/>
            </a:xfrm>
            <a:custGeom>
              <a:avLst/>
              <a:gdLst/>
              <a:ahLst/>
              <a:cxnLst/>
              <a:rect l="l" t="t" r="r" b="b"/>
              <a:pathLst>
                <a:path w="11075" h="311" extrusionOk="0">
                  <a:moveTo>
                    <a:pt x="167" y="1"/>
                  </a:moveTo>
                  <a:cubicBezTo>
                    <a:pt x="96" y="1"/>
                    <a:pt x="25" y="49"/>
                    <a:pt x="1" y="144"/>
                  </a:cubicBezTo>
                  <a:cubicBezTo>
                    <a:pt x="1" y="239"/>
                    <a:pt x="48" y="311"/>
                    <a:pt x="144" y="311"/>
                  </a:cubicBezTo>
                  <a:lnTo>
                    <a:pt x="10860" y="311"/>
                  </a:lnTo>
                  <a:cubicBezTo>
                    <a:pt x="10955" y="311"/>
                    <a:pt x="11003" y="263"/>
                    <a:pt x="11051" y="168"/>
                  </a:cubicBezTo>
                  <a:cubicBezTo>
                    <a:pt x="11074" y="72"/>
                    <a:pt x="10979" y="1"/>
                    <a:pt x="1088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69"/>
          <p:cNvGrpSpPr/>
          <p:nvPr/>
        </p:nvGrpSpPr>
        <p:grpSpPr>
          <a:xfrm>
            <a:off x="1419646" y="2145656"/>
            <a:ext cx="288181" cy="369622"/>
            <a:chOff x="1466028" y="2184085"/>
            <a:chExt cx="288181" cy="369622"/>
          </a:xfrm>
        </p:grpSpPr>
        <p:sp>
          <p:nvSpPr>
            <p:cNvPr id="7141" name="Google Shape;7141;p69"/>
            <p:cNvSpPr/>
            <p:nvPr/>
          </p:nvSpPr>
          <p:spPr>
            <a:xfrm>
              <a:off x="1470795" y="2504409"/>
              <a:ext cx="251679" cy="42957"/>
            </a:xfrm>
            <a:custGeom>
              <a:avLst/>
              <a:gdLst/>
              <a:ahLst/>
              <a:cxnLst/>
              <a:rect l="l" t="t" r="r" b="b"/>
              <a:pathLst>
                <a:path w="7550" h="1287" extrusionOk="0">
                  <a:moveTo>
                    <a:pt x="7549" y="0"/>
                  </a:moveTo>
                  <a:lnTo>
                    <a:pt x="0" y="0"/>
                  </a:lnTo>
                  <a:lnTo>
                    <a:pt x="0" y="477"/>
                  </a:lnTo>
                  <a:cubicBezTo>
                    <a:pt x="0" y="929"/>
                    <a:pt x="357" y="1286"/>
                    <a:pt x="786" y="1286"/>
                  </a:cubicBezTo>
                  <a:lnTo>
                    <a:pt x="6740" y="1286"/>
                  </a:lnTo>
                  <a:cubicBezTo>
                    <a:pt x="7192" y="1286"/>
                    <a:pt x="7549" y="929"/>
                    <a:pt x="7549" y="477"/>
                  </a:cubicBezTo>
                  <a:lnTo>
                    <a:pt x="7549"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1554132" y="2233351"/>
              <a:ext cx="84971" cy="66822"/>
            </a:xfrm>
            <a:custGeom>
              <a:avLst/>
              <a:gdLst/>
              <a:ahLst/>
              <a:cxnLst/>
              <a:rect l="l" t="t" r="r" b="b"/>
              <a:pathLst>
                <a:path w="2549" h="2002" extrusionOk="0">
                  <a:moveTo>
                    <a:pt x="2549" y="429"/>
                  </a:moveTo>
                  <a:lnTo>
                    <a:pt x="1239" y="1"/>
                  </a:lnTo>
                  <a:lnTo>
                    <a:pt x="1" y="429"/>
                  </a:lnTo>
                  <a:lnTo>
                    <a:pt x="1" y="1668"/>
                  </a:lnTo>
                  <a:lnTo>
                    <a:pt x="1287" y="2001"/>
                  </a:lnTo>
                  <a:lnTo>
                    <a:pt x="2549" y="1668"/>
                  </a:lnTo>
                  <a:lnTo>
                    <a:pt x="2549" y="429"/>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1535065" y="2189626"/>
              <a:ext cx="123906" cy="58077"/>
            </a:xfrm>
            <a:custGeom>
              <a:avLst/>
              <a:gdLst/>
              <a:ahLst/>
              <a:cxnLst/>
              <a:rect l="l" t="t" r="r" b="b"/>
              <a:pathLst>
                <a:path w="3717" h="1740" extrusionOk="0">
                  <a:moveTo>
                    <a:pt x="3406" y="1"/>
                  </a:moveTo>
                  <a:lnTo>
                    <a:pt x="334" y="1"/>
                  </a:lnTo>
                  <a:cubicBezTo>
                    <a:pt x="144" y="1"/>
                    <a:pt x="1" y="144"/>
                    <a:pt x="1" y="310"/>
                  </a:cubicBezTo>
                  <a:lnTo>
                    <a:pt x="1" y="1406"/>
                  </a:lnTo>
                  <a:cubicBezTo>
                    <a:pt x="1" y="1596"/>
                    <a:pt x="144" y="1739"/>
                    <a:pt x="334" y="1739"/>
                  </a:cubicBezTo>
                  <a:lnTo>
                    <a:pt x="573" y="1739"/>
                  </a:lnTo>
                  <a:lnTo>
                    <a:pt x="3168" y="1739"/>
                  </a:lnTo>
                  <a:lnTo>
                    <a:pt x="3406" y="1739"/>
                  </a:lnTo>
                  <a:cubicBezTo>
                    <a:pt x="3573" y="1739"/>
                    <a:pt x="3716" y="1596"/>
                    <a:pt x="3716" y="1406"/>
                  </a:cubicBezTo>
                  <a:lnTo>
                    <a:pt x="3716" y="882"/>
                  </a:lnTo>
                  <a:lnTo>
                    <a:pt x="3716" y="334"/>
                  </a:lnTo>
                  <a:cubicBezTo>
                    <a:pt x="3716" y="144"/>
                    <a:pt x="3573" y="1"/>
                    <a:pt x="3406"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1554132" y="2247670"/>
              <a:ext cx="87371" cy="42156"/>
            </a:xfrm>
            <a:custGeom>
              <a:avLst/>
              <a:gdLst/>
              <a:ahLst/>
              <a:cxnLst/>
              <a:rect l="l" t="t" r="r" b="b"/>
              <a:pathLst>
                <a:path w="2621" h="1263" extrusionOk="0">
                  <a:moveTo>
                    <a:pt x="2596" y="0"/>
                  </a:moveTo>
                  <a:lnTo>
                    <a:pt x="1" y="0"/>
                  </a:lnTo>
                  <a:lnTo>
                    <a:pt x="1" y="405"/>
                  </a:lnTo>
                  <a:lnTo>
                    <a:pt x="1953" y="405"/>
                  </a:lnTo>
                  <a:cubicBezTo>
                    <a:pt x="2049" y="405"/>
                    <a:pt x="2049" y="429"/>
                    <a:pt x="2049" y="524"/>
                  </a:cubicBezTo>
                  <a:lnTo>
                    <a:pt x="2049" y="1262"/>
                  </a:lnTo>
                  <a:lnTo>
                    <a:pt x="2620" y="1262"/>
                  </a:lnTo>
                  <a:lnTo>
                    <a:pt x="2620"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1621602" y="2189626"/>
              <a:ext cx="38935" cy="57276"/>
            </a:xfrm>
            <a:custGeom>
              <a:avLst/>
              <a:gdLst/>
              <a:ahLst/>
              <a:cxnLst/>
              <a:rect l="l" t="t" r="r" b="b"/>
              <a:pathLst>
                <a:path w="1168" h="1716" extrusionOk="0">
                  <a:moveTo>
                    <a:pt x="1168" y="310"/>
                  </a:moveTo>
                  <a:cubicBezTo>
                    <a:pt x="1168" y="144"/>
                    <a:pt x="1001" y="1"/>
                    <a:pt x="834" y="1"/>
                  </a:cubicBezTo>
                  <a:lnTo>
                    <a:pt x="1" y="1"/>
                  </a:lnTo>
                  <a:cubicBezTo>
                    <a:pt x="167" y="1"/>
                    <a:pt x="334" y="144"/>
                    <a:pt x="334" y="310"/>
                  </a:cubicBezTo>
                  <a:lnTo>
                    <a:pt x="334" y="858"/>
                  </a:lnTo>
                  <a:lnTo>
                    <a:pt x="334" y="1382"/>
                  </a:lnTo>
                  <a:cubicBezTo>
                    <a:pt x="334" y="1573"/>
                    <a:pt x="167" y="1716"/>
                    <a:pt x="1" y="1716"/>
                  </a:cubicBezTo>
                  <a:lnTo>
                    <a:pt x="572" y="1716"/>
                  </a:lnTo>
                  <a:lnTo>
                    <a:pt x="810" y="1716"/>
                  </a:lnTo>
                  <a:cubicBezTo>
                    <a:pt x="977" y="1716"/>
                    <a:pt x="1120" y="1573"/>
                    <a:pt x="1120" y="1382"/>
                  </a:cubicBezTo>
                  <a:lnTo>
                    <a:pt x="1120" y="858"/>
                  </a:lnTo>
                  <a:lnTo>
                    <a:pt x="1120" y="31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1658138" y="2504409"/>
              <a:ext cx="65903" cy="42957"/>
            </a:xfrm>
            <a:custGeom>
              <a:avLst/>
              <a:gdLst/>
              <a:ahLst/>
              <a:cxnLst/>
              <a:rect l="l" t="t" r="r" b="b"/>
              <a:pathLst>
                <a:path w="1977" h="1287" extrusionOk="0">
                  <a:moveTo>
                    <a:pt x="1977" y="0"/>
                  </a:moveTo>
                  <a:lnTo>
                    <a:pt x="810" y="0"/>
                  </a:lnTo>
                  <a:lnTo>
                    <a:pt x="810" y="477"/>
                  </a:lnTo>
                  <a:cubicBezTo>
                    <a:pt x="810" y="929"/>
                    <a:pt x="453" y="1286"/>
                    <a:pt x="0" y="1286"/>
                  </a:cubicBezTo>
                  <a:lnTo>
                    <a:pt x="1167" y="1286"/>
                  </a:lnTo>
                  <a:cubicBezTo>
                    <a:pt x="1620" y="1286"/>
                    <a:pt x="1977" y="929"/>
                    <a:pt x="1977" y="47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1470795" y="2289792"/>
              <a:ext cx="251679" cy="104171"/>
            </a:xfrm>
            <a:custGeom>
              <a:avLst/>
              <a:gdLst/>
              <a:ahLst/>
              <a:cxnLst/>
              <a:rect l="l" t="t" r="r" b="b"/>
              <a:pathLst>
                <a:path w="7550" h="3121" extrusionOk="0">
                  <a:moveTo>
                    <a:pt x="7359" y="1429"/>
                  </a:moveTo>
                  <a:cubicBezTo>
                    <a:pt x="6954" y="596"/>
                    <a:pt x="6120" y="0"/>
                    <a:pt x="5144" y="0"/>
                  </a:cubicBezTo>
                  <a:lnTo>
                    <a:pt x="5049" y="0"/>
                  </a:lnTo>
                  <a:lnTo>
                    <a:pt x="2501" y="0"/>
                  </a:lnTo>
                  <a:lnTo>
                    <a:pt x="2405" y="0"/>
                  </a:lnTo>
                  <a:cubicBezTo>
                    <a:pt x="1095" y="0"/>
                    <a:pt x="0" y="1072"/>
                    <a:pt x="0" y="2406"/>
                  </a:cubicBezTo>
                  <a:lnTo>
                    <a:pt x="0" y="2715"/>
                  </a:lnTo>
                  <a:lnTo>
                    <a:pt x="3763" y="3120"/>
                  </a:lnTo>
                  <a:lnTo>
                    <a:pt x="7549" y="2715"/>
                  </a:lnTo>
                  <a:lnTo>
                    <a:pt x="7549" y="2406"/>
                  </a:lnTo>
                  <a:cubicBezTo>
                    <a:pt x="7549" y="2049"/>
                    <a:pt x="7502" y="1715"/>
                    <a:pt x="7359" y="14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1543032" y="2320800"/>
              <a:ext cx="107972" cy="23865"/>
            </a:xfrm>
            <a:custGeom>
              <a:avLst/>
              <a:gdLst/>
              <a:ahLst/>
              <a:cxnLst/>
              <a:rect l="l" t="t" r="r" b="b"/>
              <a:pathLst>
                <a:path w="3239" h="715" extrusionOk="0">
                  <a:moveTo>
                    <a:pt x="2858" y="0"/>
                  </a:moveTo>
                  <a:lnTo>
                    <a:pt x="381" y="0"/>
                  </a:lnTo>
                  <a:cubicBezTo>
                    <a:pt x="214" y="0"/>
                    <a:pt x="24" y="143"/>
                    <a:pt x="24" y="310"/>
                  </a:cubicBezTo>
                  <a:cubicBezTo>
                    <a:pt x="0" y="524"/>
                    <a:pt x="191" y="715"/>
                    <a:pt x="429" y="715"/>
                  </a:cubicBezTo>
                  <a:lnTo>
                    <a:pt x="2858" y="715"/>
                  </a:lnTo>
                  <a:cubicBezTo>
                    <a:pt x="3072" y="715"/>
                    <a:pt x="3239" y="524"/>
                    <a:pt x="3239" y="310"/>
                  </a:cubicBezTo>
                  <a:cubicBezTo>
                    <a:pt x="3215" y="143"/>
                    <a:pt x="3072" y="0"/>
                    <a:pt x="2858"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1604935" y="2289792"/>
              <a:ext cx="119106" cy="90653"/>
            </a:xfrm>
            <a:custGeom>
              <a:avLst/>
              <a:gdLst/>
              <a:ahLst/>
              <a:cxnLst/>
              <a:rect l="l" t="t" r="r" b="b"/>
              <a:pathLst>
                <a:path w="3573" h="2716" extrusionOk="0">
                  <a:moveTo>
                    <a:pt x="3359" y="1429"/>
                  </a:moveTo>
                  <a:cubicBezTo>
                    <a:pt x="2977" y="596"/>
                    <a:pt x="2144" y="0"/>
                    <a:pt x="1144" y="0"/>
                  </a:cubicBezTo>
                  <a:lnTo>
                    <a:pt x="1072" y="0"/>
                  </a:lnTo>
                  <a:lnTo>
                    <a:pt x="525" y="0"/>
                  </a:lnTo>
                  <a:lnTo>
                    <a:pt x="1" y="0"/>
                  </a:lnTo>
                  <a:cubicBezTo>
                    <a:pt x="977" y="0"/>
                    <a:pt x="1834" y="596"/>
                    <a:pt x="2192" y="1429"/>
                  </a:cubicBezTo>
                  <a:cubicBezTo>
                    <a:pt x="2334" y="1715"/>
                    <a:pt x="2406" y="2049"/>
                    <a:pt x="2406" y="2406"/>
                  </a:cubicBezTo>
                  <a:lnTo>
                    <a:pt x="2406" y="2715"/>
                  </a:lnTo>
                  <a:lnTo>
                    <a:pt x="3573" y="2715"/>
                  </a:lnTo>
                  <a:lnTo>
                    <a:pt x="3573" y="2406"/>
                  </a:lnTo>
                  <a:cubicBezTo>
                    <a:pt x="3573" y="2049"/>
                    <a:pt x="3501" y="1715"/>
                    <a:pt x="3359" y="14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1470795" y="2378810"/>
              <a:ext cx="251679" cy="125633"/>
            </a:xfrm>
            <a:custGeom>
              <a:avLst/>
              <a:gdLst/>
              <a:ahLst/>
              <a:cxnLst/>
              <a:rect l="l" t="t" r="r" b="b"/>
              <a:pathLst>
                <a:path w="7550" h="3764" extrusionOk="0">
                  <a:moveTo>
                    <a:pt x="0" y="1"/>
                  </a:moveTo>
                  <a:lnTo>
                    <a:pt x="7549" y="1"/>
                  </a:lnTo>
                  <a:lnTo>
                    <a:pt x="7549" y="3763"/>
                  </a:lnTo>
                  <a:lnTo>
                    <a:pt x="0" y="376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1563666" y="2405045"/>
              <a:ext cx="66703" cy="73163"/>
            </a:xfrm>
            <a:custGeom>
              <a:avLst/>
              <a:gdLst/>
              <a:ahLst/>
              <a:cxnLst/>
              <a:rect l="l" t="t" r="r" b="b"/>
              <a:pathLst>
                <a:path w="2001" h="2192" extrusionOk="0">
                  <a:moveTo>
                    <a:pt x="1763" y="977"/>
                  </a:moveTo>
                  <a:cubicBezTo>
                    <a:pt x="1667" y="715"/>
                    <a:pt x="1501" y="501"/>
                    <a:pt x="1310" y="286"/>
                  </a:cubicBezTo>
                  <a:lnTo>
                    <a:pt x="1143" y="96"/>
                  </a:lnTo>
                  <a:cubicBezTo>
                    <a:pt x="1048" y="1"/>
                    <a:pt x="929" y="1"/>
                    <a:pt x="834" y="96"/>
                  </a:cubicBezTo>
                  <a:lnTo>
                    <a:pt x="667" y="286"/>
                  </a:lnTo>
                  <a:cubicBezTo>
                    <a:pt x="477" y="501"/>
                    <a:pt x="310" y="739"/>
                    <a:pt x="215" y="977"/>
                  </a:cubicBezTo>
                  <a:cubicBezTo>
                    <a:pt x="0" y="1596"/>
                    <a:pt x="334" y="2191"/>
                    <a:pt x="1001" y="2191"/>
                  </a:cubicBezTo>
                  <a:cubicBezTo>
                    <a:pt x="1667" y="2191"/>
                    <a:pt x="2001" y="1596"/>
                    <a:pt x="1763" y="97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1685106" y="2378810"/>
              <a:ext cx="38935" cy="125633"/>
            </a:xfrm>
            <a:custGeom>
              <a:avLst/>
              <a:gdLst/>
              <a:ahLst/>
              <a:cxnLst/>
              <a:rect l="l" t="t" r="r" b="b"/>
              <a:pathLst>
                <a:path w="1168" h="3764" extrusionOk="0">
                  <a:moveTo>
                    <a:pt x="1" y="1"/>
                  </a:moveTo>
                  <a:lnTo>
                    <a:pt x="1168" y="1"/>
                  </a:lnTo>
                  <a:lnTo>
                    <a:pt x="1168" y="3763"/>
                  </a:lnTo>
                  <a:lnTo>
                    <a:pt x="1" y="376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1585101" y="2405045"/>
              <a:ext cx="45269" cy="73163"/>
            </a:xfrm>
            <a:custGeom>
              <a:avLst/>
              <a:gdLst/>
              <a:ahLst/>
              <a:cxnLst/>
              <a:rect l="l" t="t" r="r" b="b"/>
              <a:pathLst>
                <a:path w="1358" h="2192" extrusionOk="0">
                  <a:moveTo>
                    <a:pt x="1120" y="977"/>
                  </a:moveTo>
                  <a:cubicBezTo>
                    <a:pt x="1024" y="715"/>
                    <a:pt x="858" y="501"/>
                    <a:pt x="667" y="286"/>
                  </a:cubicBezTo>
                  <a:lnTo>
                    <a:pt x="500" y="96"/>
                  </a:lnTo>
                  <a:cubicBezTo>
                    <a:pt x="405" y="1"/>
                    <a:pt x="286" y="1"/>
                    <a:pt x="191" y="96"/>
                  </a:cubicBezTo>
                  <a:lnTo>
                    <a:pt x="48" y="263"/>
                  </a:lnTo>
                  <a:cubicBezTo>
                    <a:pt x="238" y="477"/>
                    <a:pt x="405" y="691"/>
                    <a:pt x="500" y="953"/>
                  </a:cubicBezTo>
                  <a:cubicBezTo>
                    <a:pt x="667" y="1477"/>
                    <a:pt x="477" y="2001"/>
                    <a:pt x="0" y="2144"/>
                  </a:cubicBezTo>
                  <a:cubicBezTo>
                    <a:pt x="119" y="2191"/>
                    <a:pt x="238" y="2191"/>
                    <a:pt x="358" y="2191"/>
                  </a:cubicBezTo>
                  <a:cubicBezTo>
                    <a:pt x="1024" y="2191"/>
                    <a:pt x="1358" y="1596"/>
                    <a:pt x="1120" y="97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1612869" y="2320800"/>
              <a:ext cx="38135" cy="23865"/>
            </a:xfrm>
            <a:custGeom>
              <a:avLst/>
              <a:gdLst/>
              <a:ahLst/>
              <a:cxnLst/>
              <a:rect l="l" t="t" r="r" b="b"/>
              <a:pathLst>
                <a:path w="1144" h="715" extrusionOk="0">
                  <a:moveTo>
                    <a:pt x="1144" y="357"/>
                  </a:moveTo>
                  <a:cubicBezTo>
                    <a:pt x="1144" y="143"/>
                    <a:pt x="977" y="0"/>
                    <a:pt x="787" y="0"/>
                  </a:cubicBezTo>
                  <a:lnTo>
                    <a:pt x="1" y="0"/>
                  </a:lnTo>
                  <a:cubicBezTo>
                    <a:pt x="191" y="0"/>
                    <a:pt x="358" y="167"/>
                    <a:pt x="358" y="357"/>
                  </a:cubicBezTo>
                  <a:cubicBezTo>
                    <a:pt x="358" y="548"/>
                    <a:pt x="168" y="715"/>
                    <a:pt x="1" y="715"/>
                  </a:cubicBezTo>
                  <a:lnTo>
                    <a:pt x="763" y="715"/>
                  </a:lnTo>
                  <a:cubicBezTo>
                    <a:pt x="977" y="715"/>
                    <a:pt x="1144" y="548"/>
                    <a:pt x="1144" y="35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1536665" y="2314425"/>
              <a:ext cx="119906" cy="35080"/>
            </a:xfrm>
            <a:custGeom>
              <a:avLst/>
              <a:gdLst/>
              <a:ahLst/>
              <a:cxnLst/>
              <a:rect l="l" t="t" r="r" b="b"/>
              <a:pathLst>
                <a:path w="3597" h="1051" extrusionOk="0">
                  <a:moveTo>
                    <a:pt x="3025" y="358"/>
                  </a:moveTo>
                  <a:cubicBezTo>
                    <a:pt x="3144" y="358"/>
                    <a:pt x="3216" y="453"/>
                    <a:pt x="3216" y="572"/>
                  </a:cubicBezTo>
                  <a:cubicBezTo>
                    <a:pt x="3216" y="691"/>
                    <a:pt x="3144" y="739"/>
                    <a:pt x="3025" y="739"/>
                  </a:cubicBezTo>
                  <a:lnTo>
                    <a:pt x="572" y="739"/>
                  </a:lnTo>
                  <a:cubicBezTo>
                    <a:pt x="453" y="739"/>
                    <a:pt x="382" y="668"/>
                    <a:pt x="382" y="548"/>
                  </a:cubicBezTo>
                  <a:cubicBezTo>
                    <a:pt x="382" y="429"/>
                    <a:pt x="453" y="358"/>
                    <a:pt x="572" y="358"/>
                  </a:cubicBezTo>
                  <a:close/>
                  <a:moveTo>
                    <a:pt x="572" y="1"/>
                  </a:moveTo>
                  <a:cubicBezTo>
                    <a:pt x="286" y="1"/>
                    <a:pt x="1" y="263"/>
                    <a:pt x="48" y="572"/>
                  </a:cubicBezTo>
                  <a:cubicBezTo>
                    <a:pt x="72" y="834"/>
                    <a:pt x="286" y="1049"/>
                    <a:pt x="572" y="1049"/>
                  </a:cubicBezTo>
                  <a:lnTo>
                    <a:pt x="3049" y="1049"/>
                  </a:lnTo>
                  <a:cubicBezTo>
                    <a:pt x="3063" y="1050"/>
                    <a:pt x="3077" y="1050"/>
                    <a:pt x="3091" y="1050"/>
                  </a:cubicBezTo>
                  <a:cubicBezTo>
                    <a:pt x="3380" y="1050"/>
                    <a:pt x="3597" y="821"/>
                    <a:pt x="3597" y="548"/>
                  </a:cubicBezTo>
                  <a:cubicBezTo>
                    <a:pt x="3597" y="239"/>
                    <a:pt x="3358" y="1"/>
                    <a:pt x="304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1562866" y="2401073"/>
              <a:ext cx="69903" cy="82776"/>
            </a:xfrm>
            <a:custGeom>
              <a:avLst/>
              <a:gdLst/>
              <a:ahLst/>
              <a:cxnLst/>
              <a:rect l="l" t="t" r="r" b="b"/>
              <a:pathLst>
                <a:path w="2097" h="2480" extrusionOk="0">
                  <a:moveTo>
                    <a:pt x="1072" y="286"/>
                  </a:moveTo>
                  <a:lnTo>
                    <a:pt x="1096" y="310"/>
                  </a:lnTo>
                  <a:lnTo>
                    <a:pt x="1286" y="524"/>
                  </a:lnTo>
                  <a:lnTo>
                    <a:pt x="1382" y="620"/>
                  </a:lnTo>
                  <a:cubicBezTo>
                    <a:pt x="1525" y="810"/>
                    <a:pt x="1644" y="977"/>
                    <a:pt x="1691" y="1144"/>
                  </a:cubicBezTo>
                  <a:cubicBezTo>
                    <a:pt x="1763" y="1429"/>
                    <a:pt x="1739" y="1715"/>
                    <a:pt x="1572" y="1906"/>
                  </a:cubicBezTo>
                  <a:cubicBezTo>
                    <a:pt x="1453" y="2072"/>
                    <a:pt x="1263" y="2168"/>
                    <a:pt x="1048" y="2168"/>
                  </a:cubicBezTo>
                  <a:cubicBezTo>
                    <a:pt x="810" y="2168"/>
                    <a:pt x="620" y="2072"/>
                    <a:pt x="501" y="1906"/>
                  </a:cubicBezTo>
                  <a:cubicBezTo>
                    <a:pt x="358" y="1691"/>
                    <a:pt x="334" y="1429"/>
                    <a:pt x="453" y="1144"/>
                  </a:cubicBezTo>
                  <a:cubicBezTo>
                    <a:pt x="501" y="953"/>
                    <a:pt x="667" y="810"/>
                    <a:pt x="786" y="620"/>
                  </a:cubicBezTo>
                  <a:lnTo>
                    <a:pt x="858" y="524"/>
                  </a:lnTo>
                  <a:lnTo>
                    <a:pt x="1048" y="310"/>
                  </a:lnTo>
                  <a:lnTo>
                    <a:pt x="1072" y="286"/>
                  </a:lnTo>
                  <a:close/>
                  <a:moveTo>
                    <a:pt x="1048" y="1"/>
                  </a:moveTo>
                  <a:cubicBezTo>
                    <a:pt x="953" y="1"/>
                    <a:pt x="858" y="48"/>
                    <a:pt x="763" y="120"/>
                  </a:cubicBezTo>
                  <a:lnTo>
                    <a:pt x="596" y="310"/>
                  </a:lnTo>
                  <a:lnTo>
                    <a:pt x="501" y="405"/>
                  </a:lnTo>
                  <a:cubicBezTo>
                    <a:pt x="358" y="596"/>
                    <a:pt x="215" y="810"/>
                    <a:pt x="120" y="1048"/>
                  </a:cubicBezTo>
                  <a:cubicBezTo>
                    <a:pt x="1" y="1429"/>
                    <a:pt x="24" y="1810"/>
                    <a:pt x="239" y="2072"/>
                  </a:cubicBezTo>
                  <a:cubicBezTo>
                    <a:pt x="405" y="2334"/>
                    <a:pt x="715" y="2477"/>
                    <a:pt x="1048" y="2477"/>
                  </a:cubicBezTo>
                  <a:cubicBezTo>
                    <a:pt x="1070" y="2479"/>
                    <a:pt x="1090" y="2479"/>
                    <a:pt x="1111" y="2479"/>
                  </a:cubicBezTo>
                  <a:cubicBezTo>
                    <a:pt x="1418" y="2479"/>
                    <a:pt x="1680" y="2318"/>
                    <a:pt x="1858" y="2072"/>
                  </a:cubicBezTo>
                  <a:cubicBezTo>
                    <a:pt x="2049" y="1810"/>
                    <a:pt x="2096" y="1406"/>
                    <a:pt x="1977" y="1048"/>
                  </a:cubicBezTo>
                  <a:cubicBezTo>
                    <a:pt x="1882" y="810"/>
                    <a:pt x="1739" y="596"/>
                    <a:pt x="1572" y="405"/>
                  </a:cubicBezTo>
                  <a:lnTo>
                    <a:pt x="1477" y="310"/>
                  </a:lnTo>
                  <a:lnTo>
                    <a:pt x="1310" y="120"/>
                  </a:lnTo>
                  <a:cubicBezTo>
                    <a:pt x="1263" y="24"/>
                    <a:pt x="1144" y="1"/>
                    <a:pt x="104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1591434" y="2205113"/>
              <a:ext cx="11167" cy="26702"/>
            </a:xfrm>
            <a:custGeom>
              <a:avLst/>
              <a:gdLst/>
              <a:ahLst/>
              <a:cxnLst/>
              <a:rect l="l" t="t" r="r" b="b"/>
              <a:pathLst>
                <a:path w="335" h="800" extrusionOk="0">
                  <a:moveTo>
                    <a:pt x="209" y="1"/>
                  </a:moveTo>
                  <a:cubicBezTo>
                    <a:pt x="195" y="1"/>
                    <a:pt x="181" y="4"/>
                    <a:pt x="168" y="13"/>
                  </a:cubicBezTo>
                  <a:cubicBezTo>
                    <a:pt x="72" y="13"/>
                    <a:pt x="1" y="85"/>
                    <a:pt x="1" y="156"/>
                  </a:cubicBezTo>
                  <a:lnTo>
                    <a:pt x="1" y="632"/>
                  </a:lnTo>
                  <a:cubicBezTo>
                    <a:pt x="1" y="728"/>
                    <a:pt x="72" y="775"/>
                    <a:pt x="168" y="799"/>
                  </a:cubicBezTo>
                  <a:cubicBezTo>
                    <a:pt x="239" y="799"/>
                    <a:pt x="334" y="751"/>
                    <a:pt x="334" y="656"/>
                  </a:cubicBezTo>
                  <a:lnTo>
                    <a:pt x="334" y="156"/>
                  </a:lnTo>
                  <a:cubicBezTo>
                    <a:pt x="334" y="78"/>
                    <a:pt x="271" y="1"/>
                    <a:pt x="20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1558899" y="2205113"/>
              <a:ext cx="11134" cy="26702"/>
            </a:xfrm>
            <a:custGeom>
              <a:avLst/>
              <a:gdLst/>
              <a:ahLst/>
              <a:cxnLst/>
              <a:rect l="l" t="t" r="r" b="b"/>
              <a:pathLst>
                <a:path w="334" h="800" extrusionOk="0">
                  <a:moveTo>
                    <a:pt x="195" y="1"/>
                  </a:moveTo>
                  <a:cubicBezTo>
                    <a:pt x="178" y="1"/>
                    <a:pt x="161" y="4"/>
                    <a:pt x="143" y="13"/>
                  </a:cubicBezTo>
                  <a:cubicBezTo>
                    <a:pt x="72" y="13"/>
                    <a:pt x="0" y="85"/>
                    <a:pt x="0" y="156"/>
                  </a:cubicBezTo>
                  <a:lnTo>
                    <a:pt x="0" y="632"/>
                  </a:lnTo>
                  <a:cubicBezTo>
                    <a:pt x="0" y="728"/>
                    <a:pt x="72" y="775"/>
                    <a:pt x="143" y="799"/>
                  </a:cubicBezTo>
                  <a:cubicBezTo>
                    <a:pt x="239" y="799"/>
                    <a:pt x="334" y="751"/>
                    <a:pt x="334" y="656"/>
                  </a:cubicBezTo>
                  <a:lnTo>
                    <a:pt x="334" y="156"/>
                  </a:lnTo>
                  <a:cubicBezTo>
                    <a:pt x="334" y="78"/>
                    <a:pt x="270" y="1"/>
                    <a:pt x="1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1623203" y="2205113"/>
              <a:ext cx="11134" cy="26702"/>
            </a:xfrm>
            <a:custGeom>
              <a:avLst/>
              <a:gdLst/>
              <a:ahLst/>
              <a:cxnLst/>
              <a:rect l="l" t="t" r="r" b="b"/>
              <a:pathLst>
                <a:path w="334" h="800" extrusionOk="0">
                  <a:moveTo>
                    <a:pt x="208" y="1"/>
                  </a:moveTo>
                  <a:cubicBezTo>
                    <a:pt x="194" y="1"/>
                    <a:pt x="180" y="4"/>
                    <a:pt x="167" y="13"/>
                  </a:cubicBezTo>
                  <a:cubicBezTo>
                    <a:pt x="72" y="13"/>
                    <a:pt x="0" y="85"/>
                    <a:pt x="0" y="156"/>
                  </a:cubicBezTo>
                  <a:lnTo>
                    <a:pt x="0" y="632"/>
                  </a:lnTo>
                  <a:cubicBezTo>
                    <a:pt x="0" y="728"/>
                    <a:pt x="72" y="775"/>
                    <a:pt x="167" y="799"/>
                  </a:cubicBezTo>
                  <a:cubicBezTo>
                    <a:pt x="239" y="799"/>
                    <a:pt x="334" y="751"/>
                    <a:pt x="334" y="656"/>
                  </a:cubicBezTo>
                  <a:lnTo>
                    <a:pt x="334" y="156"/>
                  </a:lnTo>
                  <a:cubicBezTo>
                    <a:pt x="334" y="78"/>
                    <a:pt x="270" y="1"/>
                    <a:pt x="20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1466028" y="2184085"/>
              <a:ext cx="288181" cy="369622"/>
            </a:xfrm>
            <a:custGeom>
              <a:avLst/>
              <a:gdLst/>
              <a:ahLst/>
              <a:cxnLst/>
              <a:rect l="l" t="t" r="r" b="b"/>
              <a:pathLst>
                <a:path w="8645" h="11074" extrusionOk="0">
                  <a:moveTo>
                    <a:pt x="5477" y="310"/>
                  </a:moveTo>
                  <a:cubicBezTo>
                    <a:pt x="5549" y="310"/>
                    <a:pt x="5644" y="405"/>
                    <a:pt x="5644" y="476"/>
                  </a:cubicBezTo>
                  <a:lnTo>
                    <a:pt x="5644" y="1596"/>
                  </a:lnTo>
                  <a:cubicBezTo>
                    <a:pt x="5644" y="1667"/>
                    <a:pt x="5549" y="1762"/>
                    <a:pt x="5477" y="1762"/>
                  </a:cubicBezTo>
                  <a:lnTo>
                    <a:pt x="2405" y="1762"/>
                  </a:lnTo>
                  <a:cubicBezTo>
                    <a:pt x="2310" y="1762"/>
                    <a:pt x="2215" y="1667"/>
                    <a:pt x="2215" y="1596"/>
                  </a:cubicBezTo>
                  <a:lnTo>
                    <a:pt x="2215" y="476"/>
                  </a:lnTo>
                  <a:cubicBezTo>
                    <a:pt x="2215" y="405"/>
                    <a:pt x="2310" y="310"/>
                    <a:pt x="2405" y="310"/>
                  </a:cubicBezTo>
                  <a:close/>
                  <a:moveTo>
                    <a:pt x="5049" y="2072"/>
                  </a:moveTo>
                  <a:lnTo>
                    <a:pt x="5049" y="2953"/>
                  </a:lnTo>
                  <a:lnTo>
                    <a:pt x="2810" y="2953"/>
                  </a:lnTo>
                  <a:lnTo>
                    <a:pt x="2810" y="2072"/>
                  </a:lnTo>
                  <a:close/>
                  <a:moveTo>
                    <a:pt x="7168" y="1239"/>
                  </a:moveTo>
                  <a:cubicBezTo>
                    <a:pt x="7811" y="1239"/>
                    <a:pt x="8335" y="1762"/>
                    <a:pt x="8335" y="2382"/>
                  </a:cubicBezTo>
                  <a:lnTo>
                    <a:pt x="8335" y="3644"/>
                  </a:lnTo>
                  <a:cubicBezTo>
                    <a:pt x="8335" y="4049"/>
                    <a:pt x="8026" y="4382"/>
                    <a:pt x="7645" y="4453"/>
                  </a:cubicBezTo>
                  <a:cubicBezTo>
                    <a:pt x="7216" y="3620"/>
                    <a:pt x="6382" y="3048"/>
                    <a:pt x="5406" y="3025"/>
                  </a:cubicBezTo>
                  <a:lnTo>
                    <a:pt x="5406" y="2120"/>
                  </a:lnTo>
                  <a:lnTo>
                    <a:pt x="5501" y="2120"/>
                  </a:lnTo>
                  <a:cubicBezTo>
                    <a:pt x="5763" y="2120"/>
                    <a:pt x="6001" y="1905"/>
                    <a:pt x="6001" y="1620"/>
                  </a:cubicBezTo>
                  <a:lnTo>
                    <a:pt x="6001" y="1239"/>
                  </a:lnTo>
                  <a:close/>
                  <a:moveTo>
                    <a:pt x="5311" y="3287"/>
                  </a:moveTo>
                  <a:cubicBezTo>
                    <a:pt x="6573" y="3287"/>
                    <a:pt x="7549" y="4287"/>
                    <a:pt x="7549" y="5501"/>
                  </a:cubicBezTo>
                  <a:lnTo>
                    <a:pt x="7549" y="5620"/>
                  </a:lnTo>
                  <a:lnTo>
                    <a:pt x="4382" y="5620"/>
                  </a:lnTo>
                  <a:cubicBezTo>
                    <a:pt x="4311" y="5620"/>
                    <a:pt x="4239" y="5692"/>
                    <a:pt x="4215" y="5787"/>
                  </a:cubicBezTo>
                  <a:cubicBezTo>
                    <a:pt x="4215" y="5859"/>
                    <a:pt x="4263" y="5954"/>
                    <a:pt x="4358" y="5954"/>
                  </a:cubicBezTo>
                  <a:lnTo>
                    <a:pt x="7526" y="5954"/>
                  </a:lnTo>
                  <a:lnTo>
                    <a:pt x="7526" y="9407"/>
                  </a:lnTo>
                  <a:lnTo>
                    <a:pt x="4334" y="9407"/>
                  </a:lnTo>
                  <a:cubicBezTo>
                    <a:pt x="4239" y="9407"/>
                    <a:pt x="4191" y="9478"/>
                    <a:pt x="4168" y="9550"/>
                  </a:cubicBezTo>
                  <a:cubicBezTo>
                    <a:pt x="4168" y="9645"/>
                    <a:pt x="4215" y="9740"/>
                    <a:pt x="4311" y="9740"/>
                  </a:cubicBezTo>
                  <a:lnTo>
                    <a:pt x="7478" y="9740"/>
                  </a:lnTo>
                  <a:lnTo>
                    <a:pt x="7478" y="10026"/>
                  </a:lnTo>
                  <a:cubicBezTo>
                    <a:pt x="7549" y="10431"/>
                    <a:pt x="7287" y="10717"/>
                    <a:pt x="6930" y="10717"/>
                  </a:cubicBezTo>
                  <a:lnTo>
                    <a:pt x="977" y="10717"/>
                  </a:lnTo>
                  <a:cubicBezTo>
                    <a:pt x="619" y="10717"/>
                    <a:pt x="310" y="10431"/>
                    <a:pt x="310" y="10074"/>
                  </a:cubicBezTo>
                  <a:lnTo>
                    <a:pt x="310" y="9764"/>
                  </a:lnTo>
                  <a:lnTo>
                    <a:pt x="3644" y="9764"/>
                  </a:lnTo>
                  <a:cubicBezTo>
                    <a:pt x="3739" y="9764"/>
                    <a:pt x="3810" y="9716"/>
                    <a:pt x="3834" y="9621"/>
                  </a:cubicBezTo>
                  <a:cubicBezTo>
                    <a:pt x="3834" y="9526"/>
                    <a:pt x="3763" y="9431"/>
                    <a:pt x="3691" y="9431"/>
                  </a:cubicBezTo>
                  <a:lnTo>
                    <a:pt x="310" y="9431"/>
                  </a:lnTo>
                  <a:lnTo>
                    <a:pt x="310" y="5978"/>
                  </a:lnTo>
                  <a:lnTo>
                    <a:pt x="3644" y="5978"/>
                  </a:lnTo>
                  <a:cubicBezTo>
                    <a:pt x="3739" y="5978"/>
                    <a:pt x="3787" y="5930"/>
                    <a:pt x="3834" y="5835"/>
                  </a:cubicBezTo>
                  <a:cubicBezTo>
                    <a:pt x="3834" y="5739"/>
                    <a:pt x="3763" y="5668"/>
                    <a:pt x="3668" y="5668"/>
                  </a:cubicBezTo>
                  <a:lnTo>
                    <a:pt x="310" y="5668"/>
                  </a:lnTo>
                  <a:lnTo>
                    <a:pt x="310" y="5549"/>
                  </a:lnTo>
                  <a:cubicBezTo>
                    <a:pt x="310" y="4287"/>
                    <a:pt x="1334" y="3287"/>
                    <a:pt x="2548" y="3287"/>
                  </a:cubicBezTo>
                  <a:close/>
                  <a:moveTo>
                    <a:pt x="2405" y="0"/>
                  </a:moveTo>
                  <a:cubicBezTo>
                    <a:pt x="2120" y="0"/>
                    <a:pt x="1905" y="215"/>
                    <a:pt x="1905" y="500"/>
                  </a:cubicBezTo>
                  <a:lnTo>
                    <a:pt x="1905" y="1620"/>
                  </a:lnTo>
                  <a:cubicBezTo>
                    <a:pt x="1905" y="1882"/>
                    <a:pt x="2096" y="2120"/>
                    <a:pt x="2405" y="2120"/>
                  </a:cubicBezTo>
                  <a:lnTo>
                    <a:pt x="2501" y="2120"/>
                  </a:lnTo>
                  <a:lnTo>
                    <a:pt x="2501" y="3048"/>
                  </a:lnTo>
                  <a:cubicBezTo>
                    <a:pt x="1096" y="3072"/>
                    <a:pt x="0" y="4192"/>
                    <a:pt x="0" y="5597"/>
                  </a:cubicBezTo>
                  <a:lnTo>
                    <a:pt x="0" y="10121"/>
                  </a:lnTo>
                  <a:cubicBezTo>
                    <a:pt x="0" y="10669"/>
                    <a:pt x="429" y="11074"/>
                    <a:pt x="929" y="11074"/>
                  </a:cubicBezTo>
                  <a:lnTo>
                    <a:pt x="6883" y="11074"/>
                  </a:lnTo>
                  <a:cubicBezTo>
                    <a:pt x="7430" y="11074"/>
                    <a:pt x="7835" y="10621"/>
                    <a:pt x="7835" y="10121"/>
                  </a:cubicBezTo>
                  <a:lnTo>
                    <a:pt x="7835" y="5597"/>
                  </a:lnTo>
                  <a:cubicBezTo>
                    <a:pt x="7835" y="5311"/>
                    <a:pt x="7787" y="5025"/>
                    <a:pt x="7692" y="4763"/>
                  </a:cubicBezTo>
                  <a:cubicBezTo>
                    <a:pt x="8192" y="4644"/>
                    <a:pt x="8597" y="4192"/>
                    <a:pt x="8597" y="3668"/>
                  </a:cubicBezTo>
                  <a:lnTo>
                    <a:pt x="8597" y="2405"/>
                  </a:lnTo>
                  <a:cubicBezTo>
                    <a:pt x="8645" y="1548"/>
                    <a:pt x="7978" y="905"/>
                    <a:pt x="7144" y="905"/>
                  </a:cubicBezTo>
                  <a:lnTo>
                    <a:pt x="5978" y="905"/>
                  </a:lnTo>
                  <a:lnTo>
                    <a:pt x="5978" y="500"/>
                  </a:lnTo>
                  <a:cubicBezTo>
                    <a:pt x="5978" y="238"/>
                    <a:pt x="5763" y="0"/>
                    <a:pt x="54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9"/>
          <p:cNvGrpSpPr/>
          <p:nvPr/>
        </p:nvGrpSpPr>
        <p:grpSpPr>
          <a:xfrm>
            <a:off x="4042237" y="1549711"/>
            <a:ext cx="369185" cy="325130"/>
            <a:chOff x="4061924" y="1615733"/>
            <a:chExt cx="369185" cy="325130"/>
          </a:xfrm>
        </p:grpSpPr>
        <p:sp>
          <p:nvSpPr>
            <p:cNvPr id="7162" name="Google Shape;7162;p69"/>
            <p:cNvSpPr/>
            <p:nvPr/>
          </p:nvSpPr>
          <p:spPr>
            <a:xfrm>
              <a:off x="4067491" y="1667402"/>
              <a:ext cx="155608" cy="131207"/>
            </a:xfrm>
            <a:custGeom>
              <a:avLst/>
              <a:gdLst/>
              <a:ahLst/>
              <a:cxnLst/>
              <a:rect l="l" t="t" r="r" b="b"/>
              <a:pathLst>
                <a:path w="4668" h="3931" extrusionOk="0">
                  <a:moveTo>
                    <a:pt x="3787" y="1"/>
                  </a:moveTo>
                  <a:cubicBezTo>
                    <a:pt x="1620" y="334"/>
                    <a:pt x="0" y="1311"/>
                    <a:pt x="0" y="2501"/>
                  </a:cubicBezTo>
                  <a:cubicBezTo>
                    <a:pt x="0" y="2787"/>
                    <a:pt x="95" y="3382"/>
                    <a:pt x="238" y="3621"/>
                  </a:cubicBezTo>
                  <a:cubicBezTo>
                    <a:pt x="381" y="3883"/>
                    <a:pt x="596" y="3740"/>
                    <a:pt x="905" y="3930"/>
                  </a:cubicBezTo>
                  <a:cubicBezTo>
                    <a:pt x="1024" y="2930"/>
                    <a:pt x="2215" y="2049"/>
                    <a:pt x="3882" y="1739"/>
                  </a:cubicBezTo>
                  <a:cubicBezTo>
                    <a:pt x="4668" y="1501"/>
                    <a:pt x="4620" y="382"/>
                    <a:pt x="4025" y="72"/>
                  </a:cubicBezTo>
                  <a:cubicBezTo>
                    <a:pt x="4001" y="72"/>
                    <a:pt x="3763" y="48"/>
                    <a:pt x="3787"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4068291" y="1750879"/>
              <a:ext cx="88938" cy="137549"/>
            </a:xfrm>
            <a:custGeom>
              <a:avLst/>
              <a:gdLst/>
              <a:ahLst/>
              <a:cxnLst/>
              <a:rect l="l" t="t" r="r" b="b"/>
              <a:pathLst>
                <a:path w="2668" h="4121" extrusionOk="0">
                  <a:moveTo>
                    <a:pt x="2262" y="2144"/>
                  </a:moveTo>
                  <a:cubicBezTo>
                    <a:pt x="1738" y="1977"/>
                    <a:pt x="1262" y="1739"/>
                    <a:pt x="905" y="1477"/>
                  </a:cubicBezTo>
                  <a:cubicBezTo>
                    <a:pt x="333" y="1048"/>
                    <a:pt x="0" y="548"/>
                    <a:pt x="0" y="0"/>
                  </a:cubicBezTo>
                  <a:lnTo>
                    <a:pt x="0" y="1977"/>
                  </a:lnTo>
                  <a:cubicBezTo>
                    <a:pt x="0" y="2858"/>
                    <a:pt x="905" y="3644"/>
                    <a:pt x="2262" y="4120"/>
                  </a:cubicBezTo>
                  <a:lnTo>
                    <a:pt x="2667" y="335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4142895" y="1804917"/>
              <a:ext cx="39735" cy="116087"/>
            </a:xfrm>
            <a:custGeom>
              <a:avLst/>
              <a:gdLst/>
              <a:ahLst/>
              <a:cxnLst/>
              <a:rect l="l" t="t" r="r" b="b"/>
              <a:pathLst>
                <a:path w="1192" h="3478" extrusionOk="0">
                  <a:moveTo>
                    <a:pt x="786" y="1"/>
                  </a:moveTo>
                  <a:lnTo>
                    <a:pt x="382" y="1"/>
                  </a:lnTo>
                  <a:cubicBezTo>
                    <a:pt x="191" y="1"/>
                    <a:pt x="1" y="167"/>
                    <a:pt x="1" y="382"/>
                  </a:cubicBezTo>
                  <a:lnTo>
                    <a:pt x="1" y="501"/>
                  </a:lnTo>
                  <a:lnTo>
                    <a:pt x="1" y="2477"/>
                  </a:lnTo>
                  <a:lnTo>
                    <a:pt x="1" y="3097"/>
                  </a:lnTo>
                  <a:cubicBezTo>
                    <a:pt x="1" y="3311"/>
                    <a:pt x="191" y="3478"/>
                    <a:pt x="382" y="3478"/>
                  </a:cubicBezTo>
                  <a:lnTo>
                    <a:pt x="786" y="3478"/>
                  </a:lnTo>
                  <a:lnTo>
                    <a:pt x="1191" y="183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4211165" y="1721473"/>
              <a:ext cx="69903" cy="77135"/>
            </a:xfrm>
            <a:custGeom>
              <a:avLst/>
              <a:gdLst/>
              <a:ahLst/>
              <a:cxnLst/>
              <a:rect l="l" t="t" r="r" b="b"/>
              <a:pathLst>
                <a:path w="2097" h="2311" extrusionOk="0">
                  <a:moveTo>
                    <a:pt x="2096" y="334"/>
                  </a:moveTo>
                  <a:lnTo>
                    <a:pt x="1048" y="0"/>
                  </a:lnTo>
                  <a:lnTo>
                    <a:pt x="1" y="334"/>
                  </a:lnTo>
                  <a:lnTo>
                    <a:pt x="1" y="2072"/>
                  </a:lnTo>
                  <a:lnTo>
                    <a:pt x="1001" y="2310"/>
                  </a:lnTo>
                  <a:lnTo>
                    <a:pt x="2096" y="2072"/>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4278635" y="1667402"/>
              <a:ext cx="146107" cy="131207"/>
            </a:xfrm>
            <a:custGeom>
              <a:avLst/>
              <a:gdLst/>
              <a:ahLst/>
              <a:cxnLst/>
              <a:rect l="l" t="t" r="r" b="b"/>
              <a:pathLst>
                <a:path w="4383" h="3931" extrusionOk="0">
                  <a:moveTo>
                    <a:pt x="4383" y="2501"/>
                  </a:moveTo>
                  <a:cubicBezTo>
                    <a:pt x="4383" y="1358"/>
                    <a:pt x="2811" y="334"/>
                    <a:pt x="596" y="1"/>
                  </a:cubicBezTo>
                  <a:cubicBezTo>
                    <a:pt x="596" y="48"/>
                    <a:pt x="477" y="72"/>
                    <a:pt x="453" y="72"/>
                  </a:cubicBezTo>
                  <a:cubicBezTo>
                    <a:pt x="72" y="310"/>
                    <a:pt x="1" y="1311"/>
                    <a:pt x="525" y="1739"/>
                  </a:cubicBezTo>
                  <a:cubicBezTo>
                    <a:pt x="2144" y="2049"/>
                    <a:pt x="3383" y="2930"/>
                    <a:pt x="3502" y="3930"/>
                  </a:cubicBezTo>
                  <a:cubicBezTo>
                    <a:pt x="3668" y="3811"/>
                    <a:pt x="3906" y="3883"/>
                    <a:pt x="4026" y="3740"/>
                  </a:cubicBezTo>
                  <a:cubicBezTo>
                    <a:pt x="4335" y="3430"/>
                    <a:pt x="4383" y="2859"/>
                    <a:pt x="4383" y="25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4343739" y="1750879"/>
              <a:ext cx="81804" cy="137549"/>
            </a:xfrm>
            <a:custGeom>
              <a:avLst/>
              <a:gdLst/>
              <a:ahLst/>
              <a:cxnLst/>
              <a:rect l="l" t="t" r="r" b="b"/>
              <a:pathLst>
                <a:path w="2454" h="4121" extrusionOk="0">
                  <a:moveTo>
                    <a:pt x="2454" y="1977"/>
                  </a:moveTo>
                  <a:lnTo>
                    <a:pt x="2454" y="0"/>
                  </a:lnTo>
                  <a:cubicBezTo>
                    <a:pt x="2454" y="548"/>
                    <a:pt x="2144" y="1048"/>
                    <a:pt x="1572" y="1477"/>
                  </a:cubicBezTo>
                  <a:cubicBezTo>
                    <a:pt x="1215" y="1739"/>
                    <a:pt x="739" y="1977"/>
                    <a:pt x="191" y="2144"/>
                  </a:cubicBezTo>
                  <a:lnTo>
                    <a:pt x="1" y="3191"/>
                  </a:lnTo>
                  <a:lnTo>
                    <a:pt x="191" y="4120"/>
                  </a:lnTo>
                  <a:cubicBezTo>
                    <a:pt x="1549" y="3644"/>
                    <a:pt x="2454" y="2858"/>
                    <a:pt x="2454" y="1977"/>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4305637" y="1804917"/>
              <a:ext cx="43702" cy="115286"/>
            </a:xfrm>
            <a:custGeom>
              <a:avLst/>
              <a:gdLst/>
              <a:ahLst/>
              <a:cxnLst/>
              <a:rect l="l" t="t" r="r" b="b"/>
              <a:pathLst>
                <a:path w="1311" h="3454" extrusionOk="0">
                  <a:moveTo>
                    <a:pt x="929" y="1"/>
                  </a:moveTo>
                  <a:lnTo>
                    <a:pt x="548" y="1"/>
                  </a:lnTo>
                  <a:lnTo>
                    <a:pt x="1" y="1715"/>
                  </a:lnTo>
                  <a:lnTo>
                    <a:pt x="548" y="3454"/>
                  </a:lnTo>
                  <a:lnTo>
                    <a:pt x="929" y="3454"/>
                  </a:lnTo>
                  <a:cubicBezTo>
                    <a:pt x="1144" y="3454"/>
                    <a:pt x="1310" y="3263"/>
                    <a:pt x="1310" y="3073"/>
                  </a:cubicBezTo>
                  <a:lnTo>
                    <a:pt x="1310" y="2430"/>
                  </a:lnTo>
                  <a:lnTo>
                    <a:pt x="1310" y="477"/>
                  </a:lnTo>
                  <a:lnTo>
                    <a:pt x="1310" y="358"/>
                  </a:lnTo>
                  <a:cubicBezTo>
                    <a:pt x="1310" y="167"/>
                    <a:pt x="1144" y="1"/>
                    <a:pt x="92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4167496" y="1790632"/>
              <a:ext cx="157241" cy="145493"/>
            </a:xfrm>
            <a:custGeom>
              <a:avLst/>
              <a:gdLst/>
              <a:ahLst/>
              <a:cxnLst/>
              <a:rect l="l" t="t" r="r" b="b"/>
              <a:pathLst>
                <a:path w="4717" h="4359" extrusionOk="0">
                  <a:moveTo>
                    <a:pt x="3382" y="0"/>
                  </a:moveTo>
                  <a:lnTo>
                    <a:pt x="1311" y="0"/>
                  </a:lnTo>
                  <a:lnTo>
                    <a:pt x="453" y="0"/>
                  </a:lnTo>
                  <a:cubicBezTo>
                    <a:pt x="215" y="0"/>
                    <a:pt x="1" y="214"/>
                    <a:pt x="1" y="453"/>
                  </a:cubicBezTo>
                  <a:lnTo>
                    <a:pt x="1" y="1167"/>
                  </a:lnTo>
                  <a:lnTo>
                    <a:pt x="1" y="3144"/>
                  </a:lnTo>
                  <a:lnTo>
                    <a:pt x="1" y="3906"/>
                  </a:lnTo>
                  <a:cubicBezTo>
                    <a:pt x="1" y="4144"/>
                    <a:pt x="215" y="4358"/>
                    <a:pt x="453" y="4358"/>
                  </a:cubicBezTo>
                  <a:lnTo>
                    <a:pt x="4264" y="4358"/>
                  </a:lnTo>
                  <a:cubicBezTo>
                    <a:pt x="4502" y="4358"/>
                    <a:pt x="4716" y="4144"/>
                    <a:pt x="4716" y="3906"/>
                  </a:cubicBezTo>
                  <a:lnTo>
                    <a:pt x="4716" y="3144"/>
                  </a:lnTo>
                  <a:lnTo>
                    <a:pt x="4716" y="1167"/>
                  </a:lnTo>
                  <a:lnTo>
                    <a:pt x="4716" y="453"/>
                  </a:lnTo>
                  <a:cubicBezTo>
                    <a:pt x="4716" y="214"/>
                    <a:pt x="4502" y="0"/>
                    <a:pt x="4264"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4192131" y="1809690"/>
              <a:ext cx="105605" cy="106541"/>
            </a:xfrm>
            <a:custGeom>
              <a:avLst/>
              <a:gdLst/>
              <a:ahLst/>
              <a:cxnLst/>
              <a:rect l="l" t="t" r="r" b="b"/>
              <a:pathLst>
                <a:path w="3168" h="3192" extrusionOk="0">
                  <a:moveTo>
                    <a:pt x="2667" y="382"/>
                  </a:moveTo>
                  <a:cubicBezTo>
                    <a:pt x="2405" y="144"/>
                    <a:pt x="2024" y="1"/>
                    <a:pt x="1619" y="1"/>
                  </a:cubicBezTo>
                  <a:cubicBezTo>
                    <a:pt x="1238" y="1"/>
                    <a:pt x="881" y="144"/>
                    <a:pt x="572" y="382"/>
                  </a:cubicBezTo>
                  <a:cubicBezTo>
                    <a:pt x="453" y="501"/>
                    <a:pt x="333" y="620"/>
                    <a:pt x="238" y="786"/>
                  </a:cubicBezTo>
                  <a:cubicBezTo>
                    <a:pt x="95" y="1025"/>
                    <a:pt x="0" y="1310"/>
                    <a:pt x="0" y="1620"/>
                  </a:cubicBezTo>
                  <a:cubicBezTo>
                    <a:pt x="0" y="2049"/>
                    <a:pt x="214" y="2477"/>
                    <a:pt x="524" y="2763"/>
                  </a:cubicBezTo>
                  <a:cubicBezTo>
                    <a:pt x="810" y="3049"/>
                    <a:pt x="1167" y="3192"/>
                    <a:pt x="1596" y="3192"/>
                  </a:cubicBezTo>
                  <a:cubicBezTo>
                    <a:pt x="2001" y="3192"/>
                    <a:pt x="2382" y="3049"/>
                    <a:pt x="2667" y="2763"/>
                  </a:cubicBezTo>
                  <a:cubicBezTo>
                    <a:pt x="2953" y="2477"/>
                    <a:pt x="3167" y="2049"/>
                    <a:pt x="3167" y="1620"/>
                  </a:cubicBezTo>
                  <a:cubicBezTo>
                    <a:pt x="3167" y="1310"/>
                    <a:pt x="3072" y="1025"/>
                    <a:pt x="2929" y="786"/>
                  </a:cubicBezTo>
                  <a:cubicBezTo>
                    <a:pt x="2905" y="620"/>
                    <a:pt x="2786" y="501"/>
                    <a:pt x="2667" y="38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4211165" y="1832754"/>
              <a:ext cx="65137" cy="64419"/>
            </a:xfrm>
            <a:custGeom>
              <a:avLst/>
              <a:gdLst/>
              <a:ahLst/>
              <a:cxnLst/>
              <a:rect l="l" t="t" r="r" b="b"/>
              <a:pathLst>
                <a:path w="1954" h="1930" extrusionOk="0">
                  <a:moveTo>
                    <a:pt x="1525" y="1667"/>
                  </a:moveTo>
                  <a:cubicBezTo>
                    <a:pt x="1787" y="1477"/>
                    <a:pt x="1953" y="1191"/>
                    <a:pt x="1906" y="881"/>
                  </a:cubicBezTo>
                  <a:cubicBezTo>
                    <a:pt x="1906" y="738"/>
                    <a:pt x="1858" y="572"/>
                    <a:pt x="1763" y="453"/>
                  </a:cubicBezTo>
                  <a:cubicBezTo>
                    <a:pt x="1668" y="286"/>
                    <a:pt x="1549" y="215"/>
                    <a:pt x="1406" y="119"/>
                  </a:cubicBezTo>
                  <a:cubicBezTo>
                    <a:pt x="1144" y="0"/>
                    <a:pt x="810" y="0"/>
                    <a:pt x="548" y="167"/>
                  </a:cubicBezTo>
                  <a:cubicBezTo>
                    <a:pt x="120" y="453"/>
                    <a:pt x="1" y="977"/>
                    <a:pt x="310" y="1405"/>
                  </a:cubicBezTo>
                  <a:cubicBezTo>
                    <a:pt x="572" y="1810"/>
                    <a:pt x="1144" y="1929"/>
                    <a:pt x="1525" y="166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4289769" y="1790632"/>
              <a:ext cx="34968" cy="145493"/>
            </a:xfrm>
            <a:custGeom>
              <a:avLst/>
              <a:gdLst/>
              <a:ahLst/>
              <a:cxnLst/>
              <a:rect l="l" t="t" r="r" b="b"/>
              <a:pathLst>
                <a:path w="1049" h="4359" extrusionOk="0">
                  <a:moveTo>
                    <a:pt x="1048" y="453"/>
                  </a:moveTo>
                  <a:cubicBezTo>
                    <a:pt x="1048" y="214"/>
                    <a:pt x="834" y="0"/>
                    <a:pt x="596" y="0"/>
                  </a:cubicBezTo>
                  <a:lnTo>
                    <a:pt x="0" y="0"/>
                  </a:lnTo>
                  <a:cubicBezTo>
                    <a:pt x="238" y="0"/>
                    <a:pt x="453" y="214"/>
                    <a:pt x="453" y="453"/>
                  </a:cubicBezTo>
                  <a:lnTo>
                    <a:pt x="453" y="3906"/>
                  </a:lnTo>
                  <a:cubicBezTo>
                    <a:pt x="453" y="4144"/>
                    <a:pt x="238" y="4358"/>
                    <a:pt x="0" y="4358"/>
                  </a:cubicBezTo>
                  <a:lnTo>
                    <a:pt x="596" y="4358"/>
                  </a:lnTo>
                  <a:cubicBezTo>
                    <a:pt x="834" y="4358"/>
                    <a:pt x="1048" y="4144"/>
                    <a:pt x="1048" y="390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4212765" y="1622109"/>
              <a:ext cx="69103" cy="41355"/>
            </a:xfrm>
            <a:custGeom>
              <a:avLst/>
              <a:gdLst/>
              <a:ahLst/>
              <a:cxnLst/>
              <a:rect l="l" t="t" r="r" b="b"/>
              <a:pathLst>
                <a:path w="2073" h="1239" extrusionOk="0">
                  <a:moveTo>
                    <a:pt x="1667" y="0"/>
                  </a:moveTo>
                  <a:lnTo>
                    <a:pt x="381" y="0"/>
                  </a:lnTo>
                  <a:cubicBezTo>
                    <a:pt x="167" y="0"/>
                    <a:pt x="0" y="167"/>
                    <a:pt x="0" y="381"/>
                  </a:cubicBezTo>
                  <a:lnTo>
                    <a:pt x="0" y="977"/>
                  </a:lnTo>
                  <a:lnTo>
                    <a:pt x="1024" y="1239"/>
                  </a:lnTo>
                  <a:lnTo>
                    <a:pt x="2072" y="977"/>
                  </a:lnTo>
                  <a:lnTo>
                    <a:pt x="2072" y="381"/>
                  </a:lnTo>
                  <a:cubicBezTo>
                    <a:pt x="2048" y="167"/>
                    <a:pt x="1858" y="0"/>
                    <a:pt x="1667"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4211165" y="1732588"/>
              <a:ext cx="69903" cy="58077"/>
            </a:xfrm>
            <a:custGeom>
              <a:avLst/>
              <a:gdLst/>
              <a:ahLst/>
              <a:cxnLst/>
              <a:rect l="l" t="t" r="r" b="b"/>
              <a:pathLst>
                <a:path w="2097" h="1740" extrusionOk="0">
                  <a:moveTo>
                    <a:pt x="1644" y="1"/>
                  </a:moveTo>
                  <a:lnTo>
                    <a:pt x="1" y="1"/>
                  </a:lnTo>
                  <a:lnTo>
                    <a:pt x="1" y="525"/>
                  </a:lnTo>
                  <a:lnTo>
                    <a:pt x="1620" y="525"/>
                  </a:lnTo>
                  <a:lnTo>
                    <a:pt x="1620" y="1739"/>
                  </a:lnTo>
                  <a:lnTo>
                    <a:pt x="2096" y="1739"/>
                  </a:lnTo>
                  <a:lnTo>
                    <a:pt x="2096"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4194498" y="1654685"/>
              <a:ext cx="107205" cy="76334"/>
            </a:xfrm>
            <a:custGeom>
              <a:avLst/>
              <a:gdLst/>
              <a:ahLst/>
              <a:cxnLst/>
              <a:rect l="l" t="t" r="r" b="b"/>
              <a:pathLst>
                <a:path w="3216" h="2287" extrusionOk="0">
                  <a:moveTo>
                    <a:pt x="3168" y="382"/>
                  </a:moveTo>
                  <a:cubicBezTo>
                    <a:pt x="3096" y="191"/>
                    <a:pt x="2930" y="1"/>
                    <a:pt x="2692" y="1"/>
                  </a:cubicBezTo>
                  <a:lnTo>
                    <a:pt x="2620" y="1"/>
                  </a:lnTo>
                  <a:lnTo>
                    <a:pt x="548" y="1"/>
                  </a:lnTo>
                  <a:lnTo>
                    <a:pt x="477" y="1"/>
                  </a:lnTo>
                  <a:cubicBezTo>
                    <a:pt x="239" y="1"/>
                    <a:pt x="24" y="144"/>
                    <a:pt x="1" y="382"/>
                  </a:cubicBezTo>
                  <a:lnTo>
                    <a:pt x="1" y="501"/>
                  </a:lnTo>
                  <a:lnTo>
                    <a:pt x="1" y="1811"/>
                  </a:lnTo>
                  <a:cubicBezTo>
                    <a:pt x="1" y="1930"/>
                    <a:pt x="24" y="2049"/>
                    <a:pt x="120" y="2120"/>
                  </a:cubicBezTo>
                  <a:cubicBezTo>
                    <a:pt x="215" y="2239"/>
                    <a:pt x="358" y="2287"/>
                    <a:pt x="501" y="2287"/>
                  </a:cubicBezTo>
                  <a:lnTo>
                    <a:pt x="572" y="2287"/>
                  </a:lnTo>
                  <a:lnTo>
                    <a:pt x="2644" y="2287"/>
                  </a:lnTo>
                  <a:lnTo>
                    <a:pt x="2715" y="2287"/>
                  </a:lnTo>
                  <a:cubicBezTo>
                    <a:pt x="2858" y="2287"/>
                    <a:pt x="3001" y="2239"/>
                    <a:pt x="3096" y="2120"/>
                  </a:cubicBezTo>
                  <a:cubicBezTo>
                    <a:pt x="3144" y="2025"/>
                    <a:pt x="3215" y="1930"/>
                    <a:pt x="3215" y="1811"/>
                  </a:cubicBezTo>
                  <a:lnTo>
                    <a:pt x="3215" y="501"/>
                  </a:lnTo>
                  <a:cubicBezTo>
                    <a:pt x="3168" y="453"/>
                    <a:pt x="3168" y="429"/>
                    <a:pt x="3168" y="38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4215132" y="1678550"/>
              <a:ext cx="61170" cy="31041"/>
            </a:xfrm>
            <a:custGeom>
              <a:avLst/>
              <a:gdLst/>
              <a:ahLst/>
              <a:cxnLst/>
              <a:rect l="l" t="t" r="r" b="b"/>
              <a:pathLst>
                <a:path w="1835" h="930" extrusionOk="0">
                  <a:moveTo>
                    <a:pt x="1715" y="0"/>
                  </a:moveTo>
                  <a:lnTo>
                    <a:pt x="120" y="0"/>
                  </a:lnTo>
                  <a:cubicBezTo>
                    <a:pt x="72" y="0"/>
                    <a:pt x="1" y="72"/>
                    <a:pt x="1" y="119"/>
                  </a:cubicBezTo>
                  <a:lnTo>
                    <a:pt x="1" y="810"/>
                  </a:lnTo>
                  <a:cubicBezTo>
                    <a:pt x="1" y="858"/>
                    <a:pt x="72" y="929"/>
                    <a:pt x="120" y="929"/>
                  </a:cubicBezTo>
                  <a:lnTo>
                    <a:pt x="1715" y="929"/>
                  </a:lnTo>
                  <a:cubicBezTo>
                    <a:pt x="1763" y="929"/>
                    <a:pt x="1834" y="858"/>
                    <a:pt x="1834" y="810"/>
                  </a:cubicBezTo>
                  <a:lnTo>
                    <a:pt x="1834" y="119"/>
                  </a:lnTo>
                  <a:cubicBezTo>
                    <a:pt x="1834" y="72"/>
                    <a:pt x="1763" y="0"/>
                    <a:pt x="1715"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4217532" y="1679351"/>
              <a:ext cx="57970" cy="30240"/>
            </a:xfrm>
            <a:custGeom>
              <a:avLst/>
              <a:gdLst/>
              <a:ahLst/>
              <a:cxnLst/>
              <a:rect l="l" t="t" r="r" b="b"/>
              <a:pathLst>
                <a:path w="1739" h="906" extrusionOk="0">
                  <a:moveTo>
                    <a:pt x="1310" y="333"/>
                  </a:moveTo>
                  <a:lnTo>
                    <a:pt x="1310" y="786"/>
                  </a:lnTo>
                  <a:cubicBezTo>
                    <a:pt x="1310" y="834"/>
                    <a:pt x="1239" y="905"/>
                    <a:pt x="1215" y="905"/>
                  </a:cubicBezTo>
                  <a:lnTo>
                    <a:pt x="1620" y="905"/>
                  </a:lnTo>
                  <a:cubicBezTo>
                    <a:pt x="1691" y="905"/>
                    <a:pt x="1739" y="834"/>
                    <a:pt x="1739" y="786"/>
                  </a:cubicBezTo>
                  <a:lnTo>
                    <a:pt x="1739" y="453"/>
                  </a:lnTo>
                  <a:lnTo>
                    <a:pt x="1739" y="119"/>
                  </a:lnTo>
                  <a:cubicBezTo>
                    <a:pt x="1739" y="72"/>
                    <a:pt x="1691" y="0"/>
                    <a:pt x="1667" y="0"/>
                  </a:cubicBezTo>
                  <a:lnTo>
                    <a:pt x="119" y="0"/>
                  </a:lnTo>
                  <a:cubicBezTo>
                    <a:pt x="48" y="0"/>
                    <a:pt x="0" y="72"/>
                    <a:pt x="0" y="119"/>
                  </a:cubicBezTo>
                  <a:lnTo>
                    <a:pt x="0" y="476"/>
                  </a:lnTo>
                  <a:cubicBezTo>
                    <a:pt x="0" y="429"/>
                    <a:pt x="48" y="357"/>
                    <a:pt x="119" y="35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4250067" y="1622109"/>
              <a:ext cx="31002" cy="32610"/>
            </a:xfrm>
            <a:custGeom>
              <a:avLst/>
              <a:gdLst/>
              <a:ahLst/>
              <a:cxnLst/>
              <a:rect l="l" t="t" r="r" b="b"/>
              <a:pathLst>
                <a:path w="930" h="977" extrusionOk="0">
                  <a:moveTo>
                    <a:pt x="929" y="381"/>
                  </a:moveTo>
                  <a:cubicBezTo>
                    <a:pt x="929" y="167"/>
                    <a:pt x="739" y="0"/>
                    <a:pt x="548" y="0"/>
                  </a:cubicBezTo>
                  <a:lnTo>
                    <a:pt x="1" y="0"/>
                  </a:lnTo>
                  <a:cubicBezTo>
                    <a:pt x="215" y="0"/>
                    <a:pt x="382" y="167"/>
                    <a:pt x="382" y="381"/>
                  </a:cubicBezTo>
                  <a:lnTo>
                    <a:pt x="382" y="977"/>
                  </a:lnTo>
                  <a:lnTo>
                    <a:pt x="929" y="977"/>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4265168" y="1654685"/>
              <a:ext cx="35735" cy="77135"/>
            </a:xfrm>
            <a:custGeom>
              <a:avLst/>
              <a:gdLst/>
              <a:ahLst/>
              <a:cxnLst/>
              <a:rect l="l" t="t" r="r" b="b"/>
              <a:pathLst>
                <a:path w="1072" h="2311" extrusionOk="0">
                  <a:moveTo>
                    <a:pt x="1048" y="1811"/>
                  </a:moveTo>
                  <a:lnTo>
                    <a:pt x="1048" y="501"/>
                  </a:lnTo>
                  <a:cubicBezTo>
                    <a:pt x="1048" y="501"/>
                    <a:pt x="1048" y="429"/>
                    <a:pt x="1072" y="382"/>
                  </a:cubicBezTo>
                  <a:lnTo>
                    <a:pt x="1072" y="382"/>
                  </a:lnTo>
                  <a:cubicBezTo>
                    <a:pt x="976" y="191"/>
                    <a:pt x="572" y="1"/>
                    <a:pt x="572" y="1"/>
                  </a:cubicBezTo>
                  <a:lnTo>
                    <a:pt x="476" y="1"/>
                  </a:lnTo>
                  <a:lnTo>
                    <a:pt x="0" y="1"/>
                  </a:lnTo>
                  <a:cubicBezTo>
                    <a:pt x="95" y="1"/>
                    <a:pt x="167" y="25"/>
                    <a:pt x="238" y="48"/>
                  </a:cubicBezTo>
                  <a:cubicBezTo>
                    <a:pt x="333" y="120"/>
                    <a:pt x="405" y="215"/>
                    <a:pt x="476" y="334"/>
                  </a:cubicBezTo>
                  <a:lnTo>
                    <a:pt x="476" y="358"/>
                  </a:lnTo>
                  <a:lnTo>
                    <a:pt x="476" y="406"/>
                  </a:lnTo>
                  <a:lnTo>
                    <a:pt x="476" y="525"/>
                  </a:lnTo>
                  <a:lnTo>
                    <a:pt x="476" y="1835"/>
                  </a:lnTo>
                  <a:cubicBezTo>
                    <a:pt x="476" y="1906"/>
                    <a:pt x="476" y="1954"/>
                    <a:pt x="452" y="2001"/>
                  </a:cubicBezTo>
                  <a:cubicBezTo>
                    <a:pt x="452" y="2025"/>
                    <a:pt x="405" y="2049"/>
                    <a:pt x="405" y="2049"/>
                  </a:cubicBezTo>
                  <a:cubicBezTo>
                    <a:pt x="405" y="2073"/>
                    <a:pt x="381" y="2120"/>
                    <a:pt x="357" y="2144"/>
                  </a:cubicBezTo>
                  <a:cubicBezTo>
                    <a:pt x="333" y="2192"/>
                    <a:pt x="262" y="2239"/>
                    <a:pt x="238" y="2263"/>
                  </a:cubicBezTo>
                  <a:cubicBezTo>
                    <a:pt x="167" y="2287"/>
                    <a:pt x="95" y="2311"/>
                    <a:pt x="0" y="2311"/>
                  </a:cubicBezTo>
                  <a:lnTo>
                    <a:pt x="0" y="2311"/>
                  </a:lnTo>
                  <a:lnTo>
                    <a:pt x="452" y="2311"/>
                  </a:lnTo>
                  <a:lnTo>
                    <a:pt x="500" y="2311"/>
                  </a:lnTo>
                  <a:cubicBezTo>
                    <a:pt x="643" y="2311"/>
                    <a:pt x="810" y="2263"/>
                    <a:pt x="881" y="2144"/>
                  </a:cubicBezTo>
                  <a:cubicBezTo>
                    <a:pt x="976" y="2025"/>
                    <a:pt x="1048" y="1930"/>
                    <a:pt x="1048" y="181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4067491" y="1792200"/>
              <a:ext cx="75437" cy="96227"/>
            </a:xfrm>
            <a:custGeom>
              <a:avLst/>
              <a:gdLst/>
              <a:ahLst/>
              <a:cxnLst/>
              <a:rect l="l" t="t" r="r" b="b"/>
              <a:pathLst>
                <a:path w="2263" h="2883" extrusionOk="0">
                  <a:moveTo>
                    <a:pt x="2263" y="2144"/>
                  </a:moveTo>
                  <a:cubicBezTo>
                    <a:pt x="905" y="1668"/>
                    <a:pt x="0" y="882"/>
                    <a:pt x="0" y="1"/>
                  </a:cubicBezTo>
                  <a:lnTo>
                    <a:pt x="0" y="739"/>
                  </a:lnTo>
                  <a:cubicBezTo>
                    <a:pt x="0" y="1620"/>
                    <a:pt x="905" y="2406"/>
                    <a:pt x="2263" y="2882"/>
                  </a:cubicBezTo>
                  <a:lnTo>
                    <a:pt x="2263" y="276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4324704" y="1884422"/>
              <a:ext cx="24635" cy="36582"/>
            </a:xfrm>
            <a:custGeom>
              <a:avLst/>
              <a:gdLst/>
              <a:ahLst/>
              <a:cxnLst/>
              <a:rect l="l" t="t" r="r" b="b"/>
              <a:pathLst>
                <a:path w="739" h="1096" extrusionOk="0">
                  <a:moveTo>
                    <a:pt x="738" y="715"/>
                  </a:moveTo>
                  <a:lnTo>
                    <a:pt x="738" y="95"/>
                  </a:lnTo>
                  <a:lnTo>
                    <a:pt x="738" y="0"/>
                  </a:lnTo>
                  <a:lnTo>
                    <a:pt x="738" y="48"/>
                  </a:lnTo>
                  <a:lnTo>
                    <a:pt x="738" y="95"/>
                  </a:lnTo>
                  <a:cubicBezTo>
                    <a:pt x="691" y="238"/>
                    <a:pt x="572" y="357"/>
                    <a:pt x="381" y="357"/>
                  </a:cubicBezTo>
                  <a:lnTo>
                    <a:pt x="0" y="357"/>
                  </a:lnTo>
                  <a:lnTo>
                    <a:pt x="0" y="1096"/>
                  </a:lnTo>
                  <a:lnTo>
                    <a:pt x="381" y="1096"/>
                  </a:lnTo>
                  <a:cubicBezTo>
                    <a:pt x="572" y="1096"/>
                    <a:pt x="738" y="929"/>
                    <a:pt x="738" y="71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4142895" y="1887593"/>
              <a:ext cx="26235" cy="33411"/>
            </a:xfrm>
            <a:custGeom>
              <a:avLst/>
              <a:gdLst/>
              <a:ahLst/>
              <a:cxnLst/>
              <a:rect l="l" t="t" r="r" b="b"/>
              <a:pathLst>
                <a:path w="787" h="1001" extrusionOk="0">
                  <a:moveTo>
                    <a:pt x="1" y="0"/>
                  </a:moveTo>
                  <a:lnTo>
                    <a:pt x="1" y="620"/>
                  </a:lnTo>
                  <a:cubicBezTo>
                    <a:pt x="1" y="834"/>
                    <a:pt x="191" y="1001"/>
                    <a:pt x="382" y="1001"/>
                  </a:cubicBezTo>
                  <a:lnTo>
                    <a:pt x="786" y="1001"/>
                  </a:lnTo>
                  <a:lnTo>
                    <a:pt x="786" y="381"/>
                  </a:lnTo>
                  <a:lnTo>
                    <a:pt x="382" y="381"/>
                  </a:lnTo>
                  <a:cubicBezTo>
                    <a:pt x="191" y="381"/>
                    <a:pt x="1" y="191"/>
                    <a:pt x="1"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4349306" y="1792200"/>
              <a:ext cx="75437" cy="96227"/>
            </a:xfrm>
            <a:custGeom>
              <a:avLst/>
              <a:gdLst/>
              <a:ahLst/>
              <a:cxnLst/>
              <a:rect l="l" t="t" r="r" b="b"/>
              <a:pathLst>
                <a:path w="2263" h="2883" extrusionOk="0">
                  <a:moveTo>
                    <a:pt x="0" y="2144"/>
                  </a:moveTo>
                  <a:cubicBezTo>
                    <a:pt x="1382" y="1668"/>
                    <a:pt x="2263" y="882"/>
                    <a:pt x="2263" y="1"/>
                  </a:cubicBezTo>
                  <a:lnTo>
                    <a:pt x="2263" y="739"/>
                  </a:lnTo>
                  <a:cubicBezTo>
                    <a:pt x="2263" y="1620"/>
                    <a:pt x="1382" y="2406"/>
                    <a:pt x="0" y="2882"/>
                  </a:cubicBezTo>
                  <a:lnTo>
                    <a:pt x="0" y="276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4215132" y="1851812"/>
              <a:ext cx="61170" cy="45360"/>
            </a:xfrm>
            <a:custGeom>
              <a:avLst/>
              <a:gdLst/>
              <a:ahLst/>
              <a:cxnLst/>
              <a:rect l="l" t="t" r="r" b="b"/>
              <a:pathLst>
                <a:path w="1835" h="1359" extrusionOk="0">
                  <a:moveTo>
                    <a:pt x="1406" y="1096"/>
                  </a:moveTo>
                  <a:cubicBezTo>
                    <a:pt x="1668" y="906"/>
                    <a:pt x="1834" y="620"/>
                    <a:pt x="1787" y="310"/>
                  </a:cubicBezTo>
                  <a:cubicBezTo>
                    <a:pt x="1787" y="191"/>
                    <a:pt x="1763" y="72"/>
                    <a:pt x="1715" y="1"/>
                  </a:cubicBezTo>
                  <a:cubicBezTo>
                    <a:pt x="1715" y="48"/>
                    <a:pt x="1668" y="72"/>
                    <a:pt x="1644" y="144"/>
                  </a:cubicBezTo>
                  <a:cubicBezTo>
                    <a:pt x="1596" y="287"/>
                    <a:pt x="1477" y="406"/>
                    <a:pt x="1358" y="501"/>
                  </a:cubicBezTo>
                  <a:cubicBezTo>
                    <a:pt x="929" y="763"/>
                    <a:pt x="406" y="644"/>
                    <a:pt x="120" y="263"/>
                  </a:cubicBezTo>
                  <a:cubicBezTo>
                    <a:pt x="96" y="239"/>
                    <a:pt x="72" y="167"/>
                    <a:pt x="72" y="144"/>
                  </a:cubicBezTo>
                  <a:cubicBezTo>
                    <a:pt x="1" y="382"/>
                    <a:pt x="48" y="644"/>
                    <a:pt x="191" y="882"/>
                  </a:cubicBezTo>
                  <a:cubicBezTo>
                    <a:pt x="453" y="1239"/>
                    <a:pt x="1025" y="1358"/>
                    <a:pt x="1406" y="109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4194498" y="1855784"/>
              <a:ext cx="104839" cy="61248"/>
            </a:xfrm>
            <a:custGeom>
              <a:avLst/>
              <a:gdLst/>
              <a:ahLst/>
              <a:cxnLst/>
              <a:rect l="l" t="t" r="r" b="b"/>
              <a:pathLst>
                <a:path w="3145" h="1835" extrusionOk="0">
                  <a:moveTo>
                    <a:pt x="1548" y="1430"/>
                  </a:moveTo>
                  <a:cubicBezTo>
                    <a:pt x="1144" y="1430"/>
                    <a:pt x="739" y="1263"/>
                    <a:pt x="477" y="1001"/>
                  </a:cubicBezTo>
                  <a:cubicBezTo>
                    <a:pt x="239" y="763"/>
                    <a:pt x="72" y="477"/>
                    <a:pt x="1" y="120"/>
                  </a:cubicBezTo>
                  <a:lnTo>
                    <a:pt x="1" y="263"/>
                  </a:lnTo>
                  <a:cubicBezTo>
                    <a:pt x="1" y="715"/>
                    <a:pt x="215" y="1120"/>
                    <a:pt x="501" y="1430"/>
                  </a:cubicBezTo>
                  <a:cubicBezTo>
                    <a:pt x="810" y="1692"/>
                    <a:pt x="1167" y="1835"/>
                    <a:pt x="1572" y="1835"/>
                  </a:cubicBezTo>
                  <a:cubicBezTo>
                    <a:pt x="2001" y="1835"/>
                    <a:pt x="2382" y="1692"/>
                    <a:pt x="2644" y="1430"/>
                  </a:cubicBezTo>
                  <a:cubicBezTo>
                    <a:pt x="2954" y="1120"/>
                    <a:pt x="3144" y="715"/>
                    <a:pt x="3144" y="263"/>
                  </a:cubicBezTo>
                  <a:cubicBezTo>
                    <a:pt x="3144" y="168"/>
                    <a:pt x="3144" y="72"/>
                    <a:pt x="3120" y="1"/>
                  </a:cubicBezTo>
                  <a:cubicBezTo>
                    <a:pt x="3096" y="406"/>
                    <a:pt x="2906" y="763"/>
                    <a:pt x="2620" y="1025"/>
                  </a:cubicBezTo>
                  <a:cubicBezTo>
                    <a:pt x="2334" y="1239"/>
                    <a:pt x="1977" y="1430"/>
                    <a:pt x="1548" y="143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4187364" y="1804917"/>
              <a:ext cx="117506" cy="116888"/>
            </a:xfrm>
            <a:custGeom>
              <a:avLst/>
              <a:gdLst/>
              <a:ahLst/>
              <a:cxnLst/>
              <a:rect l="l" t="t" r="r" b="b"/>
              <a:pathLst>
                <a:path w="3525" h="3502" extrusionOk="0">
                  <a:moveTo>
                    <a:pt x="1762" y="334"/>
                  </a:moveTo>
                  <a:cubicBezTo>
                    <a:pt x="2572" y="334"/>
                    <a:pt x="3191" y="953"/>
                    <a:pt x="3191" y="1763"/>
                  </a:cubicBezTo>
                  <a:cubicBezTo>
                    <a:pt x="3191" y="2525"/>
                    <a:pt x="2548" y="3192"/>
                    <a:pt x="1762" y="3192"/>
                  </a:cubicBezTo>
                  <a:cubicBezTo>
                    <a:pt x="977" y="3192"/>
                    <a:pt x="334" y="2525"/>
                    <a:pt x="334" y="1763"/>
                  </a:cubicBezTo>
                  <a:cubicBezTo>
                    <a:pt x="334" y="977"/>
                    <a:pt x="977" y="334"/>
                    <a:pt x="1762" y="334"/>
                  </a:cubicBezTo>
                  <a:close/>
                  <a:moveTo>
                    <a:pt x="1762" y="1"/>
                  </a:moveTo>
                  <a:cubicBezTo>
                    <a:pt x="786" y="1"/>
                    <a:pt x="0" y="810"/>
                    <a:pt x="0" y="1763"/>
                  </a:cubicBezTo>
                  <a:cubicBezTo>
                    <a:pt x="0" y="2739"/>
                    <a:pt x="810" y="3501"/>
                    <a:pt x="1762" y="3501"/>
                  </a:cubicBezTo>
                  <a:cubicBezTo>
                    <a:pt x="2739" y="3501"/>
                    <a:pt x="3525" y="2716"/>
                    <a:pt x="3525" y="1763"/>
                  </a:cubicBezTo>
                  <a:cubicBezTo>
                    <a:pt x="3525" y="763"/>
                    <a:pt x="2715" y="1"/>
                    <a:pt x="17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4211165" y="1828782"/>
              <a:ext cx="69903" cy="69192"/>
            </a:xfrm>
            <a:custGeom>
              <a:avLst/>
              <a:gdLst/>
              <a:ahLst/>
              <a:cxnLst/>
              <a:rect l="l" t="t" r="r" b="b"/>
              <a:pathLst>
                <a:path w="2097" h="2073" extrusionOk="0">
                  <a:moveTo>
                    <a:pt x="1048" y="334"/>
                  </a:moveTo>
                  <a:cubicBezTo>
                    <a:pt x="1477" y="334"/>
                    <a:pt x="1763" y="643"/>
                    <a:pt x="1763" y="1048"/>
                  </a:cubicBezTo>
                  <a:cubicBezTo>
                    <a:pt x="1763" y="1429"/>
                    <a:pt x="1430" y="1762"/>
                    <a:pt x="1048" y="1762"/>
                  </a:cubicBezTo>
                  <a:cubicBezTo>
                    <a:pt x="667" y="1762"/>
                    <a:pt x="334" y="1429"/>
                    <a:pt x="334" y="1048"/>
                  </a:cubicBezTo>
                  <a:cubicBezTo>
                    <a:pt x="334" y="643"/>
                    <a:pt x="667" y="334"/>
                    <a:pt x="1048" y="334"/>
                  </a:cubicBezTo>
                  <a:close/>
                  <a:moveTo>
                    <a:pt x="1048" y="0"/>
                  </a:moveTo>
                  <a:cubicBezTo>
                    <a:pt x="477" y="0"/>
                    <a:pt x="1" y="476"/>
                    <a:pt x="1" y="1048"/>
                  </a:cubicBezTo>
                  <a:cubicBezTo>
                    <a:pt x="1" y="1596"/>
                    <a:pt x="477" y="2072"/>
                    <a:pt x="1048" y="2072"/>
                  </a:cubicBezTo>
                  <a:cubicBezTo>
                    <a:pt x="1644" y="2072"/>
                    <a:pt x="2096" y="1596"/>
                    <a:pt x="2096" y="1048"/>
                  </a:cubicBezTo>
                  <a:cubicBezTo>
                    <a:pt x="2096" y="476"/>
                    <a:pt x="1620" y="0"/>
                    <a:pt x="104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4211165" y="1673777"/>
              <a:ext cx="70704" cy="40554"/>
            </a:xfrm>
            <a:custGeom>
              <a:avLst/>
              <a:gdLst/>
              <a:ahLst/>
              <a:cxnLst/>
              <a:rect l="l" t="t" r="r" b="b"/>
              <a:pathLst>
                <a:path w="2121" h="1215" extrusionOk="0">
                  <a:moveTo>
                    <a:pt x="1787" y="334"/>
                  </a:moveTo>
                  <a:lnTo>
                    <a:pt x="1787" y="881"/>
                  </a:lnTo>
                  <a:lnTo>
                    <a:pt x="334" y="881"/>
                  </a:lnTo>
                  <a:lnTo>
                    <a:pt x="334" y="334"/>
                  </a:lnTo>
                  <a:close/>
                  <a:moveTo>
                    <a:pt x="286" y="0"/>
                  </a:moveTo>
                  <a:cubicBezTo>
                    <a:pt x="120" y="0"/>
                    <a:pt x="1" y="119"/>
                    <a:pt x="1" y="262"/>
                  </a:cubicBezTo>
                  <a:lnTo>
                    <a:pt x="1" y="953"/>
                  </a:lnTo>
                  <a:cubicBezTo>
                    <a:pt x="1" y="1096"/>
                    <a:pt x="120" y="1215"/>
                    <a:pt x="286" y="1215"/>
                  </a:cubicBezTo>
                  <a:lnTo>
                    <a:pt x="1858" y="1215"/>
                  </a:lnTo>
                  <a:cubicBezTo>
                    <a:pt x="2001" y="1215"/>
                    <a:pt x="2120" y="1096"/>
                    <a:pt x="2120" y="953"/>
                  </a:cubicBezTo>
                  <a:lnTo>
                    <a:pt x="2120" y="262"/>
                  </a:lnTo>
                  <a:cubicBezTo>
                    <a:pt x="2120" y="119"/>
                    <a:pt x="2001" y="0"/>
                    <a:pt x="185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4061924" y="1615733"/>
              <a:ext cx="369185" cy="325130"/>
            </a:xfrm>
            <a:custGeom>
              <a:avLst/>
              <a:gdLst/>
              <a:ahLst/>
              <a:cxnLst/>
              <a:rect l="l" t="t" r="r" b="b"/>
              <a:pathLst>
                <a:path w="11075" h="9741" extrusionOk="0">
                  <a:moveTo>
                    <a:pt x="6192" y="334"/>
                  </a:moveTo>
                  <a:cubicBezTo>
                    <a:pt x="6288" y="334"/>
                    <a:pt x="6430" y="430"/>
                    <a:pt x="6430" y="572"/>
                  </a:cubicBezTo>
                  <a:lnTo>
                    <a:pt x="6430" y="1025"/>
                  </a:lnTo>
                  <a:lnTo>
                    <a:pt x="5907" y="1025"/>
                  </a:lnTo>
                  <a:cubicBezTo>
                    <a:pt x="5835" y="1025"/>
                    <a:pt x="5764" y="1073"/>
                    <a:pt x="5740" y="1168"/>
                  </a:cubicBezTo>
                  <a:cubicBezTo>
                    <a:pt x="5740" y="1263"/>
                    <a:pt x="5787" y="1358"/>
                    <a:pt x="5883" y="1358"/>
                  </a:cubicBezTo>
                  <a:lnTo>
                    <a:pt x="6621" y="1358"/>
                  </a:lnTo>
                  <a:cubicBezTo>
                    <a:pt x="6788" y="1358"/>
                    <a:pt x="6954" y="1501"/>
                    <a:pt x="6954" y="1644"/>
                  </a:cubicBezTo>
                  <a:lnTo>
                    <a:pt x="6954" y="3025"/>
                  </a:lnTo>
                  <a:cubicBezTo>
                    <a:pt x="6954" y="3073"/>
                    <a:pt x="6931" y="3144"/>
                    <a:pt x="6931" y="3192"/>
                  </a:cubicBezTo>
                  <a:cubicBezTo>
                    <a:pt x="6859" y="3287"/>
                    <a:pt x="6740" y="3383"/>
                    <a:pt x="6621" y="3383"/>
                  </a:cubicBezTo>
                  <a:lnTo>
                    <a:pt x="4430" y="3383"/>
                  </a:lnTo>
                  <a:lnTo>
                    <a:pt x="4430" y="3311"/>
                  </a:lnTo>
                  <a:cubicBezTo>
                    <a:pt x="4239" y="3311"/>
                    <a:pt x="4097" y="3168"/>
                    <a:pt x="4097" y="2978"/>
                  </a:cubicBezTo>
                  <a:lnTo>
                    <a:pt x="4097" y="1620"/>
                  </a:lnTo>
                  <a:cubicBezTo>
                    <a:pt x="4097" y="1549"/>
                    <a:pt x="4120" y="1501"/>
                    <a:pt x="4144" y="1477"/>
                  </a:cubicBezTo>
                  <a:cubicBezTo>
                    <a:pt x="4216" y="1382"/>
                    <a:pt x="4311" y="1358"/>
                    <a:pt x="4430" y="1358"/>
                  </a:cubicBezTo>
                  <a:lnTo>
                    <a:pt x="5097" y="1358"/>
                  </a:lnTo>
                  <a:cubicBezTo>
                    <a:pt x="5192" y="1358"/>
                    <a:pt x="5264" y="1287"/>
                    <a:pt x="5287" y="1192"/>
                  </a:cubicBezTo>
                  <a:cubicBezTo>
                    <a:pt x="5287" y="1120"/>
                    <a:pt x="5240" y="1025"/>
                    <a:pt x="5144" y="1025"/>
                  </a:cubicBezTo>
                  <a:lnTo>
                    <a:pt x="4668" y="1025"/>
                  </a:lnTo>
                  <a:lnTo>
                    <a:pt x="4668" y="572"/>
                  </a:lnTo>
                  <a:cubicBezTo>
                    <a:pt x="4668" y="453"/>
                    <a:pt x="4740" y="334"/>
                    <a:pt x="4906" y="334"/>
                  </a:cubicBezTo>
                  <a:close/>
                  <a:moveTo>
                    <a:pt x="6383" y="3645"/>
                  </a:moveTo>
                  <a:lnTo>
                    <a:pt x="6383" y="5097"/>
                  </a:lnTo>
                  <a:lnTo>
                    <a:pt x="4644" y="5097"/>
                  </a:lnTo>
                  <a:lnTo>
                    <a:pt x="4644" y="3645"/>
                  </a:lnTo>
                  <a:close/>
                  <a:moveTo>
                    <a:pt x="7312" y="1739"/>
                  </a:moveTo>
                  <a:cubicBezTo>
                    <a:pt x="9336" y="2097"/>
                    <a:pt x="10741" y="3025"/>
                    <a:pt x="10741" y="4026"/>
                  </a:cubicBezTo>
                  <a:cubicBezTo>
                    <a:pt x="10741" y="4454"/>
                    <a:pt x="10527" y="4835"/>
                    <a:pt x="10098" y="5192"/>
                  </a:cubicBezTo>
                  <a:cubicBezTo>
                    <a:pt x="9836" y="4264"/>
                    <a:pt x="8764" y="3525"/>
                    <a:pt x="7288" y="3168"/>
                  </a:cubicBezTo>
                  <a:cubicBezTo>
                    <a:pt x="7288" y="3144"/>
                    <a:pt x="7312" y="3049"/>
                    <a:pt x="7312" y="2978"/>
                  </a:cubicBezTo>
                  <a:lnTo>
                    <a:pt x="7312" y="1739"/>
                  </a:lnTo>
                  <a:close/>
                  <a:moveTo>
                    <a:pt x="3763" y="1763"/>
                  </a:moveTo>
                  <a:lnTo>
                    <a:pt x="3763" y="3025"/>
                  </a:lnTo>
                  <a:cubicBezTo>
                    <a:pt x="3763" y="3073"/>
                    <a:pt x="3763" y="3168"/>
                    <a:pt x="3811" y="3216"/>
                  </a:cubicBezTo>
                  <a:cubicBezTo>
                    <a:pt x="2311" y="3573"/>
                    <a:pt x="1239" y="4311"/>
                    <a:pt x="977" y="5240"/>
                  </a:cubicBezTo>
                  <a:cubicBezTo>
                    <a:pt x="548" y="4883"/>
                    <a:pt x="358" y="4502"/>
                    <a:pt x="358" y="4097"/>
                  </a:cubicBezTo>
                  <a:cubicBezTo>
                    <a:pt x="310" y="3049"/>
                    <a:pt x="1739" y="2097"/>
                    <a:pt x="3763" y="1763"/>
                  </a:cubicBezTo>
                  <a:close/>
                  <a:moveTo>
                    <a:pt x="7073" y="3502"/>
                  </a:moveTo>
                  <a:cubicBezTo>
                    <a:pt x="7812" y="3645"/>
                    <a:pt x="8478" y="3906"/>
                    <a:pt x="8955" y="4264"/>
                  </a:cubicBezTo>
                  <a:cubicBezTo>
                    <a:pt x="9431" y="4597"/>
                    <a:pt x="9693" y="5002"/>
                    <a:pt x="9788" y="5407"/>
                  </a:cubicBezTo>
                  <a:cubicBezTo>
                    <a:pt x="9479" y="5597"/>
                    <a:pt x="9169" y="5788"/>
                    <a:pt x="8740" y="5931"/>
                  </a:cubicBezTo>
                  <a:cubicBezTo>
                    <a:pt x="8693" y="5693"/>
                    <a:pt x="8478" y="5478"/>
                    <a:pt x="8240" y="5478"/>
                  </a:cubicBezTo>
                  <a:lnTo>
                    <a:pt x="8002" y="5478"/>
                  </a:lnTo>
                  <a:lnTo>
                    <a:pt x="8002" y="5526"/>
                  </a:lnTo>
                  <a:cubicBezTo>
                    <a:pt x="7931" y="5288"/>
                    <a:pt x="7693" y="5097"/>
                    <a:pt x="7431" y="5097"/>
                  </a:cubicBezTo>
                  <a:lnTo>
                    <a:pt x="6716" y="5097"/>
                  </a:lnTo>
                  <a:lnTo>
                    <a:pt x="6716" y="3668"/>
                  </a:lnTo>
                  <a:cubicBezTo>
                    <a:pt x="6859" y="3645"/>
                    <a:pt x="6978" y="3573"/>
                    <a:pt x="7073" y="3502"/>
                  </a:cubicBezTo>
                  <a:close/>
                  <a:moveTo>
                    <a:pt x="3954" y="3525"/>
                  </a:moveTo>
                  <a:cubicBezTo>
                    <a:pt x="4049" y="3621"/>
                    <a:pt x="4168" y="3668"/>
                    <a:pt x="4311" y="3692"/>
                  </a:cubicBezTo>
                  <a:lnTo>
                    <a:pt x="4311" y="5097"/>
                  </a:lnTo>
                  <a:lnTo>
                    <a:pt x="3620" y="5097"/>
                  </a:lnTo>
                  <a:cubicBezTo>
                    <a:pt x="3358" y="5097"/>
                    <a:pt x="3120" y="5288"/>
                    <a:pt x="3049" y="5526"/>
                  </a:cubicBezTo>
                  <a:lnTo>
                    <a:pt x="2811" y="5526"/>
                  </a:lnTo>
                  <a:cubicBezTo>
                    <a:pt x="2549" y="5526"/>
                    <a:pt x="2334" y="5693"/>
                    <a:pt x="2287" y="5955"/>
                  </a:cubicBezTo>
                  <a:cubicBezTo>
                    <a:pt x="1858" y="5812"/>
                    <a:pt x="1548" y="5645"/>
                    <a:pt x="1239" y="5431"/>
                  </a:cubicBezTo>
                  <a:cubicBezTo>
                    <a:pt x="1334" y="5002"/>
                    <a:pt x="1596" y="4621"/>
                    <a:pt x="2072" y="4288"/>
                  </a:cubicBezTo>
                  <a:cubicBezTo>
                    <a:pt x="2549" y="3930"/>
                    <a:pt x="3215" y="3668"/>
                    <a:pt x="3954" y="3525"/>
                  </a:cubicBezTo>
                  <a:close/>
                  <a:moveTo>
                    <a:pt x="310" y="5002"/>
                  </a:moveTo>
                  <a:cubicBezTo>
                    <a:pt x="405" y="5169"/>
                    <a:pt x="524" y="5288"/>
                    <a:pt x="667" y="5407"/>
                  </a:cubicBezTo>
                  <a:cubicBezTo>
                    <a:pt x="763" y="5478"/>
                    <a:pt x="858" y="5550"/>
                    <a:pt x="929" y="5645"/>
                  </a:cubicBezTo>
                  <a:lnTo>
                    <a:pt x="977" y="5669"/>
                  </a:lnTo>
                  <a:cubicBezTo>
                    <a:pt x="1334" y="5931"/>
                    <a:pt x="1763" y="6145"/>
                    <a:pt x="2287" y="6312"/>
                  </a:cubicBezTo>
                  <a:lnTo>
                    <a:pt x="2287" y="7931"/>
                  </a:lnTo>
                  <a:cubicBezTo>
                    <a:pt x="1072" y="7455"/>
                    <a:pt x="310" y="6764"/>
                    <a:pt x="310" y="6026"/>
                  </a:cubicBezTo>
                  <a:lnTo>
                    <a:pt x="310" y="5002"/>
                  </a:lnTo>
                  <a:close/>
                  <a:moveTo>
                    <a:pt x="10765" y="5002"/>
                  </a:moveTo>
                  <a:lnTo>
                    <a:pt x="10765" y="6026"/>
                  </a:lnTo>
                  <a:lnTo>
                    <a:pt x="10741" y="6026"/>
                  </a:lnTo>
                  <a:cubicBezTo>
                    <a:pt x="10741" y="6764"/>
                    <a:pt x="10026" y="7455"/>
                    <a:pt x="8812" y="7931"/>
                  </a:cubicBezTo>
                  <a:lnTo>
                    <a:pt x="8812" y="6312"/>
                  </a:lnTo>
                  <a:cubicBezTo>
                    <a:pt x="9312" y="6145"/>
                    <a:pt x="9764" y="5907"/>
                    <a:pt x="10098" y="5669"/>
                  </a:cubicBezTo>
                  <a:cubicBezTo>
                    <a:pt x="10098" y="5669"/>
                    <a:pt x="10145" y="5669"/>
                    <a:pt x="10145" y="5645"/>
                  </a:cubicBezTo>
                  <a:cubicBezTo>
                    <a:pt x="10241" y="5573"/>
                    <a:pt x="10312" y="5478"/>
                    <a:pt x="10407" y="5407"/>
                  </a:cubicBezTo>
                  <a:cubicBezTo>
                    <a:pt x="10550" y="5288"/>
                    <a:pt x="10646" y="5121"/>
                    <a:pt x="10765" y="5002"/>
                  </a:cubicBezTo>
                  <a:close/>
                  <a:moveTo>
                    <a:pt x="3025" y="5835"/>
                  </a:moveTo>
                  <a:lnTo>
                    <a:pt x="3025" y="9003"/>
                  </a:lnTo>
                  <a:lnTo>
                    <a:pt x="2811" y="9003"/>
                  </a:lnTo>
                  <a:cubicBezTo>
                    <a:pt x="2692" y="9003"/>
                    <a:pt x="2620" y="8907"/>
                    <a:pt x="2620" y="8788"/>
                  </a:cubicBezTo>
                  <a:lnTo>
                    <a:pt x="2620" y="6050"/>
                  </a:lnTo>
                  <a:cubicBezTo>
                    <a:pt x="2620" y="5931"/>
                    <a:pt x="2692" y="5835"/>
                    <a:pt x="2811" y="5835"/>
                  </a:cubicBezTo>
                  <a:close/>
                  <a:moveTo>
                    <a:pt x="8264" y="5835"/>
                  </a:moveTo>
                  <a:cubicBezTo>
                    <a:pt x="8383" y="5835"/>
                    <a:pt x="8478" y="5931"/>
                    <a:pt x="8478" y="6050"/>
                  </a:cubicBezTo>
                  <a:lnTo>
                    <a:pt x="8478" y="8788"/>
                  </a:lnTo>
                  <a:cubicBezTo>
                    <a:pt x="8478" y="8907"/>
                    <a:pt x="8383" y="9003"/>
                    <a:pt x="8264" y="9003"/>
                  </a:cubicBezTo>
                  <a:lnTo>
                    <a:pt x="8050" y="9003"/>
                  </a:lnTo>
                  <a:lnTo>
                    <a:pt x="8050" y="5835"/>
                  </a:lnTo>
                  <a:close/>
                  <a:moveTo>
                    <a:pt x="4882" y="1"/>
                  </a:moveTo>
                  <a:cubicBezTo>
                    <a:pt x="4573" y="1"/>
                    <a:pt x="4311" y="239"/>
                    <a:pt x="4311" y="572"/>
                  </a:cubicBezTo>
                  <a:lnTo>
                    <a:pt x="4311" y="1025"/>
                  </a:lnTo>
                  <a:cubicBezTo>
                    <a:pt x="4073" y="1049"/>
                    <a:pt x="3882" y="1192"/>
                    <a:pt x="3811" y="1406"/>
                  </a:cubicBezTo>
                  <a:cubicBezTo>
                    <a:pt x="1572" y="1763"/>
                    <a:pt x="48" y="2811"/>
                    <a:pt x="1" y="4002"/>
                  </a:cubicBezTo>
                  <a:lnTo>
                    <a:pt x="1" y="4026"/>
                  </a:lnTo>
                  <a:lnTo>
                    <a:pt x="1" y="6050"/>
                  </a:lnTo>
                  <a:cubicBezTo>
                    <a:pt x="1" y="6526"/>
                    <a:pt x="239" y="6979"/>
                    <a:pt x="667" y="7383"/>
                  </a:cubicBezTo>
                  <a:cubicBezTo>
                    <a:pt x="1072" y="7741"/>
                    <a:pt x="1596" y="8050"/>
                    <a:pt x="2287" y="8288"/>
                  </a:cubicBezTo>
                  <a:lnTo>
                    <a:pt x="2287" y="8788"/>
                  </a:lnTo>
                  <a:cubicBezTo>
                    <a:pt x="2287" y="9074"/>
                    <a:pt x="2525" y="9336"/>
                    <a:pt x="2811" y="9336"/>
                  </a:cubicBezTo>
                  <a:lnTo>
                    <a:pt x="3049" y="9336"/>
                  </a:lnTo>
                  <a:cubicBezTo>
                    <a:pt x="3120" y="9574"/>
                    <a:pt x="3358" y="9741"/>
                    <a:pt x="3620" y="9741"/>
                  </a:cubicBezTo>
                  <a:lnTo>
                    <a:pt x="5144" y="9741"/>
                  </a:lnTo>
                  <a:cubicBezTo>
                    <a:pt x="5240" y="9741"/>
                    <a:pt x="5287" y="9693"/>
                    <a:pt x="5311" y="9598"/>
                  </a:cubicBezTo>
                  <a:cubicBezTo>
                    <a:pt x="5311" y="9503"/>
                    <a:pt x="5264" y="9408"/>
                    <a:pt x="5168" y="9408"/>
                  </a:cubicBezTo>
                  <a:lnTo>
                    <a:pt x="3620" y="9408"/>
                  </a:lnTo>
                  <a:cubicBezTo>
                    <a:pt x="3477" y="9408"/>
                    <a:pt x="3358" y="9289"/>
                    <a:pt x="3358" y="9146"/>
                  </a:cubicBezTo>
                  <a:lnTo>
                    <a:pt x="3358" y="5693"/>
                  </a:lnTo>
                  <a:cubicBezTo>
                    <a:pt x="3358" y="5550"/>
                    <a:pt x="3477" y="5431"/>
                    <a:pt x="3620" y="5431"/>
                  </a:cubicBezTo>
                  <a:lnTo>
                    <a:pt x="7431" y="5431"/>
                  </a:lnTo>
                  <a:cubicBezTo>
                    <a:pt x="7574" y="5431"/>
                    <a:pt x="7693" y="5550"/>
                    <a:pt x="7693" y="5693"/>
                  </a:cubicBezTo>
                  <a:lnTo>
                    <a:pt x="7693" y="9146"/>
                  </a:lnTo>
                  <a:cubicBezTo>
                    <a:pt x="7693" y="9289"/>
                    <a:pt x="7574" y="9408"/>
                    <a:pt x="7431" y="9408"/>
                  </a:cubicBezTo>
                  <a:lnTo>
                    <a:pt x="5859" y="9408"/>
                  </a:lnTo>
                  <a:cubicBezTo>
                    <a:pt x="5764" y="9408"/>
                    <a:pt x="5716" y="9479"/>
                    <a:pt x="5668" y="9574"/>
                  </a:cubicBezTo>
                  <a:cubicBezTo>
                    <a:pt x="5668" y="9646"/>
                    <a:pt x="5740" y="9741"/>
                    <a:pt x="5835" y="9741"/>
                  </a:cubicBezTo>
                  <a:lnTo>
                    <a:pt x="7431" y="9741"/>
                  </a:lnTo>
                  <a:cubicBezTo>
                    <a:pt x="7693" y="9741"/>
                    <a:pt x="7931" y="9574"/>
                    <a:pt x="8002" y="9336"/>
                  </a:cubicBezTo>
                  <a:lnTo>
                    <a:pt x="8240" y="9336"/>
                  </a:lnTo>
                  <a:cubicBezTo>
                    <a:pt x="8526" y="9336"/>
                    <a:pt x="8764" y="9074"/>
                    <a:pt x="8764" y="8788"/>
                  </a:cubicBezTo>
                  <a:lnTo>
                    <a:pt x="8764" y="8288"/>
                  </a:lnTo>
                  <a:cubicBezTo>
                    <a:pt x="9431" y="8050"/>
                    <a:pt x="10003" y="7741"/>
                    <a:pt x="10384" y="7383"/>
                  </a:cubicBezTo>
                  <a:cubicBezTo>
                    <a:pt x="10812" y="7002"/>
                    <a:pt x="11050" y="6526"/>
                    <a:pt x="11050" y="6050"/>
                  </a:cubicBezTo>
                  <a:lnTo>
                    <a:pt x="11050" y="4049"/>
                  </a:lnTo>
                  <a:cubicBezTo>
                    <a:pt x="11074" y="2835"/>
                    <a:pt x="9526" y="1787"/>
                    <a:pt x="7216" y="1406"/>
                  </a:cubicBezTo>
                  <a:cubicBezTo>
                    <a:pt x="7145" y="1192"/>
                    <a:pt x="6931" y="1049"/>
                    <a:pt x="6716" y="1025"/>
                  </a:cubicBezTo>
                  <a:lnTo>
                    <a:pt x="6716" y="572"/>
                  </a:lnTo>
                  <a:cubicBezTo>
                    <a:pt x="6716" y="263"/>
                    <a:pt x="6478" y="1"/>
                    <a:pt x="614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69"/>
          <p:cNvGrpSpPr/>
          <p:nvPr/>
        </p:nvGrpSpPr>
        <p:grpSpPr>
          <a:xfrm>
            <a:off x="3380775" y="3987378"/>
            <a:ext cx="371552" cy="362480"/>
            <a:chOff x="763460" y="1597476"/>
            <a:chExt cx="371552" cy="362480"/>
          </a:xfrm>
        </p:grpSpPr>
        <p:sp>
          <p:nvSpPr>
            <p:cNvPr id="7191" name="Google Shape;7191;p69"/>
            <p:cNvSpPr/>
            <p:nvPr/>
          </p:nvSpPr>
          <p:spPr>
            <a:xfrm>
              <a:off x="772193" y="1782654"/>
              <a:ext cx="230245" cy="170960"/>
            </a:xfrm>
            <a:custGeom>
              <a:avLst/>
              <a:gdLst/>
              <a:ahLst/>
              <a:cxnLst/>
              <a:rect l="l" t="t" r="r" b="b"/>
              <a:pathLst>
                <a:path w="6907" h="5122" extrusionOk="0">
                  <a:moveTo>
                    <a:pt x="6549" y="3764"/>
                  </a:moveTo>
                  <a:cubicBezTo>
                    <a:pt x="6906" y="3311"/>
                    <a:pt x="5740" y="2192"/>
                    <a:pt x="6787" y="2073"/>
                  </a:cubicBezTo>
                  <a:cubicBezTo>
                    <a:pt x="3191" y="1"/>
                    <a:pt x="5740" y="1"/>
                    <a:pt x="0" y="1049"/>
                  </a:cubicBezTo>
                  <a:lnTo>
                    <a:pt x="0" y="5121"/>
                  </a:lnTo>
                  <a:lnTo>
                    <a:pt x="2001" y="5121"/>
                  </a:lnTo>
                  <a:cubicBezTo>
                    <a:pt x="2286" y="5097"/>
                    <a:pt x="5454" y="5121"/>
                    <a:pt x="6549" y="376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934135" y="1852614"/>
              <a:ext cx="195310" cy="102569"/>
            </a:xfrm>
            <a:custGeom>
              <a:avLst/>
              <a:gdLst/>
              <a:ahLst/>
              <a:cxnLst/>
              <a:rect l="l" t="t" r="r" b="b"/>
              <a:pathLst>
                <a:path w="5859" h="3073" extrusionOk="0">
                  <a:moveTo>
                    <a:pt x="2453" y="1"/>
                  </a:moveTo>
                  <a:cubicBezTo>
                    <a:pt x="1906" y="1"/>
                    <a:pt x="1787" y="715"/>
                    <a:pt x="2215" y="1096"/>
                  </a:cubicBezTo>
                  <a:cubicBezTo>
                    <a:pt x="2977" y="1787"/>
                    <a:pt x="2906" y="3073"/>
                    <a:pt x="0" y="3073"/>
                  </a:cubicBezTo>
                  <a:lnTo>
                    <a:pt x="5859" y="3073"/>
                  </a:lnTo>
                  <a:lnTo>
                    <a:pt x="5859"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808695" y="1845471"/>
              <a:ext cx="238212" cy="108143"/>
            </a:xfrm>
            <a:custGeom>
              <a:avLst/>
              <a:gdLst/>
              <a:ahLst/>
              <a:cxnLst/>
              <a:rect l="l" t="t" r="r" b="b"/>
              <a:pathLst>
                <a:path w="7146" h="3240" extrusionOk="0">
                  <a:moveTo>
                    <a:pt x="4168" y="3239"/>
                  </a:moveTo>
                  <a:cubicBezTo>
                    <a:pt x="7097" y="3239"/>
                    <a:pt x="7145" y="1977"/>
                    <a:pt x="6407" y="1286"/>
                  </a:cubicBezTo>
                  <a:cubicBezTo>
                    <a:pt x="5954" y="905"/>
                    <a:pt x="6073" y="191"/>
                    <a:pt x="6645" y="191"/>
                  </a:cubicBezTo>
                  <a:lnTo>
                    <a:pt x="6145" y="0"/>
                  </a:lnTo>
                  <a:lnTo>
                    <a:pt x="5669" y="191"/>
                  </a:lnTo>
                  <a:cubicBezTo>
                    <a:pt x="4621" y="310"/>
                    <a:pt x="5121" y="1429"/>
                    <a:pt x="4764" y="1882"/>
                  </a:cubicBezTo>
                  <a:cubicBezTo>
                    <a:pt x="3668" y="3239"/>
                    <a:pt x="310" y="3215"/>
                    <a:pt x="1" y="323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922234" y="1851812"/>
              <a:ext cx="124673" cy="101801"/>
            </a:xfrm>
            <a:custGeom>
              <a:avLst/>
              <a:gdLst/>
              <a:ahLst/>
              <a:cxnLst/>
              <a:rect l="l" t="t" r="r" b="b"/>
              <a:pathLst>
                <a:path w="3740" h="3050" extrusionOk="0">
                  <a:moveTo>
                    <a:pt x="762" y="3049"/>
                  </a:moveTo>
                  <a:cubicBezTo>
                    <a:pt x="3691" y="3049"/>
                    <a:pt x="3739" y="1787"/>
                    <a:pt x="3001" y="1096"/>
                  </a:cubicBezTo>
                  <a:cubicBezTo>
                    <a:pt x="2548" y="715"/>
                    <a:pt x="2667" y="1"/>
                    <a:pt x="3239" y="1"/>
                  </a:cubicBezTo>
                  <a:lnTo>
                    <a:pt x="2882" y="1"/>
                  </a:lnTo>
                  <a:cubicBezTo>
                    <a:pt x="2310" y="1"/>
                    <a:pt x="2072" y="834"/>
                    <a:pt x="2501" y="1239"/>
                  </a:cubicBezTo>
                  <a:cubicBezTo>
                    <a:pt x="3239" y="1930"/>
                    <a:pt x="2739" y="2739"/>
                    <a:pt x="0" y="304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792828" y="1833555"/>
              <a:ext cx="50036" cy="75533"/>
            </a:xfrm>
            <a:custGeom>
              <a:avLst/>
              <a:gdLst/>
              <a:ahLst/>
              <a:cxnLst/>
              <a:rect l="l" t="t" r="r" b="b"/>
              <a:pathLst>
                <a:path w="1501" h="2263" extrusionOk="0">
                  <a:moveTo>
                    <a:pt x="1501" y="1810"/>
                  </a:moveTo>
                  <a:cubicBezTo>
                    <a:pt x="1501" y="1619"/>
                    <a:pt x="1501" y="0"/>
                    <a:pt x="739" y="0"/>
                  </a:cubicBezTo>
                  <a:cubicBezTo>
                    <a:pt x="143" y="0"/>
                    <a:pt x="0" y="1429"/>
                    <a:pt x="0" y="1810"/>
                  </a:cubicBezTo>
                  <a:cubicBezTo>
                    <a:pt x="0" y="2048"/>
                    <a:pt x="215" y="2262"/>
                    <a:pt x="453" y="2262"/>
                  </a:cubicBezTo>
                  <a:lnTo>
                    <a:pt x="739" y="2262"/>
                  </a:lnTo>
                  <a:lnTo>
                    <a:pt x="1048" y="2262"/>
                  </a:lnTo>
                  <a:cubicBezTo>
                    <a:pt x="1286" y="2262"/>
                    <a:pt x="1501" y="2048"/>
                    <a:pt x="1501" y="181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1063541" y="1634825"/>
              <a:ext cx="34168" cy="34212"/>
            </a:xfrm>
            <a:custGeom>
              <a:avLst/>
              <a:gdLst/>
              <a:ahLst/>
              <a:cxnLst/>
              <a:rect l="l" t="t" r="r" b="b"/>
              <a:pathLst>
                <a:path w="1025" h="1025" extrusionOk="0">
                  <a:moveTo>
                    <a:pt x="1024" y="501"/>
                  </a:moveTo>
                  <a:cubicBezTo>
                    <a:pt x="1024" y="239"/>
                    <a:pt x="786" y="0"/>
                    <a:pt x="524" y="0"/>
                  </a:cubicBezTo>
                  <a:cubicBezTo>
                    <a:pt x="238" y="0"/>
                    <a:pt x="0" y="239"/>
                    <a:pt x="0" y="501"/>
                  </a:cubicBezTo>
                  <a:cubicBezTo>
                    <a:pt x="0" y="786"/>
                    <a:pt x="238" y="1024"/>
                    <a:pt x="524" y="1024"/>
                  </a:cubicBezTo>
                  <a:cubicBezTo>
                    <a:pt x="810" y="1024"/>
                    <a:pt x="1024" y="810"/>
                    <a:pt x="1024" y="50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807895" y="1833555"/>
              <a:ext cx="34968" cy="75533"/>
            </a:xfrm>
            <a:custGeom>
              <a:avLst/>
              <a:gdLst/>
              <a:ahLst/>
              <a:cxnLst/>
              <a:rect l="l" t="t" r="r" b="b"/>
              <a:pathLst>
                <a:path w="1049" h="2263" extrusionOk="0">
                  <a:moveTo>
                    <a:pt x="1049" y="1810"/>
                  </a:moveTo>
                  <a:cubicBezTo>
                    <a:pt x="1049" y="1619"/>
                    <a:pt x="1049" y="0"/>
                    <a:pt x="287" y="0"/>
                  </a:cubicBezTo>
                  <a:cubicBezTo>
                    <a:pt x="215" y="0"/>
                    <a:pt x="96" y="71"/>
                    <a:pt x="25" y="119"/>
                  </a:cubicBezTo>
                  <a:cubicBezTo>
                    <a:pt x="453" y="500"/>
                    <a:pt x="453" y="1643"/>
                    <a:pt x="453" y="1810"/>
                  </a:cubicBezTo>
                  <a:cubicBezTo>
                    <a:pt x="453" y="1977"/>
                    <a:pt x="382" y="2096"/>
                    <a:pt x="287" y="2143"/>
                  </a:cubicBezTo>
                  <a:cubicBezTo>
                    <a:pt x="215" y="2215"/>
                    <a:pt x="120" y="2262"/>
                    <a:pt x="1" y="2262"/>
                  </a:cubicBezTo>
                  <a:lnTo>
                    <a:pt x="287" y="2262"/>
                  </a:lnTo>
                  <a:lnTo>
                    <a:pt x="596" y="2262"/>
                  </a:lnTo>
                  <a:cubicBezTo>
                    <a:pt x="834" y="2262"/>
                    <a:pt x="1049" y="2048"/>
                    <a:pt x="1049" y="181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772193" y="1670606"/>
              <a:ext cx="185776" cy="147862"/>
            </a:xfrm>
            <a:custGeom>
              <a:avLst/>
              <a:gdLst/>
              <a:ahLst/>
              <a:cxnLst/>
              <a:rect l="l" t="t" r="r" b="b"/>
              <a:pathLst>
                <a:path w="5573" h="4430" extrusionOk="0">
                  <a:moveTo>
                    <a:pt x="4787" y="4263"/>
                  </a:moveTo>
                  <a:lnTo>
                    <a:pt x="5573" y="2120"/>
                  </a:lnTo>
                  <a:lnTo>
                    <a:pt x="3930" y="143"/>
                  </a:lnTo>
                  <a:cubicBezTo>
                    <a:pt x="3811" y="0"/>
                    <a:pt x="3692" y="0"/>
                    <a:pt x="3549" y="143"/>
                  </a:cubicBezTo>
                  <a:lnTo>
                    <a:pt x="1548" y="2572"/>
                  </a:lnTo>
                  <a:lnTo>
                    <a:pt x="0" y="4430"/>
                  </a:lnTo>
                  <a:lnTo>
                    <a:pt x="2953" y="443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872998" y="1670606"/>
              <a:ext cx="84971" cy="131174"/>
            </a:xfrm>
            <a:custGeom>
              <a:avLst/>
              <a:gdLst/>
              <a:ahLst/>
              <a:cxnLst/>
              <a:rect l="l" t="t" r="r" b="b"/>
              <a:pathLst>
                <a:path w="2549" h="3930" extrusionOk="0">
                  <a:moveTo>
                    <a:pt x="2549" y="2120"/>
                  </a:moveTo>
                  <a:lnTo>
                    <a:pt x="906" y="143"/>
                  </a:lnTo>
                  <a:cubicBezTo>
                    <a:pt x="787" y="0"/>
                    <a:pt x="668" y="0"/>
                    <a:pt x="525" y="143"/>
                  </a:cubicBezTo>
                  <a:lnTo>
                    <a:pt x="1" y="738"/>
                  </a:lnTo>
                  <a:cubicBezTo>
                    <a:pt x="429" y="1143"/>
                    <a:pt x="929" y="2334"/>
                    <a:pt x="668" y="3429"/>
                  </a:cubicBezTo>
                  <a:cubicBezTo>
                    <a:pt x="882" y="3477"/>
                    <a:pt x="1025" y="3691"/>
                    <a:pt x="1120" y="3929"/>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867465" y="1785057"/>
              <a:ext cx="49236" cy="75533"/>
            </a:xfrm>
            <a:custGeom>
              <a:avLst/>
              <a:gdLst/>
              <a:ahLst/>
              <a:cxnLst/>
              <a:rect l="l" t="t" r="r" b="b"/>
              <a:pathLst>
                <a:path w="1477" h="2263" extrusionOk="0">
                  <a:moveTo>
                    <a:pt x="1477" y="1810"/>
                  </a:moveTo>
                  <a:cubicBezTo>
                    <a:pt x="1477" y="1691"/>
                    <a:pt x="1477" y="1001"/>
                    <a:pt x="1310" y="524"/>
                  </a:cubicBezTo>
                  <a:cubicBezTo>
                    <a:pt x="1191" y="239"/>
                    <a:pt x="1048" y="0"/>
                    <a:pt x="738" y="0"/>
                  </a:cubicBezTo>
                  <a:cubicBezTo>
                    <a:pt x="381" y="0"/>
                    <a:pt x="214" y="500"/>
                    <a:pt x="95" y="1001"/>
                  </a:cubicBezTo>
                  <a:cubicBezTo>
                    <a:pt x="24" y="1334"/>
                    <a:pt x="0" y="1667"/>
                    <a:pt x="0" y="1810"/>
                  </a:cubicBezTo>
                  <a:cubicBezTo>
                    <a:pt x="0" y="2048"/>
                    <a:pt x="214" y="2263"/>
                    <a:pt x="452" y="2263"/>
                  </a:cubicBezTo>
                  <a:lnTo>
                    <a:pt x="738" y="2263"/>
                  </a:lnTo>
                  <a:lnTo>
                    <a:pt x="1048" y="2263"/>
                  </a:lnTo>
                  <a:cubicBezTo>
                    <a:pt x="1215" y="2263"/>
                    <a:pt x="1357" y="2167"/>
                    <a:pt x="1429" y="2025"/>
                  </a:cubicBezTo>
                  <a:cubicBezTo>
                    <a:pt x="1453" y="1929"/>
                    <a:pt x="1477" y="1882"/>
                    <a:pt x="1477" y="181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880932" y="1785859"/>
              <a:ext cx="35768" cy="76334"/>
            </a:xfrm>
            <a:custGeom>
              <a:avLst/>
              <a:gdLst/>
              <a:ahLst/>
              <a:cxnLst/>
              <a:rect l="l" t="t" r="r" b="b"/>
              <a:pathLst>
                <a:path w="1073" h="2287" extrusionOk="0">
                  <a:moveTo>
                    <a:pt x="1073" y="1786"/>
                  </a:moveTo>
                  <a:cubicBezTo>
                    <a:pt x="1073" y="1667"/>
                    <a:pt x="1073" y="977"/>
                    <a:pt x="906" y="500"/>
                  </a:cubicBezTo>
                  <a:cubicBezTo>
                    <a:pt x="811" y="238"/>
                    <a:pt x="668" y="72"/>
                    <a:pt x="453" y="0"/>
                  </a:cubicBezTo>
                  <a:lnTo>
                    <a:pt x="334" y="0"/>
                  </a:lnTo>
                  <a:cubicBezTo>
                    <a:pt x="215" y="0"/>
                    <a:pt x="120" y="72"/>
                    <a:pt x="72" y="119"/>
                  </a:cubicBezTo>
                  <a:cubicBezTo>
                    <a:pt x="191" y="215"/>
                    <a:pt x="239" y="357"/>
                    <a:pt x="310" y="548"/>
                  </a:cubicBezTo>
                  <a:cubicBezTo>
                    <a:pt x="477" y="1024"/>
                    <a:pt x="477" y="1691"/>
                    <a:pt x="477" y="1810"/>
                  </a:cubicBezTo>
                  <a:cubicBezTo>
                    <a:pt x="477" y="1882"/>
                    <a:pt x="477" y="1977"/>
                    <a:pt x="430" y="2024"/>
                  </a:cubicBezTo>
                  <a:cubicBezTo>
                    <a:pt x="406" y="2096"/>
                    <a:pt x="358" y="2120"/>
                    <a:pt x="310" y="2167"/>
                  </a:cubicBezTo>
                  <a:cubicBezTo>
                    <a:pt x="215" y="2239"/>
                    <a:pt x="120" y="2286"/>
                    <a:pt x="1" y="2286"/>
                  </a:cubicBezTo>
                  <a:lnTo>
                    <a:pt x="310" y="2286"/>
                  </a:lnTo>
                  <a:lnTo>
                    <a:pt x="596" y="2286"/>
                  </a:lnTo>
                  <a:cubicBezTo>
                    <a:pt x="787" y="2286"/>
                    <a:pt x="930" y="2215"/>
                    <a:pt x="977" y="2048"/>
                  </a:cubicBezTo>
                  <a:cubicBezTo>
                    <a:pt x="1049" y="1905"/>
                    <a:pt x="1073" y="1858"/>
                    <a:pt x="1073" y="178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911100" y="1688864"/>
              <a:ext cx="218344" cy="163783"/>
            </a:xfrm>
            <a:custGeom>
              <a:avLst/>
              <a:gdLst/>
              <a:ahLst/>
              <a:cxnLst/>
              <a:rect l="l" t="t" r="r" b="b"/>
              <a:pathLst>
                <a:path w="6550" h="4907" extrusionOk="0">
                  <a:moveTo>
                    <a:pt x="6550" y="4907"/>
                  </a:moveTo>
                  <a:lnTo>
                    <a:pt x="2882" y="168"/>
                  </a:lnTo>
                  <a:cubicBezTo>
                    <a:pt x="2763" y="1"/>
                    <a:pt x="2620" y="1"/>
                    <a:pt x="2501" y="168"/>
                  </a:cubicBezTo>
                  <a:lnTo>
                    <a:pt x="1406" y="1596"/>
                  </a:lnTo>
                  <a:lnTo>
                    <a:pt x="1" y="3406"/>
                  </a:lnTo>
                  <a:cubicBezTo>
                    <a:pt x="168" y="3883"/>
                    <a:pt x="168" y="4573"/>
                    <a:pt x="168" y="4692"/>
                  </a:cubicBezTo>
                  <a:cubicBezTo>
                    <a:pt x="168" y="4764"/>
                    <a:pt x="168" y="4835"/>
                    <a:pt x="144" y="4907"/>
                  </a:cubicBezTo>
                  <a:lnTo>
                    <a:pt x="2644" y="4907"/>
                  </a:lnTo>
                  <a:lnTo>
                    <a:pt x="2716" y="4907"/>
                  </a:lnTo>
                  <a:lnTo>
                    <a:pt x="3597" y="4907"/>
                  </a:lnTo>
                  <a:lnTo>
                    <a:pt x="4645" y="4907"/>
                  </a:lnTo>
                  <a:cubicBezTo>
                    <a:pt x="4764" y="4597"/>
                    <a:pt x="4907" y="4335"/>
                    <a:pt x="5169" y="4335"/>
                  </a:cubicBezTo>
                  <a:cubicBezTo>
                    <a:pt x="5478" y="4335"/>
                    <a:pt x="5621" y="4573"/>
                    <a:pt x="5740" y="490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966670" y="1688864"/>
              <a:ext cx="162775" cy="163783"/>
            </a:xfrm>
            <a:custGeom>
              <a:avLst/>
              <a:gdLst/>
              <a:ahLst/>
              <a:cxnLst/>
              <a:rect l="l" t="t" r="r" b="b"/>
              <a:pathLst>
                <a:path w="4883" h="4907" extrusionOk="0">
                  <a:moveTo>
                    <a:pt x="4883" y="4907"/>
                  </a:moveTo>
                  <a:lnTo>
                    <a:pt x="1215" y="168"/>
                  </a:lnTo>
                  <a:cubicBezTo>
                    <a:pt x="1096" y="1"/>
                    <a:pt x="953" y="1"/>
                    <a:pt x="834" y="168"/>
                  </a:cubicBezTo>
                  <a:lnTo>
                    <a:pt x="1" y="1263"/>
                  </a:lnTo>
                  <a:cubicBezTo>
                    <a:pt x="1120" y="2382"/>
                    <a:pt x="1644" y="3454"/>
                    <a:pt x="453" y="4907"/>
                  </a:cubicBezTo>
                  <a:lnTo>
                    <a:pt x="953" y="4907"/>
                  </a:lnTo>
                  <a:lnTo>
                    <a:pt x="1001" y="4907"/>
                  </a:lnTo>
                  <a:lnTo>
                    <a:pt x="1906" y="4907"/>
                  </a:lnTo>
                  <a:lnTo>
                    <a:pt x="2954" y="4907"/>
                  </a:lnTo>
                  <a:cubicBezTo>
                    <a:pt x="3073" y="4597"/>
                    <a:pt x="3216" y="4335"/>
                    <a:pt x="3478" y="4335"/>
                  </a:cubicBezTo>
                  <a:cubicBezTo>
                    <a:pt x="3787" y="4335"/>
                    <a:pt x="3930" y="4573"/>
                    <a:pt x="4049" y="4907"/>
                  </a:cubicBezTo>
                  <a:lnTo>
                    <a:pt x="4883" y="490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1046074" y="1851812"/>
              <a:ext cx="83371" cy="101801"/>
            </a:xfrm>
            <a:custGeom>
              <a:avLst/>
              <a:gdLst/>
              <a:ahLst/>
              <a:cxnLst/>
              <a:rect l="l" t="t" r="r" b="b"/>
              <a:pathLst>
                <a:path w="2501" h="3050" extrusionOk="0">
                  <a:moveTo>
                    <a:pt x="1667" y="25"/>
                  </a:moveTo>
                  <a:cubicBezTo>
                    <a:pt x="1834" y="501"/>
                    <a:pt x="1834" y="1144"/>
                    <a:pt x="1834" y="1311"/>
                  </a:cubicBezTo>
                  <a:cubicBezTo>
                    <a:pt x="1834" y="1144"/>
                    <a:pt x="1834" y="501"/>
                    <a:pt x="1667" y="25"/>
                  </a:cubicBezTo>
                  <a:close/>
                  <a:moveTo>
                    <a:pt x="2501" y="3049"/>
                  </a:moveTo>
                  <a:lnTo>
                    <a:pt x="2501" y="1"/>
                  </a:lnTo>
                  <a:lnTo>
                    <a:pt x="1667" y="1"/>
                  </a:lnTo>
                  <a:cubicBezTo>
                    <a:pt x="1834" y="477"/>
                    <a:pt x="1834" y="1120"/>
                    <a:pt x="1834" y="1239"/>
                  </a:cubicBezTo>
                  <a:cubicBezTo>
                    <a:pt x="1834" y="1287"/>
                    <a:pt x="1834" y="1382"/>
                    <a:pt x="1810" y="1453"/>
                  </a:cubicBezTo>
                  <a:cubicBezTo>
                    <a:pt x="1763" y="1596"/>
                    <a:pt x="1572" y="1692"/>
                    <a:pt x="1429" y="1692"/>
                  </a:cubicBezTo>
                  <a:lnTo>
                    <a:pt x="1120" y="1692"/>
                  </a:lnTo>
                  <a:lnTo>
                    <a:pt x="834" y="1692"/>
                  </a:lnTo>
                  <a:cubicBezTo>
                    <a:pt x="834" y="1692"/>
                    <a:pt x="762" y="2096"/>
                    <a:pt x="596" y="2430"/>
                  </a:cubicBezTo>
                  <a:cubicBezTo>
                    <a:pt x="381" y="2787"/>
                    <a:pt x="0" y="3025"/>
                    <a:pt x="0" y="304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1057974" y="1832754"/>
              <a:ext cx="49236" cy="76334"/>
            </a:xfrm>
            <a:custGeom>
              <a:avLst/>
              <a:gdLst/>
              <a:ahLst/>
              <a:cxnLst/>
              <a:rect l="l" t="t" r="r" b="b"/>
              <a:pathLst>
                <a:path w="1477" h="2287" extrusionOk="0">
                  <a:moveTo>
                    <a:pt x="1477" y="1834"/>
                  </a:moveTo>
                  <a:cubicBezTo>
                    <a:pt x="1477" y="1715"/>
                    <a:pt x="1477" y="1072"/>
                    <a:pt x="1310" y="572"/>
                  </a:cubicBezTo>
                  <a:cubicBezTo>
                    <a:pt x="1191" y="262"/>
                    <a:pt x="1048" y="0"/>
                    <a:pt x="739" y="0"/>
                  </a:cubicBezTo>
                  <a:cubicBezTo>
                    <a:pt x="501" y="0"/>
                    <a:pt x="310" y="238"/>
                    <a:pt x="215" y="572"/>
                  </a:cubicBezTo>
                  <a:cubicBezTo>
                    <a:pt x="48" y="1000"/>
                    <a:pt x="0" y="1596"/>
                    <a:pt x="0" y="1834"/>
                  </a:cubicBezTo>
                  <a:cubicBezTo>
                    <a:pt x="0" y="2072"/>
                    <a:pt x="215" y="2286"/>
                    <a:pt x="453" y="2286"/>
                  </a:cubicBezTo>
                  <a:lnTo>
                    <a:pt x="739" y="2286"/>
                  </a:lnTo>
                  <a:lnTo>
                    <a:pt x="1048" y="2286"/>
                  </a:lnTo>
                  <a:cubicBezTo>
                    <a:pt x="1286" y="2286"/>
                    <a:pt x="1477" y="2072"/>
                    <a:pt x="1477" y="1834"/>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1071475" y="1834323"/>
              <a:ext cx="35735" cy="77135"/>
            </a:xfrm>
            <a:custGeom>
              <a:avLst/>
              <a:gdLst/>
              <a:ahLst/>
              <a:cxnLst/>
              <a:rect l="l" t="t" r="r" b="b"/>
              <a:pathLst>
                <a:path w="1072" h="2311" extrusionOk="0">
                  <a:moveTo>
                    <a:pt x="1072" y="1787"/>
                  </a:moveTo>
                  <a:cubicBezTo>
                    <a:pt x="1072" y="1668"/>
                    <a:pt x="1072" y="1001"/>
                    <a:pt x="905" y="525"/>
                  </a:cubicBezTo>
                  <a:cubicBezTo>
                    <a:pt x="810" y="239"/>
                    <a:pt x="667" y="72"/>
                    <a:pt x="453" y="1"/>
                  </a:cubicBezTo>
                  <a:lnTo>
                    <a:pt x="334" y="1"/>
                  </a:lnTo>
                  <a:cubicBezTo>
                    <a:pt x="215" y="1"/>
                    <a:pt x="119" y="72"/>
                    <a:pt x="72" y="120"/>
                  </a:cubicBezTo>
                  <a:cubicBezTo>
                    <a:pt x="191" y="215"/>
                    <a:pt x="238" y="358"/>
                    <a:pt x="310" y="549"/>
                  </a:cubicBezTo>
                  <a:cubicBezTo>
                    <a:pt x="477" y="1025"/>
                    <a:pt x="477" y="1716"/>
                    <a:pt x="477" y="1835"/>
                  </a:cubicBezTo>
                  <a:cubicBezTo>
                    <a:pt x="477" y="1882"/>
                    <a:pt x="477" y="1977"/>
                    <a:pt x="429" y="2025"/>
                  </a:cubicBezTo>
                  <a:cubicBezTo>
                    <a:pt x="381" y="2097"/>
                    <a:pt x="358" y="2120"/>
                    <a:pt x="310" y="2192"/>
                  </a:cubicBezTo>
                  <a:cubicBezTo>
                    <a:pt x="215" y="2239"/>
                    <a:pt x="119" y="2311"/>
                    <a:pt x="0" y="2311"/>
                  </a:cubicBezTo>
                  <a:lnTo>
                    <a:pt x="310" y="2311"/>
                  </a:lnTo>
                  <a:lnTo>
                    <a:pt x="596" y="2311"/>
                  </a:lnTo>
                  <a:cubicBezTo>
                    <a:pt x="786" y="2311"/>
                    <a:pt x="929" y="2216"/>
                    <a:pt x="977" y="2073"/>
                  </a:cubicBezTo>
                  <a:cubicBezTo>
                    <a:pt x="1048" y="1954"/>
                    <a:pt x="1072" y="1858"/>
                    <a:pt x="1072" y="178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1073042" y="1634825"/>
              <a:ext cx="24668" cy="34212"/>
            </a:xfrm>
            <a:custGeom>
              <a:avLst/>
              <a:gdLst/>
              <a:ahLst/>
              <a:cxnLst/>
              <a:rect l="l" t="t" r="r" b="b"/>
              <a:pathLst>
                <a:path w="740" h="1025" extrusionOk="0">
                  <a:moveTo>
                    <a:pt x="739" y="501"/>
                  </a:moveTo>
                  <a:cubicBezTo>
                    <a:pt x="739" y="239"/>
                    <a:pt x="501" y="0"/>
                    <a:pt x="239" y="0"/>
                  </a:cubicBezTo>
                  <a:cubicBezTo>
                    <a:pt x="168" y="0"/>
                    <a:pt x="72" y="24"/>
                    <a:pt x="25" y="24"/>
                  </a:cubicBezTo>
                  <a:cubicBezTo>
                    <a:pt x="168" y="120"/>
                    <a:pt x="287" y="262"/>
                    <a:pt x="287" y="477"/>
                  </a:cubicBezTo>
                  <a:cubicBezTo>
                    <a:pt x="287" y="691"/>
                    <a:pt x="168" y="858"/>
                    <a:pt x="1" y="953"/>
                  </a:cubicBezTo>
                  <a:cubicBezTo>
                    <a:pt x="49" y="977"/>
                    <a:pt x="144" y="1024"/>
                    <a:pt x="239" y="1024"/>
                  </a:cubicBezTo>
                  <a:cubicBezTo>
                    <a:pt x="525" y="1024"/>
                    <a:pt x="739" y="810"/>
                    <a:pt x="739" y="50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861098" y="1891565"/>
              <a:ext cx="15101" cy="10380"/>
            </a:xfrm>
            <a:custGeom>
              <a:avLst/>
              <a:gdLst/>
              <a:ahLst/>
              <a:cxnLst/>
              <a:rect l="l" t="t" r="r" b="b"/>
              <a:pathLst>
                <a:path w="453" h="311" extrusionOk="0">
                  <a:moveTo>
                    <a:pt x="191" y="1"/>
                  </a:moveTo>
                  <a:cubicBezTo>
                    <a:pt x="96" y="1"/>
                    <a:pt x="48" y="48"/>
                    <a:pt x="1" y="143"/>
                  </a:cubicBezTo>
                  <a:cubicBezTo>
                    <a:pt x="1" y="239"/>
                    <a:pt x="72" y="310"/>
                    <a:pt x="167" y="310"/>
                  </a:cubicBezTo>
                  <a:lnTo>
                    <a:pt x="239" y="310"/>
                  </a:lnTo>
                  <a:cubicBezTo>
                    <a:pt x="334" y="310"/>
                    <a:pt x="405" y="262"/>
                    <a:pt x="429" y="167"/>
                  </a:cubicBezTo>
                  <a:cubicBezTo>
                    <a:pt x="453" y="72"/>
                    <a:pt x="358" y="1"/>
                    <a:pt x="28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930968" y="1874075"/>
              <a:ext cx="15101" cy="11148"/>
            </a:xfrm>
            <a:custGeom>
              <a:avLst/>
              <a:gdLst/>
              <a:ahLst/>
              <a:cxnLst/>
              <a:rect l="l" t="t" r="r" b="b"/>
              <a:pathLst>
                <a:path w="453" h="334" extrusionOk="0">
                  <a:moveTo>
                    <a:pt x="167" y="1"/>
                  </a:moveTo>
                  <a:cubicBezTo>
                    <a:pt x="95" y="1"/>
                    <a:pt x="24" y="72"/>
                    <a:pt x="0" y="167"/>
                  </a:cubicBezTo>
                  <a:cubicBezTo>
                    <a:pt x="0" y="239"/>
                    <a:pt x="48" y="334"/>
                    <a:pt x="143" y="334"/>
                  </a:cubicBezTo>
                  <a:lnTo>
                    <a:pt x="238" y="334"/>
                  </a:lnTo>
                  <a:cubicBezTo>
                    <a:pt x="334" y="334"/>
                    <a:pt x="381" y="286"/>
                    <a:pt x="405" y="191"/>
                  </a:cubicBezTo>
                  <a:cubicBezTo>
                    <a:pt x="453" y="96"/>
                    <a:pt x="357" y="1"/>
                    <a:pt x="2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900800" y="1903481"/>
              <a:ext cx="15101" cy="10380"/>
            </a:xfrm>
            <a:custGeom>
              <a:avLst/>
              <a:gdLst/>
              <a:ahLst/>
              <a:cxnLst/>
              <a:rect l="l" t="t" r="r" b="b"/>
              <a:pathLst>
                <a:path w="453" h="311" extrusionOk="0">
                  <a:moveTo>
                    <a:pt x="191" y="1"/>
                  </a:moveTo>
                  <a:cubicBezTo>
                    <a:pt x="95" y="1"/>
                    <a:pt x="48" y="48"/>
                    <a:pt x="0" y="144"/>
                  </a:cubicBezTo>
                  <a:cubicBezTo>
                    <a:pt x="0" y="239"/>
                    <a:pt x="72" y="310"/>
                    <a:pt x="167" y="310"/>
                  </a:cubicBezTo>
                  <a:lnTo>
                    <a:pt x="238" y="310"/>
                  </a:lnTo>
                  <a:cubicBezTo>
                    <a:pt x="334" y="310"/>
                    <a:pt x="405" y="263"/>
                    <a:pt x="429" y="167"/>
                  </a:cubicBezTo>
                  <a:cubicBezTo>
                    <a:pt x="453" y="72"/>
                    <a:pt x="357" y="1"/>
                    <a:pt x="28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1073842" y="1684892"/>
              <a:ext cx="11167" cy="23898"/>
            </a:xfrm>
            <a:custGeom>
              <a:avLst/>
              <a:gdLst/>
              <a:ahLst/>
              <a:cxnLst/>
              <a:rect l="l" t="t" r="r" b="b"/>
              <a:pathLst>
                <a:path w="335" h="716" extrusionOk="0">
                  <a:moveTo>
                    <a:pt x="167" y="1"/>
                  </a:moveTo>
                  <a:cubicBezTo>
                    <a:pt x="96" y="1"/>
                    <a:pt x="1" y="48"/>
                    <a:pt x="1" y="167"/>
                  </a:cubicBezTo>
                  <a:lnTo>
                    <a:pt x="1" y="525"/>
                  </a:lnTo>
                  <a:cubicBezTo>
                    <a:pt x="1" y="620"/>
                    <a:pt x="48" y="668"/>
                    <a:pt x="144" y="715"/>
                  </a:cubicBezTo>
                  <a:cubicBezTo>
                    <a:pt x="239" y="715"/>
                    <a:pt x="334" y="644"/>
                    <a:pt x="334" y="548"/>
                  </a:cubicBezTo>
                  <a:lnTo>
                    <a:pt x="334" y="167"/>
                  </a:lnTo>
                  <a:cubicBezTo>
                    <a:pt x="334" y="72"/>
                    <a:pt x="263" y="25"/>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1023839" y="1647542"/>
              <a:ext cx="23835" cy="11148"/>
            </a:xfrm>
            <a:custGeom>
              <a:avLst/>
              <a:gdLst/>
              <a:ahLst/>
              <a:cxnLst/>
              <a:rect l="l" t="t" r="r" b="b"/>
              <a:pathLst>
                <a:path w="715" h="334" extrusionOk="0">
                  <a:moveTo>
                    <a:pt x="215" y="0"/>
                  </a:moveTo>
                  <a:cubicBezTo>
                    <a:pt x="120" y="0"/>
                    <a:pt x="72" y="72"/>
                    <a:pt x="48" y="167"/>
                  </a:cubicBezTo>
                  <a:cubicBezTo>
                    <a:pt x="0" y="239"/>
                    <a:pt x="96" y="334"/>
                    <a:pt x="191" y="334"/>
                  </a:cubicBezTo>
                  <a:lnTo>
                    <a:pt x="548" y="334"/>
                  </a:lnTo>
                  <a:cubicBezTo>
                    <a:pt x="643" y="334"/>
                    <a:pt x="691" y="286"/>
                    <a:pt x="715" y="191"/>
                  </a:cubicBezTo>
                  <a:cubicBezTo>
                    <a:pt x="715" y="96"/>
                    <a:pt x="667" y="0"/>
                    <a:pt x="57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1099243" y="1674177"/>
              <a:ext cx="21468" cy="20294"/>
            </a:xfrm>
            <a:custGeom>
              <a:avLst/>
              <a:gdLst/>
              <a:ahLst/>
              <a:cxnLst/>
              <a:rect l="l" t="t" r="r" b="b"/>
              <a:pathLst>
                <a:path w="644" h="608" extrusionOk="0">
                  <a:moveTo>
                    <a:pt x="200" y="0"/>
                  </a:moveTo>
                  <a:cubicBezTo>
                    <a:pt x="162" y="0"/>
                    <a:pt x="120" y="12"/>
                    <a:pt x="72" y="36"/>
                  </a:cubicBezTo>
                  <a:cubicBezTo>
                    <a:pt x="1" y="107"/>
                    <a:pt x="1" y="227"/>
                    <a:pt x="72" y="274"/>
                  </a:cubicBezTo>
                  <a:lnTo>
                    <a:pt x="334" y="560"/>
                  </a:lnTo>
                  <a:cubicBezTo>
                    <a:pt x="358" y="584"/>
                    <a:pt x="406" y="608"/>
                    <a:pt x="453" y="608"/>
                  </a:cubicBezTo>
                  <a:cubicBezTo>
                    <a:pt x="477" y="608"/>
                    <a:pt x="549" y="584"/>
                    <a:pt x="572" y="560"/>
                  </a:cubicBezTo>
                  <a:cubicBezTo>
                    <a:pt x="644" y="488"/>
                    <a:pt x="644" y="369"/>
                    <a:pt x="572" y="322"/>
                  </a:cubicBezTo>
                  <a:lnTo>
                    <a:pt x="310" y="36"/>
                  </a:lnTo>
                  <a:cubicBezTo>
                    <a:pt x="275" y="12"/>
                    <a:pt x="239" y="0"/>
                    <a:pt x="20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1038907" y="1612362"/>
              <a:ext cx="20701" cy="20894"/>
            </a:xfrm>
            <a:custGeom>
              <a:avLst/>
              <a:gdLst/>
              <a:ahLst/>
              <a:cxnLst/>
              <a:rect l="l" t="t" r="r" b="b"/>
              <a:pathLst>
                <a:path w="621" h="626" extrusionOk="0">
                  <a:moveTo>
                    <a:pt x="183" y="1"/>
                  </a:moveTo>
                  <a:cubicBezTo>
                    <a:pt x="138" y="1"/>
                    <a:pt x="96" y="19"/>
                    <a:pt x="72" y="54"/>
                  </a:cubicBezTo>
                  <a:cubicBezTo>
                    <a:pt x="1" y="102"/>
                    <a:pt x="1" y="221"/>
                    <a:pt x="72" y="292"/>
                  </a:cubicBezTo>
                  <a:lnTo>
                    <a:pt x="334" y="554"/>
                  </a:lnTo>
                  <a:cubicBezTo>
                    <a:pt x="358" y="578"/>
                    <a:pt x="382" y="626"/>
                    <a:pt x="453" y="626"/>
                  </a:cubicBezTo>
                  <a:cubicBezTo>
                    <a:pt x="477" y="626"/>
                    <a:pt x="549" y="578"/>
                    <a:pt x="572" y="554"/>
                  </a:cubicBezTo>
                  <a:cubicBezTo>
                    <a:pt x="620" y="507"/>
                    <a:pt x="620" y="388"/>
                    <a:pt x="572" y="316"/>
                  </a:cubicBezTo>
                  <a:lnTo>
                    <a:pt x="311" y="54"/>
                  </a:lnTo>
                  <a:cubicBezTo>
                    <a:pt x="275" y="19"/>
                    <a:pt x="227" y="1"/>
                    <a:pt x="18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1038907" y="1674177"/>
              <a:ext cx="20701" cy="20294"/>
            </a:xfrm>
            <a:custGeom>
              <a:avLst/>
              <a:gdLst/>
              <a:ahLst/>
              <a:cxnLst/>
              <a:rect l="l" t="t" r="r" b="b"/>
              <a:pathLst>
                <a:path w="621" h="608" extrusionOk="0">
                  <a:moveTo>
                    <a:pt x="436" y="0"/>
                  </a:moveTo>
                  <a:cubicBezTo>
                    <a:pt x="394" y="0"/>
                    <a:pt x="358" y="12"/>
                    <a:pt x="334" y="36"/>
                  </a:cubicBezTo>
                  <a:lnTo>
                    <a:pt x="72" y="322"/>
                  </a:lnTo>
                  <a:cubicBezTo>
                    <a:pt x="1" y="369"/>
                    <a:pt x="1" y="488"/>
                    <a:pt x="72" y="560"/>
                  </a:cubicBezTo>
                  <a:cubicBezTo>
                    <a:pt x="96" y="584"/>
                    <a:pt x="120" y="608"/>
                    <a:pt x="191" y="608"/>
                  </a:cubicBezTo>
                  <a:cubicBezTo>
                    <a:pt x="215" y="608"/>
                    <a:pt x="263" y="584"/>
                    <a:pt x="311" y="560"/>
                  </a:cubicBezTo>
                  <a:lnTo>
                    <a:pt x="572" y="274"/>
                  </a:lnTo>
                  <a:cubicBezTo>
                    <a:pt x="620" y="227"/>
                    <a:pt x="620" y="107"/>
                    <a:pt x="572" y="36"/>
                  </a:cubicBezTo>
                  <a:cubicBezTo>
                    <a:pt x="525" y="12"/>
                    <a:pt x="477" y="0"/>
                    <a:pt x="43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1073842" y="1597476"/>
              <a:ext cx="11167" cy="22330"/>
            </a:xfrm>
            <a:custGeom>
              <a:avLst/>
              <a:gdLst/>
              <a:ahLst/>
              <a:cxnLst/>
              <a:rect l="l" t="t" r="r" b="b"/>
              <a:pathLst>
                <a:path w="335" h="669" extrusionOk="0">
                  <a:moveTo>
                    <a:pt x="167" y="0"/>
                  </a:moveTo>
                  <a:cubicBezTo>
                    <a:pt x="96" y="0"/>
                    <a:pt x="1" y="48"/>
                    <a:pt x="1" y="143"/>
                  </a:cubicBezTo>
                  <a:lnTo>
                    <a:pt x="1" y="500"/>
                  </a:lnTo>
                  <a:cubicBezTo>
                    <a:pt x="1" y="583"/>
                    <a:pt x="73" y="648"/>
                    <a:pt x="138" y="648"/>
                  </a:cubicBezTo>
                  <a:cubicBezTo>
                    <a:pt x="148" y="648"/>
                    <a:pt x="158" y="646"/>
                    <a:pt x="167" y="643"/>
                  </a:cubicBezTo>
                  <a:cubicBezTo>
                    <a:pt x="191" y="661"/>
                    <a:pt x="213" y="668"/>
                    <a:pt x="232" y="668"/>
                  </a:cubicBezTo>
                  <a:cubicBezTo>
                    <a:pt x="293" y="668"/>
                    <a:pt x="334" y="596"/>
                    <a:pt x="334" y="524"/>
                  </a:cubicBezTo>
                  <a:lnTo>
                    <a:pt x="334" y="167"/>
                  </a:lnTo>
                  <a:cubicBezTo>
                    <a:pt x="334" y="72"/>
                    <a:pt x="263" y="24"/>
                    <a:pt x="1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1110377" y="1647542"/>
              <a:ext cx="24635" cy="11148"/>
            </a:xfrm>
            <a:custGeom>
              <a:avLst/>
              <a:gdLst/>
              <a:ahLst/>
              <a:cxnLst/>
              <a:rect l="l" t="t" r="r" b="b"/>
              <a:pathLst>
                <a:path w="739" h="334" extrusionOk="0">
                  <a:moveTo>
                    <a:pt x="191" y="0"/>
                  </a:moveTo>
                  <a:cubicBezTo>
                    <a:pt x="96" y="0"/>
                    <a:pt x="0" y="96"/>
                    <a:pt x="24" y="191"/>
                  </a:cubicBezTo>
                  <a:cubicBezTo>
                    <a:pt x="24" y="286"/>
                    <a:pt x="119" y="334"/>
                    <a:pt x="215" y="334"/>
                  </a:cubicBezTo>
                  <a:lnTo>
                    <a:pt x="572" y="334"/>
                  </a:lnTo>
                  <a:cubicBezTo>
                    <a:pt x="667" y="334"/>
                    <a:pt x="715" y="286"/>
                    <a:pt x="738" y="191"/>
                  </a:cubicBezTo>
                  <a:cubicBezTo>
                    <a:pt x="738" y="96"/>
                    <a:pt x="691" y="0"/>
                    <a:pt x="59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1099243" y="1611561"/>
              <a:ext cx="21468" cy="20127"/>
            </a:xfrm>
            <a:custGeom>
              <a:avLst/>
              <a:gdLst/>
              <a:ahLst/>
              <a:cxnLst/>
              <a:rect l="l" t="t" r="r" b="b"/>
              <a:pathLst>
                <a:path w="644" h="603" extrusionOk="0">
                  <a:moveTo>
                    <a:pt x="462" y="1"/>
                  </a:moveTo>
                  <a:cubicBezTo>
                    <a:pt x="418" y="1"/>
                    <a:pt x="370" y="19"/>
                    <a:pt x="334" y="54"/>
                  </a:cubicBezTo>
                  <a:lnTo>
                    <a:pt x="72" y="316"/>
                  </a:lnTo>
                  <a:cubicBezTo>
                    <a:pt x="1" y="364"/>
                    <a:pt x="1" y="483"/>
                    <a:pt x="72" y="555"/>
                  </a:cubicBezTo>
                  <a:cubicBezTo>
                    <a:pt x="120" y="602"/>
                    <a:pt x="168" y="602"/>
                    <a:pt x="191" y="602"/>
                  </a:cubicBezTo>
                  <a:cubicBezTo>
                    <a:pt x="215" y="602"/>
                    <a:pt x="287" y="578"/>
                    <a:pt x="310" y="555"/>
                  </a:cubicBezTo>
                  <a:lnTo>
                    <a:pt x="572" y="293"/>
                  </a:lnTo>
                  <a:cubicBezTo>
                    <a:pt x="644" y="221"/>
                    <a:pt x="644" y="102"/>
                    <a:pt x="572" y="54"/>
                  </a:cubicBezTo>
                  <a:cubicBezTo>
                    <a:pt x="549" y="19"/>
                    <a:pt x="507" y="1"/>
                    <a:pt x="4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788061" y="1828782"/>
              <a:ext cx="60370" cy="104939"/>
            </a:xfrm>
            <a:custGeom>
              <a:avLst/>
              <a:gdLst/>
              <a:ahLst/>
              <a:cxnLst/>
              <a:rect l="l" t="t" r="r" b="b"/>
              <a:pathLst>
                <a:path w="1811" h="3144" extrusionOk="0">
                  <a:moveTo>
                    <a:pt x="882" y="286"/>
                  </a:moveTo>
                  <a:cubicBezTo>
                    <a:pt x="1096" y="286"/>
                    <a:pt x="1239" y="500"/>
                    <a:pt x="1358" y="953"/>
                  </a:cubicBezTo>
                  <a:cubicBezTo>
                    <a:pt x="1453" y="1334"/>
                    <a:pt x="1453" y="1762"/>
                    <a:pt x="1453" y="1929"/>
                  </a:cubicBezTo>
                  <a:lnTo>
                    <a:pt x="1453" y="1953"/>
                  </a:lnTo>
                  <a:cubicBezTo>
                    <a:pt x="1477" y="2048"/>
                    <a:pt x="1453" y="2120"/>
                    <a:pt x="1406" y="2167"/>
                  </a:cubicBezTo>
                  <a:cubicBezTo>
                    <a:pt x="1334" y="2215"/>
                    <a:pt x="1263" y="2263"/>
                    <a:pt x="1191" y="2263"/>
                  </a:cubicBezTo>
                  <a:lnTo>
                    <a:pt x="1048" y="2263"/>
                  </a:lnTo>
                  <a:lnTo>
                    <a:pt x="1048" y="2001"/>
                  </a:lnTo>
                  <a:cubicBezTo>
                    <a:pt x="1048" y="1905"/>
                    <a:pt x="977" y="1834"/>
                    <a:pt x="882" y="1810"/>
                  </a:cubicBezTo>
                  <a:cubicBezTo>
                    <a:pt x="810" y="1810"/>
                    <a:pt x="715" y="1882"/>
                    <a:pt x="715" y="1953"/>
                  </a:cubicBezTo>
                  <a:lnTo>
                    <a:pt x="715" y="2239"/>
                  </a:lnTo>
                  <a:lnTo>
                    <a:pt x="596" y="2239"/>
                  </a:lnTo>
                  <a:cubicBezTo>
                    <a:pt x="453" y="2239"/>
                    <a:pt x="310" y="2120"/>
                    <a:pt x="310" y="1953"/>
                  </a:cubicBezTo>
                  <a:cubicBezTo>
                    <a:pt x="310" y="1358"/>
                    <a:pt x="524" y="286"/>
                    <a:pt x="882" y="286"/>
                  </a:cubicBezTo>
                  <a:close/>
                  <a:moveTo>
                    <a:pt x="882" y="0"/>
                  </a:moveTo>
                  <a:cubicBezTo>
                    <a:pt x="572" y="0"/>
                    <a:pt x="286" y="286"/>
                    <a:pt x="143" y="881"/>
                  </a:cubicBezTo>
                  <a:cubicBezTo>
                    <a:pt x="24" y="1310"/>
                    <a:pt x="1" y="1786"/>
                    <a:pt x="1" y="2001"/>
                  </a:cubicBezTo>
                  <a:cubicBezTo>
                    <a:pt x="1" y="2310"/>
                    <a:pt x="263" y="2596"/>
                    <a:pt x="596" y="2596"/>
                  </a:cubicBezTo>
                  <a:lnTo>
                    <a:pt x="715" y="2596"/>
                  </a:lnTo>
                  <a:lnTo>
                    <a:pt x="715" y="2977"/>
                  </a:lnTo>
                  <a:cubicBezTo>
                    <a:pt x="715" y="3072"/>
                    <a:pt x="763" y="3120"/>
                    <a:pt x="858" y="3144"/>
                  </a:cubicBezTo>
                  <a:cubicBezTo>
                    <a:pt x="953" y="3144"/>
                    <a:pt x="1048" y="3096"/>
                    <a:pt x="1048" y="3001"/>
                  </a:cubicBezTo>
                  <a:lnTo>
                    <a:pt x="1048" y="2620"/>
                  </a:lnTo>
                  <a:lnTo>
                    <a:pt x="1191" y="2620"/>
                  </a:lnTo>
                  <a:cubicBezTo>
                    <a:pt x="1334" y="2620"/>
                    <a:pt x="1525" y="2548"/>
                    <a:pt x="1644" y="2429"/>
                  </a:cubicBezTo>
                  <a:cubicBezTo>
                    <a:pt x="1763" y="2310"/>
                    <a:pt x="1810" y="2167"/>
                    <a:pt x="1810" y="2024"/>
                  </a:cubicBezTo>
                  <a:lnTo>
                    <a:pt x="1810" y="2001"/>
                  </a:lnTo>
                  <a:cubicBezTo>
                    <a:pt x="1763" y="334"/>
                    <a:pt x="1287" y="0"/>
                    <a:pt x="88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763460" y="1666634"/>
              <a:ext cx="370752" cy="293321"/>
            </a:xfrm>
            <a:custGeom>
              <a:avLst/>
              <a:gdLst/>
              <a:ahLst/>
              <a:cxnLst/>
              <a:rect l="l" t="t" r="r" b="b"/>
              <a:pathLst>
                <a:path w="11122" h="8788" extrusionOk="0">
                  <a:moveTo>
                    <a:pt x="3858" y="3691"/>
                  </a:moveTo>
                  <a:cubicBezTo>
                    <a:pt x="4215" y="3691"/>
                    <a:pt x="4430" y="4287"/>
                    <a:pt x="4430" y="5334"/>
                  </a:cubicBezTo>
                  <a:lnTo>
                    <a:pt x="4430" y="5358"/>
                  </a:lnTo>
                  <a:cubicBezTo>
                    <a:pt x="4430" y="5430"/>
                    <a:pt x="4406" y="5501"/>
                    <a:pt x="4335" y="5549"/>
                  </a:cubicBezTo>
                  <a:cubicBezTo>
                    <a:pt x="4287" y="5596"/>
                    <a:pt x="4215" y="5620"/>
                    <a:pt x="4120" y="5620"/>
                  </a:cubicBezTo>
                  <a:lnTo>
                    <a:pt x="3977" y="5620"/>
                  </a:lnTo>
                  <a:lnTo>
                    <a:pt x="3977" y="5358"/>
                  </a:lnTo>
                  <a:cubicBezTo>
                    <a:pt x="3977" y="5263"/>
                    <a:pt x="3930" y="5215"/>
                    <a:pt x="3834" y="5192"/>
                  </a:cubicBezTo>
                  <a:cubicBezTo>
                    <a:pt x="3739" y="5192"/>
                    <a:pt x="3644" y="5239"/>
                    <a:pt x="3644" y="5334"/>
                  </a:cubicBezTo>
                  <a:lnTo>
                    <a:pt x="3644" y="5596"/>
                  </a:lnTo>
                  <a:lnTo>
                    <a:pt x="3525" y="5596"/>
                  </a:lnTo>
                  <a:cubicBezTo>
                    <a:pt x="3382" y="5596"/>
                    <a:pt x="3263" y="5477"/>
                    <a:pt x="3263" y="5334"/>
                  </a:cubicBezTo>
                  <a:cubicBezTo>
                    <a:pt x="3263" y="4763"/>
                    <a:pt x="3501" y="3691"/>
                    <a:pt x="3858" y="3691"/>
                  </a:cubicBezTo>
                  <a:close/>
                  <a:moveTo>
                    <a:pt x="9574" y="5192"/>
                  </a:moveTo>
                  <a:cubicBezTo>
                    <a:pt x="9931" y="5192"/>
                    <a:pt x="10145" y="5787"/>
                    <a:pt x="10145" y="6811"/>
                  </a:cubicBezTo>
                  <a:lnTo>
                    <a:pt x="10145" y="6859"/>
                  </a:lnTo>
                  <a:cubicBezTo>
                    <a:pt x="10145" y="6906"/>
                    <a:pt x="10121" y="7001"/>
                    <a:pt x="10050" y="7025"/>
                  </a:cubicBezTo>
                  <a:cubicBezTo>
                    <a:pt x="10002" y="7073"/>
                    <a:pt x="9931" y="7121"/>
                    <a:pt x="9836" y="7121"/>
                  </a:cubicBezTo>
                  <a:lnTo>
                    <a:pt x="9693" y="7121"/>
                  </a:lnTo>
                  <a:lnTo>
                    <a:pt x="9693" y="6859"/>
                  </a:lnTo>
                  <a:cubicBezTo>
                    <a:pt x="9693" y="6763"/>
                    <a:pt x="9645" y="6692"/>
                    <a:pt x="9550" y="6668"/>
                  </a:cubicBezTo>
                  <a:cubicBezTo>
                    <a:pt x="9455" y="6668"/>
                    <a:pt x="9359" y="6740"/>
                    <a:pt x="9359" y="6811"/>
                  </a:cubicBezTo>
                  <a:lnTo>
                    <a:pt x="9359" y="7097"/>
                  </a:lnTo>
                  <a:lnTo>
                    <a:pt x="9240" y="7097"/>
                  </a:lnTo>
                  <a:cubicBezTo>
                    <a:pt x="9097" y="7097"/>
                    <a:pt x="8978" y="6978"/>
                    <a:pt x="8978" y="6811"/>
                  </a:cubicBezTo>
                  <a:cubicBezTo>
                    <a:pt x="8978" y="6263"/>
                    <a:pt x="9217" y="5192"/>
                    <a:pt x="9574" y="5192"/>
                  </a:cubicBezTo>
                  <a:close/>
                  <a:moveTo>
                    <a:pt x="7430" y="5692"/>
                  </a:moveTo>
                  <a:cubicBezTo>
                    <a:pt x="7430" y="5715"/>
                    <a:pt x="7407" y="5739"/>
                    <a:pt x="7407" y="5787"/>
                  </a:cubicBezTo>
                  <a:cubicBezTo>
                    <a:pt x="7288" y="6097"/>
                    <a:pt x="7407" y="6501"/>
                    <a:pt x="7669" y="6763"/>
                  </a:cubicBezTo>
                  <a:cubicBezTo>
                    <a:pt x="7907" y="6978"/>
                    <a:pt x="8121" y="7335"/>
                    <a:pt x="7978" y="7644"/>
                  </a:cubicBezTo>
                  <a:cubicBezTo>
                    <a:pt x="7883" y="7883"/>
                    <a:pt x="7454" y="8454"/>
                    <a:pt x="5549" y="8454"/>
                  </a:cubicBezTo>
                  <a:lnTo>
                    <a:pt x="4168" y="8454"/>
                  </a:lnTo>
                  <a:cubicBezTo>
                    <a:pt x="5001" y="8240"/>
                    <a:pt x="5835" y="7930"/>
                    <a:pt x="6311" y="7335"/>
                  </a:cubicBezTo>
                  <a:cubicBezTo>
                    <a:pt x="6454" y="7121"/>
                    <a:pt x="6478" y="6859"/>
                    <a:pt x="6478" y="6573"/>
                  </a:cubicBezTo>
                  <a:cubicBezTo>
                    <a:pt x="6502" y="6073"/>
                    <a:pt x="6573" y="5739"/>
                    <a:pt x="7073" y="5692"/>
                  </a:cubicBezTo>
                  <a:close/>
                  <a:moveTo>
                    <a:pt x="8812" y="5692"/>
                  </a:moveTo>
                  <a:cubicBezTo>
                    <a:pt x="8693" y="6097"/>
                    <a:pt x="8645" y="6573"/>
                    <a:pt x="8645" y="6787"/>
                  </a:cubicBezTo>
                  <a:cubicBezTo>
                    <a:pt x="8645" y="7121"/>
                    <a:pt x="8931" y="7382"/>
                    <a:pt x="9240" y="7382"/>
                  </a:cubicBezTo>
                  <a:lnTo>
                    <a:pt x="9359" y="7382"/>
                  </a:lnTo>
                  <a:lnTo>
                    <a:pt x="9359" y="7764"/>
                  </a:lnTo>
                  <a:cubicBezTo>
                    <a:pt x="9359" y="7859"/>
                    <a:pt x="9431" y="7930"/>
                    <a:pt x="9526" y="7954"/>
                  </a:cubicBezTo>
                  <a:cubicBezTo>
                    <a:pt x="9598" y="7954"/>
                    <a:pt x="9693" y="7883"/>
                    <a:pt x="9693" y="7811"/>
                  </a:cubicBezTo>
                  <a:lnTo>
                    <a:pt x="9693" y="7406"/>
                  </a:lnTo>
                  <a:lnTo>
                    <a:pt x="9836" y="7406"/>
                  </a:lnTo>
                  <a:cubicBezTo>
                    <a:pt x="10026" y="7406"/>
                    <a:pt x="10169" y="7359"/>
                    <a:pt x="10288" y="7240"/>
                  </a:cubicBezTo>
                  <a:cubicBezTo>
                    <a:pt x="10407" y="7121"/>
                    <a:pt x="10479" y="6978"/>
                    <a:pt x="10479" y="6811"/>
                  </a:cubicBezTo>
                  <a:lnTo>
                    <a:pt x="10479" y="6787"/>
                  </a:lnTo>
                  <a:cubicBezTo>
                    <a:pt x="10479" y="6335"/>
                    <a:pt x="10407" y="5977"/>
                    <a:pt x="10336" y="5715"/>
                  </a:cubicBezTo>
                  <a:lnTo>
                    <a:pt x="10788" y="5715"/>
                  </a:lnTo>
                  <a:lnTo>
                    <a:pt x="10788" y="8454"/>
                  </a:lnTo>
                  <a:lnTo>
                    <a:pt x="7526" y="8454"/>
                  </a:lnTo>
                  <a:cubicBezTo>
                    <a:pt x="7883" y="8287"/>
                    <a:pt x="8145" y="8073"/>
                    <a:pt x="8240" y="7764"/>
                  </a:cubicBezTo>
                  <a:cubicBezTo>
                    <a:pt x="8383" y="7359"/>
                    <a:pt x="8240" y="6882"/>
                    <a:pt x="7859" y="6525"/>
                  </a:cubicBezTo>
                  <a:cubicBezTo>
                    <a:pt x="7645" y="6311"/>
                    <a:pt x="7621" y="6073"/>
                    <a:pt x="7669" y="5906"/>
                  </a:cubicBezTo>
                  <a:cubicBezTo>
                    <a:pt x="7692" y="5811"/>
                    <a:pt x="7788" y="5692"/>
                    <a:pt x="8002" y="5692"/>
                  </a:cubicBezTo>
                  <a:close/>
                  <a:moveTo>
                    <a:pt x="3001" y="4715"/>
                  </a:moveTo>
                  <a:cubicBezTo>
                    <a:pt x="2977" y="4977"/>
                    <a:pt x="2930" y="5215"/>
                    <a:pt x="2930" y="5358"/>
                  </a:cubicBezTo>
                  <a:cubicBezTo>
                    <a:pt x="2930" y="5692"/>
                    <a:pt x="3215" y="5954"/>
                    <a:pt x="3525" y="5954"/>
                  </a:cubicBezTo>
                  <a:lnTo>
                    <a:pt x="3692" y="5954"/>
                  </a:lnTo>
                  <a:lnTo>
                    <a:pt x="3692" y="6335"/>
                  </a:lnTo>
                  <a:cubicBezTo>
                    <a:pt x="3692" y="6430"/>
                    <a:pt x="3739" y="6525"/>
                    <a:pt x="3834" y="6525"/>
                  </a:cubicBezTo>
                  <a:cubicBezTo>
                    <a:pt x="3930" y="6525"/>
                    <a:pt x="4001" y="6454"/>
                    <a:pt x="4001" y="6382"/>
                  </a:cubicBezTo>
                  <a:lnTo>
                    <a:pt x="4001" y="5977"/>
                  </a:lnTo>
                  <a:lnTo>
                    <a:pt x="4168" y="5977"/>
                  </a:lnTo>
                  <a:cubicBezTo>
                    <a:pt x="4311" y="5977"/>
                    <a:pt x="4477" y="5930"/>
                    <a:pt x="4597" y="5811"/>
                  </a:cubicBezTo>
                  <a:lnTo>
                    <a:pt x="4668" y="5739"/>
                  </a:lnTo>
                  <a:lnTo>
                    <a:pt x="6383" y="5739"/>
                  </a:lnTo>
                  <a:cubicBezTo>
                    <a:pt x="6216" y="5977"/>
                    <a:pt x="6168" y="6335"/>
                    <a:pt x="6144" y="6620"/>
                  </a:cubicBezTo>
                  <a:cubicBezTo>
                    <a:pt x="6121" y="6859"/>
                    <a:pt x="6121" y="7049"/>
                    <a:pt x="6025" y="7168"/>
                  </a:cubicBezTo>
                  <a:cubicBezTo>
                    <a:pt x="5120" y="8311"/>
                    <a:pt x="2525" y="8430"/>
                    <a:pt x="1644" y="8478"/>
                  </a:cubicBezTo>
                  <a:cubicBezTo>
                    <a:pt x="1501" y="8454"/>
                    <a:pt x="1429" y="8454"/>
                    <a:pt x="1358" y="8454"/>
                  </a:cubicBezTo>
                  <a:lnTo>
                    <a:pt x="405" y="8454"/>
                  </a:lnTo>
                  <a:lnTo>
                    <a:pt x="405" y="4715"/>
                  </a:lnTo>
                  <a:close/>
                  <a:moveTo>
                    <a:pt x="3930" y="0"/>
                  </a:moveTo>
                  <a:cubicBezTo>
                    <a:pt x="3811" y="0"/>
                    <a:pt x="3715" y="71"/>
                    <a:pt x="3596" y="191"/>
                  </a:cubicBezTo>
                  <a:lnTo>
                    <a:pt x="24" y="4477"/>
                  </a:lnTo>
                  <a:cubicBezTo>
                    <a:pt x="0" y="4501"/>
                    <a:pt x="0" y="4525"/>
                    <a:pt x="0" y="4549"/>
                  </a:cubicBezTo>
                  <a:lnTo>
                    <a:pt x="0" y="8645"/>
                  </a:lnTo>
                  <a:cubicBezTo>
                    <a:pt x="0" y="8716"/>
                    <a:pt x="48" y="8788"/>
                    <a:pt x="143" y="8788"/>
                  </a:cubicBezTo>
                  <a:lnTo>
                    <a:pt x="10860" y="8788"/>
                  </a:lnTo>
                  <a:cubicBezTo>
                    <a:pt x="10955" y="8788"/>
                    <a:pt x="11003" y="8716"/>
                    <a:pt x="11003" y="8645"/>
                  </a:cubicBezTo>
                  <a:lnTo>
                    <a:pt x="11003" y="5573"/>
                  </a:lnTo>
                  <a:lnTo>
                    <a:pt x="11003" y="5549"/>
                  </a:lnTo>
                  <a:cubicBezTo>
                    <a:pt x="11122" y="5501"/>
                    <a:pt x="11122" y="5477"/>
                    <a:pt x="11098" y="5477"/>
                  </a:cubicBezTo>
                  <a:lnTo>
                    <a:pt x="9621" y="3596"/>
                  </a:lnTo>
                  <a:cubicBezTo>
                    <a:pt x="9588" y="3562"/>
                    <a:pt x="9542" y="3529"/>
                    <a:pt x="9493" y="3529"/>
                  </a:cubicBezTo>
                  <a:cubicBezTo>
                    <a:pt x="9473" y="3529"/>
                    <a:pt x="9452" y="3534"/>
                    <a:pt x="9431" y="3548"/>
                  </a:cubicBezTo>
                  <a:cubicBezTo>
                    <a:pt x="9336" y="3596"/>
                    <a:pt x="9312" y="3715"/>
                    <a:pt x="9359" y="3787"/>
                  </a:cubicBezTo>
                  <a:lnTo>
                    <a:pt x="10622" y="5382"/>
                  </a:lnTo>
                  <a:lnTo>
                    <a:pt x="10217" y="5382"/>
                  </a:lnTo>
                  <a:cubicBezTo>
                    <a:pt x="10050" y="4953"/>
                    <a:pt x="9788" y="4834"/>
                    <a:pt x="9550" y="4834"/>
                  </a:cubicBezTo>
                  <a:cubicBezTo>
                    <a:pt x="9264" y="4834"/>
                    <a:pt x="9074" y="5001"/>
                    <a:pt x="8907" y="5382"/>
                  </a:cubicBezTo>
                  <a:lnTo>
                    <a:pt x="4716" y="5382"/>
                  </a:lnTo>
                  <a:lnTo>
                    <a:pt x="4716" y="5358"/>
                  </a:lnTo>
                  <a:lnTo>
                    <a:pt x="4716" y="5334"/>
                  </a:lnTo>
                  <a:cubicBezTo>
                    <a:pt x="4716" y="4787"/>
                    <a:pt x="4668" y="4382"/>
                    <a:pt x="4573" y="4120"/>
                  </a:cubicBezTo>
                  <a:lnTo>
                    <a:pt x="7002" y="953"/>
                  </a:lnTo>
                  <a:cubicBezTo>
                    <a:pt x="7049" y="905"/>
                    <a:pt x="7073" y="905"/>
                    <a:pt x="7073" y="905"/>
                  </a:cubicBezTo>
                  <a:cubicBezTo>
                    <a:pt x="7073" y="905"/>
                    <a:pt x="7097" y="905"/>
                    <a:pt x="7145" y="953"/>
                  </a:cubicBezTo>
                  <a:lnTo>
                    <a:pt x="8883" y="3215"/>
                  </a:lnTo>
                  <a:cubicBezTo>
                    <a:pt x="8925" y="3256"/>
                    <a:pt x="8974" y="3282"/>
                    <a:pt x="9022" y="3282"/>
                  </a:cubicBezTo>
                  <a:cubicBezTo>
                    <a:pt x="9057" y="3282"/>
                    <a:pt x="9091" y="3269"/>
                    <a:pt x="9121" y="3239"/>
                  </a:cubicBezTo>
                  <a:cubicBezTo>
                    <a:pt x="9193" y="3191"/>
                    <a:pt x="9217" y="3096"/>
                    <a:pt x="9145" y="3001"/>
                  </a:cubicBezTo>
                  <a:lnTo>
                    <a:pt x="7407" y="738"/>
                  </a:lnTo>
                  <a:cubicBezTo>
                    <a:pt x="7311" y="619"/>
                    <a:pt x="7192" y="572"/>
                    <a:pt x="7073" y="572"/>
                  </a:cubicBezTo>
                  <a:cubicBezTo>
                    <a:pt x="6954" y="572"/>
                    <a:pt x="6835" y="619"/>
                    <a:pt x="6740" y="738"/>
                  </a:cubicBezTo>
                  <a:lnTo>
                    <a:pt x="5763" y="2000"/>
                  </a:lnTo>
                  <a:lnTo>
                    <a:pt x="5144" y="1262"/>
                  </a:lnTo>
                  <a:cubicBezTo>
                    <a:pt x="5091" y="1209"/>
                    <a:pt x="5050" y="1182"/>
                    <a:pt x="4994" y="1182"/>
                  </a:cubicBezTo>
                  <a:cubicBezTo>
                    <a:pt x="4975" y="1182"/>
                    <a:pt x="4954" y="1185"/>
                    <a:pt x="4930" y="1191"/>
                  </a:cubicBezTo>
                  <a:cubicBezTo>
                    <a:pt x="4835" y="1262"/>
                    <a:pt x="4811" y="1381"/>
                    <a:pt x="4882" y="1429"/>
                  </a:cubicBezTo>
                  <a:lnTo>
                    <a:pt x="5525" y="2239"/>
                  </a:lnTo>
                  <a:lnTo>
                    <a:pt x="4358" y="3763"/>
                  </a:lnTo>
                  <a:cubicBezTo>
                    <a:pt x="4192" y="3453"/>
                    <a:pt x="3977" y="3358"/>
                    <a:pt x="3763" y="3358"/>
                  </a:cubicBezTo>
                  <a:cubicBezTo>
                    <a:pt x="3453" y="3358"/>
                    <a:pt x="3168" y="3667"/>
                    <a:pt x="3025" y="4263"/>
                  </a:cubicBezTo>
                  <a:cubicBezTo>
                    <a:pt x="3025" y="4287"/>
                    <a:pt x="3001" y="4358"/>
                    <a:pt x="3001" y="4382"/>
                  </a:cubicBezTo>
                  <a:lnTo>
                    <a:pt x="524" y="4382"/>
                  </a:lnTo>
                  <a:lnTo>
                    <a:pt x="3858" y="357"/>
                  </a:lnTo>
                  <a:lnTo>
                    <a:pt x="3930" y="310"/>
                  </a:lnTo>
                  <a:cubicBezTo>
                    <a:pt x="3930" y="310"/>
                    <a:pt x="3954" y="310"/>
                    <a:pt x="3977" y="357"/>
                  </a:cubicBezTo>
                  <a:lnTo>
                    <a:pt x="4430" y="905"/>
                  </a:lnTo>
                  <a:cubicBezTo>
                    <a:pt x="4465" y="940"/>
                    <a:pt x="4512" y="962"/>
                    <a:pt x="4573" y="962"/>
                  </a:cubicBezTo>
                  <a:cubicBezTo>
                    <a:pt x="4595" y="962"/>
                    <a:pt x="4619" y="959"/>
                    <a:pt x="4644" y="953"/>
                  </a:cubicBezTo>
                  <a:cubicBezTo>
                    <a:pt x="4716" y="905"/>
                    <a:pt x="4763" y="786"/>
                    <a:pt x="4692" y="714"/>
                  </a:cubicBezTo>
                  <a:lnTo>
                    <a:pt x="4239" y="191"/>
                  </a:lnTo>
                  <a:cubicBezTo>
                    <a:pt x="4168" y="71"/>
                    <a:pt x="4049" y="0"/>
                    <a:pt x="393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964303" y="1790632"/>
              <a:ext cx="15901" cy="11148"/>
            </a:xfrm>
            <a:custGeom>
              <a:avLst/>
              <a:gdLst/>
              <a:ahLst/>
              <a:cxnLst/>
              <a:rect l="l" t="t" r="r" b="b"/>
              <a:pathLst>
                <a:path w="477" h="334" extrusionOk="0">
                  <a:moveTo>
                    <a:pt x="191" y="0"/>
                  </a:moveTo>
                  <a:cubicBezTo>
                    <a:pt x="96" y="0"/>
                    <a:pt x="0" y="95"/>
                    <a:pt x="48" y="191"/>
                  </a:cubicBezTo>
                  <a:cubicBezTo>
                    <a:pt x="48" y="286"/>
                    <a:pt x="119" y="333"/>
                    <a:pt x="215" y="333"/>
                  </a:cubicBezTo>
                  <a:lnTo>
                    <a:pt x="310" y="333"/>
                  </a:lnTo>
                  <a:cubicBezTo>
                    <a:pt x="381" y="333"/>
                    <a:pt x="453" y="286"/>
                    <a:pt x="477" y="191"/>
                  </a:cubicBezTo>
                  <a:cubicBezTo>
                    <a:pt x="477" y="95"/>
                    <a:pt x="429" y="0"/>
                    <a:pt x="33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999238" y="1754851"/>
              <a:ext cx="15901" cy="11148"/>
            </a:xfrm>
            <a:custGeom>
              <a:avLst/>
              <a:gdLst/>
              <a:ahLst/>
              <a:cxnLst/>
              <a:rect l="l" t="t" r="r" b="b"/>
              <a:pathLst>
                <a:path w="477" h="334" extrusionOk="0">
                  <a:moveTo>
                    <a:pt x="191" y="0"/>
                  </a:moveTo>
                  <a:cubicBezTo>
                    <a:pt x="95" y="0"/>
                    <a:pt x="0" y="96"/>
                    <a:pt x="24" y="191"/>
                  </a:cubicBezTo>
                  <a:cubicBezTo>
                    <a:pt x="24" y="286"/>
                    <a:pt x="119" y="334"/>
                    <a:pt x="215" y="334"/>
                  </a:cubicBezTo>
                  <a:lnTo>
                    <a:pt x="286" y="334"/>
                  </a:lnTo>
                  <a:cubicBezTo>
                    <a:pt x="381" y="334"/>
                    <a:pt x="453" y="286"/>
                    <a:pt x="477" y="191"/>
                  </a:cubicBezTo>
                  <a:cubicBezTo>
                    <a:pt x="477" y="96"/>
                    <a:pt x="405" y="0"/>
                    <a:pt x="33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1023039" y="1808088"/>
              <a:ext cx="15901" cy="10380"/>
            </a:xfrm>
            <a:custGeom>
              <a:avLst/>
              <a:gdLst/>
              <a:ahLst/>
              <a:cxnLst/>
              <a:rect l="l" t="t" r="r" b="b"/>
              <a:pathLst>
                <a:path w="477" h="311" extrusionOk="0">
                  <a:moveTo>
                    <a:pt x="191" y="1"/>
                  </a:moveTo>
                  <a:cubicBezTo>
                    <a:pt x="96" y="1"/>
                    <a:pt x="1" y="72"/>
                    <a:pt x="24" y="168"/>
                  </a:cubicBezTo>
                  <a:cubicBezTo>
                    <a:pt x="24" y="263"/>
                    <a:pt x="120" y="311"/>
                    <a:pt x="215" y="311"/>
                  </a:cubicBezTo>
                  <a:lnTo>
                    <a:pt x="310" y="311"/>
                  </a:lnTo>
                  <a:cubicBezTo>
                    <a:pt x="382" y="311"/>
                    <a:pt x="453" y="263"/>
                    <a:pt x="477" y="168"/>
                  </a:cubicBezTo>
                  <a:cubicBezTo>
                    <a:pt x="477" y="72"/>
                    <a:pt x="406" y="1"/>
                    <a:pt x="33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904767" y="1734190"/>
              <a:ext cx="15901" cy="11148"/>
            </a:xfrm>
            <a:custGeom>
              <a:avLst/>
              <a:gdLst/>
              <a:ahLst/>
              <a:cxnLst/>
              <a:rect l="l" t="t" r="r" b="b"/>
              <a:pathLst>
                <a:path w="477" h="334" extrusionOk="0">
                  <a:moveTo>
                    <a:pt x="191" y="0"/>
                  </a:moveTo>
                  <a:cubicBezTo>
                    <a:pt x="96" y="0"/>
                    <a:pt x="0" y="96"/>
                    <a:pt x="48" y="191"/>
                  </a:cubicBezTo>
                  <a:cubicBezTo>
                    <a:pt x="48" y="262"/>
                    <a:pt x="119" y="334"/>
                    <a:pt x="215" y="334"/>
                  </a:cubicBezTo>
                  <a:lnTo>
                    <a:pt x="310" y="334"/>
                  </a:lnTo>
                  <a:cubicBezTo>
                    <a:pt x="381" y="334"/>
                    <a:pt x="453" y="262"/>
                    <a:pt x="477" y="191"/>
                  </a:cubicBezTo>
                  <a:cubicBezTo>
                    <a:pt x="477" y="96"/>
                    <a:pt x="429" y="0"/>
                    <a:pt x="33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854731" y="1754851"/>
              <a:ext cx="15134" cy="11148"/>
            </a:xfrm>
            <a:custGeom>
              <a:avLst/>
              <a:gdLst/>
              <a:ahLst/>
              <a:cxnLst/>
              <a:rect l="l" t="t" r="r" b="b"/>
              <a:pathLst>
                <a:path w="454" h="334" extrusionOk="0">
                  <a:moveTo>
                    <a:pt x="168" y="0"/>
                  </a:moveTo>
                  <a:cubicBezTo>
                    <a:pt x="72" y="0"/>
                    <a:pt x="1" y="96"/>
                    <a:pt x="25" y="191"/>
                  </a:cubicBezTo>
                  <a:cubicBezTo>
                    <a:pt x="25" y="286"/>
                    <a:pt x="120" y="334"/>
                    <a:pt x="192" y="334"/>
                  </a:cubicBezTo>
                  <a:lnTo>
                    <a:pt x="287" y="334"/>
                  </a:lnTo>
                  <a:cubicBezTo>
                    <a:pt x="382" y="334"/>
                    <a:pt x="430" y="286"/>
                    <a:pt x="453" y="191"/>
                  </a:cubicBezTo>
                  <a:cubicBezTo>
                    <a:pt x="453" y="96"/>
                    <a:pt x="406" y="0"/>
                    <a:pt x="31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1058774" y="1630853"/>
              <a:ext cx="43702" cy="43758"/>
            </a:xfrm>
            <a:custGeom>
              <a:avLst/>
              <a:gdLst/>
              <a:ahLst/>
              <a:cxnLst/>
              <a:rect l="l" t="t" r="r" b="b"/>
              <a:pathLst>
                <a:path w="1311" h="1311" extrusionOk="0">
                  <a:moveTo>
                    <a:pt x="667" y="310"/>
                  </a:moveTo>
                  <a:cubicBezTo>
                    <a:pt x="834" y="310"/>
                    <a:pt x="1024" y="453"/>
                    <a:pt x="1024" y="667"/>
                  </a:cubicBezTo>
                  <a:cubicBezTo>
                    <a:pt x="1024" y="858"/>
                    <a:pt x="858" y="1001"/>
                    <a:pt x="667" y="1001"/>
                  </a:cubicBezTo>
                  <a:cubicBezTo>
                    <a:pt x="453" y="1001"/>
                    <a:pt x="310" y="858"/>
                    <a:pt x="310" y="667"/>
                  </a:cubicBezTo>
                  <a:cubicBezTo>
                    <a:pt x="310" y="453"/>
                    <a:pt x="477" y="310"/>
                    <a:pt x="667" y="310"/>
                  </a:cubicBezTo>
                  <a:close/>
                  <a:moveTo>
                    <a:pt x="667" y="0"/>
                  </a:moveTo>
                  <a:cubicBezTo>
                    <a:pt x="310" y="0"/>
                    <a:pt x="0" y="310"/>
                    <a:pt x="0" y="667"/>
                  </a:cubicBezTo>
                  <a:cubicBezTo>
                    <a:pt x="0" y="1024"/>
                    <a:pt x="310" y="1310"/>
                    <a:pt x="667" y="1310"/>
                  </a:cubicBezTo>
                  <a:cubicBezTo>
                    <a:pt x="1024" y="1310"/>
                    <a:pt x="1310" y="1024"/>
                    <a:pt x="1310" y="667"/>
                  </a:cubicBezTo>
                  <a:cubicBezTo>
                    <a:pt x="1310" y="310"/>
                    <a:pt x="1024" y="0"/>
                    <a:pt x="6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9"/>
          <p:cNvGrpSpPr/>
          <p:nvPr/>
        </p:nvGrpSpPr>
        <p:grpSpPr>
          <a:xfrm>
            <a:off x="4045421" y="3984191"/>
            <a:ext cx="362818" cy="368855"/>
            <a:chOff x="4082559" y="4078225"/>
            <a:chExt cx="362818" cy="368855"/>
          </a:xfrm>
        </p:grpSpPr>
        <p:sp>
          <p:nvSpPr>
            <p:cNvPr id="7228" name="Google Shape;7228;p69"/>
            <p:cNvSpPr/>
            <p:nvPr/>
          </p:nvSpPr>
          <p:spPr>
            <a:xfrm>
              <a:off x="4097660" y="4309531"/>
              <a:ext cx="47669" cy="93824"/>
            </a:xfrm>
            <a:custGeom>
              <a:avLst/>
              <a:gdLst/>
              <a:ahLst/>
              <a:cxnLst/>
              <a:rect l="l" t="t" r="r" b="b"/>
              <a:pathLst>
                <a:path w="1430" h="2811" extrusionOk="0">
                  <a:moveTo>
                    <a:pt x="1119" y="2811"/>
                  </a:moveTo>
                  <a:lnTo>
                    <a:pt x="1429" y="1192"/>
                  </a:lnTo>
                  <a:lnTo>
                    <a:pt x="1119" y="1"/>
                  </a:lnTo>
                  <a:lnTo>
                    <a:pt x="0" y="1"/>
                  </a:lnTo>
                  <a:lnTo>
                    <a:pt x="0" y="1644"/>
                  </a:lnTo>
                  <a:cubicBezTo>
                    <a:pt x="0" y="2263"/>
                    <a:pt x="500" y="2763"/>
                    <a:pt x="1119" y="281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4090493" y="4262636"/>
              <a:ext cx="57203" cy="53304"/>
            </a:xfrm>
            <a:custGeom>
              <a:avLst/>
              <a:gdLst/>
              <a:ahLst/>
              <a:cxnLst/>
              <a:rect l="l" t="t" r="r" b="b"/>
              <a:pathLst>
                <a:path w="1716" h="1597" extrusionOk="0">
                  <a:moveTo>
                    <a:pt x="1715" y="1049"/>
                  </a:moveTo>
                  <a:lnTo>
                    <a:pt x="1358" y="1"/>
                  </a:lnTo>
                  <a:lnTo>
                    <a:pt x="763" y="1"/>
                  </a:lnTo>
                  <a:cubicBezTo>
                    <a:pt x="334" y="1"/>
                    <a:pt x="1" y="358"/>
                    <a:pt x="1" y="787"/>
                  </a:cubicBezTo>
                  <a:lnTo>
                    <a:pt x="1" y="1406"/>
                  </a:lnTo>
                  <a:cubicBezTo>
                    <a:pt x="1" y="1501"/>
                    <a:pt x="96" y="1596"/>
                    <a:pt x="168" y="1596"/>
                  </a:cubicBezTo>
                  <a:lnTo>
                    <a:pt x="263" y="1596"/>
                  </a:lnTo>
                  <a:lnTo>
                    <a:pt x="1406" y="159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4134961" y="4220514"/>
              <a:ext cx="258046" cy="220992"/>
            </a:xfrm>
            <a:custGeom>
              <a:avLst/>
              <a:gdLst/>
              <a:ahLst/>
              <a:cxnLst/>
              <a:rect l="l" t="t" r="r" b="b"/>
              <a:pathLst>
                <a:path w="7741" h="6621" extrusionOk="0">
                  <a:moveTo>
                    <a:pt x="7740" y="1"/>
                  </a:moveTo>
                  <a:lnTo>
                    <a:pt x="0" y="1"/>
                  </a:lnTo>
                  <a:lnTo>
                    <a:pt x="0" y="5478"/>
                  </a:lnTo>
                  <a:lnTo>
                    <a:pt x="0" y="6002"/>
                  </a:lnTo>
                  <a:cubicBezTo>
                    <a:pt x="0" y="6359"/>
                    <a:pt x="262" y="6621"/>
                    <a:pt x="620" y="6621"/>
                  </a:cubicBezTo>
                  <a:lnTo>
                    <a:pt x="7121" y="6621"/>
                  </a:lnTo>
                  <a:cubicBezTo>
                    <a:pt x="7478" y="6621"/>
                    <a:pt x="7740" y="6359"/>
                    <a:pt x="7740" y="6002"/>
                  </a:cubicBezTo>
                  <a:lnTo>
                    <a:pt x="7740" y="5478"/>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4385041" y="4309531"/>
              <a:ext cx="46869" cy="93824"/>
            </a:xfrm>
            <a:custGeom>
              <a:avLst/>
              <a:gdLst/>
              <a:ahLst/>
              <a:cxnLst/>
              <a:rect l="l" t="t" r="r" b="b"/>
              <a:pathLst>
                <a:path w="1406" h="2811" extrusionOk="0">
                  <a:moveTo>
                    <a:pt x="1405" y="1644"/>
                  </a:moveTo>
                  <a:lnTo>
                    <a:pt x="1405" y="1"/>
                  </a:lnTo>
                  <a:lnTo>
                    <a:pt x="238" y="1"/>
                  </a:lnTo>
                  <a:lnTo>
                    <a:pt x="0" y="1192"/>
                  </a:lnTo>
                  <a:lnTo>
                    <a:pt x="238" y="2811"/>
                  </a:lnTo>
                  <a:cubicBezTo>
                    <a:pt x="857" y="2811"/>
                    <a:pt x="1405" y="2263"/>
                    <a:pt x="1405" y="164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4381840" y="4263437"/>
              <a:ext cx="58803" cy="53304"/>
            </a:xfrm>
            <a:custGeom>
              <a:avLst/>
              <a:gdLst/>
              <a:ahLst/>
              <a:cxnLst/>
              <a:rect l="l" t="t" r="r" b="b"/>
              <a:pathLst>
                <a:path w="1764" h="1597" extrusionOk="0">
                  <a:moveTo>
                    <a:pt x="1763" y="1406"/>
                  </a:moveTo>
                  <a:lnTo>
                    <a:pt x="1763" y="786"/>
                  </a:lnTo>
                  <a:cubicBezTo>
                    <a:pt x="1763" y="334"/>
                    <a:pt x="1406" y="1"/>
                    <a:pt x="1001" y="1"/>
                  </a:cubicBezTo>
                  <a:lnTo>
                    <a:pt x="358" y="1"/>
                  </a:lnTo>
                  <a:lnTo>
                    <a:pt x="1" y="1048"/>
                  </a:lnTo>
                  <a:lnTo>
                    <a:pt x="358" y="1596"/>
                  </a:lnTo>
                  <a:lnTo>
                    <a:pt x="1525" y="1596"/>
                  </a:lnTo>
                  <a:lnTo>
                    <a:pt x="1620" y="1596"/>
                  </a:lnTo>
                  <a:cubicBezTo>
                    <a:pt x="1668" y="1596"/>
                    <a:pt x="1763" y="1501"/>
                    <a:pt x="1763" y="140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4134961" y="4129093"/>
              <a:ext cx="258046" cy="148697"/>
            </a:xfrm>
            <a:custGeom>
              <a:avLst/>
              <a:gdLst/>
              <a:ahLst/>
              <a:cxnLst/>
              <a:rect l="l" t="t" r="r" b="b"/>
              <a:pathLst>
                <a:path w="7741" h="4455" extrusionOk="0">
                  <a:moveTo>
                    <a:pt x="7145" y="4049"/>
                  </a:moveTo>
                  <a:cubicBezTo>
                    <a:pt x="7526" y="3716"/>
                    <a:pt x="7740" y="3240"/>
                    <a:pt x="7740" y="2740"/>
                  </a:cubicBezTo>
                  <a:lnTo>
                    <a:pt x="7740" y="2144"/>
                  </a:lnTo>
                  <a:lnTo>
                    <a:pt x="7740" y="977"/>
                  </a:lnTo>
                  <a:cubicBezTo>
                    <a:pt x="7740" y="977"/>
                    <a:pt x="5144" y="1"/>
                    <a:pt x="3716" y="1"/>
                  </a:cubicBezTo>
                  <a:cubicBezTo>
                    <a:pt x="2453" y="1"/>
                    <a:pt x="0" y="977"/>
                    <a:pt x="0" y="977"/>
                  </a:cubicBezTo>
                  <a:lnTo>
                    <a:pt x="0" y="2144"/>
                  </a:lnTo>
                  <a:lnTo>
                    <a:pt x="0" y="2740"/>
                  </a:lnTo>
                  <a:cubicBezTo>
                    <a:pt x="0" y="3263"/>
                    <a:pt x="239" y="3740"/>
                    <a:pt x="596" y="4049"/>
                  </a:cubicBezTo>
                  <a:cubicBezTo>
                    <a:pt x="739" y="4192"/>
                    <a:pt x="953" y="4288"/>
                    <a:pt x="1167" y="4359"/>
                  </a:cubicBezTo>
                  <a:cubicBezTo>
                    <a:pt x="1334" y="4430"/>
                    <a:pt x="1548" y="4454"/>
                    <a:pt x="1763" y="4454"/>
                  </a:cubicBezTo>
                  <a:lnTo>
                    <a:pt x="6026" y="4454"/>
                  </a:lnTo>
                  <a:cubicBezTo>
                    <a:pt x="6216" y="4454"/>
                    <a:pt x="6430" y="4430"/>
                    <a:pt x="6621" y="4335"/>
                  </a:cubicBezTo>
                  <a:cubicBezTo>
                    <a:pt x="6788" y="4288"/>
                    <a:pt x="7002" y="4192"/>
                    <a:pt x="7145" y="4049"/>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4134961" y="4220514"/>
              <a:ext cx="258813" cy="220992"/>
            </a:xfrm>
            <a:custGeom>
              <a:avLst/>
              <a:gdLst/>
              <a:ahLst/>
              <a:cxnLst/>
              <a:rect l="l" t="t" r="r" b="b"/>
              <a:pathLst>
                <a:path w="7764" h="6621" extrusionOk="0">
                  <a:moveTo>
                    <a:pt x="6026" y="1715"/>
                  </a:moveTo>
                  <a:lnTo>
                    <a:pt x="1763" y="1715"/>
                  </a:lnTo>
                  <a:cubicBezTo>
                    <a:pt x="1548" y="1715"/>
                    <a:pt x="1334" y="1691"/>
                    <a:pt x="1167" y="1620"/>
                  </a:cubicBezTo>
                  <a:cubicBezTo>
                    <a:pt x="953" y="1572"/>
                    <a:pt x="763" y="1453"/>
                    <a:pt x="596" y="1287"/>
                  </a:cubicBezTo>
                  <a:cubicBezTo>
                    <a:pt x="215" y="977"/>
                    <a:pt x="0" y="501"/>
                    <a:pt x="0" y="1"/>
                  </a:cubicBezTo>
                  <a:lnTo>
                    <a:pt x="0" y="1191"/>
                  </a:lnTo>
                  <a:cubicBezTo>
                    <a:pt x="0" y="2120"/>
                    <a:pt x="786" y="2406"/>
                    <a:pt x="1763" y="2406"/>
                  </a:cubicBezTo>
                  <a:lnTo>
                    <a:pt x="6026" y="2406"/>
                  </a:lnTo>
                  <a:cubicBezTo>
                    <a:pt x="6407" y="2406"/>
                    <a:pt x="6764" y="2382"/>
                    <a:pt x="7050" y="2263"/>
                  </a:cubicBezTo>
                  <a:lnTo>
                    <a:pt x="7050" y="2430"/>
                  </a:lnTo>
                  <a:lnTo>
                    <a:pt x="7050" y="2882"/>
                  </a:lnTo>
                  <a:lnTo>
                    <a:pt x="7050" y="5478"/>
                  </a:lnTo>
                  <a:lnTo>
                    <a:pt x="7050" y="6002"/>
                  </a:lnTo>
                  <a:cubicBezTo>
                    <a:pt x="7050" y="6335"/>
                    <a:pt x="6788" y="6621"/>
                    <a:pt x="6430" y="6621"/>
                  </a:cubicBezTo>
                  <a:lnTo>
                    <a:pt x="7145" y="6621"/>
                  </a:lnTo>
                  <a:cubicBezTo>
                    <a:pt x="7478" y="6621"/>
                    <a:pt x="7764" y="6359"/>
                    <a:pt x="7764" y="6002"/>
                  </a:cubicBezTo>
                  <a:lnTo>
                    <a:pt x="7764" y="5478"/>
                  </a:lnTo>
                  <a:lnTo>
                    <a:pt x="7764" y="2882"/>
                  </a:lnTo>
                  <a:lnTo>
                    <a:pt x="7764" y="2430"/>
                  </a:lnTo>
                  <a:lnTo>
                    <a:pt x="7764" y="1"/>
                  </a:lnTo>
                  <a:cubicBezTo>
                    <a:pt x="7764" y="524"/>
                    <a:pt x="7526" y="1001"/>
                    <a:pt x="7169" y="1310"/>
                  </a:cubicBezTo>
                  <a:cubicBezTo>
                    <a:pt x="7026" y="1453"/>
                    <a:pt x="6811" y="1549"/>
                    <a:pt x="6645" y="1620"/>
                  </a:cubicBezTo>
                  <a:cubicBezTo>
                    <a:pt x="6407" y="1691"/>
                    <a:pt x="6216" y="1715"/>
                    <a:pt x="6026" y="171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4393741" y="4263437"/>
              <a:ext cx="46902" cy="53304"/>
            </a:xfrm>
            <a:custGeom>
              <a:avLst/>
              <a:gdLst/>
              <a:ahLst/>
              <a:cxnLst/>
              <a:rect l="l" t="t" r="r" b="b"/>
              <a:pathLst>
                <a:path w="1407" h="1597" extrusionOk="0">
                  <a:moveTo>
                    <a:pt x="1406" y="1406"/>
                  </a:moveTo>
                  <a:lnTo>
                    <a:pt x="1406" y="786"/>
                  </a:lnTo>
                  <a:cubicBezTo>
                    <a:pt x="1406" y="334"/>
                    <a:pt x="1049" y="1"/>
                    <a:pt x="596" y="1"/>
                  </a:cubicBezTo>
                  <a:lnTo>
                    <a:pt x="1" y="1"/>
                  </a:lnTo>
                  <a:cubicBezTo>
                    <a:pt x="453" y="1"/>
                    <a:pt x="811" y="358"/>
                    <a:pt x="811" y="786"/>
                  </a:cubicBezTo>
                  <a:lnTo>
                    <a:pt x="811" y="1120"/>
                  </a:lnTo>
                  <a:lnTo>
                    <a:pt x="811" y="1382"/>
                  </a:lnTo>
                  <a:cubicBezTo>
                    <a:pt x="811" y="1477"/>
                    <a:pt x="715" y="1572"/>
                    <a:pt x="644" y="1572"/>
                  </a:cubicBezTo>
                  <a:lnTo>
                    <a:pt x="1144" y="1572"/>
                  </a:lnTo>
                  <a:lnTo>
                    <a:pt x="1239" y="1572"/>
                  </a:lnTo>
                  <a:cubicBezTo>
                    <a:pt x="1311" y="1596"/>
                    <a:pt x="1406" y="1501"/>
                    <a:pt x="1406" y="140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4115127" y="4264238"/>
              <a:ext cx="19868" cy="52503"/>
            </a:xfrm>
            <a:custGeom>
              <a:avLst/>
              <a:gdLst/>
              <a:ahLst/>
              <a:cxnLst/>
              <a:rect l="l" t="t" r="r" b="b"/>
              <a:pathLst>
                <a:path w="596" h="1573" extrusionOk="0">
                  <a:moveTo>
                    <a:pt x="595" y="1120"/>
                  </a:moveTo>
                  <a:lnTo>
                    <a:pt x="595" y="0"/>
                  </a:lnTo>
                  <a:lnTo>
                    <a:pt x="0" y="0"/>
                  </a:lnTo>
                  <a:lnTo>
                    <a:pt x="0" y="1120"/>
                  </a:lnTo>
                  <a:lnTo>
                    <a:pt x="0" y="1572"/>
                  </a:lnTo>
                  <a:lnTo>
                    <a:pt x="595" y="157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4097660" y="4316707"/>
              <a:ext cx="37335" cy="86648"/>
            </a:xfrm>
            <a:custGeom>
              <a:avLst/>
              <a:gdLst/>
              <a:ahLst/>
              <a:cxnLst/>
              <a:rect l="l" t="t" r="r" b="b"/>
              <a:pathLst>
                <a:path w="1120" h="2596" extrusionOk="0">
                  <a:moveTo>
                    <a:pt x="1119" y="2596"/>
                  </a:moveTo>
                  <a:lnTo>
                    <a:pt x="1119" y="0"/>
                  </a:lnTo>
                  <a:lnTo>
                    <a:pt x="548" y="0"/>
                  </a:lnTo>
                  <a:lnTo>
                    <a:pt x="0" y="0"/>
                  </a:lnTo>
                  <a:lnTo>
                    <a:pt x="0" y="595"/>
                  </a:lnTo>
                  <a:lnTo>
                    <a:pt x="548" y="595"/>
                  </a:lnTo>
                  <a:lnTo>
                    <a:pt x="548" y="2405"/>
                  </a:lnTo>
                  <a:cubicBezTo>
                    <a:pt x="715" y="2524"/>
                    <a:pt x="905" y="2596"/>
                    <a:pt x="1119" y="259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4393741" y="4316707"/>
              <a:ext cx="38169" cy="86648"/>
            </a:xfrm>
            <a:custGeom>
              <a:avLst/>
              <a:gdLst/>
              <a:ahLst/>
              <a:cxnLst/>
              <a:rect l="l" t="t" r="r" b="b"/>
              <a:pathLst>
                <a:path w="1145" h="2596" extrusionOk="0">
                  <a:moveTo>
                    <a:pt x="1144" y="1429"/>
                  </a:moveTo>
                  <a:lnTo>
                    <a:pt x="1144" y="0"/>
                  </a:lnTo>
                  <a:lnTo>
                    <a:pt x="1" y="0"/>
                  </a:lnTo>
                  <a:lnTo>
                    <a:pt x="1" y="595"/>
                  </a:lnTo>
                  <a:lnTo>
                    <a:pt x="596" y="595"/>
                  </a:lnTo>
                  <a:lnTo>
                    <a:pt x="596" y="1429"/>
                  </a:lnTo>
                  <a:cubicBezTo>
                    <a:pt x="596" y="1834"/>
                    <a:pt x="358" y="2239"/>
                    <a:pt x="1" y="2429"/>
                  </a:cubicBezTo>
                  <a:lnTo>
                    <a:pt x="1" y="2596"/>
                  </a:lnTo>
                  <a:cubicBezTo>
                    <a:pt x="644" y="2596"/>
                    <a:pt x="1144" y="2048"/>
                    <a:pt x="1144" y="142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4134961" y="4161702"/>
              <a:ext cx="258046" cy="118457"/>
            </a:xfrm>
            <a:custGeom>
              <a:avLst/>
              <a:gdLst/>
              <a:ahLst/>
              <a:cxnLst/>
              <a:rect l="l" t="t" r="r" b="b"/>
              <a:pathLst>
                <a:path w="7741" h="3549" extrusionOk="0">
                  <a:moveTo>
                    <a:pt x="0" y="0"/>
                  </a:moveTo>
                  <a:lnTo>
                    <a:pt x="0" y="572"/>
                  </a:lnTo>
                  <a:lnTo>
                    <a:pt x="7169" y="572"/>
                  </a:lnTo>
                  <a:lnTo>
                    <a:pt x="7169" y="1215"/>
                  </a:lnTo>
                  <a:lnTo>
                    <a:pt x="7169" y="1810"/>
                  </a:lnTo>
                  <a:cubicBezTo>
                    <a:pt x="7169" y="2358"/>
                    <a:pt x="6930" y="2810"/>
                    <a:pt x="6573" y="3144"/>
                  </a:cubicBezTo>
                  <a:cubicBezTo>
                    <a:pt x="6430" y="3287"/>
                    <a:pt x="6216" y="3382"/>
                    <a:pt x="6049" y="3477"/>
                  </a:cubicBezTo>
                  <a:cubicBezTo>
                    <a:pt x="5978" y="3501"/>
                    <a:pt x="5930" y="3501"/>
                    <a:pt x="5835" y="3549"/>
                  </a:cubicBezTo>
                  <a:lnTo>
                    <a:pt x="6026" y="3549"/>
                  </a:lnTo>
                  <a:cubicBezTo>
                    <a:pt x="6216" y="3549"/>
                    <a:pt x="6430" y="3501"/>
                    <a:pt x="6621" y="3430"/>
                  </a:cubicBezTo>
                  <a:cubicBezTo>
                    <a:pt x="6811" y="3358"/>
                    <a:pt x="7002" y="3239"/>
                    <a:pt x="7145" y="3096"/>
                  </a:cubicBezTo>
                  <a:cubicBezTo>
                    <a:pt x="7526" y="2763"/>
                    <a:pt x="7740" y="2286"/>
                    <a:pt x="7740" y="1786"/>
                  </a:cubicBezTo>
                  <a:lnTo>
                    <a:pt x="7740" y="1191"/>
                  </a:lnTo>
                  <a:lnTo>
                    <a:pt x="7740" y="596"/>
                  </a:lnTo>
                  <a:lnTo>
                    <a:pt x="7740" y="24"/>
                  </a:lnTo>
                  <a:lnTo>
                    <a:pt x="7597" y="24"/>
                  </a:lnTo>
                  <a:cubicBezTo>
                    <a:pt x="5097" y="0"/>
                    <a:pt x="2525" y="0"/>
                    <a:pt x="0" y="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4181797" y="4354057"/>
              <a:ext cx="164375" cy="51702"/>
            </a:xfrm>
            <a:custGeom>
              <a:avLst/>
              <a:gdLst/>
              <a:ahLst/>
              <a:cxnLst/>
              <a:rect l="l" t="t" r="r" b="b"/>
              <a:pathLst>
                <a:path w="4931" h="1549" extrusionOk="0">
                  <a:moveTo>
                    <a:pt x="4930" y="1286"/>
                  </a:moveTo>
                  <a:lnTo>
                    <a:pt x="4930" y="334"/>
                  </a:lnTo>
                  <a:lnTo>
                    <a:pt x="2477" y="0"/>
                  </a:lnTo>
                  <a:lnTo>
                    <a:pt x="0" y="334"/>
                  </a:lnTo>
                  <a:lnTo>
                    <a:pt x="0" y="1286"/>
                  </a:lnTo>
                  <a:cubicBezTo>
                    <a:pt x="0" y="1429"/>
                    <a:pt x="120" y="1548"/>
                    <a:pt x="262" y="1548"/>
                  </a:cubicBezTo>
                  <a:lnTo>
                    <a:pt x="4668" y="1548"/>
                  </a:lnTo>
                  <a:cubicBezTo>
                    <a:pt x="4811" y="1548"/>
                    <a:pt x="4930" y="1429"/>
                    <a:pt x="4930" y="128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4181797" y="4364371"/>
              <a:ext cx="164375" cy="15954"/>
            </a:xfrm>
            <a:custGeom>
              <a:avLst/>
              <a:gdLst/>
              <a:ahLst/>
              <a:cxnLst/>
              <a:rect l="l" t="t" r="r" b="b"/>
              <a:pathLst>
                <a:path w="4931" h="478" extrusionOk="0">
                  <a:moveTo>
                    <a:pt x="4930" y="1"/>
                  </a:moveTo>
                  <a:lnTo>
                    <a:pt x="2477" y="1"/>
                  </a:lnTo>
                  <a:lnTo>
                    <a:pt x="0" y="1"/>
                  </a:lnTo>
                  <a:lnTo>
                    <a:pt x="0" y="477"/>
                  </a:lnTo>
                  <a:lnTo>
                    <a:pt x="2477" y="477"/>
                  </a:lnTo>
                  <a:lnTo>
                    <a:pt x="4930" y="4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4314370" y="4381093"/>
              <a:ext cx="31802" cy="24666"/>
            </a:xfrm>
            <a:custGeom>
              <a:avLst/>
              <a:gdLst/>
              <a:ahLst/>
              <a:cxnLst/>
              <a:rect l="l" t="t" r="r" b="b"/>
              <a:pathLst>
                <a:path w="954" h="739" extrusionOk="0">
                  <a:moveTo>
                    <a:pt x="953" y="476"/>
                  </a:moveTo>
                  <a:lnTo>
                    <a:pt x="953" y="0"/>
                  </a:lnTo>
                  <a:lnTo>
                    <a:pt x="286" y="0"/>
                  </a:lnTo>
                  <a:lnTo>
                    <a:pt x="286" y="476"/>
                  </a:lnTo>
                  <a:cubicBezTo>
                    <a:pt x="286" y="619"/>
                    <a:pt x="167" y="738"/>
                    <a:pt x="1" y="738"/>
                  </a:cubicBezTo>
                  <a:lnTo>
                    <a:pt x="691" y="738"/>
                  </a:lnTo>
                  <a:cubicBezTo>
                    <a:pt x="834" y="738"/>
                    <a:pt x="953" y="595"/>
                    <a:pt x="953" y="47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4107960" y="4095715"/>
              <a:ext cx="83404" cy="66021"/>
            </a:xfrm>
            <a:custGeom>
              <a:avLst/>
              <a:gdLst/>
              <a:ahLst/>
              <a:cxnLst/>
              <a:rect l="l" t="t" r="r" b="b"/>
              <a:pathLst>
                <a:path w="2502" h="1978" extrusionOk="0">
                  <a:moveTo>
                    <a:pt x="2263" y="1977"/>
                  </a:moveTo>
                  <a:lnTo>
                    <a:pt x="2501" y="1001"/>
                  </a:lnTo>
                  <a:lnTo>
                    <a:pt x="2263" y="1"/>
                  </a:lnTo>
                  <a:lnTo>
                    <a:pt x="834" y="1"/>
                  </a:lnTo>
                  <a:cubicBezTo>
                    <a:pt x="358" y="1"/>
                    <a:pt x="1" y="406"/>
                    <a:pt x="1" y="834"/>
                  </a:cubicBezTo>
                  <a:lnTo>
                    <a:pt x="1" y="1144"/>
                  </a:lnTo>
                  <a:cubicBezTo>
                    <a:pt x="1" y="1620"/>
                    <a:pt x="406" y="1977"/>
                    <a:pt x="834" y="1977"/>
                  </a:cubicBezTo>
                  <a:lnTo>
                    <a:pt x="1001" y="1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4201631" y="4094914"/>
              <a:ext cx="126273" cy="66822"/>
            </a:xfrm>
            <a:custGeom>
              <a:avLst/>
              <a:gdLst/>
              <a:ahLst/>
              <a:cxnLst/>
              <a:rect l="l" t="t" r="r" b="b"/>
              <a:pathLst>
                <a:path w="3788" h="2002" extrusionOk="0">
                  <a:moveTo>
                    <a:pt x="3597" y="2001"/>
                  </a:moveTo>
                  <a:lnTo>
                    <a:pt x="3787" y="1025"/>
                  </a:lnTo>
                  <a:lnTo>
                    <a:pt x="3597" y="1"/>
                  </a:lnTo>
                  <a:lnTo>
                    <a:pt x="168" y="1"/>
                  </a:lnTo>
                  <a:lnTo>
                    <a:pt x="1" y="977"/>
                  </a:lnTo>
                  <a:lnTo>
                    <a:pt x="168" y="1978"/>
                  </a:lnTo>
                  <a:lnTo>
                    <a:pt x="3597" y="197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4338972" y="4094914"/>
              <a:ext cx="82604" cy="66021"/>
            </a:xfrm>
            <a:custGeom>
              <a:avLst/>
              <a:gdLst/>
              <a:ahLst/>
              <a:cxnLst/>
              <a:rect l="l" t="t" r="r" b="b"/>
              <a:pathLst>
                <a:path w="2478" h="1978" extrusionOk="0">
                  <a:moveTo>
                    <a:pt x="1620" y="1"/>
                  </a:moveTo>
                  <a:lnTo>
                    <a:pt x="191" y="1"/>
                  </a:lnTo>
                  <a:lnTo>
                    <a:pt x="1" y="977"/>
                  </a:lnTo>
                  <a:lnTo>
                    <a:pt x="191" y="1978"/>
                  </a:lnTo>
                  <a:lnTo>
                    <a:pt x="1501" y="1978"/>
                  </a:lnTo>
                  <a:lnTo>
                    <a:pt x="1644" y="1978"/>
                  </a:lnTo>
                  <a:cubicBezTo>
                    <a:pt x="2120" y="1978"/>
                    <a:pt x="2477" y="1573"/>
                    <a:pt x="2477" y="1144"/>
                  </a:cubicBezTo>
                  <a:lnTo>
                    <a:pt x="2477" y="834"/>
                  </a:lnTo>
                  <a:cubicBezTo>
                    <a:pt x="2477" y="382"/>
                    <a:pt x="2096" y="1"/>
                    <a:pt x="1620"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4107160" y="4114807"/>
              <a:ext cx="76270" cy="46929"/>
            </a:xfrm>
            <a:custGeom>
              <a:avLst/>
              <a:gdLst/>
              <a:ahLst/>
              <a:cxnLst/>
              <a:rect l="l" t="t" r="r" b="b"/>
              <a:pathLst>
                <a:path w="2288" h="1406" extrusionOk="0">
                  <a:moveTo>
                    <a:pt x="2287" y="1405"/>
                  </a:moveTo>
                  <a:lnTo>
                    <a:pt x="2287" y="572"/>
                  </a:lnTo>
                  <a:lnTo>
                    <a:pt x="977" y="572"/>
                  </a:lnTo>
                  <a:lnTo>
                    <a:pt x="834" y="572"/>
                  </a:lnTo>
                  <a:cubicBezTo>
                    <a:pt x="477" y="572"/>
                    <a:pt x="144" y="334"/>
                    <a:pt x="25" y="0"/>
                  </a:cubicBezTo>
                  <a:cubicBezTo>
                    <a:pt x="1" y="96"/>
                    <a:pt x="1" y="191"/>
                    <a:pt x="1" y="262"/>
                  </a:cubicBezTo>
                  <a:lnTo>
                    <a:pt x="1" y="572"/>
                  </a:lnTo>
                  <a:cubicBezTo>
                    <a:pt x="1" y="1048"/>
                    <a:pt x="382" y="1405"/>
                    <a:pt x="834" y="1405"/>
                  </a:cubicBezTo>
                  <a:lnTo>
                    <a:pt x="977" y="140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4207198" y="4133866"/>
              <a:ext cx="114339" cy="27870"/>
            </a:xfrm>
            <a:custGeom>
              <a:avLst/>
              <a:gdLst/>
              <a:ahLst/>
              <a:cxnLst/>
              <a:rect l="l" t="t" r="r" b="b"/>
              <a:pathLst>
                <a:path w="3430" h="835" extrusionOk="0">
                  <a:moveTo>
                    <a:pt x="1" y="1"/>
                  </a:moveTo>
                  <a:lnTo>
                    <a:pt x="3430" y="1"/>
                  </a:lnTo>
                  <a:lnTo>
                    <a:pt x="3430" y="834"/>
                  </a:lnTo>
                  <a:lnTo>
                    <a:pt x="1" y="8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4344539" y="4114807"/>
              <a:ext cx="76237" cy="46929"/>
            </a:xfrm>
            <a:custGeom>
              <a:avLst/>
              <a:gdLst/>
              <a:ahLst/>
              <a:cxnLst/>
              <a:rect l="l" t="t" r="r" b="b"/>
              <a:pathLst>
                <a:path w="2287" h="1406" extrusionOk="0">
                  <a:moveTo>
                    <a:pt x="1453" y="1405"/>
                  </a:moveTo>
                  <a:cubicBezTo>
                    <a:pt x="1929" y="1405"/>
                    <a:pt x="2287" y="1024"/>
                    <a:pt x="2287" y="572"/>
                  </a:cubicBezTo>
                  <a:lnTo>
                    <a:pt x="2287" y="262"/>
                  </a:lnTo>
                  <a:cubicBezTo>
                    <a:pt x="2287" y="191"/>
                    <a:pt x="2263" y="96"/>
                    <a:pt x="2263" y="0"/>
                  </a:cubicBezTo>
                  <a:cubicBezTo>
                    <a:pt x="2144" y="334"/>
                    <a:pt x="1834" y="572"/>
                    <a:pt x="1453" y="572"/>
                  </a:cubicBezTo>
                  <a:lnTo>
                    <a:pt x="1310" y="572"/>
                  </a:lnTo>
                  <a:lnTo>
                    <a:pt x="0" y="572"/>
                  </a:lnTo>
                  <a:lnTo>
                    <a:pt x="0" y="1405"/>
                  </a:lnTo>
                  <a:lnTo>
                    <a:pt x="1310" y="140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4183397" y="4083799"/>
              <a:ext cx="23835" cy="115286"/>
            </a:xfrm>
            <a:custGeom>
              <a:avLst/>
              <a:gdLst/>
              <a:ahLst/>
              <a:cxnLst/>
              <a:rect l="l" t="t" r="r" b="b"/>
              <a:pathLst>
                <a:path w="715" h="3454" extrusionOk="0">
                  <a:moveTo>
                    <a:pt x="715" y="2334"/>
                  </a:moveTo>
                  <a:lnTo>
                    <a:pt x="715" y="334"/>
                  </a:lnTo>
                  <a:cubicBezTo>
                    <a:pt x="715" y="167"/>
                    <a:pt x="572" y="1"/>
                    <a:pt x="405" y="1"/>
                  </a:cubicBezTo>
                  <a:lnTo>
                    <a:pt x="334" y="1"/>
                  </a:lnTo>
                  <a:cubicBezTo>
                    <a:pt x="167" y="1"/>
                    <a:pt x="0" y="167"/>
                    <a:pt x="0" y="334"/>
                  </a:cubicBezTo>
                  <a:lnTo>
                    <a:pt x="0" y="2334"/>
                  </a:lnTo>
                  <a:lnTo>
                    <a:pt x="0" y="3454"/>
                  </a:lnTo>
                  <a:lnTo>
                    <a:pt x="715" y="3454"/>
                  </a:lnTo>
                  <a:lnTo>
                    <a:pt x="715" y="233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4183397" y="4210166"/>
              <a:ext cx="23835" cy="31842"/>
            </a:xfrm>
            <a:custGeom>
              <a:avLst/>
              <a:gdLst/>
              <a:ahLst/>
              <a:cxnLst/>
              <a:rect l="l" t="t" r="r" b="b"/>
              <a:pathLst>
                <a:path w="715" h="954" extrusionOk="0">
                  <a:moveTo>
                    <a:pt x="715" y="620"/>
                  </a:moveTo>
                  <a:lnTo>
                    <a:pt x="715" y="1"/>
                  </a:lnTo>
                  <a:lnTo>
                    <a:pt x="0" y="1"/>
                  </a:lnTo>
                  <a:lnTo>
                    <a:pt x="0" y="620"/>
                  </a:lnTo>
                  <a:cubicBezTo>
                    <a:pt x="0" y="811"/>
                    <a:pt x="167" y="954"/>
                    <a:pt x="334" y="954"/>
                  </a:cubicBezTo>
                  <a:lnTo>
                    <a:pt x="405" y="954"/>
                  </a:lnTo>
                  <a:cubicBezTo>
                    <a:pt x="572" y="954"/>
                    <a:pt x="715" y="811"/>
                    <a:pt x="715" y="62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4164330" y="4192710"/>
              <a:ext cx="61970" cy="25467"/>
            </a:xfrm>
            <a:custGeom>
              <a:avLst/>
              <a:gdLst/>
              <a:ahLst/>
              <a:cxnLst/>
              <a:rect l="l" t="t" r="r" b="b"/>
              <a:pathLst>
                <a:path w="1859" h="763" extrusionOk="0">
                  <a:moveTo>
                    <a:pt x="1858" y="667"/>
                  </a:moveTo>
                  <a:lnTo>
                    <a:pt x="1858" y="72"/>
                  </a:lnTo>
                  <a:cubicBezTo>
                    <a:pt x="1858" y="24"/>
                    <a:pt x="1834" y="0"/>
                    <a:pt x="1763" y="0"/>
                  </a:cubicBezTo>
                  <a:lnTo>
                    <a:pt x="1287" y="0"/>
                  </a:lnTo>
                  <a:lnTo>
                    <a:pt x="572" y="0"/>
                  </a:lnTo>
                  <a:lnTo>
                    <a:pt x="96" y="0"/>
                  </a:lnTo>
                  <a:cubicBezTo>
                    <a:pt x="48" y="0"/>
                    <a:pt x="1" y="24"/>
                    <a:pt x="1" y="72"/>
                  </a:cubicBezTo>
                  <a:lnTo>
                    <a:pt x="1" y="667"/>
                  </a:lnTo>
                  <a:cubicBezTo>
                    <a:pt x="1" y="738"/>
                    <a:pt x="48" y="762"/>
                    <a:pt x="96" y="762"/>
                  </a:cubicBezTo>
                  <a:lnTo>
                    <a:pt x="572" y="762"/>
                  </a:lnTo>
                  <a:lnTo>
                    <a:pt x="1287" y="762"/>
                  </a:lnTo>
                  <a:lnTo>
                    <a:pt x="1763" y="762"/>
                  </a:lnTo>
                  <a:cubicBezTo>
                    <a:pt x="1810" y="738"/>
                    <a:pt x="1858" y="715"/>
                    <a:pt x="1858" y="6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4321504" y="4083799"/>
              <a:ext cx="23868" cy="115286"/>
            </a:xfrm>
            <a:custGeom>
              <a:avLst/>
              <a:gdLst/>
              <a:ahLst/>
              <a:cxnLst/>
              <a:rect l="l" t="t" r="r" b="b"/>
              <a:pathLst>
                <a:path w="716" h="3454" extrusionOk="0">
                  <a:moveTo>
                    <a:pt x="715" y="3454"/>
                  </a:moveTo>
                  <a:lnTo>
                    <a:pt x="715" y="2334"/>
                  </a:lnTo>
                  <a:lnTo>
                    <a:pt x="715" y="334"/>
                  </a:lnTo>
                  <a:cubicBezTo>
                    <a:pt x="715" y="167"/>
                    <a:pt x="572" y="1"/>
                    <a:pt x="382" y="1"/>
                  </a:cubicBezTo>
                  <a:lnTo>
                    <a:pt x="334" y="1"/>
                  </a:lnTo>
                  <a:cubicBezTo>
                    <a:pt x="144" y="1"/>
                    <a:pt x="1" y="167"/>
                    <a:pt x="1" y="334"/>
                  </a:cubicBezTo>
                  <a:lnTo>
                    <a:pt x="1" y="2334"/>
                  </a:lnTo>
                  <a:lnTo>
                    <a:pt x="1" y="345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4321504" y="4210166"/>
              <a:ext cx="23868" cy="31842"/>
            </a:xfrm>
            <a:custGeom>
              <a:avLst/>
              <a:gdLst/>
              <a:ahLst/>
              <a:cxnLst/>
              <a:rect l="l" t="t" r="r" b="b"/>
              <a:pathLst>
                <a:path w="716" h="954" extrusionOk="0">
                  <a:moveTo>
                    <a:pt x="715" y="620"/>
                  </a:moveTo>
                  <a:lnTo>
                    <a:pt x="715" y="1"/>
                  </a:lnTo>
                  <a:lnTo>
                    <a:pt x="1" y="1"/>
                  </a:lnTo>
                  <a:lnTo>
                    <a:pt x="1" y="620"/>
                  </a:lnTo>
                  <a:cubicBezTo>
                    <a:pt x="1" y="811"/>
                    <a:pt x="144" y="954"/>
                    <a:pt x="334" y="954"/>
                  </a:cubicBezTo>
                  <a:lnTo>
                    <a:pt x="382" y="954"/>
                  </a:lnTo>
                  <a:cubicBezTo>
                    <a:pt x="572" y="954"/>
                    <a:pt x="715" y="811"/>
                    <a:pt x="715" y="62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4201631" y="4192710"/>
              <a:ext cx="24668" cy="25467"/>
            </a:xfrm>
            <a:custGeom>
              <a:avLst/>
              <a:gdLst/>
              <a:ahLst/>
              <a:cxnLst/>
              <a:rect l="l" t="t" r="r" b="b"/>
              <a:pathLst>
                <a:path w="740" h="763" extrusionOk="0">
                  <a:moveTo>
                    <a:pt x="739" y="667"/>
                  </a:moveTo>
                  <a:lnTo>
                    <a:pt x="739" y="72"/>
                  </a:lnTo>
                  <a:cubicBezTo>
                    <a:pt x="739" y="24"/>
                    <a:pt x="715" y="0"/>
                    <a:pt x="644" y="0"/>
                  </a:cubicBezTo>
                  <a:lnTo>
                    <a:pt x="168" y="0"/>
                  </a:lnTo>
                  <a:lnTo>
                    <a:pt x="1" y="0"/>
                  </a:lnTo>
                  <a:cubicBezTo>
                    <a:pt x="48" y="0"/>
                    <a:pt x="72" y="24"/>
                    <a:pt x="72" y="72"/>
                  </a:cubicBezTo>
                  <a:lnTo>
                    <a:pt x="72" y="667"/>
                  </a:lnTo>
                  <a:cubicBezTo>
                    <a:pt x="72" y="738"/>
                    <a:pt x="48" y="762"/>
                    <a:pt x="1" y="762"/>
                  </a:cubicBezTo>
                  <a:lnTo>
                    <a:pt x="168" y="762"/>
                  </a:lnTo>
                  <a:lnTo>
                    <a:pt x="644" y="762"/>
                  </a:lnTo>
                  <a:cubicBezTo>
                    <a:pt x="691" y="738"/>
                    <a:pt x="739" y="715"/>
                    <a:pt x="739" y="6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4302470" y="4192710"/>
              <a:ext cx="61136" cy="25467"/>
            </a:xfrm>
            <a:custGeom>
              <a:avLst/>
              <a:gdLst/>
              <a:ahLst/>
              <a:cxnLst/>
              <a:rect l="l" t="t" r="r" b="b"/>
              <a:pathLst>
                <a:path w="1834" h="763" extrusionOk="0">
                  <a:moveTo>
                    <a:pt x="1834" y="667"/>
                  </a:moveTo>
                  <a:lnTo>
                    <a:pt x="1834" y="72"/>
                  </a:lnTo>
                  <a:cubicBezTo>
                    <a:pt x="1834" y="24"/>
                    <a:pt x="1786" y="0"/>
                    <a:pt x="1739" y="0"/>
                  </a:cubicBezTo>
                  <a:lnTo>
                    <a:pt x="1262" y="0"/>
                  </a:lnTo>
                  <a:lnTo>
                    <a:pt x="572" y="0"/>
                  </a:lnTo>
                  <a:lnTo>
                    <a:pt x="96" y="0"/>
                  </a:lnTo>
                  <a:cubicBezTo>
                    <a:pt x="48" y="0"/>
                    <a:pt x="0" y="24"/>
                    <a:pt x="0" y="72"/>
                  </a:cubicBezTo>
                  <a:lnTo>
                    <a:pt x="0" y="667"/>
                  </a:lnTo>
                  <a:cubicBezTo>
                    <a:pt x="0" y="738"/>
                    <a:pt x="48" y="762"/>
                    <a:pt x="96" y="762"/>
                  </a:cubicBezTo>
                  <a:lnTo>
                    <a:pt x="572" y="762"/>
                  </a:lnTo>
                  <a:lnTo>
                    <a:pt x="1286" y="762"/>
                  </a:lnTo>
                  <a:lnTo>
                    <a:pt x="1763" y="762"/>
                  </a:lnTo>
                  <a:cubicBezTo>
                    <a:pt x="1786" y="738"/>
                    <a:pt x="1834" y="715"/>
                    <a:pt x="1834" y="6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4338972" y="4192710"/>
              <a:ext cx="25435" cy="25467"/>
            </a:xfrm>
            <a:custGeom>
              <a:avLst/>
              <a:gdLst/>
              <a:ahLst/>
              <a:cxnLst/>
              <a:rect l="l" t="t" r="r" b="b"/>
              <a:pathLst>
                <a:path w="763" h="763" extrusionOk="0">
                  <a:moveTo>
                    <a:pt x="763" y="667"/>
                  </a:moveTo>
                  <a:lnTo>
                    <a:pt x="763" y="72"/>
                  </a:lnTo>
                  <a:cubicBezTo>
                    <a:pt x="763" y="24"/>
                    <a:pt x="739" y="0"/>
                    <a:pt x="668" y="0"/>
                  </a:cubicBezTo>
                  <a:lnTo>
                    <a:pt x="191" y="0"/>
                  </a:lnTo>
                  <a:lnTo>
                    <a:pt x="1" y="0"/>
                  </a:lnTo>
                  <a:cubicBezTo>
                    <a:pt x="72" y="0"/>
                    <a:pt x="96" y="24"/>
                    <a:pt x="96" y="72"/>
                  </a:cubicBezTo>
                  <a:lnTo>
                    <a:pt x="96" y="667"/>
                  </a:lnTo>
                  <a:cubicBezTo>
                    <a:pt x="96" y="738"/>
                    <a:pt x="72" y="762"/>
                    <a:pt x="1" y="762"/>
                  </a:cubicBezTo>
                  <a:lnTo>
                    <a:pt x="191" y="762"/>
                  </a:lnTo>
                  <a:lnTo>
                    <a:pt x="668" y="762"/>
                  </a:lnTo>
                  <a:cubicBezTo>
                    <a:pt x="691" y="738"/>
                    <a:pt x="763" y="715"/>
                    <a:pt x="763" y="6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4177830" y="4324651"/>
              <a:ext cx="173875" cy="39753"/>
            </a:xfrm>
            <a:custGeom>
              <a:avLst/>
              <a:gdLst/>
              <a:ahLst/>
              <a:cxnLst/>
              <a:rect l="l" t="t" r="r" b="b"/>
              <a:pathLst>
                <a:path w="5216" h="1191" extrusionOk="0">
                  <a:moveTo>
                    <a:pt x="5216" y="1072"/>
                  </a:moveTo>
                  <a:lnTo>
                    <a:pt x="5216" y="119"/>
                  </a:lnTo>
                  <a:cubicBezTo>
                    <a:pt x="5216" y="48"/>
                    <a:pt x="5144" y="0"/>
                    <a:pt x="5097" y="0"/>
                  </a:cubicBezTo>
                  <a:lnTo>
                    <a:pt x="4811" y="0"/>
                  </a:lnTo>
                  <a:lnTo>
                    <a:pt x="4811" y="0"/>
                  </a:lnTo>
                  <a:lnTo>
                    <a:pt x="119" y="0"/>
                  </a:lnTo>
                  <a:cubicBezTo>
                    <a:pt x="48" y="0"/>
                    <a:pt x="0" y="48"/>
                    <a:pt x="0" y="119"/>
                  </a:cubicBezTo>
                  <a:lnTo>
                    <a:pt x="0" y="1072"/>
                  </a:lnTo>
                  <a:cubicBezTo>
                    <a:pt x="0" y="1120"/>
                    <a:pt x="48" y="1191"/>
                    <a:pt x="119" y="1191"/>
                  </a:cubicBezTo>
                  <a:lnTo>
                    <a:pt x="143" y="1191"/>
                  </a:lnTo>
                  <a:lnTo>
                    <a:pt x="5097" y="1191"/>
                  </a:lnTo>
                  <a:lnTo>
                    <a:pt x="5121" y="1191"/>
                  </a:lnTo>
                  <a:cubicBezTo>
                    <a:pt x="5144" y="1191"/>
                    <a:pt x="5216" y="1120"/>
                    <a:pt x="5216" y="1072"/>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4319937" y="4324651"/>
              <a:ext cx="31768" cy="39753"/>
            </a:xfrm>
            <a:custGeom>
              <a:avLst/>
              <a:gdLst/>
              <a:ahLst/>
              <a:cxnLst/>
              <a:rect l="l" t="t" r="r" b="b"/>
              <a:pathLst>
                <a:path w="953" h="1191" extrusionOk="0">
                  <a:moveTo>
                    <a:pt x="953" y="1072"/>
                  </a:moveTo>
                  <a:lnTo>
                    <a:pt x="953" y="119"/>
                  </a:lnTo>
                  <a:cubicBezTo>
                    <a:pt x="953" y="48"/>
                    <a:pt x="881" y="0"/>
                    <a:pt x="834" y="0"/>
                  </a:cubicBezTo>
                  <a:lnTo>
                    <a:pt x="548" y="0"/>
                  </a:lnTo>
                  <a:lnTo>
                    <a:pt x="548" y="0"/>
                  </a:lnTo>
                  <a:lnTo>
                    <a:pt x="0" y="0"/>
                  </a:lnTo>
                  <a:cubicBezTo>
                    <a:pt x="48" y="0"/>
                    <a:pt x="119" y="48"/>
                    <a:pt x="119" y="119"/>
                  </a:cubicBezTo>
                  <a:lnTo>
                    <a:pt x="119" y="1072"/>
                  </a:lnTo>
                  <a:cubicBezTo>
                    <a:pt x="119" y="1120"/>
                    <a:pt x="48" y="1191"/>
                    <a:pt x="0" y="1191"/>
                  </a:cubicBezTo>
                  <a:lnTo>
                    <a:pt x="834" y="1191"/>
                  </a:lnTo>
                  <a:lnTo>
                    <a:pt x="858" y="1191"/>
                  </a:lnTo>
                  <a:cubicBezTo>
                    <a:pt x="881" y="1191"/>
                    <a:pt x="953" y="1120"/>
                    <a:pt x="953" y="1072"/>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4082559" y="4078225"/>
              <a:ext cx="362818" cy="368855"/>
            </a:xfrm>
            <a:custGeom>
              <a:avLst/>
              <a:gdLst/>
              <a:ahLst/>
              <a:cxnLst/>
              <a:rect l="l" t="t" r="r" b="b"/>
              <a:pathLst>
                <a:path w="10884" h="11051" extrusionOk="0">
                  <a:moveTo>
                    <a:pt x="2882" y="644"/>
                  </a:moveTo>
                  <a:lnTo>
                    <a:pt x="2882" y="2311"/>
                  </a:lnTo>
                  <a:lnTo>
                    <a:pt x="1596" y="2311"/>
                  </a:lnTo>
                  <a:cubicBezTo>
                    <a:pt x="1215" y="2311"/>
                    <a:pt x="929" y="2025"/>
                    <a:pt x="929" y="1644"/>
                  </a:cubicBezTo>
                  <a:lnTo>
                    <a:pt x="929" y="1334"/>
                  </a:lnTo>
                  <a:cubicBezTo>
                    <a:pt x="929" y="953"/>
                    <a:pt x="1215" y="644"/>
                    <a:pt x="1596" y="644"/>
                  </a:cubicBezTo>
                  <a:close/>
                  <a:moveTo>
                    <a:pt x="7026" y="644"/>
                  </a:moveTo>
                  <a:lnTo>
                    <a:pt x="7026" y="2311"/>
                  </a:lnTo>
                  <a:lnTo>
                    <a:pt x="3930" y="2311"/>
                  </a:lnTo>
                  <a:lnTo>
                    <a:pt x="3930" y="644"/>
                  </a:lnTo>
                  <a:close/>
                  <a:moveTo>
                    <a:pt x="9336" y="644"/>
                  </a:moveTo>
                  <a:cubicBezTo>
                    <a:pt x="9741" y="644"/>
                    <a:pt x="10027" y="953"/>
                    <a:pt x="10027" y="1334"/>
                  </a:cubicBezTo>
                  <a:lnTo>
                    <a:pt x="10027" y="1644"/>
                  </a:lnTo>
                  <a:cubicBezTo>
                    <a:pt x="10027" y="2025"/>
                    <a:pt x="9741" y="2311"/>
                    <a:pt x="9336" y="2311"/>
                  </a:cubicBezTo>
                  <a:lnTo>
                    <a:pt x="8074" y="2311"/>
                  </a:lnTo>
                  <a:lnTo>
                    <a:pt x="8074" y="644"/>
                  </a:lnTo>
                  <a:close/>
                  <a:moveTo>
                    <a:pt x="3430" y="334"/>
                  </a:moveTo>
                  <a:cubicBezTo>
                    <a:pt x="3501" y="334"/>
                    <a:pt x="3597" y="406"/>
                    <a:pt x="3597" y="501"/>
                  </a:cubicBezTo>
                  <a:lnTo>
                    <a:pt x="3597" y="3240"/>
                  </a:lnTo>
                  <a:lnTo>
                    <a:pt x="3216" y="3240"/>
                  </a:lnTo>
                  <a:lnTo>
                    <a:pt x="3216" y="620"/>
                  </a:lnTo>
                  <a:cubicBezTo>
                    <a:pt x="3216" y="501"/>
                    <a:pt x="3263" y="382"/>
                    <a:pt x="3359" y="334"/>
                  </a:cubicBezTo>
                  <a:close/>
                  <a:moveTo>
                    <a:pt x="7550" y="334"/>
                  </a:moveTo>
                  <a:cubicBezTo>
                    <a:pt x="7645" y="334"/>
                    <a:pt x="7740" y="406"/>
                    <a:pt x="7740" y="501"/>
                  </a:cubicBezTo>
                  <a:lnTo>
                    <a:pt x="7740" y="3240"/>
                  </a:lnTo>
                  <a:lnTo>
                    <a:pt x="7359" y="3240"/>
                  </a:lnTo>
                  <a:lnTo>
                    <a:pt x="7359" y="501"/>
                  </a:lnTo>
                  <a:cubicBezTo>
                    <a:pt x="7312" y="406"/>
                    <a:pt x="7407" y="334"/>
                    <a:pt x="7502" y="334"/>
                  </a:cubicBezTo>
                  <a:close/>
                  <a:moveTo>
                    <a:pt x="4144" y="3573"/>
                  </a:moveTo>
                  <a:lnTo>
                    <a:pt x="4144" y="4025"/>
                  </a:lnTo>
                  <a:lnTo>
                    <a:pt x="2644" y="4025"/>
                  </a:lnTo>
                  <a:lnTo>
                    <a:pt x="2644" y="3573"/>
                  </a:lnTo>
                  <a:close/>
                  <a:moveTo>
                    <a:pt x="8264" y="3573"/>
                  </a:moveTo>
                  <a:lnTo>
                    <a:pt x="8264" y="4025"/>
                  </a:lnTo>
                  <a:lnTo>
                    <a:pt x="6788" y="4025"/>
                  </a:lnTo>
                  <a:lnTo>
                    <a:pt x="6788" y="3573"/>
                  </a:lnTo>
                  <a:close/>
                  <a:moveTo>
                    <a:pt x="3597" y="4335"/>
                  </a:moveTo>
                  <a:lnTo>
                    <a:pt x="3597" y="4573"/>
                  </a:lnTo>
                  <a:cubicBezTo>
                    <a:pt x="3597" y="4668"/>
                    <a:pt x="3501" y="4764"/>
                    <a:pt x="3430" y="4764"/>
                  </a:cubicBezTo>
                  <a:lnTo>
                    <a:pt x="3359" y="4764"/>
                  </a:lnTo>
                  <a:cubicBezTo>
                    <a:pt x="3263" y="4764"/>
                    <a:pt x="3192" y="4668"/>
                    <a:pt x="3192" y="4573"/>
                  </a:cubicBezTo>
                  <a:lnTo>
                    <a:pt x="3192" y="4335"/>
                  </a:lnTo>
                  <a:close/>
                  <a:moveTo>
                    <a:pt x="7717" y="4335"/>
                  </a:moveTo>
                  <a:lnTo>
                    <a:pt x="7717" y="4573"/>
                  </a:lnTo>
                  <a:cubicBezTo>
                    <a:pt x="7717" y="4668"/>
                    <a:pt x="7621" y="4764"/>
                    <a:pt x="7526" y="4764"/>
                  </a:cubicBezTo>
                  <a:lnTo>
                    <a:pt x="7478" y="4764"/>
                  </a:lnTo>
                  <a:cubicBezTo>
                    <a:pt x="7383" y="4764"/>
                    <a:pt x="7288" y="4668"/>
                    <a:pt x="7288" y="4573"/>
                  </a:cubicBezTo>
                  <a:lnTo>
                    <a:pt x="7288" y="4335"/>
                  </a:lnTo>
                  <a:close/>
                  <a:moveTo>
                    <a:pt x="9098" y="5335"/>
                  </a:moveTo>
                  <a:cubicBezTo>
                    <a:pt x="8977" y="5531"/>
                    <a:pt x="8812" y="5701"/>
                    <a:pt x="8617" y="5835"/>
                  </a:cubicBezTo>
                  <a:lnTo>
                    <a:pt x="8931" y="5835"/>
                  </a:lnTo>
                  <a:cubicBezTo>
                    <a:pt x="9026" y="5835"/>
                    <a:pt x="9098" y="5740"/>
                    <a:pt x="9098" y="5645"/>
                  </a:cubicBezTo>
                  <a:lnTo>
                    <a:pt x="9098" y="5335"/>
                  </a:lnTo>
                  <a:close/>
                  <a:moveTo>
                    <a:pt x="5716" y="5835"/>
                  </a:moveTo>
                  <a:cubicBezTo>
                    <a:pt x="5573" y="5978"/>
                    <a:pt x="5645" y="6169"/>
                    <a:pt x="5811" y="6169"/>
                  </a:cubicBezTo>
                  <a:lnTo>
                    <a:pt x="7526" y="6169"/>
                  </a:lnTo>
                  <a:cubicBezTo>
                    <a:pt x="7932" y="6169"/>
                    <a:pt x="8312" y="6045"/>
                    <a:pt x="8617" y="5835"/>
                  </a:cubicBezTo>
                  <a:close/>
                  <a:moveTo>
                    <a:pt x="1430" y="5740"/>
                  </a:moveTo>
                  <a:lnTo>
                    <a:pt x="1430" y="6978"/>
                  </a:lnTo>
                  <a:lnTo>
                    <a:pt x="358" y="6978"/>
                  </a:lnTo>
                  <a:lnTo>
                    <a:pt x="358" y="6359"/>
                  </a:lnTo>
                  <a:cubicBezTo>
                    <a:pt x="358" y="6002"/>
                    <a:pt x="644" y="5740"/>
                    <a:pt x="977" y="5740"/>
                  </a:cubicBezTo>
                  <a:close/>
                  <a:moveTo>
                    <a:pt x="9931" y="5740"/>
                  </a:moveTo>
                  <a:cubicBezTo>
                    <a:pt x="10289" y="5740"/>
                    <a:pt x="10574" y="6002"/>
                    <a:pt x="10574" y="6359"/>
                  </a:cubicBezTo>
                  <a:lnTo>
                    <a:pt x="10574" y="7002"/>
                  </a:lnTo>
                  <a:lnTo>
                    <a:pt x="9503" y="7002"/>
                  </a:lnTo>
                  <a:lnTo>
                    <a:pt x="9503" y="5740"/>
                  </a:lnTo>
                  <a:close/>
                  <a:moveTo>
                    <a:pt x="1453" y="7288"/>
                  </a:moveTo>
                  <a:lnTo>
                    <a:pt x="1453" y="9550"/>
                  </a:lnTo>
                  <a:cubicBezTo>
                    <a:pt x="977" y="9455"/>
                    <a:pt x="620" y="9050"/>
                    <a:pt x="620" y="8574"/>
                  </a:cubicBezTo>
                  <a:lnTo>
                    <a:pt x="620" y="7288"/>
                  </a:lnTo>
                  <a:close/>
                  <a:moveTo>
                    <a:pt x="10336" y="7288"/>
                  </a:moveTo>
                  <a:lnTo>
                    <a:pt x="10336" y="8574"/>
                  </a:lnTo>
                  <a:cubicBezTo>
                    <a:pt x="10336" y="9074"/>
                    <a:pt x="9979" y="9455"/>
                    <a:pt x="9503" y="9550"/>
                  </a:cubicBezTo>
                  <a:lnTo>
                    <a:pt x="9503" y="7288"/>
                  </a:lnTo>
                  <a:close/>
                  <a:moveTo>
                    <a:pt x="9098" y="2644"/>
                  </a:moveTo>
                  <a:lnTo>
                    <a:pt x="9098" y="5335"/>
                  </a:lnTo>
                  <a:lnTo>
                    <a:pt x="9169" y="10265"/>
                  </a:lnTo>
                  <a:cubicBezTo>
                    <a:pt x="9169" y="10503"/>
                    <a:pt x="8955" y="10717"/>
                    <a:pt x="8717" y="10717"/>
                  </a:cubicBezTo>
                  <a:lnTo>
                    <a:pt x="2239" y="10717"/>
                  </a:lnTo>
                  <a:cubicBezTo>
                    <a:pt x="1953" y="10717"/>
                    <a:pt x="1787" y="10503"/>
                    <a:pt x="1787" y="10265"/>
                  </a:cubicBezTo>
                  <a:lnTo>
                    <a:pt x="1787" y="5264"/>
                  </a:lnTo>
                  <a:cubicBezTo>
                    <a:pt x="2144" y="5812"/>
                    <a:pt x="2716" y="6169"/>
                    <a:pt x="3359" y="6169"/>
                  </a:cubicBezTo>
                  <a:lnTo>
                    <a:pt x="5097" y="6169"/>
                  </a:lnTo>
                  <a:cubicBezTo>
                    <a:pt x="5145" y="6169"/>
                    <a:pt x="5240" y="6097"/>
                    <a:pt x="5240" y="6050"/>
                  </a:cubicBezTo>
                  <a:cubicBezTo>
                    <a:pt x="5264" y="5931"/>
                    <a:pt x="5168" y="5812"/>
                    <a:pt x="5097" y="5812"/>
                  </a:cubicBezTo>
                  <a:lnTo>
                    <a:pt x="3311" y="5812"/>
                  </a:lnTo>
                  <a:cubicBezTo>
                    <a:pt x="2430" y="5812"/>
                    <a:pt x="1763" y="5097"/>
                    <a:pt x="1763" y="4216"/>
                  </a:cubicBezTo>
                  <a:lnTo>
                    <a:pt x="1763" y="2644"/>
                  </a:lnTo>
                  <a:lnTo>
                    <a:pt x="2858" y="2644"/>
                  </a:lnTo>
                  <a:lnTo>
                    <a:pt x="2858" y="3240"/>
                  </a:lnTo>
                  <a:lnTo>
                    <a:pt x="2549" y="3240"/>
                  </a:lnTo>
                  <a:cubicBezTo>
                    <a:pt x="2430" y="3240"/>
                    <a:pt x="2311" y="3359"/>
                    <a:pt x="2311" y="3478"/>
                  </a:cubicBezTo>
                  <a:lnTo>
                    <a:pt x="2311" y="4097"/>
                  </a:lnTo>
                  <a:cubicBezTo>
                    <a:pt x="2311" y="4264"/>
                    <a:pt x="2430" y="4335"/>
                    <a:pt x="2549" y="4335"/>
                  </a:cubicBezTo>
                  <a:lnTo>
                    <a:pt x="2882" y="4335"/>
                  </a:lnTo>
                  <a:lnTo>
                    <a:pt x="2882" y="4573"/>
                  </a:lnTo>
                  <a:cubicBezTo>
                    <a:pt x="2882" y="4859"/>
                    <a:pt x="3097" y="5049"/>
                    <a:pt x="3359" y="5049"/>
                  </a:cubicBezTo>
                  <a:lnTo>
                    <a:pt x="3430" y="5049"/>
                  </a:lnTo>
                  <a:cubicBezTo>
                    <a:pt x="3692" y="5049"/>
                    <a:pt x="3906" y="4859"/>
                    <a:pt x="3906" y="4573"/>
                  </a:cubicBezTo>
                  <a:lnTo>
                    <a:pt x="3906" y="4335"/>
                  </a:lnTo>
                  <a:lnTo>
                    <a:pt x="4192" y="4335"/>
                  </a:lnTo>
                  <a:cubicBezTo>
                    <a:pt x="4311" y="4335"/>
                    <a:pt x="4430" y="4216"/>
                    <a:pt x="4430" y="4097"/>
                  </a:cubicBezTo>
                  <a:lnTo>
                    <a:pt x="4430" y="3478"/>
                  </a:lnTo>
                  <a:cubicBezTo>
                    <a:pt x="4430" y="3335"/>
                    <a:pt x="4311" y="3240"/>
                    <a:pt x="4192" y="3240"/>
                  </a:cubicBezTo>
                  <a:lnTo>
                    <a:pt x="3906" y="3240"/>
                  </a:lnTo>
                  <a:lnTo>
                    <a:pt x="3906" y="2644"/>
                  </a:lnTo>
                  <a:lnTo>
                    <a:pt x="7002" y="2644"/>
                  </a:lnTo>
                  <a:lnTo>
                    <a:pt x="7002" y="3240"/>
                  </a:lnTo>
                  <a:lnTo>
                    <a:pt x="6669" y="3240"/>
                  </a:lnTo>
                  <a:cubicBezTo>
                    <a:pt x="6526" y="3240"/>
                    <a:pt x="6431" y="3359"/>
                    <a:pt x="6431" y="3478"/>
                  </a:cubicBezTo>
                  <a:lnTo>
                    <a:pt x="6431" y="4073"/>
                  </a:lnTo>
                  <a:cubicBezTo>
                    <a:pt x="6431" y="4216"/>
                    <a:pt x="6550" y="4311"/>
                    <a:pt x="6669" y="4311"/>
                  </a:cubicBezTo>
                  <a:lnTo>
                    <a:pt x="6955" y="4311"/>
                  </a:lnTo>
                  <a:lnTo>
                    <a:pt x="6955" y="4549"/>
                  </a:lnTo>
                  <a:cubicBezTo>
                    <a:pt x="6955" y="4811"/>
                    <a:pt x="7169" y="5026"/>
                    <a:pt x="7431" y="5026"/>
                  </a:cubicBezTo>
                  <a:lnTo>
                    <a:pt x="7502" y="5026"/>
                  </a:lnTo>
                  <a:cubicBezTo>
                    <a:pt x="7764" y="5026"/>
                    <a:pt x="7979" y="4811"/>
                    <a:pt x="7979" y="4549"/>
                  </a:cubicBezTo>
                  <a:lnTo>
                    <a:pt x="7979" y="4311"/>
                  </a:lnTo>
                  <a:lnTo>
                    <a:pt x="8264" y="4311"/>
                  </a:lnTo>
                  <a:cubicBezTo>
                    <a:pt x="8431" y="4311"/>
                    <a:pt x="8502" y="4192"/>
                    <a:pt x="8502" y="4073"/>
                  </a:cubicBezTo>
                  <a:lnTo>
                    <a:pt x="8502" y="3478"/>
                  </a:lnTo>
                  <a:cubicBezTo>
                    <a:pt x="8502" y="3335"/>
                    <a:pt x="8383" y="3240"/>
                    <a:pt x="8264" y="3240"/>
                  </a:cubicBezTo>
                  <a:lnTo>
                    <a:pt x="7979" y="3240"/>
                  </a:lnTo>
                  <a:lnTo>
                    <a:pt x="7979" y="2644"/>
                  </a:lnTo>
                  <a:close/>
                  <a:moveTo>
                    <a:pt x="3359" y="1"/>
                  </a:moveTo>
                  <a:cubicBezTo>
                    <a:pt x="3144" y="1"/>
                    <a:pt x="2977" y="144"/>
                    <a:pt x="2882" y="334"/>
                  </a:cubicBezTo>
                  <a:lnTo>
                    <a:pt x="1572" y="334"/>
                  </a:lnTo>
                  <a:cubicBezTo>
                    <a:pt x="1001" y="334"/>
                    <a:pt x="572" y="763"/>
                    <a:pt x="572" y="1334"/>
                  </a:cubicBezTo>
                  <a:lnTo>
                    <a:pt x="572" y="1644"/>
                  </a:lnTo>
                  <a:cubicBezTo>
                    <a:pt x="572" y="2144"/>
                    <a:pt x="929" y="2549"/>
                    <a:pt x="1406" y="2620"/>
                  </a:cubicBezTo>
                  <a:lnTo>
                    <a:pt x="1406" y="5383"/>
                  </a:lnTo>
                  <a:lnTo>
                    <a:pt x="977" y="5383"/>
                  </a:lnTo>
                  <a:cubicBezTo>
                    <a:pt x="453" y="5383"/>
                    <a:pt x="1" y="5812"/>
                    <a:pt x="1" y="6335"/>
                  </a:cubicBezTo>
                  <a:lnTo>
                    <a:pt x="1" y="6955"/>
                  </a:lnTo>
                  <a:cubicBezTo>
                    <a:pt x="1" y="7121"/>
                    <a:pt x="120" y="7264"/>
                    <a:pt x="263" y="7288"/>
                  </a:cubicBezTo>
                  <a:lnTo>
                    <a:pt x="263" y="8574"/>
                  </a:lnTo>
                  <a:cubicBezTo>
                    <a:pt x="263" y="9217"/>
                    <a:pt x="763" y="9789"/>
                    <a:pt x="1406" y="9884"/>
                  </a:cubicBezTo>
                  <a:lnTo>
                    <a:pt x="1406" y="10265"/>
                  </a:lnTo>
                  <a:cubicBezTo>
                    <a:pt x="1406" y="10717"/>
                    <a:pt x="1763" y="11051"/>
                    <a:pt x="2168" y="11051"/>
                  </a:cubicBezTo>
                  <a:lnTo>
                    <a:pt x="8693" y="11051"/>
                  </a:lnTo>
                  <a:cubicBezTo>
                    <a:pt x="9098" y="11051"/>
                    <a:pt x="9455" y="10693"/>
                    <a:pt x="9455" y="10265"/>
                  </a:cubicBezTo>
                  <a:lnTo>
                    <a:pt x="9455" y="9884"/>
                  </a:lnTo>
                  <a:cubicBezTo>
                    <a:pt x="10122" y="9789"/>
                    <a:pt x="10598" y="9265"/>
                    <a:pt x="10598" y="8574"/>
                  </a:cubicBezTo>
                  <a:lnTo>
                    <a:pt x="10598" y="7288"/>
                  </a:lnTo>
                  <a:cubicBezTo>
                    <a:pt x="10741" y="7264"/>
                    <a:pt x="10860" y="7121"/>
                    <a:pt x="10860" y="6955"/>
                  </a:cubicBezTo>
                  <a:lnTo>
                    <a:pt x="10860" y="6335"/>
                  </a:lnTo>
                  <a:cubicBezTo>
                    <a:pt x="10884" y="5835"/>
                    <a:pt x="10455" y="5407"/>
                    <a:pt x="9908" y="5407"/>
                  </a:cubicBezTo>
                  <a:lnTo>
                    <a:pt x="9503" y="5407"/>
                  </a:lnTo>
                  <a:lnTo>
                    <a:pt x="9503" y="2597"/>
                  </a:lnTo>
                  <a:cubicBezTo>
                    <a:pt x="9979" y="2501"/>
                    <a:pt x="10336" y="2120"/>
                    <a:pt x="10336" y="1596"/>
                  </a:cubicBezTo>
                  <a:lnTo>
                    <a:pt x="10336" y="1334"/>
                  </a:lnTo>
                  <a:cubicBezTo>
                    <a:pt x="10336" y="763"/>
                    <a:pt x="9884" y="334"/>
                    <a:pt x="9312" y="334"/>
                  </a:cubicBezTo>
                  <a:lnTo>
                    <a:pt x="8002" y="334"/>
                  </a:lnTo>
                  <a:cubicBezTo>
                    <a:pt x="7955" y="144"/>
                    <a:pt x="7764" y="1"/>
                    <a:pt x="7526" y="1"/>
                  </a:cubicBezTo>
                  <a:lnTo>
                    <a:pt x="7478" y="1"/>
                  </a:lnTo>
                  <a:cubicBezTo>
                    <a:pt x="7264" y="1"/>
                    <a:pt x="7074" y="144"/>
                    <a:pt x="7002" y="334"/>
                  </a:cubicBezTo>
                  <a:lnTo>
                    <a:pt x="3906" y="334"/>
                  </a:lnTo>
                  <a:cubicBezTo>
                    <a:pt x="3835" y="144"/>
                    <a:pt x="3668" y="1"/>
                    <a:pt x="343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4171463" y="4318276"/>
              <a:ext cx="185809" cy="93824"/>
            </a:xfrm>
            <a:custGeom>
              <a:avLst/>
              <a:gdLst/>
              <a:ahLst/>
              <a:cxnLst/>
              <a:rect l="l" t="t" r="r" b="b"/>
              <a:pathLst>
                <a:path w="5574" h="2811" extrusionOk="0">
                  <a:moveTo>
                    <a:pt x="5240" y="334"/>
                  </a:moveTo>
                  <a:lnTo>
                    <a:pt x="5240" y="1239"/>
                  </a:lnTo>
                  <a:lnTo>
                    <a:pt x="2930" y="1239"/>
                  </a:lnTo>
                  <a:lnTo>
                    <a:pt x="2930" y="787"/>
                  </a:lnTo>
                  <a:cubicBezTo>
                    <a:pt x="2954" y="691"/>
                    <a:pt x="2906" y="644"/>
                    <a:pt x="2811" y="644"/>
                  </a:cubicBezTo>
                  <a:cubicBezTo>
                    <a:pt x="2716" y="644"/>
                    <a:pt x="2621" y="691"/>
                    <a:pt x="2621" y="787"/>
                  </a:cubicBezTo>
                  <a:lnTo>
                    <a:pt x="2621" y="1239"/>
                  </a:lnTo>
                  <a:lnTo>
                    <a:pt x="334" y="1239"/>
                  </a:lnTo>
                  <a:lnTo>
                    <a:pt x="334" y="334"/>
                  </a:lnTo>
                  <a:close/>
                  <a:moveTo>
                    <a:pt x="310" y="1"/>
                  </a:moveTo>
                  <a:cubicBezTo>
                    <a:pt x="168" y="1"/>
                    <a:pt x="1" y="120"/>
                    <a:pt x="1" y="310"/>
                  </a:cubicBezTo>
                  <a:lnTo>
                    <a:pt x="1" y="1263"/>
                  </a:lnTo>
                  <a:cubicBezTo>
                    <a:pt x="1" y="1263"/>
                    <a:pt x="72" y="1477"/>
                    <a:pt x="168" y="1525"/>
                  </a:cubicBezTo>
                  <a:lnTo>
                    <a:pt x="168" y="2358"/>
                  </a:lnTo>
                  <a:cubicBezTo>
                    <a:pt x="168" y="2597"/>
                    <a:pt x="334" y="2763"/>
                    <a:pt x="572" y="2811"/>
                  </a:cubicBezTo>
                  <a:lnTo>
                    <a:pt x="2382" y="2811"/>
                  </a:lnTo>
                  <a:cubicBezTo>
                    <a:pt x="2478" y="2811"/>
                    <a:pt x="2549" y="2716"/>
                    <a:pt x="2549" y="2620"/>
                  </a:cubicBezTo>
                  <a:cubicBezTo>
                    <a:pt x="2549" y="2525"/>
                    <a:pt x="2382" y="2477"/>
                    <a:pt x="2382" y="2477"/>
                  </a:cubicBezTo>
                  <a:lnTo>
                    <a:pt x="572" y="2477"/>
                  </a:lnTo>
                  <a:cubicBezTo>
                    <a:pt x="525" y="2477"/>
                    <a:pt x="477" y="2430"/>
                    <a:pt x="477" y="2382"/>
                  </a:cubicBezTo>
                  <a:lnTo>
                    <a:pt x="477" y="1572"/>
                  </a:lnTo>
                  <a:lnTo>
                    <a:pt x="2621" y="1572"/>
                  </a:lnTo>
                  <a:lnTo>
                    <a:pt x="2621" y="1668"/>
                  </a:lnTo>
                  <a:cubicBezTo>
                    <a:pt x="2621" y="1763"/>
                    <a:pt x="2692" y="1834"/>
                    <a:pt x="2787" y="1858"/>
                  </a:cubicBezTo>
                  <a:cubicBezTo>
                    <a:pt x="2859" y="1858"/>
                    <a:pt x="2954" y="1787"/>
                    <a:pt x="2954" y="1715"/>
                  </a:cubicBezTo>
                  <a:lnTo>
                    <a:pt x="2954" y="1596"/>
                  </a:lnTo>
                  <a:lnTo>
                    <a:pt x="5097" y="1596"/>
                  </a:lnTo>
                  <a:lnTo>
                    <a:pt x="5097" y="2382"/>
                  </a:lnTo>
                  <a:cubicBezTo>
                    <a:pt x="5097" y="2454"/>
                    <a:pt x="5050" y="2477"/>
                    <a:pt x="5002" y="2477"/>
                  </a:cubicBezTo>
                  <a:lnTo>
                    <a:pt x="3025" y="2477"/>
                  </a:lnTo>
                  <a:cubicBezTo>
                    <a:pt x="3025" y="2477"/>
                    <a:pt x="2859" y="2549"/>
                    <a:pt x="2859" y="2620"/>
                  </a:cubicBezTo>
                  <a:cubicBezTo>
                    <a:pt x="2859" y="2716"/>
                    <a:pt x="2930" y="2787"/>
                    <a:pt x="3025" y="2811"/>
                  </a:cubicBezTo>
                  <a:lnTo>
                    <a:pt x="5002" y="2811"/>
                  </a:lnTo>
                  <a:cubicBezTo>
                    <a:pt x="5240" y="2811"/>
                    <a:pt x="5431" y="2597"/>
                    <a:pt x="5431" y="2358"/>
                  </a:cubicBezTo>
                  <a:lnTo>
                    <a:pt x="5431" y="1525"/>
                  </a:lnTo>
                  <a:cubicBezTo>
                    <a:pt x="5526" y="1477"/>
                    <a:pt x="5573" y="1263"/>
                    <a:pt x="5573" y="1263"/>
                  </a:cubicBezTo>
                  <a:lnTo>
                    <a:pt x="5573" y="310"/>
                  </a:lnTo>
                  <a:cubicBezTo>
                    <a:pt x="5550" y="120"/>
                    <a:pt x="5431" y="1"/>
                    <a:pt x="528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69"/>
          <p:cNvGrpSpPr/>
          <p:nvPr/>
        </p:nvGrpSpPr>
        <p:grpSpPr>
          <a:xfrm>
            <a:off x="4749989" y="3984191"/>
            <a:ext cx="292948" cy="368855"/>
            <a:chOff x="4777194" y="4087771"/>
            <a:chExt cx="292948" cy="368855"/>
          </a:xfrm>
        </p:grpSpPr>
        <p:sp>
          <p:nvSpPr>
            <p:cNvPr id="7262" name="Google Shape;7262;p69"/>
            <p:cNvSpPr/>
            <p:nvPr/>
          </p:nvSpPr>
          <p:spPr>
            <a:xfrm>
              <a:off x="4778760" y="4171248"/>
              <a:ext cx="281081" cy="282207"/>
            </a:xfrm>
            <a:custGeom>
              <a:avLst/>
              <a:gdLst/>
              <a:ahLst/>
              <a:cxnLst/>
              <a:rect l="l" t="t" r="r" b="b"/>
              <a:pathLst>
                <a:path w="8432" h="8455" extrusionOk="0">
                  <a:moveTo>
                    <a:pt x="8431" y="4215"/>
                  </a:moveTo>
                  <a:cubicBezTo>
                    <a:pt x="8431" y="2120"/>
                    <a:pt x="6907" y="405"/>
                    <a:pt x="4954" y="72"/>
                  </a:cubicBezTo>
                  <a:cubicBezTo>
                    <a:pt x="4716" y="48"/>
                    <a:pt x="4478" y="0"/>
                    <a:pt x="4240" y="0"/>
                  </a:cubicBezTo>
                  <a:cubicBezTo>
                    <a:pt x="3930" y="0"/>
                    <a:pt x="3645" y="48"/>
                    <a:pt x="3383" y="95"/>
                  </a:cubicBezTo>
                  <a:cubicBezTo>
                    <a:pt x="1477" y="476"/>
                    <a:pt x="1" y="2191"/>
                    <a:pt x="1" y="4239"/>
                  </a:cubicBezTo>
                  <a:cubicBezTo>
                    <a:pt x="1" y="6549"/>
                    <a:pt x="1882" y="8454"/>
                    <a:pt x="4240" y="8454"/>
                  </a:cubicBezTo>
                  <a:cubicBezTo>
                    <a:pt x="6550" y="8407"/>
                    <a:pt x="8431" y="6525"/>
                    <a:pt x="8431" y="421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4881199" y="4171248"/>
              <a:ext cx="178642" cy="281406"/>
            </a:xfrm>
            <a:custGeom>
              <a:avLst/>
              <a:gdLst/>
              <a:ahLst/>
              <a:cxnLst/>
              <a:rect l="l" t="t" r="r" b="b"/>
              <a:pathLst>
                <a:path w="5359" h="8431" extrusionOk="0">
                  <a:moveTo>
                    <a:pt x="5358" y="4215"/>
                  </a:moveTo>
                  <a:cubicBezTo>
                    <a:pt x="5358" y="2120"/>
                    <a:pt x="3834" y="405"/>
                    <a:pt x="1881" y="72"/>
                  </a:cubicBezTo>
                  <a:cubicBezTo>
                    <a:pt x="1643" y="48"/>
                    <a:pt x="1405" y="0"/>
                    <a:pt x="1167" y="0"/>
                  </a:cubicBezTo>
                  <a:cubicBezTo>
                    <a:pt x="1405" y="72"/>
                    <a:pt x="1643" y="167"/>
                    <a:pt x="1881" y="286"/>
                  </a:cubicBezTo>
                  <a:cubicBezTo>
                    <a:pt x="2715" y="691"/>
                    <a:pt x="3382" y="1358"/>
                    <a:pt x="3787" y="2191"/>
                  </a:cubicBezTo>
                  <a:cubicBezTo>
                    <a:pt x="4049" y="2739"/>
                    <a:pt x="4215" y="3382"/>
                    <a:pt x="4215" y="4049"/>
                  </a:cubicBezTo>
                  <a:cubicBezTo>
                    <a:pt x="4215" y="5168"/>
                    <a:pt x="3810" y="6144"/>
                    <a:pt x="3120" y="6882"/>
                  </a:cubicBezTo>
                  <a:cubicBezTo>
                    <a:pt x="2358" y="7740"/>
                    <a:pt x="1238" y="8287"/>
                    <a:pt x="0" y="8287"/>
                  </a:cubicBezTo>
                  <a:lnTo>
                    <a:pt x="0" y="8287"/>
                  </a:lnTo>
                  <a:cubicBezTo>
                    <a:pt x="357" y="8383"/>
                    <a:pt x="738" y="8430"/>
                    <a:pt x="1119" y="8430"/>
                  </a:cubicBezTo>
                  <a:cubicBezTo>
                    <a:pt x="3477" y="8407"/>
                    <a:pt x="5358" y="6525"/>
                    <a:pt x="5358" y="421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4808929" y="4200654"/>
              <a:ext cx="222311" cy="222595"/>
            </a:xfrm>
            <a:custGeom>
              <a:avLst/>
              <a:gdLst/>
              <a:ahLst/>
              <a:cxnLst/>
              <a:rect l="l" t="t" r="r" b="b"/>
              <a:pathLst>
                <a:path w="6669" h="6669" extrusionOk="0">
                  <a:moveTo>
                    <a:pt x="6669" y="3334"/>
                  </a:moveTo>
                  <a:cubicBezTo>
                    <a:pt x="6669" y="1739"/>
                    <a:pt x="5526" y="405"/>
                    <a:pt x="4049" y="72"/>
                  </a:cubicBezTo>
                  <a:cubicBezTo>
                    <a:pt x="3811" y="24"/>
                    <a:pt x="3573" y="0"/>
                    <a:pt x="3335" y="0"/>
                  </a:cubicBezTo>
                  <a:cubicBezTo>
                    <a:pt x="3025" y="0"/>
                    <a:pt x="2740" y="24"/>
                    <a:pt x="2478" y="119"/>
                  </a:cubicBezTo>
                  <a:cubicBezTo>
                    <a:pt x="1049" y="500"/>
                    <a:pt x="1" y="1786"/>
                    <a:pt x="1" y="3334"/>
                  </a:cubicBezTo>
                  <a:cubicBezTo>
                    <a:pt x="1" y="5168"/>
                    <a:pt x="1477" y="6668"/>
                    <a:pt x="3335" y="6668"/>
                  </a:cubicBezTo>
                  <a:cubicBezTo>
                    <a:pt x="5169" y="6668"/>
                    <a:pt x="6669" y="5144"/>
                    <a:pt x="6669" y="333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4890699" y="4115608"/>
              <a:ext cx="54036" cy="57242"/>
            </a:xfrm>
            <a:custGeom>
              <a:avLst/>
              <a:gdLst/>
              <a:ahLst/>
              <a:cxnLst/>
              <a:rect l="l" t="t" r="r" b="b"/>
              <a:pathLst>
                <a:path w="1621" h="1715" extrusionOk="0">
                  <a:moveTo>
                    <a:pt x="1620" y="905"/>
                  </a:moveTo>
                  <a:cubicBezTo>
                    <a:pt x="1620" y="524"/>
                    <a:pt x="1358" y="191"/>
                    <a:pt x="953" y="95"/>
                  </a:cubicBezTo>
                  <a:cubicBezTo>
                    <a:pt x="453" y="0"/>
                    <a:pt x="1" y="405"/>
                    <a:pt x="1" y="881"/>
                  </a:cubicBezTo>
                  <a:lnTo>
                    <a:pt x="1" y="1048"/>
                  </a:lnTo>
                  <a:lnTo>
                    <a:pt x="1" y="1715"/>
                  </a:lnTo>
                  <a:cubicBezTo>
                    <a:pt x="287" y="1643"/>
                    <a:pt x="572" y="1619"/>
                    <a:pt x="882" y="1619"/>
                  </a:cubicBezTo>
                  <a:cubicBezTo>
                    <a:pt x="1120" y="1619"/>
                    <a:pt x="1382" y="1643"/>
                    <a:pt x="1620" y="1667"/>
                  </a:cubicBezTo>
                  <a:lnTo>
                    <a:pt x="1620" y="102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4905000" y="4117177"/>
              <a:ext cx="39735" cy="56475"/>
            </a:xfrm>
            <a:custGeom>
              <a:avLst/>
              <a:gdLst/>
              <a:ahLst/>
              <a:cxnLst/>
              <a:rect l="l" t="t" r="r" b="b"/>
              <a:pathLst>
                <a:path w="1192" h="1692" extrusionOk="0">
                  <a:moveTo>
                    <a:pt x="620" y="72"/>
                  </a:moveTo>
                  <a:cubicBezTo>
                    <a:pt x="382" y="1"/>
                    <a:pt x="191" y="25"/>
                    <a:pt x="0" y="144"/>
                  </a:cubicBezTo>
                  <a:cubicBezTo>
                    <a:pt x="358" y="239"/>
                    <a:pt x="620" y="548"/>
                    <a:pt x="620" y="906"/>
                  </a:cubicBezTo>
                  <a:lnTo>
                    <a:pt x="620" y="1025"/>
                  </a:lnTo>
                  <a:lnTo>
                    <a:pt x="620" y="1096"/>
                  </a:lnTo>
                  <a:lnTo>
                    <a:pt x="620" y="1620"/>
                  </a:lnTo>
                  <a:cubicBezTo>
                    <a:pt x="810" y="1620"/>
                    <a:pt x="1001" y="1668"/>
                    <a:pt x="1191" y="1692"/>
                  </a:cubicBezTo>
                  <a:lnTo>
                    <a:pt x="1191" y="1025"/>
                  </a:lnTo>
                  <a:lnTo>
                    <a:pt x="1191" y="834"/>
                  </a:lnTo>
                  <a:cubicBezTo>
                    <a:pt x="1191" y="501"/>
                    <a:pt x="953" y="167"/>
                    <a:pt x="620" y="7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4891499" y="4200654"/>
              <a:ext cx="139740" cy="221793"/>
            </a:xfrm>
            <a:custGeom>
              <a:avLst/>
              <a:gdLst/>
              <a:ahLst/>
              <a:cxnLst/>
              <a:rect l="l" t="t" r="r" b="b"/>
              <a:pathLst>
                <a:path w="4192" h="6645" extrusionOk="0">
                  <a:moveTo>
                    <a:pt x="4192" y="3334"/>
                  </a:moveTo>
                  <a:cubicBezTo>
                    <a:pt x="4192" y="2548"/>
                    <a:pt x="3930" y="1858"/>
                    <a:pt x="3501" y="1310"/>
                  </a:cubicBezTo>
                  <a:cubicBezTo>
                    <a:pt x="3025" y="715"/>
                    <a:pt x="2382" y="262"/>
                    <a:pt x="1572" y="72"/>
                  </a:cubicBezTo>
                  <a:cubicBezTo>
                    <a:pt x="1334" y="24"/>
                    <a:pt x="1096" y="0"/>
                    <a:pt x="858" y="0"/>
                  </a:cubicBezTo>
                  <a:lnTo>
                    <a:pt x="667" y="0"/>
                  </a:lnTo>
                  <a:cubicBezTo>
                    <a:pt x="2096" y="381"/>
                    <a:pt x="3144" y="1667"/>
                    <a:pt x="3144" y="3215"/>
                  </a:cubicBezTo>
                  <a:lnTo>
                    <a:pt x="3144" y="3310"/>
                  </a:lnTo>
                  <a:cubicBezTo>
                    <a:pt x="3073" y="5049"/>
                    <a:pt x="1715" y="6454"/>
                    <a:pt x="1" y="6549"/>
                  </a:cubicBezTo>
                  <a:cubicBezTo>
                    <a:pt x="263" y="6597"/>
                    <a:pt x="548" y="6644"/>
                    <a:pt x="858" y="6644"/>
                  </a:cubicBezTo>
                  <a:cubicBezTo>
                    <a:pt x="1596" y="6644"/>
                    <a:pt x="2287" y="6406"/>
                    <a:pt x="2858" y="6001"/>
                  </a:cubicBezTo>
                  <a:cubicBezTo>
                    <a:pt x="3644" y="5382"/>
                    <a:pt x="4192" y="4406"/>
                    <a:pt x="4192" y="333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4865298" y="4294445"/>
              <a:ext cx="70704" cy="71561"/>
            </a:xfrm>
            <a:custGeom>
              <a:avLst/>
              <a:gdLst/>
              <a:ahLst/>
              <a:cxnLst/>
              <a:rect l="l" t="t" r="r" b="b"/>
              <a:pathLst>
                <a:path w="2121" h="2144" extrusionOk="0">
                  <a:moveTo>
                    <a:pt x="2120" y="1001"/>
                  </a:moveTo>
                  <a:lnTo>
                    <a:pt x="1787" y="286"/>
                  </a:lnTo>
                  <a:lnTo>
                    <a:pt x="1144" y="0"/>
                  </a:lnTo>
                  <a:lnTo>
                    <a:pt x="572" y="1072"/>
                  </a:lnTo>
                  <a:lnTo>
                    <a:pt x="1" y="2144"/>
                  </a:lnTo>
                  <a:lnTo>
                    <a:pt x="1072" y="1596"/>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4866098" y="4316707"/>
              <a:ext cx="70704" cy="48498"/>
            </a:xfrm>
            <a:custGeom>
              <a:avLst/>
              <a:gdLst/>
              <a:ahLst/>
              <a:cxnLst/>
              <a:rect l="l" t="t" r="r" b="b"/>
              <a:pathLst>
                <a:path w="2121" h="1453" extrusionOk="0">
                  <a:moveTo>
                    <a:pt x="1048" y="881"/>
                  </a:moveTo>
                  <a:lnTo>
                    <a:pt x="2120" y="334"/>
                  </a:lnTo>
                  <a:lnTo>
                    <a:pt x="1787" y="0"/>
                  </a:lnTo>
                  <a:lnTo>
                    <a:pt x="715" y="572"/>
                  </a:lnTo>
                  <a:lnTo>
                    <a:pt x="358" y="762"/>
                  </a:lnTo>
                  <a:lnTo>
                    <a:pt x="1" y="145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4901833" y="4257095"/>
              <a:ext cx="71470" cy="71561"/>
            </a:xfrm>
            <a:custGeom>
              <a:avLst/>
              <a:gdLst/>
              <a:ahLst/>
              <a:cxnLst/>
              <a:rect l="l" t="t" r="r" b="b"/>
              <a:pathLst>
                <a:path w="2144" h="2144" extrusionOk="0">
                  <a:moveTo>
                    <a:pt x="1572" y="1072"/>
                  </a:moveTo>
                  <a:lnTo>
                    <a:pt x="2144" y="0"/>
                  </a:lnTo>
                  <a:lnTo>
                    <a:pt x="1072" y="548"/>
                  </a:lnTo>
                  <a:lnTo>
                    <a:pt x="0" y="1119"/>
                  </a:lnTo>
                  <a:lnTo>
                    <a:pt x="500" y="1619"/>
                  </a:lnTo>
                  <a:lnTo>
                    <a:pt x="1024" y="214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4924834" y="4255493"/>
              <a:ext cx="48469" cy="72362"/>
            </a:xfrm>
            <a:custGeom>
              <a:avLst/>
              <a:gdLst/>
              <a:ahLst/>
              <a:cxnLst/>
              <a:rect l="l" t="t" r="r" b="b"/>
              <a:pathLst>
                <a:path w="1454" h="2168" extrusionOk="0">
                  <a:moveTo>
                    <a:pt x="334" y="2168"/>
                  </a:moveTo>
                  <a:lnTo>
                    <a:pt x="882" y="1072"/>
                  </a:lnTo>
                  <a:lnTo>
                    <a:pt x="1454" y="0"/>
                  </a:lnTo>
                  <a:lnTo>
                    <a:pt x="787" y="358"/>
                  </a:lnTo>
                  <a:lnTo>
                    <a:pt x="572" y="715"/>
                  </a:lnTo>
                  <a:lnTo>
                    <a:pt x="1" y="178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4777194" y="4087771"/>
              <a:ext cx="292948" cy="368855"/>
            </a:xfrm>
            <a:custGeom>
              <a:avLst/>
              <a:gdLst/>
              <a:ahLst/>
              <a:cxnLst/>
              <a:rect l="l" t="t" r="r" b="b"/>
              <a:pathLst>
                <a:path w="8788" h="11051" extrusionOk="0">
                  <a:moveTo>
                    <a:pt x="5049" y="358"/>
                  </a:moveTo>
                  <a:cubicBezTo>
                    <a:pt x="5430" y="358"/>
                    <a:pt x="5740" y="667"/>
                    <a:pt x="5740" y="1048"/>
                  </a:cubicBezTo>
                  <a:lnTo>
                    <a:pt x="5740" y="1715"/>
                  </a:lnTo>
                  <a:cubicBezTo>
                    <a:pt x="5740" y="1715"/>
                    <a:pt x="5740" y="1739"/>
                    <a:pt x="5716" y="1739"/>
                  </a:cubicBezTo>
                  <a:lnTo>
                    <a:pt x="5120" y="1739"/>
                  </a:lnTo>
                  <a:cubicBezTo>
                    <a:pt x="5120" y="1263"/>
                    <a:pt x="4716" y="834"/>
                    <a:pt x="4287" y="786"/>
                  </a:cubicBezTo>
                  <a:cubicBezTo>
                    <a:pt x="4245" y="781"/>
                    <a:pt x="4204" y="779"/>
                    <a:pt x="4164" y="779"/>
                  </a:cubicBezTo>
                  <a:cubicBezTo>
                    <a:pt x="3627" y="779"/>
                    <a:pt x="3215" y="1208"/>
                    <a:pt x="3215" y="1739"/>
                  </a:cubicBezTo>
                  <a:lnTo>
                    <a:pt x="3215" y="1763"/>
                  </a:lnTo>
                  <a:lnTo>
                    <a:pt x="2668" y="1763"/>
                  </a:lnTo>
                  <a:lnTo>
                    <a:pt x="2668" y="1739"/>
                  </a:lnTo>
                  <a:lnTo>
                    <a:pt x="2644" y="1048"/>
                  </a:lnTo>
                  <a:cubicBezTo>
                    <a:pt x="2644" y="667"/>
                    <a:pt x="2930" y="358"/>
                    <a:pt x="3334" y="358"/>
                  </a:cubicBezTo>
                  <a:close/>
                  <a:moveTo>
                    <a:pt x="4228" y="1067"/>
                  </a:moveTo>
                  <a:cubicBezTo>
                    <a:pt x="4255" y="1067"/>
                    <a:pt x="4283" y="1069"/>
                    <a:pt x="4311" y="1072"/>
                  </a:cubicBezTo>
                  <a:cubicBezTo>
                    <a:pt x="4620" y="1144"/>
                    <a:pt x="4835" y="1406"/>
                    <a:pt x="4835" y="1715"/>
                  </a:cubicBezTo>
                  <a:lnTo>
                    <a:pt x="4835" y="2334"/>
                  </a:lnTo>
                  <a:cubicBezTo>
                    <a:pt x="4668" y="2311"/>
                    <a:pt x="4454" y="2311"/>
                    <a:pt x="4287" y="2311"/>
                  </a:cubicBezTo>
                  <a:cubicBezTo>
                    <a:pt x="4049" y="2334"/>
                    <a:pt x="3811" y="2334"/>
                    <a:pt x="3573" y="2382"/>
                  </a:cubicBezTo>
                  <a:lnTo>
                    <a:pt x="3573" y="1715"/>
                  </a:lnTo>
                  <a:cubicBezTo>
                    <a:pt x="3573" y="1340"/>
                    <a:pt x="3879" y="1067"/>
                    <a:pt x="4228" y="1067"/>
                  </a:cubicBezTo>
                  <a:close/>
                  <a:moveTo>
                    <a:pt x="3382" y="1"/>
                  </a:moveTo>
                  <a:cubicBezTo>
                    <a:pt x="2834" y="1"/>
                    <a:pt x="2382" y="453"/>
                    <a:pt x="2382" y="1025"/>
                  </a:cubicBezTo>
                  <a:lnTo>
                    <a:pt x="2382" y="1668"/>
                  </a:lnTo>
                  <a:cubicBezTo>
                    <a:pt x="2382" y="1858"/>
                    <a:pt x="2525" y="2025"/>
                    <a:pt x="2739" y="2025"/>
                  </a:cubicBezTo>
                  <a:lnTo>
                    <a:pt x="3311" y="2025"/>
                  </a:lnTo>
                  <a:lnTo>
                    <a:pt x="3311" y="2430"/>
                  </a:lnTo>
                  <a:cubicBezTo>
                    <a:pt x="2763" y="2549"/>
                    <a:pt x="2239" y="2787"/>
                    <a:pt x="1786" y="3096"/>
                  </a:cubicBezTo>
                  <a:cubicBezTo>
                    <a:pt x="1715" y="3168"/>
                    <a:pt x="1691" y="3263"/>
                    <a:pt x="1739" y="3335"/>
                  </a:cubicBezTo>
                  <a:cubicBezTo>
                    <a:pt x="1785" y="3381"/>
                    <a:pt x="1841" y="3407"/>
                    <a:pt x="1901" y="3407"/>
                  </a:cubicBezTo>
                  <a:cubicBezTo>
                    <a:pt x="1933" y="3407"/>
                    <a:pt x="1967" y="3399"/>
                    <a:pt x="2001" y="3382"/>
                  </a:cubicBezTo>
                  <a:cubicBezTo>
                    <a:pt x="2429" y="3049"/>
                    <a:pt x="2977" y="2811"/>
                    <a:pt x="3501" y="2715"/>
                  </a:cubicBezTo>
                  <a:lnTo>
                    <a:pt x="3549" y="2715"/>
                  </a:lnTo>
                  <a:cubicBezTo>
                    <a:pt x="3834" y="2668"/>
                    <a:pt x="4168" y="2620"/>
                    <a:pt x="4501" y="2620"/>
                  </a:cubicBezTo>
                  <a:cubicBezTo>
                    <a:pt x="6668" y="2692"/>
                    <a:pt x="8383" y="4478"/>
                    <a:pt x="8431" y="6621"/>
                  </a:cubicBezTo>
                  <a:cubicBezTo>
                    <a:pt x="8455" y="8883"/>
                    <a:pt x="6597" y="10717"/>
                    <a:pt x="4382" y="10717"/>
                  </a:cubicBezTo>
                  <a:cubicBezTo>
                    <a:pt x="2144" y="10717"/>
                    <a:pt x="334" y="8907"/>
                    <a:pt x="334" y="6669"/>
                  </a:cubicBezTo>
                  <a:cubicBezTo>
                    <a:pt x="334" y="5645"/>
                    <a:pt x="715" y="4621"/>
                    <a:pt x="1453" y="3882"/>
                  </a:cubicBezTo>
                  <a:cubicBezTo>
                    <a:pt x="1524" y="3811"/>
                    <a:pt x="1524" y="3692"/>
                    <a:pt x="1453" y="3644"/>
                  </a:cubicBezTo>
                  <a:cubicBezTo>
                    <a:pt x="1429" y="3608"/>
                    <a:pt x="1388" y="3591"/>
                    <a:pt x="1343" y="3591"/>
                  </a:cubicBezTo>
                  <a:cubicBezTo>
                    <a:pt x="1298" y="3591"/>
                    <a:pt x="1251" y="3608"/>
                    <a:pt x="1215" y="3644"/>
                  </a:cubicBezTo>
                  <a:cubicBezTo>
                    <a:pt x="453" y="4454"/>
                    <a:pt x="0" y="5549"/>
                    <a:pt x="0" y="6669"/>
                  </a:cubicBezTo>
                  <a:cubicBezTo>
                    <a:pt x="0" y="9098"/>
                    <a:pt x="2001" y="11050"/>
                    <a:pt x="4406" y="11050"/>
                  </a:cubicBezTo>
                  <a:cubicBezTo>
                    <a:pt x="6787" y="11050"/>
                    <a:pt x="8740" y="9121"/>
                    <a:pt x="8788" y="6740"/>
                  </a:cubicBezTo>
                  <a:cubicBezTo>
                    <a:pt x="8693" y="4597"/>
                    <a:pt x="7169" y="2811"/>
                    <a:pt x="5168" y="2382"/>
                  </a:cubicBezTo>
                  <a:lnTo>
                    <a:pt x="5168" y="2025"/>
                  </a:lnTo>
                  <a:lnTo>
                    <a:pt x="5763" y="2025"/>
                  </a:lnTo>
                  <a:cubicBezTo>
                    <a:pt x="5954" y="2025"/>
                    <a:pt x="6121" y="1882"/>
                    <a:pt x="6121" y="1668"/>
                  </a:cubicBezTo>
                  <a:lnTo>
                    <a:pt x="6121" y="1025"/>
                  </a:lnTo>
                  <a:cubicBezTo>
                    <a:pt x="6121" y="453"/>
                    <a:pt x="5692" y="1"/>
                    <a:pt x="512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4804195" y="4195080"/>
              <a:ext cx="231812" cy="232942"/>
            </a:xfrm>
            <a:custGeom>
              <a:avLst/>
              <a:gdLst/>
              <a:ahLst/>
              <a:cxnLst/>
              <a:rect l="l" t="t" r="r" b="b"/>
              <a:pathLst>
                <a:path w="6954" h="6979" extrusionOk="0">
                  <a:moveTo>
                    <a:pt x="3477" y="1"/>
                  </a:moveTo>
                  <a:cubicBezTo>
                    <a:pt x="1524" y="1"/>
                    <a:pt x="0" y="1596"/>
                    <a:pt x="0" y="3501"/>
                  </a:cubicBezTo>
                  <a:cubicBezTo>
                    <a:pt x="0" y="5406"/>
                    <a:pt x="1572" y="6978"/>
                    <a:pt x="3477" y="6978"/>
                  </a:cubicBezTo>
                  <a:cubicBezTo>
                    <a:pt x="4501" y="6978"/>
                    <a:pt x="5501" y="6526"/>
                    <a:pt x="6144" y="5692"/>
                  </a:cubicBezTo>
                  <a:cubicBezTo>
                    <a:pt x="6216" y="5645"/>
                    <a:pt x="6216" y="5525"/>
                    <a:pt x="6120" y="5454"/>
                  </a:cubicBezTo>
                  <a:cubicBezTo>
                    <a:pt x="6088" y="5433"/>
                    <a:pt x="6047" y="5421"/>
                    <a:pt x="6006" y="5421"/>
                  </a:cubicBezTo>
                  <a:cubicBezTo>
                    <a:pt x="5956" y="5421"/>
                    <a:pt x="5908" y="5438"/>
                    <a:pt x="5882" y="5478"/>
                  </a:cubicBezTo>
                  <a:cubicBezTo>
                    <a:pt x="5287" y="6240"/>
                    <a:pt x="4406" y="6645"/>
                    <a:pt x="3429" y="6645"/>
                  </a:cubicBezTo>
                  <a:cubicBezTo>
                    <a:pt x="1691" y="6645"/>
                    <a:pt x="286" y="5216"/>
                    <a:pt x="286" y="3477"/>
                  </a:cubicBezTo>
                  <a:cubicBezTo>
                    <a:pt x="286" y="1763"/>
                    <a:pt x="1715" y="334"/>
                    <a:pt x="3429" y="334"/>
                  </a:cubicBezTo>
                  <a:cubicBezTo>
                    <a:pt x="5192" y="334"/>
                    <a:pt x="6597" y="1763"/>
                    <a:pt x="6597" y="3477"/>
                  </a:cubicBezTo>
                  <a:cubicBezTo>
                    <a:pt x="6597" y="4001"/>
                    <a:pt x="6478" y="4478"/>
                    <a:pt x="6239" y="4930"/>
                  </a:cubicBezTo>
                  <a:cubicBezTo>
                    <a:pt x="6239" y="5002"/>
                    <a:pt x="6263" y="5097"/>
                    <a:pt x="6359" y="5121"/>
                  </a:cubicBezTo>
                  <a:cubicBezTo>
                    <a:pt x="6386" y="5135"/>
                    <a:pt x="6414" y="5140"/>
                    <a:pt x="6440" y="5140"/>
                  </a:cubicBezTo>
                  <a:cubicBezTo>
                    <a:pt x="6503" y="5140"/>
                    <a:pt x="6556" y="5107"/>
                    <a:pt x="6573" y="5073"/>
                  </a:cubicBezTo>
                  <a:cubicBezTo>
                    <a:pt x="6811" y="4573"/>
                    <a:pt x="6954" y="4049"/>
                    <a:pt x="6954" y="3501"/>
                  </a:cubicBezTo>
                  <a:cubicBezTo>
                    <a:pt x="6954" y="1548"/>
                    <a:pt x="5382" y="1"/>
                    <a:pt x="347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4905000" y="4221315"/>
              <a:ext cx="30202" cy="11148"/>
            </a:xfrm>
            <a:custGeom>
              <a:avLst/>
              <a:gdLst/>
              <a:ahLst/>
              <a:cxnLst/>
              <a:rect l="l" t="t" r="r" b="b"/>
              <a:pathLst>
                <a:path w="906" h="334" extrusionOk="0">
                  <a:moveTo>
                    <a:pt x="191" y="0"/>
                  </a:moveTo>
                  <a:cubicBezTo>
                    <a:pt x="96" y="0"/>
                    <a:pt x="24" y="48"/>
                    <a:pt x="0" y="143"/>
                  </a:cubicBezTo>
                  <a:cubicBezTo>
                    <a:pt x="0" y="239"/>
                    <a:pt x="72" y="334"/>
                    <a:pt x="143" y="334"/>
                  </a:cubicBezTo>
                  <a:lnTo>
                    <a:pt x="715" y="334"/>
                  </a:lnTo>
                  <a:cubicBezTo>
                    <a:pt x="810" y="334"/>
                    <a:pt x="905" y="239"/>
                    <a:pt x="858" y="143"/>
                  </a:cubicBezTo>
                  <a:cubicBezTo>
                    <a:pt x="858" y="48"/>
                    <a:pt x="786" y="0"/>
                    <a:pt x="6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4825629" y="4306360"/>
              <a:ext cx="30168" cy="11148"/>
            </a:xfrm>
            <a:custGeom>
              <a:avLst/>
              <a:gdLst/>
              <a:ahLst/>
              <a:cxnLst/>
              <a:rect l="l" t="t" r="r" b="b"/>
              <a:pathLst>
                <a:path w="905" h="334" extrusionOk="0">
                  <a:moveTo>
                    <a:pt x="191" y="1"/>
                  </a:moveTo>
                  <a:cubicBezTo>
                    <a:pt x="95" y="1"/>
                    <a:pt x="0" y="96"/>
                    <a:pt x="24" y="191"/>
                  </a:cubicBezTo>
                  <a:cubicBezTo>
                    <a:pt x="24" y="286"/>
                    <a:pt x="119" y="334"/>
                    <a:pt x="214" y="334"/>
                  </a:cubicBezTo>
                  <a:lnTo>
                    <a:pt x="714" y="334"/>
                  </a:lnTo>
                  <a:cubicBezTo>
                    <a:pt x="810" y="334"/>
                    <a:pt x="857" y="286"/>
                    <a:pt x="905" y="191"/>
                  </a:cubicBezTo>
                  <a:cubicBezTo>
                    <a:pt x="905" y="96"/>
                    <a:pt x="834" y="1"/>
                    <a:pt x="73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4908167" y="4392207"/>
              <a:ext cx="27035" cy="11148"/>
            </a:xfrm>
            <a:custGeom>
              <a:avLst/>
              <a:gdLst/>
              <a:ahLst/>
              <a:cxnLst/>
              <a:rect l="l" t="t" r="r" b="b"/>
              <a:pathLst>
                <a:path w="811" h="334" extrusionOk="0">
                  <a:moveTo>
                    <a:pt x="167" y="0"/>
                  </a:moveTo>
                  <a:cubicBezTo>
                    <a:pt x="96" y="0"/>
                    <a:pt x="1" y="96"/>
                    <a:pt x="25" y="167"/>
                  </a:cubicBezTo>
                  <a:cubicBezTo>
                    <a:pt x="25" y="262"/>
                    <a:pt x="120" y="334"/>
                    <a:pt x="215" y="334"/>
                  </a:cubicBezTo>
                  <a:lnTo>
                    <a:pt x="620" y="334"/>
                  </a:lnTo>
                  <a:cubicBezTo>
                    <a:pt x="715" y="334"/>
                    <a:pt x="763" y="262"/>
                    <a:pt x="810" y="167"/>
                  </a:cubicBezTo>
                  <a:cubicBezTo>
                    <a:pt x="810" y="96"/>
                    <a:pt x="739" y="0"/>
                    <a:pt x="6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4989138" y="4306360"/>
              <a:ext cx="26235" cy="11148"/>
            </a:xfrm>
            <a:custGeom>
              <a:avLst/>
              <a:gdLst/>
              <a:ahLst/>
              <a:cxnLst/>
              <a:rect l="l" t="t" r="r" b="b"/>
              <a:pathLst>
                <a:path w="787" h="334" extrusionOk="0">
                  <a:moveTo>
                    <a:pt x="191" y="1"/>
                  </a:moveTo>
                  <a:cubicBezTo>
                    <a:pt x="96" y="1"/>
                    <a:pt x="48" y="72"/>
                    <a:pt x="1" y="167"/>
                  </a:cubicBezTo>
                  <a:cubicBezTo>
                    <a:pt x="1" y="239"/>
                    <a:pt x="72" y="334"/>
                    <a:pt x="144" y="334"/>
                  </a:cubicBezTo>
                  <a:lnTo>
                    <a:pt x="572" y="334"/>
                  </a:lnTo>
                  <a:cubicBezTo>
                    <a:pt x="668" y="334"/>
                    <a:pt x="715" y="286"/>
                    <a:pt x="739" y="191"/>
                  </a:cubicBezTo>
                  <a:cubicBezTo>
                    <a:pt x="787" y="72"/>
                    <a:pt x="715" y="1"/>
                    <a:pt x="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4860531" y="4251989"/>
              <a:ext cx="119139" cy="118791"/>
            </a:xfrm>
            <a:custGeom>
              <a:avLst/>
              <a:gdLst/>
              <a:ahLst/>
              <a:cxnLst/>
              <a:rect l="l" t="t" r="r" b="b"/>
              <a:pathLst>
                <a:path w="3574" h="3559" extrusionOk="0">
                  <a:moveTo>
                    <a:pt x="3002" y="534"/>
                  </a:moveTo>
                  <a:lnTo>
                    <a:pt x="2216" y="1987"/>
                  </a:lnTo>
                  <a:lnTo>
                    <a:pt x="1549" y="1320"/>
                  </a:lnTo>
                  <a:lnTo>
                    <a:pt x="3002" y="534"/>
                  </a:lnTo>
                  <a:close/>
                  <a:moveTo>
                    <a:pt x="1334" y="1558"/>
                  </a:moveTo>
                  <a:lnTo>
                    <a:pt x="2025" y="2225"/>
                  </a:lnTo>
                  <a:lnTo>
                    <a:pt x="572" y="3011"/>
                  </a:lnTo>
                  <a:lnTo>
                    <a:pt x="1334" y="1558"/>
                  </a:lnTo>
                  <a:close/>
                  <a:moveTo>
                    <a:pt x="3409" y="1"/>
                  </a:moveTo>
                  <a:cubicBezTo>
                    <a:pt x="3383" y="1"/>
                    <a:pt x="3356" y="13"/>
                    <a:pt x="3335" y="34"/>
                  </a:cubicBezTo>
                  <a:lnTo>
                    <a:pt x="1215" y="1153"/>
                  </a:lnTo>
                  <a:cubicBezTo>
                    <a:pt x="1192" y="1177"/>
                    <a:pt x="1168" y="1177"/>
                    <a:pt x="1168" y="1225"/>
                  </a:cubicBezTo>
                  <a:lnTo>
                    <a:pt x="25" y="3320"/>
                  </a:lnTo>
                  <a:cubicBezTo>
                    <a:pt x="1" y="3392"/>
                    <a:pt x="1" y="3487"/>
                    <a:pt x="49" y="3511"/>
                  </a:cubicBezTo>
                  <a:cubicBezTo>
                    <a:pt x="96" y="3535"/>
                    <a:pt x="120" y="3558"/>
                    <a:pt x="168" y="3558"/>
                  </a:cubicBezTo>
                  <a:cubicBezTo>
                    <a:pt x="215" y="3558"/>
                    <a:pt x="239" y="3558"/>
                    <a:pt x="263" y="3535"/>
                  </a:cubicBezTo>
                  <a:lnTo>
                    <a:pt x="1334" y="2963"/>
                  </a:lnTo>
                  <a:lnTo>
                    <a:pt x="2359" y="2415"/>
                  </a:lnTo>
                  <a:cubicBezTo>
                    <a:pt x="2382" y="2368"/>
                    <a:pt x="2406" y="2368"/>
                    <a:pt x="2406" y="2344"/>
                  </a:cubicBezTo>
                  <a:lnTo>
                    <a:pt x="3549" y="248"/>
                  </a:lnTo>
                  <a:cubicBezTo>
                    <a:pt x="3573" y="177"/>
                    <a:pt x="3573" y="82"/>
                    <a:pt x="3502" y="58"/>
                  </a:cubicBezTo>
                  <a:cubicBezTo>
                    <a:pt x="3475" y="18"/>
                    <a:pt x="3442" y="1"/>
                    <a:pt x="340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69"/>
          <p:cNvGrpSpPr/>
          <p:nvPr/>
        </p:nvGrpSpPr>
        <p:grpSpPr>
          <a:xfrm>
            <a:off x="5429507" y="3984191"/>
            <a:ext cx="253279" cy="368855"/>
            <a:chOff x="8087559" y="3423259"/>
            <a:chExt cx="253279" cy="368855"/>
          </a:xfrm>
        </p:grpSpPr>
        <p:sp>
          <p:nvSpPr>
            <p:cNvPr id="7280" name="Google Shape;7280;p69"/>
            <p:cNvSpPr/>
            <p:nvPr/>
          </p:nvSpPr>
          <p:spPr>
            <a:xfrm>
              <a:off x="8093126" y="3429634"/>
              <a:ext cx="241379" cy="356138"/>
            </a:xfrm>
            <a:custGeom>
              <a:avLst/>
              <a:gdLst/>
              <a:ahLst/>
              <a:cxnLst/>
              <a:rect l="l" t="t" r="r" b="b"/>
              <a:pathLst>
                <a:path w="7241" h="10670" extrusionOk="0">
                  <a:moveTo>
                    <a:pt x="7240" y="9693"/>
                  </a:moveTo>
                  <a:lnTo>
                    <a:pt x="7240" y="977"/>
                  </a:lnTo>
                  <a:cubicBezTo>
                    <a:pt x="7240" y="429"/>
                    <a:pt x="6788" y="0"/>
                    <a:pt x="6264" y="0"/>
                  </a:cubicBezTo>
                  <a:lnTo>
                    <a:pt x="1001" y="0"/>
                  </a:lnTo>
                  <a:cubicBezTo>
                    <a:pt x="453" y="0"/>
                    <a:pt x="0" y="429"/>
                    <a:pt x="0" y="977"/>
                  </a:cubicBezTo>
                  <a:lnTo>
                    <a:pt x="0" y="9693"/>
                  </a:lnTo>
                  <a:cubicBezTo>
                    <a:pt x="0" y="10240"/>
                    <a:pt x="453" y="10669"/>
                    <a:pt x="1001" y="10669"/>
                  </a:cubicBezTo>
                  <a:lnTo>
                    <a:pt x="6264" y="10669"/>
                  </a:lnTo>
                  <a:cubicBezTo>
                    <a:pt x="6788" y="10669"/>
                    <a:pt x="7240" y="10240"/>
                    <a:pt x="7240" y="969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8119327" y="3455868"/>
              <a:ext cx="190543" cy="252000"/>
            </a:xfrm>
            <a:custGeom>
              <a:avLst/>
              <a:gdLst/>
              <a:ahLst/>
              <a:cxnLst/>
              <a:rect l="l" t="t" r="r" b="b"/>
              <a:pathLst>
                <a:path w="5716" h="7550" extrusionOk="0">
                  <a:moveTo>
                    <a:pt x="5716" y="7144"/>
                  </a:moveTo>
                  <a:lnTo>
                    <a:pt x="5716" y="405"/>
                  </a:lnTo>
                  <a:cubicBezTo>
                    <a:pt x="5716" y="191"/>
                    <a:pt x="5525" y="0"/>
                    <a:pt x="5335" y="0"/>
                  </a:cubicBezTo>
                  <a:lnTo>
                    <a:pt x="381" y="0"/>
                  </a:lnTo>
                  <a:cubicBezTo>
                    <a:pt x="167" y="0"/>
                    <a:pt x="0" y="191"/>
                    <a:pt x="0" y="405"/>
                  </a:cubicBezTo>
                  <a:lnTo>
                    <a:pt x="0" y="7144"/>
                  </a:lnTo>
                  <a:cubicBezTo>
                    <a:pt x="0" y="7359"/>
                    <a:pt x="167" y="7549"/>
                    <a:pt x="381" y="7549"/>
                  </a:cubicBezTo>
                  <a:lnTo>
                    <a:pt x="2406" y="7549"/>
                  </a:lnTo>
                  <a:lnTo>
                    <a:pt x="5311" y="7549"/>
                  </a:lnTo>
                  <a:cubicBezTo>
                    <a:pt x="5573" y="7549"/>
                    <a:pt x="5716" y="7383"/>
                    <a:pt x="5716" y="714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8179664" y="3737241"/>
              <a:ext cx="70670" cy="23865"/>
            </a:xfrm>
            <a:custGeom>
              <a:avLst/>
              <a:gdLst/>
              <a:ahLst/>
              <a:cxnLst/>
              <a:rect l="l" t="t" r="r" b="b"/>
              <a:pathLst>
                <a:path w="2120" h="715" extrusionOk="0">
                  <a:moveTo>
                    <a:pt x="2120" y="358"/>
                  </a:moveTo>
                  <a:cubicBezTo>
                    <a:pt x="2120" y="143"/>
                    <a:pt x="1929" y="0"/>
                    <a:pt x="1763" y="0"/>
                  </a:cubicBezTo>
                  <a:lnTo>
                    <a:pt x="357" y="0"/>
                  </a:lnTo>
                  <a:cubicBezTo>
                    <a:pt x="143" y="0"/>
                    <a:pt x="0" y="191"/>
                    <a:pt x="0" y="358"/>
                  </a:cubicBezTo>
                  <a:cubicBezTo>
                    <a:pt x="0" y="524"/>
                    <a:pt x="167" y="715"/>
                    <a:pt x="357" y="715"/>
                  </a:cubicBezTo>
                  <a:lnTo>
                    <a:pt x="1763" y="715"/>
                  </a:lnTo>
                  <a:cubicBezTo>
                    <a:pt x="1929" y="715"/>
                    <a:pt x="2120" y="572"/>
                    <a:pt x="2120" y="3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8243167" y="3427230"/>
              <a:ext cx="91338" cy="358541"/>
            </a:xfrm>
            <a:custGeom>
              <a:avLst/>
              <a:gdLst/>
              <a:ahLst/>
              <a:cxnLst/>
              <a:rect l="l" t="t" r="r" b="b"/>
              <a:pathLst>
                <a:path w="2740" h="10742" extrusionOk="0">
                  <a:moveTo>
                    <a:pt x="2739" y="9741"/>
                  </a:moveTo>
                  <a:lnTo>
                    <a:pt x="2739" y="977"/>
                  </a:lnTo>
                  <a:cubicBezTo>
                    <a:pt x="2739" y="453"/>
                    <a:pt x="2287" y="1"/>
                    <a:pt x="1763" y="1"/>
                  </a:cubicBezTo>
                  <a:lnTo>
                    <a:pt x="0" y="1"/>
                  </a:lnTo>
                  <a:cubicBezTo>
                    <a:pt x="548" y="1"/>
                    <a:pt x="929" y="382"/>
                    <a:pt x="977" y="858"/>
                  </a:cubicBezTo>
                  <a:lnTo>
                    <a:pt x="1644" y="858"/>
                  </a:lnTo>
                  <a:cubicBezTo>
                    <a:pt x="1858" y="858"/>
                    <a:pt x="2025" y="1049"/>
                    <a:pt x="2025" y="1263"/>
                  </a:cubicBezTo>
                  <a:lnTo>
                    <a:pt x="2025" y="8002"/>
                  </a:lnTo>
                  <a:cubicBezTo>
                    <a:pt x="2025" y="8217"/>
                    <a:pt x="1858" y="8407"/>
                    <a:pt x="1644" y="8407"/>
                  </a:cubicBezTo>
                  <a:lnTo>
                    <a:pt x="1024" y="8407"/>
                  </a:lnTo>
                  <a:lnTo>
                    <a:pt x="1024" y="9741"/>
                  </a:lnTo>
                  <a:cubicBezTo>
                    <a:pt x="1024" y="10265"/>
                    <a:pt x="572" y="10717"/>
                    <a:pt x="24" y="10717"/>
                  </a:cubicBezTo>
                  <a:lnTo>
                    <a:pt x="1786" y="10717"/>
                  </a:lnTo>
                  <a:cubicBezTo>
                    <a:pt x="2287" y="10741"/>
                    <a:pt x="2739" y="10312"/>
                    <a:pt x="2739" y="974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8274902" y="3455868"/>
              <a:ext cx="34968" cy="252000"/>
            </a:xfrm>
            <a:custGeom>
              <a:avLst/>
              <a:gdLst/>
              <a:ahLst/>
              <a:cxnLst/>
              <a:rect l="l" t="t" r="r" b="b"/>
              <a:pathLst>
                <a:path w="1049" h="7550" extrusionOk="0">
                  <a:moveTo>
                    <a:pt x="1049" y="7144"/>
                  </a:moveTo>
                  <a:lnTo>
                    <a:pt x="1049" y="405"/>
                  </a:lnTo>
                  <a:cubicBezTo>
                    <a:pt x="1049" y="191"/>
                    <a:pt x="858" y="0"/>
                    <a:pt x="668" y="0"/>
                  </a:cubicBezTo>
                  <a:lnTo>
                    <a:pt x="215" y="0"/>
                  </a:lnTo>
                  <a:lnTo>
                    <a:pt x="1" y="0"/>
                  </a:lnTo>
                  <a:cubicBezTo>
                    <a:pt x="215" y="0"/>
                    <a:pt x="382" y="191"/>
                    <a:pt x="382" y="405"/>
                  </a:cubicBezTo>
                  <a:lnTo>
                    <a:pt x="382" y="7144"/>
                  </a:lnTo>
                  <a:cubicBezTo>
                    <a:pt x="382" y="7359"/>
                    <a:pt x="215" y="7549"/>
                    <a:pt x="1" y="7549"/>
                  </a:cubicBezTo>
                  <a:lnTo>
                    <a:pt x="215" y="7549"/>
                  </a:lnTo>
                  <a:lnTo>
                    <a:pt x="620" y="7549"/>
                  </a:lnTo>
                  <a:cubicBezTo>
                    <a:pt x="906" y="7549"/>
                    <a:pt x="1049" y="7383"/>
                    <a:pt x="1049" y="714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8194731" y="3497190"/>
              <a:ext cx="71470" cy="79505"/>
            </a:xfrm>
            <a:custGeom>
              <a:avLst/>
              <a:gdLst/>
              <a:ahLst/>
              <a:cxnLst/>
              <a:rect l="l" t="t" r="r" b="b"/>
              <a:pathLst>
                <a:path w="2144" h="2382" extrusionOk="0">
                  <a:moveTo>
                    <a:pt x="1358" y="2382"/>
                  </a:moveTo>
                  <a:lnTo>
                    <a:pt x="2144" y="1"/>
                  </a:lnTo>
                  <a:lnTo>
                    <a:pt x="1" y="1263"/>
                  </a:lnTo>
                  <a:lnTo>
                    <a:pt x="1001" y="145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8234433" y="3497190"/>
              <a:ext cx="31768" cy="79505"/>
            </a:xfrm>
            <a:custGeom>
              <a:avLst/>
              <a:gdLst/>
              <a:ahLst/>
              <a:cxnLst/>
              <a:rect l="l" t="t" r="r" b="b"/>
              <a:pathLst>
                <a:path w="953" h="2382" extrusionOk="0">
                  <a:moveTo>
                    <a:pt x="167" y="2382"/>
                  </a:moveTo>
                  <a:lnTo>
                    <a:pt x="953" y="1"/>
                  </a:lnTo>
                  <a:lnTo>
                    <a:pt x="524" y="239"/>
                  </a:lnTo>
                  <a:lnTo>
                    <a:pt x="0" y="190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8087559" y="3423259"/>
              <a:ext cx="253279" cy="368855"/>
            </a:xfrm>
            <a:custGeom>
              <a:avLst/>
              <a:gdLst/>
              <a:ahLst/>
              <a:cxnLst/>
              <a:rect l="l" t="t" r="r" b="b"/>
              <a:pathLst>
                <a:path w="7598" h="11051" extrusionOk="0">
                  <a:moveTo>
                    <a:pt x="1168" y="1"/>
                  </a:moveTo>
                  <a:cubicBezTo>
                    <a:pt x="525" y="1"/>
                    <a:pt x="1" y="501"/>
                    <a:pt x="1" y="1168"/>
                  </a:cubicBezTo>
                  <a:lnTo>
                    <a:pt x="1" y="9884"/>
                  </a:lnTo>
                  <a:cubicBezTo>
                    <a:pt x="1" y="10503"/>
                    <a:pt x="501" y="11051"/>
                    <a:pt x="1168" y="11051"/>
                  </a:cubicBezTo>
                  <a:lnTo>
                    <a:pt x="6431" y="11051"/>
                  </a:lnTo>
                  <a:cubicBezTo>
                    <a:pt x="7050" y="11051"/>
                    <a:pt x="7598" y="10551"/>
                    <a:pt x="7598" y="9884"/>
                  </a:cubicBezTo>
                  <a:lnTo>
                    <a:pt x="7598" y="5192"/>
                  </a:lnTo>
                  <a:cubicBezTo>
                    <a:pt x="7598" y="5097"/>
                    <a:pt x="7526" y="5026"/>
                    <a:pt x="7431" y="5002"/>
                  </a:cubicBezTo>
                  <a:cubicBezTo>
                    <a:pt x="7359" y="5002"/>
                    <a:pt x="7264" y="5073"/>
                    <a:pt x="7264" y="5145"/>
                  </a:cubicBezTo>
                  <a:lnTo>
                    <a:pt x="7264" y="9860"/>
                  </a:lnTo>
                  <a:cubicBezTo>
                    <a:pt x="7264" y="10312"/>
                    <a:pt x="6883" y="10693"/>
                    <a:pt x="6431" y="10693"/>
                  </a:cubicBezTo>
                  <a:lnTo>
                    <a:pt x="1168" y="10693"/>
                  </a:lnTo>
                  <a:cubicBezTo>
                    <a:pt x="715" y="10693"/>
                    <a:pt x="334" y="10312"/>
                    <a:pt x="334" y="9860"/>
                  </a:cubicBezTo>
                  <a:lnTo>
                    <a:pt x="334" y="1144"/>
                  </a:lnTo>
                  <a:cubicBezTo>
                    <a:pt x="334" y="691"/>
                    <a:pt x="715" y="310"/>
                    <a:pt x="1168" y="310"/>
                  </a:cubicBezTo>
                  <a:lnTo>
                    <a:pt x="6669" y="310"/>
                  </a:lnTo>
                  <a:cubicBezTo>
                    <a:pt x="7002" y="310"/>
                    <a:pt x="7264" y="572"/>
                    <a:pt x="7264" y="906"/>
                  </a:cubicBezTo>
                  <a:lnTo>
                    <a:pt x="7264" y="4383"/>
                  </a:lnTo>
                  <a:cubicBezTo>
                    <a:pt x="7264" y="4478"/>
                    <a:pt x="7288" y="4526"/>
                    <a:pt x="7383" y="4549"/>
                  </a:cubicBezTo>
                  <a:lnTo>
                    <a:pt x="7479" y="4621"/>
                  </a:lnTo>
                  <a:cubicBezTo>
                    <a:pt x="7490" y="4627"/>
                    <a:pt x="7504" y="4630"/>
                    <a:pt x="7517" y="4630"/>
                  </a:cubicBezTo>
                  <a:cubicBezTo>
                    <a:pt x="7557" y="4630"/>
                    <a:pt x="7598" y="4603"/>
                    <a:pt x="7598" y="4549"/>
                  </a:cubicBezTo>
                  <a:lnTo>
                    <a:pt x="7598" y="1168"/>
                  </a:lnTo>
                  <a:cubicBezTo>
                    <a:pt x="7598" y="549"/>
                    <a:pt x="7074" y="1"/>
                    <a:pt x="643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8114560" y="3450294"/>
              <a:ext cx="200877" cy="261179"/>
            </a:xfrm>
            <a:custGeom>
              <a:avLst/>
              <a:gdLst/>
              <a:ahLst/>
              <a:cxnLst/>
              <a:rect l="l" t="t" r="r" b="b"/>
              <a:pathLst>
                <a:path w="6026" h="7825" extrusionOk="0">
                  <a:moveTo>
                    <a:pt x="4239" y="1763"/>
                  </a:moveTo>
                  <a:lnTo>
                    <a:pt x="3739" y="3311"/>
                  </a:lnTo>
                  <a:lnTo>
                    <a:pt x="3525" y="2763"/>
                  </a:lnTo>
                  <a:cubicBezTo>
                    <a:pt x="3501" y="2715"/>
                    <a:pt x="3477" y="2668"/>
                    <a:pt x="3406" y="2668"/>
                  </a:cubicBezTo>
                  <a:lnTo>
                    <a:pt x="2858" y="2572"/>
                  </a:lnTo>
                  <a:lnTo>
                    <a:pt x="4239" y="1763"/>
                  </a:lnTo>
                  <a:close/>
                  <a:moveTo>
                    <a:pt x="524" y="0"/>
                  </a:moveTo>
                  <a:cubicBezTo>
                    <a:pt x="239" y="0"/>
                    <a:pt x="0" y="239"/>
                    <a:pt x="0" y="524"/>
                  </a:cubicBezTo>
                  <a:lnTo>
                    <a:pt x="0" y="7288"/>
                  </a:lnTo>
                  <a:cubicBezTo>
                    <a:pt x="0" y="7573"/>
                    <a:pt x="239" y="7812"/>
                    <a:pt x="524" y="7812"/>
                  </a:cubicBezTo>
                  <a:lnTo>
                    <a:pt x="5478" y="7812"/>
                  </a:lnTo>
                  <a:cubicBezTo>
                    <a:pt x="5513" y="7820"/>
                    <a:pt x="5547" y="7824"/>
                    <a:pt x="5581" y="7824"/>
                  </a:cubicBezTo>
                  <a:cubicBezTo>
                    <a:pt x="5823" y="7824"/>
                    <a:pt x="6026" y="7610"/>
                    <a:pt x="6026" y="7359"/>
                  </a:cubicBezTo>
                  <a:lnTo>
                    <a:pt x="6026" y="215"/>
                  </a:lnTo>
                  <a:cubicBezTo>
                    <a:pt x="6026" y="120"/>
                    <a:pt x="5954" y="24"/>
                    <a:pt x="5859" y="24"/>
                  </a:cubicBezTo>
                  <a:lnTo>
                    <a:pt x="3358" y="24"/>
                  </a:lnTo>
                  <a:cubicBezTo>
                    <a:pt x="3358" y="24"/>
                    <a:pt x="3334" y="24"/>
                    <a:pt x="3334" y="48"/>
                  </a:cubicBezTo>
                  <a:cubicBezTo>
                    <a:pt x="3168" y="215"/>
                    <a:pt x="3287" y="358"/>
                    <a:pt x="3406" y="358"/>
                  </a:cubicBezTo>
                  <a:lnTo>
                    <a:pt x="5644" y="358"/>
                  </a:lnTo>
                  <a:cubicBezTo>
                    <a:pt x="5668" y="358"/>
                    <a:pt x="5716" y="381"/>
                    <a:pt x="5716" y="405"/>
                  </a:cubicBezTo>
                  <a:lnTo>
                    <a:pt x="5716" y="7311"/>
                  </a:lnTo>
                  <a:cubicBezTo>
                    <a:pt x="5716" y="7311"/>
                    <a:pt x="5630" y="7527"/>
                    <a:pt x="5518" y="7527"/>
                  </a:cubicBezTo>
                  <a:cubicBezTo>
                    <a:pt x="5513" y="7527"/>
                    <a:pt x="5507" y="7527"/>
                    <a:pt x="5502" y="7526"/>
                  </a:cubicBezTo>
                  <a:lnTo>
                    <a:pt x="2977" y="7526"/>
                  </a:lnTo>
                  <a:lnTo>
                    <a:pt x="4311" y="6287"/>
                  </a:lnTo>
                  <a:cubicBezTo>
                    <a:pt x="4811" y="5811"/>
                    <a:pt x="4763" y="5216"/>
                    <a:pt x="4430" y="4859"/>
                  </a:cubicBezTo>
                  <a:cubicBezTo>
                    <a:pt x="4287" y="4690"/>
                    <a:pt x="4059" y="4570"/>
                    <a:pt x="3800" y="4570"/>
                  </a:cubicBezTo>
                  <a:cubicBezTo>
                    <a:pt x="3584" y="4570"/>
                    <a:pt x="3347" y="4653"/>
                    <a:pt x="3120" y="4859"/>
                  </a:cubicBezTo>
                  <a:lnTo>
                    <a:pt x="2334" y="5525"/>
                  </a:lnTo>
                  <a:cubicBezTo>
                    <a:pt x="2171" y="5671"/>
                    <a:pt x="2021" y="5733"/>
                    <a:pt x="1874" y="5733"/>
                  </a:cubicBezTo>
                  <a:cubicBezTo>
                    <a:pt x="1829" y="5733"/>
                    <a:pt x="1784" y="5727"/>
                    <a:pt x="1739" y="5716"/>
                  </a:cubicBezTo>
                  <a:cubicBezTo>
                    <a:pt x="1596" y="5644"/>
                    <a:pt x="1477" y="5502"/>
                    <a:pt x="1453" y="5335"/>
                  </a:cubicBezTo>
                  <a:cubicBezTo>
                    <a:pt x="1453" y="5263"/>
                    <a:pt x="1406" y="5049"/>
                    <a:pt x="1572" y="4930"/>
                  </a:cubicBezTo>
                  <a:lnTo>
                    <a:pt x="3311" y="3120"/>
                  </a:lnTo>
                  <a:lnTo>
                    <a:pt x="3620" y="3835"/>
                  </a:lnTo>
                  <a:cubicBezTo>
                    <a:pt x="3644" y="3882"/>
                    <a:pt x="3716" y="3930"/>
                    <a:pt x="3763" y="3930"/>
                  </a:cubicBezTo>
                  <a:cubicBezTo>
                    <a:pt x="3835" y="3930"/>
                    <a:pt x="3882" y="3858"/>
                    <a:pt x="3906" y="3811"/>
                  </a:cubicBezTo>
                  <a:lnTo>
                    <a:pt x="4692" y="1429"/>
                  </a:lnTo>
                  <a:cubicBezTo>
                    <a:pt x="4716" y="1358"/>
                    <a:pt x="4692" y="1310"/>
                    <a:pt x="4620" y="1239"/>
                  </a:cubicBezTo>
                  <a:cubicBezTo>
                    <a:pt x="4593" y="1225"/>
                    <a:pt x="4558" y="1211"/>
                    <a:pt x="4523" y="1211"/>
                  </a:cubicBezTo>
                  <a:cubicBezTo>
                    <a:pt x="4498" y="1211"/>
                    <a:pt x="4474" y="1219"/>
                    <a:pt x="4454" y="1239"/>
                  </a:cubicBezTo>
                  <a:lnTo>
                    <a:pt x="2310" y="2525"/>
                  </a:lnTo>
                  <a:cubicBezTo>
                    <a:pt x="2239" y="2549"/>
                    <a:pt x="2215" y="2620"/>
                    <a:pt x="2215" y="2715"/>
                  </a:cubicBezTo>
                  <a:cubicBezTo>
                    <a:pt x="2215" y="2763"/>
                    <a:pt x="2287" y="2834"/>
                    <a:pt x="2334" y="2834"/>
                  </a:cubicBezTo>
                  <a:lnTo>
                    <a:pt x="3049" y="2930"/>
                  </a:lnTo>
                  <a:lnTo>
                    <a:pt x="1334" y="4692"/>
                  </a:lnTo>
                  <a:cubicBezTo>
                    <a:pt x="1144" y="4835"/>
                    <a:pt x="1048" y="5121"/>
                    <a:pt x="1096" y="5383"/>
                  </a:cubicBezTo>
                  <a:cubicBezTo>
                    <a:pt x="1144" y="5668"/>
                    <a:pt x="1358" y="5954"/>
                    <a:pt x="1596" y="6025"/>
                  </a:cubicBezTo>
                  <a:cubicBezTo>
                    <a:pt x="1667" y="6052"/>
                    <a:pt x="1756" y="6076"/>
                    <a:pt x="1861" y="6076"/>
                  </a:cubicBezTo>
                  <a:cubicBezTo>
                    <a:pt x="2035" y="6076"/>
                    <a:pt x="2257" y="6011"/>
                    <a:pt x="2525" y="5787"/>
                  </a:cubicBezTo>
                  <a:lnTo>
                    <a:pt x="3287" y="5121"/>
                  </a:lnTo>
                  <a:cubicBezTo>
                    <a:pt x="3453" y="4965"/>
                    <a:pt x="3614" y="4908"/>
                    <a:pt x="3758" y="4908"/>
                  </a:cubicBezTo>
                  <a:cubicBezTo>
                    <a:pt x="3923" y="4908"/>
                    <a:pt x="4066" y="4984"/>
                    <a:pt x="4168" y="5073"/>
                  </a:cubicBezTo>
                  <a:cubicBezTo>
                    <a:pt x="4359" y="5311"/>
                    <a:pt x="4430" y="5716"/>
                    <a:pt x="4049" y="6073"/>
                  </a:cubicBezTo>
                  <a:lnTo>
                    <a:pt x="2453" y="7550"/>
                  </a:lnTo>
                  <a:lnTo>
                    <a:pt x="524" y="7550"/>
                  </a:lnTo>
                  <a:cubicBezTo>
                    <a:pt x="405" y="7550"/>
                    <a:pt x="286" y="7311"/>
                    <a:pt x="286" y="7311"/>
                  </a:cubicBezTo>
                  <a:lnTo>
                    <a:pt x="286" y="501"/>
                  </a:lnTo>
                  <a:cubicBezTo>
                    <a:pt x="286" y="405"/>
                    <a:pt x="381" y="310"/>
                    <a:pt x="477" y="310"/>
                  </a:cubicBezTo>
                  <a:lnTo>
                    <a:pt x="2668" y="310"/>
                  </a:lnTo>
                  <a:cubicBezTo>
                    <a:pt x="2691" y="310"/>
                    <a:pt x="2763" y="286"/>
                    <a:pt x="2763" y="262"/>
                  </a:cubicBezTo>
                  <a:cubicBezTo>
                    <a:pt x="2858" y="143"/>
                    <a:pt x="2763" y="0"/>
                    <a:pt x="26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8171730" y="3731667"/>
              <a:ext cx="84171" cy="35814"/>
            </a:xfrm>
            <a:custGeom>
              <a:avLst/>
              <a:gdLst/>
              <a:ahLst/>
              <a:cxnLst/>
              <a:rect l="l" t="t" r="r" b="b"/>
              <a:pathLst>
                <a:path w="2525" h="1073" extrusionOk="0">
                  <a:moveTo>
                    <a:pt x="1953" y="287"/>
                  </a:moveTo>
                  <a:cubicBezTo>
                    <a:pt x="2096" y="310"/>
                    <a:pt x="2167" y="406"/>
                    <a:pt x="2167" y="501"/>
                  </a:cubicBezTo>
                  <a:cubicBezTo>
                    <a:pt x="2167" y="620"/>
                    <a:pt x="2096" y="715"/>
                    <a:pt x="1953" y="715"/>
                  </a:cubicBezTo>
                  <a:lnTo>
                    <a:pt x="548" y="715"/>
                  </a:lnTo>
                  <a:cubicBezTo>
                    <a:pt x="453" y="715"/>
                    <a:pt x="357" y="644"/>
                    <a:pt x="333" y="548"/>
                  </a:cubicBezTo>
                  <a:cubicBezTo>
                    <a:pt x="286" y="406"/>
                    <a:pt x="381" y="287"/>
                    <a:pt x="548" y="287"/>
                  </a:cubicBezTo>
                  <a:close/>
                  <a:moveTo>
                    <a:pt x="572" y="1"/>
                  </a:moveTo>
                  <a:cubicBezTo>
                    <a:pt x="238" y="1"/>
                    <a:pt x="0" y="287"/>
                    <a:pt x="72" y="620"/>
                  </a:cubicBezTo>
                  <a:cubicBezTo>
                    <a:pt x="95" y="858"/>
                    <a:pt x="357" y="1072"/>
                    <a:pt x="595" y="1072"/>
                  </a:cubicBezTo>
                  <a:lnTo>
                    <a:pt x="2001" y="1072"/>
                  </a:lnTo>
                  <a:cubicBezTo>
                    <a:pt x="2286" y="1072"/>
                    <a:pt x="2524" y="834"/>
                    <a:pt x="2524" y="525"/>
                  </a:cubicBezTo>
                  <a:cubicBezTo>
                    <a:pt x="2524" y="239"/>
                    <a:pt x="2286" y="1"/>
                    <a:pt x="200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8139962" y="3478899"/>
              <a:ext cx="24635" cy="11181"/>
            </a:xfrm>
            <a:custGeom>
              <a:avLst/>
              <a:gdLst/>
              <a:ahLst/>
              <a:cxnLst/>
              <a:rect l="l" t="t" r="r" b="b"/>
              <a:pathLst>
                <a:path w="739" h="335" extrusionOk="0">
                  <a:moveTo>
                    <a:pt x="191" y="1"/>
                  </a:moveTo>
                  <a:cubicBezTo>
                    <a:pt x="96" y="1"/>
                    <a:pt x="24" y="72"/>
                    <a:pt x="1" y="144"/>
                  </a:cubicBezTo>
                  <a:cubicBezTo>
                    <a:pt x="1" y="239"/>
                    <a:pt x="72" y="334"/>
                    <a:pt x="143" y="334"/>
                  </a:cubicBezTo>
                  <a:lnTo>
                    <a:pt x="572" y="334"/>
                  </a:lnTo>
                  <a:cubicBezTo>
                    <a:pt x="644" y="334"/>
                    <a:pt x="715" y="263"/>
                    <a:pt x="739" y="191"/>
                  </a:cubicBezTo>
                  <a:cubicBezTo>
                    <a:pt x="739" y="96"/>
                    <a:pt x="691" y="1"/>
                    <a:pt x="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8139962" y="3501162"/>
              <a:ext cx="24635" cy="10380"/>
            </a:xfrm>
            <a:custGeom>
              <a:avLst/>
              <a:gdLst/>
              <a:ahLst/>
              <a:cxnLst/>
              <a:rect l="l" t="t" r="r" b="b"/>
              <a:pathLst>
                <a:path w="739" h="311" extrusionOk="0">
                  <a:moveTo>
                    <a:pt x="191" y="1"/>
                  </a:moveTo>
                  <a:cubicBezTo>
                    <a:pt x="96" y="1"/>
                    <a:pt x="24" y="48"/>
                    <a:pt x="1" y="143"/>
                  </a:cubicBezTo>
                  <a:cubicBezTo>
                    <a:pt x="1" y="239"/>
                    <a:pt x="72" y="310"/>
                    <a:pt x="143" y="310"/>
                  </a:cubicBezTo>
                  <a:lnTo>
                    <a:pt x="572" y="310"/>
                  </a:lnTo>
                  <a:cubicBezTo>
                    <a:pt x="644" y="310"/>
                    <a:pt x="715" y="263"/>
                    <a:pt x="739" y="167"/>
                  </a:cubicBezTo>
                  <a:cubicBezTo>
                    <a:pt x="739" y="72"/>
                    <a:pt x="691" y="1"/>
                    <a:pt x="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9"/>
          <p:cNvGrpSpPr/>
          <p:nvPr/>
        </p:nvGrpSpPr>
        <p:grpSpPr>
          <a:xfrm>
            <a:off x="2731988" y="3986177"/>
            <a:ext cx="369185" cy="364883"/>
            <a:chOff x="796795" y="3423259"/>
            <a:chExt cx="369185" cy="364883"/>
          </a:xfrm>
        </p:grpSpPr>
        <p:sp>
          <p:nvSpPr>
            <p:cNvPr id="7293" name="Google Shape;7293;p69"/>
            <p:cNvSpPr/>
            <p:nvPr/>
          </p:nvSpPr>
          <p:spPr>
            <a:xfrm>
              <a:off x="988104" y="3429634"/>
              <a:ext cx="169942" cy="168523"/>
            </a:xfrm>
            <a:custGeom>
              <a:avLst/>
              <a:gdLst/>
              <a:ahLst/>
              <a:cxnLst/>
              <a:rect l="l" t="t" r="r" b="b"/>
              <a:pathLst>
                <a:path w="5098" h="5049" extrusionOk="0">
                  <a:moveTo>
                    <a:pt x="5097" y="5049"/>
                  </a:moveTo>
                  <a:lnTo>
                    <a:pt x="2358" y="5049"/>
                  </a:lnTo>
                  <a:lnTo>
                    <a:pt x="906" y="4120"/>
                  </a:lnTo>
                  <a:lnTo>
                    <a:pt x="1" y="2691"/>
                  </a:lnTo>
                  <a:lnTo>
                    <a:pt x="1" y="0"/>
                  </a:lnTo>
                  <a:lnTo>
                    <a:pt x="3597" y="352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800761" y="3745986"/>
              <a:ext cx="38135" cy="38985"/>
            </a:xfrm>
            <a:custGeom>
              <a:avLst/>
              <a:gdLst/>
              <a:ahLst/>
              <a:cxnLst/>
              <a:rect l="l" t="t" r="r" b="b"/>
              <a:pathLst>
                <a:path w="1144" h="1168" extrusionOk="0">
                  <a:moveTo>
                    <a:pt x="1144" y="786"/>
                  </a:moveTo>
                  <a:lnTo>
                    <a:pt x="858" y="215"/>
                  </a:lnTo>
                  <a:lnTo>
                    <a:pt x="382" y="0"/>
                  </a:lnTo>
                  <a:lnTo>
                    <a:pt x="120" y="286"/>
                  </a:lnTo>
                  <a:cubicBezTo>
                    <a:pt x="72" y="334"/>
                    <a:pt x="24" y="429"/>
                    <a:pt x="1" y="524"/>
                  </a:cubicBezTo>
                  <a:lnTo>
                    <a:pt x="1" y="572"/>
                  </a:lnTo>
                  <a:cubicBezTo>
                    <a:pt x="1" y="667"/>
                    <a:pt x="24" y="762"/>
                    <a:pt x="120" y="810"/>
                  </a:cubicBezTo>
                  <a:lnTo>
                    <a:pt x="334" y="1024"/>
                  </a:lnTo>
                  <a:cubicBezTo>
                    <a:pt x="477" y="1167"/>
                    <a:pt x="715" y="1167"/>
                    <a:pt x="858" y="102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801561" y="3610072"/>
              <a:ext cx="173075" cy="173296"/>
            </a:xfrm>
            <a:custGeom>
              <a:avLst/>
              <a:gdLst/>
              <a:ahLst/>
              <a:cxnLst/>
              <a:rect l="l" t="t" r="r" b="b"/>
              <a:pathLst>
                <a:path w="5192" h="5192" extrusionOk="0">
                  <a:moveTo>
                    <a:pt x="5192" y="1691"/>
                  </a:moveTo>
                  <a:lnTo>
                    <a:pt x="4882" y="310"/>
                  </a:lnTo>
                  <a:lnTo>
                    <a:pt x="3501" y="0"/>
                  </a:lnTo>
                  <a:lnTo>
                    <a:pt x="191" y="3310"/>
                  </a:lnTo>
                  <a:cubicBezTo>
                    <a:pt x="0" y="3477"/>
                    <a:pt x="0" y="3763"/>
                    <a:pt x="191" y="3906"/>
                  </a:cubicBezTo>
                  <a:lnTo>
                    <a:pt x="358" y="4072"/>
                  </a:lnTo>
                  <a:lnTo>
                    <a:pt x="1120" y="4834"/>
                  </a:lnTo>
                  <a:lnTo>
                    <a:pt x="1286" y="5001"/>
                  </a:lnTo>
                  <a:cubicBezTo>
                    <a:pt x="1453" y="5192"/>
                    <a:pt x="1739" y="5192"/>
                    <a:pt x="1882" y="500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876965" y="3654565"/>
              <a:ext cx="52436" cy="53304"/>
            </a:xfrm>
            <a:custGeom>
              <a:avLst/>
              <a:gdLst/>
              <a:ahLst/>
              <a:cxnLst/>
              <a:rect l="l" t="t" r="r" b="b"/>
              <a:pathLst>
                <a:path w="1573" h="1597" extrusionOk="0">
                  <a:moveTo>
                    <a:pt x="1406" y="787"/>
                  </a:moveTo>
                  <a:cubicBezTo>
                    <a:pt x="1573" y="596"/>
                    <a:pt x="1573" y="334"/>
                    <a:pt x="1406" y="191"/>
                  </a:cubicBezTo>
                  <a:cubicBezTo>
                    <a:pt x="1239" y="1"/>
                    <a:pt x="953" y="1"/>
                    <a:pt x="810" y="191"/>
                  </a:cubicBezTo>
                  <a:lnTo>
                    <a:pt x="191" y="810"/>
                  </a:lnTo>
                  <a:cubicBezTo>
                    <a:pt x="1" y="1001"/>
                    <a:pt x="1" y="1263"/>
                    <a:pt x="191" y="1406"/>
                  </a:cubicBezTo>
                  <a:cubicBezTo>
                    <a:pt x="358" y="1596"/>
                    <a:pt x="644" y="1596"/>
                    <a:pt x="787" y="1406"/>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912700" y="3529766"/>
              <a:ext cx="142940" cy="142322"/>
            </a:xfrm>
            <a:custGeom>
              <a:avLst/>
              <a:gdLst/>
              <a:ahLst/>
              <a:cxnLst/>
              <a:rect l="l" t="t" r="r" b="b"/>
              <a:pathLst>
                <a:path w="4288" h="4264" extrusionOk="0">
                  <a:moveTo>
                    <a:pt x="4287" y="2763"/>
                  </a:moveTo>
                  <a:lnTo>
                    <a:pt x="3168" y="1120"/>
                  </a:lnTo>
                  <a:lnTo>
                    <a:pt x="1525" y="1"/>
                  </a:lnTo>
                  <a:lnTo>
                    <a:pt x="96" y="2168"/>
                  </a:lnTo>
                  <a:cubicBezTo>
                    <a:pt x="0" y="2287"/>
                    <a:pt x="72" y="2311"/>
                    <a:pt x="191" y="2430"/>
                  </a:cubicBezTo>
                  <a:lnTo>
                    <a:pt x="1024" y="3263"/>
                  </a:lnTo>
                  <a:lnTo>
                    <a:pt x="1858" y="4097"/>
                  </a:lnTo>
                  <a:cubicBezTo>
                    <a:pt x="1977" y="4216"/>
                    <a:pt x="2001" y="4264"/>
                    <a:pt x="2120" y="419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956369" y="3505134"/>
              <a:ext cx="122273" cy="121661"/>
            </a:xfrm>
            <a:custGeom>
              <a:avLst/>
              <a:gdLst/>
              <a:ahLst/>
              <a:cxnLst/>
              <a:rect l="l" t="t" r="r" b="b"/>
              <a:pathLst>
                <a:path w="3668" h="3645" extrusionOk="0">
                  <a:moveTo>
                    <a:pt x="3310" y="2787"/>
                  </a:moveTo>
                  <a:lnTo>
                    <a:pt x="929" y="405"/>
                  </a:lnTo>
                  <a:lnTo>
                    <a:pt x="667" y="144"/>
                  </a:lnTo>
                  <a:cubicBezTo>
                    <a:pt x="524" y="1"/>
                    <a:pt x="286" y="1"/>
                    <a:pt x="167" y="144"/>
                  </a:cubicBezTo>
                  <a:cubicBezTo>
                    <a:pt x="0" y="286"/>
                    <a:pt x="0" y="525"/>
                    <a:pt x="167" y="644"/>
                  </a:cubicBezTo>
                  <a:lnTo>
                    <a:pt x="215" y="715"/>
                  </a:lnTo>
                  <a:lnTo>
                    <a:pt x="2953" y="3454"/>
                  </a:lnTo>
                  <a:lnTo>
                    <a:pt x="3025" y="3501"/>
                  </a:lnTo>
                  <a:cubicBezTo>
                    <a:pt x="3168" y="3644"/>
                    <a:pt x="3406" y="3644"/>
                    <a:pt x="3525" y="3501"/>
                  </a:cubicBezTo>
                  <a:cubicBezTo>
                    <a:pt x="3644" y="3358"/>
                    <a:pt x="3668" y="3120"/>
                    <a:pt x="3525" y="300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1043674" y="3593384"/>
              <a:ext cx="35768" cy="35781"/>
            </a:xfrm>
            <a:custGeom>
              <a:avLst/>
              <a:gdLst/>
              <a:ahLst/>
              <a:cxnLst/>
              <a:rect l="l" t="t" r="r" b="b"/>
              <a:pathLst>
                <a:path w="1073" h="1072" extrusionOk="0">
                  <a:moveTo>
                    <a:pt x="930" y="929"/>
                  </a:moveTo>
                  <a:cubicBezTo>
                    <a:pt x="1072" y="762"/>
                    <a:pt x="1072" y="524"/>
                    <a:pt x="930" y="405"/>
                  </a:cubicBezTo>
                  <a:lnTo>
                    <a:pt x="691" y="143"/>
                  </a:lnTo>
                  <a:lnTo>
                    <a:pt x="549" y="0"/>
                  </a:lnTo>
                  <a:cubicBezTo>
                    <a:pt x="691" y="143"/>
                    <a:pt x="691" y="381"/>
                    <a:pt x="549" y="500"/>
                  </a:cubicBezTo>
                  <a:cubicBezTo>
                    <a:pt x="453" y="595"/>
                    <a:pt x="310" y="619"/>
                    <a:pt x="191" y="595"/>
                  </a:cubicBezTo>
                  <a:lnTo>
                    <a:pt x="1" y="500"/>
                  </a:lnTo>
                  <a:lnTo>
                    <a:pt x="358" y="857"/>
                  </a:lnTo>
                  <a:lnTo>
                    <a:pt x="429" y="929"/>
                  </a:lnTo>
                  <a:cubicBezTo>
                    <a:pt x="572" y="1072"/>
                    <a:pt x="811" y="1072"/>
                    <a:pt x="930" y="92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835697" y="3658537"/>
              <a:ext cx="138940" cy="124832"/>
            </a:xfrm>
            <a:custGeom>
              <a:avLst/>
              <a:gdLst/>
              <a:ahLst/>
              <a:cxnLst/>
              <a:rect l="l" t="t" r="r" b="b"/>
              <a:pathLst>
                <a:path w="4168" h="3740" extrusionOk="0">
                  <a:moveTo>
                    <a:pt x="858" y="3573"/>
                  </a:moveTo>
                  <a:lnTo>
                    <a:pt x="4168" y="287"/>
                  </a:lnTo>
                  <a:lnTo>
                    <a:pt x="3882" y="1"/>
                  </a:lnTo>
                  <a:lnTo>
                    <a:pt x="596" y="3311"/>
                  </a:lnTo>
                  <a:cubicBezTo>
                    <a:pt x="477" y="3430"/>
                    <a:pt x="310" y="3454"/>
                    <a:pt x="167" y="3430"/>
                  </a:cubicBezTo>
                  <a:cubicBezTo>
                    <a:pt x="120" y="3406"/>
                    <a:pt x="48" y="3382"/>
                    <a:pt x="0" y="3311"/>
                  </a:cubicBezTo>
                  <a:lnTo>
                    <a:pt x="120" y="3430"/>
                  </a:lnTo>
                  <a:lnTo>
                    <a:pt x="286" y="3621"/>
                  </a:lnTo>
                  <a:cubicBezTo>
                    <a:pt x="405" y="3740"/>
                    <a:pt x="691" y="3740"/>
                    <a:pt x="858" y="3573"/>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801561" y="3757901"/>
              <a:ext cx="37335" cy="27870"/>
            </a:xfrm>
            <a:custGeom>
              <a:avLst/>
              <a:gdLst/>
              <a:ahLst/>
              <a:cxnLst/>
              <a:rect l="l" t="t" r="r" b="b"/>
              <a:pathLst>
                <a:path w="1120" h="835" extrusionOk="0">
                  <a:moveTo>
                    <a:pt x="1120" y="429"/>
                  </a:moveTo>
                  <a:lnTo>
                    <a:pt x="882" y="191"/>
                  </a:lnTo>
                  <a:lnTo>
                    <a:pt x="691" y="1"/>
                  </a:lnTo>
                  <a:lnTo>
                    <a:pt x="429" y="263"/>
                  </a:lnTo>
                  <a:cubicBezTo>
                    <a:pt x="310" y="382"/>
                    <a:pt x="167" y="429"/>
                    <a:pt x="0" y="358"/>
                  </a:cubicBezTo>
                  <a:cubicBezTo>
                    <a:pt x="48" y="405"/>
                    <a:pt x="48" y="453"/>
                    <a:pt x="96" y="477"/>
                  </a:cubicBezTo>
                  <a:lnTo>
                    <a:pt x="310" y="691"/>
                  </a:lnTo>
                  <a:cubicBezTo>
                    <a:pt x="453" y="834"/>
                    <a:pt x="691" y="834"/>
                    <a:pt x="834" y="6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962703" y="3608470"/>
              <a:ext cx="92938" cy="63618"/>
            </a:xfrm>
            <a:custGeom>
              <a:avLst/>
              <a:gdLst/>
              <a:ahLst/>
              <a:cxnLst/>
              <a:rect l="l" t="t" r="r" b="b"/>
              <a:pathLst>
                <a:path w="2788" h="1906" extrusionOk="0">
                  <a:moveTo>
                    <a:pt x="620" y="1834"/>
                  </a:moveTo>
                  <a:lnTo>
                    <a:pt x="2787" y="405"/>
                  </a:lnTo>
                  <a:lnTo>
                    <a:pt x="2430" y="48"/>
                  </a:lnTo>
                  <a:lnTo>
                    <a:pt x="2382" y="1"/>
                  </a:lnTo>
                  <a:lnTo>
                    <a:pt x="287" y="1382"/>
                  </a:lnTo>
                  <a:lnTo>
                    <a:pt x="239" y="1429"/>
                  </a:lnTo>
                  <a:cubicBezTo>
                    <a:pt x="120" y="1477"/>
                    <a:pt x="72" y="1453"/>
                    <a:pt x="1" y="1358"/>
                  </a:cubicBezTo>
                  <a:lnTo>
                    <a:pt x="382" y="1739"/>
                  </a:lnTo>
                  <a:cubicBezTo>
                    <a:pt x="477" y="1858"/>
                    <a:pt x="501" y="1906"/>
                    <a:pt x="620" y="18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1061141" y="3547256"/>
              <a:ext cx="96905" cy="50901"/>
            </a:xfrm>
            <a:custGeom>
              <a:avLst/>
              <a:gdLst/>
              <a:ahLst/>
              <a:cxnLst/>
              <a:rect l="l" t="t" r="r" b="b"/>
              <a:pathLst>
                <a:path w="2907" h="1525" extrusionOk="0">
                  <a:moveTo>
                    <a:pt x="2906" y="1525"/>
                  </a:moveTo>
                  <a:lnTo>
                    <a:pt x="167" y="1525"/>
                  </a:lnTo>
                  <a:lnTo>
                    <a:pt x="25" y="1382"/>
                  </a:lnTo>
                  <a:lnTo>
                    <a:pt x="1" y="1358"/>
                  </a:lnTo>
                  <a:cubicBezTo>
                    <a:pt x="596" y="1120"/>
                    <a:pt x="1072" y="644"/>
                    <a:pt x="138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880932" y="3656167"/>
              <a:ext cx="50069" cy="50100"/>
            </a:xfrm>
            <a:custGeom>
              <a:avLst/>
              <a:gdLst/>
              <a:ahLst/>
              <a:cxnLst/>
              <a:rect l="l" t="t" r="r" b="b"/>
              <a:pathLst>
                <a:path w="1502" h="1501" extrusionOk="0">
                  <a:moveTo>
                    <a:pt x="691" y="1334"/>
                  </a:moveTo>
                  <a:lnTo>
                    <a:pt x="1311" y="715"/>
                  </a:lnTo>
                  <a:cubicBezTo>
                    <a:pt x="1501" y="524"/>
                    <a:pt x="1501" y="262"/>
                    <a:pt x="1311" y="119"/>
                  </a:cubicBezTo>
                  <a:cubicBezTo>
                    <a:pt x="1263" y="48"/>
                    <a:pt x="1192" y="24"/>
                    <a:pt x="1144" y="0"/>
                  </a:cubicBezTo>
                  <a:cubicBezTo>
                    <a:pt x="1239" y="143"/>
                    <a:pt x="1192" y="358"/>
                    <a:pt x="1049" y="500"/>
                  </a:cubicBezTo>
                  <a:lnTo>
                    <a:pt x="430" y="1120"/>
                  </a:lnTo>
                  <a:cubicBezTo>
                    <a:pt x="310" y="1239"/>
                    <a:pt x="168" y="1263"/>
                    <a:pt x="1" y="1239"/>
                  </a:cubicBezTo>
                  <a:cubicBezTo>
                    <a:pt x="48" y="1263"/>
                    <a:pt x="48" y="1310"/>
                    <a:pt x="96" y="1334"/>
                  </a:cubicBezTo>
                  <a:cubicBezTo>
                    <a:pt x="239" y="1501"/>
                    <a:pt x="525" y="1501"/>
                    <a:pt x="691" y="1334"/>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796795" y="3423259"/>
              <a:ext cx="369185" cy="364883"/>
            </a:xfrm>
            <a:custGeom>
              <a:avLst/>
              <a:gdLst/>
              <a:ahLst/>
              <a:cxnLst/>
              <a:rect l="l" t="t" r="r" b="b"/>
              <a:pathLst>
                <a:path w="11075" h="10932" extrusionOk="0">
                  <a:moveTo>
                    <a:pt x="5207" y="2644"/>
                  </a:moveTo>
                  <a:cubicBezTo>
                    <a:pt x="5258" y="2644"/>
                    <a:pt x="5311" y="2668"/>
                    <a:pt x="5359" y="2716"/>
                  </a:cubicBezTo>
                  <a:lnTo>
                    <a:pt x="8240" y="5597"/>
                  </a:lnTo>
                  <a:cubicBezTo>
                    <a:pt x="8312" y="5692"/>
                    <a:pt x="8312" y="5811"/>
                    <a:pt x="8217" y="5907"/>
                  </a:cubicBezTo>
                  <a:cubicBezTo>
                    <a:pt x="8169" y="5942"/>
                    <a:pt x="8115" y="5960"/>
                    <a:pt x="8065" y="5960"/>
                  </a:cubicBezTo>
                  <a:cubicBezTo>
                    <a:pt x="8014" y="5960"/>
                    <a:pt x="7966" y="5942"/>
                    <a:pt x="7931" y="5907"/>
                  </a:cubicBezTo>
                  <a:lnTo>
                    <a:pt x="7859" y="5835"/>
                  </a:lnTo>
                  <a:lnTo>
                    <a:pt x="6669" y="4645"/>
                  </a:lnTo>
                  <a:cubicBezTo>
                    <a:pt x="6645" y="4621"/>
                    <a:pt x="6603" y="4609"/>
                    <a:pt x="6558" y="4609"/>
                  </a:cubicBezTo>
                  <a:cubicBezTo>
                    <a:pt x="6514" y="4609"/>
                    <a:pt x="6466" y="4621"/>
                    <a:pt x="6430" y="4645"/>
                  </a:cubicBezTo>
                  <a:cubicBezTo>
                    <a:pt x="6383" y="4716"/>
                    <a:pt x="6383" y="4835"/>
                    <a:pt x="6430" y="4883"/>
                  </a:cubicBezTo>
                  <a:lnTo>
                    <a:pt x="7502" y="5931"/>
                  </a:lnTo>
                  <a:lnTo>
                    <a:pt x="5502" y="7240"/>
                  </a:lnTo>
                  <a:lnTo>
                    <a:pt x="3716" y="5454"/>
                  </a:lnTo>
                  <a:lnTo>
                    <a:pt x="5025" y="3454"/>
                  </a:lnTo>
                  <a:lnTo>
                    <a:pt x="5859" y="4287"/>
                  </a:lnTo>
                  <a:cubicBezTo>
                    <a:pt x="5895" y="4323"/>
                    <a:pt x="5942" y="4341"/>
                    <a:pt x="5987" y="4341"/>
                  </a:cubicBezTo>
                  <a:cubicBezTo>
                    <a:pt x="6032" y="4341"/>
                    <a:pt x="6073" y="4323"/>
                    <a:pt x="6097" y="4287"/>
                  </a:cubicBezTo>
                  <a:cubicBezTo>
                    <a:pt x="6168" y="4240"/>
                    <a:pt x="6168" y="4121"/>
                    <a:pt x="6097" y="4049"/>
                  </a:cubicBezTo>
                  <a:lnTo>
                    <a:pt x="5073" y="3001"/>
                  </a:lnTo>
                  <a:cubicBezTo>
                    <a:pt x="5025" y="2978"/>
                    <a:pt x="5002" y="2930"/>
                    <a:pt x="5002" y="2858"/>
                  </a:cubicBezTo>
                  <a:cubicBezTo>
                    <a:pt x="5002" y="2811"/>
                    <a:pt x="5025" y="2739"/>
                    <a:pt x="5073" y="2716"/>
                  </a:cubicBezTo>
                  <a:cubicBezTo>
                    <a:pt x="5109" y="2668"/>
                    <a:pt x="5156" y="2644"/>
                    <a:pt x="5207" y="2644"/>
                  </a:cubicBezTo>
                  <a:close/>
                  <a:moveTo>
                    <a:pt x="501" y="9955"/>
                  </a:moveTo>
                  <a:lnTo>
                    <a:pt x="1025" y="10455"/>
                  </a:lnTo>
                  <a:lnTo>
                    <a:pt x="858" y="10598"/>
                  </a:lnTo>
                  <a:cubicBezTo>
                    <a:pt x="834" y="10622"/>
                    <a:pt x="786" y="10670"/>
                    <a:pt x="715" y="10670"/>
                  </a:cubicBezTo>
                  <a:cubicBezTo>
                    <a:pt x="667" y="10670"/>
                    <a:pt x="596" y="10622"/>
                    <a:pt x="572" y="10598"/>
                  </a:cubicBezTo>
                  <a:lnTo>
                    <a:pt x="358" y="10384"/>
                  </a:lnTo>
                  <a:cubicBezTo>
                    <a:pt x="334" y="10360"/>
                    <a:pt x="310" y="10312"/>
                    <a:pt x="310" y="10241"/>
                  </a:cubicBezTo>
                  <a:cubicBezTo>
                    <a:pt x="310" y="10193"/>
                    <a:pt x="334" y="10122"/>
                    <a:pt x="358" y="10098"/>
                  </a:cubicBezTo>
                  <a:lnTo>
                    <a:pt x="501" y="9955"/>
                  </a:lnTo>
                  <a:close/>
                  <a:moveTo>
                    <a:pt x="5740" y="1"/>
                  </a:moveTo>
                  <a:cubicBezTo>
                    <a:pt x="5668" y="1"/>
                    <a:pt x="5573" y="72"/>
                    <a:pt x="5573" y="144"/>
                  </a:cubicBezTo>
                  <a:lnTo>
                    <a:pt x="5573" y="2454"/>
                  </a:lnTo>
                  <a:cubicBezTo>
                    <a:pt x="5469" y="2361"/>
                    <a:pt x="5337" y="2314"/>
                    <a:pt x="5210" y="2314"/>
                  </a:cubicBezTo>
                  <a:cubicBezTo>
                    <a:pt x="5074" y="2314"/>
                    <a:pt x="4944" y="2367"/>
                    <a:pt x="4859" y="2477"/>
                  </a:cubicBezTo>
                  <a:cubicBezTo>
                    <a:pt x="4763" y="2573"/>
                    <a:pt x="4716" y="2716"/>
                    <a:pt x="4716" y="2858"/>
                  </a:cubicBezTo>
                  <a:cubicBezTo>
                    <a:pt x="4716" y="2978"/>
                    <a:pt x="4740" y="3097"/>
                    <a:pt x="4835" y="3192"/>
                  </a:cubicBezTo>
                  <a:lnTo>
                    <a:pt x="3454" y="5240"/>
                  </a:lnTo>
                  <a:cubicBezTo>
                    <a:pt x="3358" y="5383"/>
                    <a:pt x="3406" y="5502"/>
                    <a:pt x="3454" y="5597"/>
                  </a:cubicBezTo>
                  <a:lnTo>
                    <a:pt x="2215" y="6859"/>
                  </a:lnTo>
                  <a:cubicBezTo>
                    <a:pt x="2144" y="6907"/>
                    <a:pt x="2144" y="7002"/>
                    <a:pt x="2168" y="7050"/>
                  </a:cubicBezTo>
                  <a:cubicBezTo>
                    <a:pt x="2209" y="7106"/>
                    <a:pt x="2268" y="7129"/>
                    <a:pt x="2318" y="7129"/>
                  </a:cubicBezTo>
                  <a:cubicBezTo>
                    <a:pt x="2354" y="7129"/>
                    <a:pt x="2386" y="7117"/>
                    <a:pt x="2406" y="7097"/>
                  </a:cubicBezTo>
                  <a:lnTo>
                    <a:pt x="3668" y="5835"/>
                  </a:lnTo>
                  <a:lnTo>
                    <a:pt x="4382" y="6550"/>
                  </a:lnTo>
                  <a:lnTo>
                    <a:pt x="5097" y="7264"/>
                  </a:lnTo>
                  <a:lnTo>
                    <a:pt x="1906" y="10455"/>
                  </a:lnTo>
                  <a:cubicBezTo>
                    <a:pt x="1858" y="10503"/>
                    <a:pt x="1787" y="10527"/>
                    <a:pt x="1739" y="10527"/>
                  </a:cubicBezTo>
                  <a:cubicBezTo>
                    <a:pt x="1668" y="10527"/>
                    <a:pt x="1572" y="10503"/>
                    <a:pt x="1548" y="10455"/>
                  </a:cubicBezTo>
                  <a:lnTo>
                    <a:pt x="1382" y="10265"/>
                  </a:lnTo>
                  <a:lnTo>
                    <a:pt x="620" y="9527"/>
                  </a:lnTo>
                  <a:lnTo>
                    <a:pt x="477" y="9384"/>
                  </a:lnTo>
                  <a:cubicBezTo>
                    <a:pt x="358" y="9265"/>
                    <a:pt x="358" y="9098"/>
                    <a:pt x="477" y="8979"/>
                  </a:cubicBezTo>
                  <a:lnTo>
                    <a:pt x="1906" y="7550"/>
                  </a:lnTo>
                  <a:cubicBezTo>
                    <a:pt x="1977" y="7502"/>
                    <a:pt x="1977" y="7383"/>
                    <a:pt x="1906" y="7312"/>
                  </a:cubicBezTo>
                  <a:cubicBezTo>
                    <a:pt x="1882" y="7288"/>
                    <a:pt x="1840" y="7276"/>
                    <a:pt x="1796" y="7276"/>
                  </a:cubicBezTo>
                  <a:cubicBezTo>
                    <a:pt x="1751" y="7276"/>
                    <a:pt x="1703" y="7288"/>
                    <a:pt x="1668" y="7312"/>
                  </a:cubicBezTo>
                  <a:lnTo>
                    <a:pt x="239" y="8741"/>
                  </a:lnTo>
                  <a:cubicBezTo>
                    <a:pt x="1" y="8979"/>
                    <a:pt x="1" y="9336"/>
                    <a:pt x="239" y="9574"/>
                  </a:cubicBezTo>
                  <a:lnTo>
                    <a:pt x="310" y="9646"/>
                  </a:lnTo>
                  <a:lnTo>
                    <a:pt x="143" y="9788"/>
                  </a:lnTo>
                  <a:cubicBezTo>
                    <a:pt x="72" y="9884"/>
                    <a:pt x="1" y="10027"/>
                    <a:pt x="1" y="10170"/>
                  </a:cubicBezTo>
                  <a:cubicBezTo>
                    <a:pt x="1" y="10336"/>
                    <a:pt x="72" y="10455"/>
                    <a:pt x="143" y="10574"/>
                  </a:cubicBezTo>
                  <a:lnTo>
                    <a:pt x="358" y="10765"/>
                  </a:lnTo>
                  <a:cubicBezTo>
                    <a:pt x="453" y="10860"/>
                    <a:pt x="596" y="10932"/>
                    <a:pt x="739" y="10932"/>
                  </a:cubicBezTo>
                  <a:cubicBezTo>
                    <a:pt x="905" y="10932"/>
                    <a:pt x="1025" y="10860"/>
                    <a:pt x="1144" y="10765"/>
                  </a:cubicBezTo>
                  <a:lnTo>
                    <a:pt x="1287" y="10622"/>
                  </a:lnTo>
                  <a:lnTo>
                    <a:pt x="1334" y="10693"/>
                  </a:lnTo>
                  <a:cubicBezTo>
                    <a:pt x="1453" y="10812"/>
                    <a:pt x="1620" y="10860"/>
                    <a:pt x="1763" y="10860"/>
                  </a:cubicBezTo>
                  <a:cubicBezTo>
                    <a:pt x="1906" y="10860"/>
                    <a:pt x="2049" y="10812"/>
                    <a:pt x="2168" y="10693"/>
                  </a:cubicBezTo>
                  <a:lnTo>
                    <a:pt x="5383" y="7478"/>
                  </a:lnTo>
                  <a:cubicBezTo>
                    <a:pt x="5454" y="7502"/>
                    <a:pt x="5478" y="7526"/>
                    <a:pt x="5549" y="7526"/>
                  </a:cubicBezTo>
                  <a:cubicBezTo>
                    <a:pt x="5597" y="7526"/>
                    <a:pt x="5668" y="7502"/>
                    <a:pt x="5716" y="7478"/>
                  </a:cubicBezTo>
                  <a:lnTo>
                    <a:pt x="7764" y="6097"/>
                  </a:lnTo>
                  <a:cubicBezTo>
                    <a:pt x="7859" y="6193"/>
                    <a:pt x="7978" y="6216"/>
                    <a:pt x="8097" y="6216"/>
                  </a:cubicBezTo>
                  <a:cubicBezTo>
                    <a:pt x="8240" y="6216"/>
                    <a:pt x="8359" y="6169"/>
                    <a:pt x="8478" y="6073"/>
                  </a:cubicBezTo>
                  <a:cubicBezTo>
                    <a:pt x="8693" y="5859"/>
                    <a:pt x="8693" y="5573"/>
                    <a:pt x="8526" y="5359"/>
                  </a:cubicBezTo>
                  <a:lnTo>
                    <a:pt x="10908" y="5359"/>
                  </a:lnTo>
                  <a:cubicBezTo>
                    <a:pt x="10979" y="5359"/>
                    <a:pt x="11050" y="5288"/>
                    <a:pt x="11074" y="5216"/>
                  </a:cubicBezTo>
                  <a:cubicBezTo>
                    <a:pt x="11050" y="5145"/>
                    <a:pt x="10955" y="5097"/>
                    <a:pt x="10860" y="5097"/>
                  </a:cubicBezTo>
                  <a:lnTo>
                    <a:pt x="8169" y="5097"/>
                  </a:lnTo>
                  <a:lnTo>
                    <a:pt x="5907" y="2835"/>
                  </a:lnTo>
                  <a:lnTo>
                    <a:pt x="5907" y="191"/>
                  </a:lnTo>
                  <a:cubicBezTo>
                    <a:pt x="5907" y="96"/>
                    <a:pt x="5835" y="25"/>
                    <a:pt x="574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872198" y="3649792"/>
              <a:ext cx="64337" cy="60447"/>
            </a:xfrm>
            <a:custGeom>
              <a:avLst/>
              <a:gdLst/>
              <a:ahLst/>
              <a:cxnLst/>
              <a:rect l="l" t="t" r="r" b="b"/>
              <a:pathLst>
                <a:path w="1930" h="1811" extrusionOk="0">
                  <a:moveTo>
                    <a:pt x="1263" y="334"/>
                  </a:moveTo>
                  <a:cubicBezTo>
                    <a:pt x="1311" y="334"/>
                    <a:pt x="1406" y="358"/>
                    <a:pt x="1430" y="430"/>
                  </a:cubicBezTo>
                  <a:cubicBezTo>
                    <a:pt x="1525" y="501"/>
                    <a:pt x="1525" y="691"/>
                    <a:pt x="1430" y="811"/>
                  </a:cubicBezTo>
                  <a:lnTo>
                    <a:pt x="811" y="1430"/>
                  </a:lnTo>
                  <a:cubicBezTo>
                    <a:pt x="763" y="1477"/>
                    <a:pt x="692" y="1501"/>
                    <a:pt x="623" y="1501"/>
                  </a:cubicBezTo>
                  <a:cubicBezTo>
                    <a:pt x="555" y="1501"/>
                    <a:pt x="489" y="1477"/>
                    <a:pt x="453" y="1430"/>
                  </a:cubicBezTo>
                  <a:cubicBezTo>
                    <a:pt x="358" y="1311"/>
                    <a:pt x="358" y="1144"/>
                    <a:pt x="453" y="1049"/>
                  </a:cubicBezTo>
                  <a:lnTo>
                    <a:pt x="1073" y="430"/>
                  </a:lnTo>
                  <a:cubicBezTo>
                    <a:pt x="1144" y="358"/>
                    <a:pt x="1192" y="334"/>
                    <a:pt x="1263" y="334"/>
                  </a:cubicBezTo>
                  <a:close/>
                  <a:moveTo>
                    <a:pt x="1287" y="1"/>
                  </a:moveTo>
                  <a:cubicBezTo>
                    <a:pt x="1120" y="1"/>
                    <a:pt x="977" y="48"/>
                    <a:pt x="858" y="168"/>
                  </a:cubicBezTo>
                  <a:lnTo>
                    <a:pt x="239" y="811"/>
                  </a:lnTo>
                  <a:cubicBezTo>
                    <a:pt x="1" y="1049"/>
                    <a:pt x="1" y="1406"/>
                    <a:pt x="239" y="1644"/>
                  </a:cubicBezTo>
                  <a:cubicBezTo>
                    <a:pt x="334" y="1763"/>
                    <a:pt x="501" y="1811"/>
                    <a:pt x="668" y="1811"/>
                  </a:cubicBezTo>
                  <a:cubicBezTo>
                    <a:pt x="811" y="1811"/>
                    <a:pt x="953" y="1763"/>
                    <a:pt x="1073" y="1644"/>
                  </a:cubicBezTo>
                  <a:lnTo>
                    <a:pt x="1692" y="1025"/>
                  </a:lnTo>
                  <a:cubicBezTo>
                    <a:pt x="1930" y="763"/>
                    <a:pt x="1930" y="430"/>
                    <a:pt x="1692" y="168"/>
                  </a:cubicBezTo>
                  <a:cubicBezTo>
                    <a:pt x="1573" y="72"/>
                    <a:pt x="1430" y="1"/>
                    <a:pt x="128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962703" y="3599525"/>
              <a:ext cx="23868" cy="23297"/>
            </a:xfrm>
            <a:custGeom>
              <a:avLst/>
              <a:gdLst/>
              <a:ahLst/>
              <a:cxnLst/>
              <a:rect l="l" t="t" r="r" b="b"/>
              <a:pathLst>
                <a:path w="716" h="698" extrusionOk="0">
                  <a:moveTo>
                    <a:pt x="534" y="1"/>
                  </a:moveTo>
                  <a:cubicBezTo>
                    <a:pt x="489" y="1"/>
                    <a:pt x="441" y="18"/>
                    <a:pt x="406" y="54"/>
                  </a:cubicBezTo>
                  <a:lnTo>
                    <a:pt x="48" y="411"/>
                  </a:lnTo>
                  <a:cubicBezTo>
                    <a:pt x="1" y="459"/>
                    <a:pt x="1" y="578"/>
                    <a:pt x="48" y="650"/>
                  </a:cubicBezTo>
                  <a:cubicBezTo>
                    <a:pt x="96" y="673"/>
                    <a:pt x="120" y="697"/>
                    <a:pt x="167" y="697"/>
                  </a:cubicBezTo>
                  <a:cubicBezTo>
                    <a:pt x="215" y="697"/>
                    <a:pt x="263" y="673"/>
                    <a:pt x="287" y="650"/>
                  </a:cubicBezTo>
                  <a:lnTo>
                    <a:pt x="644" y="292"/>
                  </a:lnTo>
                  <a:cubicBezTo>
                    <a:pt x="715" y="221"/>
                    <a:pt x="715" y="102"/>
                    <a:pt x="644" y="54"/>
                  </a:cubicBezTo>
                  <a:cubicBezTo>
                    <a:pt x="620" y="18"/>
                    <a:pt x="578" y="1"/>
                    <a:pt x="53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944469" y="3581835"/>
              <a:ext cx="25435" cy="23498"/>
            </a:xfrm>
            <a:custGeom>
              <a:avLst/>
              <a:gdLst/>
              <a:ahLst/>
              <a:cxnLst/>
              <a:rect l="l" t="t" r="r" b="b"/>
              <a:pathLst>
                <a:path w="763" h="704" extrusionOk="0">
                  <a:moveTo>
                    <a:pt x="539" y="1"/>
                  </a:moveTo>
                  <a:cubicBezTo>
                    <a:pt x="494" y="1"/>
                    <a:pt x="452" y="13"/>
                    <a:pt x="429" y="36"/>
                  </a:cubicBezTo>
                  <a:lnTo>
                    <a:pt x="71" y="394"/>
                  </a:lnTo>
                  <a:cubicBezTo>
                    <a:pt x="0" y="465"/>
                    <a:pt x="0" y="584"/>
                    <a:pt x="71" y="632"/>
                  </a:cubicBezTo>
                  <a:cubicBezTo>
                    <a:pt x="95" y="679"/>
                    <a:pt x="119" y="703"/>
                    <a:pt x="191" y="703"/>
                  </a:cubicBezTo>
                  <a:cubicBezTo>
                    <a:pt x="238" y="703"/>
                    <a:pt x="286" y="679"/>
                    <a:pt x="310" y="632"/>
                  </a:cubicBezTo>
                  <a:lnTo>
                    <a:pt x="667" y="275"/>
                  </a:lnTo>
                  <a:cubicBezTo>
                    <a:pt x="762" y="227"/>
                    <a:pt x="762" y="108"/>
                    <a:pt x="667" y="36"/>
                  </a:cubicBezTo>
                  <a:cubicBezTo>
                    <a:pt x="631" y="13"/>
                    <a:pt x="583" y="1"/>
                    <a:pt x="53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980170" y="3617616"/>
              <a:ext cx="23868" cy="23464"/>
            </a:xfrm>
            <a:custGeom>
              <a:avLst/>
              <a:gdLst/>
              <a:ahLst/>
              <a:cxnLst/>
              <a:rect l="l" t="t" r="r" b="b"/>
              <a:pathLst>
                <a:path w="716" h="703" extrusionOk="0">
                  <a:moveTo>
                    <a:pt x="539" y="0"/>
                  </a:moveTo>
                  <a:cubicBezTo>
                    <a:pt x="495" y="0"/>
                    <a:pt x="453" y="12"/>
                    <a:pt x="429" y="36"/>
                  </a:cubicBezTo>
                  <a:lnTo>
                    <a:pt x="72" y="393"/>
                  </a:lnTo>
                  <a:cubicBezTo>
                    <a:pt x="1" y="465"/>
                    <a:pt x="1" y="584"/>
                    <a:pt x="72" y="631"/>
                  </a:cubicBezTo>
                  <a:cubicBezTo>
                    <a:pt x="96" y="679"/>
                    <a:pt x="120" y="703"/>
                    <a:pt x="191" y="703"/>
                  </a:cubicBezTo>
                  <a:cubicBezTo>
                    <a:pt x="239" y="703"/>
                    <a:pt x="286" y="679"/>
                    <a:pt x="310" y="631"/>
                  </a:cubicBezTo>
                  <a:lnTo>
                    <a:pt x="667" y="274"/>
                  </a:lnTo>
                  <a:cubicBezTo>
                    <a:pt x="715" y="227"/>
                    <a:pt x="715" y="108"/>
                    <a:pt x="667" y="36"/>
                  </a:cubicBezTo>
                  <a:cubicBezTo>
                    <a:pt x="632" y="12"/>
                    <a:pt x="584" y="0"/>
                    <a:pt x="53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69"/>
          <p:cNvGrpSpPr/>
          <p:nvPr/>
        </p:nvGrpSpPr>
        <p:grpSpPr>
          <a:xfrm>
            <a:off x="6748472" y="3984041"/>
            <a:ext cx="239779" cy="369155"/>
            <a:chOff x="8138362" y="2182984"/>
            <a:chExt cx="239779" cy="369155"/>
          </a:xfrm>
        </p:grpSpPr>
        <p:sp>
          <p:nvSpPr>
            <p:cNvPr id="7311" name="Google Shape;7311;p69"/>
            <p:cNvSpPr/>
            <p:nvPr/>
          </p:nvSpPr>
          <p:spPr>
            <a:xfrm>
              <a:off x="8215365" y="2329545"/>
              <a:ext cx="64337" cy="78704"/>
            </a:xfrm>
            <a:custGeom>
              <a:avLst/>
              <a:gdLst/>
              <a:ahLst/>
              <a:cxnLst/>
              <a:rect l="l" t="t" r="r" b="b"/>
              <a:pathLst>
                <a:path w="1930" h="2358" extrusionOk="0">
                  <a:moveTo>
                    <a:pt x="1930" y="0"/>
                  </a:moveTo>
                  <a:lnTo>
                    <a:pt x="1" y="0"/>
                  </a:lnTo>
                  <a:lnTo>
                    <a:pt x="1" y="2358"/>
                  </a:lnTo>
                  <a:lnTo>
                    <a:pt x="1930" y="2358"/>
                  </a:lnTo>
                  <a:lnTo>
                    <a:pt x="1930" y="100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8192364" y="2189626"/>
              <a:ext cx="107205" cy="120860"/>
            </a:xfrm>
            <a:custGeom>
              <a:avLst/>
              <a:gdLst/>
              <a:ahLst/>
              <a:cxnLst/>
              <a:rect l="l" t="t" r="r" b="b"/>
              <a:pathLst>
                <a:path w="3216" h="3621" extrusionOk="0">
                  <a:moveTo>
                    <a:pt x="2834" y="3240"/>
                  </a:moveTo>
                  <a:cubicBezTo>
                    <a:pt x="3215" y="2501"/>
                    <a:pt x="3168" y="977"/>
                    <a:pt x="1310" y="1"/>
                  </a:cubicBezTo>
                  <a:cubicBezTo>
                    <a:pt x="1501" y="1239"/>
                    <a:pt x="0" y="1596"/>
                    <a:pt x="572" y="3240"/>
                  </a:cubicBezTo>
                  <a:lnTo>
                    <a:pt x="1763" y="362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8222533" y="2246869"/>
              <a:ext cx="54803" cy="51702"/>
            </a:xfrm>
            <a:custGeom>
              <a:avLst/>
              <a:gdLst/>
              <a:ahLst/>
              <a:cxnLst/>
              <a:rect l="l" t="t" r="r" b="b"/>
              <a:pathLst>
                <a:path w="1644" h="1549" extrusionOk="0">
                  <a:moveTo>
                    <a:pt x="1310" y="1548"/>
                  </a:moveTo>
                  <a:cubicBezTo>
                    <a:pt x="1643" y="667"/>
                    <a:pt x="1048" y="143"/>
                    <a:pt x="810" y="1"/>
                  </a:cubicBezTo>
                  <a:cubicBezTo>
                    <a:pt x="572" y="120"/>
                    <a:pt x="0" y="667"/>
                    <a:pt x="286" y="154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8151862" y="2399471"/>
              <a:ext cx="190576" cy="62850"/>
            </a:xfrm>
            <a:custGeom>
              <a:avLst/>
              <a:gdLst/>
              <a:ahLst/>
              <a:cxnLst/>
              <a:rect l="l" t="t" r="r" b="b"/>
              <a:pathLst>
                <a:path w="5717" h="1883" extrusionOk="0">
                  <a:moveTo>
                    <a:pt x="3835" y="1"/>
                  </a:moveTo>
                  <a:lnTo>
                    <a:pt x="1906" y="1"/>
                  </a:lnTo>
                  <a:lnTo>
                    <a:pt x="858" y="1"/>
                  </a:lnTo>
                  <a:cubicBezTo>
                    <a:pt x="382" y="1"/>
                    <a:pt x="1" y="406"/>
                    <a:pt x="1" y="882"/>
                  </a:cubicBezTo>
                  <a:lnTo>
                    <a:pt x="1" y="1525"/>
                  </a:lnTo>
                  <a:lnTo>
                    <a:pt x="2882" y="1882"/>
                  </a:lnTo>
                  <a:lnTo>
                    <a:pt x="5716" y="1525"/>
                  </a:lnTo>
                  <a:lnTo>
                    <a:pt x="5716" y="882"/>
                  </a:lnTo>
                  <a:cubicBezTo>
                    <a:pt x="5716" y="406"/>
                    <a:pt x="5335" y="1"/>
                    <a:pt x="485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9"/>
            <p:cNvSpPr/>
            <p:nvPr/>
          </p:nvSpPr>
          <p:spPr>
            <a:xfrm>
              <a:off x="8151862" y="2449570"/>
              <a:ext cx="191376" cy="88250"/>
            </a:xfrm>
            <a:custGeom>
              <a:avLst/>
              <a:gdLst/>
              <a:ahLst/>
              <a:cxnLst/>
              <a:rect l="l" t="t" r="r" b="b"/>
              <a:pathLst>
                <a:path w="5741" h="2644" extrusionOk="0">
                  <a:moveTo>
                    <a:pt x="5716" y="0"/>
                  </a:moveTo>
                  <a:lnTo>
                    <a:pt x="1" y="0"/>
                  </a:lnTo>
                  <a:lnTo>
                    <a:pt x="1" y="2191"/>
                  </a:lnTo>
                  <a:lnTo>
                    <a:pt x="2954" y="2644"/>
                  </a:lnTo>
                  <a:lnTo>
                    <a:pt x="5716" y="2191"/>
                  </a:lnTo>
                  <a:cubicBezTo>
                    <a:pt x="5740" y="2215"/>
                    <a:pt x="5716" y="215"/>
                    <a:pt x="5716"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9"/>
            <p:cNvSpPr/>
            <p:nvPr/>
          </p:nvSpPr>
          <p:spPr>
            <a:xfrm>
              <a:off x="8146329" y="2523468"/>
              <a:ext cx="203243" cy="23898"/>
            </a:xfrm>
            <a:custGeom>
              <a:avLst/>
              <a:gdLst/>
              <a:ahLst/>
              <a:cxnLst/>
              <a:rect l="l" t="t" r="r" b="b"/>
              <a:pathLst>
                <a:path w="6097" h="716" extrusionOk="0">
                  <a:moveTo>
                    <a:pt x="5882" y="1"/>
                  </a:moveTo>
                  <a:lnTo>
                    <a:pt x="167" y="1"/>
                  </a:lnTo>
                  <a:lnTo>
                    <a:pt x="167" y="1"/>
                  </a:lnTo>
                  <a:cubicBezTo>
                    <a:pt x="71" y="1"/>
                    <a:pt x="0" y="72"/>
                    <a:pt x="0" y="168"/>
                  </a:cubicBezTo>
                  <a:lnTo>
                    <a:pt x="0" y="525"/>
                  </a:lnTo>
                  <a:cubicBezTo>
                    <a:pt x="0" y="620"/>
                    <a:pt x="71" y="715"/>
                    <a:pt x="167" y="715"/>
                  </a:cubicBezTo>
                  <a:lnTo>
                    <a:pt x="167" y="715"/>
                  </a:lnTo>
                  <a:lnTo>
                    <a:pt x="5882" y="715"/>
                  </a:lnTo>
                  <a:lnTo>
                    <a:pt x="5882" y="715"/>
                  </a:lnTo>
                  <a:cubicBezTo>
                    <a:pt x="5977" y="715"/>
                    <a:pt x="6073" y="620"/>
                    <a:pt x="6073" y="525"/>
                  </a:cubicBezTo>
                  <a:lnTo>
                    <a:pt x="6073" y="168"/>
                  </a:lnTo>
                  <a:cubicBezTo>
                    <a:pt x="6097" y="49"/>
                    <a:pt x="6001" y="1"/>
                    <a:pt x="588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8286036" y="2398703"/>
              <a:ext cx="56403" cy="50901"/>
            </a:xfrm>
            <a:custGeom>
              <a:avLst/>
              <a:gdLst/>
              <a:ahLst/>
              <a:cxnLst/>
              <a:rect l="l" t="t" r="r" b="b"/>
              <a:pathLst>
                <a:path w="1692" h="1525" extrusionOk="0">
                  <a:moveTo>
                    <a:pt x="1691" y="1524"/>
                  </a:moveTo>
                  <a:lnTo>
                    <a:pt x="1691" y="881"/>
                  </a:lnTo>
                  <a:cubicBezTo>
                    <a:pt x="1691" y="381"/>
                    <a:pt x="1310" y="0"/>
                    <a:pt x="834" y="0"/>
                  </a:cubicBezTo>
                  <a:lnTo>
                    <a:pt x="0" y="0"/>
                  </a:lnTo>
                  <a:cubicBezTo>
                    <a:pt x="477" y="0"/>
                    <a:pt x="858" y="405"/>
                    <a:pt x="858" y="881"/>
                  </a:cubicBezTo>
                  <a:lnTo>
                    <a:pt x="858" y="152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8314604" y="2449570"/>
              <a:ext cx="27835" cy="73931"/>
            </a:xfrm>
            <a:custGeom>
              <a:avLst/>
              <a:gdLst/>
              <a:ahLst/>
              <a:cxnLst/>
              <a:rect l="l" t="t" r="r" b="b"/>
              <a:pathLst>
                <a:path w="835" h="2215" extrusionOk="0">
                  <a:moveTo>
                    <a:pt x="834" y="2215"/>
                  </a:moveTo>
                  <a:lnTo>
                    <a:pt x="834" y="0"/>
                  </a:lnTo>
                  <a:lnTo>
                    <a:pt x="1" y="0"/>
                  </a:lnTo>
                  <a:lnTo>
                    <a:pt x="1" y="2215"/>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8314604" y="2521899"/>
              <a:ext cx="34168" cy="25467"/>
            </a:xfrm>
            <a:custGeom>
              <a:avLst/>
              <a:gdLst/>
              <a:ahLst/>
              <a:cxnLst/>
              <a:rect l="l" t="t" r="r" b="b"/>
              <a:pathLst>
                <a:path w="1025" h="763" extrusionOk="0">
                  <a:moveTo>
                    <a:pt x="1025" y="215"/>
                  </a:moveTo>
                  <a:cubicBezTo>
                    <a:pt x="1025" y="96"/>
                    <a:pt x="929" y="24"/>
                    <a:pt x="834" y="0"/>
                  </a:cubicBezTo>
                  <a:lnTo>
                    <a:pt x="834" y="0"/>
                  </a:lnTo>
                  <a:lnTo>
                    <a:pt x="1" y="0"/>
                  </a:lnTo>
                  <a:cubicBezTo>
                    <a:pt x="96" y="0"/>
                    <a:pt x="191" y="96"/>
                    <a:pt x="191" y="191"/>
                  </a:cubicBezTo>
                  <a:lnTo>
                    <a:pt x="191" y="548"/>
                  </a:lnTo>
                  <a:lnTo>
                    <a:pt x="191" y="572"/>
                  </a:lnTo>
                  <a:cubicBezTo>
                    <a:pt x="191" y="667"/>
                    <a:pt x="96" y="762"/>
                    <a:pt x="1" y="762"/>
                  </a:cubicBezTo>
                  <a:lnTo>
                    <a:pt x="834" y="762"/>
                  </a:lnTo>
                  <a:lnTo>
                    <a:pt x="834" y="762"/>
                  </a:lnTo>
                  <a:cubicBezTo>
                    <a:pt x="929" y="762"/>
                    <a:pt x="1025" y="667"/>
                    <a:pt x="1025" y="5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8259834" y="2338290"/>
              <a:ext cx="19868" cy="62015"/>
            </a:xfrm>
            <a:custGeom>
              <a:avLst/>
              <a:gdLst/>
              <a:ahLst/>
              <a:cxnLst/>
              <a:rect l="l" t="t" r="r" b="b"/>
              <a:pathLst>
                <a:path w="596" h="1858" extrusionOk="0">
                  <a:moveTo>
                    <a:pt x="596" y="786"/>
                  </a:moveTo>
                  <a:lnTo>
                    <a:pt x="596" y="0"/>
                  </a:lnTo>
                  <a:lnTo>
                    <a:pt x="1" y="0"/>
                  </a:lnTo>
                  <a:lnTo>
                    <a:pt x="1" y="786"/>
                  </a:lnTo>
                  <a:lnTo>
                    <a:pt x="1" y="1858"/>
                  </a:lnTo>
                  <a:lnTo>
                    <a:pt x="596" y="1858"/>
                  </a:lnTo>
                  <a:lnTo>
                    <a:pt x="596" y="81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8236033" y="2190427"/>
              <a:ext cx="63537" cy="108143"/>
            </a:xfrm>
            <a:custGeom>
              <a:avLst/>
              <a:gdLst/>
              <a:ahLst/>
              <a:cxnLst/>
              <a:rect l="l" t="t" r="r" b="b"/>
              <a:pathLst>
                <a:path w="1906" h="3240" extrusionOk="0">
                  <a:moveTo>
                    <a:pt x="1524" y="3239"/>
                  </a:moveTo>
                  <a:cubicBezTo>
                    <a:pt x="1905" y="2501"/>
                    <a:pt x="1858" y="977"/>
                    <a:pt x="0" y="1"/>
                  </a:cubicBezTo>
                  <a:cubicBezTo>
                    <a:pt x="48" y="96"/>
                    <a:pt x="48" y="191"/>
                    <a:pt x="0" y="286"/>
                  </a:cubicBezTo>
                  <a:cubicBezTo>
                    <a:pt x="1381" y="1239"/>
                    <a:pt x="1405" y="2549"/>
                    <a:pt x="1048" y="323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8241567" y="2246869"/>
              <a:ext cx="35768" cy="51702"/>
            </a:xfrm>
            <a:custGeom>
              <a:avLst/>
              <a:gdLst/>
              <a:ahLst/>
              <a:cxnLst/>
              <a:rect l="l" t="t" r="r" b="b"/>
              <a:pathLst>
                <a:path w="1073" h="1549" extrusionOk="0">
                  <a:moveTo>
                    <a:pt x="739" y="1548"/>
                  </a:moveTo>
                  <a:cubicBezTo>
                    <a:pt x="1072" y="667"/>
                    <a:pt x="477" y="143"/>
                    <a:pt x="239" y="1"/>
                  </a:cubicBezTo>
                  <a:cubicBezTo>
                    <a:pt x="167" y="24"/>
                    <a:pt x="72" y="96"/>
                    <a:pt x="1" y="191"/>
                  </a:cubicBezTo>
                  <a:cubicBezTo>
                    <a:pt x="239" y="429"/>
                    <a:pt x="501" y="858"/>
                    <a:pt x="263" y="154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8194731" y="2297736"/>
              <a:ext cx="104839" cy="40587"/>
            </a:xfrm>
            <a:custGeom>
              <a:avLst/>
              <a:gdLst/>
              <a:ahLst/>
              <a:cxnLst/>
              <a:rect l="l" t="t" r="r" b="b"/>
              <a:pathLst>
                <a:path w="3145" h="1216" extrusionOk="0">
                  <a:moveTo>
                    <a:pt x="2168" y="1"/>
                  </a:moveTo>
                  <a:lnTo>
                    <a:pt x="1191" y="1"/>
                  </a:lnTo>
                  <a:lnTo>
                    <a:pt x="501" y="1"/>
                  </a:lnTo>
                  <a:lnTo>
                    <a:pt x="215" y="1"/>
                  </a:lnTo>
                  <a:cubicBezTo>
                    <a:pt x="96" y="1"/>
                    <a:pt x="1" y="96"/>
                    <a:pt x="1" y="215"/>
                  </a:cubicBezTo>
                  <a:lnTo>
                    <a:pt x="1" y="810"/>
                  </a:lnTo>
                  <a:cubicBezTo>
                    <a:pt x="1" y="1025"/>
                    <a:pt x="167" y="1215"/>
                    <a:pt x="406" y="1215"/>
                  </a:cubicBezTo>
                  <a:lnTo>
                    <a:pt x="2549" y="1215"/>
                  </a:lnTo>
                  <a:cubicBezTo>
                    <a:pt x="2882" y="1215"/>
                    <a:pt x="3144" y="953"/>
                    <a:pt x="3144" y="620"/>
                  </a:cubicBezTo>
                  <a:lnTo>
                    <a:pt x="3144" y="239"/>
                  </a:lnTo>
                  <a:cubicBezTo>
                    <a:pt x="3144" y="120"/>
                    <a:pt x="3073" y="24"/>
                    <a:pt x="2954" y="24"/>
                  </a:cubicBezTo>
                  <a:lnTo>
                    <a:pt x="2763" y="24"/>
                  </a:lnTo>
                  <a:lnTo>
                    <a:pt x="2168" y="2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8259034" y="2297736"/>
              <a:ext cx="40535" cy="39786"/>
            </a:xfrm>
            <a:custGeom>
              <a:avLst/>
              <a:gdLst/>
              <a:ahLst/>
              <a:cxnLst/>
              <a:rect l="l" t="t" r="r" b="b"/>
              <a:pathLst>
                <a:path w="1216" h="1192" extrusionOk="0">
                  <a:moveTo>
                    <a:pt x="1215" y="596"/>
                  </a:moveTo>
                  <a:lnTo>
                    <a:pt x="1215" y="286"/>
                  </a:lnTo>
                  <a:cubicBezTo>
                    <a:pt x="1215" y="120"/>
                    <a:pt x="1072" y="1"/>
                    <a:pt x="929" y="1"/>
                  </a:cubicBezTo>
                  <a:lnTo>
                    <a:pt x="834" y="1"/>
                  </a:lnTo>
                  <a:lnTo>
                    <a:pt x="334" y="1"/>
                  </a:lnTo>
                  <a:cubicBezTo>
                    <a:pt x="501" y="1"/>
                    <a:pt x="620" y="144"/>
                    <a:pt x="620" y="286"/>
                  </a:cubicBezTo>
                  <a:lnTo>
                    <a:pt x="620" y="596"/>
                  </a:lnTo>
                  <a:cubicBezTo>
                    <a:pt x="620" y="715"/>
                    <a:pt x="596" y="834"/>
                    <a:pt x="501" y="953"/>
                  </a:cubicBezTo>
                  <a:cubicBezTo>
                    <a:pt x="382" y="1096"/>
                    <a:pt x="215" y="1191"/>
                    <a:pt x="1" y="1191"/>
                  </a:cubicBezTo>
                  <a:lnTo>
                    <a:pt x="596" y="1191"/>
                  </a:lnTo>
                  <a:cubicBezTo>
                    <a:pt x="953" y="1191"/>
                    <a:pt x="1215" y="929"/>
                    <a:pt x="1215" y="59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8138362" y="2182984"/>
              <a:ext cx="239779" cy="369155"/>
            </a:xfrm>
            <a:custGeom>
              <a:avLst/>
              <a:gdLst/>
              <a:ahLst/>
              <a:cxnLst/>
              <a:rect l="l" t="t" r="r" b="b"/>
              <a:pathLst>
                <a:path w="7193" h="11060" extrusionOk="0">
                  <a:moveTo>
                    <a:pt x="3359" y="2105"/>
                  </a:moveTo>
                  <a:cubicBezTo>
                    <a:pt x="3525" y="2224"/>
                    <a:pt x="3930" y="2605"/>
                    <a:pt x="3740" y="3296"/>
                  </a:cubicBezTo>
                  <a:lnTo>
                    <a:pt x="2978" y="3296"/>
                  </a:lnTo>
                  <a:cubicBezTo>
                    <a:pt x="2787" y="2605"/>
                    <a:pt x="3168" y="2248"/>
                    <a:pt x="3359" y="2105"/>
                  </a:cubicBezTo>
                  <a:close/>
                  <a:moveTo>
                    <a:pt x="3097" y="486"/>
                  </a:moveTo>
                  <a:cubicBezTo>
                    <a:pt x="3930" y="986"/>
                    <a:pt x="4240" y="1581"/>
                    <a:pt x="4359" y="2010"/>
                  </a:cubicBezTo>
                  <a:cubicBezTo>
                    <a:pt x="4526" y="2462"/>
                    <a:pt x="4478" y="2915"/>
                    <a:pt x="4335" y="3296"/>
                  </a:cubicBezTo>
                  <a:lnTo>
                    <a:pt x="4049" y="3296"/>
                  </a:lnTo>
                  <a:cubicBezTo>
                    <a:pt x="4121" y="2939"/>
                    <a:pt x="4073" y="2605"/>
                    <a:pt x="3930" y="2296"/>
                  </a:cubicBezTo>
                  <a:cubicBezTo>
                    <a:pt x="3740" y="1986"/>
                    <a:pt x="3478" y="1795"/>
                    <a:pt x="3406" y="1772"/>
                  </a:cubicBezTo>
                  <a:lnTo>
                    <a:pt x="3240" y="1772"/>
                  </a:lnTo>
                  <a:cubicBezTo>
                    <a:pt x="3144" y="1819"/>
                    <a:pt x="2882" y="1962"/>
                    <a:pt x="2716" y="2296"/>
                  </a:cubicBezTo>
                  <a:cubicBezTo>
                    <a:pt x="2573" y="2605"/>
                    <a:pt x="2549" y="2915"/>
                    <a:pt x="2597" y="3296"/>
                  </a:cubicBezTo>
                  <a:lnTo>
                    <a:pt x="2287" y="3296"/>
                  </a:lnTo>
                  <a:cubicBezTo>
                    <a:pt x="2073" y="2510"/>
                    <a:pt x="2335" y="2057"/>
                    <a:pt x="2644" y="1629"/>
                  </a:cubicBezTo>
                  <a:cubicBezTo>
                    <a:pt x="2859" y="1295"/>
                    <a:pt x="3097" y="938"/>
                    <a:pt x="3097" y="486"/>
                  </a:cubicBezTo>
                  <a:close/>
                  <a:moveTo>
                    <a:pt x="4597" y="3605"/>
                  </a:moveTo>
                  <a:cubicBezTo>
                    <a:pt x="4645" y="3605"/>
                    <a:pt x="4669" y="3653"/>
                    <a:pt x="4669" y="3677"/>
                  </a:cubicBezTo>
                  <a:lnTo>
                    <a:pt x="4669" y="4272"/>
                  </a:lnTo>
                  <a:cubicBezTo>
                    <a:pt x="4669" y="4391"/>
                    <a:pt x="4573" y="4486"/>
                    <a:pt x="4454" y="4486"/>
                  </a:cubicBezTo>
                  <a:lnTo>
                    <a:pt x="2287" y="4486"/>
                  </a:lnTo>
                  <a:cubicBezTo>
                    <a:pt x="2049" y="4486"/>
                    <a:pt x="1858" y="4296"/>
                    <a:pt x="1858" y="4034"/>
                  </a:cubicBezTo>
                  <a:lnTo>
                    <a:pt x="1858" y="3677"/>
                  </a:lnTo>
                  <a:cubicBezTo>
                    <a:pt x="1858" y="3653"/>
                    <a:pt x="1906" y="3605"/>
                    <a:pt x="1930" y="3605"/>
                  </a:cubicBezTo>
                  <a:close/>
                  <a:moveTo>
                    <a:pt x="6502" y="5106"/>
                  </a:moveTo>
                  <a:cubicBezTo>
                    <a:pt x="6717" y="5106"/>
                    <a:pt x="6859" y="5249"/>
                    <a:pt x="6859" y="5463"/>
                  </a:cubicBezTo>
                  <a:cubicBezTo>
                    <a:pt x="6859" y="5630"/>
                    <a:pt x="6693" y="5820"/>
                    <a:pt x="6502" y="5820"/>
                  </a:cubicBezTo>
                  <a:cubicBezTo>
                    <a:pt x="6312" y="5820"/>
                    <a:pt x="6145" y="5677"/>
                    <a:pt x="6145" y="5463"/>
                  </a:cubicBezTo>
                  <a:cubicBezTo>
                    <a:pt x="6145" y="5249"/>
                    <a:pt x="6312" y="5106"/>
                    <a:pt x="6502" y="5106"/>
                  </a:cubicBezTo>
                  <a:close/>
                  <a:moveTo>
                    <a:pt x="4073" y="4796"/>
                  </a:moveTo>
                  <a:lnTo>
                    <a:pt x="4073" y="6320"/>
                  </a:lnTo>
                  <a:lnTo>
                    <a:pt x="2454" y="6320"/>
                  </a:lnTo>
                  <a:lnTo>
                    <a:pt x="2454" y="4796"/>
                  </a:lnTo>
                  <a:close/>
                  <a:moveTo>
                    <a:pt x="5312" y="6654"/>
                  </a:moveTo>
                  <a:cubicBezTo>
                    <a:pt x="5669" y="6654"/>
                    <a:pt x="5978" y="6939"/>
                    <a:pt x="5978" y="7344"/>
                  </a:cubicBezTo>
                  <a:lnTo>
                    <a:pt x="5978" y="7820"/>
                  </a:lnTo>
                  <a:lnTo>
                    <a:pt x="3645" y="7820"/>
                  </a:lnTo>
                  <a:cubicBezTo>
                    <a:pt x="3573" y="7820"/>
                    <a:pt x="3502" y="7868"/>
                    <a:pt x="3478" y="7963"/>
                  </a:cubicBezTo>
                  <a:cubicBezTo>
                    <a:pt x="3478" y="8059"/>
                    <a:pt x="3525" y="8130"/>
                    <a:pt x="3621" y="8130"/>
                  </a:cubicBezTo>
                  <a:lnTo>
                    <a:pt x="5955" y="8130"/>
                  </a:lnTo>
                  <a:lnTo>
                    <a:pt x="5955" y="10011"/>
                  </a:lnTo>
                  <a:lnTo>
                    <a:pt x="3692" y="10011"/>
                  </a:lnTo>
                  <a:cubicBezTo>
                    <a:pt x="3597" y="10011"/>
                    <a:pt x="3525" y="10083"/>
                    <a:pt x="3502" y="10154"/>
                  </a:cubicBezTo>
                  <a:cubicBezTo>
                    <a:pt x="3502" y="10250"/>
                    <a:pt x="3573" y="10345"/>
                    <a:pt x="3645" y="10345"/>
                  </a:cubicBezTo>
                  <a:lnTo>
                    <a:pt x="6097" y="10345"/>
                  </a:lnTo>
                  <a:cubicBezTo>
                    <a:pt x="6121" y="10345"/>
                    <a:pt x="6121" y="10345"/>
                    <a:pt x="6121" y="10369"/>
                  </a:cubicBezTo>
                  <a:lnTo>
                    <a:pt x="6121" y="10726"/>
                  </a:lnTo>
                  <a:cubicBezTo>
                    <a:pt x="6121" y="10750"/>
                    <a:pt x="6121" y="10750"/>
                    <a:pt x="6097" y="10750"/>
                  </a:cubicBezTo>
                  <a:lnTo>
                    <a:pt x="406" y="10750"/>
                  </a:lnTo>
                  <a:cubicBezTo>
                    <a:pt x="382" y="10750"/>
                    <a:pt x="382" y="10750"/>
                    <a:pt x="382" y="10726"/>
                  </a:cubicBezTo>
                  <a:lnTo>
                    <a:pt x="382" y="10369"/>
                  </a:lnTo>
                  <a:cubicBezTo>
                    <a:pt x="382" y="10369"/>
                    <a:pt x="382" y="10345"/>
                    <a:pt x="406" y="10345"/>
                  </a:cubicBezTo>
                  <a:lnTo>
                    <a:pt x="2882" y="10345"/>
                  </a:lnTo>
                  <a:cubicBezTo>
                    <a:pt x="2954" y="10345"/>
                    <a:pt x="3025" y="10250"/>
                    <a:pt x="3025" y="10154"/>
                  </a:cubicBezTo>
                  <a:cubicBezTo>
                    <a:pt x="3025" y="10083"/>
                    <a:pt x="2954" y="10011"/>
                    <a:pt x="2882" y="10011"/>
                  </a:cubicBezTo>
                  <a:lnTo>
                    <a:pt x="572" y="10011"/>
                  </a:lnTo>
                  <a:lnTo>
                    <a:pt x="572" y="8130"/>
                  </a:lnTo>
                  <a:lnTo>
                    <a:pt x="2906" y="8130"/>
                  </a:lnTo>
                  <a:cubicBezTo>
                    <a:pt x="3002" y="8130"/>
                    <a:pt x="3049" y="8082"/>
                    <a:pt x="3073" y="7987"/>
                  </a:cubicBezTo>
                  <a:cubicBezTo>
                    <a:pt x="3073" y="7892"/>
                    <a:pt x="3025" y="7820"/>
                    <a:pt x="2930" y="7820"/>
                  </a:cubicBezTo>
                  <a:lnTo>
                    <a:pt x="620" y="7820"/>
                  </a:lnTo>
                  <a:lnTo>
                    <a:pt x="620" y="7344"/>
                  </a:lnTo>
                  <a:cubicBezTo>
                    <a:pt x="620" y="6939"/>
                    <a:pt x="953" y="6654"/>
                    <a:pt x="1287" y="6654"/>
                  </a:cubicBezTo>
                  <a:close/>
                  <a:moveTo>
                    <a:pt x="2907" y="0"/>
                  </a:moveTo>
                  <a:cubicBezTo>
                    <a:pt x="2839" y="0"/>
                    <a:pt x="2781" y="27"/>
                    <a:pt x="2763" y="81"/>
                  </a:cubicBezTo>
                  <a:cubicBezTo>
                    <a:pt x="2740" y="105"/>
                    <a:pt x="2740" y="128"/>
                    <a:pt x="2763" y="152"/>
                  </a:cubicBezTo>
                  <a:cubicBezTo>
                    <a:pt x="2859" y="629"/>
                    <a:pt x="2620" y="986"/>
                    <a:pt x="2382" y="1391"/>
                  </a:cubicBezTo>
                  <a:cubicBezTo>
                    <a:pt x="2073" y="1867"/>
                    <a:pt x="1716" y="2391"/>
                    <a:pt x="1954" y="3224"/>
                  </a:cubicBezTo>
                  <a:cubicBezTo>
                    <a:pt x="1716" y="3248"/>
                    <a:pt x="1501" y="3439"/>
                    <a:pt x="1501" y="3701"/>
                  </a:cubicBezTo>
                  <a:lnTo>
                    <a:pt x="1501" y="3843"/>
                  </a:lnTo>
                  <a:lnTo>
                    <a:pt x="1239" y="3843"/>
                  </a:lnTo>
                  <a:lnTo>
                    <a:pt x="406" y="1867"/>
                  </a:lnTo>
                  <a:lnTo>
                    <a:pt x="1144" y="1867"/>
                  </a:lnTo>
                  <a:cubicBezTo>
                    <a:pt x="1239" y="1867"/>
                    <a:pt x="1311" y="1795"/>
                    <a:pt x="1334" y="1700"/>
                  </a:cubicBezTo>
                  <a:cubicBezTo>
                    <a:pt x="1334" y="1605"/>
                    <a:pt x="1263" y="1533"/>
                    <a:pt x="1192" y="1533"/>
                  </a:cubicBezTo>
                  <a:lnTo>
                    <a:pt x="191" y="1533"/>
                  </a:lnTo>
                  <a:cubicBezTo>
                    <a:pt x="72" y="1533"/>
                    <a:pt x="1" y="1653"/>
                    <a:pt x="49" y="1772"/>
                  </a:cubicBezTo>
                  <a:lnTo>
                    <a:pt x="1001" y="4082"/>
                  </a:lnTo>
                  <a:cubicBezTo>
                    <a:pt x="1025" y="4153"/>
                    <a:pt x="1096" y="4177"/>
                    <a:pt x="1144" y="4177"/>
                  </a:cubicBezTo>
                  <a:lnTo>
                    <a:pt x="1549" y="4177"/>
                  </a:lnTo>
                  <a:cubicBezTo>
                    <a:pt x="1596" y="4486"/>
                    <a:pt x="1835" y="4677"/>
                    <a:pt x="2144" y="4772"/>
                  </a:cubicBezTo>
                  <a:lnTo>
                    <a:pt x="2144" y="6296"/>
                  </a:lnTo>
                  <a:lnTo>
                    <a:pt x="1263" y="6296"/>
                  </a:lnTo>
                  <a:cubicBezTo>
                    <a:pt x="1263" y="6296"/>
                    <a:pt x="263" y="6773"/>
                    <a:pt x="263" y="7344"/>
                  </a:cubicBezTo>
                  <a:lnTo>
                    <a:pt x="263" y="10035"/>
                  </a:lnTo>
                  <a:cubicBezTo>
                    <a:pt x="144" y="10107"/>
                    <a:pt x="49" y="10226"/>
                    <a:pt x="49" y="10345"/>
                  </a:cubicBezTo>
                  <a:lnTo>
                    <a:pt x="49" y="10702"/>
                  </a:lnTo>
                  <a:cubicBezTo>
                    <a:pt x="49" y="10869"/>
                    <a:pt x="406" y="11059"/>
                    <a:pt x="406" y="11059"/>
                  </a:cubicBezTo>
                  <a:lnTo>
                    <a:pt x="6121" y="11059"/>
                  </a:lnTo>
                  <a:cubicBezTo>
                    <a:pt x="6336" y="11059"/>
                    <a:pt x="6478" y="10916"/>
                    <a:pt x="6478" y="10702"/>
                  </a:cubicBezTo>
                  <a:lnTo>
                    <a:pt x="6478" y="10345"/>
                  </a:lnTo>
                  <a:cubicBezTo>
                    <a:pt x="6478" y="10226"/>
                    <a:pt x="6383" y="10107"/>
                    <a:pt x="6264" y="10035"/>
                  </a:cubicBezTo>
                  <a:lnTo>
                    <a:pt x="6264" y="7344"/>
                  </a:lnTo>
                  <a:cubicBezTo>
                    <a:pt x="6264" y="6773"/>
                    <a:pt x="5835" y="6320"/>
                    <a:pt x="5264" y="6320"/>
                  </a:cubicBezTo>
                  <a:lnTo>
                    <a:pt x="4407" y="6320"/>
                  </a:lnTo>
                  <a:lnTo>
                    <a:pt x="4407" y="5606"/>
                  </a:lnTo>
                  <a:lnTo>
                    <a:pt x="5835" y="5606"/>
                  </a:lnTo>
                  <a:cubicBezTo>
                    <a:pt x="5883" y="5915"/>
                    <a:pt x="6145" y="6106"/>
                    <a:pt x="6478" y="6106"/>
                  </a:cubicBezTo>
                  <a:cubicBezTo>
                    <a:pt x="6859" y="6106"/>
                    <a:pt x="7169" y="5820"/>
                    <a:pt x="7169" y="5439"/>
                  </a:cubicBezTo>
                  <a:cubicBezTo>
                    <a:pt x="7193" y="5082"/>
                    <a:pt x="6907" y="4772"/>
                    <a:pt x="6502" y="4772"/>
                  </a:cubicBezTo>
                  <a:cubicBezTo>
                    <a:pt x="6193" y="4772"/>
                    <a:pt x="5907" y="4987"/>
                    <a:pt x="5859" y="5272"/>
                  </a:cubicBezTo>
                  <a:lnTo>
                    <a:pt x="4430" y="5272"/>
                  </a:lnTo>
                  <a:lnTo>
                    <a:pt x="4430" y="4772"/>
                  </a:lnTo>
                  <a:cubicBezTo>
                    <a:pt x="4716" y="4725"/>
                    <a:pt x="4954" y="4486"/>
                    <a:pt x="5026" y="4177"/>
                  </a:cubicBezTo>
                  <a:lnTo>
                    <a:pt x="5407" y="4177"/>
                  </a:lnTo>
                  <a:cubicBezTo>
                    <a:pt x="5478" y="4177"/>
                    <a:pt x="5526" y="4153"/>
                    <a:pt x="5550" y="4082"/>
                  </a:cubicBezTo>
                  <a:lnTo>
                    <a:pt x="6502" y="1772"/>
                  </a:lnTo>
                  <a:cubicBezTo>
                    <a:pt x="6574" y="1653"/>
                    <a:pt x="6478" y="1533"/>
                    <a:pt x="6359" y="1533"/>
                  </a:cubicBezTo>
                  <a:lnTo>
                    <a:pt x="5383" y="1533"/>
                  </a:lnTo>
                  <a:cubicBezTo>
                    <a:pt x="5288" y="1533"/>
                    <a:pt x="5240" y="1581"/>
                    <a:pt x="5192" y="1676"/>
                  </a:cubicBezTo>
                  <a:cubicBezTo>
                    <a:pt x="5192" y="1772"/>
                    <a:pt x="5264" y="1867"/>
                    <a:pt x="5359" y="1867"/>
                  </a:cubicBezTo>
                  <a:lnTo>
                    <a:pt x="6097" y="1867"/>
                  </a:lnTo>
                  <a:lnTo>
                    <a:pt x="5264" y="3843"/>
                  </a:lnTo>
                  <a:lnTo>
                    <a:pt x="5002" y="3843"/>
                  </a:lnTo>
                  <a:lnTo>
                    <a:pt x="5002" y="3701"/>
                  </a:lnTo>
                  <a:cubicBezTo>
                    <a:pt x="5002" y="3486"/>
                    <a:pt x="4883" y="3320"/>
                    <a:pt x="4669" y="3248"/>
                  </a:cubicBezTo>
                  <a:cubicBezTo>
                    <a:pt x="4811" y="2843"/>
                    <a:pt x="4811" y="2319"/>
                    <a:pt x="4669" y="1867"/>
                  </a:cubicBezTo>
                  <a:cubicBezTo>
                    <a:pt x="4526" y="1319"/>
                    <a:pt x="4073" y="581"/>
                    <a:pt x="2978" y="9"/>
                  </a:cubicBezTo>
                  <a:cubicBezTo>
                    <a:pt x="2954" y="3"/>
                    <a:pt x="2930" y="0"/>
                    <a:pt x="290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9"/>
          <p:cNvGrpSpPr/>
          <p:nvPr/>
        </p:nvGrpSpPr>
        <p:grpSpPr>
          <a:xfrm>
            <a:off x="7357790" y="4127162"/>
            <a:ext cx="371552" cy="235311"/>
            <a:chOff x="8008989" y="2858912"/>
            <a:chExt cx="371552" cy="235311"/>
          </a:xfrm>
        </p:grpSpPr>
        <p:sp>
          <p:nvSpPr>
            <p:cNvPr id="7327" name="Google Shape;7327;p69"/>
            <p:cNvSpPr/>
            <p:nvPr/>
          </p:nvSpPr>
          <p:spPr>
            <a:xfrm>
              <a:off x="8017722" y="2863685"/>
              <a:ext cx="128640" cy="134378"/>
            </a:xfrm>
            <a:custGeom>
              <a:avLst/>
              <a:gdLst/>
              <a:ahLst/>
              <a:cxnLst/>
              <a:rect l="l" t="t" r="r" b="b"/>
              <a:pathLst>
                <a:path w="3859" h="4026" extrusionOk="0">
                  <a:moveTo>
                    <a:pt x="3310" y="1239"/>
                  </a:moveTo>
                  <a:lnTo>
                    <a:pt x="3691" y="905"/>
                  </a:lnTo>
                  <a:lnTo>
                    <a:pt x="3310" y="453"/>
                  </a:lnTo>
                  <a:lnTo>
                    <a:pt x="2429" y="215"/>
                  </a:lnTo>
                  <a:cubicBezTo>
                    <a:pt x="1619" y="0"/>
                    <a:pt x="810" y="191"/>
                    <a:pt x="333" y="858"/>
                  </a:cubicBezTo>
                  <a:cubicBezTo>
                    <a:pt x="119" y="1167"/>
                    <a:pt x="0" y="1548"/>
                    <a:pt x="0" y="1906"/>
                  </a:cubicBezTo>
                  <a:lnTo>
                    <a:pt x="0" y="2096"/>
                  </a:lnTo>
                  <a:cubicBezTo>
                    <a:pt x="48" y="2620"/>
                    <a:pt x="238" y="3168"/>
                    <a:pt x="667" y="3525"/>
                  </a:cubicBezTo>
                  <a:cubicBezTo>
                    <a:pt x="1191" y="4001"/>
                    <a:pt x="1905" y="4025"/>
                    <a:pt x="2572" y="3763"/>
                  </a:cubicBezTo>
                  <a:lnTo>
                    <a:pt x="3382" y="3430"/>
                  </a:lnTo>
                  <a:lnTo>
                    <a:pt x="3382" y="3430"/>
                  </a:lnTo>
                  <a:lnTo>
                    <a:pt x="3858" y="2953"/>
                  </a:lnTo>
                  <a:lnTo>
                    <a:pt x="3382" y="2620"/>
                  </a:lnTo>
                  <a:lnTo>
                    <a:pt x="2262" y="3073"/>
                  </a:lnTo>
                  <a:cubicBezTo>
                    <a:pt x="429" y="3835"/>
                    <a:pt x="167" y="453"/>
                    <a:pt x="2262" y="9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8128061" y="2863685"/>
              <a:ext cx="34968" cy="126401"/>
            </a:xfrm>
            <a:custGeom>
              <a:avLst/>
              <a:gdLst/>
              <a:ahLst/>
              <a:cxnLst/>
              <a:rect l="l" t="t" r="r" b="b"/>
              <a:pathLst>
                <a:path w="1049" h="3787" extrusionOk="0">
                  <a:moveTo>
                    <a:pt x="786" y="429"/>
                  </a:moveTo>
                  <a:cubicBezTo>
                    <a:pt x="739" y="215"/>
                    <a:pt x="596" y="0"/>
                    <a:pt x="358" y="48"/>
                  </a:cubicBezTo>
                  <a:cubicBezTo>
                    <a:pt x="143" y="72"/>
                    <a:pt x="0" y="215"/>
                    <a:pt x="0" y="429"/>
                  </a:cubicBezTo>
                  <a:lnTo>
                    <a:pt x="0" y="3406"/>
                  </a:lnTo>
                  <a:lnTo>
                    <a:pt x="0" y="3406"/>
                  </a:lnTo>
                  <a:cubicBezTo>
                    <a:pt x="0" y="3620"/>
                    <a:pt x="191" y="3787"/>
                    <a:pt x="381" y="3787"/>
                  </a:cubicBezTo>
                  <a:cubicBezTo>
                    <a:pt x="596" y="3787"/>
                    <a:pt x="715" y="3620"/>
                    <a:pt x="786" y="3406"/>
                  </a:cubicBezTo>
                  <a:lnTo>
                    <a:pt x="1048" y="221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8152662" y="2862083"/>
              <a:ext cx="26235" cy="130406"/>
            </a:xfrm>
            <a:custGeom>
              <a:avLst/>
              <a:gdLst/>
              <a:ahLst/>
              <a:cxnLst/>
              <a:rect l="l" t="t" r="r" b="b"/>
              <a:pathLst>
                <a:path w="787" h="3907" extrusionOk="0">
                  <a:moveTo>
                    <a:pt x="786" y="429"/>
                  </a:moveTo>
                  <a:cubicBezTo>
                    <a:pt x="786" y="191"/>
                    <a:pt x="572" y="1"/>
                    <a:pt x="310" y="48"/>
                  </a:cubicBezTo>
                  <a:cubicBezTo>
                    <a:pt x="120" y="96"/>
                    <a:pt x="1" y="263"/>
                    <a:pt x="1" y="429"/>
                  </a:cubicBezTo>
                  <a:lnTo>
                    <a:pt x="1" y="3454"/>
                  </a:lnTo>
                  <a:cubicBezTo>
                    <a:pt x="1" y="3621"/>
                    <a:pt x="120" y="3811"/>
                    <a:pt x="310" y="3835"/>
                  </a:cubicBezTo>
                  <a:cubicBezTo>
                    <a:pt x="548" y="3906"/>
                    <a:pt x="786" y="3692"/>
                    <a:pt x="786" y="345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8171730" y="2865287"/>
              <a:ext cx="40502" cy="124798"/>
            </a:xfrm>
            <a:custGeom>
              <a:avLst/>
              <a:gdLst/>
              <a:ahLst/>
              <a:cxnLst/>
              <a:rect l="l" t="t" r="r" b="b"/>
              <a:pathLst>
                <a:path w="1215" h="3739" extrusionOk="0">
                  <a:moveTo>
                    <a:pt x="1024" y="381"/>
                  </a:moveTo>
                  <a:cubicBezTo>
                    <a:pt x="976" y="167"/>
                    <a:pt x="834" y="0"/>
                    <a:pt x="619" y="0"/>
                  </a:cubicBezTo>
                  <a:cubicBezTo>
                    <a:pt x="429" y="0"/>
                    <a:pt x="262" y="167"/>
                    <a:pt x="238" y="381"/>
                  </a:cubicBezTo>
                  <a:lnTo>
                    <a:pt x="0" y="1858"/>
                  </a:lnTo>
                  <a:lnTo>
                    <a:pt x="238" y="3358"/>
                  </a:lnTo>
                  <a:cubicBezTo>
                    <a:pt x="262" y="3572"/>
                    <a:pt x="429" y="3739"/>
                    <a:pt x="619" y="3739"/>
                  </a:cubicBezTo>
                  <a:cubicBezTo>
                    <a:pt x="834" y="3739"/>
                    <a:pt x="1024" y="3572"/>
                    <a:pt x="1024" y="3358"/>
                  </a:cubicBezTo>
                  <a:lnTo>
                    <a:pt x="1215" y="181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8205865" y="2862083"/>
              <a:ext cx="25435" cy="131207"/>
            </a:xfrm>
            <a:custGeom>
              <a:avLst/>
              <a:gdLst/>
              <a:ahLst/>
              <a:cxnLst/>
              <a:rect l="l" t="t" r="r" b="b"/>
              <a:pathLst>
                <a:path w="763" h="3931" extrusionOk="0">
                  <a:moveTo>
                    <a:pt x="762" y="1525"/>
                  </a:moveTo>
                  <a:lnTo>
                    <a:pt x="762" y="715"/>
                  </a:lnTo>
                  <a:lnTo>
                    <a:pt x="762" y="453"/>
                  </a:lnTo>
                  <a:cubicBezTo>
                    <a:pt x="762" y="215"/>
                    <a:pt x="548" y="1"/>
                    <a:pt x="286" y="48"/>
                  </a:cubicBezTo>
                  <a:cubicBezTo>
                    <a:pt x="119" y="96"/>
                    <a:pt x="0" y="263"/>
                    <a:pt x="0" y="453"/>
                  </a:cubicBezTo>
                  <a:lnTo>
                    <a:pt x="0" y="930"/>
                  </a:lnTo>
                  <a:lnTo>
                    <a:pt x="0" y="1715"/>
                  </a:lnTo>
                  <a:lnTo>
                    <a:pt x="0" y="1930"/>
                  </a:lnTo>
                  <a:lnTo>
                    <a:pt x="0" y="2763"/>
                  </a:lnTo>
                  <a:lnTo>
                    <a:pt x="0" y="3478"/>
                  </a:lnTo>
                  <a:cubicBezTo>
                    <a:pt x="0" y="3668"/>
                    <a:pt x="119" y="3835"/>
                    <a:pt x="286" y="3859"/>
                  </a:cubicBezTo>
                  <a:cubicBezTo>
                    <a:pt x="524" y="3930"/>
                    <a:pt x="762" y="3716"/>
                    <a:pt x="762" y="3478"/>
                  </a:cubicBezTo>
                  <a:lnTo>
                    <a:pt x="762" y="3097"/>
                  </a:lnTo>
                  <a:lnTo>
                    <a:pt x="762" y="226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8223333" y="2862884"/>
              <a:ext cx="66703" cy="228970"/>
            </a:xfrm>
            <a:custGeom>
              <a:avLst/>
              <a:gdLst/>
              <a:ahLst/>
              <a:cxnLst/>
              <a:rect l="l" t="t" r="r" b="b"/>
              <a:pathLst>
                <a:path w="2001" h="6860" extrusionOk="0">
                  <a:moveTo>
                    <a:pt x="1024" y="1287"/>
                  </a:moveTo>
                  <a:lnTo>
                    <a:pt x="1024" y="477"/>
                  </a:lnTo>
                  <a:lnTo>
                    <a:pt x="1024" y="358"/>
                  </a:lnTo>
                  <a:cubicBezTo>
                    <a:pt x="1024" y="144"/>
                    <a:pt x="834" y="1"/>
                    <a:pt x="619" y="1"/>
                  </a:cubicBezTo>
                  <a:cubicBezTo>
                    <a:pt x="429" y="1"/>
                    <a:pt x="262" y="144"/>
                    <a:pt x="238" y="358"/>
                  </a:cubicBezTo>
                  <a:lnTo>
                    <a:pt x="0" y="1930"/>
                  </a:lnTo>
                  <a:lnTo>
                    <a:pt x="238" y="3406"/>
                  </a:lnTo>
                  <a:lnTo>
                    <a:pt x="238" y="5240"/>
                  </a:lnTo>
                  <a:cubicBezTo>
                    <a:pt x="238" y="5859"/>
                    <a:pt x="595" y="6431"/>
                    <a:pt x="1167" y="6645"/>
                  </a:cubicBezTo>
                  <a:cubicBezTo>
                    <a:pt x="1691" y="6859"/>
                    <a:pt x="2000" y="6311"/>
                    <a:pt x="1619" y="6049"/>
                  </a:cubicBezTo>
                  <a:cubicBezTo>
                    <a:pt x="1048" y="5692"/>
                    <a:pt x="1072" y="5573"/>
                    <a:pt x="1048" y="5240"/>
                  </a:cubicBezTo>
                  <a:lnTo>
                    <a:pt x="1048" y="3335"/>
                  </a:lnTo>
                  <a:lnTo>
                    <a:pt x="1048" y="2501"/>
                  </a:lnTo>
                  <a:lnTo>
                    <a:pt x="1048" y="128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8247134" y="2863685"/>
              <a:ext cx="127040" cy="133577"/>
            </a:xfrm>
            <a:custGeom>
              <a:avLst/>
              <a:gdLst/>
              <a:ahLst/>
              <a:cxnLst/>
              <a:rect l="l" t="t" r="r" b="b"/>
              <a:pathLst>
                <a:path w="3811" h="4002" extrusionOk="0">
                  <a:moveTo>
                    <a:pt x="3454" y="882"/>
                  </a:moveTo>
                  <a:cubicBezTo>
                    <a:pt x="2977" y="191"/>
                    <a:pt x="2144" y="0"/>
                    <a:pt x="1382" y="215"/>
                  </a:cubicBezTo>
                  <a:lnTo>
                    <a:pt x="310" y="477"/>
                  </a:lnTo>
                  <a:lnTo>
                    <a:pt x="0" y="929"/>
                  </a:lnTo>
                  <a:lnTo>
                    <a:pt x="310" y="1286"/>
                  </a:lnTo>
                  <a:lnTo>
                    <a:pt x="1548" y="953"/>
                  </a:lnTo>
                  <a:cubicBezTo>
                    <a:pt x="3668" y="429"/>
                    <a:pt x="3406" y="3787"/>
                    <a:pt x="1548" y="3049"/>
                  </a:cubicBezTo>
                  <a:lnTo>
                    <a:pt x="310" y="2501"/>
                  </a:lnTo>
                  <a:lnTo>
                    <a:pt x="96" y="2930"/>
                  </a:lnTo>
                  <a:lnTo>
                    <a:pt x="310" y="3334"/>
                  </a:lnTo>
                  <a:lnTo>
                    <a:pt x="1263" y="3716"/>
                  </a:lnTo>
                  <a:cubicBezTo>
                    <a:pt x="1906" y="4001"/>
                    <a:pt x="2596" y="3954"/>
                    <a:pt x="3168" y="3477"/>
                  </a:cubicBezTo>
                  <a:cubicBezTo>
                    <a:pt x="3573" y="3120"/>
                    <a:pt x="3787" y="2596"/>
                    <a:pt x="3811" y="2048"/>
                  </a:cubicBezTo>
                  <a:cubicBezTo>
                    <a:pt x="3811" y="1667"/>
                    <a:pt x="3692" y="1239"/>
                    <a:pt x="3454" y="88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8132828" y="2865287"/>
              <a:ext cx="19868" cy="124798"/>
            </a:xfrm>
            <a:custGeom>
              <a:avLst/>
              <a:gdLst/>
              <a:ahLst/>
              <a:cxnLst/>
              <a:rect l="l" t="t" r="r" b="b"/>
              <a:pathLst>
                <a:path w="596" h="3739" extrusionOk="0">
                  <a:moveTo>
                    <a:pt x="596" y="381"/>
                  </a:moveTo>
                  <a:cubicBezTo>
                    <a:pt x="596" y="167"/>
                    <a:pt x="429" y="0"/>
                    <a:pt x="215" y="0"/>
                  </a:cubicBezTo>
                  <a:cubicBezTo>
                    <a:pt x="167" y="0"/>
                    <a:pt x="72" y="24"/>
                    <a:pt x="0" y="48"/>
                  </a:cubicBezTo>
                  <a:cubicBezTo>
                    <a:pt x="119" y="95"/>
                    <a:pt x="191" y="238"/>
                    <a:pt x="191" y="381"/>
                  </a:cubicBezTo>
                  <a:lnTo>
                    <a:pt x="191" y="3358"/>
                  </a:lnTo>
                  <a:cubicBezTo>
                    <a:pt x="191" y="3501"/>
                    <a:pt x="95" y="3620"/>
                    <a:pt x="0" y="3691"/>
                  </a:cubicBezTo>
                  <a:cubicBezTo>
                    <a:pt x="72" y="3715"/>
                    <a:pt x="119" y="3739"/>
                    <a:pt x="215" y="3739"/>
                  </a:cubicBezTo>
                  <a:cubicBezTo>
                    <a:pt x="429" y="3739"/>
                    <a:pt x="596" y="3572"/>
                    <a:pt x="596" y="33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8159029" y="2865287"/>
              <a:ext cx="19868" cy="124798"/>
            </a:xfrm>
            <a:custGeom>
              <a:avLst/>
              <a:gdLst/>
              <a:ahLst/>
              <a:cxnLst/>
              <a:rect l="l" t="t" r="r" b="b"/>
              <a:pathLst>
                <a:path w="596" h="3739" extrusionOk="0">
                  <a:moveTo>
                    <a:pt x="595" y="381"/>
                  </a:moveTo>
                  <a:cubicBezTo>
                    <a:pt x="595" y="167"/>
                    <a:pt x="405" y="0"/>
                    <a:pt x="214" y="0"/>
                  </a:cubicBezTo>
                  <a:cubicBezTo>
                    <a:pt x="143" y="0"/>
                    <a:pt x="48" y="24"/>
                    <a:pt x="0" y="48"/>
                  </a:cubicBezTo>
                  <a:cubicBezTo>
                    <a:pt x="119" y="95"/>
                    <a:pt x="167" y="238"/>
                    <a:pt x="167" y="381"/>
                  </a:cubicBezTo>
                  <a:lnTo>
                    <a:pt x="167" y="3358"/>
                  </a:lnTo>
                  <a:cubicBezTo>
                    <a:pt x="167" y="3501"/>
                    <a:pt x="95" y="3620"/>
                    <a:pt x="0" y="3691"/>
                  </a:cubicBezTo>
                  <a:cubicBezTo>
                    <a:pt x="48" y="3715"/>
                    <a:pt x="119" y="3739"/>
                    <a:pt x="214" y="3739"/>
                  </a:cubicBezTo>
                  <a:cubicBezTo>
                    <a:pt x="405" y="3739"/>
                    <a:pt x="595" y="3572"/>
                    <a:pt x="595" y="33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8185997" y="2865287"/>
              <a:ext cx="19901" cy="124798"/>
            </a:xfrm>
            <a:custGeom>
              <a:avLst/>
              <a:gdLst/>
              <a:ahLst/>
              <a:cxnLst/>
              <a:rect l="l" t="t" r="r" b="b"/>
              <a:pathLst>
                <a:path w="597" h="3739" extrusionOk="0">
                  <a:moveTo>
                    <a:pt x="596" y="381"/>
                  </a:moveTo>
                  <a:cubicBezTo>
                    <a:pt x="596" y="167"/>
                    <a:pt x="406" y="0"/>
                    <a:pt x="191" y="0"/>
                  </a:cubicBezTo>
                  <a:cubicBezTo>
                    <a:pt x="144" y="0"/>
                    <a:pt x="48" y="24"/>
                    <a:pt x="1" y="48"/>
                  </a:cubicBezTo>
                  <a:cubicBezTo>
                    <a:pt x="120" y="95"/>
                    <a:pt x="167" y="238"/>
                    <a:pt x="167" y="381"/>
                  </a:cubicBezTo>
                  <a:lnTo>
                    <a:pt x="167" y="3358"/>
                  </a:lnTo>
                  <a:cubicBezTo>
                    <a:pt x="167" y="3501"/>
                    <a:pt x="72" y="3620"/>
                    <a:pt x="1" y="3691"/>
                  </a:cubicBezTo>
                  <a:cubicBezTo>
                    <a:pt x="48" y="3715"/>
                    <a:pt x="120" y="3739"/>
                    <a:pt x="191" y="3739"/>
                  </a:cubicBezTo>
                  <a:cubicBezTo>
                    <a:pt x="406" y="3739"/>
                    <a:pt x="596" y="3572"/>
                    <a:pt x="596" y="33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8211399" y="2865287"/>
              <a:ext cx="19901" cy="124798"/>
            </a:xfrm>
            <a:custGeom>
              <a:avLst/>
              <a:gdLst/>
              <a:ahLst/>
              <a:cxnLst/>
              <a:rect l="l" t="t" r="r" b="b"/>
              <a:pathLst>
                <a:path w="597" h="3739" extrusionOk="0">
                  <a:moveTo>
                    <a:pt x="596" y="381"/>
                  </a:moveTo>
                  <a:cubicBezTo>
                    <a:pt x="596" y="167"/>
                    <a:pt x="429" y="0"/>
                    <a:pt x="215" y="0"/>
                  </a:cubicBezTo>
                  <a:cubicBezTo>
                    <a:pt x="144" y="0"/>
                    <a:pt x="72" y="24"/>
                    <a:pt x="1" y="48"/>
                  </a:cubicBezTo>
                  <a:cubicBezTo>
                    <a:pt x="120" y="95"/>
                    <a:pt x="191" y="238"/>
                    <a:pt x="191" y="381"/>
                  </a:cubicBezTo>
                  <a:lnTo>
                    <a:pt x="191" y="3358"/>
                  </a:lnTo>
                  <a:cubicBezTo>
                    <a:pt x="191" y="3501"/>
                    <a:pt x="96" y="3620"/>
                    <a:pt x="1" y="3691"/>
                  </a:cubicBezTo>
                  <a:cubicBezTo>
                    <a:pt x="72" y="3715"/>
                    <a:pt x="120" y="3739"/>
                    <a:pt x="215" y="3739"/>
                  </a:cubicBezTo>
                  <a:cubicBezTo>
                    <a:pt x="429" y="3739"/>
                    <a:pt x="596" y="3572"/>
                    <a:pt x="596" y="33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8239200" y="2863685"/>
              <a:ext cx="48436" cy="225765"/>
            </a:xfrm>
            <a:custGeom>
              <a:avLst/>
              <a:gdLst/>
              <a:ahLst/>
              <a:cxnLst/>
              <a:rect l="l" t="t" r="r" b="b"/>
              <a:pathLst>
                <a:path w="1453" h="6764" extrusionOk="0">
                  <a:moveTo>
                    <a:pt x="548" y="1286"/>
                  </a:moveTo>
                  <a:lnTo>
                    <a:pt x="548" y="477"/>
                  </a:lnTo>
                  <a:lnTo>
                    <a:pt x="548" y="358"/>
                  </a:lnTo>
                  <a:cubicBezTo>
                    <a:pt x="548" y="191"/>
                    <a:pt x="358" y="0"/>
                    <a:pt x="143" y="0"/>
                  </a:cubicBezTo>
                  <a:cubicBezTo>
                    <a:pt x="96" y="0"/>
                    <a:pt x="24" y="0"/>
                    <a:pt x="0" y="48"/>
                  </a:cubicBezTo>
                  <a:cubicBezTo>
                    <a:pt x="143" y="96"/>
                    <a:pt x="238" y="215"/>
                    <a:pt x="238" y="358"/>
                  </a:cubicBezTo>
                  <a:lnTo>
                    <a:pt x="238" y="477"/>
                  </a:lnTo>
                  <a:lnTo>
                    <a:pt x="238" y="548"/>
                  </a:lnTo>
                  <a:lnTo>
                    <a:pt x="238" y="1263"/>
                  </a:lnTo>
                  <a:lnTo>
                    <a:pt x="238" y="1310"/>
                  </a:lnTo>
                  <a:lnTo>
                    <a:pt x="238" y="2358"/>
                  </a:lnTo>
                  <a:lnTo>
                    <a:pt x="238" y="2501"/>
                  </a:lnTo>
                  <a:lnTo>
                    <a:pt x="238" y="3192"/>
                  </a:lnTo>
                  <a:lnTo>
                    <a:pt x="238" y="3334"/>
                  </a:lnTo>
                  <a:lnTo>
                    <a:pt x="238" y="5240"/>
                  </a:lnTo>
                  <a:cubicBezTo>
                    <a:pt x="262" y="5573"/>
                    <a:pt x="215" y="5835"/>
                    <a:pt x="739" y="6192"/>
                  </a:cubicBezTo>
                  <a:cubicBezTo>
                    <a:pt x="1024" y="6383"/>
                    <a:pt x="977" y="6549"/>
                    <a:pt x="739" y="6645"/>
                  </a:cubicBezTo>
                  <a:cubicBezTo>
                    <a:pt x="1215" y="6764"/>
                    <a:pt x="1453" y="6287"/>
                    <a:pt x="1096" y="6049"/>
                  </a:cubicBezTo>
                  <a:cubicBezTo>
                    <a:pt x="572" y="5692"/>
                    <a:pt x="596" y="5573"/>
                    <a:pt x="548" y="5240"/>
                  </a:cubicBezTo>
                  <a:lnTo>
                    <a:pt x="548" y="3334"/>
                  </a:lnTo>
                  <a:lnTo>
                    <a:pt x="548" y="2501"/>
                  </a:lnTo>
                  <a:lnTo>
                    <a:pt x="548" y="128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8016922" y="2922496"/>
              <a:ext cx="111972" cy="75567"/>
            </a:xfrm>
            <a:custGeom>
              <a:avLst/>
              <a:gdLst/>
              <a:ahLst/>
              <a:cxnLst/>
              <a:rect l="l" t="t" r="r" b="b"/>
              <a:pathLst>
                <a:path w="3359" h="2264" extrusionOk="0">
                  <a:moveTo>
                    <a:pt x="0" y="358"/>
                  </a:moveTo>
                  <a:close/>
                  <a:moveTo>
                    <a:pt x="2525" y="1525"/>
                  </a:moveTo>
                  <a:cubicBezTo>
                    <a:pt x="1882" y="1787"/>
                    <a:pt x="1191" y="1763"/>
                    <a:pt x="619" y="1287"/>
                  </a:cubicBezTo>
                  <a:cubicBezTo>
                    <a:pt x="262" y="953"/>
                    <a:pt x="24" y="501"/>
                    <a:pt x="0" y="1"/>
                  </a:cubicBezTo>
                  <a:lnTo>
                    <a:pt x="0" y="144"/>
                  </a:lnTo>
                  <a:lnTo>
                    <a:pt x="0" y="144"/>
                  </a:lnTo>
                  <a:lnTo>
                    <a:pt x="0" y="334"/>
                  </a:lnTo>
                  <a:lnTo>
                    <a:pt x="0" y="334"/>
                  </a:lnTo>
                  <a:cubicBezTo>
                    <a:pt x="24" y="858"/>
                    <a:pt x="238" y="1406"/>
                    <a:pt x="667" y="1763"/>
                  </a:cubicBezTo>
                  <a:cubicBezTo>
                    <a:pt x="1191" y="2239"/>
                    <a:pt x="1905" y="2263"/>
                    <a:pt x="2572" y="2001"/>
                  </a:cubicBezTo>
                  <a:lnTo>
                    <a:pt x="3358" y="1668"/>
                  </a:lnTo>
                  <a:lnTo>
                    <a:pt x="3358" y="1668"/>
                  </a:lnTo>
                  <a:lnTo>
                    <a:pt x="3358" y="119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8256668" y="2922496"/>
              <a:ext cx="117506" cy="75567"/>
            </a:xfrm>
            <a:custGeom>
              <a:avLst/>
              <a:gdLst/>
              <a:ahLst/>
              <a:cxnLst/>
              <a:rect l="l" t="t" r="r" b="b"/>
              <a:pathLst>
                <a:path w="3525" h="2264" extrusionOk="0">
                  <a:moveTo>
                    <a:pt x="977" y="1525"/>
                  </a:moveTo>
                  <a:lnTo>
                    <a:pt x="0" y="1144"/>
                  </a:lnTo>
                  <a:lnTo>
                    <a:pt x="0" y="1620"/>
                  </a:lnTo>
                  <a:lnTo>
                    <a:pt x="977" y="2001"/>
                  </a:lnTo>
                  <a:cubicBezTo>
                    <a:pt x="1620" y="2263"/>
                    <a:pt x="2310" y="2239"/>
                    <a:pt x="2882" y="1763"/>
                  </a:cubicBezTo>
                  <a:cubicBezTo>
                    <a:pt x="3287" y="1406"/>
                    <a:pt x="3501" y="858"/>
                    <a:pt x="3525" y="334"/>
                  </a:cubicBezTo>
                  <a:lnTo>
                    <a:pt x="3525" y="1"/>
                  </a:lnTo>
                  <a:cubicBezTo>
                    <a:pt x="3477" y="477"/>
                    <a:pt x="3263" y="953"/>
                    <a:pt x="2906" y="1287"/>
                  </a:cubicBezTo>
                  <a:cubicBezTo>
                    <a:pt x="2310" y="1763"/>
                    <a:pt x="1620" y="1787"/>
                    <a:pt x="977" y="152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8008989" y="2858912"/>
              <a:ext cx="371552" cy="235311"/>
            </a:xfrm>
            <a:custGeom>
              <a:avLst/>
              <a:gdLst/>
              <a:ahLst/>
              <a:cxnLst/>
              <a:rect l="l" t="t" r="r" b="b"/>
              <a:pathLst>
                <a:path w="11146" h="7050" extrusionOk="0">
                  <a:moveTo>
                    <a:pt x="2079" y="1242"/>
                  </a:moveTo>
                  <a:cubicBezTo>
                    <a:pt x="2195" y="1242"/>
                    <a:pt x="2320" y="1256"/>
                    <a:pt x="2453" y="1287"/>
                  </a:cubicBezTo>
                  <a:lnTo>
                    <a:pt x="3429" y="1525"/>
                  </a:lnTo>
                  <a:lnTo>
                    <a:pt x="3429" y="2620"/>
                  </a:lnTo>
                  <a:lnTo>
                    <a:pt x="2405" y="3049"/>
                  </a:lnTo>
                  <a:cubicBezTo>
                    <a:pt x="2251" y="3112"/>
                    <a:pt x="2104" y="3145"/>
                    <a:pt x="1968" y="3145"/>
                  </a:cubicBezTo>
                  <a:cubicBezTo>
                    <a:pt x="1746" y="3145"/>
                    <a:pt x="1553" y="3059"/>
                    <a:pt x="1405" y="2882"/>
                  </a:cubicBezTo>
                  <a:cubicBezTo>
                    <a:pt x="1143" y="2573"/>
                    <a:pt x="1072" y="2001"/>
                    <a:pt x="1310" y="1620"/>
                  </a:cubicBezTo>
                  <a:cubicBezTo>
                    <a:pt x="1470" y="1371"/>
                    <a:pt x="1736" y="1242"/>
                    <a:pt x="2079" y="1242"/>
                  </a:cubicBezTo>
                  <a:close/>
                  <a:moveTo>
                    <a:pt x="9090" y="1242"/>
                  </a:moveTo>
                  <a:cubicBezTo>
                    <a:pt x="9433" y="1242"/>
                    <a:pt x="9699" y="1371"/>
                    <a:pt x="9859" y="1620"/>
                  </a:cubicBezTo>
                  <a:cubicBezTo>
                    <a:pt x="10097" y="2001"/>
                    <a:pt x="10026" y="2573"/>
                    <a:pt x="9764" y="2882"/>
                  </a:cubicBezTo>
                  <a:cubicBezTo>
                    <a:pt x="9652" y="3026"/>
                    <a:pt x="9476" y="3159"/>
                    <a:pt x="9214" y="3159"/>
                  </a:cubicBezTo>
                  <a:cubicBezTo>
                    <a:pt x="9085" y="3159"/>
                    <a:pt x="8936" y="3127"/>
                    <a:pt x="8764" y="3049"/>
                  </a:cubicBezTo>
                  <a:lnTo>
                    <a:pt x="7597" y="2573"/>
                  </a:lnTo>
                  <a:lnTo>
                    <a:pt x="7597" y="1549"/>
                  </a:lnTo>
                  <a:lnTo>
                    <a:pt x="8716" y="1287"/>
                  </a:lnTo>
                  <a:cubicBezTo>
                    <a:pt x="8849" y="1256"/>
                    <a:pt x="8974" y="1242"/>
                    <a:pt x="9090" y="1242"/>
                  </a:cubicBezTo>
                  <a:close/>
                  <a:moveTo>
                    <a:pt x="5490" y="283"/>
                  </a:moveTo>
                  <a:cubicBezTo>
                    <a:pt x="5616" y="283"/>
                    <a:pt x="5716" y="392"/>
                    <a:pt x="5716" y="501"/>
                  </a:cubicBezTo>
                  <a:lnTo>
                    <a:pt x="5716" y="3549"/>
                  </a:lnTo>
                  <a:cubicBezTo>
                    <a:pt x="5716" y="3692"/>
                    <a:pt x="5620" y="3787"/>
                    <a:pt x="5501" y="3787"/>
                  </a:cubicBezTo>
                  <a:cubicBezTo>
                    <a:pt x="5382" y="3787"/>
                    <a:pt x="5263" y="3692"/>
                    <a:pt x="5263" y="3549"/>
                  </a:cubicBezTo>
                  <a:lnTo>
                    <a:pt x="5263" y="524"/>
                  </a:lnTo>
                  <a:cubicBezTo>
                    <a:pt x="5263" y="429"/>
                    <a:pt x="5335" y="334"/>
                    <a:pt x="5454" y="286"/>
                  </a:cubicBezTo>
                  <a:cubicBezTo>
                    <a:pt x="5466" y="284"/>
                    <a:pt x="5478" y="283"/>
                    <a:pt x="5490" y="283"/>
                  </a:cubicBezTo>
                  <a:close/>
                  <a:moveTo>
                    <a:pt x="3963" y="325"/>
                  </a:moveTo>
                  <a:cubicBezTo>
                    <a:pt x="4079" y="325"/>
                    <a:pt x="4168" y="442"/>
                    <a:pt x="4168" y="524"/>
                  </a:cubicBezTo>
                  <a:lnTo>
                    <a:pt x="4168" y="3573"/>
                  </a:lnTo>
                  <a:cubicBezTo>
                    <a:pt x="4168" y="3694"/>
                    <a:pt x="4082" y="3798"/>
                    <a:pt x="3969" y="3798"/>
                  </a:cubicBezTo>
                  <a:cubicBezTo>
                    <a:pt x="3949" y="3798"/>
                    <a:pt x="3928" y="3794"/>
                    <a:pt x="3906" y="3787"/>
                  </a:cubicBezTo>
                  <a:cubicBezTo>
                    <a:pt x="3787" y="3763"/>
                    <a:pt x="3715" y="3668"/>
                    <a:pt x="3715" y="3573"/>
                  </a:cubicBezTo>
                  <a:lnTo>
                    <a:pt x="3715" y="572"/>
                  </a:lnTo>
                  <a:cubicBezTo>
                    <a:pt x="3715" y="453"/>
                    <a:pt x="3787" y="358"/>
                    <a:pt x="3906" y="334"/>
                  </a:cubicBezTo>
                  <a:cubicBezTo>
                    <a:pt x="3925" y="327"/>
                    <a:pt x="3944" y="325"/>
                    <a:pt x="3963" y="325"/>
                  </a:cubicBezTo>
                  <a:close/>
                  <a:moveTo>
                    <a:pt x="4733" y="325"/>
                  </a:moveTo>
                  <a:cubicBezTo>
                    <a:pt x="4865" y="325"/>
                    <a:pt x="4954" y="442"/>
                    <a:pt x="4954" y="524"/>
                  </a:cubicBezTo>
                  <a:lnTo>
                    <a:pt x="4954" y="3573"/>
                  </a:lnTo>
                  <a:cubicBezTo>
                    <a:pt x="4954" y="3694"/>
                    <a:pt x="4868" y="3798"/>
                    <a:pt x="4741" y="3798"/>
                  </a:cubicBezTo>
                  <a:cubicBezTo>
                    <a:pt x="4718" y="3798"/>
                    <a:pt x="4693" y="3794"/>
                    <a:pt x="4668" y="3787"/>
                  </a:cubicBezTo>
                  <a:cubicBezTo>
                    <a:pt x="4549" y="3763"/>
                    <a:pt x="4501" y="3668"/>
                    <a:pt x="4501" y="3573"/>
                  </a:cubicBezTo>
                  <a:lnTo>
                    <a:pt x="4501" y="572"/>
                  </a:lnTo>
                  <a:cubicBezTo>
                    <a:pt x="4501" y="453"/>
                    <a:pt x="4549" y="358"/>
                    <a:pt x="4668" y="334"/>
                  </a:cubicBezTo>
                  <a:cubicBezTo>
                    <a:pt x="4691" y="327"/>
                    <a:pt x="4712" y="325"/>
                    <a:pt x="4733" y="325"/>
                  </a:cubicBezTo>
                  <a:close/>
                  <a:moveTo>
                    <a:pt x="6281" y="325"/>
                  </a:moveTo>
                  <a:cubicBezTo>
                    <a:pt x="6413" y="325"/>
                    <a:pt x="6501" y="442"/>
                    <a:pt x="6501" y="524"/>
                  </a:cubicBezTo>
                  <a:lnTo>
                    <a:pt x="6501" y="3573"/>
                  </a:lnTo>
                  <a:cubicBezTo>
                    <a:pt x="6501" y="3694"/>
                    <a:pt x="6416" y="3798"/>
                    <a:pt x="6289" y="3798"/>
                  </a:cubicBezTo>
                  <a:cubicBezTo>
                    <a:pt x="6266" y="3798"/>
                    <a:pt x="6241" y="3794"/>
                    <a:pt x="6216" y="3787"/>
                  </a:cubicBezTo>
                  <a:cubicBezTo>
                    <a:pt x="6144" y="3763"/>
                    <a:pt x="6049" y="3668"/>
                    <a:pt x="6049" y="3573"/>
                  </a:cubicBezTo>
                  <a:lnTo>
                    <a:pt x="6049" y="572"/>
                  </a:lnTo>
                  <a:cubicBezTo>
                    <a:pt x="6049" y="453"/>
                    <a:pt x="6097" y="358"/>
                    <a:pt x="6216" y="334"/>
                  </a:cubicBezTo>
                  <a:cubicBezTo>
                    <a:pt x="6238" y="327"/>
                    <a:pt x="6260" y="325"/>
                    <a:pt x="6281" y="325"/>
                  </a:cubicBezTo>
                  <a:close/>
                  <a:moveTo>
                    <a:pt x="7049" y="286"/>
                  </a:moveTo>
                  <a:cubicBezTo>
                    <a:pt x="7216" y="286"/>
                    <a:pt x="7287" y="382"/>
                    <a:pt x="7287" y="477"/>
                  </a:cubicBezTo>
                  <a:lnTo>
                    <a:pt x="7287" y="5383"/>
                  </a:lnTo>
                  <a:lnTo>
                    <a:pt x="7287" y="5454"/>
                  </a:lnTo>
                  <a:cubicBezTo>
                    <a:pt x="7287" y="5811"/>
                    <a:pt x="7359" y="5978"/>
                    <a:pt x="7930" y="6383"/>
                  </a:cubicBezTo>
                  <a:cubicBezTo>
                    <a:pt x="8002" y="6430"/>
                    <a:pt x="8049" y="6526"/>
                    <a:pt x="8002" y="6621"/>
                  </a:cubicBezTo>
                  <a:cubicBezTo>
                    <a:pt x="7971" y="6668"/>
                    <a:pt x="7909" y="6715"/>
                    <a:pt x="7810" y="6715"/>
                  </a:cubicBezTo>
                  <a:cubicBezTo>
                    <a:pt x="7757" y="6715"/>
                    <a:pt x="7695" y="6701"/>
                    <a:pt x="7621" y="6669"/>
                  </a:cubicBezTo>
                  <a:cubicBezTo>
                    <a:pt x="7144" y="6502"/>
                    <a:pt x="6787" y="5978"/>
                    <a:pt x="6811" y="5430"/>
                  </a:cubicBezTo>
                  <a:lnTo>
                    <a:pt x="6811" y="3549"/>
                  </a:lnTo>
                  <a:lnTo>
                    <a:pt x="6811" y="501"/>
                  </a:lnTo>
                  <a:lnTo>
                    <a:pt x="6811" y="477"/>
                  </a:lnTo>
                  <a:cubicBezTo>
                    <a:pt x="6811" y="382"/>
                    <a:pt x="6906" y="286"/>
                    <a:pt x="7049" y="286"/>
                  </a:cubicBezTo>
                  <a:close/>
                  <a:moveTo>
                    <a:pt x="3953" y="1"/>
                  </a:moveTo>
                  <a:cubicBezTo>
                    <a:pt x="3715" y="1"/>
                    <a:pt x="3525" y="143"/>
                    <a:pt x="3429" y="382"/>
                  </a:cubicBezTo>
                  <a:lnTo>
                    <a:pt x="2691" y="215"/>
                  </a:lnTo>
                  <a:cubicBezTo>
                    <a:pt x="2462" y="158"/>
                    <a:pt x="2239" y="129"/>
                    <a:pt x="2026" y="129"/>
                  </a:cubicBezTo>
                  <a:cubicBezTo>
                    <a:pt x="1355" y="129"/>
                    <a:pt x="779" y="411"/>
                    <a:pt x="381" y="953"/>
                  </a:cubicBezTo>
                  <a:cubicBezTo>
                    <a:pt x="119" y="1310"/>
                    <a:pt x="0" y="1787"/>
                    <a:pt x="24" y="2263"/>
                  </a:cubicBezTo>
                  <a:cubicBezTo>
                    <a:pt x="72" y="2882"/>
                    <a:pt x="310" y="3454"/>
                    <a:pt x="738" y="3811"/>
                  </a:cubicBezTo>
                  <a:cubicBezTo>
                    <a:pt x="786" y="3835"/>
                    <a:pt x="810" y="3835"/>
                    <a:pt x="857" y="3835"/>
                  </a:cubicBezTo>
                  <a:cubicBezTo>
                    <a:pt x="929" y="3835"/>
                    <a:pt x="977" y="3811"/>
                    <a:pt x="1024" y="3739"/>
                  </a:cubicBezTo>
                  <a:cubicBezTo>
                    <a:pt x="1048" y="3692"/>
                    <a:pt x="1048" y="3597"/>
                    <a:pt x="977" y="3549"/>
                  </a:cubicBezTo>
                  <a:cubicBezTo>
                    <a:pt x="619" y="3239"/>
                    <a:pt x="429" y="2739"/>
                    <a:pt x="381" y="2239"/>
                  </a:cubicBezTo>
                  <a:cubicBezTo>
                    <a:pt x="381" y="1810"/>
                    <a:pt x="476" y="1429"/>
                    <a:pt x="715" y="1096"/>
                  </a:cubicBezTo>
                  <a:cubicBezTo>
                    <a:pt x="1035" y="652"/>
                    <a:pt x="1487" y="420"/>
                    <a:pt x="2043" y="420"/>
                  </a:cubicBezTo>
                  <a:cubicBezTo>
                    <a:pt x="2232" y="420"/>
                    <a:pt x="2432" y="446"/>
                    <a:pt x="2644" y="501"/>
                  </a:cubicBezTo>
                  <a:lnTo>
                    <a:pt x="3429" y="715"/>
                  </a:lnTo>
                  <a:lnTo>
                    <a:pt x="3429" y="1191"/>
                  </a:lnTo>
                  <a:lnTo>
                    <a:pt x="2524" y="977"/>
                  </a:lnTo>
                  <a:cubicBezTo>
                    <a:pt x="2362" y="935"/>
                    <a:pt x="2206" y="914"/>
                    <a:pt x="2059" y="914"/>
                  </a:cubicBezTo>
                  <a:cubicBezTo>
                    <a:pt x="1622" y="914"/>
                    <a:pt x="1262" y="1097"/>
                    <a:pt x="1048" y="1453"/>
                  </a:cubicBezTo>
                  <a:cubicBezTo>
                    <a:pt x="738" y="1930"/>
                    <a:pt x="810" y="2668"/>
                    <a:pt x="1167" y="3120"/>
                  </a:cubicBezTo>
                  <a:cubicBezTo>
                    <a:pt x="1381" y="3358"/>
                    <a:pt x="1643" y="3477"/>
                    <a:pt x="1977" y="3477"/>
                  </a:cubicBezTo>
                  <a:cubicBezTo>
                    <a:pt x="2143" y="3477"/>
                    <a:pt x="2358" y="3454"/>
                    <a:pt x="2524" y="3358"/>
                  </a:cubicBezTo>
                  <a:lnTo>
                    <a:pt x="3406" y="3001"/>
                  </a:lnTo>
                  <a:lnTo>
                    <a:pt x="3406" y="3477"/>
                  </a:lnTo>
                  <a:lnTo>
                    <a:pt x="2715" y="3787"/>
                  </a:lnTo>
                  <a:cubicBezTo>
                    <a:pt x="2465" y="3896"/>
                    <a:pt x="2196" y="3944"/>
                    <a:pt x="1939" y="3944"/>
                  </a:cubicBezTo>
                  <a:cubicBezTo>
                    <a:pt x="1803" y="3944"/>
                    <a:pt x="1671" y="3931"/>
                    <a:pt x="1548" y="3906"/>
                  </a:cubicBezTo>
                  <a:cubicBezTo>
                    <a:pt x="1528" y="3896"/>
                    <a:pt x="1506" y="3891"/>
                    <a:pt x="1485" y="3891"/>
                  </a:cubicBezTo>
                  <a:cubicBezTo>
                    <a:pt x="1407" y="3891"/>
                    <a:pt x="1334" y="3955"/>
                    <a:pt x="1334" y="4049"/>
                  </a:cubicBezTo>
                  <a:cubicBezTo>
                    <a:pt x="1334" y="4144"/>
                    <a:pt x="1405" y="4192"/>
                    <a:pt x="1453" y="4216"/>
                  </a:cubicBezTo>
                  <a:cubicBezTo>
                    <a:pt x="1620" y="4263"/>
                    <a:pt x="1786" y="4287"/>
                    <a:pt x="1977" y="4287"/>
                  </a:cubicBezTo>
                  <a:cubicBezTo>
                    <a:pt x="2263" y="4287"/>
                    <a:pt x="2572" y="4216"/>
                    <a:pt x="2834" y="4097"/>
                  </a:cubicBezTo>
                  <a:lnTo>
                    <a:pt x="3453" y="3835"/>
                  </a:lnTo>
                  <a:cubicBezTo>
                    <a:pt x="3548" y="4025"/>
                    <a:pt x="3715" y="4168"/>
                    <a:pt x="3953" y="4168"/>
                  </a:cubicBezTo>
                  <a:cubicBezTo>
                    <a:pt x="4120" y="4168"/>
                    <a:pt x="4263" y="4097"/>
                    <a:pt x="4358" y="4025"/>
                  </a:cubicBezTo>
                  <a:cubicBezTo>
                    <a:pt x="4430" y="4097"/>
                    <a:pt x="4596" y="4168"/>
                    <a:pt x="4739" y="4168"/>
                  </a:cubicBezTo>
                  <a:cubicBezTo>
                    <a:pt x="4882" y="4168"/>
                    <a:pt x="5025" y="4097"/>
                    <a:pt x="5120" y="4025"/>
                  </a:cubicBezTo>
                  <a:cubicBezTo>
                    <a:pt x="5215" y="4097"/>
                    <a:pt x="5358" y="4168"/>
                    <a:pt x="5501" y="4168"/>
                  </a:cubicBezTo>
                  <a:cubicBezTo>
                    <a:pt x="5668" y="4168"/>
                    <a:pt x="5811" y="4097"/>
                    <a:pt x="5906" y="4025"/>
                  </a:cubicBezTo>
                  <a:cubicBezTo>
                    <a:pt x="5978" y="4097"/>
                    <a:pt x="6144" y="4168"/>
                    <a:pt x="6287" y="4168"/>
                  </a:cubicBezTo>
                  <a:cubicBezTo>
                    <a:pt x="6382" y="4168"/>
                    <a:pt x="6430" y="4144"/>
                    <a:pt x="6525" y="4097"/>
                  </a:cubicBezTo>
                  <a:lnTo>
                    <a:pt x="6525" y="5454"/>
                  </a:lnTo>
                  <a:cubicBezTo>
                    <a:pt x="6525" y="6121"/>
                    <a:pt x="6930" y="6764"/>
                    <a:pt x="7526" y="7002"/>
                  </a:cubicBezTo>
                  <a:cubicBezTo>
                    <a:pt x="7621" y="7026"/>
                    <a:pt x="7740" y="7050"/>
                    <a:pt x="7835" y="7050"/>
                  </a:cubicBezTo>
                  <a:cubicBezTo>
                    <a:pt x="8073" y="7050"/>
                    <a:pt x="8240" y="6931"/>
                    <a:pt x="8335" y="6788"/>
                  </a:cubicBezTo>
                  <a:cubicBezTo>
                    <a:pt x="8454" y="6573"/>
                    <a:pt x="8359" y="6311"/>
                    <a:pt x="8121" y="6121"/>
                  </a:cubicBezTo>
                  <a:cubicBezTo>
                    <a:pt x="7692" y="5835"/>
                    <a:pt x="7645" y="5740"/>
                    <a:pt x="7621" y="5502"/>
                  </a:cubicBezTo>
                  <a:lnTo>
                    <a:pt x="7621" y="5454"/>
                  </a:lnTo>
                  <a:lnTo>
                    <a:pt x="7621" y="3811"/>
                  </a:lnTo>
                  <a:lnTo>
                    <a:pt x="8359" y="4097"/>
                  </a:lnTo>
                  <a:cubicBezTo>
                    <a:pt x="8669" y="4216"/>
                    <a:pt x="8954" y="4287"/>
                    <a:pt x="9240" y="4287"/>
                  </a:cubicBezTo>
                  <a:cubicBezTo>
                    <a:pt x="9669" y="4287"/>
                    <a:pt x="10097" y="4144"/>
                    <a:pt x="10431" y="3835"/>
                  </a:cubicBezTo>
                  <a:cubicBezTo>
                    <a:pt x="10836" y="3477"/>
                    <a:pt x="11098" y="2906"/>
                    <a:pt x="11145" y="2287"/>
                  </a:cubicBezTo>
                  <a:cubicBezTo>
                    <a:pt x="11098" y="1763"/>
                    <a:pt x="10979" y="1310"/>
                    <a:pt x="10717" y="929"/>
                  </a:cubicBezTo>
                  <a:cubicBezTo>
                    <a:pt x="10502" y="667"/>
                    <a:pt x="10264" y="429"/>
                    <a:pt x="9978" y="286"/>
                  </a:cubicBezTo>
                  <a:cubicBezTo>
                    <a:pt x="9956" y="281"/>
                    <a:pt x="9933" y="278"/>
                    <a:pt x="9912" y="278"/>
                  </a:cubicBezTo>
                  <a:cubicBezTo>
                    <a:pt x="9842" y="278"/>
                    <a:pt x="9782" y="309"/>
                    <a:pt x="9764" y="382"/>
                  </a:cubicBezTo>
                  <a:cubicBezTo>
                    <a:pt x="9740" y="477"/>
                    <a:pt x="9764" y="572"/>
                    <a:pt x="9859" y="596"/>
                  </a:cubicBezTo>
                  <a:cubicBezTo>
                    <a:pt x="10097" y="715"/>
                    <a:pt x="10336" y="882"/>
                    <a:pt x="10479" y="1120"/>
                  </a:cubicBezTo>
                  <a:cubicBezTo>
                    <a:pt x="10693" y="1429"/>
                    <a:pt x="10812" y="1834"/>
                    <a:pt x="10788" y="2239"/>
                  </a:cubicBezTo>
                  <a:cubicBezTo>
                    <a:pt x="10740" y="2763"/>
                    <a:pt x="10550" y="3239"/>
                    <a:pt x="10193" y="3549"/>
                  </a:cubicBezTo>
                  <a:cubicBezTo>
                    <a:pt x="9919" y="3780"/>
                    <a:pt x="9566" y="3906"/>
                    <a:pt x="9193" y="3906"/>
                  </a:cubicBezTo>
                  <a:cubicBezTo>
                    <a:pt x="8950" y="3906"/>
                    <a:pt x="8699" y="3852"/>
                    <a:pt x="8454" y="3739"/>
                  </a:cubicBezTo>
                  <a:lnTo>
                    <a:pt x="7597" y="3382"/>
                  </a:lnTo>
                  <a:lnTo>
                    <a:pt x="7597" y="2906"/>
                  </a:lnTo>
                  <a:lnTo>
                    <a:pt x="8645" y="3335"/>
                  </a:lnTo>
                  <a:cubicBezTo>
                    <a:pt x="8835" y="3430"/>
                    <a:pt x="9026" y="3454"/>
                    <a:pt x="9193" y="3454"/>
                  </a:cubicBezTo>
                  <a:cubicBezTo>
                    <a:pt x="9526" y="3454"/>
                    <a:pt x="9788" y="3335"/>
                    <a:pt x="10002" y="3073"/>
                  </a:cubicBezTo>
                  <a:cubicBezTo>
                    <a:pt x="10383" y="2620"/>
                    <a:pt x="10431" y="1906"/>
                    <a:pt x="10121" y="1406"/>
                  </a:cubicBezTo>
                  <a:cubicBezTo>
                    <a:pt x="9908" y="1049"/>
                    <a:pt x="9547" y="866"/>
                    <a:pt x="9111" y="866"/>
                  </a:cubicBezTo>
                  <a:cubicBezTo>
                    <a:pt x="8963" y="866"/>
                    <a:pt x="8807" y="887"/>
                    <a:pt x="8645" y="929"/>
                  </a:cubicBezTo>
                  <a:lnTo>
                    <a:pt x="7597" y="1191"/>
                  </a:lnTo>
                  <a:lnTo>
                    <a:pt x="7597" y="715"/>
                  </a:lnTo>
                  <a:lnTo>
                    <a:pt x="8550" y="477"/>
                  </a:lnTo>
                  <a:cubicBezTo>
                    <a:pt x="8710" y="423"/>
                    <a:pt x="8884" y="396"/>
                    <a:pt x="9042" y="396"/>
                  </a:cubicBezTo>
                  <a:cubicBezTo>
                    <a:pt x="9094" y="396"/>
                    <a:pt x="9145" y="399"/>
                    <a:pt x="9193" y="405"/>
                  </a:cubicBezTo>
                  <a:cubicBezTo>
                    <a:pt x="9288" y="405"/>
                    <a:pt x="9383" y="334"/>
                    <a:pt x="9383" y="239"/>
                  </a:cubicBezTo>
                  <a:cubicBezTo>
                    <a:pt x="9383" y="143"/>
                    <a:pt x="9288" y="120"/>
                    <a:pt x="9240" y="120"/>
                  </a:cubicBezTo>
                  <a:cubicBezTo>
                    <a:pt x="9002" y="120"/>
                    <a:pt x="8764" y="143"/>
                    <a:pt x="8478" y="215"/>
                  </a:cubicBezTo>
                  <a:lnTo>
                    <a:pt x="7597" y="405"/>
                  </a:lnTo>
                  <a:cubicBezTo>
                    <a:pt x="7526" y="167"/>
                    <a:pt x="7335" y="1"/>
                    <a:pt x="7049" y="1"/>
                  </a:cubicBezTo>
                  <a:cubicBezTo>
                    <a:pt x="6906" y="1"/>
                    <a:pt x="6763" y="48"/>
                    <a:pt x="6668" y="143"/>
                  </a:cubicBezTo>
                  <a:cubicBezTo>
                    <a:pt x="6573" y="48"/>
                    <a:pt x="6430" y="1"/>
                    <a:pt x="6287" y="1"/>
                  </a:cubicBezTo>
                  <a:cubicBezTo>
                    <a:pt x="6144" y="1"/>
                    <a:pt x="5978" y="48"/>
                    <a:pt x="5906" y="143"/>
                  </a:cubicBezTo>
                  <a:cubicBezTo>
                    <a:pt x="5811" y="48"/>
                    <a:pt x="5668" y="1"/>
                    <a:pt x="5501" y="1"/>
                  </a:cubicBezTo>
                  <a:cubicBezTo>
                    <a:pt x="5358" y="1"/>
                    <a:pt x="5215" y="48"/>
                    <a:pt x="5120" y="143"/>
                  </a:cubicBezTo>
                  <a:cubicBezTo>
                    <a:pt x="5025" y="48"/>
                    <a:pt x="4882" y="1"/>
                    <a:pt x="4739" y="1"/>
                  </a:cubicBezTo>
                  <a:cubicBezTo>
                    <a:pt x="4596" y="1"/>
                    <a:pt x="4430" y="48"/>
                    <a:pt x="4358" y="143"/>
                  </a:cubicBezTo>
                  <a:cubicBezTo>
                    <a:pt x="4263" y="48"/>
                    <a:pt x="4120" y="1"/>
                    <a:pt x="395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69"/>
          <p:cNvGrpSpPr/>
          <p:nvPr/>
        </p:nvGrpSpPr>
        <p:grpSpPr>
          <a:xfrm>
            <a:off x="6103090" y="3984191"/>
            <a:ext cx="216778" cy="368855"/>
            <a:chOff x="8100260" y="1595073"/>
            <a:chExt cx="216778" cy="368855"/>
          </a:xfrm>
        </p:grpSpPr>
        <p:sp>
          <p:nvSpPr>
            <p:cNvPr id="7343" name="Google Shape;7343;p69"/>
            <p:cNvSpPr/>
            <p:nvPr/>
          </p:nvSpPr>
          <p:spPr>
            <a:xfrm>
              <a:off x="8105027" y="1599846"/>
              <a:ext cx="206444" cy="97796"/>
            </a:xfrm>
            <a:custGeom>
              <a:avLst/>
              <a:gdLst/>
              <a:ahLst/>
              <a:cxnLst/>
              <a:rect l="l" t="t" r="r" b="b"/>
              <a:pathLst>
                <a:path w="6193" h="2930" extrusionOk="0">
                  <a:moveTo>
                    <a:pt x="4692" y="1"/>
                  </a:moveTo>
                  <a:lnTo>
                    <a:pt x="1525" y="1"/>
                  </a:lnTo>
                  <a:cubicBezTo>
                    <a:pt x="691" y="1"/>
                    <a:pt x="1" y="763"/>
                    <a:pt x="1" y="1644"/>
                  </a:cubicBezTo>
                  <a:cubicBezTo>
                    <a:pt x="1" y="2239"/>
                    <a:pt x="429" y="2668"/>
                    <a:pt x="1072" y="2930"/>
                  </a:cubicBezTo>
                  <a:lnTo>
                    <a:pt x="5311" y="2835"/>
                  </a:lnTo>
                  <a:cubicBezTo>
                    <a:pt x="5835" y="2573"/>
                    <a:pt x="6192" y="2144"/>
                    <a:pt x="6192" y="1644"/>
                  </a:cubicBezTo>
                  <a:cubicBezTo>
                    <a:pt x="6192" y="763"/>
                    <a:pt x="5526" y="1"/>
                    <a:pt x="4692"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8140762" y="1630853"/>
              <a:ext cx="141340" cy="78738"/>
            </a:xfrm>
            <a:custGeom>
              <a:avLst/>
              <a:gdLst/>
              <a:ahLst/>
              <a:cxnLst/>
              <a:rect l="l" t="t" r="r" b="b"/>
              <a:pathLst>
                <a:path w="4240" h="2359" extrusionOk="0">
                  <a:moveTo>
                    <a:pt x="3191" y="0"/>
                  </a:moveTo>
                  <a:lnTo>
                    <a:pt x="1048" y="0"/>
                  </a:lnTo>
                  <a:cubicBezTo>
                    <a:pt x="477" y="0"/>
                    <a:pt x="0" y="477"/>
                    <a:pt x="0" y="1072"/>
                  </a:cubicBezTo>
                  <a:lnTo>
                    <a:pt x="0" y="2001"/>
                  </a:lnTo>
                  <a:cubicBezTo>
                    <a:pt x="572" y="2239"/>
                    <a:pt x="1286" y="2358"/>
                    <a:pt x="2025" y="2358"/>
                  </a:cubicBezTo>
                  <a:cubicBezTo>
                    <a:pt x="2834" y="2358"/>
                    <a:pt x="3644" y="2191"/>
                    <a:pt x="4239" y="1906"/>
                  </a:cubicBezTo>
                  <a:lnTo>
                    <a:pt x="4239" y="1072"/>
                  </a:lnTo>
                  <a:cubicBezTo>
                    <a:pt x="4216" y="500"/>
                    <a:pt x="3763" y="0"/>
                    <a:pt x="3191"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8139962" y="1674578"/>
              <a:ext cx="141340" cy="35013"/>
            </a:xfrm>
            <a:custGeom>
              <a:avLst/>
              <a:gdLst/>
              <a:ahLst/>
              <a:cxnLst/>
              <a:rect l="l" t="t" r="r" b="b"/>
              <a:pathLst>
                <a:path w="4240" h="1049" extrusionOk="0">
                  <a:moveTo>
                    <a:pt x="4240" y="0"/>
                  </a:moveTo>
                  <a:cubicBezTo>
                    <a:pt x="3644" y="310"/>
                    <a:pt x="2834" y="453"/>
                    <a:pt x="2025" y="453"/>
                  </a:cubicBezTo>
                  <a:cubicBezTo>
                    <a:pt x="1310" y="453"/>
                    <a:pt x="572" y="334"/>
                    <a:pt x="1" y="95"/>
                  </a:cubicBezTo>
                  <a:lnTo>
                    <a:pt x="1" y="691"/>
                  </a:lnTo>
                  <a:cubicBezTo>
                    <a:pt x="572" y="929"/>
                    <a:pt x="1286" y="1048"/>
                    <a:pt x="2025" y="1048"/>
                  </a:cubicBezTo>
                  <a:cubicBezTo>
                    <a:pt x="2834" y="1048"/>
                    <a:pt x="3644" y="905"/>
                    <a:pt x="4240" y="59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8105027" y="1642769"/>
              <a:ext cx="35768" cy="54873"/>
            </a:xfrm>
            <a:custGeom>
              <a:avLst/>
              <a:gdLst/>
              <a:ahLst/>
              <a:cxnLst/>
              <a:rect l="l" t="t" r="r" b="b"/>
              <a:pathLst>
                <a:path w="1073" h="1644" extrusionOk="0">
                  <a:moveTo>
                    <a:pt x="1072" y="1644"/>
                  </a:moveTo>
                  <a:lnTo>
                    <a:pt x="1072" y="1025"/>
                  </a:lnTo>
                  <a:cubicBezTo>
                    <a:pt x="548" y="786"/>
                    <a:pt x="167" y="453"/>
                    <a:pt x="48" y="1"/>
                  </a:cubicBezTo>
                  <a:cubicBezTo>
                    <a:pt x="1" y="120"/>
                    <a:pt x="1" y="239"/>
                    <a:pt x="1" y="334"/>
                  </a:cubicBezTo>
                  <a:cubicBezTo>
                    <a:pt x="1" y="953"/>
                    <a:pt x="453" y="1382"/>
                    <a:pt x="1072" y="164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8281269" y="1643570"/>
              <a:ext cx="29401" cy="50901"/>
            </a:xfrm>
            <a:custGeom>
              <a:avLst/>
              <a:gdLst/>
              <a:ahLst/>
              <a:cxnLst/>
              <a:rect l="l" t="t" r="r" b="b"/>
              <a:pathLst>
                <a:path w="882" h="1525" extrusionOk="0">
                  <a:moveTo>
                    <a:pt x="1" y="1525"/>
                  </a:moveTo>
                  <a:cubicBezTo>
                    <a:pt x="524" y="1263"/>
                    <a:pt x="882" y="834"/>
                    <a:pt x="882" y="334"/>
                  </a:cubicBezTo>
                  <a:cubicBezTo>
                    <a:pt x="882" y="215"/>
                    <a:pt x="882" y="96"/>
                    <a:pt x="858" y="0"/>
                  </a:cubicBezTo>
                  <a:cubicBezTo>
                    <a:pt x="763" y="405"/>
                    <a:pt x="429" y="715"/>
                    <a:pt x="1" y="92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8105027" y="1654685"/>
              <a:ext cx="208044" cy="88283"/>
            </a:xfrm>
            <a:custGeom>
              <a:avLst/>
              <a:gdLst/>
              <a:ahLst/>
              <a:cxnLst/>
              <a:rect l="l" t="t" r="r" b="b"/>
              <a:pathLst>
                <a:path w="6241" h="2645" extrusionOk="0">
                  <a:moveTo>
                    <a:pt x="3097" y="1668"/>
                  </a:moveTo>
                  <a:cubicBezTo>
                    <a:pt x="1549" y="1668"/>
                    <a:pt x="1" y="1096"/>
                    <a:pt x="1" y="1"/>
                  </a:cubicBezTo>
                  <a:lnTo>
                    <a:pt x="1" y="1049"/>
                  </a:lnTo>
                  <a:lnTo>
                    <a:pt x="1" y="2358"/>
                  </a:lnTo>
                  <a:cubicBezTo>
                    <a:pt x="1" y="2525"/>
                    <a:pt x="120" y="2644"/>
                    <a:pt x="310" y="2644"/>
                  </a:cubicBezTo>
                  <a:lnTo>
                    <a:pt x="477" y="2644"/>
                  </a:lnTo>
                  <a:lnTo>
                    <a:pt x="3097" y="2644"/>
                  </a:lnTo>
                  <a:lnTo>
                    <a:pt x="5716" y="2644"/>
                  </a:lnTo>
                  <a:lnTo>
                    <a:pt x="5788" y="2644"/>
                  </a:lnTo>
                  <a:lnTo>
                    <a:pt x="5930" y="2644"/>
                  </a:lnTo>
                  <a:cubicBezTo>
                    <a:pt x="6073" y="2644"/>
                    <a:pt x="6240" y="2501"/>
                    <a:pt x="6240" y="2358"/>
                  </a:cubicBezTo>
                  <a:lnTo>
                    <a:pt x="6240" y="1072"/>
                  </a:lnTo>
                  <a:lnTo>
                    <a:pt x="6240" y="25"/>
                  </a:lnTo>
                  <a:cubicBezTo>
                    <a:pt x="6192" y="1096"/>
                    <a:pt x="4645" y="1668"/>
                    <a:pt x="3097" y="166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8106627" y="1850244"/>
              <a:ext cx="204844" cy="54072"/>
            </a:xfrm>
            <a:custGeom>
              <a:avLst/>
              <a:gdLst/>
              <a:ahLst/>
              <a:cxnLst/>
              <a:rect l="l" t="t" r="r" b="b"/>
              <a:pathLst>
                <a:path w="6145" h="1620" extrusionOk="0">
                  <a:moveTo>
                    <a:pt x="477" y="0"/>
                  </a:moveTo>
                  <a:lnTo>
                    <a:pt x="5668" y="0"/>
                  </a:lnTo>
                  <a:cubicBezTo>
                    <a:pt x="5954" y="0"/>
                    <a:pt x="6144" y="214"/>
                    <a:pt x="6144" y="476"/>
                  </a:cubicBezTo>
                  <a:lnTo>
                    <a:pt x="6144" y="1143"/>
                  </a:lnTo>
                  <a:cubicBezTo>
                    <a:pt x="6144" y="1405"/>
                    <a:pt x="5954" y="1620"/>
                    <a:pt x="5668" y="1620"/>
                  </a:cubicBezTo>
                  <a:lnTo>
                    <a:pt x="477" y="1620"/>
                  </a:lnTo>
                  <a:cubicBezTo>
                    <a:pt x="191" y="1620"/>
                    <a:pt x="0" y="1405"/>
                    <a:pt x="0" y="1143"/>
                  </a:cubicBezTo>
                  <a:lnTo>
                    <a:pt x="0" y="476"/>
                  </a:lnTo>
                  <a:cubicBezTo>
                    <a:pt x="0" y="238"/>
                    <a:pt x="191" y="0"/>
                    <a:pt x="477"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8106627" y="1796973"/>
              <a:ext cx="204844" cy="53304"/>
            </a:xfrm>
            <a:custGeom>
              <a:avLst/>
              <a:gdLst/>
              <a:ahLst/>
              <a:cxnLst/>
              <a:rect l="l" t="t" r="r" b="b"/>
              <a:pathLst>
                <a:path w="6145" h="1597" extrusionOk="0">
                  <a:moveTo>
                    <a:pt x="477" y="1"/>
                  </a:moveTo>
                  <a:lnTo>
                    <a:pt x="5668" y="1"/>
                  </a:lnTo>
                  <a:cubicBezTo>
                    <a:pt x="5954" y="1"/>
                    <a:pt x="6144" y="191"/>
                    <a:pt x="6144" y="477"/>
                  </a:cubicBezTo>
                  <a:lnTo>
                    <a:pt x="6144" y="1120"/>
                  </a:lnTo>
                  <a:cubicBezTo>
                    <a:pt x="6144" y="1382"/>
                    <a:pt x="5954" y="1596"/>
                    <a:pt x="5668" y="1596"/>
                  </a:cubicBezTo>
                  <a:lnTo>
                    <a:pt x="477" y="1596"/>
                  </a:lnTo>
                  <a:cubicBezTo>
                    <a:pt x="191" y="1596"/>
                    <a:pt x="0" y="1382"/>
                    <a:pt x="0" y="1120"/>
                  </a:cubicBezTo>
                  <a:lnTo>
                    <a:pt x="0" y="477"/>
                  </a:lnTo>
                  <a:cubicBezTo>
                    <a:pt x="0" y="215"/>
                    <a:pt x="191" y="1"/>
                    <a:pt x="477"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8106627" y="1904282"/>
              <a:ext cx="204844" cy="53304"/>
            </a:xfrm>
            <a:custGeom>
              <a:avLst/>
              <a:gdLst/>
              <a:ahLst/>
              <a:cxnLst/>
              <a:rect l="l" t="t" r="r" b="b"/>
              <a:pathLst>
                <a:path w="6145" h="1597" extrusionOk="0">
                  <a:moveTo>
                    <a:pt x="477" y="1"/>
                  </a:moveTo>
                  <a:lnTo>
                    <a:pt x="5668" y="1"/>
                  </a:lnTo>
                  <a:cubicBezTo>
                    <a:pt x="5954" y="1"/>
                    <a:pt x="6144" y="215"/>
                    <a:pt x="6144" y="477"/>
                  </a:cubicBezTo>
                  <a:lnTo>
                    <a:pt x="6144" y="1120"/>
                  </a:lnTo>
                  <a:cubicBezTo>
                    <a:pt x="6144" y="1406"/>
                    <a:pt x="5954" y="1596"/>
                    <a:pt x="5668" y="1596"/>
                  </a:cubicBezTo>
                  <a:lnTo>
                    <a:pt x="477" y="1596"/>
                  </a:lnTo>
                  <a:cubicBezTo>
                    <a:pt x="191" y="1596"/>
                    <a:pt x="0" y="1406"/>
                    <a:pt x="0" y="1120"/>
                  </a:cubicBezTo>
                  <a:lnTo>
                    <a:pt x="0" y="239"/>
                  </a:lnTo>
                  <a:cubicBezTo>
                    <a:pt x="0" y="120"/>
                    <a:pt x="72" y="1"/>
                    <a:pt x="238" y="1"/>
                  </a:cubicBezTo>
                  <a:lnTo>
                    <a:pt x="477"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8106627" y="1744504"/>
              <a:ext cx="204844" cy="53304"/>
            </a:xfrm>
            <a:custGeom>
              <a:avLst/>
              <a:gdLst/>
              <a:ahLst/>
              <a:cxnLst/>
              <a:rect l="l" t="t" r="r" b="b"/>
              <a:pathLst>
                <a:path w="6145" h="1597" extrusionOk="0">
                  <a:moveTo>
                    <a:pt x="477" y="1"/>
                  </a:moveTo>
                  <a:lnTo>
                    <a:pt x="5668" y="1"/>
                  </a:lnTo>
                  <a:cubicBezTo>
                    <a:pt x="5954" y="1"/>
                    <a:pt x="6144" y="191"/>
                    <a:pt x="6144" y="477"/>
                  </a:cubicBezTo>
                  <a:lnTo>
                    <a:pt x="6144" y="1120"/>
                  </a:lnTo>
                  <a:cubicBezTo>
                    <a:pt x="6144" y="1382"/>
                    <a:pt x="5954" y="1596"/>
                    <a:pt x="5668" y="1596"/>
                  </a:cubicBezTo>
                  <a:lnTo>
                    <a:pt x="477" y="1596"/>
                  </a:lnTo>
                  <a:cubicBezTo>
                    <a:pt x="191" y="1596"/>
                    <a:pt x="0" y="1382"/>
                    <a:pt x="0" y="1120"/>
                  </a:cubicBezTo>
                  <a:lnTo>
                    <a:pt x="0" y="477"/>
                  </a:lnTo>
                  <a:cubicBezTo>
                    <a:pt x="0" y="191"/>
                    <a:pt x="191" y="1"/>
                    <a:pt x="477"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8106627" y="1716700"/>
              <a:ext cx="207210" cy="26268"/>
            </a:xfrm>
            <a:custGeom>
              <a:avLst/>
              <a:gdLst/>
              <a:ahLst/>
              <a:cxnLst/>
              <a:rect l="l" t="t" r="r" b="b"/>
              <a:pathLst>
                <a:path w="6216" h="787" extrusionOk="0">
                  <a:moveTo>
                    <a:pt x="3049" y="286"/>
                  </a:moveTo>
                  <a:lnTo>
                    <a:pt x="477" y="286"/>
                  </a:lnTo>
                  <a:lnTo>
                    <a:pt x="286" y="286"/>
                  </a:lnTo>
                  <a:cubicBezTo>
                    <a:pt x="143" y="286"/>
                    <a:pt x="0" y="167"/>
                    <a:pt x="0" y="0"/>
                  </a:cubicBezTo>
                  <a:lnTo>
                    <a:pt x="0" y="500"/>
                  </a:lnTo>
                  <a:cubicBezTo>
                    <a:pt x="0" y="643"/>
                    <a:pt x="119" y="786"/>
                    <a:pt x="286" y="786"/>
                  </a:cubicBezTo>
                  <a:lnTo>
                    <a:pt x="477" y="786"/>
                  </a:lnTo>
                  <a:lnTo>
                    <a:pt x="3096" y="786"/>
                  </a:lnTo>
                  <a:lnTo>
                    <a:pt x="5692" y="786"/>
                  </a:lnTo>
                  <a:lnTo>
                    <a:pt x="5763" y="786"/>
                  </a:lnTo>
                  <a:lnTo>
                    <a:pt x="5906" y="786"/>
                  </a:lnTo>
                  <a:cubicBezTo>
                    <a:pt x="6073" y="786"/>
                    <a:pt x="6216" y="667"/>
                    <a:pt x="6216" y="500"/>
                  </a:cubicBezTo>
                  <a:lnTo>
                    <a:pt x="6216" y="0"/>
                  </a:lnTo>
                  <a:cubicBezTo>
                    <a:pt x="6216" y="143"/>
                    <a:pt x="6097" y="286"/>
                    <a:pt x="5906" y="286"/>
                  </a:cubicBezTo>
                  <a:lnTo>
                    <a:pt x="5763" y="286"/>
                  </a:lnTo>
                  <a:lnTo>
                    <a:pt x="5692" y="28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8106627" y="1765966"/>
              <a:ext cx="204844" cy="31041"/>
            </a:xfrm>
            <a:custGeom>
              <a:avLst/>
              <a:gdLst/>
              <a:ahLst/>
              <a:cxnLst/>
              <a:rect l="l" t="t" r="r" b="b"/>
              <a:pathLst>
                <a:path w="6145" h="930" extrusionOk="0">
                  <a:moveTo>
                    <a:pt x="5668" y="477"/>
                  </a:moveTo>
                  <a:lnTo>
                    <a:pt x="477" y="477"/>
                  </a:lnTo>
                  <a:cubicBezTo>
                    <a:pt x="191" y="477"/>
                    <a:pt x="0" y="263"/>
                    <a:pt x="0" y="1"/>
                  </a:cubicBezTo>
                  <a:lnTo>
                    <a:pt x="0" y="453"/>
                  </a:lnTo>
                  <a:cubicBezTo>
                    <a:pt x="0" y="715"/>
                    <a:pt x="191" y="930"/>
                    <a:pt x="477" y="930"/>
                  </a:cubicBezTo>
                  <a:lnTo>
                    <a:pt x="5668" y="930"/>
                  </a:lnTo>
                  <a:cubicBezTo>
                    <a:pt x="5954" y="930"/>
                    <a:pt x="6144" y="715"/>
                    <a:pt x="6144" y="453"/>
                  </a:cubicBezTo>
                  <a:lnTo>
                    <a:pt x="6144" y="1"/>
                  </a:lnTo>
                  <a:cubicBezTo>
                    <a:pt x="6144" y="263"/>
                    <a:pt x="5954" y="477"/>
                    <a:pt x="5668" y="4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8106627" y="1820037"/>
              <a:ext cx="204844" cy="30240"/>
            </a:xfrm>
            <a:custGeom>
              <a:avLst/>
              <a:gdLst/>
              <a:ahLst/>
              <a:cxnLst/>
              <a:rect l="l" t="t" r="r" b="b"/>
              <a:pathLst>
                <a:path w="6145" h="906" extrusionOk="0">
                  <a:moveTo>
                    <a:pt x="5668" y="476"/>
                  </a:moveTo>
                  <a:lnTo>
                    <a:pt x="477" y="476"/>
                  </a:lnTo>
                  <a:cubicBezTo>
                    <a:pt x="191" y="476"/>
                    <a:pt x="0" y="262"/>
                    <a:pt x="0" y="0"/>
                  </a:cubicBezTo>
                  <a:lnTo>
                    <a:pt x="0" y="429"/>
                  </a:lnTo>
                  <a:cubicBezTo>
                    <a:pt x="0" y="715"/>
                    <a:pt x="191" y="905"/>
                    <a:pt x="477" y="905"/>
                  </a:cubicBezTo>
                  <a:lnTo>
                    <a:pt x="5668" y="905"/>
                  </a:lnTo>
                  <a:cubicBezTo>
                    <a:pt x="5954" y="905"/>
                    <a:pt x="6144" y="715"/>
                    <a:pt x="6144" y="429"/>
                  </a:cubicBezTo>
                  <a:lnTo>
                    <a:pt x="6144" y="0"/>
                  </a:lnTo>
                  <a:cubicBezTo>
                    <a:pt x="6144" y="238"/>
                    <a:pt x="5954" y="476"/>
                    <a:pt x="5668" y="47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8106627" y="1873274"/>
              <a:ext cx="204844" cy="31041"/>
            </a:xfrm>
            <a:custGeom>
              <a:avLst/>
              <a:gdLst/>
              <a:ahLst/>
              <a:cxnLst/>
              <a:rect l="l" t="t" r="r" b="b"/>
              <a:pathLst>
                <a:path w="6145" h="930" extrusionOk="0">
                  <a:moveTo>
                    <a:pt x="5668" y="477"/>
                  </a:moveTo>
                  <a:lnTo>
                    <a:pt x="477" y="477"/>
                  </a:lnTo>
                  <a:cubicBezTo>
                    <a:pt x="191" y="477"/>
                    <a:pt x="0" y="263"/>
                    <a:pt x="0" y="1"/>
                  </a:cubicBezTo>
                  <a:lnTo>
                    <a:pt x="0" y="453"/>
                  </a:lnTo>
                  <a:cubicBezTo>
                    <a:pt x="0" y="715"/>
                    <a:pt x="191" y="930"/>
                    <a:pt x="477" y="930"/>
                  </a:cubicBezTo>
                  <a:lnTo>
                    <a:pt x="5668" y="930"/>
                  </a:lnTo>
                  <a:cubicBezTo>
                    <a:pt x="5954" y="930"/>
                    <a:pt x="6144" y="715"/>
                    <a:pt x="6144" y="453"/>
                  </a:cubicBezTo>
                  <a:lnTo>
                    <a:pt x="6144" y="1"/>
                  </a:lnTo>
                  <a:cubicBezTo>
                    <a:pt x="6144" y="263"/>
                    <a:pt x="5954" y="477"/>
                    <a:pt x="5668" y="4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8105027" y="1912226"/>
              <a:ext cx="206444" cy="45360"/>
            </a:xfrm>
            <a:custGeom>
              <a:avLst/>
              <a:gdLst/>
              <a:ahLst/>
              <a:cxnLst/>
              <a:rect l="l" t="t" r="r" b="b"/>
              <a:pathLst>
                <a:path w="6193" h="1359" extrusionOk="0">
                  <a:moveTo>
                    <a:pt x="5192" y="763"/>
                  </a:moveTo>
                  <a:lnTo>
                    <a:pt x="953" y="763"/>
                  </a:lnTo>
                  <a:cubicBezTo>
                    <a:pt x="548" y="763"/>
                    <a:pt x="167" y="501"/>
                    <a:pt x="48" y="120"/>
                  </a:cubicBezTo>
                  <a:cubicBezTo>
                    <a:pt x="48" y="144"/>
                    <a:pt x="1" y="215"/>
                    <a:pt x="1" y="239"/>
                  </a:cubicBezTo>
                  <a:lnTo>
                    <a:pt x="1" y="382"/>
                  </a:lnTo>
                  <a:cubicBezTo>
                    <a:pt x="1" y="929"/>
                    <a:pt x="453" y="1358"/>
                    <a:pt x="977" y="1358"/>
                  </a:cubicBezTo>
                  <a:lnTo>
                    <a:pt x="5216" y="1358"/>
                  </a:lnTo>
                  <a:cubicBezTo>
                    <a:pt x="5740" y="1358"/>
                    <a:pt x="6192" y="929"/>
                    <a:pt x="6192" y="382"/>
                  </a:cubicBezTo>
                  <a:lnTo>
                    <a:pt x="6192" y="239"/>
                  </a:lnTo>
                  <a:cubicBezTo>
                    <a:pt x="6192" y="144"/>
                    <a:pt x="6169" y="96"/>
                    <a:pt x="6145" y="1"/>
                  </a:cubicBezTo>
                  <a:cubicBezTo>
                    <a:pt x="6050" y="453"/>
                    <a:pt x="5645" y="763"/>
                    <a:pt x="5192" y="76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8100260" y="1595073"/>
              <a:ext cx="216778" cy="368855"/>
            </a:xfrm>
            <a:custGeom>
              <a:avLst/>
              <a:gdLst/>
              <a:ahLst/>
              <a:cxnLst/>
              <a:rect l="l" t="t" r="r" b="b"/>
              <a:pathLst>
                <a:path w="6503" h="11051" extrusionOk="0">
                  <a:moveTo>
                    <a:pt x="4835" y="310"/>
                  </a:moveTo>
                  <a:cubicBezTo>
                    <a:pt x="5573" y="310"/>
                    <a:pt x="6169" y="953"/>
                    <a:pt x="6169" y="1787"/>
                  </a:cubicBezTo>
                  <a:cubicBezTo>
                    <a:pt x="6169" y="2168"/>
                    <a:pt x="5954" y="2477"/>
                    <a:pt x="5597" y="2716"/>
                  </a:cubicBezTo>
                  <a:lnTo>
                    <a:pt x="5597" y="2144"/>
                  </a:lnTo>
                  <a:cubicBezTo>
                    <a:pt x="5597" y="1453"/>
                    <a:pt x="5073" y="930"/>
                    <a:pt x="4406" y="930"/>
                  </a:cubicBezTo>
                  <a:lnTo>
                    <a:pt x="3763" y="930"/>
                  </a:lnTo>
                  <a:cubicBezTo>
                    <a:pt x="3668" y="930"/>
                    <a:pt x="3597" y="977"/>
                    <a:pt x="3573" y="1072"/>
                  </a:cubicBezTo>
                  <a:cubicBezTo>
                    <a:pt x="3573" y="1168"/>
                    <a:pt x="3644" y="1263"/>
                    <a:pt x="3716" y="1263"/>
                  </a:cubicBezTo>
                  <a:lnTo>
                    <a:pt x="4406" y="1263"/>
                  </a:lnTo>
                  <a:cubicBezTo>
                    <a:pt x="4883" y="1263"/>
                    <a:pt x="5264" y="1668"/>
                    <a:pt x="5264" y="2168"/>
                  </a:cubicBezTo>
                  <a:lnTo>
                    <a:pt x="5264" y="2930"/>
                  </a:lnTo>
                  <a:cubicBezTo>
                    <a:pt x="4692" y="3192"/>
                    <a:pt x="4002" y="3311"/>
                    <a:pt x="3240" y="3311"/>
                  </a:cubicBezTo>
                  <a:cubicBezTo>
                    <a:pt x="2597" y="3311"/>
                    <a:pt x="1906" y="3192"/>
                    <a:pt x="1406" y="2978"/>
                  </a:cubicBezTo>
                  <a:lnTo>
                    <a:pt x="1406" y="2168"/>
                  </a:lnTo>
                  <a:cubicBezTo>
                    <a:pt x="1406" y="1668"/>
                    <a:pt x="1787" y="1263"/>
                    <a:pt x="2263" y="1263"/>
                  </a:cubicBezTo>
                  <a:lnTo>
                    <a:pt x="2954" y="1263"/>
                  </a:lnTo>
                  <a:cubicBezTo>
                    <a:pt x="3025" y="1263"/>
                    <a:pt x="3097" y="1191"/>
                    <a:pt x="3120" y="1096"/>
                  </a:cubicBezTo>
                  <a:cubicBezTo>
                    <a:pt x="3120" y="1025"/>
                    <a:pt x="3073" y="930"/>
                    <a:pt x="2978" y="930"/>
                  </a:cubicBezTo>
                  <a:lnTo>
                    <a:pt x="2287" y="930"/>
                  </a:lnTo>
                  <a:cubicBezTo>
                    <a:pt x="1644" y="930"/>
                    <a:pt x="1096" y="1501"/>
                    <a:pt x="1096" y="2144"/>
                  </a:cubicBezTo>
                  <a:lnTo>
                    <a:pt x="1096" y="2811"/>
                  </a:lnTo>
                  <a:cubicBezTo>
                    <a:pt x="644" y="2573"/>
                    <a:pt x="358" y="2215"/>
                    <a:pt x="358" y="1787"/>
                  </a:cubicBezTo>
                  <a:cubicBezTo>
                    <a:pt x="334" y="977"/>
                    <a:pt x="953" y="310"/>
                    <a:pt x="1692" y="310"/>
                  </a:cubicBezTo>
                  <a:close/>
                  <a:moveTo>
                    <a:pt x="334" y="2620"/>
                  </a:moveTo>
                  <a:cubicBezTo>
                    <a:pt x="501" y="2835"/>
                    <a:pt x="739" y="3001"/>
                    <a:pt x="1072" y="3168"/>
                  </a:cubicBezTo>
                  <a:cubicBezTo>
                    <a:pt x="1620" y="3430"/>
                    <a:pt x="2335" y="3573"/>
                    <a:pt x="3097" y="3573"/>
                  </a:cubicBezTo>
                  <a:lnTo>
                    <a:pt x="3097" y="4264"/>
                  </a:lnTo>
                  <a:lnTo>
                    <a:pt x="453" y="4264"/>
                  </a:lnTo>
                  <a:cubicBezTo>
                    <a:pt x="382" y="4264"/>
                    <a:pt x="334" y="4192"/>
                    <a:pt x="334" y="4121"/>
                  </a:cubicBezTo>
                  <a:lnTo>
                    <a:pt x="334" y="2835"/>
                  </a:lnTo>
                  <a:lnTo>
                    <a:pt x="334" y="2620"/>
                  </a:lnTo>
                  <a:close/>
                  <a:moveTo>
                    <a:pt x="6169" y="2644"/>
                  </a:moveTo>
                  <a:lnTo>
                    <a:pt x="6169" y="2858"/>
                  </a:lnTo>
                  <a:lnTo>
                    <a:pt x="6169" y="4168"/>
                  </a:lnTo>
                  <a:cubicBezTo>
                    <a:pt x="6169" y="4264"/>
                    <a:pt x="6097" y="4311"/>
                    <a:pt x="6050" y="4311"/>
                  </a:cubicBezTo>
                  <a:lnTo>
                    <a:pt x="3430" y="4311"/>
                  </a:lnTo>
                  <a:lnTo>
                    <a:pt x="3430" y="3644"/>
                  </a:lnTo>
                  <a:cubicBezTo>
                    <a:pt x="4502" y="3573"/>
                    <a:pt x="5621" y="3287"/>
                    <a:pt x="6169" y="2644"/>
                  </a:cubicBezTo>
                  <a:close/>
                  <a:moveTo>
                    <a:pt x="3073" y="4597"/>
                  </a:moveTo>
                  <a:lnTo>
                    <a:pt x="3073" y="5859"/>
                  </a:lnTo>
                  <a:lnTo>
                    <a:pt x="620" y="5859"/>
                  </a:lnTo>
                  <a:cubicBezTo>
                    <a:pt x="453" y="5859"/>
                    <a:pt x="310" y="5716"/>
                    <a:pt x="310" y="5549"/>
                  </a:cubicBezTo>
                  <a:lnTo>
                    <a:pt x="310" y="4883"/>
                  </a:lnTo>
                  <a:cubicBezTo>
                    <a:pt x="310" y="4716"/>
                    <a:pt x="453" y="4597"/>
                    <a:pt x="620" y="4597"/>
                  </a:cubicBezTo>
                  <a:close/>
                  <a:moveTo>
                    <a:pt x="5835" y="4597"/>
                  </a:moveTo>
                  <a:cubicBezTo>
                    <a:pt x="6026" y="4597"/>
                    <a:pt x="6169" y="4740"/>
                    <a:pt x="6169" y="4907"/>
                  </a:cubicBezTo>
                  <a:lnTo>
                    <a:pt x="6169" y="5573"/>
                  </a:lnTo>
                  <a:cubicBezTo>
                    <a:pt x="6169" y="5740"/>
                    <a:pt x="6026" y="5859"/>
                    <a:pt x="5835" y="5859"/>
                  </a:cubicBezTo>
                  <a:lnTo>
                    <a:pt x="3406" y="5859"/>
                  </a:lnTo>
                  <a:lnTo>
                    <a:pt x="3406" y="4597"/>
                  </a:lnTo>
                  <a:close/>
                  <a:moveTo>
                    <a:pt x="3097" y="6192"/>
                  </a:moveTo>
                  <a:lnTo>
                    <a:pt x="3097" y="7478"/>
                  </a:lnTo>
                  <a:lnTo>
                    <a:pt x="668" y="7478"/>
                  </a:lnTo>
                  <a:cubicBezTo>
                    <a:pt x="652" y="7480"/>
                    <a:pt x="637" y="7481"/>
                    <a:pt x="622" y="7481"/>
                  </a:cubicBezTo>
                  <a:cubicBezTo>
                    <a:pt x="436" y="7481"/>
                    <a:pt x="334" y="7345"/>
                    <a:pt x="334" y="7169"/>
                  </a:cubicBezTo>
                  <a:lnTo>
                    <a:pt x="334" y="6526"/>
                  </a:lnTo>
                  <a:cubicBezTo>
                    <a:pt x="334" y="6335"/>
                    <a:pt x="477" y="6192"/>
                    <a:pt x="668" y="6192"/>
                  </a:cubicBezTo>
                  <a:close/>
                  <a:moveTo>
                    <a:pt x="5835" y="6216"/>
                  </a:moveTo>
                  <a:cubicBezTo>
                    <a:pt x="6026" y="6216"/>
                    <a:pt x="6169" y="6383"/>
                    <a:pt x="6169" y="6526"/>
                  </a:cubicBezTo>
                  <a:lnTo>
                    <a:pt x="6169" y="7169"/>
                  </a:lnTo>
                  <a:cubicBezTo>
                    <a:pt x="6169" y="7359"/>
                    <a:pt x="6026" y="7502"/>
                    <a:pt x="5835" y="7502"/>
                  </a:cubicBezTo>
                  <a:lnTo>
                    <a:pt x="3406" y="7502"/>
                  </a:lnTo>
                  <a:lnTo>
                    <a:pt x="3406" y="6216"/>
                  </a:lnTo>
                  <a:close/>
                  <a:moveTo>
                    <a:pt x="5835" y="7788"/>
                  </a:moveTo>
                  <a:cubicBezTo>
                    <a:pt x="6026" y="7836"/>
                    <a:pt x="6169" y="7955"/>
                    <a:pt x="6169" y="8121"/>
                  </a:cubicBezTo>
                  <a:lnTo>
                    <a:pt x="6169" y="8788"/>
                  </a:lnTo>
                  <a:cubicBezTo>
                    <a:pt x="6169" y="8955"/>
                    <a:pt x="6026" y="9074"/>
                    <a:pt x="5835" y="9074"/>
                  </a:cubicBezTo>
                  <a:lnTo>
                    <a:pt x="3406" y="9074"/>
                  </a:lnTo>
                  <a:lnTo>
                    <a:pt x="3406" y="7788"/>
                  </a:lnTo>
                  <a:close/>
                  <a:moveTo>
                    <a:pt x="3073" y="7764"/>
                  </a:moveTo>
                  <a:lnTo>
                    <a:pt x="3073" y="9050"/>
                  </a:lnTo>
                  <a:lnTo>
                    <a:pt x="2049" y="9050"/>
                  </a:lnTo>
                  <a:cubicBezTo>
                    <a:pt x="1977" y="9050"/>
                    <a:pt x="1906" y="9122"/>
                    <a:pt x="1882" y="9193"/>
                  </a:cubicBezTo>
                  <a:cubicBezTo>
                    <a:pt x="1882" y="9288"/>
                    <a:pt x="1930" y="9384"/>
                    <a:pt x="2025" y="9384"/>
                  </a:cubicBezTo>
                  <a:lnTo>
                    <a:pt x="3073" y="9384"/>
                  </a:lnTo>
                  <a:lnTo>
                    <a:pt x="3073" y="10670"/>
                  </a:lnTo>
                  <a:lnTo>
                    <a:pt x="1144" y="10670"/>
                  </a:lnTo>
                  <a:cubicBezTo>
                    <a:pt x="1130" y="10670"/>
                    <a:pt x="1115" y="10671"/>
                    <a:pt x="1101" y="10671"/>
                  </a:cubicBezTo>
                  <a:cubicBezTo>
                    <a:pt x="669" y="10671"/>
                    <a:pt x="334" y="10322"/>
                    <a:pt x="334" y="9884"/>
                  </a:cubicBezTo>
                  <a:lnTo>
                    <a:pt x="334" y="9598"/>
                  </a:lnTo>
                  <a:cubicBezTo>
                    <a:pt x="334" y="9503"/>
                    <a:pt x="429" y="9407"/>
                    <a:pt x="501" y="9407"/>
                  </a:cubicBezTo>
                  <a:lnTo>
                    <a:pt x="1453" y="9407"/>
                  </a:lnTo>
                  <a:cubicBezTo>
                    <a:pt x="1501" y="9407"/>
                    <a:pt x="1525" y="9407"/>
                    <a:pt x="1525" y="9384"/>
                  </a:cubicBezTo>
                  <a:cubicBezTo>
                    <a:pt x="1644" y="9241"/>
                    <a:pt x="1549" y="9074"/>
                    <a:pt x="1406" y="9074"/>
                  </a:cubicBezTo>
                  <a:lnTo>
                    <a:pt x="620" y="9074"/>
                  </a:lnTo>
                  <a:cubicBezTo>
                    <a:pt x="453" y="9074"/>
                    <a:pt x="310" y="8931"/>
                    <a:pt x="310" y="8764"/>
                  </a:cubicBezTo>
                  <a:lnTo>
                    <a:pt x="310" y="8098"/>
                  </a:lnTo>
                  <a:cubicBezTo>
                    <a:pt x="310" y="7931"/>
                    <a:pt x="453" y="7764"/>
                    <a:pt x="620" y="7764"/>
                  </a:cubicBezTo>
                  <a:close/>
                  <a:moveTo>
                    <a:pt x="5859" y="9407"/>
                  </a:moveTo>
                  <a:cubicBezTo>
                    <a:pt x="6026" y="9407"/>
                    <a:pt x="6169" y="9550"/>
                    <a:pt x="6169" y="9741"/>
                  </a:cubicBezTo>
                  <a:lnTo>
                    <a:pt x="6169" y="9884"/>
                  </a:lnTo>
                  <a:cubicBezTo>
                    <a:pt x="6169" y="10336"/>
                    <a:pt x="5812" y="10693"/>
                    <a:pt x="5359" y="10693"/>
                  </a:cubicBezTo>
                  <a:lnTo>
                    <a:pt x="3430" y="10693"/>
                  </a:lnTo>
                  <a:lnTo>
                    <a:pt x="3430" y="9407"/>
                  </a:lnTo>
                  <a:close/>
                  <a:moveTo>
                    <a:pt x="1668" y="1"/>
                  </a:moveTo>
                  <a:cubicBezTo>
                    <a:pt x="739" y="1"/>
                    <a:pt x="1" y="810"/>
                    <a:pt x="1" y="1811"/>
                  </a:cubicBezTo>
                  <a:lnTo>
                    <a:pt x="1" y="2858"/>
                  </a:lnTo>
                  <a:lnTo>
                    <a:pt x="1" y="4168"/>
                  </a:lnTo>
                  <a:cubicBezTo>
                    <a:pt x="1" y="4311"/>
                    <a:pt x="72" y="4430"/>
                    <a:pt x="144" y="4525"/>
                  </a:cubicBezTo>
                  <a:cubicBezTo>
                    <a:pt x="72" y="4645"/>
                    <a:pt x="1" y="4787"/>
                    <a:pt x="1" y="4954"/>
                  </a:cubicBezTo>
                  <a:lnTo>
                    <a:pt x="1" y="5597"/>
                  </a:lnTo>
                  <a:cubicBezTo>
                    <a:pt x="1" y="5788"/>
                    <a:pt x="96" y="5954"/>
                    <a:pt x="215" y="6073"/>
                  </a:cubicBezTo>
                  <a:cubicBezTo>
                    <a:pt x="96" y="6192"/>
                    <a:pt x="1" y="6383"/>
                    <a:pt x="1" y="6550"/>
                  </a:cubicBezTo>
                  <a:lnTo>
                    <a:pt x="1" y="7193"/>
                  </a:lnTo>
                  <a:cubicBezTo>
                    <a:pt x="1" y="7383"/>
                    <a:pt x="96" y="7550"/>
                    <a:pt x="215" y="7669"/>
                  </a:cubicBezTo>
                  <a:cubicBezTo>
                    <a:pt x="96" y="7788"/>
                    <a:pt x="1" y="7979"/>
                    <a:pt x="1" y="8145"/>
                  </a:cubicBezTo>
                  <a:lnTo>
                    <a:pt x="1" y="8812"/>
                  </a:lnTo>
                  <a:cubicBezTo>
                    <a:pt x="1" y="8979"/>
                    <a:pt x="96" y="9169"/>
                    <a:pt x="215" y="9288"/>
                  </a:cubicBezTo>
                  <a:cubicBezTo>
                    <a:pt x="96" y="9407"/>
                    <a:pt x="1" y="9574"/>
                    <a:pt x="1" y="9765"/>
                  </a:cubicBezTo>
                  <a:lnTo>
                    <a:pt x="1" y="9908"/>
                  </a:lnTo>
                  <a:cubicBezTo>
                    <a:pt x="1" y="10527"/>
                    <a:pt x="501" y="11051"/>
                    <a:pt x="1120" y="11051"/>
                  </a:cubicBezTo>
                  <a:lnTo>
                    <a:pt x="5359" y="11051"/>
                  </a:lnTo>
                  <a:cubicBezTo>
                    <a:pt x="5978" y="11051"/>
                    <a:pt x="6478" y="10527"/>
                    <a:pt x="6478" y="9908"/>
                  </a:cubicBezTo>
                  <a:lnTo>
                    <a:pt x="6478" y="9765"/>
                  </a:lnTo>
                  <a:cubicBezTo>
                    <a:pt x="6478" y="9574"/>
                    <a:pt x="6407" y="9407"/>
                    <a:pt x="6288" y="9288"/>
                  </a:cubicBezTo>
                  <a:cubicBezTo>
                    <a:pt x="6407" y="9169"/>
                    <a:pt x="6478" y="8979"/>
                    <a:pt x="6478" y="8812"/>
                  </a:cubicBezTo>
                  <a:lnTo>
                    <a:pt x="6478" y="8145"/>
                  </a:lnTo>
                  <a:cubicBezTo>
                    <a:pt x="6478" y="7979"/>
                    <a:pt x="6407" y="7788"/>
                    <a:pt x="6288" y="7669"/>
                  </a:cubicBezTo>
                  <a:cubicBezTo>
                    <a:pt x="6407" y="7550"/>
                    <a:pt x="6478" y="7383"/>
                    <a:pt x="6478" y="7193"/>
                  </a:cubicBezTo>
                  <a:lnTo>
                    <a:pt x="6478" y="6550"/>
                  </a:lnTo>
                  <a:cubicBezTo>
                    <a:pt x="6478" y="6383"/>
                    <a:pt x="6407" y="6192"/>
                    <a:pt x="6288" y="6073"/>
                  </a:cubicBezTo>
                  <a:cubicBezTo>
                    <a:pt x="6407" y="5954"/>
                    <a:pt x="6478" y="5788"/>
                    <a:pt x="6478" y="5597"/>
                  </a:cubicBezTo>
                  <a:lnTo>
                    <a:pt x="6478" y="4954"/>
                  </a:lnTo>
                  <a:cubicBezTo>
                    <a:pt x="6478" y="4787"/>
                    <a:pt x="6431" y="4645"/>
                    <a:pt x="6335" y="4525"/>
                  </a:cubicBezTo>
                  <a:cubicBezTo>
                    <a:pt x="6431" y="4430"/>
                    <a:pt x="6478" y="4311"/>
                    <a:pt x="6478" y="4168"/>
                  </a:cubicBezTo>
                  <a:lnTo>
                    <a:pt x="6478" y="2858"/>
                  </a:lnTo>
                  <a:lnTo>
                    <a:pt x="6478" y="1811"/>
                  </a:lnTo>
                  <a:cubicBezTo>
                    <a:pt x="6502" y="810"/>
                    <a:pt x="5740" y="1"/>
                    <a:pt x="483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69"/>
          <p:cNvGrpSpPr/>
          <p:nvPr/>
        </p:nvGrpSpPr>
        <p:grpSpPr>
          <a:xfrm>
            <a:off x="2062205" y="3984725"/>
            <a:ext cx="361218" cy="367787"/>
            <a:chOff x="772193" y="2790822"/>
            <a:chExt cx="361218" cy="367787"/>
          </a:xfrm>
        </p:grpSpPr>
        <p:sp>
          <p:nvSpPr>
            <p:cNvPr id="7360" name="Google Shape;7360;p69"/>
            <p:cNvSpPr/>
            <p:nvPr/>
          </p:nvSpPr>
          <p:spPr>
            <a:xfrm>
              <a:off x="783294" y="3052868"/>
              <a:ext cx="123873" cy="79505"/>
            </a:xfrm>
            <a:custGeom>
              <a:avLst/>
              <a:gdLst/>
              <a:ahLst/>
              <a:cxnLst/>
              <a:rect l="l" t="t" r="r" b="b"/>
              <a:pathLst>
                <a:path w="3716" h="2382" extrusionOk="0">
                  <a:moveTo>
                    <a:pt x="3144" y="0"/>
                  </a:moveTo>
                  <a:lnTo>
                    <a:pt x="1" y="1167"/>
                  </a:lnTo>
                  <a:cubicBezTo>
                    <a:pt x="191" y="1167"/>
                    <a:pt x="644" y="2382"/>
                    <a:pt x="429" y="2382"/>
                  </a:cubicBezTo>
                  <a:lnTo>
                    <a:pt x="1215" y="2072"/>
                  </a:lnTo>
                  <a:cubicBezTo>
                    <a:pt x="1930" y="2025"/>
                    <a:pt x="2977" y="1429"/>
                    <a:pt x="3144" y="1120"/>
                  </a:cubicBezTo>
                  <a:lnTo>
                    <a:pt x="3644" y="953"/>
                  </a:lnTo>
                  <a:cubicBezTo>
                    <a:pt x="3597" y="810"/>
                    <a:pt x="3597" y="596"/>
                    <a:pt x="3692" y="381"/>
                  </a:cubicBezTo>
                  <a:cubicBezTo>
                    <a:pt x="3692" y="357"/>
                    <a:pt x="3716" y="334"/>
                    <a:pt x="3716" y="334"/>
                  </a:cubicBezTo>
                  <a:cubicBezTo>
                    <a:pt x="3525" y="238"/>
                    <a:pt x="3359" y="143"/>
                    <a:pt x="3192" y="24"/>
                  </a:cubicBezTo>
                  <a:cubicBezTo>
                    <a:pt x="3168" y="0"/>
                    <a:pt x="3168" y="0"/>
                    <a:pt x="3144"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982571" y="3050465"/>
              <a:ext cx="134173" cy="66021"/>
            </a:xfrm>
            <a:custGeom>
              <a:avLst/>
              <a:gdLst/>
              <a:ahLst/>
              <a:cxnLst/>
              <a:rect l="l" t="t" r="r" b="b"/>
              <a:pathLst>
                <a:path w="4025" h="1978" extrusionOk="0">
                  <a:moveTo>
                    <a:pt x="4025" y="715"/>
                  </a:moveTo>
                  <a:lnTo>
                    <a:pt x="1453" y="96"/>
                  </a:lnTo>
                  <a:cubicBezTo>
                    <a:pt x="1096" y="1"/>
                    <a:pt x="738" y="120"/>
                    <a:pt x="476" y="215"/>
                  </a:cubicBezTo>
                  <a:cubicBezTo>
                    <a:pt x="262" y="310"/>
                    <a:pt x="167" y="429"/>
                    <a:pt x="0" y="668"/>
                  </a:cubicBezTo>
                  <a:lnTo>
                    <a:pt x="643" y="1215"/>
                  </a:lnTo>
                  <a:cubicBezTo>
                    <a:pt x="977" y="1311"/>
                    <a:pt x="2834" y="1715"/>
                    <a:pt x="2977" y="1787"/>
                  </a:cubicBezTo>
                  <a:lnTo>
                    <a:pt x="3691" y="1977"/>
                  </a:lnTo>
                  <a:cubicBezTo>
                    <a:pt x="3453" y="1906"/>
                    <a:pt x="3358" y="1573"/>
                    <a:pt x="3453" y="1215"/>
                  </a:cubicBezTo>
                  <a:cubicBezTo>
                    <a:pt x="3548" y="906"/>
                    <a:pt x="3763" y="668"/>
                    <a:pt x="4025" y="7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1094476" y="3072728"/>
              <a:ext cx="32602" cy="46929"/>
            </a:xfrm>
            <a:custGeom>
              <a:avLst/>
              <a:gdLst/>
              <a:ahLst/>
              <a:cxnLst/>
              <a:rect l="l" t="t" r="r" b="b"/>
              <a:pathLst>
                <a:path w="978" h="1406" extrusionOk="0">
                  <a:moveTo>
                    <a:pt x="668" y="48"/>
                  </a:moveTo>
                  <a:cubicBezTo>
                    <a:pt x="406" y="1"/>
                    <a:pt x="191" y="239"/>
                    <a:pt x="96" y="596"/>
                  </a:cubicBezTo>
                  <a:cubicBezTo>
                    <a:pt x="1" y="953"/>
                    <a:pt x="120" y="1287"/>
                    <a:pt x="334" y="1334"/>
                  </a:cubicBezTo>
                  <a:cubicBezTo>
                    <a:pt x="573" y="1406"/>
                    <a:pt x="811" y="1168"/>
                    <a:pt x="882" y="810"/>
                  </a:cubicBezTo>
                  <a:cubicBezTo>
                    <a:pt x="977" y="453"/>
                    <a:pt x="906" y="96"/>
                    <a:pt x="668" y="4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902367" y="3056840"/>
              <a:ext cx="178676" cy="94625"/>
            </a:xfrm>
            <a:custGeom>
              <a:avLst/>
              <a:gdLst/>
              <a:ahLst/>
              <a:cxnLst/>
              <a:rect l="l" t="t" r="r" b="b"/>
              <a:pathLst>
                <a:path w="5360" h="2835" extrusionOk="0">
                  <a:moveTo>
                    <a:pt x="5359" y="1596"/>
                  </a:moveTo>
                  <a:lnTo>
                    <a:pt x="3168" y="762"/>
                  </a:lnTo>
                  <a:lnTo>
                    <a:pt x="2406" y="477"/>
                  </a:lnTo>
                  <a:cubicBezTo>
                    <a:pt x="1858" y="0"/>
                    <a:pt x="977" y="48"/>
                    <a:pt x="120" y="215"/>
                  </a:cubicBezTo>
                  <a:cubicBezTo>
                    <a:pt x="120" y="238"/>
                    <a:pt x="72" y="262"/>
                    <a:pt x="72" y="262"/>
                  </a:cubicBezTo>
                  <a:cubicBezTo>
                    <a:pt x="1" y="477"/>
                    <a:pt x="1" y="667"/>
                    <a:pt x="48" y="834"/>
                  </a:cubicBezTo>
                  <a:cubicBezTo>
                    <a:pt x="72" y="929"/>
                    <a:pt x="144" y="1001"/>
                    <a:pt x="239" y="1024"/>
                  </a:cubicBezTo>
                  <a:lnTo>
                    <a:pt x="310" y="1072"/>
                  </a:lnTo>
                  <a:lnTo>
                    <a:pt x="1692" y="1596"/>
                  </a:lnTo>
                  <a:lnTo>
                    <a:pt x="4883" y="2834"/>
                  </a:lnTo>
                  <a:cubicBezTo>
                    <a:pt x="4573" y="2763"/>
                    <a:pt x="5002" y="1453"/>
                    <a:pt x="5359" y="159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1055608" y="3109310"/>
              <a:ext cx="34168" cy="44526"/>
            </a:xfrm>
            <a:custGeom>
              <a:avLst/>
              <a:gdLst/>
              <a:ahLst/>
              <a:cxnLst/>
              <a:rect l="l" t="t" r="r" b="b"/>
              <a:pathLst>
                <a:path w="1025" h="1334" extrusionOk="0">
                  <a:moveTo>
                    <a:pt x="762" y="24"/>
                  </a:moveTo>
                  <a:cubicBezTo>
                    <a:pt x="714" y="24"/>
                    <a:pt x="691" y="0"/>
                    <a:pt x="643" y="0"/>
                  </a:cubicBezTo>
                  <a:cubicBezTo>
                    <a:pt x="429" y="0"/>
                    <a:pt x="214" y="214"/>
                    <a:pt x="119" y="476"/>
                  </a:cubicBezTo>
                  <a:cubicBezTo>
                    <a:pt x="0" y="810"/>
                    <a:pt x="71" y="1167"/>
                    <a:pt x="286" y="1262"/>
                  </a:cubicBezTo>
                  <a:cubicBezTo>
                    <a:pt x="476" y="1334"/>
                    <a:pt x="786" y="1143"/>
                    <a:pt x="905" y="786"/>
                  </a:cubicBezTo>
                  <a:cubicBezTo>
                    <a:pt x="1024" y="453"/>
                    <a:pt x="953" y="143"/>
                    <a:pt x="786" y="2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830930" y="3082274"/>
              <a:ext cx="128640" cy="71561"/>
            </a:xfrm>
            <a:custGeom>
              <a:avLst/>
              <a:gdLst/>
              <a:ahLst/>
              <a:cxnLst/>
              <a:rect l="l" t="t" r="r" b="b"/>
              <a:pathLst>
                <a:path w="3859" h="2144" extrusionOk="0">
                  <a:moveTo>
                    <a:pt x="3168" y="96"/>
                  </a:moveTo>
                  <a:cubicBezTo>
                    <a:pt x="3096" y="72"/>
                    <a:pt x="2573" y="0"/>
                    <a:pt x="2191" y="72"/>
                  </a:cubicBezTo>
                  <a:lnTo>
                    <a:pt x="1" y="929"/>
                  </a:lnTo>
                  <a:cubicBezTo>
                    <a:pt x="24" y="929"/>
                    <a:pt x="48" y="905"/>
                    <a:pt x="120" y="905"/>
                  </a:cubicBezTo>
                  <a:cubicBezTo>
                    <a:pt x="310" y="953"/>
                    <a:pt x="715" y="2001"/>
                    <a:pt x="477" y="2144"/>
                  </a:cubicBezTo>
                  <a:lnTo>
                    <a:pt x="3858" y="8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821396" y="3112481"/>
              <a:ext cx="34168" cy="44526"/>
            </a:xfrm>
            <a:custGeom>
              <a:avLst/>
              <a:gdLst/>
              <a:ahLst/>
              <a:cxnLst/>
              <a:rect l="l" t="t" r="r" b="b"/>
              <a:pathLst>
                <a:path w="1025" h="1334" extrusionOk="0">
                  <a:moveTo>
                    <a:pt x="906" y="477"/>
                  </a:moveTo>
                  <a:cubicBezTo>
                    <a:pt x="787" y="215"/>
                    <a:pt x="572" y="0"/>
                    <a:pt x="406" y="0"/>
                  </a:cubicBezTo>
                  <a:cubicBezTo>
                    <a:pt x="358" y="0"/>
                    <a:pt x="310" y="0"/>
                    <a:pt x="263" y="24"/>
                  </a:cubicBezTo>
                  <a:cubicBezTo>
                    <a:pt x="263" y="24"/>
                    <a:pt x="239" y="24"/>
                    <a:pt x="239" y="48"/>
                  </a:cubicBezTo>
                  <a:cubicBezTo>
                    <a:pt x="72" y="167"/>
                    <a:pt x="1" y="477"/>
                    <a:pt x="120" y="810"/>
                  </a:cubicBezTo>
                  <a:cubicBezTo>
                    <a:pt x="239" y="1120"/>
                    <a:pt x="549" y="1334"/>
                    <a:pt x="739" y="1286"/>
                  </a:cubicBezTo>
                  <a:cubicBezTo>
                    <a:pt x="953" y="1167"/>
                    <a:pt x="1025" y="810"/>
                    <a:pt x="906" y="4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951602" y="3072728"/>
              <a:ext cx="129440" cy="46929"/>
            </a:xfrm>
            <a:custGeom>
              <a:avLst/>
              <a:gdLst/>
              <a:ahLst/>
              <a:cxnLst/>
              <a:rect l="l" t="t" r="r" b="b"/>
              <a:pathLst>
                <a:path w="3883" h="1406" extrusionOk="0">
                  <a:moveTo>
                    <a:pt x="1691" y="286"/>
                  </a:moveTo>
                  <a:lnTo>
                    <a:pt x="929" y="1"/>
                  </a:lnTo>
                  <a:cubicBezTo>
                    <a:pt x="858" y="1"/>
                    <a:pt x="810" y="24"/>
                    <a:pt x="739" y="24"/>
                  </a:cubicBezTo>
                  <a:cubicBezTo>
                    <a:pt x="715" y="24"/>
                    <a:pt x="667" y="24"/>
                    <a:pt x="620" y="48"/>
                  </a:cubicBezTo>
                  <a:cubicBezTo>
                    <a:pt x="429" y="96"/>
                    <a:pt x="215" y="96"/>
                    <a:pt x="0" y="96"/>
                  </a:cubicBezTo>
                  <a:lnTo>
                    <a:pt x="429" y="239"/>
                  </a:lnTo>
                  <a:lnTo>
                    <a:pt x="929" y="405"/>
                  </a:lnTo>
                  <a:lnTo>
                    <a:pt x="1501" y="644"/>
                  </a:lnTo>
                  <a:lnTo>
                    <a:pt x="3358" y="1406"/>
                  </a:lnTo>
                  <a:cubicBezTo>
                    <a:pt x="3477" y="1239"/>
                    <a:pt x="3644" y="1168"/>
                    <a:pt x="3763" y="1120"/>
                  </a:cubicBezTo>
                  <a:cubicBezTo>
                    <a:pt x="3787" y="1120"/>
                    <a:pt x="3834" y="1120"/>
                    <a:pt x="3882" y="116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846797" y="3084644"/>
              <a:ext cx="112772" cy="69192"/>
            </a:xfrm>
            <a:custGeom>
              <a:avLst/>
              <a:gdLst/>
              <a:ahLst/>
              <a:cxnLst/>
              <a:rect l="l" t="t" r="r" b="b"/>
              <a:pathLst>
                <a:path w="3383" h="2073" extrusionOk="0">
                  <a:moveTo>
                    <a:pt x="2192" y="834"/>
                  </a:moveTo>
                  <a:lnTo>
                    <a:pt x="191" y="1596"/>
                  </a:lnTo>
                  <a:cubicBezTo>
                    <a:pt x="191" y="1835"/>
                    <a:pt x="144" y="2025"/>
                    <a:pt x="1" y="2073"/>
                  </a:cubicBezTo>
                  <a:lnTo>
                    <a:pt x="3382" y="763"/>
                  </a:lnTo>
                  <a:lnTo>
                    <a:pt x="2882" y="572"/>
                  </a:lnTo>
                  <a:lnTo>
                    <a:pt x="2025" y="239"/>
                  </a:lnTo>
                  <a:lnTo>
                    <a:pt x="1930" y="215"/>
                  </a:lnTo>
                  <a:cubicBezTo>
                    <a:pt x="1835" y="168"/>
                    <a:pt x="1787" y="96"/>
                    <a:pt x="1739" y="1"/>
                  </a:cubicBezTo>
                  <a:lnTo>
                    <a:pt x="1239" y="168"/>
                  </a:lnTo>
                  <a:cubicBezTo>
                    <a:pt x="1263" y="263"/>
                    <a:pt x="1334" y="358"/>
                    <a:pt x="1430" y="382"/>
                  </a:cubicBezTo>
                  <a:lnTo>
                    <a:pt x="2335" y="739"/>
                  </a:lnTo>
                  <a:cubicBezTo>
                    <a:pt x="2382" y="763"/>
                    <a:pt x="2263" y="811"/>
                    <a:pt x="2192" y="8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1014305" y="3053670"/>
              <a:ext cx="102438" cy="31809"/>
            </a:xfrm>
            <a:custGeom>
              <a:avLst/>
              <a:gdLst/>
              <a:ahLst/>
              <a:cxnLst/>
              <a:rect l="l" t="t" r="r" b="b"/>
              <a:pathLst>
                <a:path w="3073" h="953" extrusionOk="0">
                  <a:moveTo>
                    <a:pt x="3073" y="619"/>
                  </a:moveTo>
                  <a:lnTo>
                    <a:pt x="501" y="0"/>
                  </a:lnTo>
                  <a:cubicBezTo>
                    <a:pt x="358" y="119"/>
                    <a:pt x="167" y="214"/>
                    <a:pt x="1" y="262"/>
                  </a:cubicBezTo>
                  <a:lnTo>
                    <a:pt x="2596" y="953"/>
                  </a:lnTo>
                  <a:cubicBezTo>
                    <a:pt x="2668" y="715"/>
                    <a:pt x="2882" y="572"/>
                    <a:pt x="3073" y="61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797595" y="3057641"/>
              <a:ext cx="108005" cy="74732"/>
            </a:xfrm>
            <a:custGeom>
              <a:avLst/>
              <a:gdLst/>
              <a:ahLst/>
              <a:cxnLst/>
              <a:rect l="l" t="t" r="r" b="b"/>
              <a:pathLst>
                <a:path w="3240" h="2239" extrusionOk="0">
                  <a:moveTo>
                    <a:pt x="0" y="2239"/>
                  </a:moveTo>
                  <a:lnTo>
                    <a:pt x="786" y="1929"/>
                  </a:lnTo>
                  <a:cubicBezTo>
                    <a:pt x="810" y="1810"/>
                    <a:pt x="881" y="1691"/>
                    <a:pt x="953" y="1643"/>
                  </a:cubicBezTo>
                  <a:cubicBezTo>
                    <a:pt x="953" y="1643"/>
                    <a:pt x="977" y="1643"/>
                    <a:pt x="977" y="1620"/>
                  </a:cubicBezTo>
                  <a:lnTo>
                    <a:pt x="2691" y="953"/>
                  </a:lnTo>
                  <a:lnTo>
                    <a:pt x="3191" y="786"/>
                  </a:lnTo>
                  <a:cubicBezTo>
                    <a:pt x="3144" y="619"/>
                    <a:pt x="3144" y="429"/>
                    <a:pt x="3215" y="214"/>
                  </a:cubicBezTo>
                  <a:cubicBezTo>
                    <a:pt x="3215" y="191"/>
                    <a:pt x="3239" y="143"/>
                    <a:pt x="3239" y="143"/>
                  </a:cubicBezTo>
                  <a:cubicBezTo>
                    <a:pt x="3168" y="119"/>
                    <a:pt x="3072" y="72"/>
                    <a:pt x="2977" y="0"/>
                  </a:cubicBezTo>
                  <a:cubicBezTo>
                    <a:pt x="2858" y="143"/>
                    <a:pt x="2739" y="357"/>
                    <a:pt x="2763" y="500"/>
                  </a:cubicBezTo>
                  <a:lnTo>
                    <a:pt x="2167" y="786"/>
                  </a:lnTo>
                  <a:lnTo>
                    <a:pt x="191" y="1524"/>
                  </a:lnTo>
                  <a:cubicBezTo>
                    <a:pt x="191" y="1524"/>
                    <a:pt x="143" y="1524"/>
                    <a:pt x="143" y="1548"/>
                  </a:cubicBezTo>
                  <a:cubicBezTo>
                    <a:pt x="48" y="1667"/>
                    <a:pt x="238" y="2143"/>
                    <a:pt x="0" y="22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772993" y="3088616"/>
              <a:ext cx="34935" cy="47730"/>
            </a:xfrm>
            <a:custGeom>
              <a:avLst/>
              <a:gdLst/>
              <a:ahLst/>
              <a:cxnLst/>
              <a:rect l="l" t="t" r="r" b="b"/>
              <a:pathLst>
                <a:path w="1048" h="1430" extrusionOk="0">
                  <a:moveTo>
                    <a:pt x="929" y="572"/>
                  </a:moveTo>
                  <a:cubicBezTo>
                    <a:pt x="810" y="239"/>
                    <a:pt x="500" y="1"/>
                    <a:pt x="310" y="96"/>
                  </a:cubicBezTo>
                  <a:cubicBezTo>
                    <a:pt x="95" y="168"/>
                    <a:pt x="0" y="501"/>
                    <a:pt x="119" y="858"/>
                  </a:cubicBezTo>
                  <a:cubicBezTo>
                    <a:pt x="238" y="1192"/>
                    <a:pt x="548" y="1430"/>
                    <a:pt x="738" y="1335"/>
                  </a:cubicBezTo>
                  <a:cubicBezTo>
                    <a:pt x="953" y="1239"/>
                    <a:pt x="1048" y="882"/>
                    <a:pt x="929" y="57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836497" y="2796129"/>
              <a:ext cx="235012" cy="279036"/>
            </a:xfrm>
            <a:custGeom>
              <a:avLst/>
              <a:gdLst/>
              <a:ahLst/>
              <a:cxnLst/>
              <a:rect l="l" t="t" r="r" b="b"/>
              <a:pathLst>
                <a:path w="7050" h="8360" extrusionOk="0">
                  <a:moveTo>
                    <a:pt x="4882" y="2120"/>
                  </a:moveTo>
                  <a:cubicBezTo>
                    <a:pt x="4763" y="3882"/>
                    <a:pt x="3477" y="3263"/>
                    <a:pt x="3763" y="2477"/>
                  </a:cubicBezTo>
                  <a:cubicBezTo>
                    <a:pt x="4239" y="1143"/>
                    <a:pt x="3191" y="215"/>
                    <a:pt x="2810" y="0"/>
                  </a:cubicBezTo>
                  <a:cubicBezTo>
                    <a:pt x="3001" y="691"/>
                    <a:pt x="2763" y="1072"/>
                    <a:pt x="2596" y="1334"/>
                  </a:cubicBezTo>
                  <a:cubicBezTo>
                    <a:pt x="1905" y="2453"/>
                    <a:pt x="1667" y="2929"/>
                    <a:pt x="2167" y="4882"/>
                  </a:cubicBezTo>
                  <a:cubicBezTo>
                    <a:pt x="1334" y="4049"/>
                    <a:pt x="715" y="4192"/>
                    <a:pt x="24" y="4620"/>
                  </a:cubicBezTo>
                  <a:cubicBezTo>
                    <a:pt x="0" y="4644"/>
                    <a:pt x="405" y="4858"/>
                    <a:pt x="786" y="5263"/>
                  </a:cubicBezTo>
                  <a:cubicBezTo>
                    <a:pt x="1143" y="5692"/>
                    <a:pt x="905" y="6811"/>
                    <a:pt x="1096" y="7168"/>
                  </a:cubicBezTo>
                  <a:cubicBezTo>
                    <a:pt x="1215" y="7383"/>
                    <a:pt x="1381" y="7573"/>
                    <a:pt x="1572" y="7716"/>
                  </a:cubicBezTo>
                  <a:cubicBezTo>
                    <a:pt x="1715" y="7835"/>
                    <a:pt x="1905" y="7930"/>
                    <a:pt x="2072" y="8002"/>
                  </a:cubicBezTo>
                  <a:cubicBezTo>
                    <a:pt x="2358" y="8121"/>
                    <a:pt x="2644" y="8216"/>
                    <a:pt x="2953" y="8288"/>
                  </a:cubicBezTo>
                  <a:cubicBezTo>
                    <a:pt x="2977" y="8288"/>
                    <a:pt x="3025" y="8311"/>
                    <a:pt x="3072" y="8311"/>
                  </a:cubicBezTo>
                  <a:cubicBezTo>
                    <a:pt x="3382" y="8359"/>
                    <a:pt x="3763" y="8359"/>
                    <a:pt x="4073" y="8335"/>
                  </a:cubicBezTo>
                  <a:cubicBezTo>
                    <a:pt x="4120" y="8335"/>
                    <a:pt x="4168" y="8335"/>
                    <a:pt x="4192" y="8311"/>
                  </a:cubicBezTo>
                  <a:cubicBezTo>
                    <a:pt x="4263" y="8311"/>
                    <a:pt x="4311" y="8288"/>
                    <a:pt x="4382" y="8288"/>
                  </a:cubicBezTo>
                  <a:cubicBezTo>
                    <a:pt x="4501" y="8240"/>
                    <a:pt x="4596" y="8216"/>
                    <a:pt x="4716" y="8192"/>
                  </a:cubicBezTo>
                  <a:cubicBezTo>
                    <a:pt x="4835" y="8169"/>
                    <a:pt x="4954" y="8121"/>
                    <a:pt x="5073" y="8073"/>
                  </a:cubicBezTo>
                  <a:cubicBezTo>
                    <a:pt x="5335" y="7978"/>
                    <a:pt x="5597" y="7835"/>
                    <a:pt x="5835" y="7692"/>
                  </a:cubicBezTo>
                  <a:cubicBezTo>
                    <a:pt x="6549" y="7216"/>
                    <a:pt x="7049" y="6406"/>
                    <a:pt x="6502" y="5097"/>
                  </a:cubicBezTo>
                  <a:cubicBezTo>
                    <a:pt x="6406" y="4882"/>
                    <a:pt x="6287" y="5835"/>
                    <a:pt x="5740" y="5835"/>
                  </a:cubicBezTo>
                  <a:cubicBezTo>
                    <a:pt x="5311" y="5835"/>
                    <a:pt x="5216" y="5382"/>
                    <a:pt x="5263" y="5239"/>
                  </a:cubicBezTo>
                  <a:cubicBezTo>
                    <a:pt x="6073" y="2906"/>
                    <a:pt x="4906" y="1596"/>
                    <a:pt x="4882" y="212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986537" y="2850167"/>
              <a:ext cx="52403" cy="139151"/>
            </a:xfrm>
            <a:custGeom>
              <a:avLst/>
              <a:gdLst/>
              <a:ahLst/>
              <a:cxnLst/>
              <a:rect l="l" t="t" r="r" b="b"/>
              <a:pathLst>
                <a:path w="1572" h="4169" extrusionOk="0">
                  <a:moveTo>
                    <a:pt x="738" y="3620"/>
                  </a:moveTo>
                  <a:cubicBezTo>
                    <a:pt x="1572" y="1287"/>
                    <a:pt x="381" y="1"/>
                    <a:pt x="357" y="501"/>
                  </a:cubicBezTo>
                  <a:cubicBezTo>
                    <a:pt x="357" y="739"/>
                    <a:pt x="286" y="953"/>
                    <a:pt x="238" y="1096"/>
                  </a:cubicBezTo>
                  <a:cubicBezTo>
                    <a:pt x="381" y="1668"/>
                    <a:pt x="405" y="2501"/>
                    <a:pt x="48" y="3573"/>
                  </a:cubicBezTo>
                  <a:cubicBezTo>
                    <a:pt x="0" y="3739"/>
                    <a:pt x="95" y="4168"/>
                    <a:pt x="524" y="4168"/>
                  </a:cubicBezTo>
                  <a:cubicBezTo>
                    <a:pt x="643" y="4168"/>
                    <a:pt x="738" y="4121"/>
                    <a:pt x="834" y="4073"/>
                  </a:cubicBezTo>
                  <a:cubicBezTo>
                    <a:pt x="738" y="3930"/>
                    <a:pt x="715" y="3716"/>
                    <a:pt x="738" y="362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930168" y="2796129"/>
              <a:ext cx="47669" cy="114485"/>
            </a:xfrm>
            <a:custGeom>
              <a:avLst/>
              <a:gdLst/>
              <a:ahLst/>
              <a:cxnLst/>
              <a:rect l="l" t="t" r="r" b="b"/>
              <a:pathLst>
                <a:path w="1430" h="3430" extrusionOk="0">
                  <a:moveTo>
                    <a:pt x="953" y="2477"/>
                  </a:moveTo>
                  <a:cubicBezTo>
                    <a:pt x="1429" y="1143"/>
                    <a:pt x="381" y="215"/>
                    <a:pt x="0" y="0"/>
                  </a:cubicBezTo>
                  <a:cubicBezTo>
                    <a:pt x="72" y="286"/>
                    <a:pt x="72" y="477"/>
                    <a:pt x="48" y="667"/>
                  </a:cubicBezTo>
                  <a:cubicBezTo>
                    <a:pt x="310" y="1120"/>
                    <a:pt x="500" y="1715"/>
                    <a:pt x="262" y="2405"/>
                  </a:cubicBezTo>
                  <a:cubicBezTo>
                    <a:pt x="72" y="2953"/>
                    <a:pt x="643" y="3430"/>
                    <a:pt x="1024" y="3072"/>
                  </a:cubicBezTo>
                  <a:cubicBezTo>
                    <a:pt x="905" y="2929"/>
                    <a:pt x="858" y="2715"/>
                    <a:pt x="953" y="247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900800" y="2929672"/>
              <a:ext cx="103238" cy="146260"/>
            </a:xfrm>
            <a:custGeom>
              <a:avLst/>
              <a:gdLst/>
              <a:ahLst/>
              <a:cxnLst/>
              <a:rect l="l" t="t" r="r" b="b"/>
              <a:pathLst>
                <a:path w="3097" h="4382" extrusionOk="0">
                  <a:moveTo>
                    <a:pt x="2739" y="2048"/>
                  </a:moveTo>
                  <a:cubicBezTo>
                    <a:pt x="2572" y="2953"/>
                    <a:pt x="1548" y="2882"/>
                    <a:pt x="2144" y="1215"/>
                  </a:cubicBezTo>
                  <a:cubicBezTo>
                    <a:pt x="2334" y="714"/>
                    <a:pt x="1977" y="0"/>
                    <a:pt x="1358" y="0"/>
                  </a:cubicBezTo>
                  <a:cubicBezTo>
                    <a:pt x="1715" y="1739"/>
                    <a:pt x="881" y="786"/>
                    <a:pt x="1143" y="2334"/>
                  </a:cubicBezTo>
                  <a:cubicBezTo>
                    <a:pt x="810" y="1905"/>
                    <a:pt x="429" y="1739"/>
                    <a:pt x="0" y="2096"/>
                  </a:cubicBezTo>
                  <a:cubicBezTo>
                    <a:pt x="548" y="2453"/>
                    <a:pt x="548" y="3001"/>
                    <a:pt x="596" y="3477"/>
                  </a:cubicBezTo>
                  <a:cubicBezTo>
                    <a:pt x="596" y="3501"/>
                    <a:pt x="596" y="3572"/>
                    <a:pt x="643" y="3596"/>
                  </a:cubicBezTo>
                  <a:cubicBezTo>
                    <a:pt x="667" y="3858"/>
                    <a:pt x="762" y="4144"/>
                    <a:pt x="1048" y="4287"/>
                  </a:cubicBezTo>
                  <a:cubicBezTo>
                    <a:pt x="1072" y="4287"/>
                    <a:pt x="1143" y="4310"/>
                    <a:pt x="1167" y="4310"/>
                  </a:cubicBezTo>
                  <a:cubicBezTo>
                    <a:pt x="1501" y="4382"/>
                    <a:pt x="1858" y="4382"/>
                    <a:pt x="2191" y="4334"/>
                  </a:cubicBezTo>
                  <a:cubicBezTo>
                    <a:pt x="2215" y="4334"/>
                    <a:pt x="2263" y="4334"/>
                    <a:pt x="2310" y="4310"/>
                  </a:cubicBezTo>
                  <a:cubicBezTo>
                    <a:pt x="2334" y="4287"/>
                    <a:pt x="2358" y="4287"/>
                    <a:pt x="2382" y="4263"/>
                  </a:cubicBezTo>
                  <a:cubicBezTo>
                    <a:pt x="2572" y="4144"/>
                    <a:pt x="2715" y="3953"/>
                    <a:pt x="2834" y="3739"/>
                  </a:cubicBezTo>
                  <a:cubicBezTo>
                    <a:pt x="2906" y="3667"/>
                    <a:pt x="2929" y="3572"/>
                    <a:pt x="2953" y="3477"/>
                  </a:cubicBezTo>
                  <a:cubicBezTo>
                    <a:pt x="3096" y="3024"/>
                    <a:pt x="3072" y="2501"/>
                    <a:pt x="2739" y="204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888099" y="3084644"/>
              <a:ext cx="54803" cy="25467"/>
            </a:xfrm>
            <a:custGeom>
              <a:avLst/>
              <a:gdLst/>
              <a:ahLst/>
              <a:cxnLst/>
              <a:rect l="l" t="t" r="r" b="b"/>
              <a:pathLst>
                <a:path w="1644" h="763" extrusionOk="0">
                  <a:moveTo>
                    <a:pt x="1643" y="572"/>
                  </a:moveTo>
                  <a:lnTo>
                    <a:pt x="786" y="239"/>
                  </a:lnTo>
                  <a:lnTo>
                    <a:pt x="691" y="191"/>
                  </a:lnTo>
                  <a:cubicBezTo>
                    <a:pt x="596" y="168"/>
                    <a:pt x="548" y="96"/>
                    <a:pt x="500" y="1"/>
                  </a:cubicBezTo>
                  <a:lnTo>
                    <a:pt x="0" y="168"/>
                  </a:lnTo>
                  <a:cubicBezTo>
                    <a:pt x="24" y="263"/>
                    <a:pt x="95" y="358"/>
                    <a:pt x="191" y="382"/>
                  </a:cubicBezTo>
                  <a:lnTo>
                    <a:pt x="1143" y="739"/>
                  </a:lnTo>
                  <a:lnTo>
                    <a:pt x="1429" y="76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978604" y="2961447"/>
              <a:ext cx="92905" cy="111314"/>
            </a:xfrm>
            <a:custGeom>
              <a:avLst/>
              <a:gdLst/>
              <a:ahLst/>
              <a:cxnLst/>
              <a:rect l="l" t="t" r="r" b="b"/>
              <a:pathLst>
                <a:path w="2787" h="3335" extrusionOk="0">
                  <a:moveTo>
                    <a:pt x="1572" y="2739"/>
                  </a:moveTo>
                  <a:cubicBezTo>
                    <a:pt x="2286" y="2263"/>
                    <a:pt x="2786" y="1453"/>
                    <a:pt x="2239" y="144"/>
                  </a:cubicBezTo>
                  <a:cubicBezTo>
                    <a:pt x="2167" y="1"/>
                    <a:pt x="2072" y="525"/>
                    <a:pt x="1786" y="763"/>
                  </a:cubicBezTo>
                  <a:cubicBezTo>
                    <a:pt x="1929" y="1644"/>
                    <a:pt x="1572" y="2192"/>
                    <a:pt x="1048" y="2596"/>
                  </a:cubicBezTo>
                  <a:cubicBezTo>
                    <a:pt x="1000" y="2620"/>
                    <a:pt x="953" y="2644"/>
                    <a:pt x="929" y="2668"/>
                  </a:cubicBezTo>
                  <a:cubicBezTo>
                    <a:pt x="834" y="2739"/>
                    <a:pt x="714" y="2787"/>
                    <a:pt x="619" y="2858"/>
                  </a:cubicBezTo>
                  <a:cubicBezTo>
                    <a:pt x="524" y="2882"/>
                    <a:pt x="476" y="2954"/>
                    <a:pt x="381" y="2977"/>
                  </a:cubicBezTo>
                  <a:cubicBezTo>
                    <a:pt x="286" y="3096"/>
                    <a:pt x="167" y="3216"/>
                    <a:pt x="95" y="3263"/>
                  </a:cubicBezTo>
                  <a:cubicBezTo>
                    <a:pt x="48" y="3311"/>
                    <a:pt x="24" y="3311"/>
                    <a:pt x="0" y="3335"/>
                  </a:cubicBezTo>
                  <a:cubicBezTo>
                    <a:pt x="48" y="3335"/>
                    <a:pt x="119" y="3311"/>
                    <a:pt x="167" y="3311"/>
                  </a:cubicBezTo>
                  <a:cubicBezTo>
                    <a:pt x="286" y="3263"/>
                    <a:pt x="381" y="3239"/>
                    <a:pt x="500" y="3216"/>
                  </a:cubicBezTo>
                  <a:cubicBezTo>
                    <a:pt x="619" y="3192"/>
                    <a:pt x="738" y="3144"/>
                    <a:pt x="857" y="3096"/>
                  </a:cubicBezTo>
                  <a:cubicBezTo>
                    <a:pt x="1072" y="3025"/>
                    <a:pt x="1334" y="2906"/>
                    <a:pt x="1572" y="273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965903" y="2997228"/>
              <a:ext cx="38135" cy="76334"/>
            </a:xfrm>
            <a:custGeom>
              <a:avLst/>
              <a:gdLst/>
              <a:ahLst/>
              <a:cxnLst/>
              <a:rect l="l" t="t" r="r" b="b"/>
              <a:pathLst>
                <a:path w="1144" h="2287" extrusionOk="0">
                  <a:moveTo>
                    <a:pt x="1000" y="1429"/>
                  </a:moveTo>
                  <a:cubicBezTo>
                    <a:pt x="1143" y="977"/>
                    <a:pt x="1119" y="453"/>
                    <a:pt x="834" y="0"/>
                  </a:cubicBezTo>
                  <a:cubicBezTo>
                    <a:pt x="786" y="215"/>
                    <a:pt x="714" y="357"/>
                    <a:pt x="619" y="453"/>
                  </a:cubicBezTo>
                  <a:cubicBezTo>
                    <a:pt x="834" y="1072"/>
                    <a:pt x="595" y="1882"/>
                    <a:pt x="48" y="2263"/>
                  </a:cubicBezTo>
                  <a:cubicBezTo>
                    <a:pt x="24" y="2286"/>
                    <a:pt x="24" y="2286"/>
                    <a:pt x="0" y="2286"/>
                  </a:cubicBezTo>
                  <a:cubicBezTo>
                    <a:pt x="71" y="2286"/>
                    <a:pt x="167" y="2286"/>
                    <a:pt x="262" y="2263"/>
                  </a:cubicBezTo>
                  <a:cubicBezTo>
                    <a:pt x="286" y="2263"/>
                    <a:pt x="357" y="2263"/>
                    <a:pt x="381" y="2239"/>
                  </a:cubicBezTo>
                  <a:cubicBezTo>
                    <a:pt x="405" y="2191"/>
                    <a:pt x="429" y="2191"/>
                    <a:pt x="476" y="2167"/>
                  </a:cubicBezTo>
                  <a:cubicBezTo>
                    <a:pt x="595" y="2072"/>
                    <a:pt x="667" y="2001"/>
                    <a:pt x="762" y="1882"/>
                  </a:cubicBezTo>
                  <a:cubicBezTo>
                    <a:pt x="834" y="1810"/>
                    <a:pt x="857" y="1763"/>
                    <a:pt x="881" y="1667"/>
                  </a:cubicBezTo>
                  <a:cubicBezTo>
                    <a:pt x="905" y="1643"/>
                    <a:pt x="976" y="1548"/>
                    <a:pt x="1000" y="142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772193" y="2790822"/>
              <a:ext cx="361218" cy="367787"/>
            </a:xfrm>
            <a:custGeom>
              <a:avLst/>
              <a:gdLst/>
              <a:ahLst/>
              <a:cxnLst/>
              <a:rect l="l" t="t" r="r" b="b"/>
              <a:pathLst>
                <a:path w="10836" h="11019" extrusionOk="0">
                  <a:moveTo>
                    <a:pt x="5406" y="4351"/>
                  </a:moveTo>
                  <a:lnTo>
                    <a:pt x="5406" y="4351"/>
                  </a:lnTo>
                  <a:cubicBezTo>
                    <a:pt x="5597" y="4422"/>
                    <a:pt x="5716" y="4541"/>
                    <a:pt x="5763" y="4636"/>
                  </a:cubicBezTo>
                  <a:cubicBezTo>
                    <a:pt x="5906" y="4827"/>
                    <a:pt x="5954" y="5113"/>
                    <a:pt x="5882" y="5351"/>
                  </a:cubicBezTo>
                  <a:cubicBezTo>
                    <a:pt x="5573" y="6303"/>
                    <a:pt x="5740" y="6684"/>
                    <a:pt x="5859" y="6827"/>
                  </a:cubicBezTo>
                  <a:cubicBezTo>
                    <a:pt x="5951" y="6920"/>
                    <a:pt x="6058" y="6955"/>
                    <a:pt x="6179" y="6955"/>
                  </a:cubicBezTo>
                  <a:cubicBezTo>
                    <a:pt x="6214" y="6955"/>
                    <a:pt x="6250" y="6952"/>
                    <a:pt x="6287" y="6946"/>
                  </a:cubicBezTo>
                  <a:cubicBezTo>
                    <a:pt x="6430" y="6923"/>
                    <a:pt x="6549" y="6803"/>
                    <a:pt x="6668" y="6613"/>
                  </a:cubicBezTo>
                  <a:cubicBezTo>
                    <a:pt x="6764" y="6851"/>
                    <a:pt x="6787" y="7161"/>
                    <a:pt x="6716" y="7423"/>
                  </a:cubicBezTo>
                  <a:cubicBezTo>
                    <a:pt x="6645" y="7804"/>
                    <a:pt x="6430" y="8137"/>
                    <a:pt x="6121" y="8351"/>
                  </a:cubicBezTo>
                  <a:cubicBezTo>
                    <a:pt x="5975" y="8370"/>
                    <a:pt x="5830" y="8377"/>
                    <a:pt x="5684" y="8377"/>
                  </a:cubicBezTo>
                  <a:cubicBezTo>
                    <a:pt x="5448" y="8377"/>
                    <a:pt x="5213" y="8357"/>
                    <a:pt x="4978" y="8328"/>
                  </a:cubicBezTo>
                  <a:cubicBezTo>
                    <a:pt x="4692" y="8161"/>
                    <a:pt x="4668" y="7899"/>
                    <a:pt x="4644" y="7494"/>
                  </a:cubicBezTo>
                  <a:cubicBezTo>
                    <a:pt x="4549" y="7113"/>
                    <a:pt x="4525" y="6637"/>
                    <a:pt x="4168" y="6280"/>
                  </a:cubicBezTo>
                  <a:cubicBezTo>
                    <a:pt x="4238" y="6245"/>
                    <a:pt x="4282" y="6223"/>
                    <a:pt x="4338" y="6223"/>
                  </a:cubicBezTo>
                  <a:cubicBezTo>
                    <a:pt x="4358" y="6223"/>
                    <a:pt x="4380" y="6226"/>
                    <a:pt x="4406" y="6232"/>
                  </a:cubicBezTo>
                  <a:cubicBezTo>
                    <a:pt x="4573" y="6280"/>
                    <a:pt x="4716" y="6399"/>
                    <a:pt x="4882" y="6589"/>
                  </a:cubicBezTo>
                  <a:cubicBezTo>
                    <a:pt x="4900" y="6643"/>
                    <a:pt x="4958" y="6669"/>
                    <a:pt x="5026" y="6669"/>
                  </a:cubicBezTo>
                  <a:cubicBezTo>
                    <a:pt x="5049" y="6669"/>
                    <a:pt x="5073" y="6667"/>
                    <a:pt x="5097" y="6661"/>
                  </a:cubicBezTo>
                  <a:cubicBezTo>
                    <a:pt x="5144" y="6613"/>
                    <a:pt x="5216" y="6565"/>
                    <a:pt x="5168" y="6470"/>
                  </a:cubicBezTo>
                  <a:cubicBezTo>
                    <a:pt x="5049" y="5779"/>
                    <a:pt x="5144" y="5660"/>
                    <a:pt x="5263" y="5517"/>
                  </a:cubicBezTo>
                  <a:cubicBezTo>
                    <a:pt x="5430" y="5279"/>
                    <a:pt x="5525" y="5065"/>
                    <a:pt x="5406" y="4351"/>
                  </a:cubicBezTo>
                  <a:close/>
                  <a:moveTo>
                    <a:pt x="7788" y="8018"/>
                  </a:moveTo>
                  <a:lnTo>
                    <a:pt x="9812" y="8542"/>
                  </a:lnTo>
                  <a:cubicBezTo>
                    <a:pt x="9693" y="8637"/>
                    <a:pt x="9645" y="8804"/>
                    <a:pt x="9574" y="8971"/>
                  </a:cubicBezTo>
                  <a:cubicBezTo>
                    <a:pt x="9550" y="9161"/>
                    <a:pt x="9550" y="9328"/>
                    <a:pt x="9574" y="9494"/>
                  </a:cubicBezTo>
                  <a:lnTo>
                    <a:pt x="9312" y="9423"/>
                  </a:lnTo>
                  <a:lnTo>
                    <a:pt x="6835" y="8470"/>
                  </a:lnTo>
                  <a:cubicBezTo>
                    <a:pt x="7145" y="8375"/>
                    <a:pt x="7502" y="8232"/>
                    <a:pt x="7788" y="8018"/>
                  </a:cubicBezTo>
                  <a:close/>
                  <a:moveTo>
                    <a:pt x="10264" y="8613"/>
                  </a:moveTo>
                  <a:cubicBezTo>
                    <a:pt x="10336" y="8613"/>
                    <a:pt x="10360" y="8661"/>
                    <a:pt x="10383" y="8709"/>
                  </a:cubicBezTo>
                  <a:cubicBezTo>
                    <a:pt x="10455" y="8828"/>
                    <a:pt x="10479" y="9018"/>
                    <a:pt x="10407" y="9185"/>
                  </a:cubicBezTo>
                  <a:cubicBezTo>
                    <a:pt x="10362" y="9432"/>
                    <a:pt x="10190" y="9616"/>
                    <a:pt x="10071" y="9616"/>
                  </a:cubicBezTo>
                  <a:cubicBezTo>
                    <a:pt x="10064" y="9616"/>
                    <a:pt x="10057" y="9615"/>
                    <a:pt x="10050" y="9614"/>
                  </a:cubicBezTo>
                  <a:cubicBezTo>
                    <a:pt x="9931" y="9566"/>
                    <a:pt x="9859" y="9328"/>
                    <a:pt x="9931" y="9066"/>
                  </a:cubicBezTo>
                  <a:cubicBezTo>
                    <a:pt x="9979" y="8923"/>
                    <a:pt x="10026" y="8804"/>
                    <a:pt x="10121" y="8709"/>
                  </a:cubicBezTo>
                  <a:cubicBezTo>
                    <a:pt x="10145" y="8685"/>
                    <a:pt x="10217" y="8613"/>
                    <a:pt x="10264" y="8613"/>
                  </a:cubicBezTo>
                  <a:close/>
                  <a:moveTo>
                    <a:pt x="453" y="9161"/>
                  </a:moveTo>
                  <a:cubicBezTo>
                    <a:pt x="477" y="9161"/>
                    <a:pt x="524" y="9185"/>
                    <a:pt x="596" y="9209"/>
                  </a:cubicBezTo>
                  <a:cubicBezTo>
                    <a:pt x="691" y="9280"/>
                    <a:pt x="762" y="9399"/>
                    <a:pt x="810" y="9542"/>
                  </a:cubicBezTo>
                  <a:cubicBezTo>
                    <a:pt x="834" y="9661"/>
                    <a:pt x="858" y="9804"/>
                    <a:pt x="834" y="9923"/>
                  </a:cubicBezTo>
                  <a:cubicBezTo>
                    <a:pt x="810" y="10018"/>
                    <a:pt x="762" y="10090"/>
                    <a:pt x="715" y="10114"/>
                  </a:cubicBezTo>
                  <a:cubicBezTo>
                    <a:pt x="697" y="10120"/>
                    <a:pt x="680" y="10123"/>
                    <a:pt x="665" y="10123"/>
                  </a:cubicBezTo>
                  <a:cubicBezTo>
                    <a:pt x="618" y="10123"/>
                    <a:pt x="578" y="10096"/>
                    <a:pt x="524" y="10042"/>
                  </a:cubicBezTo>
                  <a:cubicBezTo>
                    <a:pt x="453" y="9995"/>
                    <a:pt x="357" y="9876"/>
                    <a:pt x="334" y="9733"/>
                  </a:cubicBezTo>
                  <a:cubicBezTo>
                    <a:pt x="262" y="9566"/>
                    <a:pt x="262" y="9447"/>
                    <a:pt x="286" y="9328"/>
                  </a:cubicBezTo>
                  <a:cubicBezTo>
                    <a:pt x="334" y="9256"/>
                    <a:pt x="357" y="9185"/>
                    <a:pt x="405" y="9161"/>
                  </a:cubicBezTo>
                  <a:close/>
                  <a:moveTo>
                    <a:pt x="4144" y="8423"/>
                  </a:moveTo>
                  <a:cubicBezTo>
                    <a:pt x="4573" y="8590"/>
                    <a:pt x="5097" y="8685"/>
                    <a:pt x="5620" y="8685"/>
                  </a:cubicBezTo>
                  <a:cubicBezTo>
                    <a:pt x="5859" y="8685"/>
                    <a:pt x="6097" y="8661"/>
                    <a:pt x="6335" y="8613"/>
                  </a:cubicBezTo>
                  <a:lnTo>
                    <a:pt x="8812" y="9566"/>
                  </a:lnTo>
                  <a:cubicBezTo>
                    <a:pt x="8669" y="9661"/>
                    <a:pt x="8550" y="9804"/>
                    <a:pt x="8478" y="9995"/>
                  </a:cubicBezTo>
                  <a:cubicBezTo>
                    <a:pt x="8431" y="10161"/>
                    <a:pt x="8383" y="10352"/>
                    <a:pt x="8431" y="10495"/>
                  </a:cubicBezTo>
                  <a:lnTo>
                    <a:pt x="4215" y="8899"/>
                  </a:lnTo>
                  <a:cubicBezTo>
                    <a:pt x="4192" y="8851"/>
                    <a:pt x="4168" y="8828"/>
                    <a:pt x="4144" y="8780"/>
                  </a:cubicBezTo>
                  <a:cubicBezTo>
                    <a:pt x="4096" y="8685"/>
                    <a:pt x="4096" y="8566"/>
                    <a:pt x="4144" y="8423"/>
                  </a:cubicBezTo>
                  <a:close/>
                  <a:moveTo>
                    <a:pt x="3858" y="9018"/>
                  </a:moveTo>
                  <a:cubicBezTo>
                    <a:pt x="3930" y="9066"/>
                    <a:pt x="3977" y="9137"/>
                    <a:pt x="4073" y="9161"/>
                  </a:cubicBezTo>
                  <a:lnTo>
                    <a:pt x="5144" y="9566"/>
                  </a:lnTo>
                  <a:lnTo>
                    <a:pt x="2596" y="10566"/>
                  </a:lnTo>
                  <a:cubicBezTo>
                    <a:pt x="2620" y="10399"/>
                    <a:pt x="2596" y="10233"/>
                    <a:pt x="2525" y="10042"/>
                  </a:cubicBezTo>
                  <a:cubicBezTo>
                    <a:pt x="2477" y="9876"/>
                    <a:pt x="2358" y="9733"/>
                    <a:pt x="2239" y="9637"/>
                  </a:cubicBezTo>
                  <a:lnTo>
                    <a:pt x="3858" y="9018"/>
                  </a:lnTo>
                  <a:close/>
                  <a:moveTo>
                    <a:pt x="9193" y="9685"/>
                  </a:moveTo>
                  <a:cubicBezTo>
                    <a:pt x="9264" y="9733"/>
                    <a:pt x="9288" y="9780"/>
                    <a:pt x="9312" y="9876"/>
                  </a:cubicBezTo>
                  <a:cubicBezTo>
                    <a:pt x="9336" y="9995"/>
                    <a:pt x="9312" y="10137"/>
                    <a:pt x="9264" y="10280"/>
                  </a:cubicBezTo>
                  <a:cubicBezTo>
                    <a:pt x="9185" y="10517"/>
                    <a:pt x="9025" y="10656"/>
                    <a:pt x="8904" y="10656"/>
                  </a:cubicBezTo>
                  <a:cubicBezTo>
                    <a:pt x="8879" y="10656"/>
                    <a:pt x="8856" y="10650"/>
                    <a:pt x="8835" y="10638"/>
                  </a:cubicBezTo>
                  <a:cubicBezTo>
                    <a:pt x="8716" y="10614"/>
                    <a:pt x="8669" y="10352"/>
                    <a:pt x="8788" y="10090"/>
                  </a:cubicBezTo>
                  <a:cubicBezTo>
                    <a:pt x="8835" y="9971"/>
                    <a:pt x="8931" y="9852"/>
                    <a:pt x="9026" y="9756"/>
                  </a:cubicBezTo>
                  <a:cubicBezTo>
                    <a:pt x="9074" y="9685"/>
                    <a:pt x="9169" y="9685"/>
                    <a:pt x="9193" y="9685"/>
                  </a:cubicBezTo>
                  <a:close/>
                  <a:moveTo>
                    <a:pt x="1834" y="9804"/>
                  </a:moveTo>
                  <a:cubicBezTo>
                    <a:pt x="1953" y="9804"/>
                    <a:pt x="2144" y="9971"/>
                    <a:pt x="2215" y="10209"/>
                  </a:cubicBezTo>
                  <a:cubicBezTo>
                    <a:pt x="2310" y="10447"/>
                    <a:pt x="2286" y="10685"/>
                    <a:pt x="2167" y="10733"/>
                  </a:cubicBezTo>
                  <a:cubicBezTo>
                    <a:pt x="2159" y="10735"/>
                    <a:pt x="2150" y="10735"/>
                    <a:pt x="2140" y="10735"/>
                  </a:cubicBezTo>
                  <a:cubicBezTo>
                    <a:pt x="2018" y="10735"/>
                    <a:pt x="1827" y="10596"/>
                    <a:pt x="1739" y="10376"/>
                  </a:cubicBezTo>
                  <a:cubicBezTo>
                    <a:pt x="1667" y="10114"/>
                    <a:pt x="1691" y="9876"/>
                    <a:pt x="1810" y="9804"/>
                  </a:cubicBezTo>
                  <a:close/>
                  <a:moveTo>
                    <a:pt x="4779" y="1"/>
                  </a:moveTo>
                  <a:cubicBezTo>
                    <a:pt x="4743" y="1"/>
                    <a:pt x="4710" y="12"/>
                    <a:pt x="4668" y="40"/>
                  </a:cubicBezTo>
                  <a:cubicBezTo>
                    <a:pt x="4620" y="88"/>
                    <a:pt x="4620" y="159"/>
                    <a:pt x="4620" y="231"/>
                  </a:cubicBezTo>
                  <a:cubicBezTo>
                    <a:pt x="4787" y="826"/>
                    <a:pt x="4573" y="1207"/>
                    <a:pt x="4430" y="1445"/>
                  </a:cubicBezTo>
                  <a:cubicBezTo>
                    <a:pt x="4287" y="1660"/>
                    <a:pt x="4168" y="1898"/>
                    <a:pt x="4049" y="2112"/>
                  </a:cubicBezTo>
                  <a:cubicBezTo>
                    <a:pt x="4025" y="2183"/>
                    <a:pt x="4049" y="2279"/>
                    <a:pt x="4096" y="2303"/>
                  </a:cubicBezTo>
                  <a:cubicBezTo>
                    <a:pt x="4124" y="2316"/>
                    <a:pt x="4152" y="2322"/>
                    <a:pt x="4178" y="2322"/>
                  </a:cubicBezTo>
                  <a:cubicBezTo>
                    <a:pt x="4241" y="2322"/>
                    <a:pt x="4294" y="2289"/>
                    <a:pt x="4311" y="2255"/>
                  </a:cubicBezTo>
                  <a:cubicBezTo>
                    <a:pt x="4430" y="2041"/>
                    <a:pt x="4549" y="1826"/>
                    <a:pt x="4692" y="1588"/>
                  </a:cubicBezTo>
                  <a:cubicBezTo>
                    <a:pt x="4811" y="1398"/>
                    <a:pt x="5049" y="1064"/>
                    <a:pt x="5001" y="516"/>
                  </a:cubicBezTo>
                  <a:lnTo>
                    <a:pt x="5001" y="516"/>
                  </a:lnTo>
                  <a:cubicBezTo>
                    <a:pt x="5144" y="636"/>
                    <a:pt x="5287" y="826"/>
                    <a:pt x="5406" y="1040"/>
                  </a:cubicBezTo>
                  <a:cubicBezTo>
                    <a:pt x="5692" y="1517"/>
                    <a:pt x="5740" y="2017"/>
                    <a:pt x="5573" y="2541"/>
                  </a:cubicBezTo>
                  <a:cubicBezTo>
                    <a:pt x="5478" y="2850"/>
                    <a:pt x="5525" y="3136"/>
                    <a:pt x="5740" y="3350"/>
                  </a:cubicBezTo>
                  <a:cubicBezTo>
                    <a:pt x="5867" y="3477"/>
                    <a:pt x="6025" y="3541"/>
                    <a:pt x="6181" y="3541"/>
                  </a:cubicBezTo>
                  <a:cubicBezTo>
                    <a:pt x="6258" y="3541"/>
                    <a:pt x="6335" y="3525"/>
                    <a:pt x="6406" y="3493"/>
                  </a:cubicBezTo>
                  <a:cubicBezTo>
                    <a:pt x="6573" y="3422"/>
                    <a:pt x="6906" y="3184"/>
                    <a:pt x="7002" y="2374"/>
                  </a:cubicBezTo>
                  <a:cubicBezTo>
                    <a:pt x="7240" y="2660"/>
                    <a:pt x="7621" y="3708"/>
                    <a:pt x="7073" y="5279"/>
                  </a:cubicBezTo>
                  <a:cubicBezTo>
                    <a:pt x="7026" y="5446"/>
                    <a:pt x="7049" y="5684"/>
                    <a:pt x="7168" y="5851"/>
                  </a:cubicBezTo>
                  <a:cubicBezTo>
                    <a:pt x="7288" y="6041"/>
                    <a:pt x="7478" y="6113"/>
                    <a:pt x="7716" y="6113"/>
                  </a:cubicBezTo>
                  <a:cubicBezTo>
                    <a:pt x="8097" y="6113"/>
                    <a:pt x="8312" y="5827"/>
                    <a:pt x="8431" y="5565"/>
                  </a:cubicBezTo>
                  <a:cubicBezTo>
                    <a:pt x="8502" y="5851"/>
                    <a:pt x="8573" y="6208"/>
                    <a:pt x="8550" y="6541"/>
                  </a:cubicBezTo>
                  <a:cubicBezTo>
                    <a:pt x="8478" y="6827"/>
                    <a:pt x="8359" y="7113"/>
                    <a:pt x="8145" y="7351"/>
                  </a:cubicBezTo>
                  <a:cubicBezTo>
                    <a:pt x="8002" y="7494"/>
                    <a:pt x="7883" y="7589"/>
                    <a:pt x="7740" y="7708"/>
                  </a:cubicBezTo>
                  <a:cubicBezTo>
                    <a:pt x="7430" y="7899"/>
                    <a:pt x="7073" y="8066"/>
                    <a:pt x="6764" y="8137"/>
                  </a:cubicBezTo>
                  <a:cubicBezTo>
                    <a:pt x="6906" y="7947"/>
                    <a:pt x="7026" y="7708"/>
                    <a:pt x="7073" y="7423"/>
                  </a:cubicBezTo>
                  <a:cubicBezTo>
                    <a:pt x="7168" y="6946"/>
                    <a:pt x="7073" y="6470"/>
                    <a:pt x="6811" y="6065"/>
                  </a:cubicBezTo>
                  <a:cubicBezTo>
                    <a:pt x="6793" y="6012"/>
                    <a:pt x="6749" y="5985"/>
                    <a:pt x="6697" y="5985"/>
                  </a:cubicBezTo>
                  <a:cubicBezTo>
                    <a:pt x="6680" y="5985"/>
                    <a:pt x="6662" y="5988"/>
                    <a:pt x="6645" y="5994"/>
                  </a:cubicBezTo>
                  <a:cubicBezTo>
                    <a:pt x="6573" y="5994"/>
                    <a:pt x="6525" y="6065"/>
                    <a:pt x="6525" y="6113"/>
                  </a:cubicBezTo>
                  <a:cubicBezTo>
                    <a:pt x="6454" y="6399"/>
                    <a:pt x="6335" y="6541"/>
                    <a:pt x="6240" y="6565"/>
                  </a:cubicBezTo>
                  <a:cubicBezTo>
                    <a:pt x="6216" y="6565"/>
                    <a:pt x="6168" y="6565"/>
                    <a:pt x="6121" y="6541"/>
                  </a:cubicBezTo>
                  <a:cubicBezTo>
                    <a:pt x="6002" y="6422"/>
                    <a:pt x="5978" y="6065"/>
                    <a:pt x="6216" y="5398"/>
                  </a:cubicBezTo>
                  <a:cubicBezTo>
                    <a:pt x="6335" y="5089"/>
                    <a:pt x="6287" y="4732"/>
                    <a:pt x="6073" y="4422"/>
                  </a:cubicBezTo>
                  <a:cubicBezTo>
                    <a:pt x="5882" y="4160"/>
                    <a:pt x="5597" y="3970"/>
                    <a:pt x="5263" y="3970"/>
                  </a:cubicBezTo>
                  <a:cubicBezTo>
                    <a:pt x="5216" y="3970"/>
                    <a:pt x="5168" y="4017"/>
                    <a:pt x="5144" y="4041"/>
                  </a:cubicBezTo>
                  <a:cubicBezTo>
                    <a:pt x="5120" y="4065"/>
                    <a:pt x="5120" y="4136"/>
                    <a:pt x="5120" y="4184"/>
                  </a:cubicBezTo>
                  <a:cubicBezTo>
                    <a:pt x="5287" y="5017"/>
                    <a:pt x="5168" y="5160"/>
                    <a:pt x="5049" y="5327"/>
                  </a:cubicBezTo>
                  <a:cubicBezTo>
                    <a:pt x="4930" y="5494"/>
                    <a:pt x="4811" y="5637"/>
                    <a:pt x="4858" y="6065"/>
                  </a:cubicBezTo>
                  <a:cubicBezTo>
                    <a:pt x="4739" y="5970"/>
                    <a:pt x="4620" y="5946"/>
                    <a:pt x="4501" y="5922"/>
                  </a:cubicBezTo>
                  <a:cubicBezTo>
                    <a:pt x="4463" y="5914"/>
                    <a:pt x="4425" y="5910"/>
                    <a:pt x="4385" y="5910"/>
                  </a:cubicBezTo>
                  <a:cubicBezTo>
                    <a:pt x="4203" y="5910"/>
                    <a:pt x="4011" y="5995"/>
                    <a:pt x="3834" y="6113"/>
                  </a:cubicBezTo>
                  <a:cubicBezTo>
                    <a:pt x="3811" y="6160"/>
                    <a:pt x="3787" y="6208"/>
                    <a:pt x="3787" y="6232"/>
                  </a:cubicBezTo>
                  <a:cubicBezTo>
                    <a:pt x="3787" y="6303"/>
                    <a:pt x="3811" y="6327"/>
                    <a:pt x="3834" y="6351"/>
                  </a:cubicBezTo>
                  <a:cubicBezTo>
                    <a:pt x="4263" y="6613"/>
                    <a:pt x="4287" y="7042"/>
                    <a:pt x="4335" y="7446"/>
                  </a:cubicBezTo>
                  <a:cubicBezTo>
                    <a:pt x="4382" y="7708"/>
                    <a:pt x="4382" y="7899"/>
                    <a:pt x="4454" y="8113"/>
                  </a:cubicBezTo>
                  <a:cubicBezTo>
                    <a:pt x="4335" y="8089"/>
                    <a:pt x="4263" y="8018"/>
                    <a:pt x="4168" y="7994"/>
                  </a:cubicBezTo>
                  <a:cubicBezTo>
                    <a:pt x="3858" y="7851"/>
                    <a:pt x="3620" y="7708"/>
                    <a:pt x="3430" y="7423"/>
                  </a:cubicBezTo>
                  <a:cubicBezTo>
                    <a:pt x="3358" y="7375"/>
                    <a:pt x="3310" y="7280"/>
                    <a:pt x="3263" y="7232"/>
                  </a:cubicBezTo>
                  <a:cubicBezTo>
                    <a:pt x="3215" y="7113"/>
                    <a:pt x="3191" y="6803"/>
                    <a:pt x="3191" y="6518"/>
                  </a:cubicBezTo>
                  <a:cubicBezTo>
                    <a:pt x="3191" y="6065"/>
                    <a:pt x="3144" y="5589"/>
                    <a:pt x="2906" y="5279"/>
                  </a:cubicBezTo>
                  <a:cubicBezTo>
                    <a:pt x="2715" y="5041"/>
                    <a:pt x="2501" y="4874"/>
                    <a:pt x="2310" y="4755"/>
                  </a:cubicBezTo>
                  <a:cubicBezTo>
                    <a:pt x="2542" y="4630"/>
                    <a:pt x="2758" y="4555"/>
                    <a:pt x="2979" y="4555"/>
                  </a:cubicBezTo>
                  <a:cubicBezTo>
                    <a:pt x="3303" y="4555"/>
                    <a:pt x="3638" y="4716"/>
                    <a:pt x="4049" y="5113"/>
                  </a:cubicBezTo>
                  <a:cubicBezTo>
                    <a:pt x="4077" y="5141"/>
                    <a:pt x="4113" y="5152"/>
                    <a:pt x="4157" y="5152"/>
                  </a:cubicBezTo>
                  <a:cubicBezTo>
                    <a:pt x="4188" y="5152"/>
                    <a:pt x="4224" y="5146"/>
                    <a:pt x="4263" y="5136"/>
                  </a:cubicBezTo>
                  <a:cubicBezTo>
                    <a:pt x="4311" y="5113"/>
                    <a:pt x="4335" y="5017"/>
                    <a:pt x="4335" y="4946"/>
                  </a:cubicBezTo>
                  <a:cubicBezTo>
                    <a:pt x="4073" y="3970"/>
                    <a:pt x="4025" y="3374"/>
                    <a:pt x="4096" y="2874"/>
                  </a:cubicBezTo>
                  <a:cubicBezTo>
                    <a:pt x="4144" y="2779"/>
                    <a:pt x="4073" y="2684"/>
                    <a:pt x="3977" y="2684"/>
                  </a:cubicBezTo>
                  <a:cubicBezTo>
                    <a:pt x="3968" y="2680"/>
                    <a:pt x="3958" y="2679"/>
                    <a:pt x="3948" y="2679"/>
                  </a:cubicBezTo>
                  <a:cubicBezTo>
                    <a:pt x="3882" y="2679"/>
                    <a:pt x="3811" y="2741"/>
                    <a:pt x="3811" y="2803"/>
                  </a:cubicBezTo>
                  <a:cubicBezTo>
                    <a:pt x="3715" y="3255"/>
                    <a:pt x="3739" y="3803"/>
                    <a:pt x="3930" y="4541"/>
                  </a:cubicBezTo>
                  <a:cubicBezTo>
                    <a:pt x="3606" y="4314"/>
                    <a:pt x="3306" y="4220"/>
                    <a:pt x="3013" y="4220"/>
                  </a:cubicBezTo>
                  <a:cubicBezTo>
                    <a:pt x="2660" y="4220"/>
                    <a:pt x="2317" y="4357"/>
                    <a:pt x="1953" y="4565"/>
                  </a:cubicBezTo>
                  <a:cubicBezTo>
                    <a:pt x="1905" y="4613"/>
                    <a:pt x="1882" y="4660"/>
                    <a:pt x="1882" y="4708"/>
                  </a:cubicBezTo>
                  <a:cubicBezTo>
                    <a:pt x="1882" y="4803"/>
                    <a:pt x="1929" y="4874"/>
                    <a:pt x="2048" y="4922"/>
                  </a:cubicBezTo>
                  <a:cubicBezTo>
                    <a:pt x="2191" y="5017"/>
                    <a:pt x="2429" y="5184"/>
                    <a:pt x="2668" y="5470"/>
                  </a:cubicBezTo>
                  <a:cubicBezTo>
                    <a:pt x="2858" y="5660"/>
                    <a:pt x="2858" y="6089"/>
                    <a:pt x="2858" y="6470"/>
                  </a:cubicBezTo>
                  <a:cubicBezTo>
                    <a:pt x="2858" y="6827"/>
                    <a:pt x="2882" y="7161"/>
                    <a:pt x="3001" y="7327"/>
                  </a:cubicBezTo>
                  <a:lnTo>
                    <a:pt x="3263" y="7685"/>
                  </a:lnTo>
                  <a:lnTo>
                    <a:pt x="2286" y="8042"/>
                  </a:lnTo>
                  <a:cubicBezTo>
                    <a:pt x="2191" y="8089"/>
                    <a:pt x="2167" y="8161"/>
                    <a:pt x="2191" y="8256"/>
                  </a:cubicBezTo>
                  <a:cubicBezTo>
                    <a:pt x="2239" y="8328"/>
                    <a:pt x="2286" y="8375"/>
                    <a:pt x="2358" y="8375"/>
                  </a:cubicBezTo>
                  <a:lnTo>
                    <a:pt x="2406" y="8375"/>
                  </a:lnTo>
                  <a:lnTo>
                    <a:pt x="3572" y="7970"/>
                  </a:lnTo>
                  <a:cubicBezTo>
                    <a:pt x="3692" y="8042"/>
                    <a:pt x="3811" y="8113"/>
                    <a:pt x="3930" y="8208"/>
                  </a:cubicBezTo>
                  <a:cubicBezTo>
                    <a:pt x="3858" y="8351"/>
                    <a:pt x="3858" y="8494"/>
                    <a:pt x="3858" y="8637"/>
                  </a:cubicBezTo>
                  <a:lnTo>
                    <a:pt x="1786" y="9447"/>
                  </a:lnTo>
                  <a:cubicBezTo>
                    <a:pt x="1643" y="9518"/>
                    <a:pt x="1548" y="9637"/>
                    <a:pt x="1477" y="9780"/>
                  </a:cubicBezTo>
                  <a:lnTo>
                    <a:pt x="1215" y="9876"/>
                  </a:lnTo>
                  <a:cubicBezTo>
                    <a:pt x="1239" y="9709"/>
                    <a:pt x="1215" y="9542"/>
                    <a:pt x="1167" y="9352"/>
                  </a:cubicBezTo>
                  <a:cubicBezTo>
                    <a:pt x="1096" y="9185"/>
                    <a:pt x="1000" y="9042"/>
                    <a:pt x="881" y="8947"/>
                  </a:cubicBezTo>
                  <a:lnTo>
                    <a:pt x="1715" y="8637"/>
                  </a:lnTo>
                  <a:cubicBezTo>
                    <a:pt x="1810" y="8613"/>
                    <a:pt x="1834" y="8542"/>
                    <a:pt x="1810" y="8447"/>
                  </a:cubicBezTo>
                  <a:cubicBezTo>
                    <a:pt x="1792" y="8374"/>
                    <a:pt x="1732" y="8343"/>
                    <a:pt x="1662" y="8343"/>
                  </a:cubicBezTo>
                  <a:cubicBezTo>
                    <a:pt x="1641" y="8343"/>
                    <a:pt x="1618" y="8346"/>
                    <a:pt x="1596" y="8351"/>
                  </a:cubicBezTo>
                  <a:lnTo>
                    <a:pt x="357" y="8828"/>
                  </a:lnTo>
                  <a:cubicBezTo>
                    <a:pt x="215" y="8899"/>
                    <a:pt x="96" y="9042"/>
                    <a:pt x="24" y="9209"/>
                  </a:cubicBezTo>
                  <a:cubicBezTo>
                    <a:pt x="0" y="9399"/>
                    <a:pt x="0" y="9614"/>
                    <a:pt x="96" y="9780"/>
                  </a:cubicBezTo>
                  <a:cubicBezTo>
                    <a:pt x="143" y="9995"/>
                    <a:pt x="262" y="10137"/>
                    <a:pt x="405" y="10257"/>
                  </a:cubicBezTo>
                  <a:cubicBezTo>
                    <a:pt x="524" y="10352"/>
                    <a:pt x="643" y="10376"/>
                    <a:pt x="762" y="10376"/>
                  </a:cubicBezTo>
                  <a:cubicBezTo>
                    <a:pt x="834" y="10376"/>
                    <a:pt x="858" y="10376"/>
                    <a:pt x="929" y="10352"/>
                  </a:cubicBezTo>
                  <a:lnTo>
                    <a:pt x="1477" y="10137"/>
                  </a:lnTo>
                  <a:cubicBezTo>
                    <a:pt x="1477" y="10233"/>
                    <a:pt x="1524" y="10328"/>
                    <a:pt x="1548" y="10423"/>
                  </a:cubicBezTo>
                  <a:cubicBezTo>
                    <a:pt x="1691" y="10780"/>
                    <a:pt x="1953" y="11019"/>
                    <a:pt x="2239" y="11019"/>
                  </a:cubicBezTo>
                  <a:cubicBezTo>
                    <a:pt x="2286" y="11019"/>
                    <a:pt x="2310" y="11019"/>
                    <a:pt x="2382" y="10995"/>
                  </a:cubicBezTo>
                  <a:lnTo>
                    <a:pt x="5716" y="9709"/>
                  </a:lnTo>
                  <a:lnTo>
                    <a:pt x="8835" y="10900"/>
                  </a:lnTo>
                  <a:cubicBezTo>
                    <a:pt x="8907" y="10947"/>
                    <a:pt x="8931" y="10947"/>
                    <a:pt x="8978" y="10947"/>
                  </a:cubicBezTo>
                  <a:cubicBezTo>
                    <a:pt x="9264" y="10947"/>
                    <a:pt x="9526" y="10709"/>
                    <a:pt x="9669" y="10352"/>
                  </a:cubicBezTo>
                  <a:cubicBezTo>
                    <a:pt x="9740" y="10161"/>
                    <a:pt x="9764" y="9947"/>
                    <a:pt x="9740" y="9780"/>
                  </a:cubicBezTo>
                  <a:lnTo>
                    <a:pt x="9740" y="9756"/>
                  </a:lnTo>
                  <a:lnTo>
                    <a:pt x="10002" y="9828"/>
                  </a:lnTo>
                  <a:cubicBezTo>
                    <a:pt x="10050" y="9876"/>
                    <a:pt x="10121" y="9876"/>
                    <a:pt x="10169" y="9876"/>
                  </a:cubicBezTo>
                  <a:cubicBezTo>
                    <a:pt x="10479" y="9876"/>
                    <a:pt x="10741" y="9614"/>
                    <a:pt x="10836" y="9209"/>
                  </a:cubicBezTo>
                  <a:cubicBezTo>
                    <a:pt x="10812" y="9018"/>
                    <a:pt x="10764" y="8732"/>
                    <a:pt x="10645" y="8566"/>
                  </a:cubicBezTo>
                  <a:cubicBezTo>
                    <a:pt x="10598" y="8447"/>
                    <a:pt x="10479" y="8375"/>
                    <a:pt x="10383" y="8351"/>
                  </a:cubicBezTo>
                  <a:lnTo>
                    <a:pt x="8145" y="7780"/>
                  </a:lnTo>
                  <a:cubicBezTo>
                    <a:pt x="8359" y="7613"/>
                    <a:pt x="8526" y="7375"/>
                    <a:pt x="8693" y="7113"/>
                  </a:cubicBezTo>
                  <a:cubicBezTo>
                    <a:pt x="8955" y="6565"/>
                    <a:pt x="8931" y="5922"/>
                    <a:pt x="8597" y="5208"/>
                  </a:cubicBezTo>
                  <a:cubicBezTo>
                    <a:pt x="8526" y="5089"/>
                    <a:pt x="8454" y="5089"/>
                    <a:pt x="8431" y="5089"/>
                  </a:cubicBezTo>
                  <a:cubicBezTo>
                    <a:pt x="8288" y="5089"/>
                    <a:pt x="8240" y="5208"/>
                    <a:pt x="8192" y="5327"/>
                  </a:cubicBezTo>
                  <a:cubicBezTo>
                    <a:pt x="8073" y="5589"/>
                    <a:pt x="7954" y="5827"/>
                    <a:pt x="7716" y="5827"/>
                  </a:cubicBezTo>
                  <a:cubicBezTo>
                    <a:pt x="7597" y="5827"/>
                    <a:pt x="7502" y="5803"/>
                    <a:pt x="7430" y="5708"/>
                  </a:cubicBezTo>
                  <a:cubicBezTo>
                    <a:pt x="7383" y="5613"/>
                    <a:pt x="7383" y="5470"/>
                    <a:pt x="7383" y="5446"/>
                  </a:cubicBezTo>
                  <a:cubicBezTo>
                    <a:pt x="7692" y="4446"/>
                    <a:pt x="7692" y="3708"/>
                    <a:pt x="7645" y="3255"/>
                  </a:cubicBezTo>
                  <a:cubicBezTo>
                    <a:pt x="7549" y="2660"/>
                    <a:pt x="7359" y="2279"/>
                    <a:pt x="7168" y="2136"/>
                  </a:cubicBezTo>
                  <a:cubicBezTo>
                    <a:pt x="7080" y="2047"/>
                    <a:pt x="7000" y="2023"/>
                    <a:pt x="6935" y="2023"/>
                  </a:cubicBezTo>
                  <a:cubicBezTo>
                    <a:pt x="6896" y="2023"/>
                    <a:pt x="6862" y="2032"/>
                    <a:pt x="6835" y="2041"/>
                  </a:cubicBezTo>
                  <a:cubicBezTo>
                    <a:pt x="6787" y="2064"/>
                    <a:pt x="6692" y="2136"/>
                    <a:pt x="6692" y="2279"/>
                  </a:cubicBezTo>
                  <a:cubicBezTo>
                    <a:pt x="6668" y="2779"/>
                    <a:pt x="6525" y="3136"/>
                    <a:pt x="6311" y="3231"/>
                  </a:cubicBezTo>
                  <a:cubicBezTo>
                    <a:pt x="6283" y="3237"/>
                    <a:pt x="6256" y="3240"/>
                    <a:pt x="6230" y="3240"/>
                  </a:cubicBezTo>
                  <a:cubicBezTo>
                    <a:pt x="6146" y="3240"/>
                    <a:pt x="6069" y="3209"/>
                    <a:pt x="5978" y="3136"/>
                  </a:cubicBezTo>
                  <a:cubicBezTo>
                    <a:pt x="5882" y="3065"/>
                    <a:pt x="5811" y="2874"/>
                    <a:pt x="5882" y="2660"/>
                  </a:cubicBezTo>
                  <a:cubicBezTo>
                    <a:pt x="6168" y="1898"/>
                    <a:pt x="5954" y="1279"/>
                    <a:pt x="5716" y="874"/>
                  </a:cubicBezTo>
                  <a:cubicBezTo>
                    <a:pt x="5478" y="469"/>
                    <a:pt x="5097" y="135"/>
                    <a:pt x="4858" y="16"/>
                  </a:cubicBezTo>
                  <a:cubicBezTo>
                    <a:pt x="4829" y="6"/>
                    <a:pt x="4803" y="1"/>
                    <a:pt x="47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9"/>
          <p:cNvGrpSpPr/>
          <p:nvPr/>
        </p:nvGrpSpPr>
        <p:grpSpPr>
          <a:xfrm>
            <a:off x="1413292" y="3984191"/>
            <a:ext cx="297748" cy="368855"/>
            <a:chOff x="800761" y="2184085"/>
            <a:chExt cx="297748" cy="368855"/>
          </a:xfrm>
        </p:grpSpPr>
        <p:sp>
          <p:nvSpPr>
            <p:cNvPr id="7381" name="Google Shape;7381;p69"/>
            <p:cNvSpPr/>
            <p:nvPr/>
          </p:nvSpPr>
          <p:spPr>
            <a:xfrm>
              <a:off x="869832" y="2189626"/>
              <a:ext cx="189776" cy="59646"/>
            </a:xfrm>
            <a:custGeom>
              <a:avLst/>
              <a:gdLst/>
              <a:ahLst/>
              <a:cxnLst/>
              <a:rect l="l" t="t" r="r" b="b"/>
              <a:pathLst>
                <a:path w="5693" h="1787" extrusionOk="0">
                  <a:moveTo>
                    <a:pt x="5192" y="1"/>
                  </a:moveTo>
                  <a:lnTo>
                    <a:pt x="524" y="1"/>
                  </a:lnTo>
                  <a:cubicBezTo>
                    <a:pt x="381" y="1"/>
                    <a:pt x="239" y="120"/>
                    <a:pt x="215" y="287"/>
                  </a:cubicBezTo>
                  <a:lnTo>
                    <a:pt x="0" y="1501"/>
                  </a:lnTo>
                  <a:lnTo>
                    <a:pt x="2834" y="1787"/>
                  </a:lnTo>
                  <a:lnTo>
                    <a:pt x="5692" y="1501"/>
                  </a:lnTo>
                  <a:lnTo>
                    <a:pt x="5478" y="287"/>
                  </a:lnTo>
                  <a:cubicBezTo>
                    <a:pt x="5454" y="120"/>
                    <a:pt x="5335" y="1"/>
                    <a:pt x="5192"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930968" y="2311254"/>
              <a:ext cx="135773" cy="157408"/>
            </a:xfrm>
            <a:custGeom>
              <a:avLst/>
              <a:gdLst/>
              <a:ahLst/>
              <a:cxnLst/>
              <a:rect l="l" t="t" r="r" b="b"/>
              <a:pathLst>
                <a:path w="4073" h="4716" extrusionOk="0">
                  <a:moveTo>
                    <a:pt x="4072" y="0"/>
                  </a:moveTo>
                  <a:lnTo>
                    <a:pt x="0" y="2358"/>
                  </a:lnTo>
                  <a:lnTo>
                    <a:pt x="119" y="4716"/>
                  </a:lnTo>
                  <a:lnTo>
                    <a:pt x="4072" y="471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863465" y="2269932"/>
              <a:ext cx="203277" cy="139918"/>
            </a:xfrm>
            <a:custGeom>
              <a:avLst/>
              <a:gdLst/>
              <a:ahLst/>
              <a:cxnLst/>
              <a:rect l="l" t="t" r="r" b="b"/>
              <a:pathLst>
                <a:path w="6098" h="4192" extrusionOk="0">
                  <a:moveTo>
                    <a:pt x="6097" y="0"/>
                  </a:moveTo>
                  <a:lnTo>
                    <a:pt x="1" y="0"/>
                  </a:lnTo>
                  <a:lnTo>
                    <a:pt x="1" y="4191"/>
                  </a:lnTo>
                  <a:cubicBezTo>
                    <a:pt x="1406" y="3310"/>
                    <a:pt x="2311" y="2905"/>
                    <a:pt x="3311" y="2286"/>
                  </a:cubicBezTo>
                  <a:cubicBezTo>
                    <a:pt x="4049" y="1810"/>
                    <a:pt x="4764" y="1096"/>
                    <a:pt x="6097" y="262"/>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862698" y="2404243"/>
              <a:ext cx="50036" cy="63618"/>
            </a:xfrm>
            <a:custGeom>
              <a:avLst/>
              <a:gdLst/>
              <a:ahLst/>
              <a:cxnLst/>
              <a:rect l="l" t="t" r="r" b="b"/>
              <a:pathLst>
                <a:path w="1501" h="1906" extrusionOk="0">
                  <a:moveTo>
                    <a:pt x="1500" y="1"/>
                  </a:moveTo>
                  <a:lnTo>
                    <a:pt x="0" y="1144"/>
                  </a:lnTo>
                  <a:lnTo>
                    <a:pt x="0" y="1906"/>
                  </a:lnTo>
                  <a:lnTo>
                    <a:pt x="1358" y="190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997638" y="2269932"/>
              <a:ext cx="69103" cy="42957"/>
            </a:xfrm>
            <a:custGeom>
              <a:avLst/>
              <a:gdLst/>
              <a:ahLst/>
              <a:cxnLst/>
              <a:rect l="l" t="t" r="r" b="b"/>
              <a:pathLst>
                <a:path w="2073" h="1287" extrusionOk="0">
                  <a:moveTo>
                    <a:pt x="2072" y="0"/>
                  </a:moveTo>
                  <a:lnTo>
                    <a:pt x="1" y="0"/>
                  </a:lnTo>
                  <a:cubicBezTo>
                    <a:pt x="239" y="381"/>
                    <a:pt x="405" y="810"/>
                    <a:pt x="525" y="1286"/>
                  </a:cubicBezTo>
                  <a:lnTo>
                    <a:pt x="2072" y="26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973837" y="2311254"/>
              <a:ext cx="92905" cy="157408"/>
            </a:xfrm>
            <a:custGeom>
              <a:avLst/>
              <a:gdLst/>
              <a:ahLst/>
              <a:cxnLst/>
              <a:rect l="l" t="t" r="r" b="b"/>
              <a:pathLst>
                <a:path w="2787" h="4716" extrusionOk="0">
                  <a:moveTo>
                    <a:pt x="2786" y="0"/>
                  </a:moveTo>
                  <a:lnTo>
                    <a:pt x="1358" y="929"/>
                  </a:lnTo>
                  <a:lnTo>
                    <a:pt x="1358" y="1310"/>
                  </a:lnTo>
                  <a:cubicBezTo>
                    <a:pt x="1358" y="2692"/>
                    <a:pt x="834" y="3906"/>
                    <a:pt x="0" y="4716"/>
                  </a:cubicBezTo>
                  <a:lnTo>
                    <a:pt x="2763" y="4716"/>
                  </a:lnTo>
                  <a:lnTo>
                    <a:pt x="2763"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863465" y="2354177"/>
              <a:ext cx="96905" cy="113684"/>
            </a:xfrm>
            <a:custGeom>
              <a:avLst/>
              <a:gdLst/>
              <a:ahLst/>
              <a:cxnLst/>
              <a:rect l="l" t="t" r="r" b="b"/>
              <a:pathLst>
                <a:path w="2907" h="3406" extrusionOk="0">
                  <a:moveTo>
                    <a:pt x="2597" y="0"/>
                  </a:moveTo>
                  <a:lnTo>
                    <a:pt x="1" y="1667"/>
                  </a:lnTo>
                  <a:lnTo>
                    <a:pt x="1" y="2644"/>
                  </a:lnTo>
                  <a:lnTo>
                    <a:pt x="1358" y="1763"/>
                  </a:lnTo>
                  <a:lnTo>
                    <a:pt x="1358" y="3406"/>
                  </a:lnTo>
                  <a:lnTo>
                    <a:pt x="2144" y="3406"/>
                  </a:lnTo>
                  <a:lnTo>
                    <a:pt x="2144" y="1263"/>
                  </a:lnTo>
                  <a:lnTo>
                    <a:pt x="2906" y="739"/>
                  </a:lnTo>
                  <a:lnTo>
                    <a:pt x="2882" y="310"/>
                  </a:lnTo>
                  <a:cubicBezTo>
                    <a:pt x="2882" y="215"/>
                    <a:pt x="2882" y="191"/>
                    <a:pt x="2787" y="14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975404" y="2278677"/>
              <a:ext cx="91338" cy="86648"/>
            </a:xfrm>
            <a:custGeom>
              <a:avLst/>
              <a:gdLst/>
              <a:ahLst/>
              <a:cxnLst/>
              <a:rect l="l" t="t" r="r" b="b"/>
              <a:pathLst>
                <a:path w="2740" h="2596" extrusionOk="0">
                  <a:moveTo>
                    <a:pt x="2739" y="0"/>
                  </a:moveTo>
                  <a:lnTo>
                    <a:pt x="1" y="1786"/>
                  </a:lnTo>
                  <a:cubicBezTo>
                    <a:pt x="477" y="2000"/>
                    <a:pt x="215" y="2024"/>
                    <a:pt x="263" y="2596"/>
                  </a:cubicBezTo>
                  <a:lnTo>
                    <a:pt x="2739" y="100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1015105" y="2278677"/>
              <a:ext cx="52436" cy="63618"/>
            </a:xfrm>
            <a:custGeom>
              <a:avLst/>
              <a:gdLst/>
              <a:ahLst/>
              <a:cxnLst/>
              <a:rect l="l" t="t" r="r" b="b"/>
              <a:pathLst>
                <a:path w="1573" h="1906" extrusionOk="0">
                  <a:moveTo>
                    <a:pt x="1548" y="0"/>
                  </a:moveTo>
                  <a:lnTo>
                    <a:pt x="1" y="1024"/>
                  </a:lnTo>
                  <a:cubicBezTo>
                    <a:pt x="72" y="1286"/>
                    <a:pt x="120" y="1572"/>
                    <a:pt x="143" y="1905"/>
                  </a:cubicBezTo>
                  <a:lnTo>
                    <a:pt x="1572" y="976"/>
                  </a:lnTo>
                  <a:lnTo>
                    <a:pt x="1572"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927001" y="2336687"/>
              <a:ext cx="74637" cy="62049"/>
            </a:xfrm>
            <a:custGeom>
              <a:avLst/>
              <a:gdLst/>
              <a:ahLst/>
              <a:cxnLst/>
              <a:rect l="l" t="t" r="r" b="b"/>
              <a:pathLst>
                <a:path w="2239" h="1859" extrusionOk="0">
                  <a:moveTo>
                    <a:pt x="1453" y="24"/>
                  </a:moveTo>
                  <a:lnTo>
                    <a:pt x="119" y="143"/>
                  </a:lnTo>
                  <a:cubicBezTo>
                    <a:pt x="48" y="143"/>
                    <a:pt x="0" y="239"/>
                    <a:pt x="95" y="286"/>
                  </a:cubicBezTo>
                  <a:lnTo>
                    <a:pt x="595" y="620"/>
                  </a:lnTo>
                  <a:lnTo>
                    <a:pt x="810" y="763"/>
                  </a:lnTo>
                  <a:cubicBezTo>
                    <a:pt x="881" y="834"/>
                    <a:pt x="881" y="834"/>
                    <a:pt x="881" y="905"/>
                  </a:cubicBezTo>
                  <a:lnTo>
                    <a:pt x="929" y="1358"/>
                  </a:lnTo>
                  <a:lnTo>
                    <a:pt x="953" y="1787"/>
                  </a:lnTo>
                  <a:cubicBezTo>
                    <a:pt x="953" y="1858"/>
                    <a:pt x="1048" y="1858"/>
                    <a:pt x="1072" y="1810"/>
                  </a:cubicBezTo>
                  <a:lnTo>
                    <a:pt x="1715" y="834"/>
                  </a:lnTo>
                  <a:lnTo>
                    <a:pt x="2191" y="143"/>
                  </a:lnTo>
                  <a:cubicBezTo>
                    <a:pt x="2239" y="72"/>
                    <a:pt x="2167" y="1"/>
                    <a:pt x="2120"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957936" y="2335886"/>
              <a:ext cx="43702" cy="62850"/>
            </a:xfrm>
            <a:custGeom>
              <a:avLst/>
              <a:gdLst/>
              <a:ahLst/>
              <a:cxnLst/>
              <a:rect l="l" t="t" r="r" b="b"/>
              <a:pathLst>
                <a:path w="1311" h="1883" extrusionOk="0">
                  <a:moveTo>
                    <a:pt x="787" y="25"/>
                  </a:moveTo>
                  <a:lnTo>
                    <a:pt x="739" y="120"/>
                  </a:lnTo>
                  <a:cubicBezTo>
                    <a:pt x="501" y="525"/>
                    <a:pt x="239" y="882"/>
                    <a:pt x="1" y="1263"/>
                  </a:cubicBezTo>
                  <a:lnTo>
                    <a:pt x="1" y="1382"/>
                  </a:lnTo>
                  <a:lnTo>
                    <a:pt x="25" y="1787"/>
                  </a:lnTo>
                  <a:cubicBezTo>
                    <a:pt x="25" y="1882"/>
                    <a:pt x="120" y="1882"/>
                    <a:pt x="144" y="1834"/>
                  </a:cubicBezTo>
                  <a:cubicBezTo>
                    <a:pt x="525" y="1263"/>
                    <a:pt x="882" y="715"/>
                    <a:pt x="1263" y="167"/>
                  </a:cubicBezTo>
                  <a:cubicBezTo>
                    <a:pt x="1311" y="96"/>
                    <a:pt x="1239" y="1"/>
                    <a:pt x="1192" y="1"/>
                  </a:cubicBezTo>
                  <a:lnTo>
                    <a:pt x="882" y="4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870632" y="2484550"/>
              <a:ext cx="188976" cy="62816"/>
            </a:xfrm>
            <a:custGeom>
              <a:avLst/>
              <a:gdLst/>
              <a:ahLst/>
              <a:cxnLst/>
              <a:rect l="l" t="t" r="r" b="b"/>
              <a:pathLst>
                <a:path w="5669" h="1882" extrusionOk="0">
                  <a:moveTo>
                    <a:pt x="5668" y="357"/>
                  </a:moveTo>
                  <a:lnTo>
                    <a:pt x="2810" y="0"/>
                  </a:lnTo>
                  <a:lnTo>
                    <a:pt x="0" y="357"/>
                  </a:lnTo>
                  <a:lnTo>
                    <a:pt x="191" y="1572"/>
                  </a:lnTo>
                  <a:cubicBezTo>
                    <a:pt x="238" y="1715"/>
                    <a:pt x="310" y="1881"/>
                    <a:pt x="500" y="1881"/>
                  </a:cubicBezTo>
                  <a:lnTo>
                    <a:pt x="5168" y="1881"/>
                  </a:lnTo>
                  <a:cubicBezTo>
                    <a:pt x="5311" y="1881"/>
                    <a:pt x="5430" y="1762"/>
                    <a:pt x="5478" y="1572"/>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807895" y="2294565"/>
              <a:ext cx="28635" cy="52503"/>
            </a:xfrm>
            <a:custGeom>
              <a:avLst/>
              <a:gdLst/>
              <a:ahLst/>
              <a:cxnLst/>
              <a:rect l="l" t="t" r="r" b="b"/>
              <a:pathLst>
                <a:path w="859" h="1573" extrusionOk="0">
                  <a:moveTo>
                    <a:pt x="858" y="1548"/>
                  </a:moveTo>
                  <a:lnTo>
                    <a:pt x="858" y="0"/>
                  </a:lnTo>
                  <a:lnTo>
                    <a:pt x="453" y="0"/>
                  </a:lnTo>
                  <a:cubicBezTo>
                    <a:pt x="215" y="0"/>
                    <a:pt x="1" y="215"/>
                    <a:pt x="1" y="453"/>
                  </a:cubicBezTo>
                  <a:lnTo>
                    <a:pt x="1" y="1143"/>
                  </a:lnTo>
                  <a:cubicBezTo>
                    <a:pt x="1" y="1382"/>
                    <a:pt x="215" y="1572"/>
                    <a:pt x="453" y="1572"/>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807895" y="2392328"/>
              <a:ext cx="28635" cy="52503"/>
            </a:xfrm>
            <a:custGeom>
              <a:avLst/>
              <a:gdLst/>
              <a:ahLst/>
              <a:cxnLst/>
              <a:rect l="l" t="t" r="r" b="b"/>
              <a:pathLst>
                <a:path w="859" h="1573" extrusionOk="0">
                  <a:moveTo>
                    <a:pt x="858" y="1548"/>
                  </a:moveTo>
                  <a:lnTo>
                    <a:pt x="858" y="1"/>
                  </a:lnTo>
                  <a:lnTo>
                    <a:pt x="453" y="1"/>
                  </a:lnTo>
                  <a:cubicBezTo>
                    <a:pt x="215" y="1"/>
                    <a:pt x="1" y="191"/>
                    <a:pt x="1" y="429"/>
                  </a:cubicBezTo>
                  <a:lnTo>
                    <a:pt x="1" y="1120"/>
                  </a:lnTo>
                  <a:cubicBezTo>
                    <a:pt x="1" y="1358"/>
                    <a:pt x="215" y="1572"/>
                    <a:pt x="453" y="1572"/>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836497" y="2239726"/>
              <a:ext cx="257246" cy="258342"/>
            </a:xfrm>
            <a:custGeom>
              <a:avLst/>
              <a:gdLst/>
              <a:ahLst/>
              <a:cxnLst/>
              <a:rect l="l" t="t" r="r" b="b"/>
              <a:pathLst>
                <a:path w="7717" h="7740" extrusionOk="0">
                  <a:moveTo>
                    <a:pt x="810" y="5096"/>
                  </a:moveTo>
                  <a:lnTo>
                    <a:pt x="810" y="905"/>
                  </a:lnTo>
                  <a:lnTo>
                    <a:pt x="6906" y="905"/>
                  </a:lnTo>
                  <a:lnTo>
                    <a:pt x="6906" y="1167"/>
                  </a:lnTo>
                  <a:lnTo>
                    <a:pt x="6906" y="2143"/>
                  </a:lnTo>
                  <a:lnTo>
                    <a:pt x="6906" y="6835"/>
                  </a:lnTo>
                  <a:lnTo>
                    <a:pt x="2977" y="6835"/>
                  </a:lnTo>
                  <a:lnTo>
                    <a:pt x="2215" y="6835"/>
                  </a:lnTo>
                  <a:lnTo>
                    <a:pt x="834" y="6835"/>
                  </a:lnTo>
                  <a:lnTo>
                    <a:pt x="834" y="6073"/>
                  </a:lnTo>
                  <a:close/>
                  <a:moveTo>
                    <a:pt x="6692" y="0"/>
                  </a:moveTo>
                  <a:lnTo>
                    <a:pt x="1000" y="0"/>
                  </a:lnTo>
                  <a:lnTo>
                    <a:pt x="619" y="0"/>
                  </a:lnTo>
                  <a:cubicBezTo>
                    <a:pt x="310" y="0"/>
                    <a:pt x="0" y="286"/>
                    <a:pt x="0" y="643"/>
                  </a:cubicBezTo>
                  <a:lnTo>
                    <a:pt x="0" y="1643"/>
                  </a:lnTo>
                  <a:lnTo>
                    <a:pt x="0" y="3191"/>
                  </a:lnTo>
                  <a:lnTo>
                    <a:pt x="0" y="4573"/>
                  </a:lnTo>
                  <a:lnTo>
                    <a:pt x="0" y="6120"/>
                  </a:lnTo>
                  <a:lnTo>
                    <a:pt x="0" y="7121"/>
                  </a:lnTo>
                  <a:cubicBezTo>
                    <a:pt x="0" y="7454"/>
                    <a:pt x="262" y="7740"/>
                    <a:pt x="619" y="7740"/>
                  </a:cubicBezTo>
                  <a:lnTo>
                    <a:pt x="1000" y="7740"/>
                  </a:lnTo>
                  <a:lnTo>
                    <a:pt x="6692" y="7740"/>
                  </a:lnTo>
                  <a:lnTo>
                    <a:pt x="7073" y="7740"/>
                  </a:lnTo>
                  <a:cubicBezTo>
                    <a:pt x="7407" y="7740"/>
                    <a:pt x="7716" y="7478"/>
                    <a:pt x="7716" y="7121"/>
                  </a:cubicBezTo>
                  <a:lnTo>
                    <a:pt x="7716" y="619"/>
                  </a:lnTo>
                  <a:cubicBezTo>
                    <a:pt x="7716" y="310"/>
                    <a:pt x="7430" y="0"/>
                    <a:pt x="7073" y="0"/>
                  </a:cubicBezTo>
                  <a:lnTo>
                    <a:pt x="6692"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1015906" y="2239726"/>
              <a:ext cx="77837" cy="258342"/>
            </a:xfrm>
            <a:custGeom>
              <a:avLst/>
              <a:gdLst/>
              <a:ahLst/>
              <a:cxnLst/>
              <a:rect l="l" t="t" r="r" b="b"/>
              <a:pathLst>
                <a:path w="2335" h="7740" extrusionOk="0">
                  <a:moveTo>
                    <a:pt x="1310" y="0"/>
                  </a:moveTo>
                  <a:lnTo>
                    <a:pt x="0" y="0"/>
                  </a:lnTo>
                  <a:cubicBezTo>
                    <a:pt x="334" y="0"/>
                    <a:pt x="620" y="286"/>
                    <a:pt x="620" y="643"/>
                  </a:cubicBezTo>
                  <a:lnTo>
                    <a:pt x="620" y="929"/>
                  </a:lnTo>
                  <a:lnTo>
                    <a:pt x="1524" y="929"/>
                  </a:lnTo>
                  <a:lnTo>
                    <a:pt x="1524" y="1191"/>
                  </a:lnTo>
                  <a:lnTo>
                    <a:pt x="1524" y="2191"/>
                  </a:lnTo>
                  <a:lnTo>
                    <a:pt x="1524" y="6859"/>
                  </a:lnTo>
                  <a:lnTo>
                    <a:pt x="620" y="6859"/>
                  </a:lnTo>
                  <a:lnTo>
                    <a:pt x="620" y="7121"/>
                  </a:lnTo>
                  <a:cubicBezTo>
                    <a:pt x="620" y="7454"/>
                    <a:pt x="358" y="7740"/>
                    <a:pt x="0" y="7740"/>
                  </a:cubicBezTo>
                  <a:lnTo>
                    <a:pt x="1310" y="7740"/>
                  </a:lnTo>
                  <a:lnTo>
                    <a:pt x="1715" y="7740"/>
                  </a:lnTo>
                  <a:cubicBezTo>
                    <a:pt x="2025" y="7740"/>
                    <a:pt x="2334" y="7478"/>
                    <a:pt x="2334" y="7121"/>
                  </a:cubicBezTo>
                  <a:lnTo>
                    <a:pt x="2334" y="619"/>
                  </a:lnTo>
                  <a:cubicBezTo>
                    <a:pt x="2334" y="310"/>
                    <a:pt x="2048" y="0"/>
                    <a:pt x="1715" y="0"/>
                  </a:cubicBezTo>
                  <a:lnTo>
                    <a:pt x="1310"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821396" y="2294565"/>
              <a:ext cx="14334" cy="51702"/>
            </a:xfrm>
            <a:custGeom>
              <a:avLst/>
              <a:gdLst/>
              <a:ahLst/>
              <a:cxnLst/>
              <a:rect l="l" t="t" r="r" b="b"/>
              <a:pathLst>
                <a:path w="430" h="1549" extrusionOk="0">
                  <a:moveTo>
                    <a:pt x="1" y="0"/>
                  </a:moveTo>
                  <a:lnTo>
                    <a:pt x="429" y="0"/>
                  </a:lnTo>
                  <a:lnTo>
                    <a:pt x="429" y="1548"/>
                  </a:lnTo>
                  <a:lnTo>
                    <a:pt x="1" y="154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821396" y="2392328"/>
              <a:ext cx="14334" cy="51702"/>
            </a:xfrm>
            <a:custGeom>
              <a:avLst/>
              <a:gdLst/>
              <a:ahLst/>
              <a:cxnLst/>
              <a:rect l="l" t="t" r="r" b="b"/>
              <a:pathLst>
                <a:path w="430" h="1549" extrusionOk="0">
                  <a:moveTo>
                    <a:pt x="1" y="1"/>
                  </a:moveTo>
                  <a:lnTo>
                    <a:pt x="429" y="1"/>
                  </a:lnTo>
                  <a:lnTo>
                    <a:pt x="429" y="1548"/>
                  </a:lnTo>
                  <a:lnTo>
                    <a:pt x="1" y="154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988104" y="2189626"/>
              <a:ext cx="71504" cy="50133"/>
            </a:xfrm>
            <a:custGeom>
              <a:avLst/>
              <a:gdLst/>
              <a:ahLst/>
              <a:cxnLst/>
              <a:rect l="l" t="t" r="r" b="b"/>
              <a:pathLst>
                <a:path w="2145" h="1502" extrusionOk="0">
                  <a:moveTo>
                    <a:pt x="1644" y="1"/>
                  </a:moveTo>
                  <a:lnTo>
                    <a:pt x="1" y="1"/>
                  </a:lnTo>
                  <a:cubicBezTo>
                    <a:pt x="168" y="1"/>
                    <a:pt x="287" y="120"/>
                    <a:pt x="310" y="287"/>
                  </a:cubicBezTo>
                  <a:lnTo>
                    <a:pt x="525" y="1501"/>
                  </a:lnTo>
                  <a:lnTo>
                    <a:pt x="834" y="1501"/>
                  </a:lnTo>
                  <a:lnTo>
                    <a:pt x="2144" y="1501"/>
                  </a:lnTo>
                  <a:lnTo>
                    <a:pt x="1954" y="287"/>
                  </a:lnTo>
                  <a:cubicBezTo>
                    <a:pt x="1906" y="120"/>
                    <a:pt x="1787" y="1"/>
                    <a:pt x="1644"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988104" y="2496466"/>
              <a:ext cx="71504" cy="50901"/>
            </a:xfrm>
            <a:custGeom>
              <a:avLst/>
              <a:gdLst/>
              <a:ahLst/>
              <a:cxnLst/>
              <a:rect l="l" t="t" r="r" b="b"/>
              <a:pathLst>
                <a:path w="2145" h="1525" extrusionOk="0">
                  <a:moveTo>
                    <a:pt x="2144" y="0"/>
                  </a:moveTo>
                  <a:lnTo>
                    <a:pt x="834" y="0"/>
                  </a:lnTo>
                  <a:lnTo>
                    <a:pt x="525" y="0"/>
                  </a:lnTo>
                  <a:lnTo>
                    <a:pt x="310" y="1215"/>
                  </a:lnTo>
                  <a:cubicBezTo>
                    <a:pt x="287" y="1358"/>
                    <a:pt x="191" y="1524"/>
                    <a:pt x="1" y="1524"/>
                  </a:cubicBezTo>
                  <a:lnTo>
                    <a:pt x="1644" y="1524"/>
                  </a:lnTo>
                  <a:cubicBezTo>
                    <a:pt x="1787" y="1524"/>
                    <a:pt x="1906" y="1405"/>
                    <a:pt x="1954" y="12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800761" y="2184085"/>
              <a:ext cx="297748" cy="368855"/>
            </a:xfrm>
            <a:custGeom>
              <a:avLst/>
              <a:gdLst/>
              <a:ahLst/>
              <a:cxnLst/>
              <a:rect l="l" t="t" r="r" b="b"/>
              <a:pathLst>
                <a:path w="8932" h="11051" extrusionOk="0">
                  <a:moveTo>
                    <a:pt x="7264" y="334"/>
                  </a:moveTo>
                  <a:cubicBezTo>
                    <a:pt x="7359" y="334"/>
                    <a:pt x="7383" y="453"/>
                    <a:pt x="7383" y="476"/>
                  </a:cubicBezTo>
                  <a:lnTo>
                    <a:pt x="7574" y="1524"/>
                  </a:lnTo>
                  <a:lnTo>
                    <a:pt x="2239" y="1524"/>
                  </a:lnTo>
                  <a:lnTo>
                    <a:pt x="2453" y="476"/>
                  </a:lnTo>
                  <a:cubicBezTo>
                    <a:pt x="2453" y="453"/>
                    <a:pt x="2477" y="334"/>
                    <a:pt x="2573" y="334"/>
                  </a:cubicBezTo>
                  <a:close/>
                  <a:moveTo>
                    <a:pt x="906" y="3453"/>
                  </a:moveTo>
                  <a:lnTo>
                    <a:pt x="906" y="4668"/>
                  </a:lnTo>
                  <a:lnTo>
                    <a:pt x="620" y="4668"/>
                  </a:lnTo>
                  <a:cubicBezTo>
                    <a:pt x="477" y="4668"/>
                    <a:pt x="358" y="4573"/>
                    <a:pt x="358" y="4406"/>
                  </a:cubicBezTo>
                  <a:lnTo>
                    <a:pt x="358" y="3739"/>
                  </a:lnTo>
                  <a:cubicBezTo>
                    <a:pt x="358" y="3572"/>
                    <a:pt x="477" y="3453"/>
                    <a:pt x="620" y="3453"/>
                  </a:cubicBezTo>
                  <a:close/>
                  <a:moveTo>
                    <a:pt x="906" y="6382"/>
                  </a:moveTo>
                  <a:lnTo>
                    <a:pt x="906" y="7597"/>
                  </a:lnTo>
                  <a:lnTo>
                    <a:pt x="620" y="7597"/>
                  </a:lnTo>
                  <a:cubicBezTo>
                    <a:pt x="477" y="7597"/>
                    <a:pt x="358" y="7478"/>
                    <a:pt x="358" y="7335"/>
                  </a:cubicBezTo>
                  <a:lnTo>
                    <a:pt x="358" y="6644"/>
                  </a:lnTo>
                  <a:cubicBezTo>
                    <a:pt x="358" y="6502"/>
                    <a:pt x="477" y="6382"/>
                    <a:pt x="620" y="6382"/>
                  </a:cubicBezTo>
                  <a:close/>
                  <a:moveTo>
                    <a:pt x="8169" y="1858"/>
                  </a:moveTo>
                  <a:cubicBezTo>
                    <a:pt x="8407" y="1858"/>
                    <a:pt x="8598" y="2072"/>
                    <a:pt x="8598" y="2310"/>
                  </a:cubicBezTo>
                  <a:lnTo>
                    <a:pt x="8598" y="8764"/>
                  </a:lnTo>
                  <a:cubicBezTo>
                    <a:pt x="8598" y="9002"/>
                    <a:pt x="8407" y="9216"/>
                    <a:pt x="8169" y="9216"/>
                  </a:cubicBezTo>
                  <a:lnTo>
                    <a:pt x="1668" y="9216"/>
                  </a:lnTo>
                  <a:cubicBezTo>
                    <a:pt x="1429" y="9216"/>
                    <a:pt x="1215" y="9002"/>
                    <a:pt x="1215" y="8764"/>
                  </a:cubicBezTo>
                  <a:lnTo>
                    <a:pt x="1215" y="7740"/>
                  </a:lnTo>
                  <a:lnTo>
                    <a:pt x="1215" y="6192"/>
                  </a:lnTo>
                  <a:lnTo>
                    <a:pt x="1215" y="4858"/>
                  </a:lnTo>
                  <a:lnTo>
                    <a:pt x="1215" y="3310"/>
                  </a:lnTo>
                  <a:lnTo>
                    <a:pt x="1215" y="2310"/>
                  </a:lnTo>
                  <a:cubicBezTo>
                    <a:pt x="1215" y="2072"/>
                    <a:pt x="1429" y="1858"/>
                    <a:pt x="1668" y="1858"/>
                  </a:cubicBezTo>
                  <a:close/>
                  <a:moveTo>
                    <a:pt x="7597" y="9526"/>
                  </a:moveTo>
                  <a:lnTo>
                    <a:pt x="7383" y="10574"/>
                  </a:lnTo>
                  <a:cubicBezTo>
                    <a:pt x="7383" y="10598"/>
                    <a:pt x="7359" y="10717"/>
                    <a:pt x="7264" y="10717"/>
                  </a:cubicBezTo>
                  <a:lnTo>
                    <a:pt x="2573" y="10717"/>
                  </a:lnTo>
                  <a:cubicBezTo>
                    <a:pt x="2477" y="10717"/>
                    <a:pt x="2453" y="10574"/>
                    <a:pt x="2453" y="10574"/>
                  </a:cubicBezTo>
                  <a:lnTo>
                    <a:pt x="2263" y="9526"/>
                  </a:lnTo>
                  <a:close/>
                  <a:moveTo>
                    <a:pt x="2549" y="0"/>
                  </a:moveTo>
                  <a:cubicBezTo>
                    <a:pt x="2358" y="0"/>
                    <a:pt x="2168" y="191"/>
                    <a:pt x="2120" y="429"/>
                  </a:cubicBezTo>
                  <a:lnTo>
                    <a:pt x="1930" y="1524"/>
                  </a:lnTo>
                  <a:lnTo>
                    <a:pt x="1668" y="1524"/>
                  </a:lnTo>
                  <a:cubicBezTo>
                    <a:pt x="1239" y="1524"/>
                    <a:pt x="882" y="1882"/>
                    <a:pt x="882" y="2310"/>
                  </a:cubicBezTo>
                  <a:lnTo>
                    <a:pt x="882" y="3144"/>
                  </a:lnTo>
                  <a:lnTo>
                    <a:pt x="596" y="3144"/>
                  </a:lnTo>
                  <a:cubicBezTo>
                    <a:pt x="263" y="3144"/>
                    <a:pt x="1" y="3406"/>
                    <a:pt x="1" y="3739"/>
                  </a:cubicBezTo>
                  <a:lnTo>
                    <a:pt x="1" y="4406"/>
                  </a:lnTo>
                  <a:cubicBezTo>
                    <a:pt x="1" y="4739"/>
                    <a:pt x="263" y="5001"/>
                    <a:pt x="596" y="5001"/>
                  </a:cubicBezTo>
                  <a:lnTo>
                    <a:pt x="882" y="5001"/>
                  </a:lnTo>
                  <a:lnTo>
                    <a:pt x="858" y="6049"/>
                  </a:lnTo>
                  <a:lnTo>
                    <a:pt x="596" y="6049"/>
                  </a:lnTo>
                  <a:cubicBezTo>
                    <a:pt x="263" y="6049"/>
                    <a:pt x="1" y="6311"/>
                    <a:pt x="1" y="6644"/>
                  </a:cubicBezTo>
                  <a:lnTo>
                    <a:pt x="1" y="7335"/>
                  </a:lnTo>
                  <a:cubicBezTo>
                    <a:pt x="1" y="7668"/>
                    <a:pt x="263" y="7930"/>
                    <a:pt x="596" y="7930"/>
                  </a:cubicBezTo>
                  <a:lnTo>
                    <a:pt x="858" y="7930"/>
                  </a:lnTo>
                  <a:lnTo>
                    <a:pt x="858" y="8764"/>
                  </a:lnTo>
                  <a:cubicBezTo>
                    <a:pt x="858" y="9169"/>
                    <a:pt x="1215" y="9526"/>
                    <a:pt x="1644" y="9526"/>
                  </a:cubicBezTo>
                  <a:lnTo>
                    <a:pt x="1906" y="9526"/>
                  </a:lnTo>
                  <a:lnTo>
                    <a:pt x="2120" y="10645"/>
                  </a:lnTo>
                  <a:cubicBezTo>
                    <a:pt x="2168" y="10883"/>
                    <a:pt x="2358" y="11050"/>
                    <a:pt x="2573" y="11050"/>
                  </a:cubicBezTo>
                  <a:lnTo>
                    <a:pt x="7240" y="11050"/>
                  </a:lnTo>
                  <a:cubicBezTo>
                    <a:pt x="7455" y="11050"/>
                    <a:pt x="7645" y="10883"/>
                    <a:pt x="7693" y="10645"/>
                  </a:cubicBezTo>
                  <a:lnTo>
                    <a:pt x="7883" y="9526"/>
                  </a:lnTo>
                  <a:lnTo>
                    <a:pt x="8169" y="9526"/>
                  </a:lnTo>
                  <a:cubicBezTo>
                    <a:pt x="8574" y="9526"/>
                    <a:pt x="8931" y="9169"/>
                    <a:pt x="8931" y="8764"/>
                  </a:cubicBezTo>
                  <a:lnTo>
                    <a:pt x="8931" y="2310"/>
                  </a:lnTo>
                  <a:cubicBezTo>
                    <a:pt x="8931" y="1858"/>
                    <a:pt x="8598" y="1524"/>
                    <a:pt x="8169" y="1524"/>
                  </a:cubicBezTo>
                  <a:lnTo>
                    <a:pt x="7883" y="1524"/>
                  </a:lnTo>
                  <a:lnTo>
                    <a:pt x="7669" y="429"/>
                  </a:lnTo>
                  <a:cubicBezTo>
                    <a:pt x="7621" y="191"/>
                    <a:pt x="7431" y="0"/>
                    <a:pt x="724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858731" y="2262756"/>
              <a:ext cx="214344" cy="209077"/>
            </a:xfrm>
            <a:custGeom>
              <a:avLst/>
              <a:gdLst/>
              <a:ahLst/>
              <a:cxnLst/>
              <a:rect l="l" t="t" r="r" b="b"/>
              <a:pathLst>
                <a:path w="6430" h="6264" extrusionOk="0">
                  <a:moveTo>
                    <a:pt x="6120" y="787"/>
                  </a:moveTo>
                  <a:lnTo>
                    <a:pt x="6097" y="1334"/>
                  </a:lnTo>
                  <a:lnTo>
                    <a:pt x="4358" y="2477"/>
                  </a:lnTo>
                  <a:lnTo>
                    <a:pt x="4406" y="2406"/>
                  </a:lnTo>
                  <a:cubicBezTo>
                    <a:pt x="4453" y="2311"/>
                    <a:pt x="4453" y="2239"/>
                    <a:pt x="4406" y="2144"/>
                  </a:cubicBezTo>
                  <a:cubicBezTo>
                    <a:pt x="4347" y="2065"/>
                    <a:pt x="4271" y="2019"/>
                    <a:pt x="4206" y="2019"/>
                  </a:cubicBezTo>
                  <a:cubicBezTo>
                    <a:pt x="4193" y="2019"/>
                    <a:pt x="4180" y="2021"/>
                    <a:pt x="4168" y="2025"/>
                  </a:cubicBezTo>
                  <a:lnTo>
                    <a:pt x="6120" y="787"/>
                  </a:lnTo>
                  <a:close/>
                  <a:moveTo>
                    <a:pt x="4001" y="2382"/>
                  </a:moveTo>
                  <a:lnTo>
                    <a:pt x="3644" y="2954"/>
                  </a:lnTo>
                  <a:lnTo>
                    <a:pt x="3144" y="3716"/>
                  </a:lnTo>
                  <a:lnTo>
                    <a:pt x="3120" y="3120"/>
                  </a:lnTo>
                  <a:cubicBezTo>
                    <a:pt x="3120" y="2978"/>
                    <a:pt x="3096" y="2930"/>
                    <a:pt x="2929" y="2835"/>
                  </a:cubicBezTo>
                  <a:lnTo>
                    <a:pt x="2429" y="2501"/>
                  </a:lnTo>
                  <a:lnTo>
                    <a:pt x="3501" y="2406"/>
                  </a:lnTo>
                  <a:lnTo>
                    <a:pt x="4001" y="2382"/>
                  </a:lnTo>
                  <a:close/>
                  <a:moveTo>
                    <a:pt x="1357" y="4787"/>
                  </a:moveTo>
                  <a:lnTo>
                    <a:pt x="1357" y="5954"/>
                  </a:lnTo>
                  <a:lnTo>
                    <a:pt x="286" y="5954"/>
                  </a:lnTo>
                  <a:lnTo>
                    <a:pt x="286" y="5478"/>
                  </a:lnTo>
                  <a:lnTo>
                    <a:pt x="1357" y="4787"/>
                  </a:lnTo>
                  <a:close/>
                  <a:moveTo>
                    <a:pt x="2667" y="3001"/>
                  </a:moveTo>
                  <a:lnTo>
                    <a:pt x="2810" y="3097"/>
                  </a:lnTo>
                  <a:lnTo>
                    <a:pt x="2858" y="3097"/>
                  </a:lnTo>
                  <a:lnTo>
                    <a:pt x="2858" y="3120"/>
                  </a:lnTo>
                  <a:lnTo>
                    <a:pt x="2882" y="3478"/>
                  </a:lnTo>
                  <a:lnTo>
                    <a:pt x="2215" y="3835"/>
                  </a:lnTo>
                  <a:cubicBezTo>
                    <a:pt x="2167" y="3883"/>
                    <a:pt x="2167" y="3930"/>
                    <a:pt x="2167" y="4002"/>
                  </a:cubicBezTo>
                  <a:lnTo>
                    <a:pt x="2167" y="5954"/>
                  </a:lnTo>
                  <a:lnTo>
                    <a:pt x="1715" y="5954"/>
                  </a:lnTo>
                  <a:lnTo>
                    <a:pt x="1715" y="4502"/>
                  </a:lnTo>
                  <a:cubicBezTo>
                    <a:pt x="1715" y="4411"/>
                    <a:pt x="1632" y="4334"/>
                    <a:pt x="1550" y="4334"/>
                  </a:cubicBezTo>
                  <a:cubicBezTo>
                    <a:pt x="1525" y="4334"/>
                    <a:pt x="1499" y="4342"/>
                    <a:pt x="1477" y="4359"/>
                  </a:cubicBezTo>
                  <a:lnTo>
                    <a:pt x="357" y="5097"/>
                  </a:lnTo>
                  <a:lnTo>
                    <a:pt x="357" y="4502"/>
                  </a:lnTo>
                  <a:lnTo>
                    <a:pt x="2667" y="3001"/>
                  </a:lnTo>
                  <a:close/>
                  <a:moveTo>
                    <a:pt x="143" y="1"/>
                  </a:moveTo>
                  <a:cubicBezTo>
                    <a:pt x="48" y="1"/>
                    <a:pt x="0" y="72"/>
                    <a:pt x="0" y="144"/>
                  </a:cubicBezTo>
                  <a:lnTo>
                    <a:pt x="0" y="4359"/>
                  </a:lnTo>
                  <a:lnTo>
                    <a:pt x="0" y="5335"/>
                  </a:lnTo>
                  <a:lnTo>
                    <a:pt x="0" y="6073"/>
                  </a:lnTo>
                  <a:cubicBezTo>
                    <a:pt x="0" y="6169"/>
                    <a:pt x="48" y="6216"/>
                    <a:pt x="143" y="6216"/>
                  </a:cubicBezTo>
                  <a:lnTo>
                    <a:pt x="2786" y="6216"/>
                  </a:lnTo>
                  <a:cubicBezTo>
                    <a:pt x="2882" y="6216"/>
                    <a:pt x="2929" y="6169"/>
                    <a:pt x="2953" y="6073"/>
                  </a:cubicBezTo>
                  <a:cubicBezTo>
                    <a:pt x="2953" y="5978"/>
                    <a:pt x="2905" y="5907"/>
                    <a:pt x="2810" y="5907"/>
                  </a:cubicBezTo>
                  <a:lnTo>
                    <a:pt x="2453" y="5907"/>
                  </a:lnTo>
                  <a:lnTo>
                    <a:pt x="2453" y="4025"/>
                  </a:lnTo>
                  <a:lnTo>
                    <a:pt x="2810" y="3787"/>
                  </a:lnTo>
                  <a:lnTo>
                    <a:pt x="2810" y="3930"/>
                  </a:lnTo>
                  <a:cubicBezTo>
                    <a:pt x="2810" y="4049"/>
                    <a:pt x="2882" y="4121"/>
                    <a:pt x="2953" y="4145"/>
                  </a:cubicBezTo>
                  <a:lnTo>
                    <a:pt x="3024" y="4145"/>
                  </a:lnTo>
                  <a:cubicBezTo>
                    <a:pt x="3120" y="4145"/>
                    <a:pt x="3167" y="4097"/>
                    <a:pt x="3239" y="4049"/>
                  </a:cubicBezTo>
                  <a:lnTo>
                    <a:pt x="3858" y="3097"/>
                  </a:lnTo>
                  <a:lnTo>
                    <a:pt x="6073" y="1692"/>
                  </a:lnTo>
                  <a:lnTo>
                    <a:pt x="6073" y="5931"/>
                  </a:lnTo>
                  <a:lnTo>
                    <a:pt x="3548" y="5931"/>
                  </a:lnTo>
                  <a:cubicBezTo>
                    <a:pt x="3477" y="5931"/>
                    <a:pt x="3406" y="5978"/>
                    <a:pt x="3382" y="6073"/>
                  </a:cubicBezTo>
                  <a:cubicBezTo>
                    <a:pt x="3382" y="6169"/>
                    <a:pt x="3453" y="6264"/>
                    <a:pt x="3525" y="6264"/>
                  </a:cubicBezTo>
                  <a:lnTo>
                    <a:pt x="6216" y="6264"/>
                  </a:lnTo>
                  <a:cubicBezTo>
                    <a:pt x="6287" y="6264"/>
                    <a:pt x="6359" y="6193"/>
                    <a:pt x="6359" y="6097"/>
                  </a:cubicBezTo>
                  <a:lnTo>
                    <a:pt x="6359" y="1430"/>
                  </a:lnTo>
                  <a:lnTo>
                    <a:pt x="6359" y="453"/>
                  </a:lnTo>
                  <a:lnTo>
                    <a:pt x="6359" y="191"/>
                  </a:lnTo>
                  <a:cubicBezTo>
                    <a:pt x="6430" y="120"/>
                    <a:pt x="6335" y="25"/>
                    <a:pt x="6239" y="25"/>
                  </a:cubicBezTo>
                  <a:lnTo>
                    <a:pt x="3596" y="25"/>
                  </a:lnTo>
                  <a:cubicBezTo>
                    <a:pt x="3501" y="25"/>
                    <a:pt x="3453" y="96"/>
                    <a:pt x="3406" y="191"/>
                  </a:cubicBezTo>
                  <a:cubicBezTo>
                    <a:pt x="3406" y="263"/>
                    <a:pt x="3477" y="358"/>
                    <a:pt x="3572" y="358"/>
                  </a:cubicBezTo>
                  <a:lnTo>
                    <a:pt x="6073" y="358"/>
                  </a:lnTo>
                  <a:lnTo>
                    <a:pt x="3406" y="2049"/>
                  </a:lnTo>
                  <a:lnTo>
                    <a:pt x="2096" y="2168"/>
                  </a:lnTo>
                  <a:cubicBezTo>
                    <a:pt x="2024" y="2168"/>
                    <a:pt x="1929" y="2263"/>
                    <a:pt x="1905" y="2358"/>
                  </a:cubicBezTo>
                  <a:cubicBezTo>
                    <a:pt x="1858" y="2454"/>
                    <a:pt x="1929" y="2525"/>
                    <a:pt x="2024" y="2597"/>
                  </a:cubicBezTo>
                  <a:lnTo>
                    <a:pt x="2310" y="2763"/>
                  </a:lnTo>
                  <a:lnTo>
                    <a:pt x="286" y="4073"/>
                  </a:lnTo>
                  <a:lnTo>
                    <a:pt x="286" y="334"/>
                  </a:lnTo>
                  <a:lnTo>
                    <a:pt x="2786" y="334"/>
                  </a:lnTo>
                  <a:cubicBezTo>
                    <a:pt x="2882" y="334"/>
                    <a:pt x="2929" y="263"/>
                    <a:pt x="2977" y="191"/>
                  </a:cubicBezTo>
                  <a:cubicBezTo>
                    <a:pt x="2977" y="96"/>
                    <a:pt x="2905" y="1"/>
                    <a:pt x="281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1007172" y="2424904"/>
              <a:ext cx="32568" cy="11181"/>
            </a:xfrm>
            <a:custGeom>
              <a:avLst/>
              <a:gdLst/>
              <a:ahLst/>
              <a:cxnLst/>
              <a:rect l="l" t="t" r="r" b="b"/>
              <a:pathLst>
                <a:path w="977" h="335" extrusionOk="0">
                  <a:moveTo>
                    <a:pt x="215" y="1"/>
                  </a:moveTo>
                  <a:cubicBezTo>
                    <a:pt x="119" y="1"/>
                    <a:pt x="48" y="49"/>
                    <a:pt x="24" y="144"/>
                  </a:cubicBezTo>
                  <a:cubicBezTo>
                    <a:pt x="0" y="239"/>
                    <a:pt x="96" y="334"/>
                    <a:pt x="191" y="334"/>
                  </a:cubicBezTo>
                  <a:lnTo>
                    <a:pt x="810" y="334"/>
                  </a:lnTo>
                  <a:cubicBezTo>
                    <a:pt x="882" y="334"/>
                    <a:pt x="953" y="263"/>
                    <a:pt x="977" y="168"/>
                  </a:cubicBezTo>
                  <a:cubicBezTo>
                    <a:pt x="977" y="96"/>
                    <a:pt x="929" y="1"/>
                    <a:pt x="83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1007172" y="2403442"/>
              <a:ext cx="32568" cy="11181"/>
            </a:xfrm>
            <a:custGeom>
              <a:avLst/>
              <a:gdLst/>
              <a:ahLst/>
              <a:cxnLst/>
              <a:rect l="l" t="t" r="r" b="b"/>
              <a:pathLst>
                <a:path w="977" h="335" extrusionOk="0">
                  <a:moveTo>
                    <a:pt x="215" y="1"/>
                  </a:moveTo>
                  <a:cubicBezTo>
                    <a:pt x="119" y="1"/>
                    <a:pt x="48" y="72"/>
                    <a:pt x="24" y="168"/>
                  </a:cubicBezTo>
                  <a:cubicBezTo>
                    <a:pt x="0" y="263"/>
                    <a:pt x="96" y="334"/>
                    <a:pt x="191" y="334"/>
                  </a:cubicBezTo>
                  <a:lnTo>
                    <a:pt x="810" y="334"/>
                  </a:lnTo>
                  <a:cubicBezTo>
                    <a:pt x="882" y="334"/>
                    <a:pt x="953" y="287"/>
                    <a:pt x="977" y="191"/>
                  </a:cubicBezTo>
                  <a:cubicBezTo>
                    <a:pt x="977" y="96"/>
                    <a:pt x="929" y="1"/>
                    <a:pt x="83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69"/>
          <p:cNvGrpSpPr/>
          <p:nvPr/>
        </p:nvGrpSpPr>
        <p:grpSpPr>
          <a:xfrm>
            <a:off x="3389109" y="1528250"/>
            <a:ext cx="354884" cy="368054"/>
            <a:chOff x="3385557" y="1593504"/>
            <a:chExt cx="354884" cy="368054"/>
          </a:xfrm>
        </p:grpSpPr>
        <p:sp>
          <p:nvSpPr>
            <p:cNvPr id="7406" name="Google Shape;7406;p69"/>
            <p:cNvSpPr/>
            <p:nvPr/>
          </p:nvSpPr>
          <p:spPr>
            <a:xfrm>
              <a:off x="3545132" y="1693637"/>
              <a:ext cx="33368" cy="122462"/>
            </a:xfrm>
            <a:custGeom>
              <a:avLst/>
              <a:gdLst/>
              <a:ahLst/>
              <a:cxnLst/>
              <a:rect l="l" t="t" r="r" b="b"/>
              <a:pathLst>
                <a:path w="1001" h="3669" extrusionOk="0">
                  <a:moveTo>
                    <a:pt x="977" y="1334"/>
                  </a:moveTo>
                  <a:lnTo>
                    <a:pt x="977" y="286"/>
                  </a:lnTo>
                  <a:lnTo>
                    <a:pt x="500" y="1"/>
                  </a:lnTo>
                  <a:lnTo>
                    <a:pt x="0" y="286"/>
                  </a:lnTo>
                  <a:lnTo>
                    <a:pt x="0" y="1334"/>
                  </a:lnTo>
                  <a:lnTo>
                    <a:pt x="0" y="3359"/>
                  </a:lnTo>
                  <a:lnTo>
                    <a:pt x="524" y="3668"/>
                  </a:lnTo>
                  <a:lnTo>
                    <a:pt x="1000" y="3359"/>
                  </a:lnTo>
                  <a:lnTo>
                    <a:pt x="1000" y="133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3460194" y="1847841"/>
              <a:ext cx="87338" cy="32643"/>
            </a:xfrm>
            <a:custGeom>
              <a:avLst/>
              <a:gdLst/>
              <a:ahLst/>
              <a:cxnLst/>
              <a:rect l="l" t="t" r="r" b="b"/>
              <a:pathLst>
                <a:path w="2620" h="978" extrusionOk="0">
                  <a:moveTo>
                    <a:pt x="2620" y="1"/>
                  </a:moveTo>
                  <a:lnTo>
                    <a:pt x="691" y="1"/>
                  </a:lnTo>
                  <a:lnTo>
                    <a:pt x="0" y="977"/>
                  </a:lnTo>
                  <a:lnTo>
                    <a:pt x="2620" y="977"/>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3572100" y="1847841"/>
              <a:ext cx="90538" cy="32643"/>
            </a:xfrm>
            <a:custGeom>
              <a:avLst/>
              <a:gdLst/>
              <a:ahLst/>
              <a:cxnLst/>
              <a:rect l="l" t="t" r="r" b="b"/>
              <a:pathLst>
                <a:path w="2716" h="978" extrusionOk="0">
                  <a:moveTo>
                    <a:pt x="2001" y="1"/>
                  </a:moveTo>
                  <a:lnTo>
                    <a:pt x="1" y="1"/>
                  </a:lnTo>
                  <a:lnTo>
                    <a:pt x="1" y="977"/>
                  </a:lnTo>
                  <a:lnTo>
                    <a:pt x="2716" y="977"/>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3569733" y="1695239"/>
              <a:ext cx="84171" cy="129605"/>
            </a:xfrm>
            <a:custGeom>
              <a:avLst/>
              <a:gdLst/>
              <a:ahLst/>
              <a:cxnLst/>
              <a:rect l="l" t="t" r="r" b="b"/>
              <a:pathLst>
                <a:path w="2525" h="3883" extrusionOk="0">
                  <a:moveTo>
                    <a:pt x="2525" y="3311"/>
                  </a:moveTo>
                  <a:lnTo>
                    <a:pt x="739" y="238"/>
                  </a:lnTo>
                  <a:lnTo>
                    <a:pt x="1" y="0"/>
                  </a:lnTo>
                  <a:lnTo>
                    <a:pt x="239" y="1286"/>
                  </a:lnTo>
                  <a:lnTo>
                    <a:pt x="1691" y="3787"/>
                  </a:lnTo>
                  <a:lnTo>
                    <a:pt x="2287" y="3882"/>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3467328" y="1697608"/>
              <a:ext cx="86571" cy="126434"/>
            </a:xfrm>
            <a:custGeom>
              <a:avLst/>
              <a:gdLst/>
              <a:ahLst/>
              <a:cxnLst/>
              <a:rect l="l" t="t" r="r" b="b"/>
              <a:pathLst>
                <a:path w="2597" h="3788" extrusionOk="0">
                  <a:moveTo>
                    <a:pt x="2596" y="1"/>
                  </a:moveTo>
                  <a:lnTo>
                    <a:pt x="1787" y="167"/>
                  </a:lnTo>
                  <a:lnTo>
                    <a:pt x="0" y="3240"/>
                  </a:lnTo>
                  <a:lnTo>
                    <a:pt x="239" y="3787"/>
                  </a:lnTo>
                  <a:lnTo>
                    <a:pt x="858" y="3716"/>
                  </a:lnTo>
                  <a:lnTo>
                    <a:pt x="2310" y="1215"/>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3678505" y="1897139"/>
              <a:ext cx="54803" cy="59646"/>
            </a:xfrm>
            <a:custGeom>
              <a:avLst/>
              <a:gdLst/>
              <a:ahLst/>
              <a:cxnLst/>
              <a:rect l="l" t="t" r="r" b="b"/>
              <a:pathLst>
                <a:path w="1644" h="1787" extrusionOk="0">
                  <a:moveTo>
                    <a:pt x="1453" y="1072"/>
                  </a:moveTo>
                  <a:lnTo>
                    <a:pt x="834" y="0"/>
                  </a:lnTo>
                  <a:lnTo>
                    <a:pt x="214" y="0"/>
                  </a:lnTo>
                  <a:lnTo>
                    <a:pt x="0" y="476"/>
                  </a:lnTo>
                  <a:lnTo>
                    <a:pt x="619" y="1548"/>
                  </a:lnTo>
                  <a:cubicBezTo>
                    <a:pt x="715" y="1691"/>
                    <a:pt x="857" y="1786"/>
                    <a:pt x="1048" y="1786"/>
                  </a:cubicBezTo>
                  <a:lnTo>
                    <a:pt x="1072" y="1786"/>
                  </a:lnTo>
                  <a:cubicBezTo>
                    <a:pt x="1405" y="1786"/>
                    <a:pt x="1643" y="1405"/>
                    <a:pt x="1453" y="1072"/>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3544332" y="1903481"/>
              <a:ext cx="33368" cy="54105"/>
            </a:xfrm>
            <a:custGeom>
              <a:avLst/>
              <a:gdLst/>
              <a:ahLst/>
              <a:cxnLst/>
              <a:rect l="l" t="t" r="r" b="b"/>
              <a:pathLst>
                <a:path w="1001" h="1621" extrusionOk="0">
                  <a:moveTo>
                    <a:pt x="1001" y="263"/>
                  </a:moveTo>
                  <a:lnTo>
                    <a:pt x="429" y="1"/>
                  </a:lnTo>
                  <a:lnTo>
                    <a:pt x="0" y="263"/>
                  </a:lnTo>
                  <a:lnTo>
                    <a:pt x="0" y="1144"/>
                  </a:lnTo>
                  <a:cubicBezTo>
                    <a:pt x="0" y="1430"/>
                    <a:pt x="215" y="1620"/>
                    <a:pt x="477" y="1620"/>
                  </a:cubicBezTo>
                  <a:lnTo>
                    <a:pt x="524" y="1620"/>
                  </a:lnTo>
                  <a:cubicBezTo>
                    <a:pt x="786" y="1620"/>
                    <a:pt x="1001" y="1382"/>
                    <a:pt x="1001" y="1144"/>
                  </a:cubicBezTo>
                  <a:lnTo>
                    <a:pt x="1001" y="26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3389524" y="1893935"/>
              <a:ext cx="54036" cy="63651"/>
            </a:xfrm>
            <a:custGeom>
              <a:avLst/>
              <a:gdLst/>
              <a:ahLst/>
              <a:cxnLst/>
              <a:rect l="l" t="t" r="r" b="b"/>
              <a:pathLst>
                <a:path w="1621" h="1907" extrusionOk="0">
                  <a:moveTo>
                    <a:pt x="1620" y="596"/>
                  </a:moveTo>
                  <a:lnTo>
                    <a:pt x="1549" y="1"/>
                  </a:lnTo>
                  <a:lnTo>
                    <a:pt x="763" y="120"/>
                  </a:lnTo>
                  <a:lnTo>
                    <a:pt x="120" y="1192"/>
                  </a:lnTo>
                  <a:cubicBezTo>
                    <a:pt x="1" y="1430"/>
                    <a:pt x="72" y="1739"/>
                    <a:pt x="310" y="1858"/>
                  </a:cubicBezTo>
                  <a:cubicBezTo>
                    <a:pt x="405" y="1906"/>
                    <a:pt x="453" y="1906"/>
                    <a:pt x="572" y="1906"/>
                  </a:cubicBezTo>
                  <a:cubicBezTo>
                    <a:pt x="715" y="1906"/>
                    <a:pt x="906" y="1811"/>
                    <a:pt x="1001" y="1668"/>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3544332" y="1639598"/>
              <a:ext cx="33368" cy="45327"/>
            </a:xfrm>
            <a:custGeom>
              <a:avLst/>
              <a:gdLst/>
              <a:ahLst/>
              <a:cxnLst/>
              <a:rect l="l" t="t" r="r" b="b"/>
              <a:pathLst>
                <a:path w="1001" h="1358" extrusionOk="0">
                  <a:moveTo>
                    <a:pt x="0" y="0"/>
                  </a:moveTo>
                  <a:lnTo>
                    <a:pt x="1001" y="0"/>
                  </a:lnTo>
                  <a:lnTo>
                    <a:pt x="1001" y="1358"/>
                  </a:lnTo>
                  <a:lnTo>
                    <a:pt x="0" y="135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3503063" y="1599846"/>
              <a:ext cx="118306" cy="46128"/>
            </a:xfrm>
            <a:custGeom>
              <a:avLst/>
              <a:gdLst/>
              <a:ahLst/>
              <a:cxnLst/>
              <a:rect l="l" t="t" r="r" b="b"/>
              <a:pathLst>
                <a:path w="3549" h="1382" extrusionOk="0">
                  <a:moveTo>
                    <a:pt x="3144" y="1"/>
                  </a:moveTo>
                  <a:lnTo>
                    <a:pt x="381" y="1"/>
                  </a:lnTo>
                  <a:cubicBezTo>
                    <a:pt x="167" y="1"/>
                    <a:pt x="0" y="191"/>
                    <a:pt x="0" y="405"/>
                  </a:cubicBezTo>
                  <a:lnTo>
                    <a:pt x="0" y="1001"/>
                  </a:lnTo>
                  <a:cubicBezTo>
                    <a:pt x="0" y="1191"/>
                    <a:pt x="167" y="1382"/>
                    <a:pt x="381" y="1382"/>
                  </a:cubicBezTo>
                  <a:lnTo>
                    <a:pt x="1238" y="1382"/>
                  </a:lnTo>
                  <a:lnTo>
                    <a:pt x="2239" y="1382"/>
                  </a:lnTo>
                  <a:lnTo>
                    <a:pt x="3144" y="1382"/>
                  </a:lnTo>
                  <a:cubicBezTo>
                    <a:pt x="3358" y="1382"/>
                    <a:pt x="3548" y="1191"/>
                    <a:pt x="3548" y="1001"/>
                  </a:cubicBezTo>
                  <a:lnTo>
                    <a:pt x="3548" y="596"/>
                  </a:lnTo>
                  <a:lnTo>
                    <a:pt x="3548" y="405"/>
                  </a:lnTo>
                  <a:cubicBezTo>
                    <a:pt x="3548" y="191"/>
                    <a:pt x="3358" y="1"/>
                    <a:pt x="3144"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3692773" y="1653116"/>
              <a:ext cx="41335" cy="38184"/>
            </a:xfrm>
            <a:custGeom>
              <a:avLst/>
              <a:gdLst/>
              <a:ahLst/>
              <a:cxnLst/>
              <a:rect l="l" t="t" r="r" b="b"/>
              <a:pathLst>
                <a:path w="1240" h="1144" extrusionOk="0">
                  <a:moveTo>
                    <a:pt x="977" y="310"/>
                  </a:moveTo>
                  <a:lnTo>
                    <a:pt x="406" y="0"/>
                  </a:lnTo>
                  <a:lnTo>
                    <a:pt x="120" y="262"/>
                  </a:lnTo>
                  <a:lnTo>
                    <a:pt x="1" y="715"/>
                  </a:lnTo>
                  <a:lnTo>
                    <a:pt x="549" y="1024"/>
                  </a:lnTo>
                  <a:cubicBezTo>
                    <a:pt x="739" y="1143"/>
                    <a:pt x="1001" y="1072"/>
                    <a:pt x="1120" y="881"/>
                  </a:cubicBezTo>
                  <a:cubicBezTo>
                    <a:pt x="1239" y="667"/>
                    <a:pt x="1144" y="429"/>
                    <a:pt x="977" y="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3396658" y="1905884"/>
              <a:ext cx="46902" cy="50901"/>
            </a:xfrm>
            <a:custGeom>
              <a:avLst/>
              <a:gdLst/>
              <a:ahLst/>
              <a:cxnLst/>
              <a:rect l="l" t="t" r="r" b="b"/>
              <a:pathLst>
                <a:path w="1407" h="1525" extrusionOk="0">
                  <a:moveTo>
                    <a:pt x="1406" y="238"/>
                  </a:moveTo>
                  <a:lnTo>
                    <a:pt x="977" y="0"/>
                  </a:lnTo>
                  <a:lnTo>
                    <a:pt x="382" y="1048"/>
                  </a:lnTo>
                  <a:cubicBezTo>
                    <a:pt x="311" y="1191"/>
                    <a:pt x="144" y="1286"/>
                    <a:pt x="1" y="1286"/>
                  </a:cubicBezTo>
                  <a:lnTo>
                    <a:pt x="1" y="1286"/>
                  </a:lnTo>
                  <a:cubicBezTo>
                    <a:pt x="25" y="1358"/>
                    <a:pt x="96" y="1405"/>
                    <a:pt x="191" y="1477"/>
                  </a:cubicBezTo>
                  <a:cubicBezTo>
                    <a:pt x="239" y="1500"/>
                    <a:pt x="334" y="1524"/>
                    <a:pt x="382" y="1524"/>
                  </a:cubicBezTo>
                  <a:lnTo>
                    <a:pt x="430" y="1524"/>
                  </a:lnTo>
                  <a:cubicBezTo>
                    <a:pt x="573" y="1524"/>
                    <a:pt x="715" y="1429"/>
                    <a:pt x="811" y="128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3560199" y="1703182"/>
              <a:ext cx="17501" cy="103370"/>
            </a:xfrm>
            <a:custGeom>
              <a:avLst/>
              <a:gdLst/>
              <a:ahLst/>
              <a:cxnLst/>
              <a:rect l="l" t="t" r="r" b="b"/>
              <a:pathLst>
                <a:path w="525" h="3097" extrusionOk="0">
                  <a:moveTo>
                    <a:pt x="525" y="3096"/>
                  </a:moveTo>
                  <a:lnTo>
                    <a:pt x="525" y="1048"/>
                  </a:lnTo>
                  <a:lnTo>
                    <a:pt x="525" y="0"/>
                  </a:lnTo>
                  <a:lnTo>
                    <a:pt x="120" y="0"/>
                  </a:lnTo>
                  <a:lnTo>
                    <a:pt x="1" y="0"/>
                  </a:lnTo>
                  <a:lnTo>
                    <a:pt x="1" y="215"/>
                  </a:lnTo>
                  <a:lnTo>
                    <a:pt x="1" y="1048"/>
                  </a:lnTo>
                  <a:lnTo>
                    <a:pt x="1" y="309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3552266" y="1911425"/>
              <a:ext cx="25435" cy="46161"/>
            </a:xfrm>
            <a:custGeom>
              <a:avLst/>
              <a:gdLst/>
              <a:ahLst/>
              <a:cxnLst/>
              <a:rect l="l" t="t" r="r" b="b"/>
              <a:pathLst>
                <a:path w="763" h="1383" extrusionOk="0">
                  <a:moveTo>
                    <a:pt x="763" y="882"/>
                  </a:moveTo>
                  <a:lnTo>
                    <a:pt x="763" y="1"/>
                  </a:lnTo>
                  <a:lnTo>
                    <a:pt x="239" y="1"/>
                  </a:lnTo>
                  <a:lnTo>
                    <a:pt x="239" y="882"/>
                  </a:lnTo>
                  <a:cubicBezTo>
                    <a:pt x="239" y="1073"/>
                    <a:pt x="167" y="1215"/>
                    <a:pt x="1" y="1311"/>
                  </a:cubicBezTo>
                  <a:cubicBezTo>
                    <a:pt x="72" y="1334"/>
                    <a:pt x="167" y="1358"/>
                    <a:pt x="239" y="1358"/>
                  </a:cubicBezTo>
                  <a:lnTo>
                    <a:pt x="286" y="1358"/>
                  </a:lnTo>
                  <a:cubicBezTo>
                    <a:pt x="548" y="1382"/>
                    <a:pt x="763" y="1144"/>
                    <a:pt x="763" y="88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3581634" y="1703182"/>
              <a:ext cx="72270" cy="107342"/>
            </a:xfrm>
            <a:custGeom>
              <a:avLst/>
              <a:gdLst/>
              <a:ahLst/>
              <a:cxnLst/>
              <a:rect l="l" t="t" r="r" b="b"/>
              <a:pathLst>
                <a:path w="2168" h="3216" extrusionOk="0">
                  <a:moveTo>
                    <a:pt x="2168" y="3073"/>
                  </a:moveTo>
                  <a:lnTo>
                    <a:pt x="382" y="0"/>
                  </a:lnTo>
                  <a:lnTo>
                    <a:pt x="1" y="0"/>
                  </a:lnTo>
                  <a:lnTo>
                    <a:pt x="1858" y="3215"/>
                  </a:lnTo>
                  <a:cubicBezTo>
                    <a:pt x="1906" y="3215"/>
                    <a:pt x="1906" y="3192"/>
                    <a:pt x="1930" y="319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3696740" y="1897139"/>
              <a:ext cx="34168" cy="60447"/>
            </a:xfrm>
            <a:custGeom>
              <a:avLst/>
              <a:gdLst/>
              <a:ahLst/>
              <a:cxnLst/>
              <a:rect l="l" t="t" r="r" b="b"/>
              <a:pathLst>
                <a:path w="1025" h="1811" extrusionOk="0">
                  <a:moveTo>
                    <a:pt x="906" y="1072"/>
                  </a:moveTo>
                  <a:lnTo>
                    <a:pt x="287" y="0"/>
                  </a:lnTo>
                  <a:lnTo>
                    <a:pt x="1" y="191"/>
                  </a:lnTo>
                  <a:lnTo>
                    <a:pt x="620" y="1262"/>
                  </a:lnTo>
                  <a:cubicBezTo>
                    <a:pt x="739" y="1429"/>
                    <a:pt x="715" y="1667"/>
                    <a:pt x="549" y="1810"/>
                  </a:cubicBezTo>
                  <a:cubicBezTo>
                    <a:pt x="620" y="1810"/>
                    <a:pt x="668" y="1786"/>
                    <a:pt x="739" y="1762"/>
                  </a:cubicBezTo>
                  <a:cubicBezTo>
                    <a:pt x="977" y="1620"/>
                    <a:pt x="1025" y="1310"/>
                    <a:pt x="906" y="107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3591168" y="1599846"/>
              <a:ext cx="31002" cy="46929"/>
            </a:xfrm>
            <a:custGeom>
              <a:avLst/>
              <a:gdLst/>
              <a:ahLst/>
              <a:cxnLst/>
              <a:rect l="l" t="t" r="r" b="b"/>
              <a:pathLst>
                <a:path w="930" h="1406" extrusionOk="0">
                  <a:moveTo>
                    <a:pt x="929" y="1001"/>
                  </a:moveTo>
                  <a:lnTo>
                    <a:pt x="929" y="596"/>
                  </a:lnTo>
                  <a:lnTo>
                    <a:pt x="929" y="405"/>
                  </a:lnTo>
                  <a:cubicBezTo>
                    <a:pt x="929" y="191"/>
                    <a:pt x="739" y="1"/>
                    <a:pt x="548" y="1"/>
                  </a:cubicBezTo>
                  <a:lnTo>
                    <a:pt x="1" y="1"/>
                  </a:lnTo>
                  <a:cubicBezTo>
                    <a:pt x="215" y="1"/>
                    <a:pt x="382" y="191"/>
                    <a:pt x="382" y="405"/>
                  </a:cubicBezTo>
                  <a:lnTo>
                    <a:pt x="382" y="596"/>
                  </a:lnTo>
                  <a:lnTo>
                    <a:pt x="382" y="1001"/>
                  </a:lnTo>
                  <a:cubicBezTo>
                    <a:pt x="382" y="1191"/>
                    <a:pt x="215" y="1382"/>
                    <a:pt x="1" y="1382"/>
                  </a:cubicBezTo>
                  <a:lnTo>
                    <a:pt x="548" y="1382"/>
                  </a:lnTo>
                  <a:cubicBezTo>
                    <a:pt x="739" y="1406"/>
                    <a:pt x="929" y="1239"/>
                    <a:pt x="929" y="10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3560199" y="1646741"/>
              <a:ext cx="17501" cy="31041"/>
            </a:xfrm>
            <a:custGeom>
              <a:avLst/>
              <a:gdLst/>
              <a:ahLst/>
              <a:cxnLst/>
              <a:rect l="l" t="t" r="r" b="b"/>
              <a:pathLst>
                <a:path w="525" h="930" extrusionOk="0">
                  <a:moveTo>
                    <a:pt x="1" y="1"/>
                  </a:moveTo>
                  <a:lnTo>
                    <a:pt x="525" y="1"/>
                  </a:lnTo>
                  <a:lnTo>
                    <a:pt x="525" y="929"/>
                  </a:lnTo>
                  <a:lnTo>
                    <a:pt x="1" y="929"/>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3507797" y="1677749"/>
              <a:ext cx="107205" cy="25467"/>
            </a:xfrm>
            <a:custGeom>
              <a:avLst/>
              <a:gdLst/>
              <a:ahLst/>
              <a:cxnLst/>
              <a:rect l="l" t="t" r="r" b="b"/>
              <a:pathLst>
                <a:path w="3216" h="763" extrusionOk="0">
                  <a:moveTo>
                    <a:pt x="430" y="0"/>
                  </a:moveTo>
                  <a:cubicBezTo>
                    <a:pt x="192" y="0"/>
                    <a:pt x="1" y="191"/>
                    <a:pt x="25" y="405"/>
                  </a:cubicBezTo>
                  <a:cubicBezTo>
                    <a:pt x="72" y="620"/>
                    <a:pt x="239" y="762"/>
                    <a:pt x="430" y="762"/>
                  </a:cubicBezTo>
                  <a:lnTo>
                    <a:pt x="573" y="762"/>
                  </a:lnTo>
                  <a:lnTo>
                    <a:pt x="2573" y="762"/>
                  </a:lnTo>
                  <a:lnTo>
                    <a:pt x="2811" y="762"/>
                  </a:lnTo>
                  <a:cubicBezTo>
                    <a:pt x="3049" y="762"/>
                    <a:pt x="3216" y="572"/>
                    <a:pt x="3192" y="358"/>
                  </a:cubicBezTo>
                  <a:cubicBezTo>
                    <a:pt x="3168" y="143"/>
                    <a:pt x="2978" y="0"/>
                    <a:pt x="2811"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3579267" y="1677749"/>
              <a:ext cx="35735" cy="26268"/>
            </a:xfrm>
            <a:custGeom>
              <a:avLst/>
              <a:gdLst/>
              <a:ahLst/>
              <a:cxnLst/>
              <a:rect l="l" t="t" r="r" b="b"/>
              <a:pathLst>
                <a:path w="1072" h="787" extrusionOk="0">
                  <a:moveTo>
                    <a:pt x="1072" y="381"/>
                  </a:moveTo>
                  <a:cubicBezTo>
                    <a:pt x="1072" y="167"/>
                    <a:pt x="905" y="0"/>
                    <a:pt x="691" y="0"/>
                  </a:cubicBezTo>
                  <a:lnTo>
                    <a:pt x="0" y="0"/>
                  </a:lnTo>
                  <a:cubicBezTo>
                    <a:pt x="215" y="0"/>
                    <a:pt x="381" y="167"/>
                    <a:pt x="381" y="381"/>
                  </a:cubicBezTo>
                  <a:cubicBezTo>
                    <a:pt x="381" y="453"/>
                    <a:pt x="358" y="524"/>
                    <a:pt x="334" y="596"/>
                  </a:cubicBezTo>
                  <a:cubicBezTo>
                    <a:pt x="262" y="715"/>
                    <a:pt x="143" y="786"/>
                    <a:pt x="0" y="786"/>
                  </a:cubicBezTo>
                  <a:lnTo>
                    <a:pt x="72" y="786"/>
                  </a:lnTo>
                  <a:lnTo>
                    <a:pt x="453" y="786"/>
                  </a:lnTo>
                  <a:lnTo>
                    <a:pt x="691" y="786"/>
                  </a:lnTo>
                  <a:cubicBezTo>
                    <a:pt x="929" y="762"/>
                    <a:pt x="1072" y="596"/>
                    <a:pt x="1072" y="38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3654671" y="1631654"/>
              <a:ext cx="51636" cy="46128"/>
            </a:xfrm>
            <a:custGeom>
              <a:avLst/>
              <a:gdLst/>
              <a:ahLst/>
              <a:cxnLst/>
              <a:rect l="l" t="t" r="r" b="b"/>
              <a:pathLst>
                <a:path w="1549" h="1382" extrusionOk="0">
                  <a:moveTo>
                    <a:pt x="1549" y="667"/>
                  </a:moveTo>
                  <a:lnTo>
                    <a:pt x="477" y="48"/>
                  </a:lnTo>
                  <a:cubicBezTo>
                    <a:pt x="429" y="0"/>
                    <a:pt x="358" y="48"/>
                    <a:pt x="334" y="72"/>
                  </a:cubicBezTo>
                  <a:lnTo>
                    <a:pt x="191" y="334"/>
                  </a:lnTo>
                  <a:lnTo>
                    <a:pt x="24" y="596"/>
                  </a:lnTo>
                  <a:cubicBezTo>
                    <a:pt x="1" y="667"/>
                    <a:pt x="24" y="715"/>
                    <a:pt x="72" y="762"/>
                  </a:cubicBezTo>
                  <a:lnTo>
                    <a:pt x="1144" y="138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3654671" y="1645940"/>
              <a:ext cx="42902" cy="31842"/>
            </a:xfrm>
            <a:custGeom>
              <a:avLst/>
              <a:gdLst/>
              <a:ahLst/>
              <a:cxnLst/>
              <a:rect l="l" t="t" r="r" b="b"/>
              <a:pathLst>
                <a:path w="1287" h="954" extrusionOk="0">
                  <a:moveTo>
                    <a:pt x="1072" y="525"/>
                  </a:moveTo>
                  <a:lnTo>
                    <a:pt x="120" y="1"/>
                  </a:lnTo>
                  <a:lnTo>
                    <a:pt x="24" y="168"/>
                  </a:lnTo>
                  <a:cubicBezTo>
                    <a:pt x="1" y="239"/>
                    <a:pt x="24" y="287"/>
                    <a:pt x="72" y="334"/>
                  </a:cubicBezTo>
                  <a:lnTo>
                    <a:pt x="1144" y="953"/>
                  </a:lnTo>
                  <a:lnTo>
                    <a:pt x="1287" y="691"/>
                  </a:lnTo>
                  <a:lnTo>
                    <a:pt x="1215" y="64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3693573" y="1667402"/>
              <a:ext cx="40535" cy="25467"/>
            </a:xfrm>
            <a:custGeom>
              <a:avLst/>
              <a:gdLst/>
              <a:ahLst/>
              <a:cxnLst/>
              <a:rect l="l" t="t" r="r" b="b"/>
              <a:pathLst>
                <a:path w="1216" h="763" extrusionOk="0">
                  <a:moveTo>
                    <a:pt x="1048" y="72"/>
                  </a:moveTo>
                  <a:cubicBezTo>
                    <a:pt x="929" y="239"/>
                    <a:pt x="691" y="334"/>
                    <a:pt x="477" y="215"/>
                  </a:cubicBezTo>
                  <a:lnTo>
                    <a:pt x="143" y="48"/>
                  </a:lnTo>
                  <a:lnTo>
                    <a:pt x="1" y="310"/>
                  </a:lnTo>
                  <a:lnTo>
                    <a:pt x="572" y="644"/>
                  </a:lnTo>
                  <a:cubicBezTo>
                    <a:pt x="739" y="763"/>
                    <a:pt x="1001" y="668"/>
                    <a:pt x="1120" y="477"/>
                  </a:cubicBezTo>
                  <a:cubicBezTo>
                    <a:pt x="1215" y="334"/>
                    <a:pt x="1191" y="168"/>
                    <a:pt x="1096" y="48"/>
                  </a:cubicBezTo>
                  <a:cubicBezTo>
                    <a:pt x="1048" y="1"/>
                    <a:pt x="1048" y="48"/>
                    <a:pt x="1048" y="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3466528" y="1864529"/>
              <a:ext cx="73070" cy="16722"/>
            </a:xfrm>
            <a:custGeom>
              <a:avLst/>
              <a:gdLst/>
              <a:ahLst/>
              <a:cxnLst/>
              <a:rect l="l" t="t" r="r" b="b"/>
              <a:pathLst>
                <a:path w="2192" h="501" extrusionOk="0">
                  <a:moveTo>
                    <a:pt x="2192" y="1"/>
                  </a:moveTo>
                  <a:lnTo>
                    <a:pt x="286" y="1"/>
                  </a:lnTo>
                  <a:lnTo>
                    <a:pt x="1" y="501"/>
                  </a:lnTo>
                  <a:lnTo>
                    <a:pt x="2192" y="5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3581634" y="1864529"/>
              <a:ext cx="73070" cy="16722"/>
            </a:xfrm>
            <a:custGeom>
              <a:avLst/>
              <a:gdLst/>
              <a:ahLst/>
              <a:cxnLst/>
              <a:rect l="l" t="t" r="r" b="b"/>
              <a:pathLst>
                <a:path w="2192" h="501" extrusionOk="0">
                  <a:moveTo>
                    <a:pt x="1906" y="1"/>
                  </a:moveTo>
                  <a:lnTo>
                    <a:pt x="1" y="1"/>
                  </a:lnTo>
                  <a:lnTo>
                    <a:pt x="1" y="501"/>
                  </a:lnTo>
                  <a:lnTo>
                    <a:pt x="2192" y="5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3413359" y="1805718"/>
              <a:ext cx="86538" cy="109712"/>
            </a:xfrm>
            <a:custGeom>
              <a:avLst/>
              <a:gdLst/>
              <a:ahLst/>
              <a:cxnLst/>
              <a:rect l="l" t="t" r="r" b="b"/>
              <a:pathLst>
                <a:path w="2596" h="3287" extrusionOk="0">
                  <a:moveTo>
                    <a:pt x="2477" y="501"/>
                  </a:moveTo>
                  <a:lnTo>
                    <a:pt x="1643" y="24"/>
                  </a:lnTo>
                  <a:cubicBezTo>
                    <a:pt x="1596" y="1"/>
                    <a:pt x="1500" y="1"/>
                    <a:pt x="1477" y="96"/>
                  </a:cubicBezTo>
                  <a:lnTo>
                    <a:pt x="48" y="2596"/>
                  </a:lnTo>
                  <a:cubicBezTo>
                    <a:pt x="0" y="2644"/>
                    <a:pt x="0" y="2739"/>
                    <a:pt x="95" y="2763"/>
                  </a:cubicBezTo>
                  <a:lnTo>
                    <a:pt x="929" y="3239"/>
                  </a:lnTo>
                  <a:cubicBezTo>
                    <a:pt x="976" y="3287"/>
                    <a:pt x="1072" y="3287"/>
                    <a:pt x="1119" y="3192"/>
                  </a:cubicBezTo>
                  <a:lnTo>
                    <a:pt x="2548" y="691"/>
                  </a:lnTo>
                  <a:cubicBezTo>
                    <a:pt x="2596" y="620"/>
                    <a:pt x="2572" y="548"/>
                    <a:pt x="2477" y="5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3538765" y="1805718"/>
              <a:ext cx="42902" cy="105740"/>
            </a:xfrm>
            <a:custGeom>
              <a:avLst/>
              <a:gdLst/>
              <a:ahLst/>
              <a:cxnLst/>
              <a:rect l="l" t="t" r="r" b="b"/>
              <a:pathLst>
                <a:path w="1287" h="3168" extrusionOk="0">
                  <a:moveTo>
                    <a:pt x="1287" y="143"/>
                  </a:moveTo>
                  <a:cubicBezTo>
                    <a:pt x="1287" y="72"/>
                    <a:pt x="1215" y="1"/>
                    <a:pt x="1120" y="1"/>
                  </a:cubicBezTo>
                  <a:lnTo>
                    <a:pt x="144" y="1"/>
                  </a:lnTo>
                  <a:cubicBezTo>
                    <a:pt x="48" y="1"/>
                    <a:pt x="1" y="72"/>
                    <a:pt x="1" y="143"/>
                  </a:cubicBezTo>
                  <a:lnTo>
                    <a:pt x="1" y="3001"/>
                  </a:lnTo>
                  <a:cubicBezTo>
                    <a:pt x="1" y="3096"/>
                    <a:pt x="48" y="3168"/>
                    <a:pt x="144" y="3168"/>
                  </a:cubicBezTo>
                  <a:lnTo>
                    <a:pt x="1120" y="3168"/>
                  </a:lnTo>
                  <a:cubicBezTo>
                    <a:pt x="1215" y="3168"/>
                    <a:pt x="1287" y="3096"/>
                    <a:pt x="1287" y="30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9"/>
            <p:cNvSpPr/>
            <p:nvPr/>
          </p:nvSpPr>
          <p:spPr>
            <a:xfrm>
              <a:off x="3623703" y="1804917"/>
              <a:ext cx="85771" cy="108944"/>
            </a:xfrm>
            <a:custGeom>
              <a:avLst/>
              <a:gdLst/>
              <a:ahLst/>
              <a:cxnLst/>
              <a:rect l="l" t="t" r="r" b="b"/>
              <a:pathLst>
                <a:path w="2573" h="3264" extrusionOk="0">
                  <a:moveTo>
                    <a:pt x="2549" y="2597"/>
                  </a:moveTo>
                  <a:lnTo>
                    <a:pt x="1120" y="96"/>
                  </a:lnTo>
                  <a:cubicBezTo>
                    <a:pt x="1073" y="25"/>
                    <a:pt x="1001" y="1"/>
                    <a:pt x="930" y="25"/>
                  </a:cubicBezTo>
                  <a:lnTo>
                    <a:pt x="96" y="501"/>
                  </a:lnTo>
                  <a:cubicBezTo>
                    <a:pt x="25" y="525"/>
                    <a:pt x="1" y="620"/>
                    <a:pt x="25" y="691"/>
                  </a:cubicBezTo>
                  <a:lnTo>
                    <a:pt x="1477" y="3192"/>
                  </a:lnTo>
                  <a:cubicBezTo>
                    <a:pt x="1501" y="3239"/>
                    <a:pt x="1573" y="3263"/>
                    <a:pt x="1644" y="3239"/>
                  </a:cubicBezTo>
                  <a:lnTo>
                    <a:pt x="2478" y="2763"/>
                  </a:lnTo>
                  <a:cubicBezTo>
                    <a:pt x="2549" y="2739"/>
                    <a:pt x="2573" y="2644"/>
                    <a:pt x="2549" y="259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9"/>
            <p:cNvSpPr/>
            <p:nvPr/>
          </p:nvSpPr>
          <p:spPr>
            <a:xfrm>
              <a:off x="3430793" y="1814463"/>
              <a:ext cx="69103" cy="100967"/>
            </a:xfrm>
            <a:custGeom>
              <a:avLst/>
              <a:gdLst/>
              <a:ahLst/>
              <a:cxnLst/>
              <a:rect l="l" t="t" r="r" b="b"/>
              <a:pathLst>
                <a:path w="2073" h="3025" extrusionOk="0">
                  <a:moveTo>
                    <a:pt x="1954" y="239"/>
                  </a:moveTo>
                  <a:lnTo>
                    <a:pt x="1549" y="1"/>
                  </a:lnTo>
                  <a:cubicBezTo>
                    <a:pt x="1597" y="48"/>
                    <a:pt x="1620" y="120"/>
                    <a:pt x="1597" y="191"/>
                  </a:cubicBezTo>
                  <a:lnTo>
                    <a:pt x="168" y="2692"/>
                  </a:lnTo>
                  <a:cubicBezTo>
                    <a:pt x="144" y="2739"/>
                    <a:pt x="49" y="2787"/>
                    <a:pt x="1" y="2739"/>
                  </a:cubicBezTo>
                  <a:lnTo>
                    <a:pt x="406" y="2977"/>
                  </a:lnTo>
                  <a:cubicBezTo>
                    <a:pt x="453" y="3025"/>
                    <a:pt x="549" y="3025"/>
                    <a:pt x="596" y="2930"/>
                  </a:cubicBezTo>
                  <a:lnTo>
                    <a:pt x="2025" y="429"/>
                  </a:lnTo>
                  <a:cubicBezTo>
                    <a:pt x="2073" y="358"/>
                    <a:pt x="2049" y="286"/>
                    <a:pt x="1954" y="23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3552266" y="1805718"/>
              <a:ext cx="30202" cy="107342"/>
            </a:xfrm>
            <a:custGeom>
              <a:avLst/>
              <a:gdLst/>
              <a:ahLst/>
              <a:cxnLst/>
              <a:rect l="l" t="t" r="r" b="b"/>
              <a:pathLst>
                <a:path w="906" h="3216" extrusionOk="0">
                  <a:moveTo>
                    <a:pt x="906" y="191"/>
                  </a:moveTo>
                  <a:cubicBezTo>
                    <a:pt x="906" y="96"/>
                    <a:pt x="834" y="24"/>
                    <a:pt x="763" y="24"/>
                  </a:cubicBezTo>
                  <a:cubicBezTo>
                    <a:pt x="1" y="24"/>
                    <a:pt x="405" y="1"/>
                    <a:pt x="405" y="191"/>
                  </a:cubicBezTo>
                  <a:lnTo>
                    <a:pt x="405" y="3073"/>
                  </a:lnTo>
                  <a:cubicBezTo>
                    <a:pt x="405" y="3168"/>
                    <a:pt x="334" y="3215"/>
                    <a:pt x="239" y="3215"/>
                  </a:cubicBezTo>
                  <a:lnTo>
                    <a:pt x="763" y="3215"/>
                  </a:lnTo>
                  <a:cubicBezTo>
                    <a:pt x="834" y="3215"/>
                    <a:pt x="906" y="3168"/>
                    <a:pt x="906" y="307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3646737" y="1804917"/>
              <a:ext cx="62736" cy="97028"/>
            </a:xfrm>
            <a:custGeom>
              <a:avLst/>
              <a:gdLst/>
              <a:ahLst/>
              <a:cxnLst/>
              <a:rect l="l" t="t" r="r" b="b"/>
              <a:pathLst>
                <a:path w="1882" h="2907" extrusionOk="0">
                  <a:moveTo>
                    <a:pt x="1858" y="2597"/>
                  </a:moveTo>
                  <a:lnTo>
                    <a:pt x="429" y="96"/>
                  </a:lnTo>
                  <a:cubicBezTo>
                    <a:pt x="382" y="25"/>
                    <a:pt x="310" y="1"/>
                    <a:pt x="239" y="25"/>
                  </a:cubicBezTo>
                  <a:lnTo>
                    <a:pt x="1" y="167"/>
                  </a:lnTo>
                  <a:cubicBezTo>
                    <a:pt x="48" y="167"/>
                    <a:pt x="96" y="215"/>
                    <a:pt x="120" y="239"/>
                  </a:cubicBezTo>
                  <a:lnTo>
                    <a:pt x="1548" y="2739"/>
                  </a:lnTo>
                  <a:cubicBezTo>
                    <a:pt x="1572" y="2787"/>
                    <a:pt x="1572" y="2882"/>
                    <a:pt x="1477" y="2906"/>
                  </a:cubicBezTo>
                  <a:lnTo>
                    <a:pt x="1477" y="2906"/>
                  </a:lnTo>
                  <a:lnTo>
                    <a:pt x="1787" y="2739"/>
                  </a:lnTo>
                  <a:cubicBezTo>
                    <a:pt x="1858" y="2739"/>
                    <a:pt x="1882" y="2644"/>
                    <a:pt x="1858" y="259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3480029" y="1701580"/>
              <a:ext cx="63537" cy="122462"/>
            </a:xfrm>
            <a:custGeom>
              <a:avLst/>
              <a:gdLst/>
              <a:ahLst/>
              <a:cxnLst/>
              <a:rect l="l" t="t" r="r" b="b"/>
              <a:pathLst>
                <a:path w="1906" h="3669" extrusionOk="0">
                  <a:moveTo>
                    <a:pt x="1501" y="1"/>
                  </a:moveTo>
                  <a:lnTo>
                    <a:pt x="1501" y="834"/>
                  </a:lnTo>
                  <a:lnTo>
                    <a:pt x="0" y="3430"/>
                  </a:lnTo>
                  <a:lnTo>
                    <a:pt x="429" y="3668"/>
                  </a:lnTo>
                  <a:lnTo>
                    <a:pt x="1906" y="1073"/>
                  </a:lnTo>
                  <a:lnTo>
                    <a:pt x="1906" y="1"/>
                  </a:lnTo>
                  <a:lnTo>
                    <a:pt x="1501"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3385557" y="1593504"/>
              <a:ext cx="354884" cy="368054"/>
            </a:xfrm>
            <a:custGeom>
              <a:avLst/>
              <a:gdLst/>
              <a:ahLst/>
              <a:cxnLst/>
              <a:rect l="l" t="t" r="r" b="b"/>
              <a:pathLst>
                <a:path w="10646" h="11027" extrusionOk="0">
                  <a:moveTo>
                    <a:pt x="6669" y="381"/>
                  </a:moveTo>
                  <a:cubicBezTo>
                    <a:pt x="6788" y="381"/>
                    <a:pt x="6907" y="500"/>
                    <a:pt x="6907" y="619"/>
                  </a:cubicBezTo>
                  <a:lnTo>
                    <a:pt x="6907" y="1215"/>
                  </a:lnTo>
                  <a:cubicBezTo>
                    <a:pt x="6907" y="1334"/>
                    <a:pt x="6788" y="1453"/>
                    <a:pt x="6669" y="1453"/>
                  </a:cubicBezTo>
                  <a:lnTo>
                    <a:pt x="3906" y="1453"/>
                  </a:lnTo>
                  <a:cubicBezTo>
                    <a:pt x="3787" y="1453"/>
                    <a:pt x="3668" y="1334"/>
                    <a:pt x="3668" y="1215"/>
                  </a:cubicBezTo>
                  <a:lnTo>
                    <a:pt x="3668" y="619"/>
                  </a:lnTo>
                  <a:cubicBezTo>
                    <a:pt x="3668" y="500"/>
                    <a:pt x="3787" y="381"/>
                    <a:pt x="3906" y="381"/>
                  </a:cubicBezTo>
                  <a:close/>
                  <a:moveTo>
                    <a:pt x="8526" y="1358"/>
                  </a:moveTo>
                  <a:lnTo>
                    <a:pt x="9407" y="1858"/>
                  </a:lnTo>
                  <a:lnTo>
                    <a:pt x="9169" y="2286"/>
                  </a:lnTo>
                  <a:lnTo>
                    <a:pt x="8288" y="1786"/>
                  </a:lnTo>
                  <a:lnTo>
                    <a:pt x="8526" y="1358"/>
                  </a:lnTo>
                  <a:close/>
                  <a:moveTo>
                    <a:pt x="5573" y="1786"/>
                  </a:moveTo>
                  <a:lnTo>
                    <a:pt x="5573" y="2382"/>
                  </a:lnTo>
                  <a:lnTo>
                    <a:pt x="4930" y="2382"/>
                  </a:lnTo>
                  <a:lnTo>
                    <a:pt x="4930" y="1786"/>
                  </a:lnTo>
                  <a:close/>
                  <a:moveTo>
                    <a:pt x="9693" y="2024"/>
                  </a:moveTo>
                  <a:lnTo>
                    <a:pt x="10098" y="2262"/>
                  </a:lnTo>
                  <a:cubicBezTo>
                    <a:pt x="10217" y="2310"/>
                    <a:pt x="10241" y="2453"/>
                    <a:pt x="10193" y="2572"/>
                  </a:cubicBezTo>
                  <a:cubicBezTo>
                    <a:pt x="10146" y="2644"/>
                    <a:pt x="10098" y="2667"/>
                    <a:pt x="10050" y="2691"/>
                  </a:cubicBezTo>
                  <a:cubicBezTo>
                    <a:pt x="10028" y="2706"/>
                    <a:pt x="10008" y="2712"/>
                    <a:pt x="9989" y="2712"/>
                  </a:cubicBezTo>
                  <a:cubicBezTo>
                    <a:pt x="9947" y="2712"/>
                    <a:pt x="9909" y="2684"/>
                    <a:pt x="9860" y="2667"/>
                  </a:cubicBezTo>
                  <a:lnTo>
                    <a:pt x="9455" y="2429"/>
                  </a:lnTo>
                  <a:lnTo>
                    <a:pt x="9693" y="2024"/>
                  </a:lnTo>
                  <a:close/>
                  <a:moveTo>
                    <a:pt x="6502" y="2691"/>
                  </a:moveTo>
                  <a:cubicBezTo>
                    <a:pt x="6621" y="2691"/>
                    <a:pt x="6716" y="2786"/>
                    <a:pt x="6740" y="2905"/>
                  </a:cubicBezTo>
                  <a:cubicBezTo>
                    <a:pt x="6740" y="3048"/>
                    <a:pt x="6645" y="3144"/>
                    <a:pt x="6502" y="3144"/>
                  </a:cubicBezTo>
                  <a:lnTo>
                    <a:pt x="4120" y="3144"/>
                  </a:lnTo>
                  <a:cubicBezTo>
                    <a:pt x="4001" y="3144"/>
                    <a:pt x="3882" y="3048"/>
                    <a:pt x="3882" y="2929"/>
                  </a:cubicBezTo>
                  <a:cubicBezTo>
                    <a:pt x="3882" y="2810"/>
                    <a:pt x="3978" y="2691"/>
                    <a:pt x="4120" y="2691"/>
                  </a:cubicBezTo>
                  <a:close/>
                  <a:moveTo>
                    <a:pt x="5573" y="3477"/>
                  </a:moveTo>
                  <a:lnTo>
                    <a:pt x="5573" y="6239"/>
                  </a:lnTo>
                  <a:lnTo>
                    <a:pt x="4930" y="6239"/>
                  </a:lnTo>
                  <a:lnTo>
                    <a:pt x="4930" y="3477"/>
                  </a:lnTo>
                  <a:close/>
                  <a:moveTo>
                    <a:pt x="4621" y="4954"/>
                  </a:moveTo>
                  <a:lnTo>
                    <a:pt x="4621" y="6263"/>
                  </a:lnTo>
                  <a:cubicBezTo>
                    <a:pt x="4525" y="6335"/>
                    <a:pt x="4478" y="6430"/>
                    <a:pt x="4478" y="6549"/>
                  </a:cubicBezTo>
                  <a:lnTo>
                    <a:pt x="4478" y="7454"/>
                  </a:lnTo>
                  <a:lnTo>
                    <a:pt x="3335" y="7454"/>
                  </a:lnTo>
                  <a:lnTo>
                    <a:pt x="3525" y="7144"/>
                  </a:lnTo>
                  <a:cubicBezTo>
                    <a:pt x="3573" y="7049"/>
                    <a:pt x="3573" y="6930"/>
                    <a:pt x="3525" y="6835"/>
                  </a:cubicBezTo>
                  <a:lnTo>
                    <a:pt x="4621" y="4954"/>
                  </a:lnTo>
                  <a:close/>
                  <a:moveTo>
                    <a:pt x="5907" y="4954"/>
                  </a:moveTo>
                  <a:lnTo>
                    <a:pt x="7002" y="6835"/>
                  </a:lnTo>
                  <a:cubicBezTo>
                    <a:pt x="6954" y="6930"/>
                    <a:pt x="6954" y="7049"/>
                    <a:pt x="7002" y="7144"/>
                  </a:cubicBezTo>
                  <a:lnTo>
                    <a:pt x="7193" y="7454"/>
                  </a:lnTo>
                  <a:lnTo>
                    <a:pt x="6049" y="7454"/>
                  </a:lnTo>
                  <a:lnTo>
                    <a:pt x="6049" y="6549"/>
                  </a:lnTo>
                  <a:cubicBezTo>
                    <a:pt x="6049" y="6430"/>
                    <a:pt x="6002" y="6335"/>
                    <a:pt x="5907" y="6263"/>
                  </a:cubicBezTo>
                  <a:lnTo>
                    <a:pt x="5907" y="4954"/>
                  </a:lnTo>
                  <a:close/>
                  <a:moveTo>
                    <a:pt x="4502" y="7764"/>
                  </a:moveTo>
                  <a:lnTo>
                    <a:pt x="4502" y="8407"/>
                  </a:lnTo>
                  <a:lnTo>
                    <a:pt x="2787" y="8407"/>
                  </a:lnTo>
                  <a:lnTo>
                    <a:pt x="3168" y="7764"/>
                  </a:lnTo>
                  <a:close/>
                  <a:moveTo>
                    <a:pt x="7383" y="7764"/>
                  </a:moveTo>
                  <a:lnTo>
                    <a:pt x="7788" y="8407"/>
                  </a:lnTo>
                  <a:lnTo>
                    <a:pt x="6049" y="8407"/>
                  </a:lnTo>
                  <a:lnTo>
                    <a:pt x="6049" y="7764"/>
                  </a:lnTo>
                  <a:close/>
                  <a:moveTo>
                    <a:pt x="5716" y="6549"/>
                  </a:moveTo>
                  <a:lnTo>
                    <a:pt x="5716" y="9359"/>
                  </a:lnTo>
                  <a:lnTo>
                    <a:pt x="4787" y="9359"/>
                  </a:lnTo>
                  <a:lnTo>
                    <a:pt x="4787" y="6549"/>
                  </a:lnTo>
                  <a:close/>
                  <a:moveTo>
                    <a:pt x="2453" y="6501"/>
                  </a:moveTo>
                  <a:lnTo>
                    <a:pt x="3263" y="6978"/>
                  </a:lnTo>
                  <a:lnTo>
                    <a:pt x="1834" y="9431"/>
                  </a:lnTo>
                  <a:lnTo>
                    <a:pt x="1025" y="8954"/>
                  </a:lnTo>
                  <a:lnTo>
                    <a:pt x="2453" y="6501"/>
                  </a:lnTo>
                  <a:close/>
                  <a:moveTo>
                    <a:pt x="8097" y="6549"/>
                  </a:moveTo>
                  <a:lnTo>
                    <a:pt x="9526" y="8978"/>
                  </a:lnTo>
                  <a:lnTo>
                    <a:pt x="8740" y="9454"/>
                  </a:lnTo>
                  <a:lnTo>
                    <a:pt x="8193" y="8526"/>
                  </a:lnTo>
                  <a:lnTo>
                    <a:pt x="7312" y="7025"/>
                  </a:lnTo>
                  <a:lnTo>
                    <a:pt x="8097" y="6549"/>
                  </a:lnTo>
                  <a:close/>
                  <a:moveTo>
                    <a:pt x="9550" y="9312"/>
                  </a:moveTo>
                  <a:lnTo>
                    <a:pt x="10098" y="10264"/>
                  </a:lnTo>
                  <a:cubicBezTo>
                    <a:pt x="10193" y="10407"/>
                    <a:pt x="10122" y="10621"/>
                    <a:pt x="9979" y="10717"/>
                  </a:cubicBezTo>
                  <a:cubicBezTo>
                    <a:pt x="9935" y="10739"/>
                    <a:pt x="9884" y="10749"/>
                    <a:pt x="9831" y="10749"/>
                  </a:cubicBezTo>
                  <a:cubicBezTo>
                    <a:pt x="9715" y="10749"/>
                    <a:pt x="9592" y="10696"/>
                    <a:pt x="9526" y="10598"/>
                  </a:cubicBezTo>
                  <a:lnTo>
                    <a:pt x="9002" y="9645"/>
                  </a:lnTo>
                  <a:lnTo>
                    <a:pt x="9550" y="9312"/>
                  </a:lnTo>
                  <a:close/>
                  <a:moveTo>
                    <a:pt x="953" y="9312"/>
                  </a:moveTo>
                  <a:lnTo>
                    <a:pt x="1525" y="9645"/>
                  </a:lnTo>
                  <a:lnTo>
                    <a:pt x="1001" y="10598"/>
                  </a:lnTo>
                  <a:cubicBezTo>
                    <a:pt x="953" y="10669"/>
                    <a:pt x="882" y="10717"/>
                    <a:pt x="786" y="10740"/>
                  </a:cubicBezTo>
                  <a:cubicBezTo>
                    <a:pt x="759" y="10747"/>
                    <a:pt x="731" y="10750"/>
                    <a:pt x="704" y="10750"/>
                  </a:cubicBezTo>
                  <a:cubicBezTo>
                    <a:pt x="639" y="10750"/>
                    <a:pt x="582" y="10733"/>
                    <a:pt x="548" y="10717"/>
                  </a:cubicBezTo>
                  <a:cubicBezTo>
                    <a:pt x="405" y="10621"/>
                    <a:pt x="334" y="10407"/>
                    <a:pt x="429" y="10264"/>
                  </a:cubicBezTo>
                  <a:lnTo>
                    <a:pt x="953" y="9312"/>
                  </a:lnTo>
                  <a:close/>
                  <a:moveTo>
                    <a:pt x="5573" y="9716"/>
                  </a:moveTo>
                  <a:lnTo>
                    <a:pt x="5573" y="10431"/>
                  </a:lnTo>
                  <a:cubicBezTo>
                    <a:pt x="5573" y="10609"/>
                    <a:pt x="5406" y="10766"/>
                    <a:pt x="5248" y="10766"/>
                  </a:cubicBezTo>
                  <a:cubicBezTo>
                    <a:pt x="5237" y="10766"/>
                    <a:pt x="5227" y="10766"/>
                    <a:pt x="5216" y="10764"/>
                  </a:cubicBezTo>
                  <a:cubicBezTo>
                    <a:pt x="5049" y="10740"/>
                    <a:pt x="4930" y="10598"/>
                    <a:pt x="4930" y="10431"/>
                  </a:cubicBezTo>
                  <a:lnTo>
                    <a:pt x="4930" y="9716"/>
                  </a:lnTo>
                  <a:close/>
                  <a:moveTo>
                    <a:pt x="3906" y="0"/>
                  </a:moveTo>
                  <a:cubicBezTo>
                    <a:pt x="3597" y="0"/>
                    <a:pt x="3335" y="238"/>
                    <a:pt x="3335" y="548"/>
                  </a:cubicBezTo>
                  <a:lnTo>
                    <a:pt x="3335" y="1143"/>
                  </a:lnTo>
                  <a:cubicBezTo>
                    <a:pt x="3335" y="1453"/>
                    <a:pt x="3573" y="1715"/>
                    <a:pt x="3906" y="1715"/>
                  </a:cubicBezTo>
                  <a:lnTo>
                    <a:pt x="4597" y="1715"/>
                  </a:lnTo>
                  <a:lnTo>
                    <a:pt x="4597" y="2310"/>
                  </a:lnTo>
                  <a:lnTo>
                    <a:pt x="4049" y="2310"/>
                  </a:lnTo>
                  <a:cubicBezTo>
                    <a:pt x="3763" y="2310"/>
                    <a:pt x="3525" y="2548"/>
                    <a:pt x="3525" y="2858"/>
                  </a:cubicBezTo>
                  <a:cubicBezTo>
                    <a:pt x="3525" y="3120"/>
                    <a:pt x="3692" y="3358"/>
                    <a:pt x="3954" y="3382"/>
                  </a:cubicBezTo>
                  <a:lnTo>
                    <a:pt x="3406" y="4358"/>
                  </a:lnTo>
                  <a:cubicBezTo>
                    <a:pt x="3358" y="4453"/>
                    <a:pt x="3358" y="4549"/>
                    <a:pt x="3454" y="4572"/>
                  </a:cubicBezTo>
                  <a:cubicBezTo>
                    <a:pt x="3501" y="4572"/>
                    <a:pt x="3525" y="4596"/>
                    <a:pt x="3549" y="4596"/>
                  </a:cubicBezTo>
                  <a:cubicBezTo>
                    <a:pt x="3597" y="4596"/>
                    <a:pt x="3668" y="4572"/>
                    <a:pt x="3692" y="4525"/>
                  </a:cubicBezTo>
                  <a:lnTo>
                    <a:pt x="4359" y="3382"/>
                  </a:lnTo>
                  <a:lnTo>
                    <a:pt x="4621" y="3382"/>
                  </a:lnTo>
                  <a:lnTo>
                    <a:pt x="4621" y="4215"/>
                  </a:lnTo>
                  <a:lnTo>
                    <a:pt x="3287" y="6549"/>
                  </a:lnTo>
                  <a:lnTo>
                    <a:pt x="2715" y="6216"/>
                  </a:lnTo>
                  <a:lnTo>
                    <a:pt x="3335" y="5144"/>
                  </a:lnTo>
                  <a:cubicBezTo>
                    <a:pt x="3382" y="5073"/>
                    <a:pt x="3382" y="5001"/>
                    <a:pt x="3311" y="4930"/>
                  </a:cubicBezTo>
                  <a:cubicBezTo>
                    <a:pt x="3268" y="4908"/>
                    <a:pt x="3220" y="4896"/>
                    <a:pt x="3179" y="4896"/>
                  </a:cubicBezTo>
                  <a:cubicBezTo>
                    <a:pt x="3128" y="4896"/>
                    <a:pt x="3086" y="4914"/>
                    <a:pt x="3073" y="4954"/>
                  </a:cubicBezTo>
                  <a:lnTo>
                    <a:pt x="2406" y="6097"/>
                  </a:lnTo>
                  <a:cubicBezTo>
                    <a:pt x="2334" y="6097"/>
                    <a:pt x="2215" y="6144"/>
                    <a:pt x="2168" y="6239"/>
                  </a:cubicBezTo>
                  <a:lnTo>
                    <a:pt x="739" y="8740"/>
                  </a:lnTo>
                  <a:cubicBezTo>
                    <a:pt x="691" y="8835"/>
                    <a:pt x="691" y="8954"/>
                    <a:pt x="739" y="9050"/>
                  </a:cubicBezTo>
                  <a:lnTo>
                    <a:pt x="191" y="10026"/>
                  </a:lnTo>
                  <a:cubicBezTo>
                    <a:pt x="1" y="10312"/>
                    <a:pt x="120" y="10740"/>
                    <a:pt x="429" y="10907"/>
                  </a:cubicBezTo>
                  <a:cubicBezTo>
                    <a:pt x="524" y="10979"/>
                    <a:pt x="620" y="11002"/>
                    <a:pt x="763" y="11002"/>
                  </a:cubicBezTo>
                  <a:cubicBezTo>
                    <a:pt x="810" y="11002"/>
                    <a:pt x="882" y="11002"/>
                    <a:pt x="929" y="10979"/>
                  </a:cubicBezTo>
                  <a:cubicBezTo>
                    <a:pt x="1120" y="10907"/>
                    <a:pt x="1239" y="10836"/>
                    <a:pt x="1310" y="10669"/>
                  </a:cubicBezTo>
                  <a:lnTo>
                    <a:pt x="1882" y="9693"/>
                  </a:lnTo>
                  <a:cubicBezTo>
                    <a:pt x="1977" y="9693"/>
                    <a:pt x="2096" y="9645"/>
                    <a:pt x="2120" y="9550"/>
                  </a:cubicBezTo>
                  <a:lnTo>
                    <a:pt x="2620" y="8692"/>
                  </a:lnTo>
                  <a:lnTo>
                    <a:pt x="4525" y="8692"/>
                  </a:lnTo>
                  <a:lnTo>
                    <a:pt x="4525" y="9335"/>
                  </a:lnTo>
                  <a:cubicBezTo>
                    <a:pt x="4525" y="9454"/>
                    <a:pt x="4597" y="9550"/>
                    <a:pt x="4692" y="9597"/>
                  </a:cubicBezTo>
                  <a:lnTo>
                    <a:pt x="4692" y="10383"/>
                  </a:lnTo>
                  <a:cubicBezTo>
                    <a:pt x="4692" y="10740"/>
                    <a:pt x="4954" y="11026"/>
                    <a:pt x="5311" y="11026"/>
                  </a:cubicBezTo>
                  <a:cubicBezTo>
                    <a:pt x="5668" y="11026"/>
                    <a:pt x="5954" y="10764"/>
                    <a:pt x="5954" y="10407"/>
                  </a:cubicBezTo>
                  <a:lnTo>
                    <a:pt x="5954" y="9645"/>
                  </a:lnTo>
                  <a:cubicBezTo>
                    <a:pt x="5954" y="9645"/>
                    <a:pt x="6121" y="9478"/>
                    <a:pt x="6121" y="9359"/>
                  </a:cubicBezTo>
                  <a:lnTo>
                    <a:pt x="6121" y="8716"/>
                  </a:lnTo>
                  <a:lnTo>
                    <a:pt x="7978" y="8716"/>
                  </a:lnTo>
                  <a:lnTo>
                    <a:pt x="8502" y="9573"/>
                  </a:lnTo>
                  <a:cubicBezTo>
                    <a:pt x="8550" y="9669"/>
                    <a:pt x="8645" y="9716"/>
                    <a:pt x="8740" y="9716"/>
                  </a:cubicBezTo>
                  <a:lnTo>
                    <a:pt x="9288" y="10717"/>
                  </a:lnTo>
                  <a:cubicBezTo>
                    <a:pt x="9407" y="10907"/>
                    <a:pt x="9622" y="11026"/>
                    <a:pt x="9860" y="11026"/>
                  </a:cubicBezTo>
                  <a:cubicBezTo>
                    <a:pt x="9979" y="11026"/>
                    <a:pt x="10074" y="11002"/>
                    <a:pt x="10193" y="10955"/>
                  </a:cubicBezTo>
                  <a:cubicBezTo>
                    <a:pt x="10479" y="10764"/>
                    <a:pt x="10598" y="10383"/>
                    <a:pt x="10431" y="10050"/>
                  </a:cubicBezTo>
                  <a:lnTo>
                    <a:pt x="9860" y="9073"/>
                  </a:lnTo>
                  <a:cubicBezTo>
                    <a:pt x="9931" y="8978"/>
                    <a:pt x="9931" y="8859"/>
                    <a:pt x="9860" y="8764"/>
                  </a:cubicBezTo>
                  <a:lnTo>
                    <a:pt x="8431" y="6263"/>
                  </a:lnTo>
                  <a:cubicBezTo>
                    <a:pt x="8383" y="6192"/>
                    <a:pt x="8288" y="6120"/>
                    <a:pt x="8193" y="6120"/>
                  </a:cubicBezTo>
                  <a:lnTo>
                    <a:pt x="7550" y="5001"/>
                  </a:lnTo>
                  <a:cubicBezTo>
                    <a:pt x="7502" y="4938"/>
                    <a:pt x="7444" y="4916"/>
                    <a:pt x="7396" y="4916"/>
                  </a:cubicBezTo>
                  <a:cubicBezTo>
                    <a:pt x="7372" y="4916"/>
                    <a:pt x="7351" y="4922"/>
                    <a:pt x="7335" y="4930"/>
                  </a:cubicBezTo>
                  <a:cubicBezTo>
                    <a:pt x="7240" y="5001"/>
                    <a:pt x="7240" y="5073"/>
                    <a:pt x="7264" y="5144"/>
                  </a:cubicBezTo>
                  <a:lnTo>
                    <a:pt x="7907" y="6216"/>
                  </a:lnTo>
                  <a:lnTo>
                    <a:pt x="7335" y="6549"/>
                  </a:lnTo>
                  <a:lnTo>
                    <a:pt x="5954" y="4215"/>
                  </a:lnTo>
                  <a:lnTo>
                    <a:pt x="5954" y="3382"/>
                  </a:lnTo>
                  <a:lnTo>
                    <a:pt x="6240" y="3382"/>
                  </a:lnTo>
                  <a:lnTo>
                    <a:pt x="6883" y="4525"/>
                  </a:lnTo>
                  <a:cubicBezTo>
                    <a:pt x="6907" y="4572"/>
                    <a:pt x="6978" y="4596"/>
                    <a:pt x="7026" y="4596"/>
                  </a:cubicBezTo>
                  <a:cubicBezTo>
                    <a:pt x="7073" y="4596"/>
                    <a:pt x="7097" y="4596"/>
                    <a:pt x="7121" y="4572"/>
                  </a:cubicBezTo>
                  <a:cubicBezTo>
                    <a:pt x="7216" y="4549"/>
                    <a:pt x="7216" y="4430"/>
                    <a:pt x="7193" y="4358"/>
                  </a:cubicBezTo>
                  <a:lnTo>
                    <a:pt x="6621" y="3382"/>
                  </a:lnTo>
                  <a:cubicBezTo>
                    <a:pt x="6883" y="3358"/>
                    <a:pt x="7121" y="3144"/>
                    <a:pt x="7121" y="2858"/>
                  </a:cubicBezTo>
                  <a:cubicBezTo>
                    <a:pt x="7121" y="2524"/>
                    <a:pt x="6883" y="2286"/>
                    <a:pt x="6550" y="2286"/>
                  </a:cubicBezTo>
                  <a:lnTo>
                    <a:pt x="5954" y="2286"/>
                  </a:lnTo>
                  <a:lnTo>
                    <a:pt x="5954" y="1691"/>
                  </a:lnTo>
                  <a:lnTo>
                    <a:pt x="6740" y="1691"/>
                  </a:lnTo>
                  <a:cubicBezTo>
                    <a:pt x="6740" y="1691"/>
                    <a:pt x="7312" y="1453"/>
                    <a:pt x="7312" y="1119"/>
                  </a:cubicBezTo>
                  <a:lnTo>
                    <a:pt x="7312" y="1000"/>
                  </a:lnTo>
                  <a:lnTo>
                    <a:pt x="8097" y="1453"/>
                  </a:lnTo>
                  <a:lnTo>
                    <a:pt x="8050" y="1572"/>
                  </a:lnTo>
                  <a:cubicBezTo>
                    <a:pt x="7907" y="1786"/>
                    <a:pt x="7931" y="1953"/>
                    <a:pt x="8074" y="2024"/>
                  </a:cubicBezTo>
                  <a:lnTo>
                    <a:pt x="9717" y="2929"/>
                  </a:lnTo>
                  <a:cubicBezTo>
                    <a:pt x="9812" y="3001"/>
                    <a:pt x="9884" y="3001"/>
                    <a:pt x="9979" y="3001"/>
                  </a:cubicBezTo>
                  <a:cubicBezTo>
                    <a:pt x="10050" y="3001"/>
                    <a:pt x="10074" y="3001"/>
                    <a:pt x="10122" y="2977"/>
                  </a:cubicBezTo>
                  <a:cubicBezTo>
                    <a:pt x="10288" y="2929"/>
                    <a:pt x="10407" y="2810"/>
                    <a:pt x="10479" y="2691"/>
                  </a:cubicBezTo>
                  <a:cubicBezTo>
                    <a:pt x="10646" y="2429"/>
                    <a:pt x="10550" y="2072"/>
                    <a:pt x="10288" y="1929"/>
                  </a:cubicBezTo>
                  <a:lnTo>
                    <a:pt x="8645" y="1000"/>
                  </a:lnTo>
                  <a:cubicBezTo>
                    <a:pt x="8595" y="983"/>
                    <a:pt x="8544" y="967"/>
                    <a:pt x="8494" y="967"/>
                  </a:cubicBezTo>
                  <a:cubicBezTo>
                    <a:pt x="8473" y="967"/>
                    <a:pt x="8452" y="970"/>
                    <a:pt x="8431" y="977"/>
                  </a:cubicBezTo>
                  <a:cubicBezTo>
                    <a:pt x="8383" y="1000"/>
                    <a:pt x="8312" y="1024"/>
                    <a:pt x="8264" y="1096"/>
                  </a:cubicBezTo>
                  <a:lnTo>
                    <a:pt x="8193" y="1215"/>
                  </a:lnTo>
                  <a:lnTo>
                    <a:pt x="7264" y="667"/>
                  </a:lnTo>
                  <a:lnTo>
                    <a:pt x="7264" y="548"/>
                  </a:lnTo>
                  <a:cubicBezTo>
                    <a:pt x="7240" y="262"/>
                    <a:pt x="6669" y="0"/>
                    <a:pt x="666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9"/>
          <p:cNvGrpSpPr/>
          <p:nvPr/>
        </p:nvGrpSpPr>
        <p:grpSpPr>
          <a:xfrm>
            <a:off x="2741522" y="1529434"/>
            <a:ext cx="350118" cy="365684"/>
            <a:chOff x="2760793" y="1595073"/>
            <a:chExt cx="350118" cy="365684"/>
          </a:xfrm>
        </p:grpSpPr>
        <p:sp>
          <p:nvSpPr>
            <p:cNvPr id="7440" name="Google Shape;7440;p69"/>
            <p:cNvSpPr/>
            <p:nvPr/>
          </p:nvSpPr>
          <p:spPr>
            <a:xfrm>
              <a:off x="2848897" y="1822407"/>
              <a:ext cx="227078" cy="135179"/>
            </a:xfrm>
            <a:custGeom>
              <a:avLst/>
              <a:gdLst/>
              <a:ahLst/>
              <a:cxnLst/>
              <a:rect l="l" t="t" r="r" b="b"/>
              <a:pathLst>
                <a:path w="6812" h="4050" extrusionOk="0">
                  <a:moveTo>
                    <a:pt x="25" y="644"/>
                  </a:moveTo>
                  <a:lnTo>
                    <a:pt x="287" y="96"/>
                  </a:lnTo>
                  <a:cubicBezTo>
                    <a:pt x="334" y="48"/>
                    <a:pt x="406" y="1"/>
                    <a:pt x="501" y="48"/>
                  </a:cubicBezTo>
                  <a:lnTo>
                    <a:pt x="6717" y="3216"/>
                  </a:lnTo>
                  <a:cubicBezTo>
                    <a:pt x="6788" y="3263"/>
                    <a:pt x="6812" y="3335"/>
                    <a:pt x="6788" y="3430"/>
                  </a:cubicBezTo>
                  <a:lnTo>
                    <a:pt x="6526" y="3978"/>
                  </a:lnTo>
                  <a:cubicBezTo>
                    <a:pt x="6479" y="4025"/>
                    <a:pt x="6407" y="4049"/>
                    <a:pt x="6312" y="4025"/>
                  </a:cubicBezTo>
                  <a:lnTo>
                    <a:pt x="96" y="834"/>
                  </a:lnTo>
                  <a:cubicBezTo>
                    <a:pt x="25" y="810"/>
                    <a:pt x="1" y="715"/>
                    <a:pt x="25" y="64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2779860" y="1734190"/>
              <a:ext cx="304082" cy="135947"/>
            </a:xfrm>
            <a:custGeom>
              <a:avLst/>
              <a:gdLst/>
              <a:ahLst/>
              <a:cxnLst/>
              <a:rect l="l" t="t" r="r" b="b"/>
              <a:pathLst>
                <a:path w="9122" h="4073" extrusionOk="0">
                  <a:moveTo>
                    <a:pt x="0" y="2691"/>
                  </a:moveTo>
                  <a:lnTo>
                    <a:pt x="500" y="3572"/>
                  </a:lnTo>
                  <a:lnTo>
                    <a:pt x="2191" y="4001"/>
                  </a:lnTo>
                  <a:cubicBezTo>
                    <a:pt x="2429" y="4049"/>
                    <a:pt x="2644" y="4073"/>
                    <a:pt x="2882" y="3953"/>
                  </a:cubicBezTo>
                  <a:cubicBezTo>
                    <a:pt x="2929" y="3930"/>
                    <a:pt x="2977" y="3906"/>
                    <a:pt x="3001" y="3906"/>
                  </a:cubicBezTo>
                  <a:cubicBezTo>
                    <a:pt x="3120" y="3811"/>
                    <a:pt x="3191" y="3691"/>
                    <a:pt x="3287" y="3549"/>
                  </a:cubicBezTo>
                  <a:lnTo>
                    <a:pt x="3548" y="3168"/>
                  </a:lnTo>
                  <a:lnTo>
                    <a:pt x="4501" y="1763"/>
                  </a:lnTo>
                  <a:lnTo>
                    <a:pt x="5454" y="1763"/>
                  </a:lnTo>
                  <a:lnTo>
                    <a:pt x="6359" y="1763"/>
                  </a:lnTo>
                  <a:lnTo>
                    <a:pt x="7907" y="1763"/>
                  </a:lnTo>
                  <a:cubicBezTo>
                    <a:pt x="8264" y="1763"/>
                    <a:pt x="8621" y="1667"/>
                    <a:pt x="8883" y="1405"/>
                  </a:cubicBezTo>
                  <a:cubicBezTo>
                    <a:pt x="9002" y="1286"/>
                    <a:pt x="9073" y="1167"/>
                    <a:pt x="9121" y="1024"/>
                  </a:cubicBezTo>
                  <a:lnTo>
                    <a:pt x="6216" y="0"/>
                  </a:lnTo>
                  <a:lnTo>
                    <a:pt x="5311" y="0"/>
                  </a:lnTo>
                  <a:lnTo>
                    <a:pt x="3977" y="0"/>
                  </a:lnTo>
                  <a:cubicBezTo>
                    <a:pt x="2072" y="2858"/>
                    <a:pt x="3239" y="3477"/>
                    <a:pt x="0" y="26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3009272" y="1769170"/>
              <a:ext cx="75437" cy="24666"/>
            </a:xfrm>
            <a:custGeom>
              <a:avLst/>
              <a:gdLst/>
              <a:ahLst/>
              <a:cxnLst/>
              <a:rect l="l" t="t" r="r" b="b"/>
              <a:pathLst>
                <a:path w="2263" h="739" extrusionOk="0">
                  <a:moveTo>
                    <a:pt x="2263" y="0"/>
                  </a:moveTo>
                  <a:lnTo>
                    <a:pt x="1239" y="0"/>
                  </a:lnTo>
                  <a:cubicBezTo>
                    <a:pt x="1167" y="143"/>
                    <a:pt x="1120" y="262"/>
                    <a:pt x="1001" y="381"/>
                  </a:cubicBezTo>
                  <a:cubicBezTo>
                    <a:pt x="739" y="643"/>
                    <a:pt x="358" y="738"/>
                    <a:pt x="0" y="738"/>
                  </a:cubicBezTo>
                  <a:lnTo>
                    <a:pt x="1048" y="738"/>
                  </a:lnTo>
                  <a:cubicBezTo>
                    <a:pt x="1406" y="738"/>
                    <a:pt x="1787" y="643"/>
                    <a:pt x="2072" y="381"/>
                  </a:cubicBezTo>
                  <a:cubicBezTo>
                    <a:pt x="2168" y="262"/>
                    <a:pt x="2239" y="143"/>
                    <a:pt x="2263"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2762393" y="1599846"/>
              <a:ext cx="342984" cy="264717"/>
            </a:xfrm>
            <a:custGeom>
              <a:avLst/>
              <a:gdLst/>
              <a:ahLst/>
              <a:cxnLst/>
              <a:rect l="l" t="t" r="r" b="b"/>
              <a:pathLst>
                <a:path w="10289" h="7931" extrusionOk="0">
                  <a:moveTo>
                    <a:pt x="2525" y="3216"/>
                  </a:moveTo>
                  <a:cubicBezTo>
                    <a:pt x="2334" y="3406"/>
                    <a:pt x="2001" y="3382"/>
                    <a:pt x="1834" y="3168"/>
                  </a:cubicBezTo>
                  <a:cubicBezTo>
                    <a:pt x="1643" y="2954"/>
                    <a:pt x="1667" y="2620"/>
                    <a:pt x="1882" y="2454"/>
                  </a:cubicBezTo>
                  <a:cubicBezTo>
                    <a:pt x="2096" y="2263"/>
                    <a:pt x="2429" y="2311"/>
                    <a:pt x="2596" y="2501"/>
                  </a:cubicBezTo>
                  <a:cubicBezTo>
                    <a:pt x="2786" y="2715"/>
                    <a:pt x="2786" y="3049"/>
                    <a:pt x="2525" y="3216"/>
                  </a:cubicBezTo>
                  <a:close/>
                  <a:moveTo>
                    <a:pt x="3763" y="215"/>
                  </a:moveTo>
                  <a:cubicBezTo>
                    <a:pt x="1643" y="834"/>
                    <a:pt x="0" y="2787"/>
                    <a:pt x="143" y="5073"/>
                  </a:cubicBezTo>
                  <a:lnTo>
                    <a:pt x="238" y="6431"/>
                  </a:lnTo>
                  <a:cubicBezTo>
                    <a:pt x="238" y="6597"/>
                    <a:pt x="357" y="6716"/>
                    <a:pt x="476" y="6740"/>
                  </a:cubicBezTo>
                  <a:cubicBezTo>
                    <a:pt x="3715" y="7550"/>
                    <a:pt x="2691" y="7931"/>
                    <a:pt x="4620" y="5097"/>
                  </a:cubicBezTo>
                  <a:lnTo>
                    <a:pt x="5954" y="5097"/>
                  </a:lnTo>
                  <a:lnTo>
                    <a:pt x="6859" y="5097"/>
                  </a:lnTo>
                  <a:lnTo>
                    <a:pt x="9645" y="5097"/>
                  </a:lnTo>
                  <a:lnTo>
                    <a:pt x="9740" y="5097"/>
                  </a:lnTo>
                  <a:cubicBezTo>
                    <a:pt x="10074" y="5097"/>
                    <a:pt x="10288" y="5049"/>
                    <a:pt x="10288" y="4740"/>
                  </a:cubicBezTo>
                  <a:cubicBezTo>
                    <a:pt x="10288" y="4621"/>
                    <a:pt x="10288" y="4573"/>
                    <a:pt x="10240" y="4454"/>
                  </a:cubicBezTo>
                  <a:cubicBezTo>
                    <a:pt x="10074" y="2454"/>
                    <a:pt x="8573" y="810"/>
                    <a:pt x="6644" y="239"/>
                  </a:cubicBezTo>
                  <a:cubicBezTo>
                    <a:pt x="6168" y="96"/>
                    <a:pt x="5692" y="48"/>
                    <a:pt x="5192" y="48"/>
                  </a:cubicBezTo>
                  <a:cubicBezTo>
                    <a:pt x="4739" y="1"/>
                    <a:pt x="4239" y="72"/>
                    <a:pt x="3763" y="215"/>
                  </a:cubicBezTo>
                  <a:close/>
                  <a:moveTo>
                    <a:pt x="4168" y="1977"/>
                  </a:moveTo>
                  <a:cubicBezTo>
                    <a:pt x="3977" y="2144"/>
                    <a:pt x="3644" y="2120"/>
                    <a:pt x="3453" y="1906"/>
                  </a:cubicBezTo>
                  <a:cubicBezTo>
                    <a:pt x="3287" y="1715"/>
                    <a:pt x="3310" y="1382"/>
                    <a:pt x="3525" y="1191"/>
                  </a:cubicBezTo>
                  <a:cubicBezTo>
                    <a:pt x="3715" y="1025"/>
                    <a:pt x="4049" y="1048"/>
                    <a:pt x="4239" y="1263"/>
                  </a:cubicBezTo>
                  <a:cubicBezTo>
                    <a:pt x="4406" y="1477"/>
                    <a:pt x="4382" y="1787"/>
                    <a:pt x="4168" y="197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2906067" y="1599846"/>
              <a:ext cx="200077" cy="169357"/>
            </a:xfrm>
            <a:custGeom>
              <a:avLst/>
              <a:gdLst/>
              <a:ahLst/>
              <a:cxnLst/>
              <a:rect l="l" t="t" r="r" b="b"/>
              <a:pathLst>
                <a:path w="6002" h="5074" extrusionOk="0">
                  <a:moveTo>
                    <a:pt x="5978" y="4406"/>
                  </a:moveTo>
                  <a:cubicBezTo>
                    <a:pt x="5788" y="2430"/>
                    <a:pt x="4287" y="787"/>
                    <a:pt x="2358" y="215"/>
                  </a:cubicBezTo>
                  <a:cubicBezTo>
                    <a:pt x="1882" y="72"/>
                    <a:pt x="1406" y="1"/>
                    <a:pt x="906" y="1"/>
                  </a:cubicBezTo>
                  <a:cubicBezTo>
                    <a:pt x="596" y="1"/>
                    <a:pt x="310" y="48"/>
                    <a:pt x="1" y="96"/>
                  </a:cubicBezTo>
                  <a:cubicBezTo>
                    <a:pt x="191" y="120"/>
                    <a:pt x="405" y="191"/>
                    <a:pt x="572" y="215"/>
                  </a:cubicBezTo>
                  <a:cubicBezTo>
                    <a:pt x="3216" y="1001"/>
                    <a:pt x="3811" y="2692"/>
                    <a:pt x="4287" y="5073"/>
                  </a:cubicBezTo>
                  <a:lnTo>
                    <a:pt x="5335" y="5073"/>
                  </a:lnTo>
                  <a:lnTo>
                    <a:pt x="5430" y="5073"/>
                  </a:lnTo>
                  <a:cubicBezTo>
                    <a:pt x="5764" y="5073"/>
                    <a:pt x="5978" y="5002"/>
                    <a:pt x="5978" y="4716"/>
                  </a:cubicBezTo>
                  <a:cubicBezTo>
                    <a:pt x="6002" y="4573"/>
                    <a:pt x="6002" y="4525"/>
                    <a:pt x="5978" y="440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2975937" y="1793802"/>
              <a:ext cx="23835" cy="85880"/>
            </a:xfrm>
            <a:custGeom>
              <a:avLst/>
              <a:gdLst/>
              <a:ahLst/>
              <a:cxnLst/>
              <a:rect l="l" t="t" r="r" b="b"/>
              <a:pathLst>
                <a:path w="715" h="2573" extrusionOk="0">
                  <a:moveTo>
                    <a:pt x="715" y="2572"/>
                  </a:moveTo>
                  <a:lnTo>
                    <a:pt x="715" y="0"/>
                  </a:lnTo>
                  <a:lnTo>
                    <a:pt x="477" y="0"/>
                  </a:lnTo>
                  <a:lnTo>
                    <a:pt x="0" y="0"/>
                  </a:lnTo>
                  <a:lnTo>
                    <a:pt x="0" y="2572"/>
                  </a:lnTo>
                  <a:cubicBezTo>
                    <a:pt x="119" y="2501"/>
                    <a:pt x="238" y="2477"/>
                    <a:pt x="358" y="2477"/>
                  </a:cubicBezTo>
                  <a:cubicBezTo>
                    <a:pt x="477" y="2477"/>
                    <a:pt x="596" y="2501"/>
                    <a:pt x="715" y="25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2811595" y="1672475"/>
              <a:ext cx="49269" cy="45060"/>
            </a:xfrm>
            <a:custGeom>
              <a:avLst/>
              <a:gdLst/>
              <a:ahLst/>
              <a:cxnLst/>
              <a:rect l="l" t="t" r="r" b="b"/>
              <a:pathLst>
                <a:path w="1478" h="1350" extrusionOk="0">
                  <a:moveTo>
                    <a:pt x="739" y="301"/>
                  </a:moveTo>
                  <a:cubicBezTo>
                    <a:pt x="858" y="301"/>
                    <a:pt x="953" y="373"/>
                    <a:pt x="1001" y="420"/>
                  </a:cubicBezTo>
                  <a:cubicBezTo>
                    <a:pt x="1144" y="563"/>
                    <a:pt x="1120" y="801"/>
                    <a:pt x="977" y="920"/>
                  </a:cubicBezTo>
                  <a:cubicBezTo>
                    <a:pt x="882" y="992"/>
                    <a:pt x="787" y="1016"/>
                    <a:pt x="715" y="1016"/>
                  </a:cubicBezTo>
                  <a:cubicBezTo>
                    <a:pt x="620" y="1016"/>
                    <a:pt x="525" y="944"/>
                    <a:pt x="453" y="897"/>
                  </a:cubicBezTo>
                  <a:cubicBezTo>
                    <a:pt x="310" y="754"/>
                    <a:pt x="358" y="516"/>
                    <a:pt x="501" y="397"/>
                  </a:cubicBezTo>
                  <a:cubicBezTo>
                    <a:pt x="548" y="325"/>
                    <a:pt x="644" y="301"/>
                    <a:pt x="739" y="301"/>
                  </a:cubicBezTo>
                  <a:close/>
                  <a:moveTo>
                    <a:pt x="668" y="1"/>
                  </a:moveTo>
                  <a:cubicBezTo>
                    <a:pt x="526" y="1"/>
                    <a:pt x="399" y="65"/>
                    <a:pt x="286" y="158"/>
                  </a:cubicBezTo>
                  <a:cubicBezTo>
                    <a:pt x="25" y="397"/>
                    <a:pt x="1" y="801"/>
                    <a:pt x="239" y="1111"/>
                  </a:cubicBezTo>
                  <a:cubicBezTo>
                    <a:pt x="310" y="1254"/>
                    <a:pt x="501" y="1349"/>
                    <a:pt x="667" y="1349"/>
                  </a:cubicBezTo>
                  <a:lnTo>
                    <a:pt x="739" y="1349"/>
                  </a:lnTo>
                  <a:cubicBezTo>
                    <a:pt x="906" y="1349"/>
                    <a:pt x="1049" y="1278"/>
                    <a:pt x="1191" y="1206"/>
                  </a:cubicBezTo>
                  <a:cubicBezTo>
                    <a:pt x="1453" y="968"/>
                    <a:pt x="1477" y="516"/>
                    <a:pt x="1239" y="254"/>
                  </a:cubicBezTo>
                  <a:cubicBezTo>
                    <a:pt x="1144" y="87"/>
                    <a:pt x="977" y="16"/>
                    <a:pt x="787" y="16"/>
                  </a:cubicBezTo>
                  <a:cubicBezTo>
                    <a:pt x="746" y="5"/>
                    <a:pt x="706"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2867965" y="1629852"/>
              <a:ext cx="48469" cy="44759"/>
            </a:xfrm>
            <a:custGeom>
              <a:avLst/>
              <a:gdLst/>
              <a:ahLst/>
              <a:cxnLst/>
              <a:rect l="l" t="t" r="r" b="b"/>
              <a:pathLst>
                <a:path w="1454" h="1341" extrusionOk="0">
                  <a:moveTo>
                    <a:pt x="691" y="340"/>
                  </a:moveTo>
                  <a:cubicBezTo>
                    <a:pt x="810" y="340"/>
                    <a:pt x="882" y="388"/>
                    <a:pt x="953" y="459"/>
                  </a:cubicBezTo>
                  <a:cubicBezTo>
                    <a:pt x="1096" y="602"/>
                    <a:pt x="1072" y="840"/>
                    <a:pt x="929" y="959"/>
                  </a:cubicBezTo>
                  <a:cubicBezTo>
                    <a:pt x="834" y="1007"/>
                    <a:pt x="739" y="1054"/>
                    <a:pt x="644" y="1054"/>
                  </a:cubicBezTo>
                  <a:cubicBezTo>
                    <a:pt x="572" y="1054"/>
                    <a:pt x="477" y="983"/>
                    <a:pt x="405" y="935"/>
                  </a:cubicBezTo>
                  <a:cubicBezTo>
                    <a:pt x="358" y="840"/>
                    <a:pt x="334" y="745"/>
                    <a:pt x="334" y="650"/>
                  </a:cubicBezTo>
                  <a:cubicBezTo>
                    <a:pt x="334" y="578"/>
                    <a:pt x="382" y="483"/>
                    <a:pt x="453" y="411"/>
                  </a:cubicBezTo>
                  <a:cubicBezTo>
                    <a:pt x="501" y="364"/>
                    <a:pt x="596" y="340"/>
                    <a:pt x="691" y="340"/>
                  </a:cubicBezTo>
                  <a:close/>
                  <a:moveTo>
                    <a:pt x="669" y="1"/>
                  </a:moveTo>
                  <a:cubicBezTo>
                    <a:pt x="517" y="1"/>
                    <a:pt x="382" y="50"/>
                    <a:pt x="262" y="149"/>
                  </a:cubicBezTo>
                  <a:cubicBezTo>
                    <a:pt x="120" y="245"/>
                    <a:pt x="24" y="411"/>
                    <a:pt x="24" y="602"/>
                  </a:cubicBezTo>
                  <a:cubicBezTo>
                    <a:pt x="1" y="816"/>
                    <a:pt x="48" y="959"/>
                    <a:pt x="167" y="1102"/>
                  </a:cubicBezTo>
                  <a:cubicBezTo>
                    <a:pt x="262" y="1245"/>
                    <a:pt x="453" y="1340"/>
                    <a:pt x="620" y="1340"/>
                  </a:cubicBezTo>
                  <a:lnTo>
                    <a:pt x="691" y="1340"/>
                  </a:lnTo>
                  <a:cubicBezTo>
                    <a:pt x="834" y="1340"/>
                    <a:pt x="1001" y="1316"/>
                    <a:pt x="1167" y="1197"/>
                  </a:cubicBezTo>
                  <a:cubicBezTo>
                    <a:pt x="1429" y="959"/>
                    <a:pt x="1453" y="530"/>
                    <a:pt x="1215" y="245"/>
                  </a:cubicBezTo>
                  <a:cubicBezTo>
                    <a:pt x="1120" y="102"/>
                    <a:pt x="953" y="7"/>
                    <a:pt x="763" y="7"/>
                  </a:cubicBezTo>
                  <a:cubicBezTo>
                    <a:pt x="731" y="3"/>
                    <a:pt x="700" y="1"/>
                    <a:pt x="66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2960069" y="1875677"/>
              <a:ext cx="54803" cy="54072"/>
            </a:xfrm>
            <a:custGeom>
              <a:avLst/>
              <a:gdLst/>
              <a:ahLst/>
              <a:cxnLst/>
              <a:rect l="l" t="t" r="r" b="b"/>
              <a:pathLst>
                <a:path w="1644" h="1620" extrusionOk="0">
                  <a:moveTo>
                    <a:pt x="1619" y="715"/>
                  </a:moveTo>
                  <a:cubicBezTo>
                    <a:pt x="1572" y="477"/>
                    <a:pt x="1429" y="262"/>
                    <a:pt x="1262" y="143"/>
                  </a:cubicBezTo>
                  <a:cubicBezTo>
                    <a:pt x="1143" y="48"/>
                    <a:pt x="953" y="0"/>
                    <a:pt x="810" y="0"/>
                  </a:cubicBezTo>
                  <a:cubicBezTo>
                    <a:pt x="667" y="0"/>
                    <a:pt x="548" y="24"/>
                    <a:pt x="429" y="72"/>
                  </a:cubicBezTo>
                  <a:cubicBezTo>
                    <a:pt x="381" y="72"/>
                    <a:pt x="357" y="119"/>
                    <a:pt x="357" y="119"/>
                  </a:cubicBezTo>
                  <a:cubicBezTo>
                    <a:pt x="143" y="262"/>
                    <a:pt x="0" y="500"/>
                    <a:pt x="0" y="786"/>
                  </a:cubicBezTo>
                  <a:lnTo>
                    <a:pt x="0" y="881"/>
                  </a:lnTo>
                  <a:cubicBezTo>
                    <a:pt x="24" y="1143"/>
                    <a:pt x="191" y="1381"/>
                    <a:pt x="429" y="1501"/>
                  </a:cubicBezTo>
                  <a:cubicBezTo>
                    <a:pt x="429" y="1501"/>
                    <a:pt x="452" y="1501"/>
                    <a:pt x="452" y="1548"/>
                  </a:cubicBezTo>
                  <a:cubicBezTo>
                    <a:pt x="572" y="1596"/>
                    <a:pt x="667" y="1620"/>
                    <a:pt x="810" y="1620"/>
                  </a:cubicBezTo>
                  <a:cubicBezTo>
                    <a:pt x="929" y="1620"/>
                    <a:pt x="1048" y="1596"/>
                    <a:pt x="1167" y="1548"/>
                  </a:cubicBezTo>
                  <a:cubicBezTo>
                    <a:pt x="1167" y="1548"/>
                    <a:pt x="1191" y="1548"/>
                    <a:pt x="1191" y="1501"/>
                  </a:cubicBezTo>
                  <a:cubicBezTo>
                    <a:pt x="1191" y="1501"/>
                    <a:pt x="1215" y="1501"/>
                    <a:pt x="1215" y="1477"/>
                  </a:cubicBezTo>
                  <a:cubicBezTo>
                    <a:pt x="1453" y="1334"/>
                    <a:pt x="1619" y="1096"/>
                    <a:pt x="1619" y="786"/>
                  </a:cubicBezTo>
                  <a:cubicBezTo>
                    <a:pt x="1643" y="786"/>
                    <a:pt x="1643" y="762"/>
                    <a:pt x="1619" y="715"/>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2979904" y="1875677"/>
              <a:ext cx="34968" cy="54072"/>
            </a:xfrm>
            <a:custGeom>
              <a:avLst/>
              <a:gdLst/>
              <a:ahLst/>
              <a:cxnLst/>
              <a:rect l="l" t="t" r="r" b="b"/>
              <a:pathLst>
                <a:path w="1049" h="1620" extrusionOk="0">
                  <a:moveTo>
                    <a:pt x="1024" y="715"/>
                  </a:moveTo>
                  <a:cubicBezTo>
                    <a:pt x="977" y="477"/>
                    <a:pt x="834" y="262"/>
                    <a:pt x="667" y="143"/>
                  </a:cubicBezTo>
                  <a:cubicBezTo>
                    <a:pt x="548" y="48"/>
                    <a:pt x="358" y="0"/>
                    <a:pt x="215" y="0"/>
                  </a:cubicBezTo>
                  <a:cubicBezTo>
                    <a:pt x="143" y="0"/>
                    <a:pt x="96" y="0"/>
                    <a:pt x="0" y="24"/>
                  </a:cubicBezTo>
                  <a:cubicBezTo>
                    <a:pt x="96" y="48"/>
                    <a:pt x="191" y="72"/>
                    <a:pt x="262" y="143"/>
                  </a:cubicBezTo>
                  <a:cubicBezTo>
                    <a:pt x="453" y="262"/>
                    <a:pt x="596" y="477"/>
                    <a:pt x="620" y="715"/>
                  </a:cubicBezTo>
                  <a:lnTo>
                    <a:pt x="620" y="834"/>
                  </a:lnTo>
                  <a:cubicBezTo>
                    <a:pt x="620" y="1215"/>
                    <a:pt x="358" y="1501"/>
                    <a:pt x="0" y="1596"/>
                  </a:cubicBezTo>
                  <a:cubicBezTo>
                    <a:pt x="48" y="1620"/>
                    <a:pt x="119" y="1620"/>
                    <a:pt x="215" y="1620"/>
                  </a:cubicBezTo>
                  <a:cubicBezTo>
                    <a:pt x="334" y="1620"/>
                    <a:pt x="453" y="1596"/>
                    <a:pt x="572" y="1548"/>
                  </a:cubicBezTo>
                  <a:cubicBezTo>
                    <a:pt x="596" y="1548"/>
                    <a:pt x="596" y="1501"/>
                    <a:pt x="620" y="1501"/>
                  </a:cubicBezTo>
                  <a:cubicBezTo>
                    <a:pt x="858" y="1358"/>
                    <a:pt x="1001" y="1119"/>
                    <a:pt x="1001" y="810"/>
                  </a:cubicBezTo>
                  <a:cubicBezTo>
                    <a:pt x="1048" y="786"/>
                    <a:pt x="1048" y="762"/>
                    <a:pt x="1024" y="7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2760793" y="1595073"/>
              <a:ext cx="350118" cy="365684"/>
            </a:xfrm>
            <a:custGeom>
              <a:avLst/>
              <a:gdLst/>
              <a:ahLst/>
              <a:cxnLst/>
              <a:rect l="l" t="t" r="r" b="b"/>
              <a:pathLst>
                <a:path w="10503" h="10956" extrusionOk="0">
                  <a:moveTo>
                    <a:pt x="6264" y="6145"/>
                  </a:moveTo>
                  <a:lnTo>
                    <a:pt x="6264" y="8312"/>
                  </a:lnTo>
                  <a:lnTo>
                    <a:pt x="4359" y="7336"/>
                  </a:lnTo>
                  <a:lnTo>
                    <a:pt x="5168" y="6145"/>
                  </a:lnTo>
                  <a:close/>
                  <a:moveTo>
                    <a:pt x="6954" y="6145"/>
                  </a:moveTo>
                  <a:lnTo>
                    <a:pt x="7002" y="8312"/>
                  </a:lnTo>
                  <a:cubicBezTo>
                    <a:pt x="6931" y="8312"/>
                    <a:pt x="6883" y="8288"/>
                    <a:pt x="6788" y="8288"/>
                  </a:cubicBezTo>
                  <a:cubicBezTo>
                    <a:pt x="6716" y="8288"/>
                    <a:pt x="6669" y="8288"/>
                    <a:pt x="6573" y="8312"/>
                  </a:cubicBezTo>
                  <a:lnTo>
                    <a:pt x="6573" y="6145"/>
                  </a:lnTo>
                  <a:close/>
                  <a:moveTo>
                    <a:pt x="4168" y="7574"/>
                  </a:moveTo>
                  <a:lnTo>
                    <a:pt x="6097" y="8550"/>
                  </a:lnTo>
                  <a:cubicBezTo>
                    <a:pt x="5978" y="8693"/>
                    <a:pt x="5883" y="8884"/>
                    <a:pt x="5835" y="9050"/>
                  </a:cubicBezTo>
                  <a:lnTo>
                    <a:pt x="3835" y="8050"/>
                  </a:lnTo>
                  <a:cubicBezTo>
                    <a:pt x="3906" y="7979"/>
                    <a:pt x="3954" y="7883"/>
                    <a:pt x="3978" y="7836"/>
                  </a:cubicBezTo>
                  <a:lnTo>
                    <a:pt x="4168" y="7574"/>
                  </a:lnTo>
                  <a:close/>
                  <a:moveTo>
                    <a:pt x="6812" y="8574"/>
                  </a:moveTo>
                  <a:cubicBezTo>
                    <a:pt x="6883" y="8574"/>
                    <a:pt x="6931" y="8574"/>
                    <a:pt x="7002" y="8598"/>
                  </a:cubicBezTo>
                  <a:cubicBezTo>
                    <a:pt x="7121" y="8622"/>
                    <a:pt x="7240" y="8717"/>
                    <a:pt x="7312" y="8836"/>
                  </a:cubicBezTo>
                  <a:cubicBezTo>
                    <a:pt x="7407" y="8955"/>
                    <a:pt x="7431" y="9074"/>
                    <a:pt x="7431" y="9241"/>
                  </a:cubicBezTo>
                  <a:cubicBezTo>
                    <a:pt x="7431" y="9384"/>
                    <a:pt x="7383" y="9526"/>
                    <a:pt x="7312" y="9622"/>
                  </a:cubicBezTo>
                  <a:cubicBezTo>
                    <a:pt x="7193" y="9765"/>
                    <a:pt x="7026" y="9884"/>
                    <a:pt x="6812" y="9884"/>
                  </a:cubicBezTo>
                  <a:cubicBezTo>
                    <a:pt x="6597" y="9884"/>
                    <a:pt x="6430" y="9788"/>
                    <a:pt x="6311" y="9622"/>
                  </a:cubicBezTo>
                  <a:cubicBezTo>
                    <a:pt x="6216" y="9503"/>
                    <a:pt x="6192" y="9384"/>
                    <a:pt x="6192" y="9241"/>
                  </a:cubicBezTo>
                  <a:cubicBezTo>
                    <a:pt x="6192" y="9074"/>
                    <a:pt x="6240" y="8955"/>
                    <a:pt x="6311" y="8836"/>
                  </a:cubicBezTo>
                  <a:cubicBezTo>
                    <a:pt x="6407" y="8717"/>
                    <a:pt x="6478" y="8669"/>
                    <a:pt x="6645" y="8598"/>
                  </a:cubicBezTo>
                  <a:cubicBezTo>
                    <a:pt x="6692" y="8574"/>
                    <a:pt x="6764" y="8574"/>
                    <a:pt x="6812" y="8574"/>
                  </a:cubicBezTo>
                  <a:close/>
                  <a:moveTo>
                    <a:pt x="7764" y="9407"/>
                  </a:moveTo>
                  <a:lnTo>
                    <a:pt x="9312" y="10193"/>
                  </a:lnTo>
                  <a:lnTo>
                    <a:pt x="9050" y="10693"/>
                  </a:lnTo>
                  <a:lnTo>
                    <a:pt x="7502" y="9908"/>
                  </a:lnTo>
                  <a:cubicBezTo>
                    <a:pt x="7621" y="9765"/>
                    <a:pt x="7740" y="9598"/>
                    <a:pt x="7764" y="9407"/>
                  </a:cubicBezTo>
                  <a:close/>
                  <a:moveTo>
                    <a:pt x="5264" y="1"/>
                  </a:moveTo>
                  <a:cubicBezTo>
                    <a:pt x="4049" y="1"/>
                    <a:pt x="2858" y="429"/>
                    <a:pt x="1906" y="1191"/>
                  </a:cubicBezTo>
                  <a:cubicBezTo>
                    <a:pt x="1810" y="1239"/>
                    <a:pt x="1810" y="1358"/>
                    <a:pt x="1906" y="1430"/>
                  </a:cubicBezTo>
                  <a:cubicBezTo>
                    <a:pt x="1930" y="1453"/>
                    <a:pt x="1965" y="1465"/>
                    <a:pt x="2001" y="1465"/>
                  </a:cubicBezTo>
                  <a:cubicBezTo>
                    <a:pt x="2037" y="1465"/>
                    <a:pt x="2072" y="1453"/>
                    <a:pt x="2096" y="1430"/>
                  </a:cubicBezTo>
                  <a:cubicBezTo>
                    <a:pt x="3001" y="715"/>
                    <a:pt x="4120" y="287"/>
                    <a:pt x="5264" y="287"/>
                  </a:cubicBezTo>
                  <a:cubicBezTo>
                    <a:pt x="7693" y="287"/>
                    <a:pt x="9836" y="2120"/>
                    <a:pt x="10146" y="4335"/>
                  </a:cubicBezTo>
                  <a:cubicBezTo>
                    <a:pt x="10146" y="4406"/>
                    <a:pt x="10169" y="4692"/>
                    <a:pt x="10169" y="4811"/>
                  </a:cubicBezTo>
                  <a:cubicBezTo>
                    <a:pt x="10169" y="4930"/>
                    <a:pt x="10169" y="5026"/>
                    <a:pt x="9788" y="5026"/>
                  </a:cubicBezTo>
                  <a:lnTo>
                    <a:pt x="6954" y="5026"/>
                  </a:lnTo>
                  <a:cubicBezTo>
                    <a:pt x="6859" y="5026"/>
                    <a:pt x="6812" y="5097"/>
                    <a:pt x="6788" y="5168"/>
                  </a:cubicBezTo>
                  <a:cubicBezTo>
                    <a:pt x="6788" y="5264"/>
                    <a:pt x="6835" y="5359"/>
                    <a:pt x="6931" y="5359"/>
                  </a:cubicBezTo>
                  <a:lnTo>
                    <a:pt x="9431" y="5359"/>
                  </a:lnTo>
                  <a:cubicBezTo>
                    <a:pt x="9407" y="5407"/>
                    <a:pt x="9360" y="5454"/>
                    <a:pt x="9336" y="5478"/>
                  </a:cubicBezTo>
                  <a:cubicBezTo>
                    <a:pt x="9122" y="5692"/>
                    <a:pt x="8860" y="5764"/>
                    <a:pt x="8455" y="5764"/>
                  </a:cubicBezTo>
                  <a:lnTo>
                    <a:pt x="5025" y="5764"/>
                  </a:lnTo>
                  <a:cubicBezTo>
                    <a:pt x="4954" y="5764"/>
                    <a:pt x="4930" y="5811"/>
                    <a:pt x="4906" y="5835"/>
                  </a:cubicBezTo>
                  <a:lnTo>
                    <a:pt x="3716" y="7621"/>
                  </a:lnTo>
                  <a:cubicBezTo>
                    <a:pt x="3597" y="7788"/>
                    <a:pt x="3501" y="7907"/>
                    <a:pt x="3335" y="7979"/>
                  </a:cubicBezTo>
                  <a:cubicBezTo>
                    <a:pt x="3254" y="8019"/>
                    <a:pt x="3178" y="8034"/>
                    <a:pt x="3100" y="8034"/>
                  </a:cubicBezTo>
                  <a:cubicBezTo>
                    <a:pt x="2995" y="8034"/>
                    <a:pt x="2887" y="8006"/>
                    <a:pt x="2763" y="7979"/>
                  </a:cubicBezTo>
                  <a:lnTo>
                    <a:pt x="1144" y="7550"/>
                  </a:lnTo>
                  <a:lnTo>
                    <a:pt x="858" y="7050"/>
                  </a:lnTo>
                  <a:lnTo>
                    <a:pt x="2882" y="7550"/>
                  </a:lnTo>
                  <a:cubicBezTo>
                    <a:pt x="2977" y="7598"/>
                    <a:pt x="3025" y="7598"/>
                    <a:pt x="3096" y="7598"/>
                  </a:cubicBezTo>
                  <a:cubicBezTo>
                    <a:pt x="3216" y="7598"/>
                    <a:pt x="3263" y="7526"/>
                    <a:pt x="3358" y="7407"/>
                  </a:cubicBezTo>
                  <a:lnTo>
                    <a:pt x="4763" y="5335"/>
                  </a:lnTo>
                  <a:lnTo>
                    <a:pt x="6240" y="5335"/>
                  </a:lnTo>
                  <a:cubicBezTo>
                    <a:pt x="6335" y="5335"/>
                    <a:pt x="6383" y="5264"/>
                    <a:pt x="6430" y="5168"/>
                  </a:cubicBezTo>
                  <a:cubicBezTo>
                    <a:pt x="6430" y="5097"/>
                    <a:pt x="6359" y="5002"/>
                    <a:pt x="6264" y="5002"/>
                  </a:cubicBezTo>
                  <a:lnTo>
                    <a:pt x="4692" y="5002"/>
                  </a:lnTo>
                  <a:cubicBezTo>
                    <a:pt x="4644" y="5002"/>
                    <a:pt x="4597" y="5026"/>
                    <a:pt x="4573" y="5049"/>
                  </a:cubicBezTo>
                  <a:cubicBezTo>
                    <a:pt x="4573" y="5049"/>
                    <a:pt x="3096" y="7240"/>
                    <a:pt x="3096" y="7264"/>
                  </a:cubicBezTo>
                  <a:cubicBezTo>
                    <a:pt x="3049" y="7264"/>
                    <a:pt x="620" y="6645"/>
                    <a:pt x="620" y="6645"/>
                  </a:cubicBezTo>
                  <a:cubicBezTo>
                    <a:pt x="596" y="6645"/>
                    <a:pt x="501" y="6597"/>
                    <a:pt x="501" y="6478"/>
                  </a:cubicBezTo>
                  <a:lnTo>
                    <a:pt x="405" y="5121"/>
                  </a:lnTo>
                  <a:cubicBezTo>
                    <a:pt x="310" y="3954"/>
                    <a:pt x="739" y="2835"/>
                    <a:pt x="1549" y="1906"/>
                  </a:cubicBezTo>
                  <a:cubicBezTo>
                    <a:pt x="1596" y="1834"/>
                    <a:pt x="1596" y="1715"/>
                    <a:pt x="1549" y="1668"/>
                  </a:cubicBezTo>
                  <a:cubicBezTo>
                    <a:pt x="1513" y="1632"/>
                    <a:pt x="1465" y="1614"/>
                    <a:pt x="1421" y="1614"/>
                  </a:cubicBezTo>
                  <a:cubicBezTo>
                    <a:pt x="1376" y="1614"/>
                    <a:pt x="1334" y="1632"/>
                    <a:pt x="1310" y="1668"/>
                  </a:cubicBezTo>
                  <a:cubicBezTo>
                    <a:pt x="453" y="2644"/>
                    <a:pt x="1" y="3859"/>
                    <a:pt x="72" y="5121"/>
                  </a:cubicBezTo>
                  <a:lnTo>
                    <a:pt x="167" y="6478"/>
                  </a:lnTo>
                  <a:cubicBezTo>
                    <a:pt x="167" y="6669"/>
                    <a:pt x="286" y="6835"/>
                    <a:pt x="477" y="6907"/>
                  </a:cubicBezTo>
                  <a:lnTo>
                    <a:pt x="953" y="7764"/>
                  </a:lnTo>
                  <a:lnTo>
                    <a:pt x="1048" y="7859"/>
                  </a:lnTo>
                  <a:lnTo>
                    <a:pt x="2739" y="8264"/>
                  </a:lnTo>
                  <a:cubicBezTo>
                    <a:pt x="2858" y="8312"/>
                    <a:pt x="3001" y="8336"/>
                    <a:pt x="3120" y="8336"/>
                  </a:cubicBezTo>
                  <a:cubicBezTo>
                    <a:pt x="3239" y="8336"/>
                    <a:pt x="3382" y="8312"/>
                    <a:pt x="3525" y="8241"/>
                  </a:cubicBezTo>
                  <a:cubicBezTo>
                    <a:pt x="3573" y="8241"/>
                    <a:pt x="3597" y="8217"/>
                    <a:pt x="3597" y="8217"/>
                  </a:cubicBezTo>
                  <a:lnTo>
                    <a:pt x="5859" y="9384"/>
                  </a:lnTo>
                  <a:cubicBezTo>
                    <a:pt x="5954" y="9812"/>
                    <a:pt x="6335" y="10146"/>
                    <a:pt x="6812" y="10146"/>
                  </a:cubicBezTo>
                  <a:cubicBezTo>
                    <a:pt x="6954" y="10146"/>
                    <a:pt x="7073" y="10122"/>
                    <a:pt x="7193" y="10050"/>
                  </a:cubicBezTo>
                  <a:lnTo>
                    <a:pt x="8883" y="10932"/>
                  </a:lnTo>
                  <a:cubicBezTo>
                    <a:pt x="8931" y="10955"/>
                    <a:pt x="8979" y="10955"/>
                    <a:pt x="9050" y="10955"/>
                  </a:cubicBezTo>
                  <a:cubicBezTo>
                    <a:pt x="9074" y="10955"/>
                    <a:pt x="9098" y="10955"/>
                    <a:pt x="9122" y="10932"/>
                  </a:cubicBezTo>
                  <a:cubicBezTo>
                    <a:pt x="9217" y="10884"/>
                    <a:pt x="9288" y="10836"/>
                    <a:pt x="9312" y="10765"/>
                  </a:cubicBezTo>
                  <a:lnTo>
                    <a:pt x="9574" y="10241"/>
                  </a:lnTo>
                  <a:cubicBezTo>
                    <a:pt x="9622" y="10169"/>
                    <a:pt x="9645" y="10098"/>
                    <a:pt x="9622" y="10003"/>
                  </a:cubicBezTo>
                  <a:cubicBezTo>
                    <a:pt x="9574" y="9908"/>
                    <a:pt x="9526" y="9860"/>
                    <a:pt x="9455" y="9812"/>
                  </a:cubicBezTo>
                  <a:lnTo>
                    <a:pt x="7764" y="8955"/>
                  </a:lnTo>
                  <a:cubicBezTo>
                    <a:pt x="7716" y="8693"/>
                    <a:pt x="7550" y="8479"/>
                    <a:pt x="7312" y="8336"/>
                  </a:cubicBezTo>
                  <a:lnTo>
                    <a:pt x="7312" y="6145"/>
                  </a:lnTo>
                  <a:lnTo>
                    <a:pt x="8502" y="6145"/>
                  </a:lnTo>
                  <a:cubicBezTo>
                    <a:pt x="8979" y="6145"/>
                    <a:pt x="9383" y="6026"/>
                    <a:pt x="9622" y="5716"/>
                  </a:cubicBezTo>
                  <a:cubicBezTo>
                    <a:pt x="9693" y="5621"/>
                    <a:pt x="9788" y="5502"/>
                    <a:pt x="9860" y="5359"/>
                  </a:cubicBezTo>
                  <a:cubicBezTo>
                    <a:pt x="10050" y="5359"/>
                    <a:pt x="10503" y="5335"/>
                    <a:pt x="10503" y="4835"/>
                  </a:cubicBezTo>
                  <a:cubicBezTo>
                    <a:pt x="10503" y="4740"/>
                    <a:pt x="10479" y="4430"/>
                    <a:pt x="10479" y="4383"/>
                  </a:cubicBezTo>
                  <a:cubicBezTo>
                    <a:pt x="10336" y="3216"/>
                    <a:pt x="9717" y="2120"/>
                    <a:pt x="8788" y="1311"/>
                  </a:cubicBezTo>
                  <a:cubicBezTo>
                    <a:pt x="7788" y="477"/>
                    <a:pt x="6550" y="1"/>
                    <a:pt x="526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69"/>
          <p:cNvGrpSpPr/>
          <p:nvPr/>
        </p:nvGrpSpPr>
        <p:grpSpPr>
          <a:xfrm>
            <a:off x="2059005" y="1527849"/>
            <a:ext cx="367618" cy="368855"/>
            <a:chOff x="2078859" y="1595073"/>
            <a:chExt cx="367618" cy="368855"/>
          </a:xfrm>
        </p:grpSpPr>
        <p:sp>
          <p:nvSpPr>
            <p:cNvPr id="7452" name="Google Shape;7452;p69"/>
            <p:cNvSpPr/>
            <p:nvPr/>
          </p:nvSpPr>
          <p:spPr>
            <a:xfrm>
              <a:off x="2292436" y="1697608"/>
              <a:ext cx="50836" cy="50901"/>
            </a:xfrm>
            <a:custGeom>
              <a:avLst/>
              <a:gdLst/>
              <a:ahLst/>
              <a:cxnLst/>
              <a:rect l="l" t="t" r="r" b="b"/>
              <a:pathLst>
                <a:path w="1525" h="1525" extrusionOk="0">
                  <a:moveTo>
                    <a:pt x="1524" y="644"/>
                  </a:moveTo>
                  <a:lnTo>
                    <a:pt x="1357" y="25"/>
                  </a:lnTo>
                  <a:lnTo>
                    <a:pt x="857" y="1"/>
                  </a:lnTo>
                  <a:lnTo>
                    <a:pt x="0" y="858"/>
                  </a:lnTo>
                  <a:lnTo>
                    <a:pt x="0" y="1525"/>
                  </a:lnTo>
                  <a:lnTo>
                    <a:pt x="643" y="152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2390074" y="1599846"/>
              <a:ext cx="50036" cy="46929"/>
            </a:xfrm>
            <a:custGeom>
              <a:avLst/>
              <a:gdLst/>
              <a:ahLst/>
              <a:cxnLst/>
              <a:rect l="l" t="t" r="r" b="b"/>
              <a:pathLst>
                <a:path w="1501" h="1406" extrusionOk="0">
                  <a:moveTo>
                    <a:pt x="1501" y="1"/>
                  </a:moveTo>
                  <a:cubicBezTo>
                    <a:pt x="1262" y="48"/>
                    <a:pt x="643" y="239"/>
                    <a:pt x="453" y="429"/>
                  </a:cubicBezTo>
                  <a:lnTo>
                    <a:pt x="119" y="763"/>
                  </a:lnTo>
                  <a:lnTo>
                    <a:pt x="0" y="1382"/>
                  </a:lnTo>
                  <a:lnTo>
                    <a:pt x="786" y="1406"/>
                  </a:lnTo>
                  <a:lnTo>
                    <a:pt x="1119" y="1072"/>
                  </a:lnTo>
                  <a:cubicBezTo>
                    <a:pt x="1286" y="882"/>
                    <a:pt x="1477" y="239"/>
                    <a:pt x="150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2082059" y="1798575"/>
              <a:ext cx="170709" cy="161380"/>
            </a:xfrm>
            <a:custGeom>
              <a:avLst/>
              <a:gdLst/>
              <a:ahLst/>
              <a:cxnLst/>
              <a:rect l="l" t="t" r="r" b="b"/>
              <a:pathLst>
                <a:path w="5121" h="4835" extrusionOk="0">
                  <a:moveTo>
                    <a:pt x="4168" y="0"/>
                  </a:moveTo>
                  <a:lnTo>
                    <a:pt x="2024" y="2144"/>
                  </a:lnTo>
                  <a:lnTo>
                    <a:pt x="2024" y="1143"/>
                  </a:lnTo>
                  <a:cubicBezTo>
                    <a:pt x="2024" y="1072"/>
                    <a:pt x="1953" y="1024"/>
                    <a:pt x="1905" y="1024"/>
                  </a:cubicBezTo>
                  <a:lnTo>
                    <a:pt x="1215" y="1024"/>
                  </a:lnTo>
                  <a:cubicBezTo>
                    <a:pt x="1167" y="1024"/>
                    <a:pt x="1096" y="1072"/>
                    <a:pt x="1096" y="1143"/>
                  </a:cubicBezTo>
                  <a:lnTo>
                    <a:pt x="1096" y="3072"/>
                  </a:lnTo>
                  <a:lnTo>
                    <a:pt x="48" y="4120"/>
                  </a:lnTo>
                  <a:cubicBezTo>
                    <a:pt x="0" y="4168"/>
                    <a:pt x="0" y="4239"/>
                    <a:pt x="48" y="4287"/>
                  </a:cubicBezTo>
                  <a:lnTo>
                    <a:pt x="524" y="4763"/>
                  </a:lnTo>
                  <a:cubicBezTo>
                    <a:pt x="596" y="4835"/>
                    <a:pt x="643" y="4835"/>
                    <a:pt x="715" y="4763"/>
                  </a:cubicBezTo>
                  <a:lnTo>
                    <a:pt x="2763" y="2715"/>
                  </a:lnTo>
                  <a:lnTo>
                    <a:pt x="4977" y="2715"/>
                  </a:lnTo>
                  <a:cubicBezTo>
                    <a:pt x="5025" y="2715"/>
                    <a:pt x="5120" y="2667"/>
                    <a:pt x="5096" y="2596"/>
                  </a:cubicBezTo>
                  <a:lnTo>
                    <a:pt x="4644" y="1905"/>
                  </a:lnTo>
                  <a:cubicBezTo>
                    <a:pt x="4620" y="1858"/>
                    <a:pt x="4573" y="1786"/>
                    <a:pt x="4525" y="1786"/>
                  </a:cubicBezTo>
                  <a:lnTo>
                    <a:pt x="3715" y="1786"/>
                  </a:lnTo>
                  <a:lnTo>
                    <a:pt x="4811" y="691"/>
                  </a:lnTo>
                  <a:lnTo>
                    <a:pt x="4739" y="7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2208265" y="1715098"/>
              <a:ext cx="117539" cy="118490"/>
            </a:xfrm>
            <a:custGeom>
              <a:avLst/>
              <a:gdLst/>
              <a:ahLst/>
              <a:cxnLst/>
              <a:rect l="l" t="t" r="r" b="b"/>
              <a:pathLst>
                <a:path w="3526" h="3550" extrusionOk="0">
                  <a:moveTo>
                    <a:pt x="2382" y="215"/>
                  </a:moveTo>
                  <a:cubicBezTo>
                    <a:pt x="2168" y="1"/>
                    <a:pt x="1834" y="1"/>
                    <a:pt x="1668" y="215"/>
                  </a:cubicBezTo>
                  <a:lnTo>
                    <a:pt x="191" y="1668"/>
                  </a:lnTo>
                  <a:cubicBezTo>
                    <a:pt x="1" y="1882"/>
                    <a:pt x="1" y="2215"/>
                    <a:pt x="191" y="2382"/>
                  </a:cubicBezTo>
                  <a:lnTo>
                    <a:pt x="358" y="2549"/>
                  </a:lnTo>
                  <a:lnTo>
                    <a:pt x="1001" y="3192"/>
                  </a:lnTo>
                  <a:lnTo>
                    <a:pt x="1144" y="3335"/>
                  </a:lnTo>
                  <a:cubicBezTo>
                    <a:pt x="1358" y="3549"/>
                    <a:pt x="1692" y="3549"/>
                    <a:pt x="1858" y="3335"/>
                  </a:cubicBezTo>
                  <a:lnTo>
                    <a:pt x="3335" y="1882"/>
                  </a:lnTo>
                  <a:cubicBezTo>
                    <a:pt x="3525" y="1668"/>
                    <a:pt x="3525" y="1334"/>
                    <a:pt x="3335" y="1168"/>
                  </a:cubicBezTo>
                  <a:lnTo>
                    <a:pt x="3168" y="1025"/>
                  </a:lnTo>
                  <a:lnTo>
                    <a:pt x="2525" y="35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2309870" y="1613364"/>
              <a:ext cx="118339" cy="117656"/>
            </a:xfrm>
            <a:custGeom>
              <a:avLst/>
              <a:gdLst/>
              <a:ahLst/>
              <a:cxnLst/>
              <a:rect l="l" t="t" r="r" b="b"/>
              <a:pathLst>
                <a:path w="3550" h="3525" extrusionOk="0">
                  <a:moveTo>
                    <a:pt x="2549" y="358"/>
                  </a:moveTo>
                  <a:lnTo>
                    <a:pt x="2382" y="191"/>
                  </a:lnTo>
                  <a:cubicBezTo>
                    <a:pt x="2192" y="0"/>
                    <a:pt x="1858" y="0"/>
                    <a:pt x="1668" y="191"/>
                  </a:cubicBezTo>
                  <a:lnTo>
                    <a:pt x="215" y="1667"/>
                  </a:lnTo>
                  <a:cubicBezTo>
                    <a:pt x="1" y="1858"/>
                    <a:pt x="1" y="2191"/>
                    <a:pt x="215" y="2382"/>
                  </a:cubicBezTo>
                  <a:lnTo>
                    <a:pt x="358" y="2525"/>
                  </a:lnTo>
                  <a:lnTo>
                    <a:pt x="1025" y="3168"/>
                  </a:lnTo>
                  <a:lnTo>
                    <a:pt x="1168" y="3334"/>
                  </a:lnTo>
                  <a:cubicBezTo>
                    <a:pt x="1382" y="3525"/>
                    <a:pt x="1716" y="3525"/>
                    <a:pt x="1882" y="3334"/>
                  </a:cubicBezTo>
                  <a:lnTo>
                    <a:pt x="3335" y="1858"/>
                  </a:lnTo>
                  <a:cubicBezTo>
                    <a:pt x="3549" y="1667"/>
                    <a:pt x="3549" y="1334"/>
                    <a:pt x="3335" y="1144"/>
                  </a:cubicBezTo>
                  <a:lnTo>
                    <a:pt x="3192" y="100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2324171" y="1633223"/>
              <a:ext cx="103238" cy="97796"/>
            </a:xfrm>
            <a:custGeom>
              <a:avLst/>
              <a:gdLst/>
              <a:ahLst/>
              <a:cxnLst/>
              <a:rect l="l" t="t" r="r" b="b"/>
              <a:pathLst>
                <a:path w="3097" h="2930" extrusionOk="0">
                  <a:moveTo>
                    <a:pt x="1" y="2025"/>
                  </a:moveTo>
                  <a:lnTo>
                    <a:pt x="572" y="2573"/>
                  </a:lnTo>
                  <a:lnTo>
                    <a:pt x="715" y="2739"/>
                  </a:lnTo>
                  <a:cubicBezTo>
                    <a:pt x="929" y="2930"/>
                    <a:pt x="1239" y="2930"/>
                    <a:pt x="1429" y="2739"/>
                  </a:cubicBezTo>
                  <a:lnTo>
                    <a:pt x="2882" y="1263"/>
                  </a:lnTo>
                  <a:cubicBezTo>
                    <a:pt x="3096" y="1072"/>
                    <a:pt x="3096" y="739"/>
                    <a:pt x="2882" y="549"/>
                  </a:cubicBezTo>
                  <a:lnTo>
                    <a:pt x="2739" y="406"/>
                  </a:lnTo>
                  <a:lnTo>
                    <a:pt x="2311" y="1"/>
                  </a:lnTo>
                  <a:cubicBezTo>
                    <a:pt x="2525" y="191"/>
                    <a:pt x="2525" y="525"/>
                    <a:pt x="2311" y="715"/>
                  </a:cubicBezTo>
                  <a:lnTo>
                    <a:pt x="858" y="2168"/>
                  </a:lnTo>
                  <a:cubicBezTo>
                    <a:pt x="644" y="2382"/>
                    <a:pt x="334" y="2382"/>
                    <a:pt x="143" y="216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2227333" y="1734190"/>
              <a:ext cx="98472" cy="98597"/>
            </a:xfrm>
            <a:custGeom>
              <a:avLst/>
              <a:gdLst/>
              <a:ahLst/>
              <a:cxnLst/>
              <a:rect l="l" t="t" r="r" b="b"/>
              <a:pathLst>
                <a:path w="2954" h="2954" extrusionOk="0">
                  <a:moveTo>
                    <a:pt x="2596" y="429"/>
                  </a:moveTo>
                  <a:lnTo>
                    <a:pt x="2191" y="0"/>
                  </a:lnTo>
                  <a:cubicBezTo>
                    <a:pt x="2382" y="215"/>
                    <a:pt x="2382" y="548"/>
                    <a:pt x="2191" y="715"/>
                  </a:cubicBezTo>
                  <a:lnTo>
                    <a:pt x="715" y="2167"/>
                  </a:lnTo>
                  <a:cubicBezTo>
                    <a:pt x="524" y="2382"/>
                    <a:pt x="191" y="2382"/>
                    <a:pt x="0" y="2167"/>
                  </a:cubicBezTo>
                  <a:lnTo>
                    <a:pt x="429" y="2596"/>
                  </a:lnTo>
                  <a:lnTo>
                    <a:pt x="572" y="2739"/>
                  </a:lnTo>
                  <a:cubicBezTo>
                    <a:pt x="786" y="2953"/>
                    <a:pt x="1120" y="2953"/>
                    <a:pt x="1286" y="2739"/>
                  </a:cubicBezTo>
                  <a:lnTo>
                    <a:pt x="2763" y="1286"/>
                  </a:lnTo>
                  <a:cubicBezTo>
                    <a:pt x="2953" y="1072"/>
                    <a:pt x="2953" y="739"/>
                    <a:pt x="2763" y="57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2303537" y="1708757"/>
              <a:ext cx="39735" cy="39753"/>
            </a:xfrm>
            <a:custGeom>
              <a:avLst/>
              <a:gdLst/>
              <a:ahLst/>
              <a:cxnLst/>
              <a:rect l="l" t="t" r="r" b="b"/>
              <a:pathLst>
                <a:path w="1192" h="1191" extrusionOk="0">
                  <a:moveTo>
                    <a:pt x="0" y="858"/>
                  </a:moveTo>
                  <a:lnTo>
                    <a:pt x="858" y="0"/>
                  </a:lnTo>
                  <a:lnTo>
                    <a:pt x="1191" y="310"/>
                  </a:lnTo>
                  <a:lnTo>
                    <a:pt x="310" y="119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2093159" y="1810491"/>
              <a:ext cx="158808" cy="149464"/>
            </a:xfrm>
            <a:custGeom>
              <a:avLst/>
              <a:gdLst/>
              <a:ahLst/>
              <a:cxnLst/>
              <a:rect l="l" t="t" r="r" b="b"/>
              <a:pathLst>
                <a:path w="4764" h="4478" extrusionOk="0">
                  <a:moveTo>
                    <a:pt x="4168" y="0"/>
                  </a:moveTo>
                  <a:lnTo>
                    <a:pt x="1" y="4239"/>
                  </a:lnTo>
                  <a:lnTo>
                    <a:pt x="167" y="4406"/>
                  </a:lnTo>
                  <a:cubicBezTo>
                    <a:pt x="239" y="4478"/>
                    <a:pt x="286" y="4478"/>
                    <a:pt x="358" y="4406"/>
                  </a:cubicBezTo>
                  <a:lnTo>
                    <a:pt x="2406" y="2358"/>
                  </a:lnTo>
                  <a:lnTo>
                    <a:pt x="4597" y="2358"/>
                  </a:lnTo>
                  <a:cubicBezTo>
                    <a:pt x="4668" y="2358"/>
                    <a:pt x="4763" y="2310"/>
                    <a:pt x="4716" y="2239"/>
                  </a:cubicBezTo>
                  <a:lnTo>
                    <a:pt x="4287" y="1548"/>
                  </a:lnTo>
                  <a:cubicBezTo>
                    <a:pt x="4240" y="1501"/>
                    <a:pt x="4216" y="1429"/>
                    <a:pt x="4168" y="1429"/>
                  </a:cubicBezTo>
                  <a:lnTo>
                    <a:pt x="3358" y="1429"/>
                  </a:lnTo>
                  <a:lnTo>
                    <a:pt x="4454"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2404342" y="1599846"/>
              <a:ext cx="35768" cy="46929"/>
            </a:xfrm>
            <a:custGeom>
              <a:avLst/>
              <a:gdLst/>
              <a:ahLst/>
              <a:cxnLst/>
              <a:rect l="l" t="t" r="r" b="b"/>
              <a:pathLst>
                <a:path w="1073" h="1406" extrusionOk="0">
                  <a:moveTo>
                    <a:pt x="1073" y="1"/>
                  </a:moveTo>
                  <a:lnTo>
                    <a:pt x="1" y="1072"/>
                  </a:lnTo>
                  <a:lnTo>
                    <a:pt x="334" y="1406"/>
                  </a:lnTo>
                  <a:lnTo>
                    <a:pt x="668" y="1072"/>
                  </a:lnTo>
                  <a:cubicBezTo>
                    <a:pt x="858" y="882"/>
                    <a:pt x="1049" y="239"/>
                    <a:pt x="1073"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2078859" y="1595073"/>
              <a:ext cx="367618" cy="368855"/>
            </a:xfrm>
            <a:custGeom>
              <a:avLst/>
              <a:gdLst/>
              <a:ahLst/>
              <a:cxnLst/>
              <a:rect l="l" t="t" r="r" b="b"/>
              <a:pathLst>
                <a:path w="11028" h="11051" extrusionOk="0">
                  <a:moveTo>
                    <a:pt x="10622" y="358"/>
                  </a:moveTo>
                  <a:lnTo>
                    <a:pt x="10622" y="358"/>
                  </a:lnTo>
                  <a:cubicBezTo>
                    <a:pt x="10575" y="620"/>
                    <a:pt x="10432" y="977"/>
                    <a:pt x="10289" y="1096"/>
                  </a:cubicBezTo>
                  <a:lnTo>
                    <a:pt x="10098" y="1311"/>
                  </a:lnTo>
                  <a:lnTo>
                    <a:pt x="9670" y="906"/>
                  </a:lnTo>
                  <a:lnTo>
                    <a:pt x="9884" y="691"/>
                  </a:lnTo>
                  <a:cubicBezTo>
                    <a:pt x="10003" y="572"/>
                    <a:pt x="10360" y="453"/>
                    <a:pt x="10622" y="358"/>
                  </a:cubicBezTo>
                  <a:close/>
                  <a:moveTo>
                    <a:pt x="7264" y="3311"/>
                  </a:moveTo>
                  <a:lnTo>
                    <a:pt x="7693" y="3716"/>
                  </a:lnTo>
                  <a:lnTo>
                    <a:pt x="7050" y="4359"/>
                  </a:lnTo>
                  <a:lnTo>
                    <a:pt x="6645" y="3930"/>
                  </a:lnTo>
                  <a:lnTo>
                    <a:pt x="7264" y="3311"/>
                  </a:lnTo>
                  <a:close/>
                  <a:moveTo>
                    <a:pt x="5931" y="3811"/>
                  </a:moveTo>
                  <a:cubicBezTo>
                    <a:pt x="6026" y="3811"/>
                    <a:pt x="6097" y="3835"/>
                    <a:pt x="6169" y="3906"/>
                  </a:cubicBezTo>
                  <a:lnTo>
                    <a:pt x="7098" y="4835"/>
                  </a:lnTo>
                  <a:cubicBezTo>
                    <a:pt x="7217" y="4978"/>
                    <a:pt x="7217" y="5216"/>
                    <a:pt x="7098" y="5335"/>
                  </a:cubicBezTo>
                  <a:lnTo>
                    <a:pt x="5621" y="6788"/>
                  </a:lnTo>
                  <a:cubicBezTo>
                    <a:pt x="5574" y="6859"/>
                    <a:pt x="5478" y="6883"/>
                    <a:pt x="5383" y="6883"/>
                  </a:cubicBezTo>
                  <a:cubicBezTo>
                    <a:pt x="5312" y="6883"/>
                    <a:pt x="5216" y="6859"/>
                    <a:pt x="5145" y="6788"/>
                  </a:cubicBezTo>
                  <a:lnTo>
                    <a:pt x="4240" y="5859"/>
                  </a:lnTo>
                  <a:cubicBezTo>
                    <a:pt x="4073" y="5716"/>
                    <a:pt x="4073" y="5502"/>
                    <a:pt x="4240" y="5359"/>
                  </a:cubicBezTo>
                  <a:lnTo>
                    <a:pt x="5693" y="3906"/>
                  </a:lnTo>
                  <a:cubicBezTo>
                    <a:pt x="5740" y="3835"/>
                    <a:pt x="5835" y="3811"/>
                    <a:pt x="5931" y="3811"/>
                  </a:cubicBezTo>
                  <a:close/>
                  <a:moveTo>
                    <a:pt x="10837" y="1"/>
                  </a:moveTo>
                  <a:cubicBezTo>
                    <a:pt x="10575" y="25"/>
                    <a:pt x="9884" y="239"/>
                    <a:pt x="9670" y="453"/>
                  </a:cubicBezTo>
                  <a:lnTo>
                    <a:pt x="9479" y="668"/>
                  </a:lnTo>
                  <a:lnTo>
                    <a:pt x="9431" y="620"/>
                  </a:lnTo>
                  <a:cubicBezTo>
                    <a:pt x="9312" y="501"/>
                    <a:pt x="9146" y="429"/>
                    <a:pt x="8955" y="429"/>
                  </a:cubicBezTo>
                  <a:cubicBezTo>
                    <a:pt x="8788" y="429"/>
                    <a:pt x="8598" y="477"/>
                    <a:pt x="8479" y="620"/>
                  </a:cubicBezTo>
                  <a:lnTo>
                    <a:pt x="8050" y="1072"/>
                  </a:lnTo>
                  <a:cubicBezTo>
                    <a:pt x="7979" y="1144"/>
                    <a:pt x="7979" y="1263"/>
                    <a:pt x="8050" y="1311"/>
                  </a:cubicBezTo>
                  <a:cubicBezTo>
                    <a:pt x="8074" y="1346"/>
                    <a:pt x="8116" y="1364"/>
                    <a:pt x="8160" y="1364"/>
                  </a:cubicBezTo>
                  <a:cubicBezTo>
                    <a:pt x="8205" y="1364"/>
                    <a:pt x="8253" y="1346"/>
                    <a:pt x="8288" y="1311"/>
                  </a:cubicBezTo>
                  <a:lnTo>
                    <a:pt x="8717" y="858"/>
                  </a:lnTo>
                  <a:cubicBezTo>
                    <a:pt x="8800" y="787"/>
                    <a:pt x="8890" y="751"/>
                    <a:pt x="8979" y="751"/>
                  </a:cubicBezTo>
                  <a:cubicBezTo>
                    <a:pt x="9068" y="751"/>
                    <a:pt x="9158" y="787"/>
                    <a:pt x="9241" y="858"/>
                  </a:cubicBezTo>
                  <a:lnTo>
                    <a:pt x="10146" y="1787"/>
                  </a:lnTo>
                  <a:cubicBezTo>
                    <a:pt x="10217" y="1858"/>
                    <a:pt x="10241" y="1930"/>
                    <a:pt x="10241" y="2025"/>
                  </a:cubicBezTo>
                  <a:cubicBezTo>
                    <a:pt x="10241" y="2120"/>
                    <a:pt x="10217" y="2215"/>
                    <a:pt x="10146" y="2263"/>
                  </a:cubicBezTo>
                  <a:lnTo>
                    <a:pt x="8693" y="3716"/>
                  </a:lnTo>
                  <a:cubicBezTo>
                    <a:pt x="8646" y="3787"/>
                    <a:pt x="8550" y="3811"/>
                    <a:pt x="8455" y="3811"/>
                  </a:cubicBezTo>
                  <a:cubicBezTo>
                    <a:pt x="8360" y="3811"/>
                    <a:pt x="8288" y="3787"/>
                    <a:pt x="8217" y="3716"/>
                  </a:cubicBezTo>
                  <a:lnTo>
                    <a:pt x="7288" y="2811"/>
                  </a:lnTo>
                  <a:cubicBezTo>
                    <a:pt x="7241" y="2739"/>
                    <a:pt x="7217" y="2644"/>
                    <a:pt x="7217" y="2573"/>
                  </a:cubicBezTo>
                  <a:cubicBezTo>
                    <a:pt x="7217" y="2477"/>
                    <a:pt x="7241" y="2382"/>
                    <a:pt x="7288" y="2335"/>
                  </a:cubicBezTo>
                  <a:lnTo>
                    <a:pt x="7741" y="1882"/>
                  </a:lnTo>
                  <a:cubicBezTo>
                    <a:pt x="7812" y="1811"/>
                    <a:pt x="7812" y="1692"/>
                    <a:pt x="7741" y="1644"/>
                  </a:cubicBezTo>
                  <a:cubicBezTo>
                    <a:pt x="7717" y="1608"/>
                    <a:pt x="7675" y="1590"/>
                    <a:pt x="7630" y="1590"/>
                  </a:cubicBezTo>
                  <a:cubicBezTo>
                    <a:pt x="7586" y="1590"/>
                    <a:pt x="7538" y="1608"/>
                    <a:pt x="7502" y="1644"/>
                  </a:cubicBezTo>
                  <a:lnTo>
                    <a:pt x="7050" y="2096"/>
                  </a:lnTo>
                  <a:cubicBezTo>
                    <a:pt x="6931" y="2215"/>
                    <a:pt x="6859" y="2382"/>
                    <a:pt x="6859" y="2573"/>
                  </a:cubicBezTo>
                  <a:cubicBezTo>
                    <a:pt x="6859" y="2739"/>
                    <a:pt x="6907" y="2930"/>
                    <a:pt x="7050" y="3049"/>
                  </a:cubicBezTo>
                  <a:lnTo>
                    <a:pt x="7098" y="3073"/>
                  </a:lnTo>
                  <a:lnTo>
                    <a:pt x="6455" y="3692"/>
                  </a:lnTo>
                  <a:lnTo>
                    <a:pt x="6431" y="3668"/>
                  </a:lnTo>
                  <a:cubicBezTo>
                    <a:pt x="6312" y="3549"/>
                    <a:pt x="6145" y="3454"/>
                    <a:pt x="5955" y="3454"/>
                  </a:cubicBezTo>
                  <a:cubicBezTo>
                    <a:pt x="5788" y="3454"/>
                    <a:pt x="5597" y="3525"/>
                    <a:pt x="5478" y="3668"/>
                  </a:cubicBezTo>
                  <a:lnTo>
                    <a:pt x="4026" y="5121"/>
                  </a:lnTo>
                  <a:cubicBezTo>
                    <a:pt x="3764" y="5383"/>
                    <a:pt x="3764" y="5811"/>
                    <a:pt x="4026" y="6073"/>
                  </a:cubicBezTo>
                  <a:lnTo>
                    <a:pt x="4049" y="6097"/>
                  </a:lnTo>
                  <a:lnTo>
                    <a:pt x="2335" y="7836"/>
                  </a:lnTo>
                  <a:lnTo>
                    <a:pt x="2335" y="7216"/>
                  </a:lnTo>
                  <a:cubicBezTo>
                    <a:pt x="2335" y="7050"/>
                    <a:pt x="2192" y="6931"/>
                    <a:pt x="2049" y="6931"/>
                  </a:cubicBezTo>
                  <a:lnTo>
                    <a:pt x="1358" y="6931"/>
                  </a:lnTo>
                  <a:cubicBezTo>
                    <a:pt x="1215" y="6931"/>
                    <a:pt x="1096" y="7050"/>
                    <a:pt x="1096" y="7216"/>
                  </a:cubicBezTo>
                  <a:lnTo>
                    <a:pt x="1096" y="9074"/>
                  </a:lnTo>
                  <a:lnTo>
                    <a:pt x="120" y="10074"/>
                  </a:lnTo>
                  <a:cubicBezTo>
                    <a:pt x="1" y="10193"/>
                    <a:pt x="1" y="10360"/>
                    <a:pt x="120" y="10479"/>
                  </a:cubicBezTo>
                  <a:lnTo>
                    <a:pt x="596" y="10955"/>
                  </a:lnTo>
                  <a:cubicBezTo>
                    <a:pt x="644" y="11027"/>
                    <a:pt x="715" y="11051"/>
                    <a:pt x="811" y="11051"/>
                  </a:cubicBezTo>
                  <a:cubicBezTo>
                    <a:pt x="882" y="11051"/>
                    <a:pt x="954" y="11027"/>
                    <a:pt x="1001" y="10955"/>
                  </a:cubicBezTo>
                  <a:lnTo>
                    <a:pt x="1763" y="10217"/>
                  </a:lnTo>
                  <a:cubicBezTo>
                    <a:pt x="1811" y="10146"/>
                    <a:pt x="1811" y="10074"/>
                    <a:pt x="1787" y="10003"/>
                  </a:cubicBezTo>
                  <a:cubicBezTo>
                    <a:pt x="1749" y="9952"/>
                    <a:pt x="1697" y="9928"/>
                    <a:pt x="1649" y="9928"/>
                  </a:cubicBezTo>
                  <a:cubicBezTo>
                    <a:pt x="1608" y="9928"/>
                    <a:pt x="1571" y="9946"/>
                    <a:pt x="1549" y="9979"/>
                  </a:cubicBezTo>
                  <a:lnTo>
                    <a:pt x="834" y="10693"/>
                  </a:lnTo>
                  <a:lnTo>
                    <a:pt x="406" y="10265"/>
                  </a:lnTo>
                  <a:lnTo>
                    <a:pt x="1430" y="9265"/>
                  </a:lnTo>
                  <a:cubicBezTo>
                    <a:pt x="1454" y="9241"/>
                    <a:pt x="1477" y="9193"/>
                    <a:pt x="1477" y="9145"/>
                  </a:cubicBezTo>
                  <a:lnTo>
                    <a:pt x="1477" y="7240"/>
                  </a:lnTo>
                  <a:lnTo>
                    <a:pt x="2073" y="7240"/>
                  </a:lnTo>
                  <a:lnTo>
                    <a:pt x="2073" y="8193"/>
                  </a:lnTo>
                  <a:cubicBezTo>
                    <a:pt x="2073" y="8217"/>
                    <a:pt x="2120" y="8288"/>
                    <a:pt x="2144" y="8312"/>
                  </a:cubicBezTo>
                  <a:cubicBezTo>
                    <a:pt x="2168" y="8336"/>
                    <a:pt x="2210" y="8348"/>
                    <a:pt x="2254" y="8348"/>
                  </a:cubicBezTo>
                  <a:cubicBezTo>
                    <a:pt x="2299" y="8348"/>
                    <a:pt x="2347" y="8336"/>
                    <a:pt x="2382" y="8312"/>
                  </a:cubicBezTo>
                  <a:lnTo>
                    <a:pt x="4407" y="6288"/>
                  </a:lnTo>
                  <a:lnTo>
                    <a:pt x="4811" y="6693"/>
                  </a:lnTo>
                  <a:lnTo>
                    <a:pt x="3811" y="7717"/>
                  </a:lnTo>
                  <a:cubicBezTo>
                    <a:pt x="3787" y="7740"/>
                    <a:pt x="3740" y="7764"/>
                    <a:pt x="3740" y="7836"/>
                  </a:cubicBezTo>
                  <a:cubicBezTo>
                    <a:pt x="3740" y="7931"/>
                    <a:pt x="3835" y="8002"/>
                    <a:pt x="3930" y="8002"/>
                  </a:cubicBezTo>
                  <a:lnTo>
                    <a:pt x="4692" y="8002"/>
                  </a:lnTo>
                  <a:lnTo>
                    <a:pt x="4740" y="8050"/>
                  </a:lnTo>
                  <a:lnTo>
                    <a:pt x="5097" y="8598"/>
                  </a:lnTo>
                  <a:lnTo>
                    <a:pt x="2978" y="8598"/>
                  </a:lnTo>
                  <a:cubicBezTo>
                    <a:pt x="2954" y="8598"/>
                    <a:pt x="2882" y="8645"/>
                    <a:pt x="2859" y="8669"/>
                  </a:cubicBezTo>
                  <a:lnTo>
                    <a:pt x="2073" y="9431"/>
                  </a:lnTo>
                  <a:cubicBezTo>
                    <a:pt x="2025" y="9503"/>
                    <a:pt x="2025" y="9598"/>
                    <a:pt x="2049" y="9646"/>
                  </a:cubicBezTo>
                  <a:cubicBezTo>
                    <a:pt x="2087" y="9697"/>
                    <a:pt x="2139" y="9720"/>
                    <a:pt x="2187" y="9720"/>
                  </a:cubicBezTo>
                  <a:cubicBezTo>
                    <a:pt x="2228" y="9720"/>
                    <a:pt x="2265" y="9703"/>
                    <a:pt x="2287" y="9669"/>
                  </a:cubicBezTo>
                  <a:lnTo>
                    <a:pt x="3002" y="8955"/>
                  </a:lnTo>
                  <a:lnTo>
                    <a:pt x="5121" y="8955"/>
                  </a:lnTo>
                  <a:cubicBezTo>
                    <a:pt x="5121" y="8955"/>
                    <a:pt x="5335" y="8907"/>
                    <a:pt x="5383" y="8812"/>
                  </a:cubicBezTo>
                  <a:cubicBezTo>
                    <a:pt x="5407" y="8764"/>
                    <a:pt x="5407" y="8669"/>
                    <a:pt x="5383" y="8598"/>
                  </a:cubicBezTo>
                  <a:lnTo>
                    <a:pt x="4931" y="7907"/>
                  </a:lnTo>
                  <a:cubicBezTo>
                    <a:pt x="4931" y="7907"/>
                    <a:pt x="4931" y="7883"/>
                    <a:pt x="4907" y="7883"/>
                  </a:cubicBezTo>
                  <a:cubicBezTo>
                    <a:pt x="4883" y="7836"/>
                    <a:pt x="4811" y="7740"/>
                    <a:pt x="4669" y="7717"/>
                  </a:cubicBezTo>
                  <a:lnTo>
                    <a:pt x="4168" y="7717"/>
                  </a:lnTo>
                  <a:lnTo>
                    <a:pt x="4883" y="7026"/>
                  </a:lnTo>
                  <a:lnTo>
                    <a:pt x="4907" y="7050"/>
                  </a:lnTo>
                  <a:cubicBezTo>
                    <a:pt x="5026" y="7169"/>
                    <a:pt x="5216" y="7264"/>
                    <a:pt x="5383" y="7264"/>
                  </a:cubicBezTo>
                  <a:cubicBezTo>
                    <a:pt x="5574" y="7264"/>
                    <a:pt x="5740" y="7193"/>
                    <a:pt x="5859" y="7050"/>
                  </a:cubicBezTo>
                  <a:lnTo>
                    <a:pt x="7336" y="5597"/>
                  </a:lnTo>
                  <a:cubicBezTo>
                    <a:pt x="7598" y="5335"/>
                    <a:pt x="7598" y="4907"/>
                    <a:pt x="7336" y="4645"/>
                  </a:cubicBezTo>
                  <a:lnTo>
                    <a:pt x="7288" y="4621"/>
                  </a:lnTo>
                  <a:lnTo>
                    <a:pt x="7931" y="4002"/>
                  </a:lnTo>
                  <a:lnTo>
                    <a:pt x="7955" y="4025"/>
                  </a:lnTo>
                  <a:cubicBezTo>
                    <a:pt x="8074" y="4144"/>
                    <a:pt x="8241" y="4216"/>
                    <a:pt x="8431" y="4216"/>
                  </a:cubicBezTo>
                  <a:cubicBezTo>
                    <a:pt x="8598" y="4216"/>
                    <a:pt x="8788" y="4168"/>
                    <a:pt x="8908" y="4025"/>
                  </a:cubicBezTo>
                  <a:lnTo>
                    <a:pt x="10360" y="2549"/>
                  </a:lnTo>
                  <a:cubicBezTo>
                    <a:pt x="10479" y="2430"/>
                    <a:pt x="10575" y="2263"/>
                    <a:pt x="10575" y="2073"/>
                  </a:cubicBezTo>
                  <a:cubicBezTo>
                    <a:pt x="10575" y="1906"/>
                    <a:pt x="10503" y="1739"/>
                    <a:pt x="10360" y="1620"/>
                  </a:cubicBezTo>
                  <a:lnTo>
                    <a:pt x="10336" y="1572"/>
                  </a:lnTo>
                  <a:lnTo>
                    <a:pt x="10527" y="1382"/>
                  </a:lnTo>
                  <a:cubicBezTo>
                    <a:pt x="10789" y="1096"/>
                    <a:pt x="10979" y="429"/>
                    <a:pt x="11027" y="191"/>
                  </a:cubicBezTo>
                  <a:cubicBezTo>
                    <a:pt x="11027" y="120"/>
                    <a:pt x="11027" y="96"/>
                    <a:pt x="10956" y="72"/>
                  </a:cubicBezTo>
                  <a:cubicBezTo>
                    <a:pt x="10932" y="25"/>
                    <a:pt x="10860" y="1"/>
                    <a:pt x="1083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9"/>
          <p:cNvGrpSpPr/>
          <p:nvPr/>
        </p:nvGrpSpPr>
        <p:grpSpPr>
          <a:xfrm>
            <a:off x="1385511" y="1527048"/>
            <a:ext cx="353284" cy="370457"/>
            <a:chOff x="1431893" y="1591101"/>
            <a:chExt cx="353284" cy="370457"/>
          </a:xfrm>
        </p:grpSpPr>
        <p:sp>
          <p:nvSpPr>
            <p:cNvPr id="7464" name="Google Shape;7464;p69"/>
            <p:cNvSpPr/>
            <p:nvPr/>
          </p:nvSpPr>
          <p:spPr>
            <a:xfrm>
              <a:off x="1620802" y="1867734"/>
              <a:ext cx="144541" cy="89051"/>
            </a:xfrm>
            <a:custGeom>
              <a:avLst/>
              <a:gdLst/>
              <a:ahLst/>
              <a:cxnLst/>
              <a:rect l="l" t="t" r="r" b="b"/>
              <a:pathLst>
                <a:path w="4336" h="2668" extrusionOk="0">
                  <a:moveTo>
                    <a:pt x="2930" y="310"/>
                  </a:moveTo>
                  <a:cubicBezTo>
                    <a:pt x="2811" y="143"/>
                    <a:pt x="2621" y="0"/>
                    <a:pt x="2382" y="0"/>
                  </a:cubicBezTo>
                  <a:cubicBezTo>
                    <a:pt x="2049" y="0"/>
                    <a:pt x="1787" y="191"/>
                    <a:pt x="1716" y="500"/>
                  </a:cubicBezTo>
                  <a:cubicBezTo>
                    <a:pt x="1382" y="500"/>
                    <a:pt x="1025" y="619"/>
                    <a:pt x="739" y="786"/>
                  </a:cubicBezTo>
                  <a:cubicBezTo>
                    <a:pt x="1" y="2048"/>
                    <a:pt x="168" y="2096"/>
                    <a:pt x="2240" y="2667"/>
                  </a:cubicBezTo>
                  <a:lnTo>
                    <a:pt x="4216" y="2667"/>
                  </a:lnTo>
                  <a:cubicBezTo>
                    <a:pt x="4264" y="2524"/>
                    <a:pt x="4335" y="2382"/>
                    <a:pt x="4335" y="2191"/>
                  </a:cubicBezTo>
                  <a:cubicBezTo>
                    <a:pt x="4335" y="1739"/>
                    <a:pt x="4073" y="1381"/>
                    <a:pt x="3716" y="1238"/>
                  </a:cubicBezTo>
                  <a:cubicBezTo>
                    <a:pt x="3740" y="1191"/>
                    <a:pt x="3740" y="1119"/>
                    <a:pt x="3740" y="1024"/>
                  </a:cubicBezTo>
                  <a:cubicBezTo>
                    <a:pt x="3740" y="619"/>
                    <a:pt x="3406" y="286"/>
                    <a:pt x="3002" y="286"/>
                  </a:cubicBezTo>
                  <a:cubicBezTo>
                    <a:pt x="2978" y="310"/>
                    <a:pt x="2978" y="310"/>
                    <a:pt x="2930" y="31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1439827" y="1708757"/>
              <a:ext cx="158808" cy="65186"/>
            </a:xfrm>
            <a:custGeom>
              <a:avLst/>
              <a:gdLst/>
              <a:ahLst/>
              <a:cxnLst/>
              <a:rect l="l" t="t" r="r" b="b"/>
              <a:pathLst>
                <a:path w="4764" h="1953" extrusionOk="0">
                  <a:moveTo>
                    <a:pt x="4525" y="0"/>
                  </a:moveTo>
                  <a:lnTo>
                    <a:pt x="929" y="0"/>
                  </a:lnTo>
                  <a:lnTo>
                    <a:pt x="0" y="977"/>
                  </a:lnTo>
                  <a:lnTo>
                    <a:pt x="929" y="1953"/>
                  </a:lnTo>
                  <a:lnTo>
                    <a:pt x="4525" y="1953"/>
                  </a:lnTo>
                  <a:lnTo>
                    <a:pt x="4763" y="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1619236" y="1681721"/>
              <a:ext cx="161175" cy="65220"/>
            </a:xfrm>
            <a:custGeom>
              <a:avLst/>
              <a:gdLst/>
              <a:ahLst/>
              <a:cxnLst/>
              <a:rect l="l" t="t" r="r" b="b"/>
              <a:pathLst>
                <a:path w="4835" h="1954" extrusionOk="0">
                  <a:moveTo>
                    <a:pt x="3906" y="1"/>
                  </a:moveTo>
                  <a:lnTo>
                    <a:pt x="310" y="1"/>
                  </a:lnTo>
                  <a:lnTo>
                    <a:pt x="0" y="929"/>
                  </a:lnTo>
                  <a:lnTo>
                    <a:pt x="310" y="1953"/>
                  </a:lnTo>
                  <a:lnTo>
                    <a:pt x="3906" y="1953"/>
                  </a:lnTo>
                  <a:lnTo>
                    <a:pt x="4835" y="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1589868" y="1643570"/>
              <a:ext cx="39702" cy="261546"/>
            </a:xfrm>
            <a:custGeom>
              <a:avLst/>
              <a:gdLst/>
              <a:ahLst/>
              <a:cxnLst/>
              <a:rect l="l" t="t" r="r" b="b"/>
              <a:pathLst>
                <a:path w="1191" h="7836" extrusionOk="0">
                  <a:moveTo>
                    <a:pt x="1191" y="1144"/>
                  </a:moveTo>
                  <a:lnTo>
                    <a:pt x="1191" y="286"/>
                  </a:lnTo>
                  <a:cubicBezTo>
                    <a:pt x="643" y="0"/>
                    <a:pt x="191" y="191"/>
                    <a:pt x="0" y="286"/>
                  </a:cubicBezTo>
                  <a:lnTo>
                    <a:pt x="0" y="1953"/>
                  </a:lnTo>
                  <a:lnTo>
                    <a:pt x="0" y="3906"/>
                  </a:lnTo>
                  <a:lnTo>
                    <a:pt x="0" y="7454"/>
                  </a:lnTo>
                  <a:lnTo>
                    <a:pt x="596" y="7835"/>
                  </a:lnTo>
                  <a:lnTo>
                    <a:pt x="1191" y="7454"/>
                  </a:lnTo>
                  <a:lnTo>
                    <a:pt x="1191" y="3096"/>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1578734" y="1599846"/>
              <a:ext cx="61970" cy="59646"/>
            </a:xfrm>
            <a:custGeom>
              <a:avLst/>
              <a:gdLst/>
              <a:ahLst/>
              <a:cxnLst/>
              <a:rect l="l" t="t" r="r" b="b"/>
              <a:pathLst>
                <a:path w="1859" h="1787" extrusionOk="0">
                  <a:moveTo>
                    <a:pt x="1858" y="906"/>
                  </a:moveTo>
                  <a:cubicBezTo>
                    <a:pt x="1858" y="429"/>
                    <a:pt x="1501" y="72"/>
                    <a:pt x="1049" y="1"/>
                  </a:cubicBezTo>
                  <a:lnTo>
                    <a:pt x="1025" y="1"/>
                  </a:lnTo>
                  <a:lnTo>
                    <a:pt x="930" y="1"/>
                  </a:lnTo>
                  <a:cubicBezTo>
                    <a:pt x="429" y="1"/>
                    <a:pt x="1" y="405"/>
                    <a:pt x="1" y="906"/>
                  </a:cubicBezTo>
                  <a:cubicBezTo>
                    <a:pt x="1" y="1168"/>
                    <a:pt x="120" y="1429"/>
                    <a:pt x="334" y="1596"/>
                  </a:cubicBezTo>
                  <a:cubicBezTo>
                    <a:pt x="477" y="1715"/>
                    <a:pt x="691" y="1787"/>
                    <a:pt x="930" y="1787"/>
                  </a:cubicBezTo>
                  <a:cubicBezTo>
                    <a:pt x="1168" y="1787"/>
                    <a:pt x="1334" y="1715"/>
                    <a:pt x="1525" y="1596"/>
                  </a:cubicBezTo>
                  <a:cubicBezTo>
                    <a:pt x="1739" y="1429"/>
                    <a:pt x="1858" y="1168"/>
                    <a:pt x="1858" y="90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1571600" y="1892366"/>
              <a:ext cx="75437" cy="48498"/>
            </a:xfrm>
            <a:custGeom>
              <a:avLst/>
              <a:gdLst/>
              <a:ahLst/>
              <a:cxnLst/>
              <a:rect l="l" t="t" r="r" b="b"/>
              <a:pathLst>
                <a:path w="2263" h="1453" extrusionOk="0">
                  <a:moveTo>
                    <a:pt x="2263" y="238"/>
                  </a:moveTo>
                  <a:cubicBezTo>
                    <a:pt x="2263" y="119"/>
                    <a:pt x="2144" y="0"/>
                    <a:pt x="2025" y="0"/>
                  </a:cubicBezTo>
                  <a:lnTo>
                    <a:pt x="1596" y="0"/>
                  </a:lnTo>
                  <a:lnTo>
                    <a:pt x="691" y="0"/>
                  </a:lnTo>
                  <a:lnTo>
                    <a:pt x="239" y="0"/>
                  </a:lnTo>
                  <a:cubicBezTo>
                    <a:pt x="120" y="0"/>
                    <a:pt x="0" y="119"/>
                    <a:pt x="0" y="238"/>
                  </a:cubicBezTo>
                  <a:lnTo>
                    <a:pt x="0" y="953"/>
                  </a:lnTo>
                  <a:lnTo>
                    <a:pt x="1144" y="1453"/>
                  </a:lnTo>
                  <a:lnTo>
                    <a:pt x="2263" y="95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1616069" y="1892366"/>
              <a:ext cx="30968" cy="31809"/>
            </a:xfrm>
            <a:custGeom>
              <a:avLst/>
              <a:gdLst/>
              <a:ahLst/>
              <a:cxnLst/>
              <a:rect l="l" t="t" r="r" b="b"/>
              <a:pathLst>
                <a:path w="929" h="953" extrusionOk="0">
                  <a:moveTo>
                    <a:pt x="691" y="0"/>
                  </a:moveTo>
                  <a:lnTo>
                    <a:pt x="262" y="0"/>
                  </a:lnTo>
                  <a:lnTo>
                    <a:pt x="0" y="0"/>
                  </a:lnTo>
                  <a:cubicBezTo>
                    <a:pt x="72" y="0"/>
                    <a:pt x="95" y="24"/>
                    <a:pt x="167" y="48"/>
                  </a:cubicBezTo>
                  <a:cubicBezTo>
                    <a:pt x="214" y="96"/>
                    <a:pt x="262" y="167"/>
                    <a:pt x="262" y="238"/>
                  </a:cubicBezTo>
                  <a:lnTo>
                    <a:pt x="262" y="953"/>
                  </a:lnTo>
                  <a:lnTo>
                    <a:pt x="905" y="953"/>
                  </a:lnTo>
                  <a:lnTo>
                    <a:pt x="905" y="238"/>
                  </a:lnTo>
                  <a:cubicBezTo>
                    <a:pt x="929" y="96"/>
                    <a:pt x="857" y="0"/>
                    <a:pt x="691"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1523164" y="1922573"/>
              <a:ext cx="173909" cy="35013"/>
            </a:xfrm>
            <a:custGeom>
              <a:avLst/>
              <a:gdLst/>
              <a:ahLst/>
              <a:cxnLst/>
              <a:rect l="l" t="t" r="r" b="b"/>
              <a:pathLst>
                <a:path w="5217" h="1049" extrusionOk="0">
                  <a:moveTo>
                    <a:pt x="3716" y="48"/>
                  </a:moveTo>
                  <a:lnTo>
                    <a:pt x="1453" y="48"/>
                  </a:lnTo>
                  <a:lnTo>
                    <a:pt x="501" y="48"/>
                  </a:lnTo>
                  <a:lnTo>
                    <a:pt x="501" y="48"/>
                  </a:lnTo>
                  <a:cubicBezTo>
                    <a:pt x="239" y="48"/>
                    <a:pt x="1" y="286"/>
                    <a:pt x="1" y="548"/>
                  </a:cubicBezTo>
                  <a:lnTo>
                    <a:pt x="1" y="1048"/>
                  </a:lnTo>
                  <a:lnTo>
                    <a:pt x="5216" y="1048"/>
                  </a:lnTo>
                  <a:lnTo>
                    <a:pt x="5216" y="548"/>
                  </a:lnTo>
                  <a:cubicBezTo>
                    <a:pt x="5216" y="548"/>
                    <a:pt x="4978" y="48"/>
                    <a:pt x="4716" y="0"/>
                  </a:cubicBezTo>
                  <a:lnTo>
                    <a:pt x="4359"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1656538" y="1924142"/>
              <a:ext cx="41302" cy="34212"/>
            </a:xfrm>
            <a:custGeom>
              <a:avLst/>
              <a:gdLst/>
              <a:ahLst/>
              <a:cxnLst/>
              <a:rect l="l" t="t" r="r" b="b"/>
              <a:pathLst>
                <a:path w="1239" h="1025" extrusionOk="0">
                  <a:moveTo>
                    <a:pt x="1215" y="501"/>
                  </a:moveTo>
                  <a:cubicBezTo>
                    <a:pt x="1215" y="239"/>
                    <a:pt x="977" y="1"/>
                    <a:pt x="715" y="1"/>
                  </a:cubicBezTo>
                  <a:lnTo>
                    <a:pt x="358" y="1"/>
                  </a:lnTo>
                  <a:lnTo>
                    <a:pt x="1" y="1"/>
                  </a:lnTo>
                  <a:cubicBezTo>
                    <a:pt x="120" y="120"/>
                    <a:pt x="167" y="263"/>
                    <a:pt x="167" y="453"/>
                  </a:cubicBezTo>
                  <a:lnTo>
                    <a:pt x="167" y="620"/>
                  </a:lnTo>
                  <a:lnTo>
                    <a:pt x="167" y="692"/>
                  </a:lnTo>
                  <a:lnTo>
                    <a:pt x="167" y="1025"/>
                  </a:lnTo>
                  <a:lnTo>
                    <a:pt x="1239" y="1025"/>
                  </a:lnTo>
                  <a:lnTo>
                    <a:pt x="1239" y="5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1440627" y="1726246"/>
              <a:ext cx="149274" cy="47696"/>
            </a:xfrm>
            <a:custGeom>
              <a:avLst/>
              <a:gdLst/>
              <a:ahLst/>
              <a:cxnLst/>
              <a:rect l="l" t="t" r="r" b="b"/>
              <a:pathLst>
                <a:path w="4478" h="1429" extrusionOk="0">
                  <a:moveTo>
                    <a:pt x="4477" y="834"/>
                  </a:moveTo>
                  <a:lnTo>
                    <a:pt x="1238" y="834"/>
                  </a:lnTo>
                  <a:lnTo>
                    <a:pt x="453" y="0"/>
                  </a:lnTo>
                  <a:lnTo>
                    <a:pt x="0" y="476"/>
                  </a:lnTo>
                  <a:lnTo>
                    <a:pt x="929" y="1429"/>
                  </a:lnTo>
                  <a:lnTo>
                    <a:pt x="4477" y="1429"/>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1629536" y="1699211"/>
              <a:ext cx="148507" cy="47730"/>
            </a:xfrm>
            <a:custGeom>
              <a:avLst/>
              <a:gdLst/>
              <a:ahLst/>
              <a:cxnLst/>
              <a:rect l="l" t="t" r="r" b="b"/>
              <a:pathLst>
                <a:path w="4455" h="1430" extrusionOk="0">
                  <a:moveTo>
                    <a:pt x="3240" y="834"/>
                  </a:moveTo>
                  <a:lnTo>
                    <a:pt x="1" y="834"/>
                  </a:lnTo>
                  <a:lnTo>
                    <a:pt x="1" y="1429"/>
                  </a:lnTo>
                  <a:lnTo>
                    <a:pt x="3549" y="1429"/>
                  </a:lnTo>
                  <a:lnTo>
                    <a:pt x="4454" y="477"/>
                  </a:lnTo>
                  <a:lnTo>
                    <a:pt x="4026"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1597801" y="1599846"/>
              <a:ext cx="42902" cy="59646"/>
            </a:xfrm>
            <a:custGeom>
              <a:avLst/>
              <a:gdLst/>
              <a:ahLst/>
              <a:cxnLst/>
              <a:rect l="l" t="t" r="r" b="b"/>
              <a:pathLst>
                <a:path w="1287" h="1787" extrusionOk="0">
                  <a:moveTo>
                    <a:pt x="1286" y="906"/>
                  </a:moveTo>
                  <a:cubicBezTo>
                    <a:pt x="1286" y="429"/>
                    <a:pt x="929" y="72"/>
                    <a:pt x="477" y="1"/>
                  </a:cubicBezTo>
                  <a:lnTo>
                    <a:pt x="453" y="1"/>
                  </a:lnTo>
                  <a:lnTo>
                    <a:pt x="358" y="1"/>
                  </a:lnTo>
                  <a:cubicBezTo>
                    <a:pt x="238" y="1"/>
                    <a:pt x="119" y="48"/>
                    <a:pt x="0" y="72"/>
                  </a:cubicBezTo>
                  <a:cubicBezTo>
                    <a:pt x="334" y="215"/>
                    <a:pt x="572" y="525"/>
                    <a:pt x="572" y="906"/>
                  </a:cubicBezTo>
                  <a:cubicBezTo>
                    <a:pt x="572" y="1120"/>
                    <a:pt x="500" y="1287"/>
                    <a:pt x="381" y="1429"/>
                  </a:cubicBezTo>
                  <a:cubicBezTo>
                    <a:pt x="286" y="1549"/>
                    <a:pt x="167" y="1644"/>
                    <a:pt x="24" y="1739"/>
                  </a:cubicBezTo>
                  <a:cubicBezTo>
                    <a:pt x="143" y="1787"/>
                    <a:pt x="262" y="1787"/>
                    <a:pt x="381" y="1787"/>
                  </a:cubicBezTo>
                  <a:cubicBezTo>
                    <a:pt x="620" y="1787"/>
                    <a:pt x="810" y="1715"/>
                    <a:pt x="977" y="1596"/>
                  </a:cubicBezTo>
                  <a:cubicBezTo>
                    <a:pt x="1167" y="1429"/>
                    <a:pt x="1286" y="1168"/>
                    <a:pt x="1286" y="90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1609702" y="1653917"/>
              <a:ext cx="19868" cy="239283"/>
            </a:xfrm>
            <a:custGeom>
              <a:avLst/>
              <a:gdLst/>
              <a:ahLst/>
              <a:cxnLst/>
              <a:rect l="l" t="t" r="r" b="b"/>
              <a:pathLst>
                <a:path w="596" h="7169" extrusionOk="0">
                  <a:moveTo>
                    <a:pt x="596" y="2191"/>
                  </a:moveTo>
                  <a:lnTo>
                    <a:pt x="596" y="857"/>
                  </a:lnTo>
                  <a:lnTo>
                    <a:pt x="596" y="0"/>
                  </a:lnTo>
                  <a:cubicBezTo>
                    <a:pt x="453" y="119"/>
                    <a:pt x="239" y="191"/>
                    <a:pt x="1" y="191"/>
                  </a:cubicBezTo>
                  <a:lnTo>
                    <a:pt x="1" y="7168"/>
                  </a:lnTo>
                  <a:lnTo>
                    <a:pt x="191" y="7168"/>
                  </a:lnTo>
                  <a:lnTo>
                    <a:pt x="405" y="7168"/>
                  </a:lnTo>
                  <a:lnTo>
                    <a:pt x="548" y="7168"/>
                  </a:lnTo>
                  <a:lnTo>
                    <a:pt x="548" y="2834"/>
                  </a:lnTo>
                  <a:lnTo>
                    <a:pt x="548" y="219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1682739" y="1867734"/>
              <a:ext cx="83404" cy="89051"/>
            </a:xfrm>
            <a:custGeom>
              <a:avLst/>
              <a:gdLst/>
              <a:ahLst/>
              <a:cxnLst/>
              <a:rect l="l" t="t" r="r" b="b"/>
              <a:pathLst>
                <a:path w="2502" h="2668" extrusionOk="0">
                  <a:moveTo>
                    <a:pt x="1906" y="1072"/>
                  </a:moveTo>
                  <a:cubicBezTo>
                    <a:pt x="1906" y="643"/>
                    <a:pt x="1596" y="310"/>
                    <a:pt x="1167" y="310"/>
                  </a:cubicBezTo>
                  <a:lnTo>
                    <a:pt x="1120" y="310"/>
                  </a:lnTo>
                  <a:cubicBezTo>
                    <a:pt x="1001" y="143"/>
                    <a:pt x="786" y="0"/>
                    <a:pt x="548" y="0"/>
                  </a:cubicBezTo>
                  <a:cubicBezTo>
                    <a:pt x="334" y="0"/>
                    <a:pt x="120" y="72"/>
                    <a:pt x="0" y="262"/>
                  </a:cubicBezTo>
                  <a:cubicBezTo>
                    <a:pt x="596" y="548"/>
                    <a:pt x="1025" y="1143"/>
                    <a:pt x="1025" y="1810"/>
                  </a:cubicBezTo>
                  <a:cubicBezTo>
                    <a:pt x="1025" y="2143"/>
                    <a:pt x="929" y="2405"/>
                    <a:pt x="786" y="2667"/>
                  </a:cubicBezTo>
                  <a:lnTo>
                    <a:pt x="2382" y="2667"/>
                  </a:lnTo>
                  <a:cubicBezTo>
                    <a:pt x="2453" y="2524"/>
                    <a:pt x="2501" y="2382"/>
                    <a:pt x="2501" y="2191"/>
                  </a:cubicBezTo>
                  <a:cubicBezTo>
                    <a:pt x="2501" y="1739"/>
                    <a:pt x="2239" y="1381"/>
                    <a:pt x="1882" y="1238"/>
                  </a:cubicBezTo>
                  <a:cubicBezTo>
                    <a:pt x="1882" y="1215"/>
                    <a:pt x="1906" y="1119"/>
                    <a:pt x="1906" y="1072"/>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1484262" y="1736560"/>
              <a:ext cx="78637" cy="10380"/>
            </a:xfrm>
            <a:custGeom>
              <a:avLst/>
              <a:gdLst/>
              <a:ahLst/>
              <a:cxnLst/>
              <a:rect l="l" t="t" r="r" b="b"/>
              <a:pathLst>
                <a:path w="2359" h="311" extrusionOk="0">
                  <a:moveTo>
                    <a:pt x="191" y="1"/>
                  </a:moveTo>
                  <a:cubicBezTo>
                    <a:pt x="96" y="1"/>
                    <a:pt x="49" y="48"/>
                    <a:pt x="1" y="144"/>
                  </a:cubicBezTo>
                  <a:cubicBezTo>
                    <a:pt x="1" y="239"/>
                    <a:pt x="72" y="310"/>
                    <a:pt x="168" y="310"/>
                  </a:cubicBezTo>
                  <a:lnTo>
                    <a:pt x="2144" y="310"/>
                  </a:lnTo>
                  <a:cubicBezTo>
                    <a:pt x="2239" y="310"/>
                    <a:pt x="2311" y="263"/>
                    <a:pt x="2335" y="167"/>
                  </a:cubicBezTo>
                  <a:cubicBezTo>
                    <a:pt x="2359" y="48"/>
                    <a:pt x="2263" y="1"/>
                    <a:pt x="219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1652571" y="1709558"/>
              <a:ext cx="77037" cy="11148"/>
            </a:xfrm>
            <a:custGeom>
              <a:avLst/>
              <a:gdLst/>
              <a:ahLst/>
              <a:cxnLst/>
              <a:rect l="l" t="t" r="r" b="b"/>
              <a:pathLst>
                <a:path w="2311" h="334" extrusionOk="0">
                  <a:moveTo>
                    <a:pt x="167" y="0"/>
                  </a:moveTo>
                  <a:cubicBezTo>
                    <a:pt x="72" y="0"/>
                    <a:pt x="1" y="95"/>
                    <a:pt x="24" y="167"/>
                  </a:cubicBezTo>
                  <a:cubicBezTo>
                    <a:pt x="1" y="262"/>
                    <a:pt x="72" y="333"/>
                    <a:pt x="143" y="333"/>
                  </a:cubicBezTo>
                  <a:lnTo>
                    <a:pt x="2144" y="333"/>
                  </a:lnTo>
                  <a:cubicBezTo>
                    <a:pt x="2215" y="333"/>
                    <a:pt x="2287" y="262"/>
                    <a:pt x="2311" y="167"/>
                  </a:cubicBezTo>
                  <a:cubicBezTo>
                    <a:pt x="2311" y="95"/>
                    <a:pt x="2263" y="0"/>
                    <a:pt x="216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1431893" y="1591101"/>
              <a:ext cx="353284" cy="370457"/>
            </a:xfrm>
            <a:custGeom>
              <a:avLst/>
              <a:gdLst/>
              <a:ahLst/>
              <a:cxnLst/>
              <a:rect l="l" t="t" r="r" b="b"/>
              <a:pathLst>
                <a:path w="10598" h="11099" extrusionOk="0">
                  <a:moveTo>
                    <a:pt x="5335" y="429"/>
                  </a:moveTo>
                  <a:cubicBezTo>
                    <a:pt x="5739" y="429"/>
                    <a:pt x="6073" y="739"/>
                    <a:pt x="6073" y="1168"/>
                  </a:cubicBezTo>
                  <a:cubicBezTo>
                    <a:pt x="6073" y="1572"/>
                    <a:pt x="5739" y="1906"/>
                    <a:pt x="5335" y="1906"/>
                  </a:cubicBezTo>
                  <a:cubicBezTo>
                    <a:pt x="4906" y="1906"/>
                    <a:pt x="4596" y="1572"/>
                    <a:pt x="4596" y="1168"/>
                  </a:cubicBezTo>
                  <a:cubicBezTo>
                    <a:pt x="4596" y="739"/>
                    <a:pt x="4906" y="429"/>
                    <a:pt x="5335" y="429"/>
                  </a:cubicBezTo>
                  <a:close/>
                  <a:moveTo>
                    <a:pt x="4596" y="3668"/>
                  </a:moveTo>
                  <a:lnTo>
                    <a:pt x="4596" y="5311"/>
                  </a:lnTo>
                  <a:lnTo>
                    <a:pt x="1215" y="5311"/>
                  </a:lnTo>
                  <a:lnTo>
                    <a:pt x="1215" y="5335"/>
                  </a:lnTo>
                  <a:lnTo>
                    <a:pt x="453" y="4502"/>
                  </a:lnTo>
                  <a:lnTo>
                    <a:pt x="1215" y="3668"/>
                  </a:lnTo>
                  <a:close/>
                  <a:moveTo>
                    <a:pt x="6216" y="9169"/>
                  </a:moveTo>
                  <a:cubicBezTo>
                    <a:pt x="6263" y="9169"/>
                    <a:pt x="6287" y="9193"/>
                    <a:pt x="6287" y="9241"/>
                  </a:cubicBezTo>
                  <a:lnTo>
                    <a:pt x="6287" y="9788"/>
                  </a:lnTo>
                  <a:lnTo>
                    <a:pt x="4334" y="9788"/>
                  </a:lnTo>
                  <a:lnTo>
                    <a:pt x="4334" y="9241"/>
                  </a:lnTo>
                  <a:lnTo>
                    <a:pt x="4382" y="9241"/>
                  </a:lnTo>
                  <a:cubicBezTo>
                    <a:pt x="4382" y="9193"/>
                    <a:pt x="4406" y="9169"/>
                    <a:pt x="4430" y="9169"/>
                  </a:cubicBezTo>
                  <a:close/>
                  <a:moveTo>
                    <a:pt x="7406" y="10146"/>
                  </a:moveTo>
                  <a:cubicBezTo>
                    <a:pt x="7597" y="10146"/>
                    <a:pt x="7764" y="10312"/>
                    <a:pt x="7764" y="10503"/>
                  </a:cubicBezTo>
                  <a:lnTo>
                    <a:pt x="7764" y="10836"/>
                  </a:lnTo>
                  <a:lnTo>
                    <a:pt x="2882" y="10836"/>
                  </a:lnTo>
                  <a:lnTo>
                    <a:pt x="2882" y="10503"/>
                  </a:lnTo>
                  <a:cubicBezTo>
                    <a:pt x="2882" y="10336"/>
                    <a:pt x="3048" y="10146"/>
                    <a:pt x="3239" y="10146"/>
                  </a:cubicBezTo>
                  <a:close/>
                  <a:moveTo>
                    <a:pt x="8002" y="8526"/>
                  </a:moveTo>
                  <a:cubicBezTo>
                    <a:pt x="8192" y="8526"/>
                    <a:pt x="8335" y="8598"/>
                    <a:pt x="8430" y="8764"/>
                  </a:cubicBezTo>
                  <a:cubicBezTo>
                    <a:pt x="8454" y="8812"/>
                    <a:pt x="8526" y="8836"/>
                    <a:pt x="8573" y="8836"/>
                  </a:cubicBezTo>
                  <a:lnTo>
                    <a:pt x="8645" y="8836"/>
                  </a:lnTo>
                  <a:cubicBezTo>
                    <a:pt x="8954" y="8836"/>
                    <a:pt x="9240" y="9122"/>
                    <a:pt x="9240" y="9407"/>
                  </a:cubicBezTo>
                  <a:cubicBezTo>
                    <a:pt x="9240" y="9479"/>
                    <a:pt x="9240" y="9503"/>
                    <a:pt x="9193" y="9550"/>
                  </a:cubicBezTo>
                  <a:cubicBezTo>
                    <a:pt x="9169" y="9645"/>
                    <a:pt x="9240" y="9741"/>
                    <a:pt x="9288" y="9765"/>
                  </a:cubicBezTo>
                  <a:cubicBezTo>
                    <a:pt x="9621" y="9884"/>
                    <a:pt x="9835" y="10217"/>
                    <a:pt x="9835" y="10574"/>
                  </a:cubicBezTo>
                  <a:cubicBezTo>
                    <a:pt x="9883" y="10622"/>
                    <a:pt x="9859" y="10717"/>
                    <a:pt x="9835" y="10836"/>
                  </a:cubicBezTo>
                  <a:lnTo>
                    <a:pt x="8097" y="10836"/>
                  </a:lnTo>
                  <a:lnTo>
                    <a:pt x="8097" y="10503"/>
                  </a:lnTo>
                  <a:cubicBezTo>
                    <a:pt x="8097" y="10146"/>
                    <a:pt x="7811" y="9836"/>
                    <a:pt x="7406" y="9836"/>
                  </a:cubicBezTo>
                  <a:lnTo>
                    <a:pt x="6621" y="9836"/>
                  </a:lnTo>
                  <a:lnTo>
                    <a:pt x="6621" y="9288"/>
                  </a:lnTo>
                  <a:lnTo>
                    <a:pt x="6621" y="9241"/>
                  </a:lnTo>
                  <a:cubicBezTo>
                    <a:pt x="6859" y="9122"/>
                    <a:pt x="7121" y="9026"/>
                    <a:pt x="7383" y="9026"/>
                  </a:cubicBezTo>
                  <a:cubicBezTo>
                    <a:pt x="7478" y="9026"/>
                    <a:pt x="7525" y="8955"/>
                    <a:pt x="7525" y="8907"/>
                  </a:cubicBezTo>
                  <a:cubicBezTo>
                    <a:pt x="7597" y="8693"/>
                    <a:pt x="7764" y="8526"/>
                    <a:pt x="8002" y="8526"/>
                  </a:cubicBezTo>
                  <a:close/>
                  <a:moveTo>
                    <a:pt x="5311" y="1"/>
                  </a:moveTo>
                  <a:cubicBezTo>
                    <a:pt x="4715" y="1"/>
                    <a:pt x="4239" y="477"/>
                    <a:pt x="4239" y="1072"/>
                  </a:cubicBezTo>
                  <a:cubicBezTo>
                    <a:pt x="4239" y="1382"/>
                    <a:pt x="4358" y="1644"/>
                    <a:pt x="4549" y="1858"/>
                  </a:cubicBezTo>
                  <a:lnTo>
                    <a:pt x="4549" y="3287"/>
                  </a:lnTo>
                  <a:lnTo>
                    <a:pt x="1096" y="3287"/>
                  </a:lnTo>
                  <a:cubicBezTo>
                    <a:pt x="1072" y="3287"/>
                    <a:pt x="1024" y="3311"/>
                    <a:pt x="977" y="3335"/>
                  </a:cubicBezTo>
                  <a:lnTo>
                    <a:pt x="72" y="4311"/>
                  </a:lnTo>
                  <a:cubicBezTo>
                    <a:pt x="0" y="4383"/>
                    <a:pt x="0" y="4478"/>
                    <a:pt x="72" y="4549"/>
                  </a:cubicBezTo>
                  <a:lnTo>
                    <a:pt x="977" y="5549"/>
                  </a:lnTo>
                  <a:cubicBezTo>
                    <a:pt x="1024" y="5573"/>
                    <a:pt x="1048" y="5597"/>
                    <a:pt x="1096" y="5597"/>
                  </a:cubicBezTo>
                  <a:lnTo>
                    <a:pt x="4549" y="5597"/>
                  </a:lnTo>
                  <a:lnTo>
                    <a:pt x="4549" y="8788"/>
                  </a:lnTo>
                  <a:lnTo>
                    <a:pt x="4406" y="8788"/>
                  </a:lnTo>
                  <a:cubicBezTo>
                    <a:pt x="4191" y="8788"/>
                    <a:pt x="4025" y="8955"/>
                    <a:pt x="4025" y="9169"/>
                  </a:cubicBezTo>
                  <a:lnTo>
                    <a:pt x="4025" y="9741"/>
                  </a:lnTo>
                  <a:lnTo>
                    <a:pt x="3215" y="9741"/>
                  </a:lnTo>
                  <a:cubicBezTo>
                    <a:pt x="2858" y="9741"/>
                    <a:pt x="2524" y="10027"/>
                    <a:pt x="2524" y="10431"/>
                  </a:cubicBezTo>
                  <a:lnTo>
                    <a:pt x="2524" y="10789"/>
                  </a:lnTo>
                  <a:lnTo>
                    <a:pt x="619" y="10789"/>
                  </a:lnTo>
                  <a:cubicBezTo>
                    <a:pt x="548" y="10789"/>
                    <a:pt x="476" y="10836"/>
                    <a:pt x="453" y="10931"/>
                  </a:cubicBezTo>
                  <a:cubicBezTo>
                    <a:pt x="453" y="11027"/>
                    <a:pt x="500" y="11098"/>
                    <a:pt x="595" y="11098"/>
                  </a:cubicBezTo>
                  <a:lnTo>
                    <a:pt x="10336" y="11098"/>
                  </a:lnTo>
                  <a:cubicBezTo>
                    <a:pt x="10431" y="11098"/>
                    <a:pt x="10478" y="11051"/>
                    <a:pt x="10502" y="10955"/>
                  </a:cubicBezTo>
                  <a:cubicBezTo>
                    <a:pt x="10598" y="10931"/>
                    <a:pt x="10550" y="10836"/>
                    <a:pt x="10431" y="10836"/>
                  </a:cubicBezTo>
                  <a:lnTo>
                    <a:pt x="10145" y="10836"/>
                  </a:lnTo>
                  <a:cubicBezTo>
                    <a:pt x="10193" y="10741"/>
                    <a:pt x="10193" y="10622"/>
                    <a:pt x="10193" y="10503"/>
                  </a:cubicBezTo>
                  <a:cubicBezTo>
                    <a:pt x="10193" y="10074"/>
                    <a:pt x="9955" y="9669"/>
                    <a:pt x="9597" y="9479"/>
                  </a:cubicBezTo>
                  <a:lnTo>
                    <a:pt x="9597" y="9360"/>
                  </a:lnTo>
                  <a:cubicBezTo>
                    <a:pt x="9597" y="8883"/>
                    <a:pt x="9193" y="8455"/>
                    <a:pt x="8692" y="8455"/>
                  </a:cubicBezTo>
                  <a:cubicBezTo>
                    <a:pt x="8550" y="8240"/>
                    <a:pt x="8311" y="8121"/>
                    <a:pt x="8049" y="8121"/>
                  </a:cubicBezTo>
                  <a:cubicBezTo>
                    <a:pt x="7692" y="8121"/>
                    <a:pt x="7383" y="8336"/>
                    <a:pt x="7264" y="8645"/>
                  </a:cubicBezTo>
                  <a:cubicBezTo>
                    <a:pt x="6978" y="8669"/>
                    <a:pt x="6692" y="8764"/>
                    <a:pt x="6430" y="8907"/>
                  </a:cubicBezTo>
                  <a:cubicBezTo>
                    <a:pt x="6382" y="8883"/>
                    <a:pt x="6311" y="8836"/>
                    <a:pt x="6216" y="8836"/>
                  </a:cubicBezTo>
                  <a:lnTo>
                    <a:pt x="6073" y="8836"/>
                  </a:lnTo>
                  <a:lnTo>
                    <a:pt x="6073" y="7240"/>
                  </a:lnTo>
                  <a:cubicBezTo>
                    <a:pt x="6073" y="7145"/>
                    <a:pt x="6025" y="7097"/>
                    <a:pt x="5930" y="7050"/>
                  </a:cubicBezTo>
                  <a:cubicBezTo>
                    <a:pt x="5835" y="7050"/>
                    <a:pt x="5739" y="7121"/>
                    <a:pt x="5739" y="7216"/>
                  </a:cubicBezTo>
                  <a:lnTo>
                    <a:pt x="5739" y="8812"/>
                  </a:lnTo>
                  <a:lnTo>
                    <a:pt x="4882" y="8812"/>
                  </a:lnTo>
                  <a:lnTo>
                    <a:pt x="4882" y="2096"/>
                  </a:lnTo>
                  <a:cubicBezTo>
                    <a:pt x="5001" y="2144"/>
                    <a:pt x="5144" y="2168"/>
                    <a:pt x="5311" y="2168"/>
                  </a:cubicBezTo>
                  <a:cubicBezTo>
                    <a:pt x="5454" y="2168"/>
                    <a:pt x="5597" y="2144"/>
                    <a:pt x="5716" y="2096"/>
                  </a:cubicBezTo>
                  <a:lnTo>
                    <a:pt x="5716" y="6431"/>
                  </a:lnTo>
                  <a:cubicBezTo>
                    <a:pt x="5716" y="6526"/>
                    <a:pt x="5787" y="6573"/>
                    <a:pt x="5835" y="6573"/>
                  </a:cubicBezTo>
                  <a:cubicBezTo>
                    <a:pt x="5857" y="6582"/>
                    <a:pt x="5878" y="6586"/>
                    <a:pt x="5897" y="6586"/>
                  </a:cubicBezTo>
                  <a:cubicBezTo>
                    <a:pt x="5985" y="6586"/>
                    <a:pt x="6049" y="6508"/>
                    <a:pt x="6049" y="6431"/>
                  </a:cubicBezTo>
                  <a:lnTo>
                    <a:pt x="6049" y="4764"/>
                  </a:lnTo>
                  <a:lnTo>
                    <a:pt x="9478" y="4764"/>
                  </a:lnTo>
                  <a:cubicBezTo>
                    <a:pt x="9502" y="4764"/>
                    <a:pt x="9550" y="4740"/>
                    <a:pt x="9597" y="4716"/>
                  </a:cubicBezTo>
                  <a:lnTo>
                    <a:pt x="10502" y="3716"/>
                  </a:lnTo>
                  <a:cubicBezTo>
                    <a:pt x="10574" y="3668"/>
                    <a:pt x="10574" y="3573"/>
                    <a:pt x="10502" y="3478"/>
                  </a:cubicBezTo>
                  <a:lnTo>
                    <a:pt x="9597" y="2501"/>
                  </a:lnTo>
                  <a:cubicBezTo>
                    <a:pt x="9550" y="2477"/>
                    <a:pt x="9526" y="2454"/>
                    <a:pt x="9478" y="2454"/>
                  </a:cubicBezTo>
                  <a:lnTo>
                    <a:pt x="8216" y="2454"/>
                  </a:lnTo>
                  <a:cubicBezTo>
                    <a:pt x="8121" y="2454"/>
                    <a:pt x="8073" y="2501"/>
                    <a:pt x="8049" y="2596"/>
                  </a:cubicBezTo>
                  <a:cubicBezTo>
                    <a:pt x="8049" y="2692"/>
                    <a:pt x="8097" y="2763"/>
                    <a:pt x="8192" y="2763"/>
                  </a:cubicBezTo>
                  <a:lnTo>
                    <a:pt x="9383" y="2763"/>
                  </a:lnTo>
                  <a:lnTo>
                    <a:pt x="10145" y="3597"/>
                  </a:lnTo>
                  <a:lnTo>
                    <a:pt x="9383" y="4430"/>
                  </a:lnTo>
                  <a:lnTo>
                    <a:pt x="6025" y="4430"/>
                  </a:lnTo>
                  <a:lnTo>
                    <a:pt x="6025" y="2835"/>
                  </a:lnTo>
                  <a:lnTo>
                    <a:pt x="7454" y="2835"/>
                  </a:lnTo>
                  <a:cubicBezTo>
                    <a:pt x="7525" y="2835"/>
                    <a:pt x="7597" y="2763"/>
                    <a:pt x="7621" y="2692"/>
                  </a:cubicBezTo>
                  <a:cubicBezTo>
                    <a:pt x="7621" y="2596"/>
                    <a:pt x="7573" y="2501"/>
                    <a:pt x="7478" y="2501"/>
                  </a:cubicBezTo>
                  <a:lnTo>
                    <a:pt x="6049" y="2501"/>
                  </a:lnTo>
                  <a:lnTo>
                    <a:pt x="6049" y="1858"/>
                  </a:lnTo>
                  <a:cubicBezTo>
                    <a:pt x="6263" y="1668"/>
                    <a:pt x="6382" y="1382"/>
                    <a:pt x="6382" y="1072"/>
                  </a:cubicBezTo>
                  <a:cubicBezTo>
                    <a:pt x="6382" y="477"/>
                    <a:pt x="5906" y="1"/>
                    <a:pt x="531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7484"/>
        <p:cNvGrpSpPr/>
        <p:nvPr/>
      </p:nvGrpSpPr>
      <p:grpSpPr>
        <a:xfrm>
          <a:off x="0" y="0"/>
          <a:ext cx="0" cy="0"/>
          <a:chOff x="0" y="0"/>
          <a:chExt cx="0" cy="0"/>
        </a:xfrm>
      </p:grpSpPr>
      <p:sp>
        <p:nvSpPr>
          <p:cNvPr id="7485" name="Google Shape;7485;p70"/>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7486" name="Google Shape;7486;p70"/>
          <p:cNvSpPr txBox="1">
            <a:spLocks noGrp="1"/>
          </p:cNvSpPr>
          <p:nvPr>
            <p:ph type="subTitle" idx="1"/>
          </p:nvPr>
        </p:nvSpPr>
        <p:spPr>
          <a:xfrm>
            <a:off x="913925" y="1401050"/>
            <a:ext cx="3119400" cy="32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0"/>
              </a:spcBef>
              <a:spcAft>
                <a:spcPts val="0"/>
              </a:spcAft>
              <a:buNone/>
            </a:pPr>
            <a:r>
              <a:rPr lang="en" sz="2500">
                <a:latin typeface="Bebas Neue"/>
                <a:ea typeface="Bebas Neue"/>
                <a:cs typeface="Bebas Neue"/>
                <a:sym typeface="Bebas Neue"/>
              </a:rPr>
              <a:t>PHOTOS</a:t>
            </a:r>
            <a:endParaRPr sz="2500">
              <a:latin typeface="Bebas Neue"/>
              <a:ea typeface="Bebas Neue"/>
              <a:cs typeface="Bebas Neue"/>
              <a:sym typeface="Bebas Neue"/>
            </a:endParaRPr>
          </a:p>
          <a:p>
            <a:pPr marL="457200" lvl="0" indent="-317500" algn="l" rtl="0">
              <a:spcBef>
                <a:spcPts val="1000"/>
              </a:spcBef>
              <a:spcAft>
                <a:spcPts val="0"/>
              </a:spcAft>
              <a:buSzPts val="1400"/>
              <a:buFont typeface="Karla"/>
              <a:buChar char="●"/>
            </a:pPr>
            <a:r>
              <a:rPr lang="en">
                <a:uFill>
                  <a:noFill/>
                </a:uFill>
                <a:hlinkClick r:id="rId3"/>
              </a:rPr>
              <a:t>Camp with bonfire</a:t>
            </a:r>
            <a:endParaRPr/>
          </a:p>
          <a:p>
            <a:pPr marL="457200" lvl="0" indent="-317500" algn="l" rtl="0">
              <a:spcBef>
                <a:spcPts val="0"/>
              </a:spcBef>
              <a:spcAft>
                <a:spcPts val="0"/>
              </a:spcAft>
              <a:buSzPts val="1400"/>
              <a:buFont typeface="Karla"/>
              <a:buChar char="●"/>
            </a:pPr>
            <a:r>
              <a:rPr lang="en">
                <a:uFill>
                  <a:noFill/>
                </a:uFill>
                <a:hlinkClick r:id="rId4"/>
              </a:rPr>
              <a:t>High angle bonfire in forest</a:t>
            </a:r>
            <a:endParaRPr/>
          </a:p>
          <a:p>
            <a:pPr marL="457200" lvl="0" indent="-317500" algn="l" rtl="0">
              <a:spcBef>
                <a:spcPts val="0"/>
              </a:spcBef>
              <a:spcAft>
                <a:spcPts val="0"/>
              </a:spcAft>
              <a:buSzPts val="1400"/>
              <a:buFont typeface="Karla"/>
              <a:buChar char="●"/>
            </a:pPr>
            <a:r>
              <a:rPr lang="en">
                <a:uFill>
                  <a:noFill/>
                </a:uFill>
                <a:hlinkClick r:id="rId5"/>
              </a:rPr>
              <a:t>Woman making bonfire</a:t>
            </a:r>
            <a:endParaRPr/>
          </a:p>
          <a:p>
            <a:pPr marL="457200" lvl="0" indent="-317500" algn="l" rtl="0">
              <a:spcBef>
                <a:spcPts val="0"/>
              </a:spcBef>
              <a:spcAft>
                <a:spcPts val="0"/>
              </a:spcAft>
              <a:buSzPts val="1400"/>
              <a:buFont typeface="Karla"/>
              <a:buChar char="●"/>
            </a:pPr>
            <a:r>
              <a:rPr lang="en">
                <a:uFill>
                  <a:noFill/>
                </a:uFill>
                <a:hlinkClick r:id="rId6"/>
              </a:rPr>
              <a:t>High angle woman warming at bonfire</a:t>
            </a:r>
            <a:endParaRPr/>
          </a:p>
          <a:p>
            <a:pPr marL="457200" lvl="0" indent="-317500" algn="l" rtl="0">
              <a:spcBef>
                <a:spcPts val="0"/>
              </a:spcBef>
              <a:spcAft>
                <a:spcPts val="0"/>
              </a:spcAft>
              <a:buSzPts val="1400"/>
              <a:buFont typeface="Karla"/>
              <a:buChar char="●"/>
            </a:pPr>
            <a:r>
              <a:rPr lang="en">
                <a:uFill>
                  <a:noFill/>
                </a:uFill>
                <a:hlinkClick r:id="rId7"/>
              </a:rPr>
              <a:t>Man leaning on table near the plant pot looking at camera</a:t>
            </a:r>
            <a:endParaRPr/>
          </a:p>
          <a:p>
            <a:pPr marL="457200" lvl="0" indent="-317500" algn="l" rtl="0">
              <a:spcBef>
                <a:spcPts val="0"/>
              </a:spcBef>
              <a:spcAft>
                <a:spcPts val="0"/>
              </a:spcAft>
              <a:buSzPts val="1400"/>
              <a:buFont typeface="Karla"/>
              <a:buChar char="●"/>
            </a:pPr>
            <a:r>
              <a:rPr lang="en">
                <a:uFill>
                  <a:noFill/>
                </a:uFill>
                <a:hlinkClick r:id="rId8"/>
              </a:rPr>
              <a:t>Portrait of a smiley woman engineer</a:t>
            </a:r>
            <a:endParaRPr/>
          </a:p>
          <a:p>
            <a:pPr marL="0" lvl="0" indent="0" algn="l" rtl="0">
              <a:spcBef>
                <a:spcPts val="1000"/>
              </a:spcBef>
              <a:spcAft>
                <a:spcPts val="0"/>
              </a:spcAft>
              <a:buNone/>
            </a:pPr>
            <a:endParaRPr/>
          </a:p>
        </p:txBody>
      </p:sp>
      <p:sp>
        <p:nvSpPr>
          <p:cNvPr id="7487" name="Google Shape;7487;p70"/>
          <p:cNvSpPr txBox="1">
            <a:spLocks noGrp="1"/>
          </p:cNvSpPr>
          <p:nvPr>
            <p:ph type="subTitle" idx="2"/>
          </p:nvPr>
        </p:nvSpPr>
        <p:spPr>
          <a:xfrm>
            <a:off x="4753529" y="1401050"/>
            <a:ext cx="3054300" cy="32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latin typeface="Bebas Neue"/>
                <a:ea typeface="Bebas Neue"/>
                <a:cs typeface="Bebas Neue"/>
                <a:sym typeface="Bebas Neue"/>
              </a:rPr>
              <a:t>vectors</a:t>
            </a:r>
            <a:endParaRPr sz="2500">
              <a:latin typeface="Bebas Neue"/>
              <a:ea typeface="Bebas Neue"/>
              <a:cs typeface="Bebas Neue"/>
              <a:sym typeface="Bebas Neue"/>
            </a:endParaRPr>
          </a:p>
          <a:p>
            <a:pPr marL="457200" lvl="0" indent="-317500" algn="l" rtl="0">
              <a:spcBef>
                <a:spcPts val="1000"/>
              </a:spcBef>
              <a:spcAft>
                <a:spcPts val="0"/>
              </a:spcAft>
              <a:buClr>
                <a:schemeClr val="dk1"/>
              </a:buClr>
              <a:buSzPts val="1400"/>
              <a:buFont typeface="Karla"/>
              <a:buChar char="●"/>
            </a:pPr>
            <a:r>
              <a:rPr lang="en">
                <a:uFill>
                  <a:noFill/>
                </a:uFill>
                <a:hlinkClick r:id="rId9"/>
              </a:rPr>
              <a:t>Forest elements</a:t>
            </a:r>
            <a:endParaRPr/>
          </a:p>
          <a:p>
            <a:pPr marL="0" lvl="0" indent="0" algn="l" rtl="0">
              <a:spcBef>
                <a:spcPts val="1000"/>
              </a:spcBef>
              <a:spcAft>
                <a:spcPts val="0"/>
              </a:spcAft>
              <a:buNone/>
            </a:pPr>
            <a:r>
              <a:rPr lang="en" sz="2500">
                <a:latin typeface="Bebas Neue"/>
                <a:ea typeface="Bebas Neue"/>
                <a:cs typeface="Bebas Neue"/>
                <a:sym typeface="Bebas Neue"/>
              </a:rPr>
              <a:t>ICONS</a:t>
            </a:r>
            <a:endParaRPr sz="2500">
              <a:latin typeface="Bebas Neue"/>
              <a:ea typeface="Bebas Neue"/>
              <a:cs typeface="Bebas Neue"/>
              <a:sym typeface="Bebas Neue"/>
            </a:endParaRPr>
          </a:p>
          <a:p>
            <a:pPr marL="457200" lvl="0" indent="-317500" algn="l" rtl="0">
              <a:spcBef>
                <a:spcPts val="1000"/>
              </a:spcBef>
              <a:spcAft>
                <a:spcPts val="0"/>
              </a:spcAft>
              <a:buClr>
                <a:schemeClr val="dk1"/>
              </a:buClr>
              <a:buSzPts val="1400"/>
              <a:buFont typeface="Karla"/>
              <a:buChar char="●"/>
            </a:pPr>
            <a:r>
              <a:rPr lang="en">
                <a:uFill>
                  <a:noFill/>
                </a:uFill>
                <a:hlinkClick r:id="rId10"/>
              </a:rPr>
              <a:t>Icon Pack: Firefighter</a:t>
            </a:r>
            <a:endParaRPr/>
          </a:p>
          <a:p>
            <a:pPr marL="457200" lvl="0" indent="-317500" algn="l" rtl="0">
              <a:spcBef>
                <a:spcPts val="0"/>
              </a:spcBef>
              <a:spcAft>
                <a:spcPts val="0"/>
              </a:spcAft>
              <a:buClr>
                <a:schemeClr val="dk1"/>
              </a:buClr>
              <a:buSzPts val="1400"/>
              <a:buFont typeface="Karla"/>
              <a:buChar char="●"/>
            </a:pPr>
            <a:r>
              <a:rPr lang="en">
                <a:uFill>
                  <a:noFill/>
                </a:uFill>
                <a:hlinkClick r:id="rId11"/>
              </a:rPr>
              <a:t>Icon Pack: Firefighter</a:t>
            </a:r>
            <a:endParaRPr/>
          </a:p>
          <a:p>
            <a:pPr marL="457200" lvl="0" indent="-317500" algn="l" rtl="0">
              <a:spcBef>
                <a:spcPts val="0"/>
              </a:spcBef>
              <a:spcAft>
                <a:spcPts val="0"/>
              </a:spcAft>
              <a:buClr>
                <a:schemeClr val="dk1"/>
              </a:buClr>
              <a:buSzPts val="1400"/>
              <a:buFont typeface="Karla"/>
              <a:buChar char="●"/>
            </a:pPr>
            <a:r>
              <a:rPr lang="en">
                <a:uFill>
                  <a:noFill/>
                </a:uFill>
                <a:hlinkClick r:id="rId12"/>
              </a:rPr>
              <a:t>Icon Pack: Adventure</a:t>
            </a:r>
            <a:endParaRPr/>
          </a:p>
          <a:p>
            <a:pPr marL="457200" lvl="0" indent="-317500" algn="l" rtl="0">
              <a:spcBef>
                <a:spcPts val="0"/>
              </a:spcBef>
              <a:spcAft>
                <a:spcPts val="0"/>
              </a:spcAft>
              <a:buClr>
                <a:schemeClr val="dk1"/>
              </a:buClr>
              <a:buSzPts val="1400"/>
              <a:buFont typeface="Karla"/>
              <a:buChar char="●"/>
            </a:pPr>
            <a:r>
              <a:rPr lang="en">
                <a:uFill>
                  <a:noFill/>
                </a:uFill>
                <a:hlinkClick r:id="rId13"/>
              </a:rPr>
              <a:t>Plastic Bottle</a:t>
            </a:r>
            <a:endParaRPr/>
          </a:p>
          <a:p>
            <a:pPr marL="457200" lvl="0" indent="-317500" algn="l" rtl="0">
              <a:spcBef>
                <a:spcPts val="0"/>
              </a:spcBef>
              <a:spcAft>
                <a:spcPts val="0"/>
              </a:spcAft>
              <a:buClr>
                <a:schemeClr val="dk1"/>
              </a:buClr>
              <a:buSzPts val="1400"/>
              <a:buFont typeface="Karla"/>
              <a:buChar char="●"/>
            </a:pPr>
            <a:r>
              <a:rPr lang="en">
                <a:uFill>
                  <a:noFill/>
                </a:uFill>
                <a:hlinkClick r:id="rId14"/>
              </a:rPr>
              <a:t>Hospital</a:t>
            </a:r>
            <a:r>
              <a:rPr lang="en"/>
              <a:t>, </a:t>
            </a:r>
            <a:r>
              <a:rPr lang="en">
                <a:uFill>
                  <a:noFill/>
                </a:uFill>
                <a:hlinkClick r:id="rId15"/>
              </a:rPr>
              <a:t>Thermometer</a:t>
            </a:r>
            <a:endParaRPr/>
          </a:p>
          <a:p>
            <a:pPr marL="457200" lvl="0" indent="-317500" algn="l" rtl="0">
              <a:spcBef>
                <a:spcPts val="0"/>
              </a:spcBef>
              <a:spcAft>
                <a:spcPts val="0"/>
              </a:spcAft>
              <a:buClr>
                <a:schemeClr val="dk1"/>
              </a:buClr>
              <a:buSzPts val="1400"/>
              <a:buFont typeface="Karla"/>
              <a:buChar char="●"/>
            </a:pPr>
            <a:r>
              <a:rPr lang="en">
                <a:uFill>
                  <a:noFill/>
                </a:uFill>
                <a:hlinkClick r:id="rId16"/>
              </a:rPr>
              <a:t>Medical Mask</a:t>
            </a:r>
            <a:r>
              <a:rPr lang="en"/>
              <a:t>, </a:t>
            </a:r>
            <a:r>
              <a:rPr lang="en">
                <a:uFill>
                  <a:noFill/>
                </a:uFill>
                <a:hlinkClick r:id="rId17"/>
              </a:rPr>
              <a:t>Medical Mask</a:t>
            </a:r>
            <a:endParaRPr/>
          </a:p>
          <a:p>
            <a:pPr marL="457200" lvl="0" indent="-317500" algn="l" rtl="0">
              <a:spcBef>
                <a:spcPts val="0"/>
              </a:spcBef>
              <a:spcAft>
                <a:spcPts val="0"/>
              </a:spcAft>
              <a:buClr>
                <a:schemeClr val="dk1"/>
              </a:buClr>
              <a:buSzPts val="1400"/>
              <a:buFont typeface="Karla"/>
              <a:buChar char="●"/>
            </a:pPr>
            <a:r>
              <a:rPr lang="en">
                <a:uFill>
                  <a:noFill/>
                </a:uFill>
                <a:hlinkClick r:id="rId18"/>
              </a:rPr>
              <a:t>O2</a:t>
            </a:r>
            <a:r>
              <a:rPr lang="en"/>
              <a:t> , </a:t>
            </a:r>
            <a:r>
              <a:rPr lang="en">
                <a:uFill>
                  <a:noFill/>
                </a:uFill>
                <a:hlinkClick r:id="rId19"/>
              </a:rPr>
              <a:t>Windows</a:t>
            </a:r>
            <a:r>
              <a:rPr lang="en"/>
              <a:t>, </a:t>
            </a:r>
            <a:endParaRPr/>
          </a:p>
          <a:p>
            <a:pPr marL="457200" lvl="0" indent="-317500" algn="l" rtl="0">
              <a:spcBef>
                <a:spcPts val="0"/>
              </a:spcBef>
              <a:spcAft>
                <a:spcPts val="0"/>
              </a:spcAft>
              <a:buClr>
                <a:schemeClr val="dk1"/>
              </a:buClr>
              <a:buSzPts val="1400"/>
              <a:buFont typeface="Karla"/>
              <a:buChar char="●"/>
            </a:pPr>
            <a:r>
              <a:rPr lang="en">
                <a:uFill>
                  <a:noFill/>
                </a:uFill>
                <a:hlinkClick r:id="rId20"/>
              </a:rPr>
              <a:t>Tree</a:t>
            </a:r>
            <a:r>
              <a:rPr lang="en"/>
              <a:t>, </a:t>
            </a:r>
            <a:r>
              <a:rPr lang="en">
                <a:uFill>
                  <a:noFill/>
                </a:uFill>
                <a:hlinkClick r:id="rId21"/>
              </a:rPr>
              <a:t>Air Quality</a:t>
            </a:r>
            <a:endParaRPr/>
          </a:p>
        </p:txBody>
      </p:sp>
      <p:grpSp>
        <p:nvGrpSpPr>
          <p:cNvPr id="7488" name="Google Shape;7488;p70"/>
          <p:cNvGrpSpPr/>
          <p:nvPr/>
        </p:nvGrpSpPr>
        <p:grpSpPr>
          <a:xfrm>
            <a:off x="7046200" y="606302"/>
            <a:ext cx="1338963" cy="1619823"/>
            <a:chOff x="7046200" y="606302"/>
            <a:chExt cx="1338963" cy="1619823"/>
          </a:xfrm>
        </p:grpSpPr>
        <p:sp>
          <p:nvSpPr>
            <p:cNvPr id="7489" name="Google Shape;7489;p70"/>
            <p:cNvSpPr/>
            <p:nvPr/>
          </p:nvSpPr>
          <p:spPr>
            <a:xfrm>
              <a:off x="7046200" y="1724350"/>
              <a:ext cx="1266875" cy="501775"/>
            </a:xfrm>
            <a:custGeom>
              <a:avLst/>
              <a:gdLst/>
              <a:ahLst/>
              <a:cxnLst/>
              <a:rect l="l" t="t" r="r" b="b"/>
              <a:pathLst>
                <a:path w="50675" h="20071" extrusionOk="0">
                  <a:moveTo>
                    <a:pt x="23888" y="0"/>
                  </a:moveTo>
                  <a:lnTo>
                    <a:pt x="50675" y="0"/>
                  </a:lnTo>
                  <a:lnTo>
                    <a:pt x="43869" y="20071"/>
                  </a:lnTo>
                  <a:lnTo>
                    <a:pt x="0" y="19877"/>
                  </a:lnTo>
                  <a:close/>
                </a:path>
              </a:pathLst>
            </a:custGeom>
            <a:gradFill>
              <a:gsLst>
                <a:gs pos="0">
                  <a:srgbClr val="703030">
                    <a:alpha val="25882"/>
                  </a:srgbClr>
                </a:gs>
                <a:gs pos="100000">
                  <a:srgbClr val="703030">
                    <a:alpha val="0"/>
                  </a:srgbClr>
                </a:gs>
              </a:gsLst>
              <a:lin ang="5400700" scaled="0"/>
            </a:gradFill>
            <a:ln>
              <a:noFill/>
            </a:ln>
          </p:spPr>
        </p:sp>
        <p:grpSp>
          <p:nvGrpSpPr>
            <p:cNvPr id="7490" name="Google Shape;7490;p70"/>
            <p:cNvGrpSpPr/>
            <p:nvPr/>
          </p:nvGrpSpPr>
          <p:grpSpPr>
            <a:xfrm>
              <a:off x="7572136" y="606302"/>
              <a:ext cx="813027" cy="1139654"/>
              <a:chOff x="4100480" y="2173991"/>
              <a:chExt cx="261583" cy="366720"/>
            </a:xfrm>
          </p:grpSpPr>
          <p:sp>
            <p:nvSpPr>
              <p:cNvPr id="7491" name="Google Shape;7491;p70"/>
              <p:cNvSpPr/>
              <p:nvPr/>
            </p:nvSpPr>
            <p:spPr>
              <a:xfrm>
                <a:off x="4325011" y="2301954"/>
                <a:ext cx="28385" cy="40989"/>
              </a:xfrm>
              <a:custGeom>
                <a:avLst/>
                <a:gdLst/>
                <a:ahLst/>
                <a:cxnLst/>
                <a:rect l="l" t="t" r="r" b="b"/>
                <a:pathLst>
                  <a:path w="858" h="1239" extrusionOk="0">
                    <a:moveTo>
                      <a:pt x="0" y="0"/>
                    </a:moveTo>
                    <a:lnTo>
                      <a:pt x="0" y="1239"/>
                    </a:lnTo>
                    <a:lnTo>
                      <a:pt x="858" y="1239"/>
                    </a:lnTo>
                    <a:lnTo>
                      <a:pt x="8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4105178" y="2301954"/>
                <a:ext cx="29212" cy="40989"/>
              </a:xfrm>
              <a:custGeom>
                <a:avLst/>
                <a:gdLst/>
                <a:ahLst/>
                <a:cxnLst/>
                <a:rect l="l" t="t" r="r" b="b"/>
                <a:pathLst>
                  <a:path w="883" h="1239" extrusionOk="0">
                    <a:moveTo>
                      <a:pt x="1" y="0"/>
                    </a:moveTo>
                    <a:lnTo>
                      <a:pt x="1" y="1239"/>
                    </a:lnTo>
                    <a:lnTo>
                      <a:pt x="882" y="1239"/>
                    </a:lnTo>
                    <a:lnTo>
                      <a:pt x="8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4163502" y="2260204"/>
                <a:ext cx="133157" cy="240311"/>
              </a:xfrm>
              <a:custGeom>
                <a:avLst/>
                <a:gdLst/>
                <a:ahLst/>
                <a:cxnLst/>
                <a:rect l="l" t="t" r="r" b="b"/>
                <a:pathLst>
                  <a:path w="4025" h="7264" extrusionOk="0">
                    <a:moveTo>
                      <a:pt x="0" y="0"/>
                    </a:moveTo>
                    <a:lnTo>
                      <a:pt x="0" y="7264"/>
                    </a:lnTo>
                    <a:lnTo>
                      <a:pt x="4025" y="7264"/>
                    </a:lnTo>
                    <a:lnTo>
                      <a:pt x="40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4124895" y="2501277"/>
                <a:ext cx="208023" cy="33116"/>
              </a:xfrm>
              <a:custGeom>
                <a:avLst/>
                <a:gdLst/>
                <a:ahLst/>
                <a:cxnLst/>
                <a:rect l="l" t="t" r="r" b="b"/>
                <a:pathLst>
                  <a:path w="6288" h="1001" extrusionOk="0">
                    <a:moveTo>
                      <a:pt x="643" y="0"/>
                    </a:moveTo>
                    <a:cubicBezTo>
                      <a:pt x="310" y="0"/>
                      <a:pt x="0" y="262"/>
                      <a:pt x="0" y="620"/>
                    </a:cubicBezTo>
                    <a:lnTo>
                      <a:pt x="0" y="1001"/>
                    </a:lnTo>
                    <a:lnTo>
                      <a:pt x="6287" y="1001"/>
                    </a:lnTo>
                    <a:lnTo>
                      <a:pt x="6287" y="620"/>
                    </a:lnTo>
                    <a:cubicBezTo>
                      <a:pt x="6287" y="286"/>
                      <a:pt x="6025" y="0"/>
                      <a:pt x="56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4154041" y="2190863"/>
                <a:ext cx="153668" cy="69374"/>
              </a:xfrm>
              <a:custGeom>
                <a:avLst/>
                <a:gdLst/>
                <a:ahLst/>
                <a:cxnLst/>
                <a:rect l="l" t="t" r="r" b="b"/>
                <a:pathLst>
                  <a:path w="4645" h="2097" extrusionOk="0">
                    <a:moveTo>
                      <a:pt x="2310" y="1"/>
                    </a:moveTo>
                    <a:cubicBezTo>
                      <a:pt x="1120" y="1"/>
                      <a:pt x="120" y="929"/>
                      <a:pt x="0" y="2096"/>
                    </a:cubicBezTo>
                    <a:lnTo>
                      <a:pt x="4644" y="2096"/>
                    </a:lnTo>
                    <a:cubicBezTo>
                      <a:pt x="4478" y="929"/>
                      <a:pt x="3501" y="1"/>
                      <a:pt x="2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4296626" y="2290144"/>
                <a:ext cx="28418" cy="64610"/>
              </a:xfrm>
              <a:custGeom>
                <a:avLst/>
                <a:gdLst/>
                <a:ahLst/>
                <a:cxnLst/>
                <a:rect l="l" t="t" r="r" b="b"/>
                <a:pathLst>
                  <a:path w="859" h="1953" extrusionOk="0">
                    <a:moveTo>
                      <a:pt x="1" y="0"/>
                    </a:moveTo>
                    <a:lnTo>
                      <a:pt x="1" y="1953"/>
                    </a:lnTo>
                    <a:lnTo>
                      <a:pt x="858" y="1953"/>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4135118" y="2290144"/>
                <a:ext cx="28418" cy="64610"/>
              </a:xfrm>
              <a:custGeom>
                <a:avLst/>
                <a:gdLst/>
                <a:ahLst/>
                <a:cxnLst/>
                <a:rect l="l" t="t" r="r" b="b"/>
                <a:pathLst>
                  <a:path w="859" h="1953" extrusionOk="0">
                    <a:moveTo>
                      <a:pt x="1" y="0"/>
                    </a:moveTo>
                    <a:lnTo>
                      <a:pt x="1" y="1953"/>
                    </a:lnTo>
                    <a:lnTo>
                      <a:pt x="858" y="1953"/>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4142230" y="2387043"/>
                <a:ext cx="174940" cy="32322"/>
              </a:xfrm>
              <a:custGeom>
                <a:avLst/>
                <a:gdLst/>
                <a:ahLst/>
                <a:cxnLst/>
                <a:rect l="l" t="t" r="r" b="b"/>
                <a:pathLst>
                  <a:path w="5288" h="977" extrusionOk="0">
                    <a:moveTo>
                      <a:pt x="500" y="0"/>
                    </a:moveTo>
                    <a:cubicBezTo>
                      <a:pt x="238" y="0"/>
                      <a:pt x="0" y="238"/>
                      <a:pt x="24" y="524"/>
                    </a:cubicBezTo>
                    <a:cubicBezTo>
                      <a:pt x="24" y="810"/>
                      <a:pt x="262" y="977"/>
                      <a:pt x="500" y="977"/>
                    </a:cubicBezTo>
                    <a:lnTo>
                      <a:pt x="4787" y="977"/>
                    </a:lnTo>
                    <a:cubicBezTo>
                      <a:pt x="5073" y="977"/>
                      <a:pt x="5287" y="739"/>
                      <a:pt x="5263" y="453"/>
                    </a:cubicBezTo>
                    <a:cubicBezTo>
                      <a:pt x="5263" y="167"/>
                      <a:pt x="5025" y="0"/>
                      <a:pt x="47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4198934" y="2293287"/>
                <a:ext cx="60706" cy="60706"/>
              </a:xfrm>
              <a:custGeom>
                <a:avLst/>
                <a:gdLst/>
                <a:ahLst/>
                <a:cxnLst/>
                <a:rect l="l" t="t" r="r" b="b"/>
                <a:pathLst>
                  <a:path w="1835" h="1835" extrusionOk="0">
                    <a:moveTo>
                      <a:pt x="930" y="0"/>
                    </a:moveTo>
                    <a:cubicBezTo>
                      <a:pt x="406" y="0"/>
                      <a:pt x="1" y="405"/>
                      <a:pt x="1" y="929"/>
                    </a:cubicBezTo>
                    <a:cubicBezTo>
                      <a:pt x="1" y="1429"/>
                      <a:pt x="406" y="1834"/>
                      <a:pt x="930" y="1834"/>
                    </a:cubicBezTo>
                    <a:cubicBezTo>
                      <a:pt x="1430" y="1834"/>
                      <a:pt x="1835" y="1429"/>
                      <a:pt x="1835" y="929"/>
                    </a:cubicBezTo>
                    <a:cubicBezTo>
                      <a:pt x="1835" y="405"/>
                      <a:pt x="1430" y="0"/>
                      <a:pt x="9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4191854" y="2286207"/>
                <a:ext cx="74866" cy="74866"/>
              </a:xfrm>
              <a:custGeom>
                <a:avLst/>
                <a:gdLst/>
                <a:ahLst/>
                <a:cxnLst/>
                <a:rect l="l" t="t" r="r" b="b"/>
                <a:pathLst>
                  <a:path w="2263" h="2263" extrusionOk="0">
                    <a:moveTo>
                      <a:pt x="1144" y="429"/>
                    </a:moveTo>
                    <a:cubicBezTo>
                      <a:pt x="1525" y="429"/>
                      <a:pt x="1858" y="762"/>
                      <a:pt x="1858" y="1143"/>
                    </a:cubicBezTo>
                    <a:cubicBezTo>
                      <a:pt x="1858" y="1524"/>
                      <a:pt x="1525" y="1858"/>
                      <a:pt x="1144" y="1858"/>
                    </a:cubicBezTo>
                    <a:cubicBezTo>
                      <a:pt x="763" y="1858"/>
                      <a:pt x="429" y="1524"/>
                      <a:pt x="429" y="1143"/>
                    </a:cubicBezTo>
                    <a:cubicBezTo>
                      <a:pt x="453" y="762"/>
                      <a:pt x="763" y="429"/>
                      <a:pt x="1144" y="429"/>
                    </a:cubicBezTo>
                    <a:close/>
                    <a:moveTo>
                      <a:pt x="1144" y="0"/>
                    </a:moveTo>
                    <a:cubicBezTo>
                      <a:pt x="524" y="0"/>
                      <a:pt x="1" y="500"/>
                      <a:pt x="1" y="1143"/>
                    </a:cubicBezTo>
                    <a:cubicBezTo>
                      <a:pt x="1" y="1762"/>
                      <a:pt x="524" y="2262"/>
                      <a:pt x="1144" y="2262"/>
                    </a:cubicBezTo>
                    <a:cubicBezTo>
                      <a:pt x="1763" y="2262"/>
                      <a:pt x="2263" y="1762"/>
                      <a:pt x="2263" y="1143"/>
                    </a:cubicBezTo>
                    <a:cubicBezTo>
                      <a:pt x="2263" y="524"/>
                      <a:pt x="1763" y="0"/>
                      <a:pt x="114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4222588" y="2316908"/>
                <a:ext cx="14192" cy="14225"/>
              </a:xfrm>
              <a:custGeom>
                <a:avLst/>
                <a:gdLst/>
                <a:ahLst/>
                <a:cxnLst/>
                <a:rect l="l" t="t" r="r" b="b"/>
                <a:pathLst>
                  <a:path w="429" h="430" extrusionOk="0">
                    <a:moveTo>
                      <a:pt x="215" y="1"/>
                    </a:moveTo>
                    <a:cubicBezTo>
                      <a:pt x="143" y="1"/>
                      <a:pt x="96" y="25"/>
                      <a:pt x="72" y="72"/>
                    </a:cubicBezTo>
                    <a:cubicBezTo>
                      <a:pt x="24" y="96"/>
                      <a:pt x="0" y="144"/>
                      <a:pt x="0" y="215"/>
                    </a:cubicBezTo>
                    <a:cubicBezTo>
                      <a:pt x="0" y="263"/>
                      <a:pt x="24" y="334"/>
                      <a:pt x="72" y="358"/>
                    </a:cubicBezTo>
                    <a:cubicBezTo>
                      <a:pt x="119" y="382"/>
                      <a:pt x="143" y="429"/>
                      <a:pt x="215" y="429"/>
                    </a:cubicBezTo>
                    <a:cubicBezTo>
                      <a:pt x="262" y="429"/>
                      <a:pt x="334" y="382"/>
                      <a:pt x="358" y="358"/>
                    </a:cubicBezTo>
                    <a:cubicBezTo>
                      <a:pt x="381" y="334"/>
                      <a:pt x="429" y="263"/>
                      <a:pt x="429" y="215"/>
                    </a:cubicBezTo>
                    <a:cubicBezTo>
                      <a:pt x="429" y="144"/>
                      <a:pt x="381" y="96"/>
                      <a:pt x="358" y="72"/>
                    </a:cubicBezTo>
                    <a:cubicBezTo>
                      <a:pt x="334" y="25"/>
                      <a:pt x="26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4100480" y="2173991"/>
                <a:ext cx="261583" cy="366720"/>
              </a:xfrm>
              <a:custGeom>
                <a:avLst/>
                <a:gdLst/>
                <a:ahLst/>
                <a:cxnLst/>
                <a:rect l="l" t="t" r="r" b="b"/>
                <a:pathLst>
                  <a:path w="7907" h="11085" extrusionOk="0">
                    <a:moveTo>
                      <a:pt x="3906" y="749"/>
                    </a:moveTo>
                    <a:cubicBezTo>
                      <a:pt x="4906" y="749"/>
                      <a:pt x="5739" y="1439"/>
                      <a:pt x="5978" y="2392"/>
                    </a:cubicBezTo>
                    <a:lnTo>
                      <a:pt x="1858" y="2392"/>
                    </a:lnTo>
                    <a:cubicBezTo>
                      <a:pt x="2048" y="1439"/>
                      <a:pt x="2929" y="749"/>
                      <a:pt x="3906" y="749"/>
                    </a:cubicBezTo>
                    <a:close/>
                    <a:moveTo>
                      <a:pt x="810" y="4106"/>
                    </a:moveTo>
                    <a:lnTo>
                      <a:pt x="810" y="4892"/>
                    </a:lnTo>
                    <a:lnTo>
                      <a:pt x="357" y="4892"/>
                    </a:lnTo>
                    <a:lnTo>
                      <a:pt x="357" y="4106"/>
                    </a:lnTo>
                    <a:close/>
                    <a:moveTo>
                      <a:pt x="7454" y="4106"/>
                    </a:moveTo>
                    <a:lnTo>
                      <a:pt x="7454" y="4892"/>
                    </a:lnTo>
                    <a:lnTo>
                      <a:pt x="7002" y="4892"/>
                    </a:lnTo>
                    <a:lnTo>
                      <a:pt x="7002" y="4106"/>
                    </a:lnTo>
                    <a:close/>
                    <a:moveTo>
                      <a:pt x="1691" y="3725"/>
                    </a:moveTo>
                    <a:lnTo>
                      <a:pt x="1691" y="5226"/>
                    </a:lnTo>
                    <a:lnTo>
                      <a:pt x="1262" y="5226"/>
                    </a:lnTo>
                    <a:lnTo>
                      <a:pt x="1262" y="3725"/>
                    </a:lnTo>
                    <a:close/>
                    <a:moveTo>
                      <a:pt x="6573" y="3725"/>
                    </a:moveTo>
                    <a:lnTo>
                      <a:pt x="6573" y="5226"/>
                    </a:lnTo>
                    <a:lnTo>
                      <a:pt x="6144" y="5226"/>
                    </a:lnTo>
                    <a:lnTo>
                      <a:pt x="6144" y="3725"/>
                    </a:lnTo>
                    <a:close/>
                    <a:moveTo>
                      <a:pt x="5716" y="2844"/>
                    </a:moveTo>
                    <a:lnTo>
                      <a:pt x="5716" y="6250"/>
                    </a:lnTo>
                    <a:lnTo>
                      <a:pt x="2143" y="6250"/>
                    </a:lnTo>
                    <a:lnTo>
                      <a:pt x="2143" y="2844"/>
                    </a:lnTo>
                    <a:close/>
                    <a:moveTo>
                      <a:pt x="6097" y="6678"/>
                    </a:moveTo>
                    <a:cubicBezTo>
                      <a:pt x="6192" y="6678"/>
                      <a:pt x="6287" y="6750"/>
                      <a:pt x="6311" y="6893"/>
                    </a:cubicBezTo>
                    <a:cubicBezTo>
                      <a:pt x="6335" y="7059"/>
                      <a:pt x="6216" y="7179"/>
                      <a:pt x="6049" y="7179"/>
                    </a:cubicBezTo>
                    <a:lnTo>
                      <a:pt x="4882" y="7179"/>
                    </a:lnTo>
                    <a:cubicBezTo>
                      <a:pt x="4763" y="7179"/>
                      <a:pt x="4668" y="7274"/>
                      <a:pt x="4668" y="7369"/>
                    </a:cubicBezTo>
                    <a:cubicBezTo>
                      <a:pt x="4644" y="7512"/>
                      <a:pt x="4763" y="7607"/>
                      <a:pt x="4882" y="7607"/>
                    </a:cubicBezTo>
                    <a:lnTo>
                      <a:pt x="5692" y="7607"/>
                    </a:lnTo>
                    <a:lnTo>
                      <a:pt x="5692" y="9631"/>
                    </a:lnTo>
                    <a:lnTo>
                      <a:pt x="5120" y="9631"/>
                    </a:lnTo>
                    <a:lnTo>
                      <a:pt x="5120" y="8607"/>
                    </a:lnTo>
                    <a:cubicBezTo>
                      <a:pt x="5120" y="8488"/>
                      <a:pt x="5025" y="8393"/>
                      <a:pt x="4953" y="8393"/>
                    </a:cubicBezTo>
                    <a:cubicBezTo>
                      <a:pt x="4939" y="8391"/>
                      <a:pt x="4925" y="8390"/>
                      <a:pt x="4912" y="8390"/>
                    </a:cubicBezTo>
                    <a:cubicBezTo>
                      <a:pt x="4775" y="8390"/>
                      <a:pt x="4715" y="8499"/>
                      <a:pt x="4715" y="8607"/>
                    </a:cubicBezTo>
                    <a:lnTo>
                      <a:pt x="4715" y="9631"/>
                    </a:lnTo>
                    <a:lnTo>
                      <a:pt x="4144" y="9631"/>
                    </a:lnTo>
                    <a:lnTo>
                      <a:pt x="4144" y="8607"/>
                    </a:lnTo>
                    <a:cubicBezTo>
                      <a:pt x="4144" y="8488"/>
                      <a:pt x="4049" y="8393"/>
                      <a:pt x="3953" y="8393"/>
                    </a:cubicBezTo>
                    <a:cubicBezTo>
                      <a:pt x="3941" y="8391"/>
                      <a:pt x="3929" y="8390"/>
                      <a:pt x="3917" y="8390"/>
                    </a:cubicBezTo>
                    <a:cubicBezTo>
                      <a:pt x="3795" y="8390"/>
                      <a:pt x="3715" y="8499"/>
                      <a:pt x="3715" y="8607"/>
                    </a:cubicBezTo>
                    <a:lnTo>
                      <a:pt x="3715" y="9631"/>
                    </a:lnTo>
                    <a:lnTo>
                      <a:pt x="3167" y="9631"/>
                    </a:lnTo>
                    <a:lnTo>
                      <a:pt x="3167" y="8607"/>
                    </a:lnTo>
                    <a:cubicBezTo>
                      <a:pt x="3167" y="8488"/>
                      <a:pt x="3072" y="8393"/>
                      <a:pt x="2977" y="8393"/>
                    </a:cubicBezTo>
                    <a:cubicBezTo>
                      <a:pt x="2964" y="8391"/>
                      <a:pt x="2952" y="8390"/>
                      <a:pt x="2941" y="8390"/>
                    </a:cubicBezTo>
                    <a:cubicBezTo>
                      <a:pt x="2818" y="8390"/>
                      <a:pt x="2739" y="8499"/>
                      <a:pt x="2739" y="8607"/>
                    </a:cubicBezTo>
                    <a:lnTo>
                      <a:pt x="2739" y="9631"/>
                    </a:lnTo>
                    <a:lnTo>
                      <a:pt x="2167" y="9631"/>
                    </a:lnTo>
                    <a:lnTo>
                      <a:pt x="2167" y="7607"/>
                    </a:lnTo>
                    <a:lnTo>
                      <a:pt x="2977" y="7607"/>
                    </a:lnTo>
                    <a:cubicBezTo>
                      <a:pt x="3096" y="7607"/>
                      <a:pt x="3191" y="7512"/>
                      <a:pt x="3191" y="7417"/>
                    </a:cubicBezTo>
                    <a:cubicBezTo>
                      <a:pt x="3215" y="7274"/>
                      <a:pt x="3096" y="7179"/>
                      <a:pt x="2977" y="7179"/>
                    </a:cubicBezTo>
                    <a:lnTo>
                      <a:pt x="1810" y="7179"/>
                    </a:lnTo>
                    <a:cubicBezTo>
                      <a:pt x="1691" y="7179"/>
                      <a:pt x="1572" y="7083"/>
                      <a:pt x="1548" y="6964"/>
                    </a:cubicBezTo>
                    <a:cubicBezTo>
                      <a:pt x="1524" y="6798"/>
                      <a:pt x="1643" y="6678"/>
                      <a:pt x="1810" y="6678"/>
                    </a:cubicBezTo>
                    <a:close/>
                    <a:moveTo>
                      <a:pt x="6430" y="10108"/>
                    </a:moveTo>
                    <a:cubicBezTo>
                      <a:pt x="6668" y="10108"/>
                      <a:pt x="6859" y="10274"/>
                      <a:pt x="6859" y="10513"/>
                    </a:cubicBezTo>
                    <a:lnTo>
                      <a:pt x="6859" y="10727"/>
                    </a:lnTo>
                    <a:lnTo>
                      <a:pt x="976" y="10727"/>
                    </a:lnTo>
                    <a:lnTo>
                      <a:pt x="976" y="10513"/>
                    </a:lnTo>
                    <a:cubicBezTo>
                      <a:pt x="976" y="10274"/>
                      <a:pt x="1167" y="10108"/>
                      <a:pt x="1405" y="10108"/>
                    </a:cubicBezTo>
                    <a:close/>
                    <a:moveTo>
                      <a:pt x="3948" y="0"/>
                    </a:moveTo>
                    <a:cubicBezTo>
                      <a:pt x="3824" y="0"/>
                      <a:pt x="3715" y="99"/>
                      <a:pt x="3715" y="225"/>
                    </a:cubicBezTo>
                    <a:lnTo>
                      <a:pt x="3715" y="368"/>
                    </a:lnTo>
                    <a:cubicBezTo>
                      <a:pt x="2501" y="463"/>
                      <a:pt x="1524" y="1415"/>
                      <a:pt x="1405" y="2630"/>
                    </a:cubicBezTo>
                    <a:cubicBezTo>
                      <a:pt x="1405" y="2725"/>
                      <a:pt x="1453" y="2844"/>
                      <a:pt x="1548" y="2868"/>
                    </a:cubicBezTo>
                    <a:lnTo>
                      <a:pt x="1715" y="2868"/>
                    </a:lnTo>
                    <a:lnTo>
                      <a:pt x="1715" y="3344"/>
                    </a:lnTo>
                    <a:lnTo>
                      <a:pt x="1072" y="3344"/>
                    </a:lnTo>
                    <a:cubicBezTo>
                      <a:pt x="953" y="3344"/>
                      <a:pt x="857" y="3440"/>
                      <a:pt x="857" y="3559"/>
                    </a:cubicBezTo>
                    <a:lnTo>
                      <a:pt x="857" y="3678"/>
                    </a:lnTo>
                    <a:lnTo>
                      <a:pt x="214" y="3678"/>
                    </a:lnTo>
                    <a:cubicBezTo>
                      <a:pt x="95" y="3678"/>
                      <a:pt x="0" y="3749"/>
                      <a:pt x="0" y="3868"/>
                    </a:cubicBezTo>
                    <a:lnTo>
                      <a:pt x="0" y="5107"/>
                    </a:lnTo>
                    <a:cubicBezTo>
                      <a:pt x="0" y="5226"/>
                      <a:pt x="95" y="5297"/>
                      <a:pt x="214" y="5297"/>
                    </a:cubicBezTo>
                    <a:lnTo>
                      <a:pt x="857" y="5297"/>
                    </a:lnTo>
                    <a:lnTo>
                      <a:pt x="857" y="5416"/>
                    </a:lnTo>
                    <a:cubicBezTo>
                      <a:pt x="857" y="5535"/>
                      <a:pt x="953" y="5631"/>
                      <a:pt x="1072" y="5631"/>
                    </a:cubicBezTo>
                    <a:lnTo>
                      <a:pt x="1715" y="5631"/>
                    </a:lnTo>
                    <a:lnTo>
                      <a:pt x="1715" y="6202"/>
                    </a:lnTo>
                    <a:cubicBezTo>
                      <a:pt x="1358" y="6226"/>
                      <a:pt x="1096" y="6512"/>
                      <a:pt x="1096" y="6869"/>
                    </a:cubicBezTo>
                    <a:cubicBezTo>
                      <a:pt x="1096" y="7226"/>
                      <a:pt x="1358" y="7536"/>
                      <a:pt x="1715" y="7560"/>
                    </a:cubicBezTo>
                    <a:lnTo>
                      <a:pt x="1715" y="9584"/>
                    </a:lnTo>
                    <a:lnTo>
                      <a:pt x="1453" y="9584"/>
                    </a:lnTo>
                    <a:cubicBezTo>
                      <a:pt x="976" y="9584"/>
                      <a:pt x="595" y="9989"/>
                      <a:pt x="595" y="10441"/>
                    </a:cubicBezTo>
                    <a:lnTo>
                      <a:pt x="595" y="10870"/>
                    </a:lnTo>
                    <a:cubicBezTo>
                      <a:pt x="595" y="10989"/>
                      <a:pt x="691" y="11084"/>
                      <a:pt x="810" y="11084"/>
                    </a:cubicBezTo>
                    <a:lnTo>
                      <a:pt x="7121" y="11084"/>
                    </a:lnTo>
                    <a:cubicBezTo>
                      <a:pt x="7240" y="11084"/>
                      <a:pt x="7311" y="10989"/>
                      <a:pt x="7311" y="10870"/>
                    </a:cubicBezTo>
                    <a:lnTo>
                      <a:pt x="7311" y="10513"/>
                    </a:lnTo>
                    <a:cubicBezTo>
                      <a:pt x="7311" y="10036"/>
                      <a:pt x="6930" y="9655"/>
                      <a:pt x="6454" y="9655"/>
                    </a:cubicBezTo>
                    <a:lnTo>
                      <a:pt x="6192" y="9655"/>
                    </a:lnTo>
                    <a:lnTo>
                      <a:pt x="6192" y="7631"/>
                    </a:lnTo>
                    <a:cubicBezTo>
                      <a:pt x="6549" y="7607"/>
                      <a:pt x="6811" y="7298"/>
                      <a:pt x="6811" y="6940"/>
                    </a:cubicBezTo>
                    <a:cubicBezTo>
                      <a:pt x="6811" y="6583"/>
                      <a:pt x="6549" y="6297"/>
                      <a:pt x="6192" y="6250"/>
                    </a:cubicBezTo>
                    <a:lnTo>
                      <a:pt x="6192" y="5702"/>
                    </a:lnTo>
                    <a:lnTo>
                      <a:pt x="6859" y="5702"/>
                    </a:lnTo>
                    <a:cubicBezTo>
                      <a:pt x="6978" y="5702"/>
                      <a:pt x="7049" y="5607"/>
                      <a:pt x="7049" y="5488"/>
                    </a:cubicBezTo>
                    <a:lnTo>
                      <a:pt x="7049" y="5369"/>
                    </a:lnTo>
                    <a:lnTo>
                      <a:pt x="7716" y="5369"/>
                    </a:lnTo>
                    <a:cubicBezTo>
                      <a:pt x="7835" y="5369"/>
                      <a:pt x="7906" y="5273"/>
                      <a:pt x="7906" y="5154"/>
                    </a:cubicBezTo>
                    <a:lnTo>
                      <a:pt x="7906" y="3940"/>
                    </a:lnTo>
                    <a:cubicBezTo>
                      <a:pt x="7883" y="3749"/>
                      <a:pt x="7811" y="3678"/>
                      <a:pt x="7692" y="3678"/>
                    </a:cubicBezTo>
                    <a:lnTo>
                      <a:pt x="7025" y="3678"/>
                    </a:lnTo>
                    <a:lnTo>
                      <a:pt x="7025" y="3559"/>
                    </a:lnTo>
                    <a:cubicBezTo>
                      <a:pt x="7025" y="3440"/>
                      <a:pt x="6930" y="3344"/>
                      <a:pt x="6811" y="3344"/>
                    </a:cubicBezTo>
                    <a:lnTo>
                      <a:pt x="6168" y="3344"/>
                    </a:lnTo>
                    <a:lnTo>
                      <a:pt x="6168" y="2868"/>
                    </a:lnTo>
                    <a:lnTo>
                      <a:pt x="6335" y="2868"/>
                    </a:lnTo>
                    <a:cubicBezTo>
                      <a:pt x="6454" y="2844"/>
                      <a:pt x="6525" y="2725"/>
                      <a:pt x="6501" y="2630"/>
                    </a:cubicBezTo>
                    <a:cubicBezTo>
                      <a:pt x="6335" y="1415"/>
                      <a:pt x="5358" y="463"/>
                      <a:pt x="4168" y="368"/>
                    </a:cubicBezTo>
                    <a:lnTo>
                      <a:pt x="4168" y="177"/>
                    </a:lnTo>
                    <a:cubicBezTo>
                      <a:pt x="4168" y="129"/>
                      <a:pt x="4144" y="58"/>
                      <a:pt x="4072" y="34"/>
                    </a:cubicBezTo>
                    <a:cubicBezTo>
                      <a:pt x="4031" y="11"/>
                      <a:pt x="3989" y="0"/>
                      <a:pt x="3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4222588" y="2411458"/>
                <a:ext cx="14192" cy="14225"/>
              </a:xfrm>
              <a:custGeom>
                <a:avLst/>
                <a:gdLst/>
                <a:ahLst/>
                <a:cxnLst/>
                <a:rect l="l" t="t" r="r" b="b"/>
                <a:pathLst>
                  <a:path w="429" h="430" extrusionOk="0">
                    <a:moveTo>
                      <a:pt x="215" y="1"/>
                    </a:moveTo>
                    <a:cubicBezTo>
                      <a:pt x="143" y="1"/>
                      <a:pt x="96" y="24"/>
                      <a:pt x="72" y="72"/>
                    </a:cubicBezTo>
                    <a:cubicBezTo>
                      <a:pt x="24" y="96"/>
                      <a:pt x="0" y="143"/>
                      <a:pt x="0" y="215"/>
                    </a:cubicBezTo>
                    <a:cubicBezTo>
                      <a:pt x="0" y="262"/>
                      <a:pt x="24" y="334"/>
                      <a:pt x="72" y="358"/>
                    </a:cubicBezTo>
                    <a:cubicBezTo>
                      <a:pt x="96" y="382"/>
                      <a:pt x="143" y="429"/>
                      <a:pt x="215" y="429"/>
                    </a:cubicBezTo>
                    <a:cubicBezTo>
                      <a:pt x="262" y="429"/>
                      <a:pt x="334" y="382"/>
                      <a:pt x="358" y="358"/>
                    </a:cubicBezTo>
                    <a:cubicBezTo>
                      <a:pt x="381" y="334"/>
                      <a:pt x="429" y="262"/>
                      <a:pt x="429" y="215"/>
                    </a:cubicBezTo>
                    <a:cubicBezTo>
                      <a:pt x="429" y="143"/>
                      <a:pt x="381" y="96"/>
                      <a:pt x="358" y="72"/>
                    </a:cubicBezTo>
                    <a:cubicBezTo>
                      <a:pt x="334" y="24"/>
                      <a:pt x="26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07"/>
        <p:cNvGrpSpPr/>
        <p:nvPr/>
      </p:nvGrpSpPr>
      <p:grpSpPr>
        <a:xfrm>
          <a:off x="0" y="0"/>
          <a:ext cx="0" cy="0"/>
          <a:chOff x="0" y="0"/>
          <a:chExt cx="0" cy="0"/>
        </a:xfrm>
      </p:grpSpPr>
      <p:sp>
        <p:nvSpPr>
          <p:cNvPr id="7508" name="Google Shape;7508;p71"/>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7509" name="Google Shape;7509;p7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7510" name="Google Shape;7510;p7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74"/>
        <p:cNvGrpSpPr/>
        <p:nvPr/>
      </p:nvGrpSpPr>
      <p:grpSpPr>
        <a:xfrm>
          <a:off x="0" y="0"/>
          <a:ext cx="0" cy="0"/>
          <a:chOff x="0" y="0"/>
          <a:chExt cx="0" cy="0"/>
        </a:xfrm>
      </p:grpSpPr>
      <p:sp>
        <p:nvSpPr>
          <p:cNvPr id="2975" name="Google Shape;2975;p36"/>
          <p:cNvSpPr/>
          <p:nvPr/>
        </p:nvSpPr>
        <p:spPr>
          <a:xfrm>
            <a:off x="57375" y="4060400"/>
            <a:ext cx="928475" cy="1090225"/>
          </a:xfrm>
          <a:custGeom>
            <a:avLst/>
            <a:gdLst/>
            <a:ahLst/>
            <a:cxnLst/>
            <a:rect l="l" t="t" r="r" b="b"/>
            <a:pathLst>
              <a:path w="37139" h="43609" extrusionOk="0">
                <a:moveTo>
                  <a:pt x="0" y="43346"/>
                </a:moveTo>
                <a:lnTo>
                  <a:pt x="27673" y="51"/>
                </a:lnTo>
                <a:lnTo>
                  <a:pt x="37139" y="0"/>
                </a:lnTo>
                <a:lnTo>
                  <a:pt x="15245" y="43609"/>
                </a:lnTo>
                <a:close/>
              </a:path>
            </a:pathLst>
          </a:custGeom>
          <a:gradFill>
            <a:gsLst>
              <a:gs pos="0">
                <a:srgbClr val="703030">
                  <a:alpha val="25882"/>
                </a:srgbClr>
              </a:gs>
              <a:gs pos="100000">
                <a:srgbClr val="703030">
                  <a:alpha val="0"/>
                </a:srgbClr>
              </a:gs>
            </a:gsLst>
            <a:lin ang="5400700" scaled="0"/>
          </a:gradFill>
          <a:ln>
            <a:noFill/>
          </a:ln>
        </p:spPr>
      </p:sp>
      <p:sp>
        <p:nvSpPr>
          <p:cNvPr id="2976" name="Google Shape;2976;p36"/>
          <p:cNvSpPr/>
          <p:nvPr/>
        </p:nvSpPr>
        <p:spPr>
          <a:xfrm>
            <a:off x="5384302" y="3456313"/>
            <a:ext cx="2185396"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6"/>
          <p:cNvSpPr/>
          <p:nvPr/>
        </p:nvSpPr>
        <p:spPr>
          <a:xfrm>
            <a:off x="1785504" y="3456313"/>
            <a:ext cx="2186585"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6"/>
          <p:cNvSpPr/>
          <p:nvPr/>
        </p:nvSpPr>
        <p:spPr>
          <a:xfrm>
            <a:off x="5384302" y="1805473"/>
            <a:ext cx="2185396"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6"/>
          <p:cNvSpPr/>
          <p:nvPr/>
        </p:nvSpPr>
        <p:spPr>
          <a:xfrm>
            <a:off x="1785504" y="1805473"/>
            <a:ext cx="2186585"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6"/>
          <p:cNvSpPr txBox="1">
            <a:spLocks noGrp="1"/>
          </p:cNvSpPr>
          <p:nvPr>
            <p:ph type="title" idx="4"/>
          </p:nvPr>
        </p:nvSpPr>
        <p:spPr>
          <a:xfrm>
            <a:off x="2486596" y="1444079"/>
            <a:ext cx="7929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981" name="Google Shape;2981;p36"/>
          <p:cNvSpPr txBox="1">
            <a:spLocks noGrp="1"/>
          </p:cNvSpPr>
          <p:nvPr>
            <p:ph type="subTitle" idx="1"/>
          </p:nvPr>
        </p:nvSpPr>
        <p:spPr>
          <a:xfrm>
            <a:off x="1710596" y="2329300"/>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2982" name="Google Shape;2982;p36"/>
          <p:cNvSpPr txBox="1">
            <a:spLocks noGrp="1"/>
          </p:cNvSpPr>
          <p:nvPr>
            <p:ph type="title" idx="5"/>
          </p:nvPr>
        </p:nvSpPr>
        <p:spPr>
          <a:xfrm>
            <a:off x="6101225" y="1444079"/>
            <a:ext cx="7929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983" name="Google Shape;2983;p36"/>
          <p:cNvSpPr txBox="1">
            <a:spLocks noGrp="1"/>
          </p:cNvSpPr>
          <p:nvPr>
            <p:ph type="subTitle" idx="6"/>
          </p:nvPr>
        </p:nvSpPr>
        <p:spPr>
          <a:xfrm>
            <a:off x="5308800" y="2329300"/>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2984" name="Google Shape;2984;p36"/>
          <p:cNvSpPr txBox="1">
            <a:spLocks noGrp="1"/>
          </p:cNvSpPr>
          <p:nvPr>
            <p:ph type="title" idx="8"/>
          </p:nvPr>
        </p:nvSpPr>
        <p:spPr>
          <a:xfrm>
            <a:off x="2444434" y="3095574"/>
            <a:ext cx="7929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985" name="Google Shape;2985;p36"/>
          <p:cNvSpPr txBox="1">
            <a:spLocks noGrp="1"/>
          </p:cNvSpPr>
          <p:nvPr>
            <p:ph type="subTitle" idx="9"/>
          </p:nvPr>
        </p:nvSpPr>
        <p:spPr>
          <a:xfrm>
            <a:off x="1710596" y="3966300"/>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2986" name="Google Shape;2986;p36"/>
          <p:cNvSpPr txBox="1">
            <a:spLocks noGrp="1"/>
          </p:cNvSpPr>
          <p:nvPr>
            <p:ph type="title" idx="13"/>
          </p:nvPr>
        </p:nvSpPr>
        <p:spPr>
          <a:xfrm>
            <a:off x="6059063" y="3095574"/>
            <a:ext cx="7929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987" name="Google Shape;2987;p36"/>
          <p:cNvSpPr txBox="1">
            <a:spLocks noGrp="1"/>
          </p:cNvSpPr>
          <p:nvPr>
            <p:ph type="subTitle" idx="14"/>
          </p:nvPr>
        </p:nvSpPr>
        <p:spPr>
          <a:xfrm>
            <a:off x="5308800" y="3966300"/>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2988" name="Google Shape;2988;p36"/>
          <p:cNvSpPr txBox="1">
            <a:spLocks noGrp="1"/>
          </p:cNvSpPr>
          <p:nvPr>
            <p:ph type="title" idx="15"/>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2989" name="Google Shape;2989;p36"/>
          <p:cNvSpPr txBox="1">
            <a:spLocks noGrp="1"/>
          </p:cNvSpPr>
          <p:nvPr>
            <p:ph type="title" idx="3"/>
          </p:nvPr>
        </p:nvSpPr>
        <p:spPr>
          <a:xfrm>
            <a:off x="1987449" y="1805475"/>
            <a:ext cx="1782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SECTION</a:t>
            </a:r>
            <a:endParaRPr/>
          </a:p>
        </p:txBody>
      </p:sp>
      <p:sp>
        <p:nvSpPr>
          <p:cNvPr id="2990" name="Google Shape;2990;p36"/>
          <p:cNvSpPr txBox="1">
            <a:spLocks noGrp="1"/>
          </p:cNvSpPr>
          <p:nvPr>
            <p:ph type="title"/>
          </p:nvPr>
        </p:nvSpPr>
        <p:spPr>
          <a:xfrm>
            <a:off x="5585700" y="1805475"/>
            <a:ext cx="1782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SECTION</a:t>
            </a:r>
            <a:endParaRPr/>
          </a:p>
        </p:txBody>
      </p:sp>
      <p:sp>
        <p:nvSpPr>
          <p:cNvPr id="2991" name="Google Shape;2991;p36"/>
          <p:cNvSpPr txBox="1">
            <a:spLocks noGrp="1"/>
          </p:cNvSpPr>
          <p:nvPr>
            <p:ph type="title" idx="7"/>
          </p:nvPr>
        </p:nvSpPr>
        <p:spPr>
          <a:xfrm>
            <a:off x="1987449" y="3456322"/>
            <a:ext cx="1782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SECTION</a:t>
            </a:r>
            <a:endParaRPr/>
          </a:p>
        </p:txBody>
      </p:sp>
      <p:sp>
        <p:nvSpPr>
          <p:cNvPr id="2992" name="Google Shape;2992;p36"/>
          <p:cNvSpPr txBox="1">
            <a:spLocks noGrp="1"/>
          </p:cNvSpPr>
          <p:nvPr>
            <p:ph type="title" idx="2"/>
          </p:nvPr>
        </p:nvSpPr>
        <p:spPr>
          <a:xfrm>
            <a:off x="5585700" y="3456322"/>
            <a:ext cx="1782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SECTION</a:t>
            </a:r>
            <a:endParaRPr/>
          </a:p>
        </p:txBody>
      </p:sp>
      <p:grpSp>
        <p:nvGrpSpPr>
          <p:cNvPr id="2993" name="Google Shape;2993;p36"/>
          <p:cNvGrpSpPr/>
          <p:nvPr/>
        </p:nvGrpSpPr>
        <p:grpSpPr>
          <a:xfrm>
            <a:off x="352488" y="923463"/>
            <a:ext cx="8438968" cy="3378240"/>
            <a:chOff x="352488" y="923463"/>
            <a:chExt cx="8438968" cy="3378240"/>
          </a:xfrm>
        </p:grpSpPr>
        <p:sp>
          <p:nvSpPr>
            <p:cNvPr id="2994" name="Google Shape;2994;p36"/>
            <p:cNvSpPr/>
            <p:nvPr/>
          </p:nvSpPr>
          <p:spPr>
            <a:xfrm>
              <a:off x="8334900" y="20549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6"/>
            <p:cNvSpPr/>
            <p:nvPr/>
          </p:nvSpPr>
          <p:spPr>
            <a:xfrm>
              <a:off x="1405800" y="9906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6"/>
            <p:cNvSpPr/>
            <p:nvPr/>
          </p:nvSpPr>
          <p:spPr>
            <a:xfrm>
              <a:off x="352487" y="3905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6"/>
            <p:cNvSpPr/>
            <p:nvPr/>
          </p:nvSpPr>
          <p:spPr>
            <a:xfrm>
              <a:off x="492713" y="1610162"/>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6"/>
            <p:cNvSpPr/>
            <p:nvPr/>
          </p:nvSpPr>
          <p:spPr>
            <a:xfrm>
              <a:off x="7395113" y="9234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6"/>
            <p:cNvSpPr/>
            <p:nvPr/>
          </p:nvSpPr>
          <p:spPr>
            <a:xfrm>
              <a:off x="4753350" y="28907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6"/>
            <p:cNvSpPr/>
            <p:nvPr/>
          </p:nvSpPr>
          <p:spPr>
            <a:xfrm>
              <a:off x="4253763" y="19321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6"/>
            <p:cNvSpPr/>
            <p:nvPr/>
          </p:nvSpPr>
          <p:spPr>
            <a:xfrm>
              <a:off x="8517138" y="37530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6"/>
            <p:cNvSpPr/>
            <p:nvPr/>
          </p:nvSpPr>
          <p:spPr>
            <a:xfrm>
              <a:off x="4210663" y="40273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3" name="Google Shape;3003;p36"/>
          <p:cNvGrpSpPr/>
          <p:nvPr/>
        </p:nvGrpSpPr>
        <p:grpSpPr>
          <a:xfrm>
            <a:off x="352502" y="2382440"/>
            <a:ext cx="1030906" cy="1678338"/>
            <a:chOff x="1722650" y="1789375"/>
            <a:chExt cx="881041" cy="1434354"/>
          </a:xfrm>
        </p:grpSpPr>
        <p:sp>
          <p:nvSpPr>
            <p:cNvPr id="3004" name="Google Shape;3004;p36"/>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6"/>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6"/>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7" name="Google Shape;3007;p36"/>
            <p:cNvGrpSpPr/>
            <p:nvPr/>
          </p:nvGrpSpPr>
          <p:grpSpPr>
            <a:xfrm>
              <a:off x="2061837" y="2766171"/>
              <a:ext cx="202099" cy="457558"/>
              <a:chOff x="2061837" y="2766171"/>
              <a:chExt cx="202099" cy="457558"/>
            </a:xfrm>
          </p:grpSpPr>
          <p:sp>
            <p:nvSpPr>
              <p:cNvPr id="3008" name="Google Shape;3008;p36"/>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9" name="Google Shape;3009;p36"/>
              <p:cNvGrpSpPr/>
              <p:nvPr/>
            </p:nvGrpSpPr>
            <p:grpSpPr>
              <a:xfrm>
                <a:off x="2084885" y="2956722"/>
                <a:ext cx="156004" cy="245740"/>
                <a:chOff x="2084885" y="2956722"/>
                <a:chExt cx="156004" cy="245740"/>
              </a:xfrm>
            </p:grpSpPr>
            <p:sp>
              <p:nvSpPr>
                <p:cNvPr id="3010" name="Google Shape;3010;p36"/>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6"/>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6"/>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13" name="Google Shape;3013;p36"/>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6"/>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6"/>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6"/>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6"/>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 name="Google Shape;3018;p36"/>
          <p:cNvGrpSpPr/>
          <p:nvPr/>
        </p:nvGrpSpPr>
        <p:grpSpPr>
          <a:xfrm>
            <a:off x="8267" y="9"/>
            <a:ext cx="9126254" cy="199793"/>
            <a:chOff x="8267" y="9"/>
            <a:chExt cx="9126254" cy="199793"/>
          </a:xfrm>
        </p:grpSpPr>
        <p:sp>
          <p:nvSpPr>
            <p:cNvPr id="3019" name="Google Shape;3019;p3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 name="Google Shape;3064;p36"/>
          <p:cNvGrpSpPr/>
          <p:nvPr/>
        </p:nvGrpSpPr>
        <p:grpSpPr>
          <a:xfrm>
            <a:off x="8267" y="4943709"/>
            <a:ext cx="9126254" cy="199793"/>
            <a:chOff x="8267" y="9"/>
            <a:chExt cx="9126254" cy="199793"/>
          </a:xfrm>
        </p:grpSpPr>
        <p:sp>
          <p:nvSpPr>
            <p:cNvPr id="3065" name="Google Shape;3065;p3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36"/>
          <p:cNvGrpSpPr/>
          <p:nvPr/>
        </p:nvGrpSpPr>
        <p:grpSpPr>
          <a:xfrm>
            <a:off x="7913050" y="539498"/>
            <a:ext cx="1049264" cy="929727"/>
            <a:chOff x="7913050" y="539498"/>
            <a:chExt cx="1049264" cy="929727"/>
          </a:xfrm>
        </p:grpSpPr>
        <p:sp>
          <p:nvSpPr>
            <p:cNvPr id="3111" name="Google Shape;3111;p36"/>
            <p:cNvSpPr/>
            <p:nvPr/>
          </p:nvSpPr>
          <p:spPr>
            <a:xfrm>
              <a:off x="8320575" y="1155075"/>
              <a:ext cx="386525" cy="314150"/>
            </a:xfrm>
            <a:custGeom>
              <a:avLst/>
              <a:gdLst/>
              <a:ahLst/>
              <a:cxnLst/>
              <a:rect l="l" t="t" r="r" b="b"/>
              <a:pathLst>
                <a:path w="15461" h="12566" extrusionOk="0">
                  <a:moveTo>
                    <a:pt x="0" y="12482"/>
                  </a:moveTo>
                  <a:lnTo>
                    <a:pt x="10756" y="0"/>
                  </a:lnTo>
                  <a:lnTo>
                    <a:pt x="15461" y="924"/>
                  </a:lnTo>
                  <a:lnTo>
                    <a:pt x="6891" y="12566"/>
                  </a:lnTo>
                  <a:close/>
                </a:path>
              </a:pathLst>
            </a:custGeom>
            <a:gradFill>
              <a:gsLst>
                <a:gs pos="0">
                  <a:srgbClr val="703030">
                    <a:alpha val="25882"/>
                  </a:srgbClr>
                </a:gs>
                <a:gs pos="100000">
                  <a:srgbClr val="703030">
                    <a:alpha val="0"/>
                  </a:srgbClr>
                </a:gs>
              </a:gsLst>
              <a:lin ang="5400700" scaled="0"/>
            </a:gradFill>
            <a:ln>
              <a:noFill/>
            </a:ln>
          </p:spPr>
        </p:sp>
        <p:grpSp>
          <p:nvGrpSpPr>
            <p:cNvPr id="3112" name="Google Shape;3112;p36"/>
            <p:cNvGrpSpPr/>
            <p:nvPr/>
          </p:nvGrpSpPr>
          <p:grpSpPr>
            <a:xfrm>
              <a:off x="7981821" y="539498"/>
              <a:ext cx="980493" cy="670682"/>
              <a:chOff x="5114550" y="1787100"/>
              <a:chExt cx="865319" cy="591900"/>
            </a:xfrm>
          </p:grpSpPr>
          <p:sp>
            <p:nvSpPr>
              <p:cNvPr id="3113" name="Google Shape;3113;p36"/>
              <p:cNvSpPr/>
              <p:nvPr/>
            </p:nvSpPr>
            <p:spPr>
              <a:xfrm>
                <a:off x="5342044" y="1797862"/>
                <a:ext cx="437308" cy="570740"/>
              </a:xfrm>
              <a:custGeom>
                <a:avLst/>
                <a:gdLst/>
                <a:ahLst/>
                <a:cxnLst/>
                <a:rect l="l" t="t" r="r" b="b"/>
                <a:pathLst>
                  <a:path w="12028" h="15698" extrusionOk="0">
                    <a:moveTo>
                      <a:pt x="10638" y="1"/>
                    </a:moveTo>
                    <a:cubicBezTo>
                      <a:pt x="10473" y="1"/>
                      <a:pt x="10338" y="55"/>
                      <a:pt x="10263" y="165"/>
                    </a:cubicBezTo>
                    <a:lnTo>
                      <a:pt x="7779" y="3671"/>
                    </a:lnTo>
                    <a:lnTo>
                      <a:pt x="7767" y="3717"/>
                    </a:lnTo>
                    <a:cubicBezTo>
                      <a:pt x="7732" y="3787"/>
                      <a:pt x="5178" y="10868"/>
                      <a:pt x="256" y="14328"/>
                    </a:cubicBezTo>
                    <a:cubicBezTo>
                      <a:pt x="1" y="14514"/>
                      <a:pt x="105" y="14955"/>
                      <a:pt x="511" y="15303"/>
                    </a:cubicBezTo>
                    <a:cubicBezTo>
                      <a:pt x="535" y="15361"/>
                      <a:pt x="593" y="15396"/>
                      <a:pt x="639" y="15431"/>
                    </a:cubicBezTo>
                    <a:cubicBezTo>
                      <a:pt x="885" y="15600"/>
                      <a:pt x="1161" y="15697"/>
                      <a:pt x="1386" y="15697"/>
                    </a:cubicBezTo>
                    <a:cubicBezTo>
                      <a:pt x="1502" y="15697"/>
                      <a:pt x="1605" y="15672"/>
                      <a:pt x="1684" y="15616"/>
                    </a:cubicBezTo>
                    <a:cubicBezTo>
                      <a:pt x="6629" y="12134"/>
                      <a:pt x="9172" y="5400"/>
                      <a:pt x="9416" y="4739"/>
                    </a:cubicBezTo>
                    <a:lnTo>
                      <a:pt x="11854" y="1291"/>
                    </a:lnTo>
                    <a:cubicBezTo>
                      <a:pt x="12028" y="1047"/>
                      <a:pt x="11819" y="582"/>
                      <a:pt x="11378" y="281"/>
                    </a:cubicBezTo>
                    <a:cubicBezTo>
                      <a:pt x="11126" y="95"/>
                      <a:pt x="10856" y="1"/>
                      <a:pt x="10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6"/>
              <p:cNvSpPr/>
              <p:nvPr/>
            </p:nvSpPr>
            <p:spPr>
              <a:xfrm>
                <a:off x="5669595" y="1859126"/>
                <a:ext cx="59117" cy="57009"/>
              </a:xfrm>
              <a:custGeom>
                <a:avLst/>
                <a:gdLst/>
                <a:ahLst/>
                <a:cxnLst/>
                <a:rect l="l" t="t" r="r" b="b"/>
                <a:pathLst>
                  <a:path w="1626" h="1568" extrusionOk="0">
                    <a:moveTo>
                      <a:pt x="163" y="0"/>
                    </a:moveTo>
                    <a:lnTo>
                      <a:pt x="0" y="233"/>
                    </a:lnTo>
                    <a:cubicBezTo>
                      <a:pt x="383" y="627"/>
                      <a:pt x="790" y="976"/>
                      <a:pt x="1161" y="1312"/>
                    </a:cubicBezTo>
                    <a:lnTo>
                      <a:pt x="1463" y="1568"/>
                    </a:lnTo>
                    <a:lnTo>
                      <a:pt x="1626" y="1335"/>
                    </a:lnTo>
                    <a:cubicBezTo>
                      <a:pt x="1521" y="1254"/>
                      <a:pt x="1440" y="1173"/>
                      <a:pt x="1335" y="1092"/>
                    </a:cubicBezTo>
                    <a:cubicBezTo>
                      <a:pt x="941" y="755"/>
                      <a:pt x="523" y="395"/>
                      <a:pt x="1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6"/>
              <p:cNvSpPr/>
              <p:nvPr/>
            </p:nvSpPr>
            <p:spPr>
              <a:xfrm>
                <a:off x="5510455" y="2139811"/>
                <a:ext cx="51519" cy="69261"/>
              </a:xfrm>
              <a:custGeom>
                <a:avLst/>
                <a:gdLst/>
                <a:ahLst/>
                <a:cxnLst/>
                <a:rect l="l" t="t" r="r" b="b"/>
                <a:pathLst>
                  <a:path w="1417" h="1905" extrusionOk="0">
                    <a:moveTo>
                      <a:pt x="186" y="1"/>
                    </a:moveTo>
                    <a:cubicBezTo>
                      <a:pt x="128" y="93"/>
                      <a:pt x="70" y="175"/>
                      <a:pt x="1" y="244"/>
                    </a:cubicBezTo>
                    <a:cubicBezTo>
                      <a:pt x="175" y="581"/>
                      <a:pt x="430" y="883"/>
                      <a:pt x="651" y="1161"/>
                    </a:cubicBezTo>
                    <a:lnTo>
                      <a:pt x="825" y="1382"/>
                    </a:lnTo>
                    <a:cubicBezTo>
                      <a:pt x="953" y="1556"/>
                      <a:pt x="1104" y="1730"/>
                      <a:pt x="1243" y="1904"/>
                    </a:cubicBezTo>
                    <a:cubicBezTo>
                      <a:pt x="1301" y="1835"/>
                      <a:pt x="1359" y="1742"/>
                      <a:pt x="1417" y="1672"/>
                    </a:cubicBezTo>
                    <a:cubicBezTo>
                      <a:pt x="1289" y="1510"/>
                      <a:pt x="1173" y="1370"/>
                      <a:pt x="1057" y="1219"/>
                    </a:cubicBezTo>
                    <a:cubicBezTo>
                      <a:pt x="1011" y="1161"/>
                      <a:pt x="941" y="1080"/>
                      <a:pt x="883" y="999"/>
                    </a:cubicBezTo>
                    <a:cubicBezTo>
                      <a:pt x="639" y="709"/>
                      <a:pt x="361" y="349"/>
                      <a:pt x="18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6"/>
              <p:cNvSpPr/>
              <p:nvPr/>
            </p:nvSpPr>
            <p:spPr>
              <a:xfrm>
                <a:off x="5335281" y="1787100"/>
                <a:ext cx="455887" cy="591827"/>
              </a:xfrm>
              <a:custGeom>
                <a:avLst/>
                <a:gdLst/>
                <a:ahLst/>
                <a:cxnLst/>
                <a:rect l="l" t="t" r="r" b="b"/>
                <a:pathLst>
                  <a:path w="12539" h="16278" extrusionOk="0">
                    <a:moveTo>
                      <a:pt x="10826" y="572"/>
                    </a:moveTo>
                    <a:cubicBezTo>
                      <a:pt x="10959" y="572"/>
                      <a:pt x="11168" y="630"/>
                      <a:pt x="11401" y="797"/>
                    </a:cubicBezTo>
                    <a:cubicBezTo>
                      <a:pt x="11761" y="1064"/>
                      <a:pt x="11854" y="1354"/>
                      <a:pt x="11807" y="1424"/>
                    </a:cubicBezTo>
                    <a:lnTo>
                      <a:pt x="9358" y="4895"/>
                    </a:lnTo>
                    <a:lnTo>
                      <a:pt x="9346" y="4930"/>
                    </a:lnTo>
                    <a:cubicBezTo>
                      <a:pt x="9068" y="5673"/>
                      <a:pt x="6572" y="12256"/>
                      <a:pt x="1707" y="15680"/>
                    </a:cubicBezTo>
                    <a:cubicBezTo>
                      <a:pt x="1683" y="15697"/>
                      <a:pt x="1639" y="15707"/>
                      <a:pt x="1581" y="15707"/>
                    </a:cubicBezTo>
                    <a:cubicBezTo>
                      <a:pt x="1441" y="15707"/>
                      <a:pt x="1220" y="15650"/>
                      <a:pt x="999" y="15495"/>
                    </a:cubicBezTo>
                    <a:cubicBezTo>
                      <a:pt x="953" y="15460"/>
                      <a:pt x="906" y="15425"/>
                      <a:pt x="871" y="15390"/>
                    </a:cubicBezTo>
                    <a:cubicBezTo>
                      <a:pt x="663" y="15204"/>
                      <a:pt x="581" y="14995"/>
                      <a:pt x="581" y="14902"/>
                    </a:cubicBezTo>
                    <a:cubicBezTo>
                      <a:pt x="593" y="14868"/>
                      <a:pt x="593" y="14856"/>
                      <a:pt x="604" y="14856"/>
                    </a:cubicBezTo>
                    <a:cubicBezTo>
                      <a:pt x="5585" y="11338"/>
                      <a:pt x="8185" y="4176"/>
                      <a:pt x="8209" y="4106"/>
                    </a:cubicBezTo>
                    <a:lnTo>
                      <a:pt x="10681" y="623"/>
                    </a:lnTo>
                    <a:cubicBezTo>
                      <a:pt x="10694" y="593"/>
                      <a:pt x="10746" y="572"/>
                      <a:pt x="10826" y="572"/>
                    </a:cubicBezTo>
                    <a:close/>
                    <a:moveTo>
                      <a:pt x="10825" y="0"/>
                    </a:moveTo>
                    <a:cubicBezTo>
                      <a:pt x="10566" y="0"/>
                      <a:pt x="10346" y="96"/>
                      <a:pt x="10217" y="286"/>
                    </a:cubicBezTo>
                    <a:lnTo>
                      <a:pt x="7698" y="3827"/>
                    </a:lnTo>
                    <a:lnTo>
                      <a:pt x="7675" y="3909"/>
                    </a:lnTo>
                    <a:cubicBezTo>
                      <a:pt x="7640" y="3990"/>
                      <a:pt x="5109" y="10990"/>
                      <a:pt x="268" y="14392"/>
                    </a:cubicBezTo>
                    <a:cubicBezTo>
                      <a:pt x="117" y="14508"/>
                      <a:pt x="24" y="14670"/>
                      <a:pt x="12" y="14868"/>
                    </a:cubicBezTo>
                    <a:cubicBezTo>
                      <a:pt x="1" y="15169"/>
                      <a:pt x="175" y="15518"/>
                      <a:pt x="488" y="15808"/>
                    </a:cubicBezTo>
                    <a:cubicBezTo>
                      <a:pt x="546" y="15866"/>
                      <a:pt x="604" y="15912"/>
                      <a:pt x="663" y="15959"/>
                    </a:cubicBezTo>
                    <a:cubicBezTo>
                      <a:pt x="963" y="16169"/>
                      <a:pt x="1277" y="16277"/>
                      <a:pt x="1552" y="16277"/>
                    </a:cubicBezTo>
                    <a:cubicBezTo>
                      <a:pt x="1733" y="16277"/>
                      <a:pt x="1899" y="16230"/>
                      <a:pt x="2032" y="16133"/>
                    </a:cubicBezTo>
                    <a:cubicBezTo>
                      <a:pt x="6966" y="12662"/>
                      <a:pt x="9520" y="6056"/>
                      <a:pt x="9845" y="5151"/>
                    </a:cubicBezTo>
                    <a:lnTo>
                      <a:pt x="12260" y="1738"/>
                    </a:lnTo>
                    <a:cubicBezTo>
                      <a:pt x="12539" y="1343"/>
                      <a:pt x="12307" y="751"/>
                      <a:pt x="11726" y="333"/>
                    </a:cubicBezTo>
                    <a:cubicBezTo>
                      <a:pt x="11426" y="111"/>
                      <a:pt x="11103" y="0"/>
                      <a:pt x="10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6"/>
              <p:cNvSpPr/>
              <p:nvPr/>
            </p:nvSpPr>
            <p:spPr>
              <a:xfrm>
                <a:off x="5314593" y="1797862"/>
                <a:ext cx="437344" cy="570740"/>
              </a:xfrm>
              <a:custGeom>
                <a:avLst/>
                <a:gdLst/>
                <a:ahLst/>
                <a:cxnLst/>
                <a:rect l="l" t="t" r="r" b="b"/>
                <a:pathLst>
                  <a:path w="12029" h="15698" extrusionOk="0">
                    <a:moveTo>
                      <a:pt x="1391" y="1"/>
                    </a:moveTo>
                    <a:cubicBezTo>
                      <a:pt x="1173" y="1"/>
                      <a:pt x="902" y="95"/>
                      <a:pt x="651" y="281"/>
                    </a:cubicBezTo>
                    <a:cubicBezTo>
                      <a:pt x="198" y="582"/>
                      <a:pt x="1" y="1047"/>
                      <a:pt x="175" y="1291"/>
                    </a:cubicBezTo>
                    <a:lnTo>
                      <a:pt x="2613" y="4739"/>
                    </a:lnTo>
                    <a:cubicBezTo>
                      <a:pt x="2857" y="5400"/>
                      <a:pt x="5399" y="12134"/>
                      <a:pt x="10345" y="15616"/>
                    </a:cubicBezTo>
                    <a:cubicBezTo>
                      <a:pt x="10424" y="15672"/>
                      <a:pt x="10526" y="15697"/>
                      <a:pt x="10642" y="15697"/>
                    </a:cubicBezTo>
                    <a:cubicBezTo>
                      <a:pt x="10868" y="15697"/>
                      <a:pt x="11144" y="15600"/>
                      <a:pt x="11390" y="15431"/>
                    </a:cubicBezTo>
                    <a:cubicBezTo>
                      <a:pt x="11448" y="15396"/>
                      <a:pt x="11494" y="15361"/>
                      <a:pt x="11517" y="15303"/>
                    </a:cubicBezTo>
                    <a:cubicBezTo>
                      <a:pt x="11912" y="14955"/>
                      <a:pt x="12028" y="14514"/>
                      <a:pt x="11773" y="14328"/>
                    </a:cubicBezTo>
                    <a:cubicBezTo>
                      <a:pt x="6850" y="10868"/>
                      <a:pt x="4296" y="3787"/>
                      <a:pt x="4262" y="3717"/>
                    </a:cubicBezTo>
                    <a:lnTo>
                      <a:pt x="4250" y="3671"/>
                    </a:lnTo>
                    <a:lnTo>
                      <a:pt x="1766" y="165"/>
                    </a:lnTo>
                    <a:cubicBezTo>
                      <a:pt x="1691" y="55"/>
                      <a:pt x="1556" y="1"/>
                      <a:pt x="1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6"/>
              <p:cNvSpPr/>
              <p:nvPr/>
            </p:nvSpPr>
            <p:spPr>
              <a:xfrm>
                <a:off x="5365677" y="1859126"/>
                <a:ext cx="59117" cy="57009"/>
              </a:xfrm>
              <a:custGeom>
                <a:avLst/>
                <a:gdLst/>
                <a:ahLst/>
                <a:cxnLst/>
                <a:rect l="l" t="t" r="r" b="b"/>
                <a:pathLst>
                  <a:path w="1626" h="1568" extrusionOk="0">
                    <a:moveTo>
                      <a:pt x="1463" y="0"/>
                    </a:moveTo>
                    <a:cubicBezTo>
                      <a:pt x="1104" y="395"/>
                      <a:pt x="686" y="755"/>
                      <a:pt x="291" y="1092"/>
                    </a:cubicBezTo>
                    <a:cubicBezTo>
                      <a:pt x="175" y="1173"/>
                      <a:pt x="94" y="1254"/>
                      <a:pt x="1" y="1335"/>
                    </a:cubicBezTo>
                    <a:lnTo>
                      <a:pt x="163" y="1568"/>
                    </a:lnTo>
                    <a:lnTo>
                      <a:pt x="465" y="1312"/>
                    </a:lnTo>
                    <a:cubicBezTo>
                      <a:pt x="837" y="976"/>
                      <a:pt x="1254" y="627"/>
                      <a:pt x="1626" y="233"/>
                    </a:cubicBezTo>
                    <a:lnTo>
                      <a:pt x="1463"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6"/>
              <p:cNvSpPr/>
              <p:nvPr/>
            </p:nvSpPr>
            <p:spPr>
              <a:xfrm>
                <a:off x="5414651" y="1924534"/>
                <a:ext cx="55736" cy="69697"/>
              </a:xfrm>
              <a:custGeom>
                <a:avLst/>
                <a:gdLst/>
                <a:ahLst/>
                <a:cxnLst/>
                <a:rect l="l" t="t" r="r" b="b"/>
                <a:pathLst>
                  <a:path w="1533" h="1917" extrusionOk="0">
                    <a:moveTo>
                      <a:pt x="1382" y="1"/>
                    </a:moveTo>
                    <a:lnTo>
                      <a:pt x="1335" y="47"/>
                    </a:lnTo>
                    <a:cubicBezTo>
                      <a:pt x="859" y="523"/>
                      <a:pt x="407" y="1057"/>
                      <a:pt x="0" y="1614"/>
                    </a:cubicBezTo>
                    <a:cubicBezTo>
                      <a:pt x="35" y="1696"/>
                      <a:pt x="82" y="1800"/>
                      <a:pt x="116" y="1916"/>
                    </a:cubicBezTo>
                    <a:cubicBezTo>
                      <a:pt x="546" y="1324"/>
                      <a:pt x="1034" y="744"/>
                      <a:pt x="1533" y="233"/>
                    </a:cubicBezTo>
                    <a:lnTo>
                      <a:pt x="1510" y="187"/>
                    </a:lnTo>
                    <a:lnTo>
                      <a:pt x="1382"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6"/>
              <p:cNvSpPr/>
              <p:nvPr/>
            </p:nvSpPr>
            <p:spPr>
              <a:xfrm>
                <a:off x="5629056" y="1824513"/>
                <a:ext cx="339397" cy="326309"/>
              </a:xfrm>
              <a:custGeom>
                <a:avLst/>
                <a:gdLst/>
                <a:ahLst/>
                <a:cxnLst/>
                <a:rect l="l" t="t" r="r" b="b"/>
                <a:pathLst>
                  <a:path w="9335" h="8975" extrusionOk="0">
                    <a:moveTo>
                      <a:pt x="1963" y="0"/>
                    </a:moveTo>
                    <a:lnTo>
                      <a:pt x="1" y="2763"/>
                    </a:lnTo>
                    <a:lnTo>
                      <a:pt x="1591" y="3901"/>
                    </a:lnTo>
                    <a:cubicBezTo>
                      <a:pt x="1591" y="3901"/>
                      <a:pt x="5271" y="6281"/>
                      <a:pt x="5573" y="8974"/>
                    </a:cubicBezTo>
                    <a:cubicBezTo>
                      <a:pt x="8696" y="7500"/>
                      <a:pt x="9335" y="3681"/>
                      <a:pt x="9311" y="3681"/>
                    </a:cubicBezTo>
                    <a:lnTo>
                      <a:pt x="9311" y="3681"/>
                    </a:lnTo>
                    <a:cubicBezTo>
                      <a:pt x="9274" y="3687"/>
                      <a:pt x="9233" y="3690"/>
                      <a:pt x="9189" y="3690"/>
                    </a:cubicBezTo>
                    <a:cubicBezTo>
                      <a:pt x="7876" y="3690"/>
                      <a:pt x="3553" y="1127"/>
                      <a:pt x="3553" y="1127"/>
                    </a:cubicBezTo>
                    <a:lnTo>
                      <a:pt x="1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6"/>
              <p:cNvSpPr/>
              <p:nvPr/>
            </p:nvSpPr>
            <p:spPr>
              <a:xfrm>
                <a:off x="5816883" y="1946931"/>
                <a:ext cx="151574" cy="203893"/>
              </a:xfrm>
              <a:custGeom>
                <a:avLst/>
                <a:gdLst/>
                <a:ahLst/>
                <a:cxnLst/>
                <a:rect l="l" t="t" r="r" b="b"/>
                <a:pathLst>
                  <a:path w="4169" h="5608" extrusionOk="0">
                    <a:moveTo>
                      <a:pt x="2776" y="0"/>
                    </a:moveTo>
                    <a:cubicBezTo>
                      <a:pt x="2427" y="1068"/>
                      <a:pt x="1673" y="2693"/>
                      <a:pt x="1" y="4272"/>
                    </a:cubicBezTo>
                    <a:cubicBezTo>
                      <a:pt x="198" y="4713"/>
                      <a:pt x="361" y="5166"/>
                      <a:pt x="407" y="5607"/>
                    </a:cubicBezTo>
                    <a:cubicBezTo>
                      <a:pt x="3542" y="4133"/>
                      <a:pt x="4169" y="314"/>
                      <a:pt x="4169" y="314"/>
                    </a:cubicBezTo>
                    <a:lnTo>
                      <a:pt x="4169" y="314"/>
                    </a:lnTo>
                    <a:cubicBezTo>
                      <a:pt x="4129" y="320"/>
                      <a:pt x="4085" y="323"/>
                      <a:pt x="4037" y="323"/>
                    </a:cubicBezTo>
                    <a:cubicBezTo>
                      <a:pt x="3737" y="323"/>
                      <a:pt x="3286" y="200"/>
                      <a:pt x="27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6"/>
              <p:cNvSpPr/>
              <p:nvPr/>
            </p:nvSpPr>
            <p:spPr>
              <a:xfrm>
                <a:off x="5475842" y="2188786"/>
                <a:ext cx="51955" cy="65444"/>
              </a:xfrm>
              <a:custGeom>
                <a:avLst/>
                <a:gdLst/>
                <a:ahLst/>
                <a:cxnLst/>
                <a:rect l="l" t="t" r="r" b="b"/>
                <a:pathLst>
                  <a:path w="1429" h="1800" extrusionOk="0">
                    <a:moveTo>
                      <a:pt x="198" y="0"/>
                    </a:moveTo>
                    <a:cubicBezTo>
                      <a:pt x="117" y="81"/>
                      <a:pt x="59" y="163"/>
                      <a:pt x="1" y="232"/>
                    </a:cubicBezTo>
                    <a:cubicBezTo>
                      <a:pt x="117" y="407"/>
                      <a:pt x="233" y="581"/>
                      <a:pt x="349" y="743"/>
                    </a:cubicBezTo>
                    <a:cubicBezTo>
                      <a:pt x="616" y="1115"/>
                      <a:pt x="929" y="1475"/>
                      <a:pt x="1254" y="1800"/>
                    </a:cubicBezTo>
                    <a:lnTo>
                      <a:pt x="1429" y="1591"/>
                    </a:lnTo>
                    <a:cubicBezTo>
                      <a:pt x="1127" y="1277"/>
                      <a:pt x="837" y="952"/>
                      <a:pt x="570" y="581"/>
                    </a:cubicBezTo>
                    <a:cubicBezTo>
                      <a:pt x="442" y="395"/>
                      <a:pt x="314" y="198"/>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6"/>
              <p:cNvSpPr/>
              <p:nvPr/>
            </p:nvSpPr>
            <p:spPr>
              <a:xfrm>
                <a:off x="5458972" y="2209874"/>
                <a:ext cx="54464" cy="62099"/>
              </a:xfrm>
              <a:custGeom>
                <a:avLst/>
                <a:gdLst/>
                <a:ahLst/>
                <a:cxnLst/>
                <a:rect l="l" t="t" r="r" b="b"/>
                <a:pathLst>
                  <a:path w="1498" h="1708" extrusionOk="0">
                    <a:moveTo>
                      <a:pt x="174" y="1"/>
                    </a:moveTo>
                    <a:lnTo>
                      <a:pt x="0" y="221"/>
                    </a:lnTo>
                    <a:cubicBezTo>
                      <a:pt x="93" y="326"/>
                      <a:pt x="163" y="407"/>
                      <a:pt x="256" y="500"/>
                    </a:cubicBezTo>
                    <a:cubicBezTo>
                      <a:pt x="604" y="895"/>
                      <a:pt x="964" y="1278"/>
                      <a:pt x="1312" y="1707"/>
                    </a:cubicBezTo>
                    <a:cubicBezTo>
                      <a:pt x="1370" y="1626"/>
                      <a:pt x="1440" y="1556"/>
                      <a:pt x="1498" y="1487"/>
                    </a:cubicBezTo>
                    <a:cubicBezTo>
                      <a:pt x="1161" y="1080"/>
                      <a:pt x="801" y="686"/>
                      <a:pt x="453" y="314"/>
                    </a:cubicBezTo>
                    <a:cubicBezTo>
                      <a:pt x="372" y="210"/>
                      <a:pt x="267" y="105"/>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6"/>
              <p:cNvSpPr/>
              <p:nvPr/>
            </p:nvSpPr>
            <p:spPr>
              <a:xfrm>
                <a:off x="5410434" y="2262230"/>
                <a:ext cx="50682" cy="62898"/>
              </a:xfrm>
              <a:custGeom>
                <a:avLst/>
                <a:gdLst/>
                <a:ahLst/>
                <a:cxnLst/>
                <a:rect l="l" t="t" r="r" b="b"/>
                <a:pathLst>
                  <a:path w="1394" h="1730" extrusionOk="0">
                    <a:moveTo>
                      <a:pt x="209" y="0"/>
                    </a:moveTo>
                    <a:cubicBezTo>
                      <a:pt x="151" y="70"/>
                      <a:pt x="82" y="128"/>
                      <a:pt x="0" y="209"/>
                    </a:cubicBezTo>
                    <a:cubicBezTo>
                      <a:pt x="360" y="732"/>
                      <a:pt x="755" y="1231"/>
                      <a:pt x="1196" y="1730"/>
                    </a:cubicBezTo>
                    <a:cubicBezTo>
                      <a:pt x="1266" y="1672"/>
                      <a:pt x="1324" y="1602"/>
                      <a:pt x="1393" y="1544"/>
                    </a:cubicBezTo>
                    <a:cubicBezTo>
                      <a:pt x="975" y="1045"/>
                      <a:pt x="569" y="523"/>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6"/>
              <p:cNvSpPr/>
              <p:nvPr/>
            </p:nvSpPr>
            <p:spPr>
              <a:xfrm>
                <a:off x="5358914" y="2306550"/>
                <a:ext cx="70534" cy="45592"/>
              </a:xfrm>
              <a:custGeom>
                <a:avLst/>
                <a:gdLst/>
                <a:ahLst/>
                <a:cxnLst/>
                <a:rect l="l" t="t" r="r" b="b"/>
                <a:pathLst>
                  <a:path w="1940" h="1254" extrusionOk="0">
                    <a:moveTo>
                      <a:pt x="245" y="0"/>
                    </a:moveTo>
                    <a:cubicBezTo>
                      <a:pt x="163" y="58"/>
                      <a:pt x="71" y="128"/>
                      <a:pt x="1" y="174"/>
                    </a:cubicBezTo>
                    <a:cubicBezTo>
                      <a:pt x="303" y="337"/>
                      <a:pt x="628" y="523"/>
                      <a:pt x="953" y="743"/>
                    </a:cubicBezTo>
                    <a:lnTo>
                      <a:pt x="1115" y="848"/>
                    </a:lnTo>
                    <a:cubicBezTo>
                      <a:pt x="1313" y="975"/>
                      <a:pt x="1522" y="1115"/>
                      <a:pt x="1707" y="1254"/>
                    </a:cubicBezTo>
                    <a:cubicBezTo>
                      <a:pt x="1800" y="1196"/>
                      <a:pt x="1870" y="1138"/>
                      <a:pt x="1940" y="1080"/>
                    </a:cubicBezTo>
                    <a:cubicBezTo>
                      <a:pt x="1719" y="917"/>
                      <a:pt x="1487" y="766"/>
                      <a:pt x="1278" y="627"/>
                    </a:cubicBezTo>
                    <a:lnTo>
                      <a:pt x="1115" y="523"/>
                    </a:lnTo>
                    <a:cubicBezTo>
                      <a:pt x="814" y="325"/>
                      <a:pt x="523" y="151"/>
                      <a:pt x="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6"/>
              <p:cNvSpPr/>
              <p:nvPr/>
            </p:nvSpPr>
            <p:spPr>
              <a:xfrm>
                <a:off x="5720679" y="1798189"/>
                <a:ext cx="35485" cy="79950"/>
              </a:xfrm>
              <a:custGeom>
                <a:avLst/>
                <a:gdLst/>
                <a:ahLst/>
                <a:cxnLst/>
                <a:rect l="l" t="t" r="r" b="b"/>
                <a:pathLst>
                  <a:path w="976" h="2199" extrusionOk="0">
                    <a:moveTo>
                      <a:pt x="204" y="0"/>
                    </a:moveTo>
                    <a:cubicBezTo>
                      <a:pt x="133" y="0"/>
                      <a:pt x="70" y="13"/>
                      <a:pt x="0" y="39"/>
                    </a:cubicBezTo>
                    <a:cubicBezTo>
                      <a:pt x="105" y="388"/>
                      <a:pt x="209" y="748"/>
                      <a:pt x="337" y="1096"/>
                    </a:cubicBezTo>
                    <a:cubicBezTo>
                      <a:pt x="488" y="1491"/>
                      <a:pt x="627" y="1851"/>
                      <a:pt x="789" y="2199"/>
                    </a:cubicBezTo>
                    <a:lnTo>
                      <a:pt x="975" y="1943"/>
                    </a:lnTo>
                    <a:cubicBezTo>
                      <a:pt x="848" y="1630"/>
                      <a:pt x="720" y="1328"/>
                      <a:pt x="580" y="1003"/>
                    </a:cubicBezTo>
                    <a:cubicBezTo>
                      <a:pt x="464" y="678"/>
                      <a:pt x="372" y="341"/>
                      <a:pt x="279" y="5"/>
                    </a:cubicBezTo>
                    <a:cubicBezTo>
                      <a:pt x="253" y="2"/>
                      <a:pt x="228"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6"/>
              <p:cNvSpPr/>
              <p:nvPr/>
            </p:nvSpPr>
            <p:spPr>
              <a:xfrm>
                <a:off x="5597824" y="1984053"/>
                <a:ext cx="59554" cy="58281"/>
              </a:xfrm>
              <a:custGeom>
                <a:avLst/>
                <a:gdLst/>
                <a:ahLst/>
                <a:cxnLst/>
                <a:rect l="l" t="t" r="r" b="b"/>
                <a:pathLst>
                  <a:path w="1638" h="1603" extrusionOk="0">
                    <a:moveTo>
                      <a:pt x="117" y="1"/>
                    </a:moveTo>
                    <a:cubicBezTo>
                      <a:pt x="94" y="94"/>
                      <a:pt x="47" y="198"/>
                      <a:pt x="1" y="279"/>
                    </a:cubicBezTo>
                    <a:cubicBezTo>
                      <a:pt x="279" y="558"/>
                      <a:pt x="581" y="790"/>
                      <a:pt x="860" y="1022"/>
                    </a:cubicBezTo>
                    <a:cubicBezTo>
                      <a:pt x="1080" y="1208"/>
                      <a:pt x="1313" y="1394"/>
                      <a:pt x="1522" y="1603"/>
                    </a:cubicBezTo>
                    <a:cubicBezTo>
                      <a:pt x="1556" y="1510"/>
                      <a:pt x="1603" y="1429"/>
                      <a:pt x="1638" y="1336"/>
                    </a:cubicBezTo>
                    <a:lnTo>
                      <a:pt x="1034" y="813"/>
                    </a:lnTo>
                    <a:cubicBezTo>
                      <a:pt x="732" y="558"/>
                      <a:pt x="407" y="29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6"/>
              <p:cNvSpPr/>
              <p:nvPr/>
            </p:nvSpPr>
            <p:spPr>
              <a:xfrm>
                <a:off x="5623566" y="1924534"/>
                <a:ext cx="55772" cy="69697"/>
              </a:xfrm>
              <a:custGeom>
                <a:avLst/>
                <a:gdLst/>
                <a:ahLst/>
                <a:cxnLst/>
                <a:rect l="l" t="t" r="r" b="b"/>
                <a:pathLst>
                  <a:path w="1534" h="1917" extrusionOk="0">
                    <a:moveTo>
                      <a:pt x="152" y="1"/>
                    </a:moveTo>
                    <a:lnTo>
                      <a:pt x="13" y="187"/>
                    </a:lnTo>
                    <a:lnTo>
                      <a:pt x="1" y="233"/>
                    </a:lnTo>
                    <a:cubicBezTo>
                      <a:pt x="500" y="744"/>
                      <a:pt x="988" y="1324"/>
                      <a:pt x="1417" y="1916"/>
                    </a:cubicBezTo>
                    <a:cubicBezTo>
                      <a:pt x="1452" y="1800"/>
                      <a:pt x="1499" y="1696"/>
                      <a:pt x="1533" y="1614"/>
                    </a:cubicBezTo>
                    <a:cubicBezTo>
                      <a:pt x="1127" y="1057"/>
                      <a:pt x="674" y="523"/>
                      <a:pt x="198" y="47"/>
                    </a:cubicBezTo>
                    <a:lnTo>
                      <a:pt x="1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6"/>
              <p:cNvSpPr/>
              <p:nvPr/>
            </p:nvSpPr>
            <p:spPr>
              <a:xfrm>
                <a:off x="5584735" y="2013176"/>
                <a:ext cx="58717" cy="60826"/>
              </a:xfrm>
              <a:custGeom>
                <a:avLst/>
                <a:gdLst/>
                <a:ahLst/>
                <a:cxnLst/>
                <a:rect l="l" t="t" r="r" b="b"/>
                <a:pathLst>
                  <a:path w="1615" h="1673" extrusionOk="0">
                    <a:moveTo>
                      <a:pt x="129" y="1"/>
                    </a:moveTo>
                    <a:lnTo>
                      <a:pt x="1" y="256"/>
                    </a:lnTo>
                    <a:cubicBezTo>
                      <a:pt x="535" y="697"/>
                      <a:pt x="999" y="1173"/>
                      <a:pt x="1475" y="1672"/>
                    </a:cubicBezTo>
                    <a:lnTo>
                      <a:pt x="1615" y="1405"/>
                    </a:lnTo>
                    <a:cubicBezTo>
                      <a:pt x="1150" y="929"/>
                      <a:pt x="663" y="442"/>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6"/>
              <p:cNvSpPr/>
              <p:nvPr/>
            </p:nvSpPr>
            <p:spPr>
              <a:xfrm>
                <a:off x="5549286" y="2078184"/>
                <a:ext cx="67152" cy="46029"/>
              </a:xfrm>
              <a:custGeom>
                <a:avLst/>
                <a:gdLst/>
                <a:ahLst/>
                <a:cxnLst/>
                <a:rect l="l" t="t" r="r" b="b"/>
                <a:pathLst>
                  <a:path w="1847" h="1266" extrusionOk="0">
                    <a:moveTo>
                      <a:pt x="152" y="1"/>
                    </a:moveTo>
                    <a:cubicBezTo>
                      <a:pt x="105" y="82"/>
                      <a:pt x="59" y="175"/>
                      <a:pt x="1" y="256"/>
                    </a:cubicBezTo>
                    <a:cubicBezTo>
                      <a:pt x="558" y="302"/>
                      <a:pt x="1162" y="720"/>
                      <a:pt x="1696" y="1266"/>
                    </a:cubicBezTo>
                    <a:cubicBezTo>
                      <a:pt x="1754" y="1173"/>
                      <a:pt x="1800" y="1103"/>
                      <a:pt x="1847" y="1011"/>
                    </a:cubicBezTo>
                    <a:cubicBezTo>
                      <a:pt x="1313" y="488"/>
                      <a:pt x="709" y="82"/>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6"/>
              <p:cNvSpPr/>
              <p:nvPr/>
            </p:nvSpPr>
            <p:spPr>
              <a:xfrm>
                <a:off x="5614294" y="1809751"/>
                <a:ext cx="365575" cy="356667"/>
              </a:xfrm>
              <a:custGeom>
                <a:avLst/>
                <a:gdLst/>
                <a:ahLst/>
                <a:cxnLst/>
                <a:rect l="l" t="t" r="r" b="b"/>
                <a:pathLst>
                  <a:path w="10055" h="9810" extrusionOk="0">
                    <a:moveTo>
                      <a:pt x="2438" y="778"/>
                    </a:moveTo>
                    <a:lnTo>
                      <a:pt x="3832" y="1765"/>
                    </a:lnTo>
                    <a:cubicBezTo>
                      <a:pt x="4261" y="2032"/>
                      <a:pt x="7837" y="4133"/>
                      <a:pt x="9392" y="4354"/>
                    </a:cubicBezTo>
                    <a:cubicBezTo>
                      <a:pt x="9172" y="5236"/>
                      <a:pt x="8371" y="7732"/>
                      <a:pt x="6200" y="8962"/>
                    </a:cubicBezTo>
                    <a:cubicBezTo>
                      <a:pt x="5701" y="6733"/>
                      <a:pt x="3193" y="4818"/>
                      <a:pt x="2404" y="4249"/>
                    </a:cubicBezTo>
                    <a:cubicBezTo>
                      <a:pt x="2276" y="4145"/>
                      <a:pt x="2195" y="4087"/>
                      <a:pt x="2160" y="4075"/>
                    </a:cubicBezTo>
                    <a:lnTo>
                      <a:pt x="802" y="3100"/>
                    </a:lnTo>
                    <a:lnTo>
                      <a:pt x="2438" y="778"/>
                    </a:lnTo>
                    <a:close/>
                    <a:moveTo>
                      <a:pt x="2288" y="0"/>
                    </a:moveTo>
                    <a:lnTo>
                      <a:pt x="1" y="3227"/>
                    </a:lnTo>
                    <a:lnTo>
                      <a:pt x="1846" y="4539"/>
                    </a:lnTo>
                    <a:cubicBezTo>
                      <a:pt x="1846" y="4539"/>
                      <a:pt x="1928" y="4597"/>
                      <a:pt x="2079" y="4702"/>
                    </a:cubicBezTo>
                    <a:cubicBezTo>
                      <a:pt x="2868" y="5259"/>
                      <a:pt x="5457" y="7256"/>
                      <a:pt x="5701" y="9415"/>
                    </a:cubicBezTo>
                    <a:lnTo>
                      <a:pt x="5747" y="9810"/>
                    </a:lnTo>
                    <a:lnTo>
                      <a:pt x="6095" y="9636"/>
                    </a:lnTo>
                    <a:cubicBezTo>
                      <a:pt x="9311" y="8092"/>
                      <a:pt x="9973" y="4272"/>
                      <a:pt x="9996" y="4121"/>
                    </a:cubicBezTo>
                    <a:lnTo>
                      <a:pt x="10054" y="3738"/>
                    </a:lnTo>
                    <a:lnTo>
                      <a:pt x="9683" y="3796"/>
                    </a:lnTo>
                    <a:cubicBezTo>
                      <a:pt x="9653" y="3801"/>
                      <a:pt x="9620" y="3804"/>
                      <a:pt x="9584" y="3804"/>
                    </a:cubicBezTo>
                    <a:cubicBezTo>
                      <a:pt x="8675" y="3804"/>
                      <a:pt x="5796" y="2294"/>
                      <a:pt x="4110" y="1289"/>
                    </a:cubicBezTo>
                    <a:lnTo>
                      <a:pt x="2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6"/>
              <p:cNvSpPr/>
              <p:nvPr/>
            </p:nvSpPr>
            <p:spPr>
              <a:xfrm>
                <a:off x="5772998" y="1897120"/>
                <a:ext cx="67589" cy="170117"/>
              </a:xfrm>
              <a:custGeom>
                <a:avLst/>
                <a:gdLst/>
                <a:ahLst/>
                <a:cxnLst/>
                <a:rect l="l" t="t" r="r" b="b"/>
                <a:pathLst>
                  <a:path w="1859" h="4679" extrusionOk="0">
                    <a:moveTo>
                      <a:pt x="1150" y="0"/>
                    </a:moveTo>
                    <a:lnTo>
                      <a:pt x="1" y="3936"/>
                    </a:lnTo>
                    <a:cubicBezTo>
                      <a:pt x="221" y="4168"/>
                      <a:pt x="419" y="4412"/>
                      <a:pt x="616" y="4679"/>
                    </a:cubicBezTo>
                    <a:lnTo>
                      <a:pt x="1858" y="372"/>
                    </a:lnTo>
                    <a:cubicBezTo>
                      <a:pt x="1614" y="244"/>
                      <a:pt x="1382" y="116"/>
                      <a:pt x="1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6"/>
              <p:cNvSpPr/>
              <p:nvPr/>
            </p:nvSpPr>
            <p:spPr>
              <a:xfrm>
                <a:off x="5702499" y="1851963"/>
                <a:ext cx="59154" cy="142667"/>
              </a:xfrm>
              <a:custGeom>
                <a:avLst/>
                <a:gdLst/>
                <a:ahLst/>
                <a:cxnLst/>
                <a:rect l="l" t="t" r="r" b="b"/>
                <a:pathLst>
                  <a:path w="1627" h="3924" extrusionOk="0">
                    <a:moveTo>
                      <a:pt x="999" y="0"/>
                    </a:moveTo>
                    <a:lnTo>
                      <a:pt x="1" y="3448"/>
                    </a:lnTo>
                    <a:cubicBezTo>
                      <a:pt x="175" y="3564"/>
                      <a:pt x="372" y="3727"/>
                      <a:pt x="605" y="3924"/>
                    </a:cubicBezTo>
                    <a:lnTo>
                      <a:pt x="1626" y="430"/>
                    </a:lnTo>
                    <a:cubicBezTo>
                      <a:pt x="1568" y="383"/>
                      <a:pt x="1533" y="372"/>
                      <a:pt x="1533" y="372"/>
                    </a:cubicBezTo>
                    <a:lnTo>
                      <a:pt x="9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6"/>
              <p:cNvSpPr/>
              <p:nvPr/>
            </p:nvSpPr>
            <p:spPr>
              <a:xfrm>
                <a:off x="5302777" y="1787500"/>
                <a:ext cx="455887" cy="591500"/>
              </a:xfrm>
              <a:custGeom>
                <a:avLst/>
                <a:gdLst/>
                <a:ahLst/>
                <a:cxnLst/>
                <a:rect l="l" t="t" r="r" b="b"/>
                <a:pathLst>
                  <a:path w="12539" h="16269" extrusionOk="0">
                    <a:moveTo>
                      <a:pt x="1747" y="565"/>
                    </a:moveTo>
                    <a:cubicBezTo>
                      <a:pt x="1818" y="565"/>
                      <a:pt x="1866" y="577"/>
                      <a:pt x="1882" y="589"/>
                    </a:cubicBezTo>
                    <a:lnTo>
                      <a:pt x="4343" y="4072"/>
                    </a:lnTo>
                    <a:cubicBezTo>
                      <a:pt x="4378" y="4153"/>
                      <a:pt x="6966" y="11327"/>
                      <a:pt x="11947" y="14833"/>
                    </a:cubicBezTo>
                    <a:cubicBezTo>
                      <a:pt x="11958" y="14833"/>
                      <a:pt x="11982" y="14845"/>
                      <a:pt x="11982" y="14868"/>
                    </a:cubicBezTo>
                    <a:cubicBezTo>
                      <a:pt x="11993" y="14984"/>
                      <a:pt x="11900" y="15182"/>
                      <a:pt x="11691" y="15367"/>
                    </a:cubicBezTo>
                    <a:cubicBezTo>
                      <a:pt x="11645" y="15391"/>
                      <a:pt x="11599" y="15437"/>
                      <a:pt x="11552" y="15472"/>
                    </a:cubicBezTo>
                    <a:cubicBezTo>
                      <a:pt x="11334" y="15623"/>
                      <a:pt x="11111" y="15683"/>
                      <a:pt x="10968" y="15683"/>
                    </a:cubicBezTo>
                    <a:cubicBezTo>
                      <a:pt x="10913" y="15683"/>
                      <a:pt x="10870" y="15674"/>
                      <a:pt x="10844" y="15658"/>
                    </a:cubicBezTo>
                    <a:cubicBezTo>
                      <a:pt x="5980" y="12233"/>
                      <a:pt x="3484" y="5639"/>
                      <a:pt x="3217" y="4908"/>
                    </a:cubicBezTo>
                    <a:lnTo>
                      <a:pt x="3193" y="4873"/>
                    </a:lnTo>
                    <a:lnTo>
                      <a:pt x="744" y="1402"/>
                    </a:lnTo>
                    <a:cubicBezTo>
                      <a:pt x="697" y="1343"/>
                      <a:pt x="779" y="1042"/>
                      <a:pt x="1150" y="786"/>
                    </a:cubicBezTo>
                    <a:cubicBezTo>
                      <a:pt x="1388" y="610"/>
                      <a:pt x="1610" y="565"/>
                      <a:pt x="1747" y="565"/>
                    </a:cubicBezTo>
                    <a:close/>
                    <a:moveTo>
                      <a:pt x="1714" y="1"/>
                    </a:moveTo>
                    <a:cubicBezTo>
                      <a:pt x="1436" y="1"/>
                      <a:pt x="1114" y="111"/>
                      <a:pt x="814" y="333"/>
                    </a:cubicBezTo>
                    <a:cubicBezTo>
                      <a:pt x="233" y="740"/>
                      <a:pt x="1" y="1343"/>
                      <a:pt x="280" y="1738"/>
                    </a:cubicBezTo>
                    <a:lnTo>
                      <a:pt x="2683" y="5151"/>
                    </a:lnTo>
                    <a:cubicBezTo>
                      <a:pt x="3019" y="6068"/>
                      <a:pt x="5573" y="12662"/>
                      <a:pt x="10507" y="16134"/>
                    </a:cubicBezTo>
                    <a:cubicBezTo>
                      <a:pt x="10639" y="16224"/>
                      <a:pt x="10800" y="16269"/>
                      <a:pt x="10978" y="16269"/>
                    </a:cubicBezTo>
                    <a:cubicBezTo>
                      <a:pt x="11256" y="16269"/>
                      <a:pt x="11573" y="16160"/>
                      <a:pt x="11877" y="15948"/>
                    </a:cubicBezTo>
                    <a:cubicBezTo>
                      <a:pt x="11935" y="15901"/>
                      <a:pt x="12005" y="15855"/>
                      <a:pt x="12051" y="15820"/>
                    </a:cubicBezTo>
                    <a:cubicBezTo>
                      <a:pt x="12365" y="15530"/>
                      <a:pt x="12539" y="15182"/>
                      <a:pt x="12527" y="14868"/>
                    </a:cubicBezTo>
                    <a:cubicBezTo>
                      <a:pt x="12516" y="14671"/>
                      <a:pt x="12423" y="14508"/>
                      <a:pt x="12272" y="14392"/>
                    </a:cubicBezTo>
                    <a:cubicBezTo>
                      <a:pt x="7431" y="10979"/>
                      <a:pt x="4900" y="3990"/>
                      <a:pt x="4865" y="3921"/>
                    </a:cubicBezTo>
                    <a:lnTo>
                      <a:pt x="4842" y="3828"/>
                    </a:lnTo>
                    <a:lnTo>
                      <a:pt x="2323" y="287"/>
                    </a:lnTo>
                    <a:cubicBezTo>
                      <a:pt x="2194" y="97"/>
                      <a:pt x="1973" y="1"/>
                      <a:pt x="1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6"/>
              <p:cNvSpPr/>
              <p:nvPr/>
            </p:nvSpPr>
            <p:spPr>
              <a:xfrm>
                <a:off x="5566192" y="2188786"/>
                <a:ext cx="51919" cy="65444"/>
              </a:xfrm>
              <a:custGeom>
                <a:avLst/>
                <a:gdLst/>
                <a:ahLst/>
                <a:cxnLst/>
                <a:rect l="l" t="t" r="r" b="b"/>
                <a:pathLst>
                  <a:path w="1428" h="1800" extrusionOk="0">
                    <a:moveTo>
                      <a:pt x="1231" y="0"/>
                    </a:moveTo>
                    <a:cubicBezTo>
                      <a:pt x="1115" y="198"/>
                      <a:pt x="987" y="395"/>
                      <a:pt x="859" y="581"/>
                    </a:cubicBezTo>
                    <a:cubicBezTo>
                      <a:pt x="592" y="952"/>
                      <a:pt x="302" y="1277"/>
                      <a:pt x="0" y="1591"/>
                    </a:cubicBezTo>
                    <a:lnTo>
                      <a:pt x="174" y="1800"/>
                    </a:lnTo>
                    <a:cubicBezTo>
                      <a:pt x="499" y="1475"/>
                      <a:pt x="813" y="1115"/>
                      <a:pt x="1080" y="743"/>
                    </a:cubicBezTo>
                    <a:cubicBezTo>
                      <a:pt x="1196" y="581"/>
                      <a:pt x="1300" y="407"/>
                      <a:pt x="1428" y="232"/>
                    </a:cubicBezTo>
                    <a:cubicBezTo>
                      <a:pt x="1370" y="163"/>
                      <a:pt x="1312" y="81"/>
                      <a:pt x="1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6"/>
              <p:cNvSpPr/>
              <p:nvPr/>
            </p:nvSpPr>
            <p:spPr>
              <a:xfrm>
                <a:off x="5126366" y="1824513"/>
                <a:ext cx="338525" cy="326309"/>
              </a:xfrm>
              <a:custGeom>
                <a:avLst/>
                <a:gdLst/>
                <a:ahLst/>
                <a:cxnLst/>
                <a:rect l="l" t="t" r="r" b="b"/>
                <a:pathLst>
                  <a:path w="9311" h="8975" extrusionOk="0">
                    <a:moveTo>
                      <a:pt x="7349" y="0"/>
                    </a:moveTo>
                    <a:lnTo>
                      <a:pt x="5758" y="1127"/>
                    </a:lnTo>
                    <a:cubicBezTo>
                      <a:pt x="5758" y="1127"/>
                      <a:pt x="1436" y="3690"/>
                      <a:pt x="123" y="3690"/>
                    </a:cubicBezTo>
                    <a:cubicBezTo>
                      <a:pt x="79" y="3690"/>
                      <a:pt x="38" y="3687"/>
                      <a:pt x="0" y="3681"/>
                    </a:cubicBezTo>
                    <a:lnTo>
                      <a:pt x="0" y="3681"/>
                    </a:lnTo>
                    <a:cubicBezTo>
                      <a:pt x="0" y="3681"/>
                      <a:pt x="616" y="7500"/>
                      <a:pt x="3738" y="8974"/>
                    </a:cubicBezTo>
                    <a:cubicBezTo>
                      <a:pt x="4040" y="6281"/>
                      <a:pt x="7720" y="3901"/>
                      <a:pt x="7720" y="3901"/>
                    </a:cubicBezTo>
                    <a:lnTo>
                      <a:pt x="9311" y="2763"/>
                    </a:lnTo>
                    <a:lnTo>
                      <a:pt x="73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6"/>
              <p:cNvSpPr/>
              <p:nvPr/>
            </p:nvSpPr>
            <p:spPr>
              <a:xfrm>
                <a:off x="5580517" y="2209874"/>
                <a:ext cx="54064" cy="62099"/>
              </a:xfrm>
              <a:custGeom>
                <a:avLst/>
                <a:gdLst/>
                <a:ahLst/>
                <a:cxnLst/>
                <a:rect l="l" t="t" r="r" b="b"/>
                <a:pathLst>
                  <a:path w="1487" h="1708" extrusionOk="0">
                    <a:moveTo>
                      <a:pt x="1324" y="1"/>
                    </a:moveTo>
                    <a:cubicBezTo>
                      <a:pt x="1231" y="105"/>
                      <a:pt x="1127" y="210"/>
                      <a:pt x="1046" y="314"/>
                    </a:cubicBezTo>
                    <a:cubicBezTo>
                      <a:pt x="697" y="686"/>
                      <a:pt x="326" y="1080"/>
                      <a:pt x="1" y="1487"/>
                    </a:cubicBezTo>
                    <a:cubicBezTo>
                      <a:pt x="59" y="1556"/>
                      <a:pt x="128" y="1626"/>
                      <a:pt x="187" y="1707"/>
                    </a:cubicBezTo>
                    <a:cubicBezTo>
                      <a:pt x="535" y="1278"/>
                      <a:pt x="895" y="895"/>
                      <a:pt x="1243" y="500"/>
                    </a:cubicBezTo>
                    <a:cubicBezTo>
                      <a:pt x="1336" y="407"/>
                      <a:pt x="1405" y="326"/>
                      <a:pt x="1487" y="221"/>
                    </a:cubicBezTo>
                    <a:cubicBezTo>
                      <a:pt x="1452" y="152"/>
                      <a:pt x="1394" y="82"/>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6"/>
              <p:cNvSpPr/>
              <p:nvPr/>
            </p:nvSpPr>
            <p:spPr>
              <a:xfrm>
                <a:off x="5125494" y="1946931"/>
                <a:ext cx="151574" cy="203893"/>
              </a:xfrm>
              <a:custGeom>
                <a:avLst/>
                <a:gdLst/>
                <a:ahLst/>
                <a:cxnLst/>
                <a:rect l="l" t="t" r="r" b="b"/>
                <a:pathLst>
                  <a:path w="4169" h="5608" extrusionOk="0">
                    <a:moveTo>
                      <a:pt x="1394" y="0"/>
                    </a:moveTo>
                    <a:cubicBezTo>
                      <a:pt x="883" y="200"/>
                      <a:pt x="433" y="323"/>
                      <a:pt x="132" y="323"/>
                    </a:cubicBezTo>
                    <a:cubicBezTo>
                      <a:pt x="85" y="323"/>
                      <a:pt x="41" y="320"/>
                      <a:pt x="1" y="314"/>
                    </a:cubicBezTo>
                    <a:lnTo>
                      <a:pt x="1" y="314"/>
                    </a:lnTo>
                    <a:cubicBezTo>
                      <a:pt x="1" y="314"/>
                      <a:pt x="628" y="4133"/>
                      <a:pt x="3762" y="5607"/>
                    </a:cubicBezTo>
                    <a:cubicBezTo>
                      <a:pt x="3809" y="5166"/>
                      <a:pt x="3971" y="4713"/>
                      <a:pt x="4169" y="4272"/>
                    </a:cubicBezTo>
                    <a:cubicBezTo>
                      <a:pt x="2520" y="2693"/>
                      <a:pt x="1742" y="1068"/>
                      <a:pt x="1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6"/>
              <p:cNvSpPr/>
              <p:nvPr/>
            </p:nvSpPr>
            <p:spPr>
              <a:xfrm>
                <a:off x="5632873" y="2262230"/>
                <a:ext cx="50682" cy="62898"/>
              </a:xfrm>
              <a:custGeom>
                <a:avLst/>
                <a:gdLst/>
                <a:ahLst/>
                <a:cxnLst/>
                <a:rect l="l" t="t" r="r" b="b"/>
                <a:pathLst>
                  <a:path w="1394" h="1730" extrusionOk="0">
                    <a:moveTo>
                      <a:pt x="1184" y="0"/>
                    </a:moveTo>
                    <a:cubicBezTo>
                      <a:pt x="825" y="523"/>
                      <a:pt x="418" y="1045"/>
                      <a:pt x="0" y="1544"/>
                    </a:cubicBezTo>
                    <a:cubicBezTo>
                      <a:pt x="70" y="1602"/>
                      <a:pt x="128" y="1672"/>
                      <a:pt x="198" y="1730"/>
                    </a:cubicBezTo>
                    <a:cubicBezTo>
                      <a:pt x="639" y="1231"/>
                      <a:pt x="1022" y="732"/>
                      <a:pt x="1393" y="209"/>
                    </a:cubicBezTo>
                    <a:lnTo>
                      <a:pt x="11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6"/>
              <p:cNvSpPr/>
              <p:nvPr/>
            </p:nvSpPr>
            <p:spPr>
              <a:xfrm>
                <a:off x="5664941" y="2306550"/>
                <a:ext cx="70534" cy="45592"/>
              </a:xfrm>
              <a:custGeom>
                <a:avLst/>
                <a:gdLst/>
                <a:ahLst/>
                <a:cxnLst/>
                <a:rect l="l" t="t" r="r" b="b"/>
                <a:pathLst>
                  <a:path w="1940" h="1254" extrusionOk="0">
                    <a:moveTo>
                      <a:pt x="1696" y="0"/>
                    </a:moveTo>
                    <a:cubicBezTo>
                      <a:pt x="1417" y="151"/>
                      <a:pt x="1127" y="325"/>
                      <a:pt x="825" y="523"/>
                    </a:cubicBezTo>
                    <a:lnTo>
                      <a:pt x="662" y="627"/>
                    </a:lnTo>
                    <a:cubicBezTo>
                      <a:pt x="453" y="766"/>
                      <a:pt x="221" y="917"/>
                      <a:pt x="1" y="1080"/>
                    </a:cubicBezTo>
                    <a:cubicBezTo>
                      <a:pt x="70" y="1138"/>
                      <a:pt x="163" y="1196"/>
                      <a:pt x="233" y="1254"/>
                    </a:cubicBezTo>
                    <a:cubicBezTo>
                      <a:pt x="419" y="1115"/>
                      <a:pt x="628" y="975"/>
                      <a:pt x="825" y="848"/>
                    </a:cubicBezTo>
                    <a:lnTo>
                      <a:pt x="987" y="743"/>
                    </a:lnTo>
                    <a:cubicBezTo>
                      <a:pt x="1312" y="523"/>
                      <a:pt x="1638" y="337"/>
                      <a:pt x="1939" y="174"/>
                    </a:cubicBezTo>
                    <a:cubicBezTo>
                      <a:pt x="1858" y="128"/>
                      <a:pt x="1765" y="58"/>
                      <a:pt x="1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6"/>
              <p:cNvSpPr/>
              <p:nvPr/>
            </p:nvSpPr>
            <p:spPr>
              <a:xfrm>
                <a:off x="5337826" y="1798189"/>
                <a:ext cx="35485" cy="79950"/>
              </a:xfrm>
              <a:custGeom>
                <a:avLst/>
                <a:gdLst/>
                <a:ahLst/>
                <a:cxnLst/>
                <a:rect l="l" t="t" r="r" b="b"/>
                <a:pathLst>
                  <a:path w="976" h="2199" extrusionOk="0">
                    <a:moveTo>
                      <a:pt x="773" y="0"/>
                    </a:moveTo>
                    <a:cubicBezTo>
                      <a:pt x="749" y="0"/>
                      <a:pt x="723" y="2"/>
                      <a:pt x="697" y="5"/>
                    </a:cubicBezTo>
                    <a:cubicBezTo>
                      <a:pt x="604" y="341"/>
                      <a:pt x="511" y="678"/>
                      <a:pt x="395" y="1003"/>
                    </a:cubicBezTo>
                    <a:cubicBezTo>
                      <a:pt x="256" y="1328"/>
                      <a:pt x="128" y="1630"/>
                      <a:pt x="0" y="1943"/>
                    </a:cubicBezTo>
                    <a:lnTo>
                      <a:pt x="186" y="2199"/>
                    </a:lnTo>
                    <a:cubicBezTo>
                      <a:pt x="349" y="1851"/>
                      <a:pt x="488" y="1491"/>
                      <a:pt x="639" y="1096"/>
                    </a:cubicBezTo>
                    <a:cubicBezTo>
                      <a:pt x="767" y="748"/>
                      <a:pt x="871" y="388"/>
                      <a:pt x="976" y="39"/>
                    </a:cubicBezTo>
                    <a:cubicBezTo>
                      <a:pt x="915" y="13"/>
                      <a:pt x="847"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6"/>
              <p:cNvSpPr/>
              <p:nvPr/>
            </p:nvSpPr>
            <p:spPr>
              <a:xfrm>
                <a:off x="5436611" y="1984053"/>
                <a:ext cx="59517" cy="58281"/>
              </a:xfrm>
              <a:custGeom>
                <a:avLst/>
                <a:gdLst/>
                <a:ahLst/>
                <a:cxnLst/>
                <a:rect l="l" t="t" r="r" b="b"/>
                <a:pathLst>
                  <a:path w="1637" h="1603" extrusionOk="0">
                    <a:moveTo>
                      <a:pt x="1521" y="1"/>
                    </a:moveTo>
                    <a:cubicBezTo>
                      <a:pt x="1231" y="291"/>
                      <a:pt x="906" y="558"/>
                      <a:pt x="604" y="813"/>
                    </a:cubicBezTo>
                    <a:lnTo>
                      <a:pt x="0" y="1336"/>
                    </a:lnTo>
                    <a:cubicBezTo>
                      <a:pt x="35" y="1429"/>
                      <a:pt x="81" y="1510"/>
                      <a:pt x="116" y="1603"/>
                    </a:cubicBezTo>
                    <a:cubicBezTo>
                      <a:pt x="325" y="1394"/>
                      <a:pt x="557" y="1208"/>
                      <a:pt x="778" y="1022"/>
                    </a:cubicBezTo>
                    <a:cubicBezTo>
                      <a:pt x="1068" y="790"/>
                      <a:pt x="1358" y="558"/>
                      <a:pt x="1637" y="279"/>
                    </a:cubicBezTo>
                    <a:cubicBezTo>
                      <a:pt x="1590" y="198"/>
                      <a:pt x="1544" y="94"/>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6"/>
              <p:cNvSpPr/>
              <p:nvPr/>
            </p:nvSpPr>
            <p:spPr>
              <a:xfrm>
                <a:off x="5451373" y="2013176"/>
                <a:ext cx="58281" cy="60826"/>
              </a:xfrm>
              <a:custGeom>
                <a:avLst/>
                <a:gdLst/>
                <a:ahLst/>
                <a:cxnLst/>
                <a:rect l="l" t="t" r="r" b="b"/>
                <a:pathLst>
                  <a:path w="1603" h="1673" extrusionOk="0">
                    <a:moveTo>
                      <a:pt x="1475" y="1"/>
                    </a:moveTo>
                    <a:cubicBezTo>
                      <a:pt x="941" y="442"/>
                      <a:pt x="441" y="929"/>
                      <a:pt x="0" y="1405"/>
                    </a:cubicBezTo>
                    <a:lnTo>
                      <a:pt x="128" y="1672"/>
                    </a:lnTo>
                    <a:cubicBezTo>
                      <a:pt x="604" y="1173"/>
                      <a:pt x="1068" y="697"/>
                      <a:pt x="1602" y="256"/>
                    </a:cubicBezTo>
                    <a:lnTo>
                      <a:pt x="1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6"/>
              <p:cNvSpPr/>
              <p:nvPr/>
            </p:nvSpPr>
            <p:spPr>
              <a:xfrm>
                <a:off x="5531979" y="2139811"/>
                <a:ext cx="51519" cy="69261"/>
              </a:xfrm>
              <a:custGeom>
                <a:avLst/>
                <a:gdLst/>
                <a:ahLst/>
                <a:cxnLst/>
                <a:rect l="l" t="t" r="r" b="b"/>
                <a:pathLst>
                  <a:path w="1417" h="1905" extrusionOk="0">
                    <a:moveTo>
                      <a:pt x="1231" y="1"/>
                    </a:moveTo>
                    <a:cubicBezTo>
                      <a:pt x="1057" y="349"/>
                      <a:pt x="779" y="709"/>
                      <a:pt x="535" y="999"/>
                    </a:cubicBezTo>
                    <a:cubicBezTo>
                      <a:pt x="477" y="1080"/>
                      <a:pt x="407" y="1161"/>
                      <a:pt x="361" y="1219"/>
                    </a:cubicBezTo>
                    <a:cubicBezTo>
                      <a:pt x="244" y="1370"/>
                      <a:pt x="128" y="1510"/>
                      <a:pt x="1" y="1672"/>
                    </a:cubicBezTo>
                    <a:cubicBezTo>
                      <a:pt x="59" y="1742"/>
                      <a:pt x="117" y="1835"/>
                      <a:pt x="175" y="1904"/>
                    </a:cubicBezTo>
                    <a:cubicBezTo>
                      <a:pt x="314" y="1730"/>
                      <a:pt x="465" y="1556"/>
                      <a:pt x="593" y="1382"/>
                    </a:cubicBezTo>
                    <a:lnTo>
                      <a:pt x="767" y="1161"/>
                    </a:lnTo>
                    <a:cubicBezTo>
                      <a:pt x="987" y="883"/>
                      <a:pt x="1243" y="581"/>
                      <a:pt x="1417" y="244"/>
                    </a:cubicBezTo>
                    <a:cubicBezTo>
                      <a:pt x="1347" y="175"/>
                      <a:pt x="1289" y="93"/>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6"/>
              <p:cNvSpPr/>
              <p:nvPr/>
            </p:nvSpPr>
            <p:spPr>
              <a:xfrm>
                <a:off x="5477551" y="2078184"/>
                <a:ext cx="67116" cy="46029"/>
              </a:xfrm>
              <a:custGeom>
                <a:avLst/>
                <a:gdLst/>
                <a:ahLst/>
                <a:cxnLst/>
                <a:rect l="l" t="t" r="r" b="b"/>
                <a:pathLst>
                  <a:path w="1846" h="1266" extrusionOk="0">
                    <a:moveTo>
                      <a:pt x="1695" y="1"/>
                    </a:moveTo>
                    <a:cubicBezTo>
                      <a:pt x="1138" y="82"/>
                      <a:pt x="534" y="488"/>
                      <a:pt x="0" y="1011"/>
                    </a:cubicBezTo>
                    <a:cubicBezTo>
                      <a:pt x="47" y="1103"/>
                      <a:pt x="93" y="1173"/>
                      <a:pt x="151" y="1266"/>
                    </a:cubicBezTo>
                    <a:cubicBezTo>
                      <a:pt x="685" y="720"/>
                      <a:pt x="1289" y="302"/>
                      <a:pt x="1846" y="256"/>
                    </a:cubicBezTo>
                    <a:cubicBezTo>
                      <a:pt x="1788" y="175"/>
                      <a:pt x="1741" y="82"/>
                      <a:pt x="16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6"/>
              <p:cNvSpPr/>
              <p:nvPr/>
            </p:nvSpPr>
            <p:spPr>
              <a:xfrm>
                <a:off x="5114550" y="1809751"/>
                <a:ext cx="365975" cy="356667"/>
              </a:xfrm>
              <a:custGeom>
                <a:avLst/>
                <a:gdLst/>
                <a:ahLst/>
                <a:cxnLst/>
                <a:rect l="l" t="t" r="r" b="b"/>
                <a:pathLst>
                  <a:path w="10066" h="9810" extrusionOk="0">
                    <a:moveTo>
                      <a:pt x="7616" y="766"/>
                    </a:moveTo>
                    <a:lnTo>
                      <a:pt x="9264" y="3088"/>
                    </a:lnTo>
                    <a:lnTo>
                      <a:pt x="7894" y="4063"/>
                    </a:lnTo>
                    <a:cubicBezTo>
                      <a:pt x="7871" y="4075"/>
                      <a:pt x="7778" y="4133"/>
                      <a:pt x="7651" y="4237"/>
                    </a:cubicBezTo>
                    <a:cubicBezTo>
                      <a:pt x="6861" y="4795"/>
                      <a:pt x="4354" y="6710"/>
                      <a:pt x="3866" y="8951"/>
                    </a:cubicBezTo>
                    <a:cubicBezTo>
                      <a:pt x="1672" y="7720"/>
                      <a:pt x="882" y="5236"/>
                      <a:pt x="673" y="4354"/>
                    </a:cubicBezTo>
                    <a:cubicBezTo>
                      <a:pt x="2206" y="4133"/>
                      <a:pt x="5793" y="2032"/>
                      <a:pt x="6223" y="1753"/>
                    </a:cubicBezTo>
                    <a:lnTo>
                      <a:pt x="7616" y="766"/>
                    </a:lnTo>
                    <a:close/>
                    <a:moveTo>
                      <a:pt x="7778" y="0"/>
                    </a:moveTo>
                    <a:lnTo>
                      <a:pt x="5967" y="1289"/>
                    </a:lnTo>
                    <a:cubicBezTo>
                      <a:pt x="4264" y="2275"/>
                      <a:pt x="1359" y="3802"/>
                      <a:pt x="481" y="3802"/>
                    </a:cubicBezTo>
                    <a:cubicBezTo>
                      <a:pt x="450" y="3802"/>
                      <a:pt x="421" y="3800"/>
                      <a:pt x="395" y="3796"/>
                    </a:cubicBezTo>
                    <a:lnTo>
                      <a:pt x="0" y="3738"/>
                    </a:lnTo>
                    <a:lnTo>
                      <a:pt x="0" y="3738"/>
                    </a:lnTo>
                    <a:lnTo>
                      <a:pt x="58" y="4121"/>
                    </a:lnTo>
                    <a:cubicBezTo>
                      <a:pt x="70" y="4296"/>
                      <a:pt x="743" y="8103"/>
                      <a:pt x="3959" y="9636"/>
                    </a:cubicBezTo>
                    <a:lnTo>
                      <a:pt x="4307" y="9810"/>
                    </a:lnTo>
                    <a:lnTo>
                      <a:pt x="4365" y="9415"/>
                    </a:lnTo>
                    <a:cubicBezTo>
                      <a:pt x="4621" y="7256"/>
                      <a:pt x="7209" y="5247"/>
                      <a:pt x="7999" y="4702"/>
                    </a:cubicBezTo>
                    <a:cubicBezTo>
                      <a:pt x="8138" y="4597"/>
                      <a:pt x="8231" y="4539"/>
                      <a:pt x="8231" y="4539"/>
                    </a:cubicBezTo>
                    <a:lnTo>
                      <a:pt x="10065" y="3227"/>
                    </a:lnTo>
                    <a:lnTo>
                      <a:pt x="77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6"/>
              <p:cNvSpPr/>
              <p:nvPr/>
            </p:nvSpPr>
            <p:spPr>
              <a:xfrm>
                <a:off x="5253839" y="1897120"/>
                <a:ext cx="67552" cy="170117"/>
              </a:xfrm>
              <a:custGeom>
                <a:avLst/>
                <a:gdLst/>
                <a:ahLst/>
                <a:cxnLst/>
                <a:rect l="l" t="t" r="r" b="b"/>
                <a:pathLst>
                  <a:path w="1858" h="4679" extrusionOk="0">
                    <a:moveTo>
                      <a:pt x="708" y="0"/>
                    </a:moveTo>
                    <a:cubicBezTo>
                      <a:pt x="476" y="116"/>
                      <a:pt x="244" y="244"/>
                      <a:pt x="0" y="372"/>
                    </a:cubicBezTo>
                    <a:lnTo>
                      <a:pt x="1254" y="4679"/>
                    </a:lnTo>
                    <a:cubicBezTo>
                      <a:pt x="1440" y="4412"/>
                      <a:pt x="1637" y="4168"/>
                      <a:pt x="1858" y="3936"/>
                    </a:cubicBezTo>
                    <a:lnTo>
                      <a:pt x="7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6"/>
              <p:cNvSpPr/>
              <p:nvPr/>
            </p:nvSpPr>
            <p:spPr>
              <a:xfrm>
                <a:off x="5332336" y="1851963"/>
                <a:ext cx="59117" cy="142667"/>
              </a:xfrm>
              <a:custGeom>
                <a:avLst/>
                <a:gdLst/>
                <a:ahLst/>
                <a:cxnLst/>
                <a:rect l="l" t="t" r="r" b="b"/>
                <a:pathLst>
                  <a:path w="1626" h="3924" extrusionOk="0">
                    <a:moveTo>
                      <a:pt x="627" y="0"/>
                    </a:moveTo>
                    <a:lnTo>
                      <a:pt x="93" y="372"/>
                    </a:lnTo>
                    <a:cubicBezTo>
                      <a:pt x="93" y="372"/>
                      <a:pt x="59" y="383"/>
                      <a:pt x="1" y="430"/>
                    </a:cubicBezTo>
                    <a:lnTo>
                      <a:pt x="1022" y="3924"/>
                    </a:lnTo>
                    <a:cubicBezTo>
                      <a:pt x="1254" y="3727"/>
                      <a:pt x="1452" y="3564"/>
                      <a:pt x="1626" y="3448"/>
                    </a:cubicBezTo>
                    <a:lnTo>
                      <a:pt x="6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49" name="Google Shape;3149;p36"/>
            <p:cNvSpPr/>
            <p:nvPr/>
          </p:nvSpPr>
          <p:spPr>
            <a:xfrm>
              <a:off x="7913050" y="1148775"/>
              <a:ext cx="407525" cy="275175"/>
            </a:xfrm>
            <a:custGeom>
              <a:avLst/>
              <a:gdLst/>
              <a:ahLst/>
              <a:cxnLst/>
              <a:rect l="l" t="t" r="r" b="b"/>
              <a:pathLst>
                <a:path w="16301" h="11007" extrusionOk="0">
                  <a:moveTo>
                    <a:pt x="0" y="10923"/>
                  </a:moveTo>
                  <a:lnTo>
                    <a:pt x="12940" y="0"/>
                  </a:lnTo>
                  <a:lnTo>
                    <a:pt x="16301" y="2184"/>
                  </a:lnTo>
                  <a:lnTo>
                    <a:pt x="6891" y="11007"/>
                  </a:lnTo>
                  <a:close/>
                </a:path>
              </a:pathLst>
            </a:custGeom>
            <a:gradFill>
              <a:gsLst>
                <a:gs pos="0">
                  <a:srgbClr val="703030">
                    <a:alpha val="25882"/>
                  </a:srgbClr>
                </a:gs>
                <a:gs pos="100000">
                  <a:srgbClr val="703030">
                    <a:alpha val="0"/>
                  </a:srgbClr>
                </a:gs>
              </a:gsLst>
              <a:lin ang="5400700" scaled="0"/>
            </a:gradFill>
            <a:ln>
              <a:noFill/>
            </a:ln>
          </p:spPr>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14"/>
        <p:cNvGrpSpPr/>
        <p:nvPr/>
      </p:nvGrpSpPr>
      <p:grpSpPr>
        <a:xfrm>
          <a:off x="0" y="0"/>
          <a:ext cx="0" cy="0"/>
          <a:chOff x="0" y="0"/>
          <a:chExt cx="0" cy="0"/>
        </a:xfrm>
      </p:grpSpPr>
      <p:sp>
        <p:nvSpPr>
          <p:cNvPr id="7515" name="Google Shape;7515;p72"/>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000" b="1" u="sng">
                <a:solidFill>
                  <a:schemeClr val="hlink"/>
                </a:solidFill>
              </a:rPr>
              <a:t>S</a:t>
            </a:r>
            <a:r>
              <a:rPr lang="en" sz="1100" b="1" u="sng">
                <a:solidFill>
                  <a:schemeClr val="hlink"/>
                </a:solidFill>
                <a:hlinkClick r:id="rId3"/>
              </a:rPr>
              <a:t>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7516" name="Google Shape;7516;p7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7517" name="Google Shape;7517;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21"/>
        <p:cNvGrpSpPr/>
        <p:nvPr/>
      </p:nvGrpSpPr>
      <p:grpSpPr>
        <a:xfrm>
          <a:off x="0" y="0"/>
          <a:ext cx="0" cy="0"/>
          <a:chOff x="0" y="0"/>
          <a:chExt cx="0" cy="0"/>
        </a:xfrm>
      </p:grpSpPr>
      <p:sp>
        <p:nvSpPr>
          <p:cNvPr id="7522" name="Google Shape;7522;p7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7523" name="Google Shape;7523;p73"/>
          <p:cNvSpPr/>
          <p:nvPr/>
        </p:nvSpPr>
        <p:spPr>
          <a:xfrm>
            <a:off x="6299945"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7525" name="Google Shape;7525;p73"/>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7526" name="Google Shape;7526;p73"/>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Fjalla One</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https://fonts.google.com/specimen/Fjalla+One</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Karla</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uFill>
                  <a:noFill/>
                </a:uFill>
                <a:hlinkClick r:id="rId4">
                  <a:extLst>
                    <a:ext uri="{A12FA001-AC4F-418D-AE19-62706E023703}">
                      <ahyp:hlinkClr xmlns:ahyp="http://schemas.microsoft.com/office/drawing/2018/hyperlinkcolor" val="tx"/>
                    </a:ext>
                  </a:extLst>
                </a:hlinkClick>
              </a:rPr>
              <a:t>(</a:t>
            </a: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https://fonts.google.com/specimen/Karla</a:t>
            </a:r>
            <a:r>
              <a:rPr lang="en" sz="1100">
                <a:solidFill>
                  <a:schemeClr val="lt1"/>
                </a:solidFill>
                <a:uFill>
                  <a:noFill/>
                </a:uFill>
                <a:hlinkClick r:id="rId4">
                  <a:extLst>
                    <a:ext uri="{A12FA001-AC4F-418D-AE19-62706E023703}">
                      <ahyp:hlinkClr xmlns:ahyp="http://schemas.microsoft.com/office/drawing/2018/hyperlinkcolor" val="tx"/>
                    </a:ext>
                  </a:extLst>
                </a:hlinkClick>
              </a:rPr>
              <a:t>)</a:t>
            </a:r>
            <a:endParaRPr sz="1100">
              <a:solidFill>
                <a:schemeClr val="lt1"/>
              </a:solidFill>
            </a:endParaRPr>
          </a:p>
        </p:txBody>
      </p:sp>
      <p:sp>
        <p:nvSpPr>
          <p:cNvPr id="7527" name="Google Shape;7527;p73"/>
          <p:cNvSpPr/>
          <p:nvPr/>
        </p:nvSpPr>
        <p:spPr>
          <a:xfrm>
            <a:off x="2052650" y="3919325"/>
            <a:ext cx="791400" cy="754200"/>
          </a:xfrm>
          <a:prstGeom prst="roundRect">
            <a:avLst>
              <a:gd name="adj" fmla="val 16667"/>
            </a:avLst>
          </a:prstGeom>
          <a:solidFill>
            <a:srgbClr val="FF61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3"/>
          <p:cNvSpPr/>
          <p:nvPr/>
        </p:nvSpPr>
        <p:spPr>
          <a:xfrm>
            <a:off x="3114470" y="3919325"/>
            <a:ext cx="791400" cy="754200"/>
          </a:xfrm>
          <a:prstGeom prst="roundRect">
            <a:avLst>
              <a:gd name="adj" fmla="val 16667"/>
            </a:avLst>
          </a:prstGeom>
          <a:solidFill>
            <a:srgbClr val="FFD34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3"/>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#ff6138</a:t>
            </a:r>
            <a:endParaRPr sz="1000">
              <a:solidFill>
                <a:srgbClr val="FFFFFF"/>
              </a:solidFill>
            </a:endParaRPr>
          </a:p>
        </p:txBody>
      </p:sp>
      <p:sp>
        <p:nvSpPr>
          <p:cNvPr id="7530" name="Google Shape;7530;p73"/>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#ffd34e</a:t>
            </a:r>
            <a:endParaRPr sz="1000">
              <a:solidFill>
                <a:srgbClr val="FFFFFF"/>
              </a:solidFill>
            </a:endParaRPr>
          </a:p>
        </p:txBody>
      </p:sp>
      <p:sp>
        <p:nvSpPr>
          <p:cNvPr id="7531" name="Google Shape;7531;p73"/>
          <p:cNvSpPr/>
          <p:nvPr/>
        </p:nvSpPr>
        <p:spPr>
          <a:xfrm>
            <a:off x="5238125" y="3919325"/>
            <a:ext cx="791400" cy="754200"/>
          </a:xfrm>
          <a:prstGeom prst="roundRect">
            <a:avLst>
              <a:gd name="adj" fmla="val 16667"/>
            </a:avLst>
          </a:prstGeom>
          <a:solidFill>
            <a:srgbClr val="00A38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#00a388</a:t>
            </a:r>
            <a:endParaRPr sz="1000">
              <a:solidFill>
                <a:srgbClr val="FFFFFF"/>
              </a:solidFill>
            </a:endParaRPr>
          </a:p>
        </p:txBody>
      </p:sp>
      <p:sp>
        <p:nvSpPr>
          <p:cNvPr id="7533" name="Google Shape;7533;p73"/>
          <p:cNvSpPr/>
          <p:nvPr/>
        </p:nvSpPr>
        <p:spPr>
          <a:xfrm>
            <a:off x="4176300" y="3919325"/>
            <a:ext cx="791400" cy="754200"/>
          </a:xfrm>
          <a:prstGeom prst="roundRect">
            <a:avLst>
              <a:gd name="adj" fmla="val 16667"/>
            </a:avLst>
          </a:prstGeom>
          <a:solidFill>
            <a:srgbClr val="D96C0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3"/>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#d96c0f</a:t>
            </a:r>
            <a:endParaRPr sz="1000">
              <a:solidFill>
                <a:srgbClr val="FFFFFF"/>
              </a:solidFill>
            </a:endParaRPr>
          </a:p>
        </p:txBody>
      </p:sp>
      <p:sp>
        <p:nvSpPr>
          <p:cNvPr id="7535" name="Google Shape;7535;p73"/>
          <p:cNvSpPr/>
          <p:nvPr/>
        </p:nvSpPr>
        <p:spPr>
          <a:xfrm>
            <a:off x="6299950" y="3919325"/>
            <a:ext cx="791400" cy="754200"/>
          </a:xfrm>
          <a:prstGeom prst="roundRect">
            <a:avLst>
              <a:gd name="adj" fmla="val 16667"/>
            </a:avLst>
          </a:prstGeom>
          <a:solidFill>
            <a:srgbClr val="52D0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3"/>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#52d0dd</a:t>
            </a:r>
            <a:endParaRPr sz="1000">
              <a:solidFill>
                <a:srgbClr val="FFFFFF"/>
              </a:solidFill>
            </a:endParaRPr>
          </a:p>
        </p:txBody>
      </p:sp>
      <p:sp>
        <p:nvSpPr>
          <p:cNvPr id="7537" name="Google Shape;7537;p73"/>
          <p:cNvSpPr/>
          <p:nvPr/>
        </p:nvSpPr>
        <p:spPr>
          <a:xfrm>
            <a:off x="3114464" y="3015225"/>
            <a:ext cx="791400" cy="754200"/>
          </a:xfrm>
          <a:prstGeom prst="roundRect">
            <a:avLst>
              <a:gd name="adj" fmla="val 16667"/>
            </a:avLst>
          </a:prstGeom>
          <a:solidFill>
            <a:srgbClr val="B57E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txBox="1"/>
          <p:nvPr/>
        </p:nvSpPr>
        <p:spPr>
          <a:xfrm>
            <a:off x="3114475" y="3172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#b57e30</a:t>
            </a:r>
            <a:endParaRPr sz="1000">
              <a:solidFill>
                <a:srgbClr val="FFFFFF"/>
              </a:solidFill>
            </a:endParaRPr>
          </a:p>
        </p:txBody>
      </p:sp>
      <p:grpSp>
        <p:nvGrpSpPr>
          <p:cNvPr id="7539" name="Google Shape;7539;p73"/>
          <p:cNvGrpSpPr/>
          <p:nvPr/>
        </p:nvGrpSpPr>
        <p:grpSpPr>
          <a:xfrm>
            <a:off x="2052650" y="2988225"/>
            <a:ext cx="3976875" cy="781200"/>
            <a:chOff x="2052650" y="2988225"/>
            <a:chExt cx="3976875" cy="781200"/>
          </a:xfrm>
        </p:grpSpPr>
        <p:sp>
          <p:nvSpPr>
            <p:cNvPr id="7540" name="Google Shape;7540;p73"/>
            <p:cNvSpPr/>
            <p:nvPr/>
          </p:nvSpPr>
          <p:spPr>
            <a:xfrm>
              <a:off x="2052650" y="2988225"/>
              <a:ext cx="791400" cy="754200"/>
            </a:xfrm>
            <a:prstGeom prst="roundRect">
              <a:avLst>
                <a:gd name="adj" fmla="val 16667"/>
              </a:avLst>
            </a:prstGeom>
            <a:solidFill>
              <a:srgbClr val="7030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3"/>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#703030</a:t>
              </a:r>
              <a:endParaRPr sz="1000">
                <a:solidFill>
                  <a:srgbClr val="FFFFFF"/>
                </a:solidFill>
              </a:endParaRPr>
            </a:p>
          </p:txBody>
        </p:sp>
        <p:sp>
          <p:nvSpPr>
            <p:cNvPr id="7542" name="Google Shape;7542;p73"/>
            <p:cNvSpPr/>
            <p:nvPr/>
          </p:nvSpPr>
          <p:spPr>
            <a:xfrm>
              <a:off x="5238114" y="3015225"/>
              <a:ext cx="791400" cy="754200"/>
            </a:xfrm>
            <a:prstGeom prst="roundRect">
              <a:avLst>
                <a:gd name="adj" fmla="val 16667"/>
              </a:avLst>
            </a:prstGeom>
            <a:solidFill>
              <a:srgbClr val="FFFBC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3"/>
            <p:cNvSpPr txBox="1"/>
            <p:nvPr/>
          </p:nvSpPr>
          <p:spPr>
            <a:xfrm>
              <a:off x="5238125" y="3172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#fffbc3</a:t>
              </a:r>
              <a:endParaRPr sz="1000">
                <a:solidFill>
                  <a:schemeClr val="dk1"/>
                </a:solidFill>
              </a:endParaRPr>
            </a:p>
          </p:txBody>
        </p:sp>
        <p:sp>
          <p:nvSpPr>
            <p:cNvPr id="7544" name="Google Shape;7544;p73"/>
            <p:cNvSpPr/>
            <p:nvPr/>
          </p:nvSpPr>
          <p:spPr>
            <a:xfrm>
              <a:off x="4176300" y="3015225"/>
              <a:ext cx="791400" cy="754200"/>
            </a:xfrm>
            <a:prstGeom prst="roundRect">
              <a:avLst>
                <a:gd name="adj" fmla="val 16667"/>
              </a:avLst>
            </a:prstGeom>
            <a:solidFill>
              <a:srgbClr val="C7B7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txBox="1"/>
            <p:nvPr/>
          </p:nvSpPr>
          <p:spPr>
            <a:xfrm>
              <a:off x="4176300" y="3172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#c7b773</a:t>
              </a:r>
              <a:endParaRPr sz="1000">
                <a:solidFill>
                  <a:srgbClr val="FFFFFF"/>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49"/>
        <p:cNvGrpSpPr/>
        <p:nvPr/>
      </p:nvGrpSpPr>
      <p:grpSpPr>
        <a:xfrm>
          <a:off x="0" y="0"/>
          <a:ext cx="0" cy="0"/>
          <a:chOff x="0" y="0"/>
          <a:chExt cx="0" cy="0"/>
        </a:xfrm>
      </p:grpSpPr>
      <p:sp>
        <p:nvSpPr>
          <p:cNvPr id="7550" name="Google Shape;7550;p74"/>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7551" name="Google Shape;7551;p74"/>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7552" name="Google Shape;7552;p74">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7553" name="Google Shape;7553;p74">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7554" name="Google Shape;7554;p74">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7555" name="Google Shape;7555;p74">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7556" name="Google Shape;7556;p74"/>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7557" name="Google Shape;7557;p74"/>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7558" name="Google Shape;7558;p74"/>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7559" name="Google Shape;7559;p74"/>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7560" name="Google Shape;7560;p74">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7561" name="Google Shape;7561;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65"/>
        <p:cNvGrpSpPr/>
        <p:nvPr/>
      </p:nvGrpSpPr>
      <p:grpSpPr>
        <a:xfrm>
          <a:off x="0" y="0"/>
          <a:ext cx="0" cy="0"/>
          <a:chOff x="0" y="0"/>
          <a:chExt cx="0" cy="0"/>
        </a:xfrm>
      </p:grpSpPr>
      <p:sp>
        <p:nvSpPr>
          <p:cNvPr id="7566" name="Google Shape;7566;p75"/>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7567" name="Google Shape;7567;p75"/>
          <p:cNvGrpSpPr/>
          <p:nvPr/>
        </p:nvGrpSpPr>
        <p:grpSpPr>
          <a:xfrm>
            <a:off x="5156078" y="3085736"/>
            <a:ext cx="474294" cy="551291"/>
            <a:chOff x="4727025" y="1332775"/>
            <a:chExt cx="59900" cy="69625"/>
          </a:xfrm>
        </p:grpSpPr>
        <p:sp>
          <p:nvSpPr>
            <p:cNvPr id="7568" name="Google Shape;7568;p7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75"/>
          <p:cNvGrpSpPr/>
          <p:nvPr/>
        </p:nvGrpSpPr>
        <p:grpSpPr>
          <a:xfrm>
            <a:off x="5769734" y="2314340"/>
            <a:ext cx="555653" cy="557031"/>
            <a:chOff x="4820425" y="1329900"/>
            <a:chExt cx="70175" cy="70350"/>
          </a:xfrm>
        </p:grpSpPr>
        <p:sp>
          <p:nvSpPr>
            <p:cNvPr id="7571" name="Google Shape;7571;p7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75"/>
          <p:cNvGrpSpPr/>
          <p:nvPr/>
        </p:nvGrpSpPr>
        <p:grpSpPr>
          <a:xfrm>
            <a:off x="6396103" y="2318845"/>
            <a:ext cx="582574" cy="533871"/>
            <a:chOff x="4903200" y="1331525"/>
            <a:chExt cx="73575" cy="67425"/>
          </a:xfrm>
        </p:grpSpPr>
        <p:sp>
          <p:nvSpPr>
            <p:cNvPr id="7576" name="Google Shape;7576;p7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75"/>
          <p:cNvGrpSpPr/>
          <p:nvPr/>
        </p:nvGrpSpPr>
        <p:grpSpPr>
          <a:xfrm>
            <a:off x="5755581" y="3078709"/>
            <a:ext cx="583960" cy="565345"/>
            <a:chOff x="4815575" y="1416800"/>
            <a:chExt cx="73750" cy="71400"/>
          </a:xfrm>
        </p:grpSpPr>
        <p:sp>
          <p:nvSpPr>
            <p:cNvPr id="7579" name="Google Shape;7579;p7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5"/>
          <p:cNvGrpSpPr/>
          <p:nvPr/>
        </p:nvGrpSpPr>
        <p:grpSpPr>
          <a:xfrm>
            <a:off x="6390362" y="3108896"/>
            <a:ext cx="589898" cy="504970"/>
            <a:chOff x="4902475" y="1418875"/>
            <a:chExt cx="74500" cy="63775"/>
          </a:xfrm>
        </p:grpSpPr>
        <p:sp>
          <p:nvSpPr>
            <p:cNvPr id="7583" name="Google Shape;7583;p7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75"/>
          <p:cNvGrpSpPr/>
          <p:nvPr/>
        </p:nvGrpSpPr>
        <p:grpSpPr>
          <a:xfrm>
            <a:off x="5765577" y="3826000"/>
            <a:ext cx="563967" cy="567127"/>
            <a:chOff x="4818100" y="1507675"/>
            <a:chExt cx="71225" cy="71625"/>
          </a:xfrm>
        </p:grpSpPr>
        <p:sp>
          <p:nvSpPr>
            <p:cNvPr id="7586" name="Google Shape;7586;p7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75"/>
          <p:cNvGrpSpPr/>
          <p:nvPr/>
        </p:nvGrpSpPr>
        <p:grpSpPr>
          <a:xfrm>
            <a:off x="5079075" y="3829461"/>
            <a:ext cx="628301" cy="588505"/>
            <a:chOff x="4721450" y="1509475"/>
            <a:chExt cx="79350" cy="74325"/>
          </a:xfrm>
        </p:grpSpPr>
        <p:sp>
          <p:nvSpPr>
            <p:cNvPr id="7591" name="Google Shape;7591;p7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5"/>
          <p:cNvGrpSpPr/>
          <p:nvPr/>
        </p:nvGrpSpPr>
        <p:grpSpPr>
          <a:xfrm>
            <a:off x="6424608" y="3814027"/>
            <a:ext cx="557038" cy="562772"/>
            <a:chOff x="4906800" y="1507500"/>
            <a:chExt cx="70350" cy="71075"/>
          </a:xfrm>
        </p:grpSpPr>
        <p:sp>
          <p:nvSpPr>
            <p:cNvPr id="7596" name="Google Shape;7596;p7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75"/>
          <p:cNvGrpSpPr/>
          <p:nvPr/>
        </p:nvGrpSpPr>
        <p:grpSpPr>
          <a:xfrm>
            <a:off x="4462216" y="2340963"/>
            <a:ext cx="517934" cy="517934"/>
            <a:chOff x="3736598" y="2170606"/>
            <a:chExt cx="404889" cy="404889"/>
          </a:xfrm>
        </p:grpSpPr>
        <p:sp>
          <p:nvSpPr>
            <p:cNvPr id="7602" name="Google Shape;7602;p7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75"/>
          <p:cNvGrpSpPr/>
          <p:nvPr/>
        </p:nvGrpSpPr>
        <p:grpSpPr>
          <a:xfrm>
            <a:off x="3729277" y="2341061"/>
            <a:ext cx="586986" cy="517740"/>
            <a:chOff x="3161917" y="2170682"/>
            <a:chExt cx="458870" cy="404737"/>
          </a:xfrm>
        </p:grpSpPr>
        <p:sp>
          <p:nvSpPr>
            <p:cNvPr id="7607" name="Google Shape;7607;p7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75"/>
          <p:cNvGrpSpPr/>
          <p:nvPr/>
        </p:nvGrpSpPr>
        <p:grpSpPr>
          <a:xfrm>
            <a:off x="3752299" y="3102400"/>
            <a:ext cx="540943" cy="517963"/>
            <a:chOff x="3179914" y="2889488"/>
            <a:chExt cx="422876" cy="404911"/>
          </a:xfrm>
        </p:grpSpPr>
        <p:sp>
          <p:nvSpPr>
            <p:cNvPr id="7611" name="Google Shape;7611;p7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75"/>
          <p:cNvGrpSpPr/>
          <p:nvPr/>
        </p:nvGrpSpPr>
        <p:grpSpPr>
          <a:xfrm>
            <a:off x="4453093" y="3102358"/>
            <a:ext cx="536180" cy="518047"/>
            <a:chOff x="3729467" y="2889422"/>
            <a:chExt cx="419153" cy="404977"/>
          </a:xfrm>
        </p:grpSpPr>
        <p:sp>
          <p:nvSpPr>
            <p:cNvPr id="7618" name="Google Shape;7618;p7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5"/>
          <p:cNvGrpSpPr/>
          <p:nvPr/>
        </p:nvGrpSpPr>
        <p:grpSpPr>
          <a:xfrm>
            <a:off x="1990126" y="3445787"/>
            <a:ext cx="965351" cy="134611"/>
            <a:chOff x="4411970" y="2962952"/>
            <a:chExt cx="706544" cy="104212"/>
          </a:xfrm>
        </p:grpSpPr>
        <p:sp>
          <p:nvSpPr>
            <p:cNvPr id="7626" name="Google Shape;7626;p7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75"/>
          <p:cNvGrpSpPr/>
          <p:nvPr/>
        </p:nvGrpSpPr>
        <p:grpSpPr>
          <a:xfrm>
            <a:off x="1990126" y="3041077"/>
            <a:ext cx="960158" cy="289172"/>
            <a:chOff x="4411970" y="2726085"/>
            <a:chExt cx="643107" cy="193659"/>
          </a:xfrm>
        </p:grpSpPr>
        <p:sp>
          <p:nvSpPr>
            <p:cNvPr id="7631" name="Google Shape;7631;p7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75"/>
          <p:cNvGrpSpPr/>
          <p:nvPr/>
        </p:nvGrpSpPr>
        <p:grpSpPr>
          <a:xfrm>
            <a:off x="998624" y="3295400"/>
            <a:ext cx="811503" cy="252584"/>
            <a:chOff x="4411970" y="4340222"/>
            <a:chExt cx="779467" cy="242683"/>
          </a:xfrm>
        </p:grpSpPr>
        <p:sp>
          <p:nvSpPr>
            <p:cNvPr id="7635" name="Google Shape;7635;p7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75"/>
          <p:cNvGrpSpPr/>
          <p:nvPr/>
        </p:nvGrpSpPr>
        <p:grpSpPr>
          <a:xfrm>
            <a:off x="1990126" y="2709308"/>
            <a:ext cx="965160" cy="216230"/>
            <a:chOff x="4411970" y="2468674"/>
            <a:chExt cx="747317" cy="167425"/>
          </a:xfrm>
        </p:grpSpPr>
        <p:sp>
          <p:nvSpPr>
            <p:cNvPr id="7639" name="Google Shape;7639;p7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1" name="Google Shape;7641;p7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2" name="Google Shape;7642;p75"/>
          <p:cNvGrpSpPr/>
          <p:nvPr/>
        </p:nvGrpSpPr>
        <p:grpSpPr>
          <a:xfrm>
            <a:off x="997692" y="2334687"/>
            <a:ext cx="1959041" cy="208784"/>
            <a:chOff x="6336019" y="3733725"/>
            <a:chExt cx="2566206" cy="351310"/>
          </a:xfrm>
        </p:grpSpPr>
        <p:sp>
          <p:nvSpPr>
            <p:cNvPr id="7643" name="Google Shape;7643;p7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75"/>
          <p:cNvGrpSpPr/>
          <p:nvPr/>
        </p:nvGrpSpPr>
        <p:grpSpPr>
          <a:xfrm>
            <a:off x="1990126" y="3950602"/>
            <a:ext cx="946551" cy="153200"/>
            <a:chOff x="4404545" y="3301592"/>
            <a:chExt cx="782403" cy="129272"/>
          </a:xfrm>
        </p:grpSpPr>
        <p:sp>
          <p:nvSpPr>
            <p:cNvPr id="7648" name="Google Shape;7648;p7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75"/>
          <p:cNvGrpSpPr/>
          <p:nvPr/>
        </p:nvGrpSpPr>
        <p:grpSpPr>
          <a:xfrm>
            <a:off x="1990126" y="3695937"/>
            <a:ext cx="962257" cy="139127"/>
            <a:chOff x="4411970" y="3131459"/>
            <a:chExt cx="710520" cy="117397"/>
          </a:xfrm>
        </p:grpSpPr>
        <p:sp>
          <p:nvSpPr>
            <p:cNvPr id="7651" name="Google Shape;7651;p7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3" name="Google Shape;7653;p7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4" name="Google Shape;7654;p75"/>
          <p:cNvGrpSpPr/>
          <p:nvPr/>
        </p:nvGrpSpPr>
        <p:grpSpPr>
          <a:xfrm>
            <a:off x="990271" y="3621603"/>
            <a:ext cx="823838" cy="458988"/>
            <a:chOff x="4411970" y="1801825"/>
            <a:chExt cx="734586" cy="409262"/>
          </a:xfrm>
        </p:grpSpPr>
        <p:sp>
          <p:nvSpPr>
            <p:cNvPr id="7655" name="Google Shape;7655;p7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75"/>
          <p:cNvGrpSpPr/>
          <p:nvPr/>
        </p:nvGrpSpPr>
        <p:grpSpPr>
          <a:xfrm>
            <a:off x="3095243" y="2339173"/>
            <a:ext cx="521514" cy="521514"/>
            <a:chOff x="5681300" y="2527788"/>
            <a:chExt cx="805800" cy="805800"/>
          </a:xfrm>
        </p:grpSpPr>
        <p:sp>
          <p:nvSpPr>
            <p:cNvPr id="7658" name="Google Shape;7658;p7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5"/>
          <p:cNvGrpSpPr/>
          <p:nvPr/>
        </p:nvGrpSpPr>
        <p:grpSpPr>
          <a:xfrm>
            <a:off x="3089483" y="3094865"/>
            <a:ext cx="533033" cy="533033"/>
            <a:chOff x="4049800" y="640400"/>
            <a:chExt cx="858900" cy="858900"/>
          </a:xfrm>
        </p:grpSpPr>
        <p:sp>
          <p:nvSpPr>
            <p:cNvPr id="7661" name="Google Shape;7661;p7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75"/>
          <p:cNvGrpSpPr/>
          <p:nvPr/>
        </p:nvGrpSpPr>
        <p:grpSpPr>
          <a:xfrm>
            <a:off x="3014966" y="3772543"/>
            <a:ext cx="682068" cy="682068"/>
            <a:chOff x="5080188" y="927900"/>
            <a:chExt cx="961200" cy="961200"/>
          </a:xfrm>
        </p:grpSpPr>
        <p:sp>
          <p:nvSpPr>
            <p:cNvPr id="7664" name="Google Shape;7664;p7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75"/>
          <p:cNvGrpSpPr/>
          <p:nvPr/>
        </p:nvGrpSpPr>
        <p:grpSpPr>
          <a:xfrm>
            <a:off x="4478465" y="3869234"/>
            <a:ext cx="505650" cy="504006"/>
            <a:chOff x="6039282" y="1042577"/>
            <a:chExt cx="734315" cy="731929"/>
          </a:xfrm>
        </p:grpSpPr>
        <p:sp>
          <p:nvSpPr>
            <p:cNvPr id="7673" name="Google Shape;7673;p7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75"/>
          <p:cNvGrpSpPr/>
          <p:nvPr/>
        </p:nvGrpSpPr>
        <p:grpSpPr>
          <a:xfrm>
            <a:off x="5091067" y="2298862"/>
            <a:ext cx="567744" cy="602136"/>
            <a:chOff x="1825800" y="1651625"/>
            <a:chExt cx="539989" cy="571775"/>
          </a:xfrm>
        </p:grpSpPr>
        <p:sp>
          <p:nvSpPr>
            <p:cNvPr id="7695" name="Google Shape;7695;p7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5"/>
          <p:cNvGrpSpPr/>
          <p:nvPr/>
        </p:nvGrpSpPr>
        <p:grpSpPr>
          <a:xfrm>
            <a:off x="3765995" y="3855579"/>
            <a:ext cx="508123" cy="507955"/>
            <a:chOff x="1897577" y="2802432"/>
            <a:chExt cx="492176" cy="492014"/>
          </a:xfrm>
        </p:grpSpPr>
        <p:sp>
          <p:nvSpPr>
            <p:cNvPr id="7700" name="Google Shape;7700;p7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5"/>
          <p:cNvGrpSpPr/>
          <p:nvPr/>
        </p:nvGrpSpPr>
        <p:grpSpPr>
          <a:xfrm>
            <a:off x="997525" y="4169123"/>
            <a:ext cx="809227" cy="200842"/>
            <a:chOff x="2013045" y="4813233"/>
            <a:chExt cx="921986" cy="228854"/>
          </a:xfrm>
        </p:grpSpPr>
        <p:sp>
          <p:nvSpPr>
            <p:cNvPr id="7713" name="Google Shape;7713;p7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75"/>
          <p:cNvGrpSpPr/>
          <p:nvPr/>
        </p:nvGrpSpPr>
        <p:grpSpPr>
          <a:xfrm>
            <a:off x="1005985" y="2656004"/>
            <a:ext cx="792421" cy="269941"/>
            <a:chOff x="1046767" y="4756633"/>
            <a:chExt cx="859646" cy="292841"/>
          </a:xfrm>
        </p:grpSpPr>
        <p:sp>
          <p:nvSpPr>
            <p:cNvPr id="7716" name="Google Shape;7716;p7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9" name="Google Shape;7719;p7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3" name="Google Shape;7723;p75"/>
          <p:cNvGrpSpPr/>
          <p:nvPr/>
        </p:nvGrpSpPr>
        <p:grpSpPr>
          <a:xfrm>
            <a:off x="7141841" y="2550562"/>
            <a:ext cx="166473" cy="141497"/>
            <a:chOff x="4660325" y="1866850"/>
            <a:chExt cx="68350" cy="58100"/>
          </a:xfrm>
        </p:grpSpPr>
        <p:sp>
          <p:nvSpPr>
            <p:cNvPr id="7724" name="Google Shape;7724;p7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75"/>
          <p:cNvGrpSpPr/>
          <p:nvPr/>
        </p:nvGrpSpPr>
        <p:grpSpPr>
          <a:xfrm>
            <a:off x="7451186" y="2576286"/>
            <a:ext cx="162515" cy="90049"/>
            <a:chOff x="4791775" y="1877500"/>
            <a:chExt cx="66725" cy="36975"/>
          </a:xfrm>
        </p:grpSpPr>
        <p:sp>
          <p:nvSpPr>
            <p:cNvPr id="7727" name="Google Shape;7727;p7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75"/>
          <p:cNvGrpSpPr/>
          <p:nvPr/>
        </p:nvGrpSpPr>
        <p:grpSpPr>
          <a:xfrm>
            <a:off x="7772899" y="2576286"/>
            <a:ext cx="144979" cy="90049"/>
            <a:chOff x="4923925" y="1877500"/>
            <a:chExt cx="59525" cy="36975"/>
          </a:xfrm>
        </p:grpSpPr>
        <p:sp>
          <p:nvSpPr>
            <p:cNvPr id="7730" name="Google Shape;7730;p7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5"/>
          <p:cNvGrpSpPr/>
          <p:nvPr/>
        </p:nvGrpSpPr>
        <p:grpSpPr>
          <a:xfrm>
            <a:off x="8067390" y="2558477"/>
            <a:ext cx="141447" cy="125667"/>
            <a:chOff x="5058450" y="1870100"/>
            <a:chExt cx="58075" cy="51600"/>
          </a:xfrm>
        </p:grpSpPr>
        <p:sp>
          <p:nvSpPr>
            <p:cNvPr id="7733" name="Google Shape;7733;p7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5"/>
          <p:cNvGrpSpPr/>
          <p:nvPr/>
        </p:nvGrpSpPr>
        <p:grpSpPr>
          <a:xfrm>
            <a:off x="7481905" y="2980885"/>
            <a:ext cx="101077" cy="107645"/>
            <a:chOff x="4811425" y="2065025"/>
            <a:chExt cx="41500" cy="44200"/>
          </a:xfrm>
        </p:grpSpPr>
        <p:sp>
          <p:nvSpPr>
            <p:cNvPr id="7736" name="Google Shape;7736;p7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5"/>
          <p:cNvGrpSpPr/>
          <p:nvPr/>
        </p:nvGrpSpPr>
        <p:grpSpPr>
          <a:xfrm>
            <a:off x="7774342" y="2981098"/>
            <a:ext cx="120867" cy="107218"/>
            <a:chOff x="4929875" y="2065025"/>
            <a:chExt cx="49625" cy="44025"/>
          </a:xfrm>
        </p:grpSpPr>
        <p:sp>
          <p:nvSpPr>
            <p:cNvPr id="7739" name="Google Shape;7739;p7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5"/>
          <p:cNvGrpSpPr/>
          <p:nvPr/>
        </p:nvGrpSpPr>
        <p:grpSpPr>
          <a:xfrm>
            <a:off x="8103011" y="2984112"/>
            <a:ext cx="70206" cy="101191"/>
            <a:chOff x="5083925" y="2066350"/>
            <a:chExt cx="28825" cy="41550"/>
          </a:xfrm>
        </p:grpSpPr>
        <p:sp>
          <p:nvSpPr>
            <p:cNvPr id="7742" name="Google Shape;7742;p7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5"/>
          <p:cNvGrpSpPr/>
          <p:nvPr/>
        </p:nvGrpSpPr>
        <p:grpSpPr>
          <a:xfrm>
            <a:off x="7134565" y="2999759"/>
            <a:ext cx="181026" cy="69896"/>
            <a:chOff x="4659775" y="2072775"/>
            <a:chExt cx="74325" cy="28700"/>
          </a:xfrm>
        </p:grpSpPr>
        <p:sp>
          <p:nvSpPr>
            <p:cNvPr id="7745" name="Google Shape;7745;p7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75"/>
          <p:cNvGrpSpPr/>
          <p:nvPr/>
        </p:nvGrpSpPr>
        <p:grpSpPr>
          <a:xfrm>
            <a:off x="8054421" y="2790324"/>
            <a:ext cx="167387" cy="89197"/>
            <a:chOff x="4662475" y="1976500"/>
            <a:chExt cx="68725" cy="36625"/>
          </a:xfrm>
        </p:grpSpPr>
        <p:sp>
          <p:nvSpPr>
            <p:cNvPr id="7749" name="Google Shape;7749;p7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75"/>
          <p:cNvGrpSpPr/>
          <p:nvPr/>
        </p:nvGrpSpPr>
        <p:grpSpPr>
          <a:xfrm>
            <a:off x="7751326" y="2793764"/>
            <a:ext cx="166899" cy="82317"/>
            <a:chOff x="4920150" y="1977875"/>
            <a:chExt cx="68525" cy="33800"/>
          </a:xfrm>
        </p:grpSpPr>
        <p:sp>
          <p:nvSpPr>
            <p:cNvPr id="7753" name="Google Shape;7753;p7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5"/>
          <p:cNvGrpSpPr/>
          <p:nvPr/>
        </p:nvGrpSpPr>
        <p:grpSpPr>
          <a:xfrm>
            <a:off x="7162483" y="3197682"/>
            <a:ext cx="125190" cy="127859"/>
            <a:chOff x="4676550" y="2160575"/>
            <a:chExt cx="51400" cy="52500"/>
          </a:xfrm>
        </p:grpSpPr>
        <p:sp>
          <p:nvSpPr>
            <p:cNvPr id="7757" name="Google Shape;7757;p7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75"/>
          <p:cNvGrpSpPr/>
          <p:nvPr/>
        </p:nvGrpSpPr>
        <p:grpSpPr>
          <a:xfrm>
            <a:off x="7459741" y="3204714"/>
            <a:ext cx="145405" cy="113794"/>
            <a:chOff x="4768325" y="2163475"/>
            <a:chExt cx="59700" cy="46725"/>
          </a:xfrm>
        </p:grpSpPr>
        <p:sp>
          <p:nvSpPr>
            <p:cNvPr id="7761" name="Google Shape;7761;p7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3" name="Google Shape;7763;p7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9" name="Google Shape;7769;p75"/>
          <p:cNvGrpSpPr/>
          <p:nvPr/>
        </p:nvGrpSpPr>
        <p:grpSpPr>
          <a:xfrm>
            <a:off x="7476059" y="3459808"/>
            <a:ext cx="112768" cy="106853"/>
            <a:chOff x="4768575" y="2253950"/>
            <a:chExt cx="46300" cy="43875"/>
          </a:xfrm>
        </p:grpSpPr>
        <p:sp>
          <p:nvSpPr>
            <p:cNvPr id="7770" name="Google Shape;7770;p7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75"/>
          <p:cNvGrpSpPr/>
          <p:nvPr/>
        </p:nvGrpSpPr>
        <p:grpSpPr>
          <a:xfrm>
            <a:off x="7775682" y="3948834"/>
            <a:ext cx="118187" cy="146246"/>
            <a:chOff x="4960900" y="2433225"/>
            <a:chExt cx="48525" cy="60050"/>
          </a:xfrm>
        </p:grpSpPr>
        <p:sp>
          <p:nvSpPr>
            <p:cNvPr id="7773" name="Google Shape;7773;p7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75"/>
          <p:cNvGrpSpPr/>
          <p:nvPr/>
        </p:nvGrpSpPr>
        <p:grpSpPr>
          <a:xfrm>
            <a:off x="7464247" y="4212895"/>
            <a:ext cx="136394" cy="143810"/>
            <a:chOff x="4854075" y="2527625"/>
            <a:chExt cx="56000" cy="59050"/>
          </a:xfrm>
        </p:grpSpPr>
        <p:sp>
          <p:nvSpPr>
            <p:cNvPr id="7776" name="Google Shape;7776;p7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8" name="Google Shape;7778;p7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1" name="Google Shape;7781;p75"/>
          <p:cNvGrpSpPr/>
          <p:nvPr/>
        </p:nvGrpSpPr>
        <p:grpSpPr>
          <a:xfrm>
            <a:off x="8088458" y="3676639"/>
            <a:ext cx="99312" cy="160797"/>
            <a:chOff x="5059700" y="2334775"/>
            <a:chExt cx="40775" cy="66025"/>
          </a:xfrm>
        </p:grpSpPr>
        <p:sp>
          <p:nvSpPr>
            <p:cNvPr id="7782" name="Google Shape;7782;p7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5"/>
          <p:cNvGrpSpPr/>
          <p:nvPr/>
        </p:nvGrpSpPr>
        <p:grpSpPr>
          <a:xfrm>
            <a:off x="8045622" y="3941771"/>
            <a:ext cx="184984" cy="160371"/>
            <a:chOff x="5037700" y="2430325"/>
            <a:chExt cx="75950" cy="65850"/>
          </a:xfrm>
        </p:grpSpPr>
        <p:sp>
          <p:nvSpPr>
            <p:cNvPr id="7792" name="Google Shape;7792;p7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75"/>
          <p:cNvGrpSpPr/>
          <p:nvPr/>
        </p:nvGrpSpPr>
        <p:grpSpPr>
          <a:xfrm>
            <a:off x="7465128" y="3708223"/>
            <a:ext cx="173014" cy="97629"/>
            <a:chOff x="4756975" y="2341800"/>
            <a:chExt cx="91975" cy="51925"/>
          </a:xfrm>
        </p:grpSpPr>
        <p:sp>
          <p:nvSpPr>
            <p:cNvPr id="7795" name="Google Shape;7795;p7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75"/>
          <p:cNvGrpSpPr/>
          <p:nvPr/>
        </p:nvGrpSpPr>
        <p:grpSpPr>
          <a:xfrm>
            <a:off x="7732065" y="4196920"/>
            <a:ext cx="212497" cy="175761"/>
            <a:chOff x="4943575" y="2516350"/>
            <a:chExt cx="98675" cy="81700"/>
          </a:xfrm>
        </p:grpSpPr>
        <p:sp>
          <p:nvSpPr>
            <p:cNvPr id="7816" name="Google Shape;7816;p7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4" name="Google Shape;7894;p7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902"/>
        <p:cNvGrpSpPr/>
        <p:nvPr/>
      </p:nvGrpSpPr>
      <p:grpSpPr>
        <a:xfrm>
          <a:off x="0" y="0"/>
          <a:ext cx="0" cy="0"/>
          <a:chOff x="0" y="0"/>
          <a:chExt cx="0" cy="0"/>
        </a:xfrm>
      </p:grpSpPr>
      <p:grpSp>
        <p:nvGrpSpPr>
          <p:cNvPr id="7903" name="Google Shape;7903;p76"/>
          <p:cNvGrpSpPr/>
          <p:nvPr/>
        </p:nvGrpSpPr>
        <p:grpSpPr>
          <a:xfrm>
            <a:off x="722058" y="957091"/>
            <a:ext cx="2492868" cy="1379876"/>
            <a:chOff x="2654821" y="2311071"/>
            <a:chExt cx="2279715" cy="1262120"/>
          </a:xfrm>
        </p:grpSpPr>
        <p:grpSp>
          <p:nvGrpSpPr>
            <p:cNvPr id="7904" name="Google Shape;7904;p76"/>
            <p:cNvGrpSpPr/>
            <p:nvPr/>
          </p:nvGrpSpPr>
          <p:grpSpPr>
            <a:xfrm>
              <a:off x="4034269" y="2840745"/>
              <a:ext cx="40212" cy="36437"/>
              <a:chOff x="4293400" y="2574725"/>
              <a:chExt cx="84425" cy="80100"/>
            </a:xfrm>
          </p:grpSpPr>
          <p:sp>
            <p:nvSpPr>
              <p:cNvPr id="7905" name="Google Shape;7905;p7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7906" name="Google Shape;7906;p7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76"/>
            <p:cNvGrpSpPr/>
            <p:nvPr/>
          </p:nvGrpSpPr>
          <p:grpSpPr>
            <a:xfrm>
              <a:off x="3894606" y="2334874"/>
              <a:ext cx="913198" cy="518984"/>
              <a:chOff x="4000175" y="1462675"/>
              <a:chExt cx="1917275" cy="1140875"/>
            </a:xfrm>
          </p:grpSpPr>
          <p:sp>
            <p:nvSpPr>
              <p:cNvPr id="7908" name="Google Shape;7908;p7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7909" name="Google Shape;7909;p76"/>
              <p:cNvGrpSpPr/>
              <p:nvPr/>
            </p:nvGrpSpPr>
            <p:grpSpPr>
              <a:xfrm>
                <a:off x="4000175" y="1462675"/>
                <a:ext cx="1917275" cy="1140875"/>
                <a:chOff x="4000175" y="1462675"/>
                <a:chExt cx="1917275" cy="1140875"/>
              </a:xfrm>
            </p:grpSpPr>
            <p:sp>
              <p:nvSpPr>
                <p:cNvPr id="7910" name="Google Shape;7910;p7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7911" name="Google Shape;7911;p7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915" name="Google Shape;7915;p7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6" name="Google Shape;7916;p76"/>
            <p:cNvGrpSpPr/>
            <p:nvPr/>
          </p:nvGrpSpPr>
          <p:grpSpPr>
            <a:xfrm>
              <a:off x="3875768" y="2846704"/>
              <a:ext cx="44796" cy="47366"/>
              <a:chOff x="3960625" y="2587825"/>
              <a:chExt cx="94050" cy="104125"/>
            </a:xfrm>
          </p:grpSpPr>
          <p:sp>
            <p:nvSpPr>
              <p:cNvPr id="7917" name="Google Shape;7917;p7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7918" name="Google Shape;7918;p7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76"/>
            <p:cNvGrpSpPr/>
            <p:nvPr/>
          </p:nvGrpSpPr>
          <p:grpSpPr>
            <a:xfrm>
              <a:off x="3782759" y="2807162"/>
              <a:ext cx="82686" cy="85487"/>
              <a:chOff x="3765350" y="2500900"/>
              <a:chExt cx="173600" cy="187925"/>
            </a:xfrm>
          </p:grpSpPr>
          <p:sp>
            <p:nvSpPr>
              <p:cNvPr id="7920" name="Google Shape;7920;p7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7921" name="Google Shape;7921;p7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76"/>
            <p:cNvGrpSpPr/>
            <p:nvPr/>
          </p:nvGrpSpPr>
          <p:grpSpPr>
            <a:xfrm>
              <a:off x="3775674" y="2798496"/>
              <a:ext cx="40545" cy="23564"/>
              <a:chOff x="3750475" y="2481850"/>
              <a:chExt cx="85125" cy="51800"/>
            </a:xfrm>
          </p:grpSpPr>
          <p:sp>
            <p:nvSpPr>
              <p:cNvPr id="7927" name="Google Shape;7927;p7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7929" name="Google Shape;7929;p76"/>
            <p:cNvGrpSpPr/>
            <p:nvPr/>
          </p:nvGrpSpPr>
          <p:grpSpPr>
            <a:xfrm>
              <a:off x="3716946" y="2776024"/>
              <a:ext cx="81971" cy="76912"/>
              <a:chOff x="3627175" y="2432450"/>
              <a:chExt cx="172100" cy="169075"/>
            </a:xfrm>
          </p:grpSpPr>
          <p:sp>
            <p:nvSpPr>
              <p:cNvPr id="7930" name="Google Shape;7930;p7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7932" name="Google Shape;7932;p7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7933" name="Google Shape;7933;p76"/>
            <p:cNvGrpSpPr/>
            <p:nvPr/>
          </p:nvGrpSpPr>
          <p:grpSpPr>
            <a:xfrm>
              <a:off x="3685682" y="2845624"/>
              <a:ext cx="29311" cy="45055"/>
              <a:chOff x="3561536" y="2585450"/>
              <a:chExt cx="61539" cy="99045"/>
            </a:xfrm>
          </p:grpSpPr>
          <p:sp>
            <p:nvSpPr>
              <p:cNvPr id="7934" name="Google Shape;7934;p7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7936" name="Google Shape;7936;p76"/>
            <p:cNvGrpSpPr/>
            <p:nvPr/>
          </p:nvGrpSpPr>
          <p:grpSpPr>
            <a:xfrm>
              <a:off x="3849905" y="2572252"/>
              <a:ext cx="74339" cy="119559"/>
              <a:chOff x="3906325" y="1984500"/>
              <a:chExt cx="156075" cy="262825"/>
            </a:xfrm>
          </p:grpSpPr>
          <p:sp>
            <p:nvSpPr>
              <p:cNvPr id="7937" name="Google Shape;7937;p7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7938" name="Google Shape;7938;p7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6"/>
            <p:cNvGrpSpPr/>
            <p:nvPr/>
          </p:nvGrpSpPr>
          <p:grpSpPr>
            <a:xfrm>
              <a:off x="2654821" y="2414345"/>
              <a:ext cx="667570" cy="558731"/>
              <a:chOff x="1397225" y="1637375"/>
              <a:chExt cx="1401575" cy="1228250"/>
            </a:xfrm>
          </p:grpSpPr>
          <p:sp>
            <p:nvSpPr>
              <p:cNvPr id="7940" name="Google Shape;7940;p7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7941" name="Google Shape;7941;p76"/>
              <p:cNvGrpSpPr/>
              <p:nvPr/>
            </p:nvGrpSpPr>
            <p:grpSpPr>
              <a:xfrm>
                <a:off x="1397225" y="1637375"/>
                <a:ext cx="1398775" cy="1228250"/>
                <a:chOff x="1397225" y="1637375"/>
                <a:chExt cx="1398775" cy="1228250"/>
              </a:xfrm>
            </p:grpSpPr>
            <p:sp>
              <p:nvSpPr>
                <p:cNvPr id="7942" name="Google Shape;7942;p7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4" name="Google Shape;7944;p76"/>
            <p:cNvGrpSpPr/>
            <p:nvPr/>
          </p:nvGrpSpPr>
          <p:grpSpPr>
            <a:xfrm>
              <a:off x="3230417" y="3103734"/>
              <a:ext cx="282982" cy="280332"/>
              <a:chOff x="2605700" y="3152850"/>
              <a:chExt cx="594125" cy="616250"/>
            </a:xfrm>
          </p:grpSpPr>
          <p:sp>
            <p:nvSpPr>
              <p:cNvPr id="7945" name="Google Shape;7945;p7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7946" name="Google Shape;7946;p7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947" name="Google Shape;7947;p76"/>
            <p:cNvGrpSpPr/>
            <p:nvPr/>
          </p:nvGrpSpPr>
          <p:grpSpPr>
            <a:xfrm>
              <a:off x="3265985" y="3226989"/>
              <a:ext cx="87151" cy="346202"/>
              <a:chOff x="2680375" y="3423800"/>
              <a:chExt cx="182975" cy="761050"/>
            </a:xfrm>
          </p:grpSpPr>
          <p:sp>
            <p:nvSpPr>
              <p:cNvPr id="7948" name="Google Shape;7948;p7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7949" name="Google Shape;7949;p7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76"/>
            <p:cNvGrpSpPr/>
            <p:nvPr/>
          </p:nvGrpSpPr>
          <p:grpSpPr>
            <a:xfrm>
              <a:off x="3855466" y="3289811"/>
              <a:ext cx="112514" cy="94210"/>
              <a:chOff x="3918000" y="3561900"/>
              <a:chExt cx="236225" cy="207100"/>
            </a:xfrm>
          </p:grpSpPr>
          <p:sp>
            <p:nvSpPr>
              <p:cNvPr id="7951" name="Google Shape;7951;p7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7952" name="Google Shape;7952;p7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3" name="Google Shape;7953;p7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7956" name="Google Shape;7956;p76"/>
            <p:cNvGrpSpPr/>
            <p:nvPr/>
          </p:nvGrpSpPr>
          <p:grpSpPr>
            <a:xfrm>
              <a:off x="2905224" y="2311071"/>
              <a:ext cx="596721" cy="528992"/>
              <a:chOff x="1922950" y="1410350"/>
              <a:chExt cx="1252825" cy="1162875"/>
            </a:xfrm>
          </p:grpSpPr>
          <p:sp>
            <p:nvSpPr>
              <p:cNvPr id="7957" name="Google Shape;7957;p7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7973" name="Google Shape;7973;p7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993" name="Google Shape;7993;p7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994" name="Google Shape;7994;p7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5" name="Google Shape;7995;p76"/>
            <p:cNvGrpSpPr/>
            <p:nvPr/>
          </p:nvGrpSpPr>
          <p:grpSpPr>
            <a:xfrm>
              <a:off x="3280929" y="3294542"/>
              <a:ext cx="109894" cy="272224"/>
              <a:chOff x="2711750" y="3572300"/>
              <a:chExt cx="230725" cy="598425"/>
            </a:xfrm>
          </p:grpSpPr>
          <p:sp>
            <p:nvSpPr>
              <p:cNvPr id="7996" name="Google Shape;7996;p7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8" name="Google Shape;7998;p7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9" name="Google Shape;7999;p76"/>
            <p:cNvGrpSpPr/>
            <p:nvPr/>
          </p:nvGrpSpPr>
          <p:grpSpPr>
            <a:xfrm>
              <a:off x="3790439" y="2408636"/>
              <a:ext cx="73017" cy="75684"/>
              <a:chOff x="3781475" y="1624825"/>
              <a:chExt cx="153300" cy="166375"/>
            </a:xfrm>
          </p:grpSpPr>
          <p:sp>
            <p:nvSpPr>
              <p:cNvPr id="8000" name="Google Shape;8000;p7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4" name="Google Shape;8004;p7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1" name="Google Shape;8011;p76"/>
            <p:cNvGrpSpPr/>
            <p:nvPr/>
          </p:nvGrpSpPr>
          <p:grpSpPr>
            <a:xfrm>
              <a:off x="4403342" y="3107749"/>
              <a:ext cx="316680" cy="101374"/>
              <a:chOff x="5068275" y="3161675"/>
              <a:chExt cx="664875" cy="222850"/>
            </a:xfrm>
          </p:grpSpPr>
          <p:sp>
            <p:nvSpPr>
              <p:cNvPr id="8012" name="Google Shape;8012;p7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6" name="Google Shape;8016;p7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5" name="Google Shape;8045;p76"/>
            <p:cNvGrpSpPr/>
            <p:nvPr/>
          </p:nvGrpSpPr>
          <p:grpSpPr>
            <a:xfrm>
              <a:off x="3697513" y="2707266"/>
              <a:ext cx="59549" cy="79733"/>
              <a:chOff x="3586375" y="2281300"/>
              <a:chExt cx="125025" cy="175275"/>
            </a:xfrm>
          </p:grpSpPr>
          <p:sp>
            <p:nvSpPr>
              <p:cNvPr id="8046" name="Google Shape;8046;p7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8" name="Google Shape;8048;p7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9" name="Google Shape;8049;p76"/>
            <p:cNvGrpSpPr/>
            <p:nvPr/>
          </p:nvGrpSpPr>
          <p:grpSpPr>
            <a:xfrm>
              <a:off x="4513224" y="3221724"/>
              <a:ext cx="274563" cy="280321"/>
              <a:chOff x="5298975" y="3412225"/>
              <a:chExt cx="576450" cy="616225"/>
            </a:xfrm>
          </p:grpSpPr>
          <p:sp>
            <p:nvSpPr>
              <p:cNvPr id="8050" name="Google Shape;8050;p7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051" name="Google Shape;8051;p7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76"/>
            <p:cNvGrpSpPr/>
            <p:nvPr/>
          </p:nvGrpSpPr>
          <p:grpSpPr>
            <a:xfrm>
              <a:off x="4824403" y="3421846"/>
              <a:ext cx="110132" cy="130647"/>
              <a:chOff x="5952300" y="3852150"/>
              <a:chExt cx="231225" cy="287200"/>
            </a:xfrm>
          </p:grpSpPr>
          <p:sp>
            <p:nvSpPr>
              <p:cNvPr id="8053" name="Google Shape;8053;p7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5" name="Google Shape;8055;p7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3" name="Google Shape;8063;p76"/>
            <p:cNvGrpSpPr/>
            <p:nvPr/>
          </p:nvGrpSpPr>
          <p:grpSpPr>
            <a:xfrm>
              <a:off x="4295710" y="3079670"/>
              <a:ext cx="14968" cy="27135"/>
              <a:chOff x="4842300" y="3099950"/>
              <a:chExt cx="31425" cy="59650"/>
            </a:xfrm>
          </p:grpSpPr>
          <p:sp>
            <p:nvSpPr>
              <p:cNvPr id="8064" name="Google Shape;8064;p7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8" name="Google Shape;8068;p7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6" name="Google Shape;8076;p76"/>
            <p:cNvGrpSpPr/>
            <p:nvPr/>
          </p:nvGrpSpPr>
          <p:grpSpPr>
            <a:xfrm>
              <a:off x="3831056" y="2816010"/>
              <a:ext cx="37378" cy="27612"/>
              <a:chOff x="3866750" y="2520350"/>
              <a:chExt cx="78475" cy="60700"/>
            </a:xfrm>
          </p:grpSpPr>
          <p:sp>
            <p:nvSpPr>
              <p:cNvPr id="8077" name="Google Shape;8077;p7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1" name="Google Shape;8081;p7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098" name="Google Shape;8098;p7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110" name="Google Shape;8110;p7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3" name="Google Shape;8123;p76"/>
            <p:cNvGrpSpPr/>
            <p:nvPr/>
          </p:nvGrpSpPr>
          <p:grpSpPr>
            <a:xfrm>
              <a:off x="3632736" y="3051591"/>
              <a:ext cx="63288" cy="45217"/>
              <a:chOff x="3450375" y="3038225"/>
              <a:chExt cx="132875" cy="99400"/>
            </a:xfrm>
          </p:grpSpPr>
          <p:sp>
            <p:nvSpPr>
              <p:cNvPr id="8124" name="Google Shape;8124;p7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6" name="Google Shape;8126;p7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135" name="Google Shape;8135;p7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145" name="Google Shape;8145;p7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151" name="Google Shape;8151;p7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6"/>
          <p:cNvGrpSpPr/>
          <p:nvPr/>
        </p:nvGrpSpPr>
        <p:grpSpPr>
          <a:xfrm>
            <a:off x="3530618" y="1021765"/>
            <a:ext cx="2078182" cy="1366558"/>
            <a:chOff x="235800" y="830650"/>
            <a:chExt cx="6978450" cy="4588844"/>
          </a:xfrm>
        </p:grpSpPr>
        <p:sp>
          <p:nvSpPr>
            <p:cNvPr id="8162" name="Google Shape;8162;p7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76"/>
          <p:cNvGrpSpPr/>
          <p:nvPr/>
        </p:nvGrpSpPr>
        <p:grpSpPr>
          <a:xfrm>
            <a:off x="719115" y="2852867"/>
            <a:ext cx="2622876" cy="1333540"/>
            <a:chOff x="238125" y="1038125"/>
            <a:chExt cx="7146800" cy="3633625"/>
          </a:xfrm>
        </p:grpSpPr>
        <p:sp>
          <p:nvSpPr>
            <p:cNvPr id="8169" name="Google Shape;8169;p7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6"/>
          <p:cNvGrpSpPr/>
          <p:nvPr/>
        </p:nvGrpSpPr>
        <p:grpSpPr>
          <a:xfrm>
            <a:off x="5834043" y="994977"/>
            <a:ext cx="2590840" cy="1380235"/>
            <a:chOff x="233350" y="949250"/>
            <a:chExt cx="7137300" cy="3802300"/>
          </a:xfrm>
        </p:grpSpPr>
        <p:sp>
          <p:nvSpPr>
            <p:cNvPr id="9742" name="Google Shape;9742;p7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76"/>
          <p:cNvGrpSpPr/>
          <p:nvPr/>
        </p:nvGrpSpPr>
        <p:grpSpPr>
          <a:xfrm>
            <a:off x="7648472" y="3039750"/>
            <a:ext cx="104231" cy="320340"/>
            <a:chOff x="7564426" y="3224343"/>
            <a:chExt cx="119985" cy="368801"/>
          </a:xfrm>
        </p:grpSpPr>
        <p:sp>
          <p:nvSpPr>
            <p:cNvPr id="9794" name="Google Shape;9794;p7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6"/>
          <p:cNvGrpSpPr/>
          <p:nvPr/>
        </p:nvGrpSpPr>
        <p:grpSpPr>
          <a:xfrm>
            <a:off x="7347961" y="3033852"/>
            <a:ext cx="189489" cy="332132"/>
            <a:chOff x="8370831" y="3202002"/>
            <a:chExt cx="218129" cy="382376"/>
          </a:xfrm>
        </p:grpSpPr>
        <p:sp>
          <p:nvSpPr>
            <p:cNvPr id="9797" name="Google Shape;9797;p7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76"/>
          <p:cNvGrpSpPr/>
          <p:nvPr/>
        </p:nvGrpSpPr>
        <p:grpSpPr>
          <a:xfrm>
            <a:off x="8071350" y="3444984"/>
            <a:ext cx="309429" cy="267000"/>
            <a:chOff x="6742064" y="3750480"/>
            <a:chExt cx="399315" cy="344560"/>
          </a:xfrm>
        </p:grpSpPr>
        <p:sp>
          <p:nvSpPr>
            <p:cNvPr id="9800" name="Google Shape;9800;p7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6"/>
          <p:cNvGrpSpPr/>
          <p:nvPr/>
        </p:nvGrpSpPr>
        <p:grpSpPr>
          <a:xfrm>
            <a:off x="7610369" y="3796031"/>
            <a:ext cx="180437" cy="281608"/>
            <a:chOff x="7248525" y="3739696"/>
            <a:chExt cx="230531" cy="359790"/>
          </a:xfrm>
        </p:grpSpPr>
        <p:sp>
          <p:nvSpPr>
            <p:cNvPr id="9803" name="Google Shape;9803;p7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7856288" y="3439255"/>
            <a:ext cx="162896" cy="278710"/>
            <a:chOff x="7601242" y="3729267"/>
            <a:chExt cx="222566" cy="380803"/>
          </a:xfrm>
        </p:grpSpPr>
        <p:sp>
          <p:nvSpPr>
            <p:cNvPr id="9806" name="Google Shape;9806;p7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345934" y="3440396"/>
            <a:ext cx="193543" cy="275990"/>
            <a:chOff x="8304647" y="3738687"/>
            <a:chExt cx="225076" cy="320956"/>
          </a:xfrm>
        </p:grpSpPr>
        <p:sp>
          <p:nvSpPr>
            <p:cNvPr id="9810" name="Google Shape;9810;p7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76"/>
          <p:cNvGrpSpPr/>
          <p:nvPr/>
        </p:nvGrpSpPr>
        <p:grpSpPr>
          <a:xfrm>
            <a:off x="7618426" y="3440396"/>
            <a:ext cx="178492" cy="275990"/>
            <a:chOff x="8615101" y="3738687"/>
            <a:chExt cx="207573" cy="320956"/>
          </a:xfrm>
        </p:grpSpPr>
        <p:sp>
          <p:nvSpPr>
            <p:cNvPr id="9814" name="Google Shape;9814;p7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7" name="Google Shape;9817;p76"/>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8" name="Google Shape;9818;p76"/>
          <p:cNvGrpSpPr/>
          <p:nvPr/>
        </p:nvGrpSpPr>
        <p:grpSpPr>
          <a:xfrm>
            <a:off x="6013131" y="3561884"/>
            <a:ext cx="557670" cy="511283"/>
            <a:chOff x="6015419" y="3716859"/>
            <a:chExt cx="557671" cy="511283"/>
          </a:xfrm>
        </p:grpSpPr>
        <p:sp>
          <p:nvSpPr>
            <p:cNvPr id="9819" name="Google Shape;9819;p7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0" name="Google Shape;9820;p76"/>
            <p:cNvGrpSpPr/>
            <p:nvPr/>
          </p:nvGrpSpPr>
          <p:grpSpPr>
            <a:xfrm>
              <a:off x="6036094" y="3716980"/>
              <a:ext cx="529860" cy="510468"/>
              <a:chOff x="6036094" y="3716980"/>
              <a:chExt cx="529860" cy="510468"/>
            </a:xfrm>
          </p:grpSpPr>
          <p:sp>
            <p:nvSpPr>
              <p:cNvPr id="9821" name="Google Shape;9821;p7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31" name="Google Shape;9831;p76"/>
          <p:cNvGrpSpPr/>
          <p:nvPr/>
        </p:nvGrpSpPr>
        <p:grpSpPr>
          <a:xfrm>
            <a:off x="6642016" y="2918653"/>
            <a:ext cx="576302" cy="511871"/>
            <a:chOff x="6644304" y="3073628"/>
            <a:chExt cx="576302" cy="511871"/>
          </a:xfrm>
        </p:grpSpPr>
        <p:sp>
          <p:nvSpPr>
            <p:cNvPr id="9832" name="Google Shape;9832;p7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3" name="Google Shape;9833;p76"/>
            <p:cNvGrpSpPr/>
            <p:nvPr/>
          </p:nvGrpSpPr>
          <p:grpSpPr>
            <a:xfrm>
              <a:off x="6712169" y="3085440"/>
              <a:ext cx="481622" cy="494913"/>
              <a:chOff x="6712169" y="3085440"/>
              <a:chExt cx="481622" cy="494913"/>
            </a:xfrm>
          </p:grpSpPr>
          <p:sp>
            <p:nvSpPr>
              <p:cNvPr id="9834" name="Google Shape;9834;p7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9" name="Google Shape;9839;p7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2" name="Google Shape;9842;p76"/>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3" name="Google Shape;9843;p76"/>
          <p:cNvGrpSpPr/>
          <p:nvPr/>
        </p:nvGrpSpPr>
        <p:grpSpPr>
          <a:xfrm>
            <a:off x="6649867" y="3561648"/>
            <a:ext cx="560631" cy="511352"/>
            <a:chOff x="6652154" y="3716623"/>
            <a:chExt cx="560631" cy="511352"/>
          </a:xfrm>
        </p:grpSpPr>
        <p:sp>
          <p:nvSpPr>
            <p:cNvPr id="9844" name="Google Shape;9844;p7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5" name="Google Shape;9845;p76"/>
            <p:cNvGrpSpPr/>
            <p:nvPr/>
          </p:nvGrpSpPr>
          <p:grpSpPr>
            <a:xfrm>
              <a:off x="6669657" y="3716715"/>
              <a:ext cx="466779" cy="464290"/>
              <a:chOff x="6669657" y="3716715"/>
              <a:chExt cx="466779" cy="464290"/>
            </a:xfrm>
          </p:grpSpPr>
          <p:sp>
            <p:nvSpPr>
              <p:cNvPr id="9846" name="Google Shape;9846;p7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9" name="Google Shape;9859;p76"/>
          <p:cNvGrpSpPr/>
          <p:nvPr/>
        </p:nvGrpSpPr>
        <p:grpSpPr>
          <a:xfrm>
            <a:off x="7843958" y="3843056"/>
            <a:ext cx="187557" cy="187557"/>
            <a:chOff x="8565775" y="671075"/>
            <a:chExt cx="441000" cy="441000"/>
          </a:xfrm>
        </p:grpSpPr>
        <p:sp>
          <p:nvSpPr>
            <p:cNvPr id="9860" name="Google Shape;9860;p7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2" name="Google Shape;9862;p76"/>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6"/>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4" name="Google Shape;9864;p76"/>
          <p:cNvGrpSpPr/>
          <p:nvPr/>
        </p:nvGrpSpPr>
        <p:grpSpPr>
          <a:xfrm>
            <a:off x="5997813" y="2921275"/>
            <a:ext cx="587871" cy="512373"/>
            <a:chOff x="6000100" y="3076250"/>
            <a:chExt cx="587871" cy="512373"/>
          </a:xfrm>
        </p:grpSpPr>
        <p:sp>
          <p:nvSpPr>
            <p:cNvPr id="9865" name="Google Shape;9865;p7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6" name="Google Shape;9866;p76"/>
            <p:cNvGrpSpPr/>
            <p:nvPr/>
          </p:nvGrpSpPr>
          <p:grpSpPr>
            <a:xfrm>
              <a:off x="6031360" y="3076713"/>
              <a:ext cx="539107" cy="480965"/>
              <a:chOff x="6031360" y="3076713"/>
              <a:chExt cx="539107" cy="480965"/>
            </a:xfrm>
          </p:grpSpPr>
          <p:sp>
            <p:nvSpPr>
              <p:cNvPr id="9867" name="Google Shape;9867;p7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74" name="Google Shape;9874;p76"/>
          <p:cNvGrpSpPr/>
          <p:nvPr/>
        </p:nvGrpSpPr>
        <p:grpSpPr>
          <a:xfrm>
            <a:off x="3574273" y="2854307"/>
            <a:ext cx="2241344" cy="1330656"/>
            <a:chOff x="3597785" y="3065882"/>
            <a:chExt cx="2241344" cy="1330656"/>
          </a:xfrm>
        </p:grpSpPr>
        <p:grpSp>
          <p:nvGrpSpPr>
            <p:cNvPr id="9875" name="Google Shape;9875;p76"/>
            <p:cNvGrpSpPr/>
            <p:nvPr/>
          </p:nvGrpSpPr>
          <p:grpSpPr>
            <a:xfrm>
              <a:off x="5296908" y="3937355"/>
              <a:ext cx="143198" cy="32380"/>
              <a:chOff x="5296908" y="3937355"/>
              <a:chExt cx="143198" cy="32380"/>
            </a:xfrm>
          </p:grpSpPr>
          <p:sp>
            <p:nvSpPr>
              <p:cNvPr id="9876" name="Google Shape;9876;p7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7" name="Google Shape;9877;p76"/>
              <p:cNvGrpSpPr/>
              <p:nvPr/>
            </p:nvGrpSpPr>
            <p:grpSpPr>
              <a:xfrm>
                <a:off x="5402331" y="3937355"/>
                <a:ext cx="37776" cy="32380"/>
                <a:chOff x="5402331" y="3937355"/>
                <a:chExt cx="37776" cy="32380"/>
              </a:xfrm>
            </p:grpSpPr>
            <p:sp>
              <p:nvSpPr>
                <p:cNvPr id="9878" name="Google Shape;9878;p7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76"/>
              <p:cNvGrpSpPr/>
              <p:nvPr/>
            </p:nvGrpSpPr>
            <p:grpSpPr>
              <a:xfrm>
                <a:off x="5296908" y="3937355"/>
                <a:ext cx="37783" cy="32380"/>
                <a:chOff x="5296908" y="3937355"/>
                <a:chExt cx="37783" cy="32380"/>
              </a:xfrm>
            </p:grpSpPr>
            <p:sp>
              <p:nvSpPr>
                <p:cNvPr id="9881" name="Google Shape;9881;p7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83" name="Google Shape;9883;p76"/>
            <p:cNvGrpSpPr/>
            <p:nvPr/>
          </p:nvGrpSpPr>
          <p:grpSpPr>
            <a:xfrm>
              <a:off x="4724163" y="3119631"/>
              <a:ext cx="120838" cy="84218"/>
              <a:chOff x="4724163" y="3119631"/>
              <a:chExt cx="120838" cy="84218"/>
            </a:xfrm>
          </p:grpSpPr>
          <p:grpSp>
            <p:nvGrpSpPr>
              <p:cNvPr id="9884" name="Google Shape;9884;p76"/>
              <p:cNvGrpSpPr/>
              <p:nvPr/>
            </p:nvGrpSpPr>
            <p:grpSpPr>
              <a:xfrm>
                <a:off x="4746712" y="3132773"/>
                <a:ext cx="86869" cy="56424"/>
                <a:chOff x="4746712" y="3132773"/>
                <a:chExt cx="86869" cy="56424"/>
              </a:xfrm>
            </p:grpSpPr>
            <p:sp>
              <p:nvSpPr>
                <p:cNvPr id="9885" name="Google Shape;9885;p7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6"/>
              <p:cNvGrpSpPr/>
              <p:nvPr/>
            </p:nvGrpSpPr>
            <p:grpSpPr>
              <a:xfrm>
                <a:off x="4773634" y="3143336"/>
                <a:ext cx="37776" cy="32451"/>
                <a:chOff x="4773634" y="3143336"/>
                <a:chExt cx="37776" cy="32451"/>
              </a:xfrm>
            </p:grpSpPr>
            <p:sp>
              <p:nvSpPr>
                <p:cNvPr id="9888" name="Google Shape;9888;p7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76"/>
              <p:cNvGrpSpPr/>
              <p:nvPr/>
            </p:nvGrpSpPr>
            <p:grpSpPr>
              <a:xfrm>
                <a:off x="4724163" y="3131248"/>
                <a:ext cx="37776" cy="32459"/>
                <a:chOff x="4724163" y="3131248"/>
                <a:chExt cx="37776" cy="32459"/>
              </a:xfrm>
            </p:grpSpPr>
            <p:sp>
              <p:nvSpPr>
                <p:cNvPr id="9891" name="Google Shape;9891;p7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76"/>
              <p:cNvGrpSpPr/>
              <p:nvPr/>
            </p:nvGrpSpPr>
            <p:grpSpPr>
              <a:xfrm>
                <a:off x="4755081" y="3176054"/>
                <a:ext cx="32357" cy="27795"/>
                <a:chOff x="4755081" y="3176054"/>
                <a:chExt cx="32357" cy="27795"/>
              </a:xfrm>
            </p:grpSpPr>
            <p:sp>
              <p:nvSpPr>
                <p:cNvPr id="9894" name="Google Shape;9894;p7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76"/>
              <p:cNvGrpSpPr/>
              <p:nvPr/>
            </p:nvGrpSpPr>
            <p:grpSpPr>
              <a:xfrm>
                <a:off x="4812550" y="3119631"/>
                <a:ext cx="32451" cy="27803"/>
                <a:chOff x="4812550" y="3119631"/>
                <a:chExt cx="32451" cy="27803"/>
              </a:xfrm>
            </p:grpSpPr>
            <p:sp>
              <p:nvSpPr>
                <p:cNvPr id="9897" name="Google Shape;9897;p7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99" name="Google Shape;9899;p76"/>
            <p:cNvGrpSpPr/>
            <p:nvPr/>
          </p:nvGrpSpPr>
          <p:grpSpPr>
            <a:xfrm>
              <a:off x="5382826" y="4027197"/>
              <a:ext cx="268967" cy="250422"/>
              <a:chOff x="5382826" y="4027197"/>
              <a:chExt cx="268967" cy="250422"/>
            </a:xfrm>
          </p:grpSpPr>
          <p:grpSp>
            <p:nvGrpSpPr>
              <p:cNvPr id="9900" name="Google Shape;9900;p76"/>
              <p:cNvGrpSpPr/>
              <p:nvPr/>
            </p:nvGrpSpPr>
            <p:grpSpPr>
              <a:xfrm>
                <a:off x="5405280" y="4042510"/>
                <a:ext cx="237570" cy="218647"/>
                <a:chOff x="5405280" y="4042510"/>
                <a:chExt cx="237570" cy="218647"/>
              </a:xfrm>
            </p:grpSpPr>
            <p:sp>
              <p:nvSpPr>
                <p:cNvPr id="9901" name="Google Shape;9901;p7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6"/>
              <p:cNvGrpSpPr/>
              <p:nvPr/>
            </p:nvGrpSpPr>
            <p:grpSpPr>
              <a:xfrm>
                <a:off x="5382826" y="4125549"/>
                <a:ext cx="37776" cy="32380"/>
                <a:chOff x="5382826" y="4125549"/>
                <a:chExt cx="37776" cy="32380"/>
              </a:xfrm>
            </p:grpSpPr>
            <p:sp>
              <p:nvSpPr>
                <p:cNvPr id="9908" name="Google Shape;9908;p7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6"/>
              <p:cNvGrpSpPr/>
              <p:nvPr/>
            </p:nvGrpSpPr>
            <p:grpSpPr>
              <a:xfrm>
                <a:off x="5475680" y="4195587"/>
                <a:ext cx="37783" cy="32364"/>
                <a:chOff x="5475680" y="4195587"/>
                <a:chExt cx="37783" cy="32364"/>
              </a:xfrm>
            </p:grpSpPr>
            <p:sp>
              <p:nvSpPr>
                <p:cNvPr id="9911" name="Google Shape;9911;p7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6"/>
              <p:cNvGrpSpPr/>
              <p:nvPr/>
            </p:nvGrpSpPr>
            <p:grpSpPr>
              <a:xfrm>
                <a:off x="5532575" y="4027197"/>
                <a:ext cx="33308" cy="32262"/>
                <a:chOff x="5532575" y="4027197"/>
                <a:chExt cx="33308" cy="32262"/>
              </a:xfrm>
            </p:grpSpPr>
            <p:sp>
              <p:nvSpPr>
                <p:cNvPr id="9914" name="Google Shape;9914;p7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76"/>
              <p:cNvGrpSpPr/>
              <p:nvPr/>
            </p:nvGrpSpPr>
            <p:grpSpPr>
              <a:xfrm>
                <a:off x="5590706" y="4245348"/>
                <a:ext cx="33497" cy="32270"/>
                <a:chOff x="5590706" y="4245348"/>
                <a:chExt cx="33497" cy="32270"/>
              </a:xfrm>
            </p:grpSpPr>
            <p:sp>
              <p:nvSpPr>
                <p:cNvPr id="9917" name="Google Shape;9917;p7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76"/>
              <p:cNvGrpSpPr/>
              <p:nvPr/>
            </p:nvGrpSpPr>
            <p:grpSpPr>
              <a:xfrm>
                <a:off x="5618681" y="4109677"/>
                <a:ext cx="33112" cy="32357"/>
                <a:chOff x="5618681" y="4109677"/>
                <a:chExt cx="33112" cy="32357"/>
              </a:xfrm>
            </p:grpSpPr>
            <p:sp>
              <p:nvSpPr>
                <p:cNvPr id="9920" name="Google Shape;9920;p7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76"/>
              <p:cNvGrpSpPr/>
              <p:nvPr/>
            </p:nvGrpSpPr>
            <p:grpSpPr>
              <a:xfrm>
                <a:off x="5479298" y="4128262"/>
                <a:ext cx="31405" cy="26906"/>
                <a:chOff x="5479298" y="4128262"/>
                <a:chExt cx="31405" cy="26906"/>
              </a:xfrm>
            </p:grpSpPr>
            <p:sp>
              <p:nvSpPr>
                <p:cNvPr id="9923" name="Google Shape;9923;p7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6"/>
              <p:cNvGrpSpPr/>
              <p:nvPr/>
            </p:nvGrpSpPr>
            <p:grpSpPr>
              <a:xfrm>
                <a:off x="5582903" y="4180116"/>
                <a:ext cx="31499" cy="26898"/>
                <a:chOff x="5582903" y="4180116"/>
                <a:chExt cx="31499" cy="26898"/>
              </a:xfrm>
            </p:grpSpPr>
            <p:sp>
              <p:nvSpPr>
                <p:cNvPr id="9926" name="Google Shape;9926;p7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28" name="Google Shape;9928;p76"/>
            <p:cNvGrpSpPr/>
            <p:nvPr/>
          </p:nvGrpSpPr>
          <p:grpSpPr>
            <a:xfrm>
              <a:off x="3977681" y="3230323"/>
              <a:ext cx="94584" cy="84085"/>
              <a:chOff x="3977681" y="3230323"/>
              <a:chExt cx="94584" cy="84085"/>
            </a:xfrm>
          </p:grpSpPr>
          <p:grpSp>
            <p:nvGrpSpPr>
              <p:cNvPr id="9929" name="Google Shape;9929;p76"/>
              <p:cNvGrpSpPr/>
              <p:nvPr/>
            </p:nvGrpSpPr>
            <p:grpSpPr>
              <a:xfrm>
                <a:off x="4000135" y="3243041"/>
                <a:ext cx="59570" cy="57186"/>
                <a:chOff x="4000135" y="3243041"/>
                <a:chExt cx="59570" cy="57186"/>
              </a:xfrm>
            </p:grpSpPr>
            <p:sp>
              <p:nvSpPr>
                <p:cNvPr id="9930" name="Google Shape;9930;p7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76"/>
              <p:cNvGrpSpPr/>
              <p:nvPr/>
            </p:nvGrpSpPr>
            <p:grpSpPr>
              <a:xfrm>
                <a:off x="3977681" y="3245872"/>
                <a:ext cx="37783" cy="32380"/>
                <a:chOff x="3977681" y="3245872"/>
                <a:chExt cx="37783" cy="32380"/>
              </a:xfrm>
            </p:grpSpPr>
            <p:sp>
              <p:nvSpPr>
                <p:cNvPr id="9934" name="Google Shape;9934;p7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76"/>
              <p:cNvGrpSpPr/>
              <p:nvPr/>
            </p:nvGrpSpPr>
            <p:grpSpPr>
              <a:xfrm>
                <a:off x="4040860" y="3262672"/>
                <a:ext cx="31405" cy="27001"/>
                <a:chOff x="4040860" y="3262672"/>
                <a:chExt cx="31405" cy="27001"/>
              </a:xfrm>
            </p:grpSpPr>
            <p:sp>
              <p:nvSpPr>
                <p:cNvPr id="9937" name="Google Shape;9937;p7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76"/>
              <p:cNvGrpSpPr/>
              <p:nvPr/>
            </p:nvGrpSpPr>
            <p:grpSpPr>
              <a:xfrm>
                <a:off x="4021072" y="3230323"/>
                <a:ext cx="31397" cy="26906"/>
                <a:chOff x="4021072" y="3230323"/>
                <a:chExt cx="31397" cy="26906"/>
              </a:xfrm>
            </p:grpSpPr>
            <p:sp>
              <p:nvSpPr>
                <p:cNvPr id="9940" name="Google Shape;9940;p7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76"/>
              <p:cNvGrpSpPr/>
              <p:nvPr/>
            </p:nvGrpSpPr>
            <p:grpSpPr>
              <a:xfrm>
                <a:off x="4001472" y="3287462"/>
                <a:ext cx="31499" cy="26945"/>
                <a:chOff x="4001472" y="3287462"/>
                <a:chExt cx="31499" cy="26945"/>
              </a:xfrm>
            </p:grpSpPr>
            <p:sp>
              <p:nvSpPr>
                <p:cNvPr id="9943" name="Google Shape;9943;p7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5" name="Google Shape;9945;p76"/>
            <p:cNvGrpSpPr/>
            <p:nvPr/>
          </p:nvGrpSpPr>
          <p:grpSpPr>
            <a:xfrm>
              <a:off x="4084715" y="3258865"/>
              <a:ext cx="184961" cy="137268"/>
              <a:chOff x="4084715" y="3258865"/>
              <a:chExt cx="184961" cy="137268"/>
            </a:xfrm>
          </p:grpSpPr>
          <p:grpSp>
            <p:nvGrpSpPr>
              <p:cNvPr id="9946" name="Google Shape;9946;p76"/>
              <p:cNvGrpSpPr/>
              <p:nvPr/>
            </p:nvGrpSpPr>
            <p:grpSpPr>
              <a:xfrm>
                <a:off x="4107453" y="3271583"/>
                <a:ext cx="153470" cy="110275"/>
                <a:chOff x="4107453" y="3271583"/>
                <a:chExt cx="153470" cy="110275"/>
              </a:xfrm>
            </p:grpSpPr>
            <p:sp>
              <p:nvSpPr>
                <p:cNvPr id="9947" name="Google Shape;9947;p7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76"/>
              <p:cNvGrpSpPr/>
              <p:nvPr/>
            </p:nvGrpSpPr>
            <p:grpSpPr>
              <a:xfrm>
                <a:off x="4136947" y="3258865"/>
                <a:ext cx="31499" cy="27001"/>
                <a:chOff x="4136947" y="3258865"/>
                <a:chExt cx="31499" cy="27001"/>
              </a:xfrm>
            </p:grpSpPr>
            <p:sp>
              <p:nvSpPr>
                <p:cNvPr id="9952" name="Google Shape;9952;p7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6"/>
              <p:cNvGrpSpPr/>
              <p:nvPr/>
            </p:nvGrpSpPr>
            <p:grpSpPr>
              <a:xfrm>
                <a:off x="4084715" y="3266478"/>
                <a:ext cx="31468" cy="26898"/>
                <a:chOff x="4084715" y="3266478"/>
                <a:chExt cx="31468" cy="26898"/>
              </a:xfrm>
            </p:grpSpPr>
            <p:sp>
              <p:nvSpPr>
                <p:cNvPr id="9955" name="Google Shape;9955;p7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76"/>
              <p:cNvGrpSpPr/>
              <p:nvPr/>
            </p:nvGrpSpPr>
            <p:grpSpPr>
              <a:xfrm>
                <a:off x="4159213" y="3279849"/>
                <a:ext cx="31405" cy="26945"/>
                <a:chOff x="4159213" y="3279849"/>
                <a:chExt cx="31405" cy="26945"/>
              </a:xfrm>
            </p:grpSpPr>
            <p:sp>
              <p:nvSpPr>
                <p:cNvPr id="9958" name="Google Shape;9958;p7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76"/>
              <p:cNvGrpSpPr/>
              <p:nvPr/>
            </p:nvGrpSpPr>
            <p:grpSpPr>
              <a:xfrm>
                <a:off x="4201550" y="3266502"/>
                <a:ext cx="31405" cy="26883"/>
                <a:chOff x="4201550" y="3266502"/>
                <a:chExt cx="31405" cy="26883"/>
              </a:xfrm>
            </p:grpSpPr>
            <p:sp>
              <p:nvSpPr>
                <p:cNvPr id="9961" name="Google Shape;9961;p7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76"/>
              <p:cNvGrpSpPr/>
              <p:nvPr/>
            </p:nvGrpSpPr>
            <p:grpSpPr>
              <a:xfrm>
                <a:off x="4201550" y="3338278"/>
                <a:ext cx="31405" cy="26930"/>
                <a:chOff x="4201550" y="3338278"/>
                <a:chExt cx="31405" cy="26930"/>
              </a:xfrm>
            </p:grpSpPr>
            <p:sp>
              <p:nvSpPr>
                <p:cNvPr id="9964" name="Google Shape;9964;p7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76"/>
              <p:cNvGrpSpPr/>
              <p:nvPr/>
            </p:nvGrpSpPr>
            <p:grpSpPr>
              <a:xfrm>
                <a:off x="4238272" y="3369132"/>
                <a:ext cx="31405" cy="27001"/>
                <a:chOff x="4238272" y="3369132"/>
                <a:chExt cx="31405" cy="27001"/>
              </a:xfrm>
            </p:grpSpPr>
            <p:sp>
              <p:nvSpPr>
                <p:cNvPr id="9967" name="Google Shape;9967;p7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69" name="Google Shape;9969;p76"/>
            <p:cNvGrpSpPr/>
            <p:nvPr/>
          </p:nvGrpSpPr>
          <p:grpSpPr>
            <a:xfrm>
              <a:off x="4068639" y="3200169"/>
              <a:ext cx="77643" cy="37272"/>
              <a:chOff x="4068639" y="3200169"/>
              <a:chExt cx="77643" cy="37272"/>
            </a:xfrm>
          </p:grpSpPr>
          <p:sp>
            <p:nvSpPr>
              <p:cNvPr id="9970" name="Google Shape;9970;p7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1" name="Google Shape;9971;p76"/>
              <p:cNvGrpSpPr/>
              <p:nvPr/>
            </p:nvGrpSpPr>
            <p:grpSpPr>
              <a:xfrm>
                <a:off x="4114878" y="3200169"/>
                <a:ext cx="31405" cy="26993"/>
                <a:chOff x="4114878" y="3200169"/>
                <a:chExt cx="31405" cy="26993"/>
              </a:xfrm>
            </p:grpSpPr>
            <p:sp>
              <p:nvSpPr>
                <p:cNvPr id="9972" name="Google Shape;9972;p7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6"/>
              <p:cNvGrpSpPr/>
              <p:nvPr/>
            </p:nvGrpSpPr>
            <p:grpSpPr>
              <a:xfrm>
                <a:off x="4068639" y="3210535"/>
                <a:ext cx="31499" cy="26906"/>
                <a:chOff x="4068639" y="3210535"/>
                <a:chExt cx="31499" cy="26906"/>
              </a:xfrm>
            </p:grpSpPr>
            <p:sp>
              <p:nvSpPr>
                <p:cNvPr id="9975" name="Google Shape;9975;p7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77" name="Google Shape;9977;p76"/>
            <p:cNvGrpSpPr/>
            <p:nvPr/>
          </p:nvGrpSpPr>
          <p:grpSpPr>
            <a:xfrm>
              <a:off x="3869702" y="3066935"/>
              <a:ext cx="382664" cy="190294"/>
              <a:chOff x="3869702" y="3066935"/>
              <a:chExt cx="382664" cy="190294"/>
            </a:xfrm>
          </p:grpSpPr>
          <p:grpSp>
            <p:nvGrpSpPr>
              <p:cNvPr id="9978" name="Google Shape;9978;p76"/>
              <p:cNvGrpSpPr/>
              <p:nvPr/>
            </p:nvGrpSpPr>
            <p:grpSpPr>
              <a:xfrm>
                <a:off x="3888633" y="3082351"/>
                <a:ext cx="351172" cy="160698"/>
                <a:chOff x="3888633" y="3082351"/>
                <a:chExt cx="351172" cy="160698"/>
              </a:xfrm>
            </p:grpSpPr>
            <p:sp>
              <p:nvSpPr>
                <p:cNvPr id="9979" name="Google Shape;9979;p7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6"/>
              <p:cNvGrpSpPr/>
              <p:nvPr/>
            </p:nvGrpSpPr>
            <p:grpSpPr>
              <a:xfrm>
                <a:off x="4143703" y="3066935"/>
                <a:ext cx="37783" cy="32357"/>
                <a:chOff x="4143703" y="3066935"/>
                <a:chExt cx="37783" cy="32357"/>
              </a:xfrm>
            </p:grpSpPr>
            <p:sp>
              <p:nvSpPr>
                <p:cNvPr id="9986" name="Google Shape;9986;p7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76"/>
              <p:cNvGrpSpPr/>
              <p:nvPr/>
            </p:nvGrpSpPr>
            <p:grpSpPr>
              <a:xfrm>
                <a:off x="4044565" y="3103563"/>
                <a:ext cx="37783" cy="32451"/>
                <a:chOff x="4044565" y="3103563"/>
                <a:chExt cx="37783" cy="32451"/>
              </a:xfrm>
            </p:grpSpPr>
            <p:sp>
              <p:nvSpPr>
                <p:cNvPr id="9989" name="Google Shape;9989;p7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6"/>
              <p:cNvGrpSpPr/>
              <p:nvPr/>
            </p:nvGrpSpPr>
            <p:grpSpPr>
              <a:xfrm>
                <a:off x="4017454" y="3188237"/>
                <a:ext cx="37776" cy="32357"/>
                <a:chOff x="4017454" y="3188237"/>
                <a:chExt cx="37776" cy="32357"/>
              </a:xfrm>
            </p:grpSpPr>
            <p:sp>
              <p:nvSpPr>
                <p:cNvPr id="9992" name="Google Shape;9992;p7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76"/>
              <p:cNvGrpSpPr/>
              <p:nvPr/>
            </p:nvGrpSpPr>
            <p:grpSpPr>
              <a:xfrm>
                <a:off x="3921548" y="3157509"/>
                <a:ext cx="37783" cy="32357"/>
                <a:chOff x="3921548" y="3157509"/>
                <a:chExt cx="37783" cy="32357"/>
              </a:xfrm>
            </p:grpSpPr>
            <p:sp>
              <p:nvSpPr>
                <p:cNvPr id="9995" name="Google Shape;9995;p7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76"/>
              <p:cNvGrpSpPr/>
              <p:nvPr/>
            </p:nvGrpSpPr>
            <p:grpSpPr>
              <a:xfrm>
                <a:off x="3939056" y="3211620"/>
                <a:ext cx="37783" cy="32380"/>
                <a:chOff x="3939056" y="3211620"/>
                <a:chExt cx="37783" cy="32380"/>
              </a:xfrm>
            </p:grpSpPr>
            <p:sp>
              <p:nvSpPr>
                <p:cNvPr id="9998" name="Google Shape;9998;p7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76"/>
              <p:cNvGrpSpPr/>
              <p:nvPr/>
            </p:nvGrpSpPr>
            <p:grpSpPr>
              <a:xfrm>
                <a:off x="4176240" y="3136965"/>
                <a:ext cx="31405" cy="26930"/>
                <a:chOff x="4176240" y="3136965"/>
                <a:chExt cx="31405" cy="26930"/>
              </a:xfrm>
            </p:grpSpPr>
            <p:sp>
              <p:nvSpPr>
                <p:cNvPr id="10001" name="Google Shape;10001;p7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76"/>
              <p:cNvGrpSpPr/>
              <p:nvPr/>
            </p:nvGrpSpPr>
            <p:grpSpPr>
              <a:xfrm>
                <a:off x="4133148" y="3152593"/>
                <a:ext cx="31499" cy="27001"/>
                <a:chOff x="4133148" y="3152593"/>
                <a:chExt cx="31499" cy="27001"/>
              </a:xfrm>
            </p:grpSpPr>
            <p:sp>
              <p:nvSpPr>
                <p:cNvPr id="10004" name="Google Shape;10004;p7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6"/>
              <p:cNvGrpSpPr/>
              <p:nvPr/>
            </p:nvGrpSpPr>
            <p:grpSpPr>
              <a:xfrm>
                <a:off x="4220866" y="3073534"/>
                <a:ext cx="31499" cy="26898"/>
                <a:chOff x="4220866" y="3073534"/>
                <a:chExt cx="31499" cy="26898"/>
              </a:xfrm>
            </p:grpSpPr>
            <p:sp>
              <p:nvSpPr>
                <p:cNvPr id="10007" name="Google Shape;10007;p7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9" name="Google Shape;10009;p76"/>
              <p:cNvGrpSpPr/>
              <p:nvPr/>
            </p:nvGrpSpPr>
            <p:grpSpPr>
              <a:xfrm>
                <a:off x="3869702" y="3230323"/>
                <a:ext cx="31499" cy="26906"/>
                <a:chOff x="3869702" y="3230323"/>
                <a:chExt cx="31499" cy="26906"/>
              </a:xfrm>
            </p:grpSpPr>
            <p:sp>
              <p:nvSpPr>
                <p:cNvPr id="10010" name="Google Shape;10010;p7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12" name="Google Shape;10012;p76"/>
            <p:cNvGrpSpPr/>
            <p:nvPr/>
          </p:nvGrpSpPr>
          <p:grpSpPr>
            <a:xfrm>
              <a:off x="4271383" y="3065882"/>
              <a:ext cx="304556" cy="341663"/>
              <a:chOff x="4271383" y="3065882"/>
              <a:chExt cx="304556" cy="341663"/>
            </a:xfrm>
          </p:grpSpPr>
          <p:grpSp>
            <p:nvGrpSpPr>
              <p:cNvPr id="10013" name="Google Shape;10013;p76"/>
              <p:cNvGrpSpPr/>
              <p:nvPr/>
            </p:nvGrpSpPr>
            <p:grpSpPr>
              <a:xfrm>
                <a:off x="4293838" y="3078639"/>
                <a:ext cx="269353" cy="311973"/>
                <a:chOff x="4293838" y="3078639"/>
                <a:chExt cx="269353" cy="311973"/>
              </a:xfrm>
            </p:grpSpPr>
            <p:sp>
              <p:nvSpPr>
                <p:cNvPr id="10014" name="Google Shape;10014;p7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6"/>
              <p:cNvGrpSpPr/>
              <p:nvPr/>
            </p:nvGrpSpPr>
            <p:grpSpPr>
              <a:xfrm>
                <a:off x="4538164" y="3342061"/>
                <a:ext cx="37776" cy="32380"/>
                <a:chOff x="4538164" y="3342061"/>
                <a:chExt cx="37776" cy="32380"/>
              </a:xfrm>
            </p:grpSpPr>
            <p:sp>
              <p:nvSpPr>
                <p:cNvPr id="10032" name="Google Shape;10032;p7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76"/>
              <p:cNvGrpSpPr/>
              <p:nvPr/>
            </p:nvGrpSpPr>
            <p:grpSpPr>
              <a:xfrm>
                <a:off x="4271383" y="3194742"/>
                <a:ext cx="37783" cy="32420"/>
                <a:chOff x="4271383" y="3194742"/>
                <a:chExt cx="37783" cy="32420"/>
              </a:xfrm>
            </p:grpSpPr>
            <p:sp>
              <p:nvSpPr>
                <p:cNvPr id="10035" name="Google Shape;10035;p7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76"/>
              <p:cNvGrpSpPr/>
              <p:nvPr/>
            </p:nvGrpSpPr>
            <p:grpSpPr>
              <a:xfrm>
                <a:off x="4284416" y="3084058"/>
                <a:ext cx="37783" cy="32357"/>
                <a:chOff x="4284416" y="3084058"/>
                <a:chExt cx="37783" cy="32357"/>
              </a:xfrm>
            </p:grpSpPr>
            <p:sp>
              <p:nvSpPr>
                <p:cNvPr id="10038" name="Google Shape;10038;p7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76"/>
              <p:cNvGrpSpPr/>
              <p:nvPr/>
            </p:nvGrpSpPr>
            <p:grpSpPr>
              <a:xfrm>
                <a:off x="4478697" y="3297561"/>
                <a:ext cx="37776" cy="32451"/>
                <a:chOff x="4478697" y="3297561"/>
                <a:chExt cx="37776" cy="32451"/>
              </a:xfrm>
            </p:grpSpPr>
            <p:sp>
              <p:nvSpPr>
                <p:cNvPr id="10041" name="Google Shape;10041;p7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76"/>
              <p:cNvGrpSpPr/>
              <p:nvPr/>
            </p:nvGrpSpPr>
            <p:grpSpPr>
              <a:xfrm>
                <a:off x="4411813" y="3331711"/>
                <a:ext cx="37776" cy="32451"/>
                <a:chOff x="4411813" y="3331711"/>
                <a:chExt cx="37776" cy="32451"/>
              </a:xfrm>
            </p:grpSpPr>
            <p:sp>
              <p:nvSpPr>
                <p:cNvPr id="10044" name="Google Shape;10044;p7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76"/>
              <p:cNvGrpSpPr/>
              <p:nvPr/>
            </p:nvGrpSpPr>
            <p:grpSpPr>
              <a:xfrm>
                <a:off x="4337984" y="3375188"/>
                <a:ext cx="37776" cy="32357"/>
                <a:chOff x="4337984" y="3375188"/>
                <a:chExt cx="37776" cy="32357"/>
              </a:xfrm>
            </p:grpSpPr>
            <p:sp>
              <p:nvSpPr>
                <p:cNvPr id="10047" name="Google Shape;10047;p7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76"/>
              <p:cNvGrpSpPr/>
              <p:nvPr/>
            </p:nvGrpSpPr>
            <p:grpSpPr>
              <a:xfrm>
                <a:off x="4494867" y="3090530"/>
                <a:ext cx="37878" cy="32451"/>
                <a:chOff x="4494867" y="3090530"/>
                <a:chExt cx="37878" cy="32451"/>
              </a:xfrm>
            </p:grpSpPr>
            <p:sp>
              <p:nvSpPr>
                <p:cNvPr id="10050" name="Google Shape;10050;p7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76"/>
              <p:cNvGrpSpPr/>
              <p:nvPr/>
            </p:nvGrpSpPr>
            <p:grpSpPr>
              <a:xfrm>
                <a:off x="4525124" y="3207774"/>
                <a:ext cx="37783" cy="32420"/>
                <a:chOff x="4525124" y="3207774"/>
                <a:chExt cx="37783" cy="32420"/>
              </a:xfrm>
            </p:grpSpPr>
            <p:sp>
              <p:nvSpPr>
                <p:cNvPr id="10053" name="Google Shape;10053;p7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6"/>
              <p:cNvGrpSpPr/>
              <p:nvPr/>
            </p:nvGrpSpPr>
            <p:grpSpPr>
              <a:xfrm>
                <a:off x="4440544" y="3176479"/>
                <a:ext cx="31499" cy="26898"/>
                <a:chOff x="4440544" y="3176479"/>
                <a:chExt cx="31499" cy="26898"/>
              </a:xfrm>
            </p:grpSpPr>
            <p:sp>
              <p:nvSpPr>
                <p:cNvPr id="10056" name="Google Shape;10056;p7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76"/>
              <p:cNvGrpSpPr/>
              <p:nvPr/>
            </p:nvGrpSpPr>
            <p:grpSpPr>
              <a:xfrm>
                <a:off x="4350545" y="3156400"/>
                <a:ext cx="31405" cy="27001"/>
                <a:chOff x="4350545" y="3156400"/>
                <a:chExt cx="31405" cy="27001"/>
              </a:xfrm>
            </p:grpSpPr>
            <p:sp>
              <p:nvSpPr>
                <p:cNvPr id="10059" name="Google Shape;10059;p7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76"/>
              <p:cNvGrpSpPr/>
              <p:nvPr/>
            </p:nvGrpSpPr>
            <p:grpSpPr>
              <a:xfrm>
                <a:off x="4376703" y="3255058"/>
                <a:ext cx="31405" cy="27001"/>
                <a:chOff x="4376703" y="3255058"/>
                <a:chExt cx="31405" cy="27001"/>
              </a:xfrm>
            </p:grpSpPr>
            <p:sp>
              <p:nvSpPr>
                <p:cNvPr id="10062" name="Google Shape;10062;p7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6"/>
              <p:cNvGrpSpPr/>
              <p:nvPr/>
            </p:nvGrpSpPr>
            <p:grpSpPr>
              <a:xfrm>
                <a:off x="4331322" y="3283656"/>
                <a:ext cx="31405" cy="26945"/>
                <a:chOff x="4331322" y="3283656"/>
                <a:chExt cx="31405" cy="26945"/>
              </a:xfrm>
            </p:grpSpPr>
            <p:sp>
              <p:nvSpPr>
                <p:cNvPr id="10065" name="Google Shape;10065;p7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6"/>
              <p:cNvGrpSpPr/>
              <p:nvPr/>
            </p:nvGrpSpPr>
            <p:grpSpPr>
              <a:xfrm>
                <a:off x="4380510" y="3065882"/>
                <a:ext cx="31405" cy="26938"/>
                <a:chOff x="4380510" y="3065882"/>
                <a:chExt cx="31405" cy="26938"/>
              </a:xfrm>
            </p:grpSpPr>
            <p:sp>
              <p:nvSpPr>
                <p:cNvPr id="10068" name="Google Shape;10068;p7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0" name="Google Shape;10070;p76"/>
            <p:cNvGrpSpPr/>
            <p:nvPr/>
          </p:nvGrpSpPr>
          <p:grpSpPr>
            <a:xfrm>
              <a:off x="4558998" y="3188237"/>
              <a:ext cx="1280131" cy="1052746"/>
              <a:chOff x="4558998" y="3188237"/>
              <a:chExt cx="1280131" cy="1052746"/>
            </a:xfrm>
          </p:grpSpPr>
          <p:sp>
            <p:nvSpPr>
              <p:cNvPr id="10071" name="Google Shape;10071;p7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2" name="Google Shape;10072;p76"/>
              <p:cNvGrpSpPr/>
              <p:nvPr/>
            </p:nvGrpSpPr>
            <p:grpSpPr>
              <a:xfrm>
                <a:off x="4579164" y="3203653"/>
                <a:ext cx="1244833" cy="1020397"/>
                <a:chOff x="4579164" y="3203653"/>
                <a:chExt cx="1244833" cy="1020397"/>
              </a:xfrm>
            </p:grpSpPr>
            <p:sp>
              <p:nvSpPr>
                <p:cNvPr id="10073" name="Google Shape;10073;p7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5" name="Google Shape;10075;p76"/>
                <p:cNvGrpSpPr/>
                <p:nvPr/>
              </p:nvGrpSpPr>
              <p:grpSpPr>
                <a:xfrm>
                  <a:off x="4579164" y="3203653"/>
                  <a:ext cx="1244833" cy="1020397"/>
                  <a:chOff x="4579164" y="3203653"/>
                  <a:chExt cx="1244833" cy="1020397"/>
                </a:xfrm>
              </p:grpSpPr>
              <p:sp>
                <p:nvSpPr>
                  <p:cNvPr id="10076" name="Google Shape;10076;p7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8" name="Google Shape;10078;p76"/>
                  <p:cNvGrpSpPr/>
                  <p:nvPr/>
                </p:nvGrpSpPr>
                <p:grpSpPr>
                  <a:xfrm>
                    <a:off x="4579164" y="3203653"/>
                    <a:ext cx="1244833" cy="1020397"/>
                    <a:chOff x="4579164" y="3203653"/>
                    <a:chExt cx="1244833" cy="1020397"/>
                  </a:xfrm>
                </p:grpSpPr>
                <p:sp>
                  <p:nvSpPr>
                    <p:cNvPr id="10079" name="Google Shape;10079;p7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7" name="Google Shape;10087;p76"/>
                    <p:cNvGrpSpPr/>
                    <p:nvPr/>
                  </p:nvGrpSpPr>
                  <p:grpSpPr>
                    <a:xfrm>
                      <a:off x="4579164" y="3203653"/>
                      <a:ext cx="1244833" cy="1020397"/>
                      <a:chOff x="4579164" y="3203653"/>
                      <a:chExt cx="1244833" cy="1020397"/>
                    </a:xfrm>
                  </p:grpSpPr>
                  <p:sp>
                    <p:nvSpPr>
                      <p:cNvPr id="10088" name="Google Shape;10088;p7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2" name="Google Shape;10102;p76"/>
                      <p:cNvGrpSpPr/>
                      <p:nvPr/>
                    </p:nvGrpSpPr>
                    <p:grpSpPr>
                      <a:xfrm>
                        <a:off x="4579164" y="3203653"/>
                        <a:ext cx="1244833" cy="1020397"/>
                        <a:chOff x="4579164" y="3203653"/>
                        <a:chExt cx="1244833" cy="1020397"/>
                      </a:xfrm>
                    </p:grpSpPr>
                    <p:sp>
                      <p:nvSpPr>
                        <p:cNvPr id="10103" name="Google Shape;10103;p7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7" name="Google Shape;10127;p76"/>
                        <p:cNvGrpSpPr/>
                        <p:nvPr/>
                      </p:nvGrpSpPr>
                      <p:grpSpPr>
                        <a:xfrm>
                          <a:off x="4579164" y="3203653"/>
                          <a:ext cx="1244833" cy="1020397"/>
                          <a:chOff x="4579164" y="3203653"/>
                          <a:chExt cx="1244833" cy="1020397"/>
                        </a:xfrm>
                      </p:grpSpPr>
                      <p:sp>
                        <p:nvSpPr>
                          <p:cNvPr id="10128" name="Google Shape;10128;p7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76"/>
                          <p:cNvGrpSpPr/>
                          <p:nvPr/>
                        </p:nvGrpSpPr>
                        <p:grpSpPr>
                          <a:xfrm>
                            <a:off x="4579164" y="3203653"/>
                            <a:ext cx="1244833" cy="1020397"/>
                            <a:chOff x="4579164" y="3203653"/>
                            <a:chExt cx="1244833" cy="1020397"/>
                          </a:xfrm>
                        </p:grpSpPr>
                        <p:sp>
                          <p:nvSpPr>
                            <p:cNvPr id="10130" name="Google Shape;10130;p7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7" name="Google Shape;10137;p76"/>
                            <p:cNvGrpSpPr/>
                            <p:nvPr/>
                          </p:nvGrpSpPr>
                          <p:grpSpPr>
                            <a:xfrm>
                              <a:off x="4579164" y="3203653"/>
                              <a:ext cx="1244833" cy="1020397"/>
                              <a:chOff x="4579164" y="3203653"/>
                              <a:chExt cx="1244833" cy="1020397"/>
                            </a:xfrm>
                          </p:grpSpPr>
                          <p:sp>
                            <p:nvSpPr>
                              <p:cNvPr id="10138" name="Google Shape;10138;p7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76"/>
                              <p:cNvGrpSpPr/>
                              <p:nvPr/>
                            </p:nvGrpSpPr>
                            <p:grpSpPr>
                              <a:xfrm>
                                <a:off x="4579164" y="3203653"/>
                                <a:ext cx="1244833" cy="1020397"/>
                                <a:chOff x="4579164" y="3203653"/>
                                <a:chExt cx="1244833" cy="1020397"/>
                              </a:xfrm>
                            </p:grpSpPr>
                            <p:sp>
                              <p:nvSpPr>
                                <p:cNvPr id="10152" name="Google Shape;10152;p7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76"/>
                                <p:cNvGrpSpPr/>
                                <p:nvPr/>
                              </p:nvGrpSpPr>
                              <p:grpSpPr>
                                <a:xfrm>
                                  <a:off x="4579164" y="3203653"/>
                                  <a:ext cx="1244833" cy="1020397"/>
                                  <a:chOff x="4579164" y="3203653"/>
                                  <a:chExt cx="1244833" cy="1020397"/>
                                </a:xfrm>
                              </p:grpSpPr>
                              <p:sp>
                                <p:nvSpPr>
                                  <p:cNvPr id="10160" name="Google Shape;10160;p7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5" name="Google Shape;10165;p76"/>
                                  <p:cNvGrpSpPr/>
                                  <p:nvPr/>
                                </p:nvGrpSpPr>
                                <p:grpSpPr>
                                  <a:xfrm>
                                    <a:off x="4579164" y="3203653"/>
                                    <a:ext cx="1244833" cy="1020397"/>
                                    <a:chOff x="4579164" y="3203653"/>
                                    <a:chExt cx="1244833" cy="1020397"/>
                                  </a:xfrm>
                                </p:grpSpPr>
                                <p:sp>
                                  <p:nvSpPr>
                                    <p:cNvPr id="10166" name="Google Shape;10166;p7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170" name="Google Shape;10170;p7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73" name="Google Shape;10173;p7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174" name="Google Shape;10174;p76"/>
              <p:cNvGrpSpPr/>
              <p:nvPr/>
            </p:nvGrpSpPr>
            <p:grpSpPr>
              <a:xfrm>
                <a:off x="4595437" y="3598775"/>
                <a:ext cx="37776" cy="32451"/>
                <a:chOff x="4595437" y="3598775"/>
                <a:chExt cx="37776" cy="32451"/>
              </a:xfrm>
            </p:grpSpPr>
            <p:sp>
              <p:nvSpPr>
                <p:cNvPr id="10175" name="Google Shape;10175;p7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6"/>
              <p:cNvGrpSpPr/>
              <p:nvPr/>
            </p:nvGrpSpPr>
            <p:grpSpPr>
              <a:xfrm>
                <a:off x="4641864" y="3524443"/>
                <a:ext cx="37776" cy="32380"/>
                <a:chOff x="4641864" y="3524443"/>
                <a:chExt cx="37776" cy="32380"/>
              </a:xfrm>
            </p:grpSpPr>
            <p:sp>
              <p:nvSpPr>
                <p:cNvPr id="10178" name="Google Shape;10178;p7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76"/>
              <p:cNvGrpSpPr/>
              <p:nvPr/>
            </p:nvGrpSpPr>
            <p:grpSpPr>
              <a:xfrm>
                <a:off x="4648431" y="3893901"/>
                <a:ext cx="37776" cy="32357"/>
                <a:chOff x="4648431" y="3893901"/>
                <a:chExt cx="37776" cy="32357"/>
              </a:xfrm>
            </p:grpSpPr>
            <p:sp>
              <p:nvSpPr>
                <p:cNvPr id="10181" name="Google Shape;10181;p7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6"/>
              <p:cNvGrpSpPr/>
              <p:nvPr/>
            </p:nvGrpSpPr>
            <p:grpSpPr>
              <a:xfrm>
                <a:off x="4567752" y="3722908"/>
                <a:ext cx="37870" cy="32380"/>
                <a:chOff x="4567752" y="3722908"/>
                <a:chExt cx="37870" cy="32380"/>
              </a:xfrm>
            </p:grpSpPr>
            <p:sp>
              <p:nvSpPr>
                <p:cNvPr id="10184" name="Google Shape;10184;p7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6"/>
              <p:cNvGrpSpPr/>
              <p:nvPr/>
            </p:nvGrpSpPr>
            <p:grpSpPr>
              <a:xfrm>
                <a:off x="4617506" y="3652052"/>
                <a:ext cx="37783" cy="32357"/>
                <a:chOff x="4617506" y="3652052"/>
                <a:chExt cx="37783" cy="32357"/>
              </a:xfrm>
            </p:grpSpPr>
            <p:sp>
              <p:nvSpPr>
                <p:cNvPr id="10187" name="Google Shape;10187;p7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6"/>
              <p:cNvGrpSpPr/>
              <p:nvPr/>
            </p:nvGrpSpPr>
            <p:grpSpPr>
              <a:xfrm>
                <a:off x="4739005" y="3554149"/>
                <a:ext cx="37870" cy="32357"/>
                <a:chOff x="4739005" y="3554149"/>
                <a:chExt cx="37870" cy="32357"/>
              </a:xfrm>
            </p:grpSpPr>
            <p:sp>
              <p:nvSpPr>
                <p:cNvPr id="10190" name="Google Shape;10190;p7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76"/>
              <p:cNvGrpSpPr/>
              <p:nvPr/>
            </p:nvGrpSpPr>
            <p:grpSpPr>
              <a:xfrm>
                <a:off x="4806557" y="3630258"/>
                <a:ext cx="37776" cy="32364"/>
                <a:chOff x="4806557" y="3630258"/>
                <a:chExt cx="37776" cy="32364"/>
              </a:xfrm>
            </p:grpSpPr>
            <p:sp>
              <p:nvSpPr>
                <p:cNvPr id="10193" name="Google Shape;10193;p7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76"/>
              <p:cNvGrpSpPr/>
              <p:nvPr/>
            </p:nvGrpSpPr>
            <p:grpSpPr>
              <a:xfrm>
                <a:off x="4737007" y="4004357"/>
                <a:ext cx="37870" cy="32357"/>
                <a:chOff x="4737007" y="4004357"/>
                <a:chExt cx="37870" cy="32357"/>
              </a:xfrm>
            </p:grpSpPr>
            <p:sp>
              <p:nvSpPr>
                <p:cNvPr id="10196" name="Google Shape;10196;p7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6"/>
              <p:cNvGrpSpPr/>
              <p:nvPr/>
            </p:nvGrpSpPr>
            <p:grpSpPr>
              <a:xfrm>
                <a:off x="4773634" y="4208627"/>
                <a:ext cx="37776" cy="32357"/>
                <a:chOff x="4773634" y="4208627"/>
                <a:chExt cx="37776" cy="32357"/>
              </a:xfrm>
            </p:grpSpPr>
            <p:sp>
              <p:nvSpPr>
                <p:cNvPr id="10199" name="Google Shape;10199;p7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6"/>
              <p:cNvGrpSpPr/>
              <p:nvPr/>
            </p:nvGrpSpPr>
            <p:grpSpPr>
              <a:xfrm>
                <a:off x="4888282" y="4074764"/>
                <a:ext cx="37776" cy="32451"/>
                <a:chOff x="4888282" y="4074764"/>
                <a:chExt cx="37776" cy="32451"/>
              </a:xfrm>
            </p:grpSpPr>
            <p:sp>
              <p:nvSpPr>
                <p:cNvPr id="10202" name="Google Shape;10202;p7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76"/>
              <p:cNvGrpSpPr/>
              <p:nvPr/>
            </p:nvGrpSpPr>
            <p:grpSpPr>
              <a:xfrm>
                <a:off x="4901315" y="3804271"/>
                <a:ext cx="37776" cy="32364"/>
                <a:chOff x="4901315" y="3804271"/>
                <a:chExt cx="37776" cy="32364"/>
              </a:xfrm>
            </p:grpSpPr>
            <p:sp>
              <p:nvSpPr>
                <p:cNvPr id="10205" name="Google Shape;10205;p7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76"/>
              <p:cNvGrpSpPr/>
              <p:nvPr/>
            </p:nvGrpSpPr>
            <p:grpSpPr>
              <a:xfrm>
                <a:off x="4866394" y="3715035"/>
                <a:ext cx="37846" cy="32357"/>
                <a:chOff x="4866394" y="3715035"/>
                <a:chExt cx="37846" cy="32357"/>
              </a:xfrm>
            </p:grpSpPr>
            <p:sp>
              <p:nvSpPr>
                <p:cNvPr id="10208" name="Google Shape;10208;p7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6"/>
              <p:cNvGrpSpPr/>
              <p:nvPr/>
            </p:nvGrpSpPr>
            <p:grpSpPr>
              <a:xfrm>
                <a:off x="4979233" y="3839798"/>
                <a:ext cx="37878" cy="32420"/>
                <a:chOff x="4979233" y="3839798"/>
                <a:chExt cx="37878" cy="32420"/>
              </a:xfrm>
            </p:grpSpPr>
            <p:sp>
              <p:nvSpPr>
                <p:cNvPr id="10211" name="Google Shape;10211;p7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76"/>
              <p:cNvGrpSpPr/>
              <p:nvPr/>
            </p:nvGrpSpPr>
            <p:grpSpPr>
              <a:xfrm>
                <a:off x="4790662" y="3679147"/>
                <a:ext cx="37783" cy="32380"/>
                <a:chOff x="4790662" y="3679147"/>
                <a:chExt cx="37783" cy="32380"/>
              </a:xfrm>
            </p:grpSpPr>
            <p:sp>
              <p:nvSpPr>
                <p:cNvPr id="10214" name="Google Shape;10214;p7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76"/>
              <p:cNvGrpSpPr/>
              <p:nvPr/>
            </p:nvGrpSpPr>
            <p:grpSpPr>
              <a:xfrm>
                <a:off x="4857263" y="3557861"/>
                <a:ext cx="37776" cy="32357"/>
                <a:chOff x="4857263" y="3557861"/>
                <a:chExt cx="37776" cy="32357"/>
              </a:xfrm>
            </p:grpSpPr>
            <p:sp>
              <p:nvSpPr>
                <p:cNvPr id="10217" name="Google Shape;10217;p7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6"/>
              <p:cNvGrpSpPr/>
              <p:nvPr/>
            </p:nvGrpSpPr>
            <p:grpSpPr>
              <a:xfrm>
                <a:off x="4883902" y="3648033"/>
                <a:ext cx="37783" cy="32380"/>
                <a:chOff x="4883902" y="3648033"/>
                <a:chExt cx="37783" cy="32380"/>
              </a:xfrm>
            </p:grpSpPr>
            <p:sp>
              <p:nvSpPr>
                <p:cNvPr id="10220" name="Google Shape;10220;p7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76"/>
              <p:cNvGrpSpPr/>
              <p:nvPr/>
            </p:nvGrpSpPr>
            <p:grpSpPr>
              <a:xfrm>
                <a:off x="4907780" y="3347220"/>
                <a:ext cx="37878" cy="32357"/>
                <a:chOff x="4907780" y="3347220"/>
                <a:chExt cx="37878" cy="32357"/>
              </a:xfrm>
            </p:grpSpPr>
            <p:sp>
              <p:nvSpPr>
                <p:cNvPr id="10223" name="Google Shape;10223;p7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76"/>
              <p:cNvGrpSpPr/>
              <p:nvPr/>
            </p:nvGrpSpPr>
            <p:grpSpPr>
              <a:xfrm>
                <a:off x="5065048" y="3738150"/>
                <a:ext cx="37783" cy="32364"/>
                <a:chOff x="5065048" y="3738150"/>
                <a:chExt cx="37783" cy="32364"/>
              </a:xfrm>
            </p:grpSpPr>
            <p:sp>
              <p:nvSpPr>
                <p:cNvPr id="10226" name="Google Shape;10226;p7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76"/>
              <p:cNvGrpSpPr/>
              <p:nvPr/>
            </p:nvGrpSpPr>
            <p:grpSpPr>
              <a:xfrm>
                <a:off x="5071616" y="3284615"/>
                <a:ext cx="37783" cy="32357"/>
                <a:chOff x="5071616" y="3284615"/>
                <a:chExt cx="37783" cy="32357"/>
              </a:xfrm>
            </p:grpSpPr>
            <p:sp>
              <p:nvSpPr>
                <p:cNvPr id="10229" name="Google Shape;10229;p7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6"/>
              <p:cNvGrpSpPr/>
              <p:nvPr/>
            </p:nvGrpSpPr>
            <p:grpSpPr>
              <a:xfrm>
                <a:off x="5389291" y="3759921"/>
                <a:ext cx="37783" cy="32380"/>
                <a:chOff x="5389291" y="3759921"/>
                <a:chExt cx="37783" cy="32380"/>
              </a:xfrm>
            </p:grpSpPr>
            <p:sp>
              <p:nvSpPr>
                <p:cNvPr id="10232" name="Google Shape;10232;p7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76"/>
              <p:cNvGrpSpPr/>
              <p:nvPr/>
            </p:nvGrpSpPr>
            <p:grpSpPr>
              <a:xfrm>
                <a:off x="5431534" y="3632932"/>
                <a:ext cx="37878" cy="32451"/>
                <a:chOff x="5431534" y="3632932"/>
                <a:chExt cx="37878" cy="32451"/>
              </a:xfrm>
            </p:grpSpPr>
            <p:sp>
              <p:nvSpPr>
                <p:cNvPr id="10235" name="Google Shape;10235;p7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76"/>
              <p:cNvGrpSpPr/>
              <p:nvPr/>
            </p:nvGrpSpPr>
            <p:grpSpPr>
              <a:xfrm>
                <a:off x="5540755" y="3544829"/>
                <a:ext cx="37783" cy="32357"/>
                <a:chOff x="5540755" y="3544829"/>
                <a:chExt cx="37783" cy="32357"/>
              </a:xfrm>
            </p:grpSpPr>
            <p:sp>
              <p:nvSpPr>
                <p:cNvPr id="10238" name="Google Shape;10238;p7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6"/>
              <p:cNvGrpSpPr/>
              <p:nvPr/>
            </p:nvGrpSpPr>
            <p:grpSpPr>
              <a:xfrm>
                <a:off x="5579293" y="3412107"/>
                <a:ext cx="37776" cy="32357"/>
                <a:chOff x="5579293" y="3412107"/>
                <a:chExt cx="37776" cy="32357"/>
              </a:xfrm>
            </p:grpSpPr>
            <p:sp>
              <p:nvSpPr>
                <p:cNvPr id="10241" name="Google Shape;10241;p7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6"/>
              <p:cNvGrpSpPr/>
              <p:nvPr/>
            </p:nvGrpSpPr>
            <p:grpSpPr>
              <a:xfrm>
                <a:off x="5801346" y="3284615"/>
                <a:ext cx="37783" cy="32357"/>
                <a:chOff x="5801346" y="3284615"/>
                <a:chExt cx="37783" cy="32357"/>
              </a:xfrm>
            </p:grpSpPr>
            <p:sp>
              <p:nvSpPr>
                <p:cNvPr id="10244" name="Google Shape;10244;p7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6"/>
              <p:cNvGrpSpPr/>
              <p:nvPr/>
            </p:nvGrpSpPr>
            <p:grpSpPr>
              <a:xfrm>
                <a:off x="5763578" y="3399067"/>
                <a:ext cx="37776" cy="32364"/>
                <a:chOff x="5763578" y="3399067"/>
                <a:chExt cx="37776" cy="32364"/>
              </a:xfrm>
            </p:grpSpPr>
            <p:sp>
              <p:nvSpPr>
                <p:cNvPr id="10247" name="Google Shape;10247;p7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76"/>
              <p:cNvGrpSpPr/>
              <p:nvPr/>
            </p:nvGrpSpPr>
            <p:grpSpPr>
              <a:xfrm>
                <a:off x="5395858" y="3230952"/>
                <a:ext cx="37776" cy="32364"/>
                <a:chOff x="5395858" y="3230952"/>
                <a:chExt cx="37776" cy="32364"/>
              </a:xfrm>
            </p:grpSpPr>
            <p:sp>
              <p:nvSpPr>
                <p:cNvPr id="10250" name="Google Shape;10250;p7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76"/>
              <p:cNvGrpSpPr/>
              <p:nvPr/>
            </p:nvGrpSpPr>
            <p:grpSpPr>
              <a:xfrm>
                <a:off x="5264088" y="3188237"/>
                <a:ext cx="37776" cy="32357"/>
                <a:chOff x="5264088" y="3188237"/>
                <a:chExt cx="37776" cy="32357"/>
              </a:xfrm>
            </p:grpSpPr>
            <p:sp>
              <p:nvSpPr>
                <p:cNvPr id="10253" name="Google Shape;10253;p7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6"/>
              <p:cNvGrpSpPr/>
              <p:nvPr/>
            </p:nvGrpSpPr>
            <p:grpSpPr>
              <a:xfrm>
                <a:off x="5585758" y="3237425"/>
                <a:ext cx="37878" cy="32357"/>
                <a:chOff x="5585758" y="3237425"/>
                <a:chExt cx="37878" cy="32357"/>
              </a:xfrm>
            </p:grpSpPr>
            <p:sp>
              <p:nvSpPr>
                <p:cNvPr id="10256" name="Google Shape;10256;p7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76"/>
              <p:cNvGrpSpPr/>
              <p:nvPr/>
            </p:nvGrpSpPr>
            <p:grpSpPr>
              <a:xfrm>
                <a:off x="4874196" y="3291088"/>
                <a:ext cx="37878" cy="32451"/>
                <a:chOff x="4874196" y="3291088"/>
                <a:chExt cx="37878" cy="32451"/>
              </a:xfrm>
            </p:grpSpPr>
            <p:sp>
              <p:nvSpPr>
                <p:cNvPr id="10259" name="Google Shape;10259;p7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6"/>
              <p:cNvGrpSpPr/>
              <p:nvPr/>
            </p:nvGrpSpPr>
            <p:grpSpPr>
              <a:xfrm>
                <a:off x="5197770" y="3785466"/>
                <a:ext cx="37783" cy="32427"/>
                <a:chOff x="5197770" y="3785466"/>
                <a:chExt cx="37783" cy="32427"/>
              </a:xfrm>
            </p:grpSpPr>
            <p:sp>
              <p:nvSpPr>
                <p:cNvPr id="10262" name="Google Shape;10262;p7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6"/>
              <p:cNvGrpSpPr/>
              <p:nvPr/>
            </p:nvGrpSpPr>
            <p:grpSpPr>
              <a:xfrm>
                <a:off x="5177699" y="3492117"/>
                <a:ext cx="37776" cy="32357"/>
                <a:chOff x="5177699" y="3492117"/>
                <a:chExt cx="37776" cy="32357"/>
              </a:xfrm>
            </p:grpSpPr>
            <p:sp>
              <p:nvSpPr>
                <p:cNvPr id="10265" name="Google Shape;10265;p7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6"/>
              <p:cNvGrpSpPr/>
              <p:nvPr/>
            </p:nvGrpSpPr>
            <p:grpSpPr>
              <a:xfrm>
                <a:off x="5349431" y="3622346"/>
                <a:ext cx="37870" cy="32380"/>
                <a:chOff x="5349431" y="3622346"/>
                <a:chExt cx="37870" cy="32380"/>
              </a:xfrm>
            </p:grpSpPr>
            <p:sp>
              <p:nvSpPr>
                <p:cNvPr id="10268" name="Google Shape;10268;p7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6"/>
              <p:cNvGrpSpPr/>
              <p:nvPr/>
            </p:nvGrpSpPr>
            <p:grpSpPr>
              <a:xfrm>
                <a:off x="5068855" y="3563980"/>
                <a:ext cx="53954" cy="46223"/>
                <a:chOff x="5068855" y="3563980"/>
                <a:chExt cx="53954" cy="46223"/>
              </a:xfrm>
            </p:grpSpPr>
            <p:sp>
              <p:nvSpPr>
                <p:cNvPr id="10271" name="Google Shape;10271;p7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6"/>
              <p:cNvGrpSpPr/>
              <p:nvPr/>
            </p:nvGrpSpPr>
            <p:grpSpPr>
              <a:xfrm>
                <a:off x="5037654" y="3392507"/>
                <a:ext cx="37870" cy="32451"/>
                <a:chOff x="5037654" y="3392507"/>
                <a:chExt cx="37870" cy="32451"/>
              </a:xfrm>
            </p:grpSpPr>
            <p:sp>
              <p:nvSpPr>
                <p:cNvPr id="10274" name="Google Shape;10274;p7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76"/>
              <p:cNvGrpSpPr/>
              <p:nvPr/>
            </p:nvGrpSpPr>
            <p:grpSpPr>
              <a:xfrm>
                <a:off x="5456560" y="3368629"/>
                <a:ext cx="37870" cy="32451"/>
                <a:chOff x="5456560" y="3368629"/>
                <a:chExt cx="37870" cy="32451"/>
              </a:xfrm>
            </p:grpSpPr>
            <p:sp>
              <p:nvSpPr>
                <p:cNvPr id="10277" name="Google Shape;10277;p7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6"/>
              <p:cNvGrpSpPr/>
              <p:nvPr/>
            </p:nvGrpSpPr>
            <p:grpSpPr>
              <a:xfrm>
                <a:off x="4755749" y="3501516"/>
                <a:ext cx="46246" cy="39608"/>
                <a:chOff x="4755749" y="3501516"/>
                <a:chExt cx="46246" cy="39608"/>
              </a:xfrm>
            </p:grpSpPr>
            <p:sp>
              <p:nvSpPr>
                <p:cNvPr id="10280" name="Google Shape;10280;p7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76"/>
              <p:cNvGrpSpPr/>
              <p:nvPr/>
            </p:nvGrpSpPr>
            <p:grpSpPr>
              <a:xfrm>
                <a:off x="4681346" y="3485582"/>
                <a:ext cx="37783" cy="32427"/>
                <a:chOff x="4681346" y="3485582"/>
                <a:chExt cx="37783" cy="32427"/>
              </a:xfrm>
            </p:grpSpPr>
            <p:sp>
              <p:nvSpPr>
                <p:cNvPr id="10283" name="Google Shape;10283;p7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76"/>
              <p:cNvGrpSpPr/>
              <p:nvPr/>
            </p:nvGrpSpPr>
            <p:grpSpPr>
              <a:xfrm>
                <a:off x="4767067" y="3291088"/>
                <a:ext cx="37878" cy="32451"/>
                <a:chOff x="4767067" y="3291088"/>
                <a:chExt cx="37878" cy="32451"/>
              </a:xfrm>
            </p:grpSpPr>
            <p:sp>
              <p:nvSpPr>
                <p:cNvPr id="10286" name="Google Shape;10286;p7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76"/>
              <p:cNvGrpSpPr/>
              <p:nvPr/>
            </p:nvGrpSpPr>
            <p:grpSpPr>
              <a:xfrm>
                <a:off x="4687819" y="3405539"/>
                <a:ext cx="37776" cy="32451"/>
                <a:chOff x="4687819" y="3405539"/>
                <a:chExt cx="37776" cy="32451"/>
              </a:xfrm>
            </p:grpSpPr>
            <p:sp>
              <p:nvSpPr>
                <p:cNvPr id="10289" name="Google Shape;10289;p7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76"/>
              <p:cNvGrpSpPr/>
              <p:nvPr/>
            </p:nvGrpSpPr>
            <p:grpSpPr>
              <a:xfrm>
                <a:off x="4923101" y="3444809"/>
                <a:ext cx="52813" cy="45318"/>
                <a:chOff x="4923101" y="3444809"/>
                <a:chExt cx="52813" cy="45318"/>
              </a:xfrm>
            </p:grpSpPr>
            <p:sp>
              <p:nvSpPr>
                <p:cNvPr id="10292" name="Google Shape;10292;p7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76"/>
              <p:cNvGrpSpPr/>
              <p:nvPr/>
            </p:nvGrpSpPr>
            <p:grpSpPr>
              <a:xfrm>
                <a:off x="4846040" y="3654750"/>
                <a:ext cx="31405" cy="26993"/>
                <a:chOff x="4846040" y="3654750"/>
                <a:chExt cx="31405" cy="26993"/>
              </a:xfrm>
            </p:grpSpPr>
            <p:sp>
              <p:nvSpPr>
                <p:cNvPr id="10295" name="Google Shape;10295;p7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6"/>
              <p:cNvGrpSpPr/>
              <p:nvPr/>
            </p:nvGrpSpPr>
            <p:grpSpPr>
              <a:xfrm>
                <a:off x="4925673" y="3691700"/>
                <a:ext cx="40253" cy="34472"/>
                <a:chOff x="4925673" y="3691700"/>
                <a:chExt cx="40253" cy="34472"/>
              </a:xfrm>
            </p:grpSpPr>
            <p:sp>
              <p:nvSpPr>
                <p:cNvPr id="10298" name="Google Shape;10298;p7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6"/>
              <p:cNvGrpSpPr/>
              <p:nvPr/>
            </p:nvGrpSpPr>
            <p:grpSpPr>
              <a:xfrm>
                <a:off x="4894653" y="3740848"/>
                <a:ext cx="31405" cy="26906"/>
                <a:chOff x="4894653" y="3740848"/>
                <a:chExt cx="31405" cy="26906"/>
              </a:xfrm>
            </p:grpSpPr>
            <p:sp>
              <p:nvSpPr>
                <p:cNvPr id="10301" name="Google Shape;10301;p7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76"/>
              <p:cNvGrpSpPr/>
              <p:nvPr/>
            </p:nvGrpSpPr>
            <p:grpSpPr>
              <a:xfrm>
                <a:off x="4962300" y="3696348"/>
                <a:ext cx="38255" cy="32773"/>
                <a:chOff x="4962300" y="3696348"/>
                <a:chExt cx="38255" cy="32773"/>
              </a:xfrm>
            </p:grpSpPr>
            <p:sp>
              <p:nvSpPr>
                <p:cNvPr id="10304" name="Google Shape;10304;p7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76"/>
              <p:cNvGrpSpPr/>
              <p:nvPr/>
            </p:nvGrpSpPr>
            <p:grpSpPr>
              <a:xfrm>
                <a:off x="4980185" y="3743349"/>
                <a:ext cx="31499" cy="26969"/>
                <a:chOff x="4980185" y="3743349"/>
                <a:chExt cx="31499" cy="26969"/>
              </a:xfrm>
            </p:grpSpPr>
            <p:sp>
              <p:nvSpPr>
                <p:cNvPr id="10307" name="Google Shape;10307;p7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76"/>
              <p:cNvGrpSpPr/>
              <p:nvPr/>
            </p:nvGrpSpPr>
            <p:grpSpPr>
              <a:xfrm>
                <a:off x="5013768" y="3734312"/>
                <a:ext cx="31499" cy="26969"/>
                <a:chOff x="5013768" y="3734312"/>
                <a:chExt cx="31499" cy="26969"/>
              </a:xfrm>
            </p:grpSpPr>
            <p:sp>
              <p:nvSpPr>
                <p:cNvPr id="10310" name="Google Shape;10310;p7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6"/>
              <p:cNvGrpSpPr/>
              <p:nvPr/>
            </p:nvGrpSpPr>
            <p:grpSpPr>
              <a:xfrm>
                <a:off x="5036703" y="3764545"/>
                <a:ext cx="31499" cy="26898"/>
                <a:chOff x="5036703" y="3764545"/>
                <a:chExt cx="31499" cy="26898"/>
              </a:xfrm>
            </p:grpSpPr>
            <p:sp>
              <p:nvSpPr>
                <p:cNvPr id="10313" name="Google Shape;10313;p7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76"/>
              <p:cNvGrpSpPr/>
              <p:nvPr/>
            </p:nvGrpSpPr>
            <p:grpSpPr>
              <a:xfrm>
                <a:off x="4953546" y="3768352"/>
                <a:ext cx="31405" cy="26898"/>
                <a:chOff x="4953546" y="3768352"/>
                <a:chExt cx="31405" cy="26898"/>
              </a:xfrm>
            </p:grpSpPr>
            <p:sp>
              <p:nvSpPr>
                <p:cNvPr id="10316" name="Google Shape;10316;p7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76"/>
              <p:cNvGrpSpPr/>
              <p:nvPr/>
            </p:nvGrpSpPr>
            <p:grpSpPr>
              <a:xfrm>
                <a:off x="4964770" y="3814016"/>
                <a:ext cx="31499" cy="26993"/>
                <a:chOff x="4964770" y="3814016"/>
                <a:chExt cx="31499" cy="26993"/>
              </a:xfrm>
            </p:grpSpPr>
            <p:sp>
              <p:nvSpPr>
                <p:cNvPr id="10319" name="Google Shape;10319;p7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76"/>
              <p:cNvGrpSpPr/>
              <p:nvPr/>
            </p:nvGrpSpPr>
            <p:grpSpPr>
              <a:xfrm>
                <a:off x="4923290" y="3800504"/>
                <a:ext cx="31468" cy="26898"/>
                <a:chOff x="4923290" y="3800504"/>
                <a:chExt cx="31468" cy="26898"/>
              </a:xfrm>
            </p:grpSpPr>
            <p:sp>
              <p:nvSpPr>
                <p:cNvPr id="10322" name="Google Shape;10322;p7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6"/>
              <p:cNvGrpSpPr/>
              <p:nvPr/>
            </p:nvGrpSpPr>
            <p:grpSpPr>
              <a:xfrm>
                <a:off x="5108534" y="3650943"/>
                <a:ext cx="31405" cy="26993"/>
                <a:chOff x="5108534" y="3650943"/>
                <a:chExt cx="31405" cy="26993"/>
              </a:xfrm>
            </p:grpSpPr>
            <p:sp>
              <p:nvSpPr>
                <p:cNvPr id="10325" name="Google Shape;10325;p7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76"/>
              <p:cNvGrpSpPr/>
              <p:nvPr/>
            </p:nvGrpSpPr>
            <p:grpSpPr>
              <a:xfrm>
                <a:off x="5119380" y="3760739"/>
                <a:ext cx="31499" cy="26993"/>
                <a:chOff x="5119380" y="3760739"/>
                <a:chExt cx="31499" cy="26993"/>
              </a:xfrm>
            </p:grpSpPr>
            <p:sp>
              <p:nvSpPr>
                <p:cNvPr id="10328" name="Google Shape;10328;p7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76"/>
              <p:cNvGrpSpPr/>
              <p:nvPr/>
            </p:nvGrpSpPr>
            <p:grpSpPr>
              <a:xfrm>
                <a:off x="5119380" y="3788235"/>
                <a:ext cx="31499" cy="26993"/>
                <a:chOff x="5119380" y="3788235"/>
                <a:chExt cx="31499" cy="26993"/>
              </a:xfrm>
            </p:grpSpPr>
            <p:sp>
              <p:nvSpPr>
                <p:cNvPr id="10331" name="Google Shape;10331;p7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6"/>
              <p:cNvGrpSpPr/>
              <p:nvPr/>
            </p:nvGrpSpPr>
            <p:grpSpPr>
              <a:xfrm>
                <a:off x="5158005" y="3875284"/>
                <a:ext cx="31405" cy="27001"/>
                <a:chOff x="5158005" y="3875284"/>
                <a:chExt cx="31405" cy="27001"/>
              </a:xfrm>
            </p:grpSpPr>
            <p:sp>
              <p:nvSpPr>
                <p:cNvPr id="10334" name="Google Shape;10334;p7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6"/>
              <p:cNvGrpSpPr/>
              <p:nvPr/>
            </p:nvGrpSpPr>
            <p:grpSpPr>
              <a:xfrm>
                <a:off x="5233163" y="3764545"/>
                <a:ext cx="31499" cy="26898"/>
                <a:chOff x="5233163" y="3764545"/>
                <a:chExt cx="31499" cy="26898"/>
              </a:xfrm>
            </p:grpSpPr>
            <p:sp>
              <p:nvSpPr>
                <p:cNvPr id="10337" name="Google Shape;10337;p7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6"/>
              <p:cNvGrpSpPr/>
              <p:nvPr/>
            </p:nvGrpSpPr>
            <p:grpSpPr>
              <a:xfrm>
                <a:off x="5276168" y="3805545"/>
                <a:ext cx="31499" cy="26906"/>
                <a:chOff x="5276168" y="3805545"/>
                <a:chExt cx="31499" cy="26906"/>
              </a:xfrm>
            </p:grpSpPr>
            <p:sp>
              <p:nvSpPr>
                <p:cNvPr id="10340" name="Google Shape;10340;p7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6"/>
              <p:cNvGrpSpPr/>
              <p:nvPr/>
            </p:nvGrpSpPr>
            <p:grpSpPr>
              <a:xfrm>
                <a:off x="5294053" y="3851933"/>
                <a:ext cx="31405" cy="26945"/>
                <a:chOff x="5294053" y="3851933"/>
                <a:chExt cx="31405" cy="26945"/>
              </a:xfrm>
            </p:grpSpPr>
            <p:sp>
              <p:nvSpPr>
                <p:cNvPr id="10343" name="Google Shape;10343;p7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76"/>
              <p:cNvGrpSpPr/>
              <p:nvPr/>
            </p:nvGrpSpPr>
            <p:grpSpPr>
              <a:xfrm>
                <a:off x="5341723" y="3851902"/>
                <a:ext cx="31405" cy="26977"/>
                <a:chOff x="5341723" y="3851902"/>
                <a:chExt cx="31405" cy="26977"/>
              </a:xfrm>
            </p:grpSpPr>
            <p:sp>
              <p:nvSpPr>
                <p:cNvPr id="10346" name="Google Shape;10346;p7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6"/>
              <p:cNvGrpSpPr/>
              <p:nvPr/>
            </p:nvGrpSpPr>
            <p:grpSpPr>
              <a:xfrm>
                <a:off x="5054871" y="3507855"/>
                <a:ext cx="31405" cy="26993"/>
                <a:chOff x="5054871" y="3507855"/>
                <a:chExt cx="31405" cy="26993"/>
              </a:xfrm>
            </p:grpSpPr>
            <p:sp>
              <p:nvSpPr>
                <p:cNvPr id="10349" name="Google Shape;10349;p7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76"/>
              <p:cNvGrpSpPr/>
              <p:nvPr/>
            </p:nvGrpSpPr>
            <p:grpSpPr>
              <a:xfrm>
                <a:off x="4876579" y="3675325"/>
                <a:ext cx="31405" cy="26969"/>
                <a:chOff x="4876579" y="3675325"/>
                <a:chExt cx="31405" cy="26969"/>
              </a:xfrm>
            </p:grpSpPr>
            <p:sp>
              <p:nvSpPr>
                <p:cNvPr id="10352" name="Google Shape;10352;p7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76"/>
              <p:cNvGrpSpPr/>
              <p:nvPr/>
            </p:nvGrpSpPr>
            <p:grpSpPr>
              <a:xfrm>
                <a:off x="4842233" y="3688333"/>
                <a:ext cx="31405" cy="26993"/>
                <a:chOff x="4842233" y="3688333"/>
                <a:chExt cx="31405" cy="26993"/>
              </a:xfrm>
            </p:grpSpPr>
            <p:sp>
              <p:nvSpPr>
                <p:cNvPr id="10355" name="Google Shape;10355;p7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76"/>
              <p:cNvGrpSpPr/>
              <p:nvPr/>
            </p:nvGrpSpPr>
            <p:grpSpPr>
              <a:xfrm>
                <a:off x="5187876" y="3608032"/>
                <a:ext cx="31405" cy="27001"/>
                <a:chOff x="5187876" y="3608032"/>
                <a:chExt cx="31405" cy="27001"/>
              </a:xfrm>
            </p:grpSpPr>
            <p:sp>
              <p:nvSpPr>
                <p:cNvPr id="10358" name="Google Shape;10358;p7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0" name="Google Shape;10360;p7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2" name="Google Shape;10362;p76"/>
              <p:cNvGrpSpPr/>
              <p:nvPr/>
            </p:nvGrpSpPr>
            <p:grpSpPr>
              <a:xfrm>
                <a:off x="5269224" y="3304167"/>
                <a:ext cx="40253" cy="34402"/>
                <a:chOff x="5269224" y="3304167"/>
                <a:chExt cx="40253" cy="34402"/>
              </a:xfrm>
            </p:grpSpPr>
            <p:sp>
              <p:nvSpPr>
                <p:cNvPr id="10363" name="Google Shape;10363;p7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76"/>
              <p:cNvGrpSpPr/>
              <p:nvPr/>
            </p:nvGrpSpPr>
            <p:grpSpPr>
              <a:xfrm>
                <a:off x="5327354" y="3476615"/>
                <a:ext cx="49864" cy="42723"/>
                <a:chOff x="5327354" y="3476615"/>
                <a:chExt cx="49864" cy="42723"/>
              </a:xfrm>
            </p:grpSpPr>
            <p:sp>
              <p:nvSpPr>
                <p:cNvPr id="10366" name="Google Shape;10366;p7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8" name="Google Shape;10368;p7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6"/>
              <p:cNvGrpSpPr/>
              <p:nvPr/>
            </p:nvGrpSpPr>
            <p:grpSpPr>
              <a:xfrm>
                <a:off x="5341723" y="3775957"/>
                <a:ext cx="31405" cy="26898"/>
                <a:chOff x="5341723" y="3775957"/>
                <a:chExt cx="31405" cy="26898"/>
              </a:xfrm>
            </p:grpSpPr>
            <p:sp>
              <p:nvSpPr>
                <p:cNvPr id="10371" name="Google Shape;10371;p7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76"/>
              <p:cNvGrpSpPr/>
              <p:nvPr/>
            </p:nvGrpSpPr>
            <p:grpSpPr>
              <a:xfrm>
                <a:off x="5439053" y="3699274"/>
                <a:ext cx="31405" cy="26898"/>
                <a:chOff x="5439053" y="3699274"/>
                <a:chExt cx="31405" cy="26898"/>
              </a:xfrm>
            </p:grpSpPr>
            <p:sp>
              <p:nvSpPr>
                <p:cNvPr id="10374" name="Google Shape;10374;p7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6"/>
              <p:cNvGrpSpPr/>
              <p:nvPr/>
            </p:nvGrpSpPr>
            <p:grpSpPr>
              <a:xfrm>
                <a:off x="5412414" y="3622307"/>
                <a:ext cx="31499" cy="26993"/>
                <a:chOff x="5412414" y="3622307"/>
                <a:chExt cx="31499" cy="26993"/>
              </a:xfrm>
            </p:grpSpPr>
            <p:sp>
              <p:nvSpPr>
                <p:cNvPr id="10377" name="Google Shape;10377;p7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76"/>
              <p:cNvGrpSpPr/>
              <p:nvPr/>
            </p:nvGrpSpPr>
            <p:grpSpPr>
              <a:xfrm>
                <a:off x="5476254" y="3473949"/>
                <a:ext cx="26835" cy="26930"/>
                <a:chOff x="5476254" y="3473949"/>
                <a:chExt cx="26835" cy="26930"/>
              </a:xfrm>
            </p:grpSpPr>
            <p:sp>
              <p:nvSpPr>
                <p:cNvPr id="10380" name="Google Shape;10380;p7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76"/>
              <p:cNvGrpSpPr/>
              <p:nvPr/>
            </p:nvGrpSpPr>
            <p:grpSpPr>
              <a:xfrm>
                <a:off x="5564547" y="3481594"/>
                <a:ext cx="31397" cy="26898"/>
                <a:chOff x="5564547" y="3481594"/>
                <a:chExt cx="31397" cy="26898"/>
              </a:xfrm>
            </p:grpSpPr>
            <p:sp>
              <p:nvSpPr>
                <p:cNvPr id="10383" name="Google Shape;10383;p7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76"/>
              <p:cNvGrpSpPr/>
              <p:nvPr/>
            </p:nvGrpSpPr>
            <p:grpSpPr>
              <a:xfrm>
                <a:off x="5534101" y="3470174"/>
                <a:ext cx="31397" cy="26906"/>
                <a:chOff x="5534101" y="3470174"/>
                <a:chExt cx="31397" cy="26906"/>
              </a:xfrm>
            </p:grpSpPr>
            <p:sp>
              <p:nvSpPr>
                <p:cNvPr id="10386" name="Google Shape;10386;p7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6"/>
              <p:cNvGrpSpPr/>
              <p:nvPr/>
            </p:nvGrpSpPr>
            <p:grpSpPr>
              <a:xfrm>
                <a:off x="5610879" y="3314486"/>
                <a:ext cx="31499" cy="26938"/>
                <a:chOff x="5610879" y="3314486"/>
                <a:chExt cx="31499" cy="26938"/>
              </a:xfrm>
            </p:grpSpPr>
            <p:sp>
              <p:nvSpPr>
                <p:cNvPr id="10389" name="Google Shape;10389;p7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76"/>
              <p:cNvGrpSpPr/>
              <p:nvPr/>
            </p:nvGrpSpPr>
            <p:grpSpPr>
              <a:xfrm>
                <a:off x="4834525" y="3501382"/>
                <a:ext cx="31499" cy="26898"/>
                <a:chOff x="4834525" y="3501382"/>
                <a:chExt cx="31499" cy="26898"/>
              </a:xfrm>
            </p:grpSpPr>
            <p:sp>
              <p:nvSpPr>
                <p:cNvPr id="10392" name="Google Shape;10392;p7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6"/>
              <p:cNvGrpSpPr/>
              <p:nvPr/>
            </p:nvGrpSpPr>
            <p:grpSpPr>
              <a:xfrm>
                <a:off x="4898460" y="3580158"/>
                <a:ext cx="31405" cy="26898"/>
                <a:chOff x="4898460" y="3580158"/>
                <a:chExt cx="31405" cy="26898"/>
              </a:xfrm>
            </p:grpSpPr>
            <p:sp>
              <p:nvSpPr>
                <p:cNvPr id="10395" name="Google Shape;10395;p7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76"/>
              <p:cNvGrpSpPr/>
              <p:nvPr/>
            </p:nvGrpSpPr>
            <p:grpSpPr>
              <a:xfrm>
                <a:off x="4882667" y="3608032"/>
                <a:ext cx="31499" cy="27001"/>
                <a:chOff x="4882667" y="3608032"/>
                <a:chExt cx="31499" cy="27001"/>
              </a:xfrm>
            </p:grpSpPr>
            <p:sp>
              <p:nvSpPr>
                <p:cNvPr id="10398" name="Google Shape;10398;p7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76"/>
              <p:cNvGrpSpPr/>
              <p:nvPr/>
            </p:nvGrpSpPr>
            <p:grpSpPr>
              <a:xfrm>
                <a:off x="4843373" y="3631407"/>
                <a:ext cx="16273" cy="16186"/>
                <a:chOff x="4843373" y="3631407"/>
                <a:chExt cx="16273" cy="16186"/>
              </a:xfrm>
            </p:grpSpPr>
            <p:sp>
              <p:nvSpPr>
                <p:cNvPr id="10401" name="Google Shape;10401;p7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76"/>
              <p:cNvGrpSpPr/>
              <p:nvPr/>
            </p:nvGrpSpPr>
            <p:grpSpPr>
              <a:xfrm>
                <a:off x="4727773" y="3591578"/>
                <a:ext cx="31499" cy="26898"/>
                <a:chOff x="4727773" y="3591578"/>
                <a:chExt cx="31499" cy="26898"/>
              </a:xfrm>
            </p:grpSpPr>
            <p:sp>
              <p:nvSpPr>
                <p:cNvPr id="10404" name="Google Shape;10404;p7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6" name="Google Shape;10406;p7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8" name="Google Shape;10408;p76"/>
              <p:cNvGrpSpPr/>
              <p:nvPr/>
            </p:nvGrpSpPr>
            <p:grpSpPr>
              <a:xfrm>
                <a:off x="4609421" y="3577398"/>
                <a:ext cx="31499" cy="27001"/>
                <a:chOff x="4609421" y="3577398"/>
                <a:chExt cx="31499" cy="27001"/>
              </a:xfrm>
            </p:grpSpPr>
            <p:sp>
              <p:nvSpPr>
                <p:cNvPr id="10409" name="Google Shape;10409;p7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76"/>
              <p:cNvGrpSpPr/>
              <p:nvPr/>
            </p:nvGrpSpPr>
            <p:grpSpPr>
              <a:xfrm>
                <a:off x="4649289" y="3577398"/>
                <a:ext cx="31499" cy="27001"/>
                <a:chOff x="4649289" y="3577398"/>
                <a:chExt cx="31499" cy="27001"/>
              </a:xfrm>
            </p:grpSpPr>
            <p:sp>
              <p:nvSpPr>
                <p:cNvPr id="10412" name="Google Shape;10412;p7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76"/>
              <p:cNvGrpSpPr/>
              <p:nvPr/>
            </p:nvGrpSpPr>
            <p:grpSpPr>
              <a:xfrm>
                <a:off x="4605614" y="3639523"/>
                <a:ext cx="31499" cy="26906"/>
                <a:chOff x="4605614" y="3639523"/>
                <a:chExt cx="31499" cy="26906"/>
              </a:xfrm>
            </p:grpSpPr>
            <p:sp>
              <p:nvSpPr>
                <p:cNvPr id="10415" name="Google Shape;10415;p7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76"/>
              <p:cNvGrpSpPr/>
              <p:nvPr/>
            </p:nvGrpSpPr>
            <p:grpSpPr>
              <a:xfrm>
                <a:off x="4785149" y="3618846"/>
                <a:ext cx="26930" cy="26843"/>
                <a:chOff x="4785149" y="3618846"/>
                <a:chExt cx="26930" cy="26843"/>
              </a:xfrm>
            </p:grpSpPr>
            <p:sp>
              <p:nvSpPr>
                <p:cNvPr id="10418" name="Google Shape;10418;p7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6"/>
              <p:cNvGrpSpPr/>
              <p:nvPr/>
            </p:nvGrpSpPr>
            <p:grpSpPr>
              <a:xfrm>
                <a:off x="4810167" y="3601567"/>
                <a:ext cx="31405" cy="26898"/>
                <a:chOff x="4810167" y="3601567"/>
                <a:chExt cx="31405" cy="26898"/>
              </a:xfrm>
            </p:grpSpPr>
            <p:sp>
              <p:nvSpPr>
                <p:cNvPr id="10421" name="Google Shape;10421;p7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6"/>
              <p:cNvGrpSpPr/>
              <p:nvPr/>
            </p:nvGrpSpPr>
            <p:grpSpPr>
              <a:xfrm>
                <a:off x="4831002" y="3373230"/>
                <a:ext cx="31405" cy="26898"/>
                <a:chOff x="4831002" y="3373230"/>
                <a:chExt cx="31405" cy="26898"/>
              </a:xfrm>
            </p:grpSpPr>
            <p:sp>
              <p:nvSpPr>
                <p:cNvPr id="10424" name="Google Shape;10424;p7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76"/>
              <p:cNvGrpSpPr/>
              <p:nvPr/>
            </p:nvGrpSpPr>
            <p:grpSpPr>
              <a:xfrm>
                <a:off x="4719311" y="3355054"/>
                <a:ext cx="31499" cy="27001"/>
                <a:chOff x="4719311" y="3355054"/>
                <a:chExt cx="31499" cy="27001"/>
              </a:xfrm>
            </p:grpSpPr>
            <p:sp>
              <p:nvSpPr>
                <p:cNvPr id="10427" name="Google Shape;10427;p7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6"/>
              <p:cNvGrpSpPr/>
              <p:nvPr/>
            </p:nvGrpSpPr>
            <p:grpSpPr>
              <a:xfrm>
                <a:off x="4798755" y="3450260"/>
                <a:ext cx="26930" cy="26930"/>
                <a:chOff x="4798755" y="3450260"/>
                <a:chExt cx="26930" cy="26930"/>
              </a:xfrm>
            </p:grpSpPr>
            <p:sp>
              <p:nvSpPr>
                <p:cNvPr id="10430" name="Google Shape;10430;p7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6"/>
              <p:cNvGrpSpPr/>
              <p:nvPr/>
            </p:nvGrpSpPr>
            <p:grpSpPr>
              <a:xfrm>
                <a:off x="4645576" y="3467555"/>
                <a:ext cx="31405" cy="26953"/>
                <a:chOff x="4645576" y="3467555"/>
                <a:chExt cx="31405" cy="26953"/>
              </a:xfrm>
            </p:grpSpPr>
            <p:sp>
              <p:nvSpPr>
                <p:cNvPr id="10433" name="Google Shape;10433;p7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6"/>
              <p:cNvGrpSpPr/>
              <p:nvPr/>
            </p:nvGrpSpPr>
            <p:grpSpPr>
              <a:xfrm>
                <a:off x="4687631" y="3583965"/>
                <a:ext cx="31499" cy="26898"/>
                <a:chOff x="4687631" y="3583965"/>
                <a:chExt cx="31499" cy="26898"/>
              </a:xfrm>
            </p:grpSpPr>
            <p:sp>
              <p:nvSpPr>
                <p:cNvPr id="10436" name="Google Shape;10436;p7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6"/>
              <p:cNvGrpSpPr/>
              <p:nvPr/>
            </p:nvGrpSpPr>
            <p:grpSpPr>
              <a:xfrm>
                <a:off x="4719311" y="3471314"/>
                <a:ext cx="31499" cy="27001"/>
                <a:chOff x="4719311" y="3471314"/>
                <a:chExt cx="31499" cy="27001"/>
              </a:xfrm>
            </p:grpSpPr>
            <p:sp>
              <p:nvSpPr>
                <p:cNvPr id="10439" name="Google Shape;10439;p7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6"/>
              <p:cNvGrpSpPr/>
              <p:nvPr/>
            </p:nvGrpSpPr>
            <p:grpSpPr>
              <a:xfrm>
                <a:off x="4719311" y="3434404"/>
                <a:ext cx="31499" cy="26898"/>
                <a:chOff x="4719311" y="3434404"/>
                <a:chExt cx="31499" cy="26898"/>
              </a:xfrm>
            </p:grpSpPr>
            <p:sp>
              <p:nvSpPr>
                <p:cNvPr id="10442" name="Google Shape;10442;p7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76"/>
              <p:cNvGrpSpPr/>
              <p:nvPr/>
            </p:nvGrpSpPr>
            <p:grpSpPr>
              <a:xfrm>
                <a:off x="4768876" y="3401772"/>
                <a:ext cx="31499" cy="26898"/>
                <a:chOff x="4768876" y="3401772"/>
                <a:chExt cx="31499" cy="26898"/>
              </a:xfrm>
            </p:grpSpPr>
            <p:sp>
              <p:nvSpPr>
                <p:cNvPr id="10445" name="Google Shape;10445;p7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6"/>
              <p:cNvGrpSpPr/>
              <p:nvPr/>
            </p:nvGrpSpPr>
            <p:grpSpPr>
              <a:xfrm>
                <a:off x="4762214" y="3471377"/>
                <a:ext cx="26938" cy="26938"/>
                <a:chOff x="4762214" y="3471377"/>
                <a:chExt cx="26938" cy="26938"/>
              </a:xfrm>
            </p:grpSpPr>
            <p:sp>
              <p:nvSpPr>
                <p:cNvPr id="10448" name="Google Shape;10448;p7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76"/>
              <p:cNvGrpSpPr/>
              <p:nvPr/>
            </p:nvGrpSpPr>
            <p:grpSpPr>
              <a:xfrm>
                <a:off x="4790473" y="3344782"/>
                <a:ext cx="31405" cy="26898"/>
                <a:chOff x="4790473" y="3344782"/>
                <a:chExt cx="31405" cy="26898"/>
              </a:xfrm>
            </p:grpSpPr>
            <p:sp>
              <p:nvSpPr>
                <p:cNvPr id="10451" name="Google Shape;10451;p7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76"/>
              <p:cNvGrpSpPr/>
              <p:nvPr/>
            </p:nvGrpSpPr>
            <p:grpSpPr>
              <a:xfrm>
                <a:off x="4823774" y="3950733"/>
                <a:ext cx="37398" cy="32034"/>
                <a:chOff x="4823774" y="3950733"/>
                <a:chExt cx="37398" cy="32034"/>
              </a:xfrm>
            </p:grpSpPr>
            <p:sp>
              <p:nvSpPr>
                <p:cNvPr id="10454" name="Google Shape;10454;p7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76"/>
              <p:cNvGrpSpPr/>
              <p:nvPr/>
            </p:nvGrpSpPr>
            <p:grpSpPr>
              <a:xfrm>
                <a:off x="4823396" y="4110566"/>
                <a:ext cx="31405" cy="26906"/>
                <a:chOff x="4823396" y="4110566"/>
                <a:chExt cx="31405" cy="26906"/>
              </a:xfrm>
            </p:grpSpPr>
            <p:sp>
              <p:nvSpPr>
                <p:cNvPr id="10457" name="Google Shape;10457;p7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76"/>
              <p:cNvGrpSpPr/>
              <p:nvPr/>
            </p:nvGrpSpPr>
            <p:grpSpPr>
              <a:xfrm>
                <a:off x="4838332" y="3821150"/>
                <a:ext cx="31499" cy="26898"/>
                <a:chOff x="4838332" y="3821150"/>
                <a:chExt cx="31499" cy="26898"/>
              </a:xfrm>
            </p:grpSpPr>
            <p:sp>
              <p:nvSpPr>
                <p:cNvPr id="10460" name="Google Shape;10460;p7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76"/>
              <p:cNvGrpSpPr/>
              <p:nvPr/>
            </p:nvGrpSpPr>
            <p:grpSpPr>
              <a:xfrm>
                <a:off x="4661275" y="3815007"/>
                <a:ext cx="36824" cy="31523"/>
                <a:chOff x="4661275" y="3815007"/>
                <a:chExt cx="36824" cy="31523"/>
              </a:xfrm>
            </p:grpSpPr>
            <p:sp>
              <p:nvSpPr>
                <p:cNvPr id="10463" name="Google Shape;10463;p7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76"/>
              <p:cNvGrpSpPr/>
              <p:nvPr/>
            </p:nvGrpSpPr>
            <p:grpSpPr>
              <a:xfrm>
                <a:off x="4558998" y="3851037"/>
                <a:ext cx="33591" cy="28699"/>
                <a:chOff x="4558998" y="3851037"/>
                <a:chExt cx="33591" cy="28699"/>
              </a:xfrm>
            </p:grpSpPr>
            <p:sp>
              <p:nvSpPr>
                <p:cNvPr id="10466" name="Google Shape;10466;p7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76"/>
              <p:cNvGrpSpPr/>
              <p:nvPr/>
            </p:nvGrpSpPr>
            <p:grpSpPr>
              <a:xfrm>
                <a:off x="4696762" y="3638587"/>
                <a:ext cx="33591" cy="28794"/>
                <a:chOff x="4696762" y="3638587"/>
                <a:chExt cx="33591" cy="28794"/>
              </a:xfrm>
            </p:grpSpPr>
            <p:sp>
              <p:nvSpPr>
                <p:cNvPr id="10469" name="Google Shape;10469;p7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6"/>
              <p:cNvGrpSpPr/>
              <p:nvPr/>
            </p:nvGrpSpPr>
            <p:grpSpPr>
              <a:xfrm>
                <a:off x="4929479" y="3939140"/>
                <a:ext cx="33497" cy="28692"/>
                <a:chOff x="4929479" y="3939140"/>
                <a:chExt cx="33497" cy="28692"/>
              </a:xfrm>
            </p:grpSpPr>
            <p:sp>
              <p:nvSpPr>
                <p:cNvPr id="10472" name="Google Shape;10472;p7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76"/>
              <p:cNvGrpSpPr/>
              <p:nvPr/>
            </p:nvGrpSpPr>
            <p:grpSpPr>
              <a:xfrm>
                <a:off x="4907119" y="3986039"/>
                <a:ext cx="33497" cy="28699"/>
                <a:chOff x="4907119" y="3986039"/>
                <a:chExt cx="33497" cy="28699"/>
              </a:xfrm>
            </p:grpSpPr>
            <p:sp>
              <p:nvSpPr>
                <p:cNvPr id="10475" name="Google Shape;10475;p7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76"/>
              <p:cNvGrpSpPr/>
              <p:nvPr/>
            </p:nvGrpSpPr>
            <p:grpSpPr>
              <a:xfrm>
                <a:off x="4911783" y="4048102"/>
                <a:ext cx="33591" cy="28762"/>
                <a:chOff x="4911783" y="4048102"/>
                <a:chExt cx="33591" cy="28762"/>
              </a:xfrm>
            </p:grpSpPr>
            <p:sp>
              <p:nvSpPr>
                <p:cNvPr id="10478" name="Google Shape;10478;p7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0" name="Google Shape;10480;p7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2" name="Google Shape;10482;p76"/>
              <p:cNvGrpSpPr/>
              <p:nvPr/>
            </p:nvGrpSpPr>
            <p:grpSpPr>
              <a:xfrm>
                <a:off x="4762623" y="3837847"/>
                <a:ext cx="42416" cy="36273"/>
                <a:chOff x="4762623" y="3837847"/>
                <a:chExt cx="42416" cy="36273"/>
              </a:xfrm>
            </p:grpSpPr>
            <p:sp>
              <p:nvSpPr>
                <p:cNvPr id="10483" name="Google Shape;10483;p7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76"/>
              <p:cNvGrpSpPr/>
              <p:nvPr/>
            </p:nvGrpSpPr>
            <p:grpSpPr>
              <a:xfrm>
                <a:off x="4746044" y="4104966"/>
                <a:ext cx="33497" cy="28699"/>
                <a:chOff x="4746044" y="4104966"/>
                <a:chExt cx="33497" cy="28699"/>
              </a:xfrm>
            </p:grpSpPr>
            <p:sp>
              <p:nvSpPr>
                <p:cNvPr id="10486" name="Google Shape;10486;p7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76"/>
              <p:cNvGrpSpPr/>
              <p:nvPr/>
            </p:nvGrpSpPr>
            <p:grpSpPr>
              <a:xfrm>
                <a:off x="4859646" y="4162554"/>
                <a:ext cx="33591" cy="28762"/>
                <a:chOff x="4859646" y="4162554"/>
                <a:chExt cx="33591" cy="28762"/>
              </a:xfrm>
            </p:grpSpPr>
            <p:sp>
              <p:nvSpPr>
                <p:cNvPr id="10489" name="Google Shape;10489;p7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91" name="Google Shape;10491;p76"/>
            <p:cNvGrpSpPr/>
            <p:nvPr/>
          </p:nvGrpSpPr>
          <p:grpSpPr>
            <a:xfrm>
              <a:off x="3597785" y="3274438"/>
              <a:ext cx="855610" cy="1122100"/>
              <a:chOff x="3597785" y="3274438"/>
              <a:chExt cx="855610" cy="1122100"/>
            </a:xfrm>
          </p:grpSpPr>
          <p:grpSp>
            <p:nvGrpSpPr>
              <p:cNvPr id="10492" name="Google Shape;10492;p76"/>
              <p:cNvGrpSpPr/>
              <p:nvPr/>
            </p:nvGrpSpPr>
            <p:grpSpPr>
              <a:xfrm>
                <a:off x="3617857" y="3284717"/>
                <a:ext cx="826785" cy="1099165"/>
                <a:chOff x="3617857" y="3284717"/>
                <a:chExt cx="826785" cy="1099165"/>
              </a:xfrm>
            </p:grpSpPr>
            <p:sp>
              <p:nvSpPr>
                <p:cNvPr id="10493" name="Google Shape;10493;p7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76"/>
              <p:cNvGrpSpPr/>
              <p:nvPr/>
            </p:nvGrpSpPr>
            <p:grpSpPr>
              <a:xfrm>
                <a:off x="4180904" y="4251758"/>
                <a:ext cx="37783" cy="32420"/>
                <a:chOff x="4180904" y="4251758"/>
                <a:chExt cx="37783" cy="32420"/>
              </a:xfrm>
            </p:grpSpPr>
            <p:sp>
              <p:nvSpPr>
                <p:cNvPr id="10550" name="Google Shape;10550;p7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76"/>
              <p:cNvGrpSpPr/>
              <p:nvPr/>
            </p:nvGrpSpPr>
            <p:grpSpPr>
              <a:xfrm>
                <a:off x="4201644" y="4081324"/>
                <a:ext cx="37783" cy="32364"/>
                <a:chOff x="4201644" y="4081324"/>
                <a:chExt cx="37783" cy="32364"/>
              </a:xfrm>
            </p:grpSpPr>
            <p:sp>
              <p:nvSpPr>
                <p:cNvPr id="10553" name="Google Shape;10553;p7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6"/>
              <p:cNvGrpSpPr/>
              <p:nvPr/>
            </p:nvGrpSpPr>
            <p:grpSpPr>
              <a:xfrm>
                <a:off x="4284416" y="3887428"/>
                <a:ext cx="37783" cy="32451"/>
                <a:chOff x="4284416" y="3887428"/>
                <a:chExt cx="37783" cy="32451"/>
              </a:xfrm>
            </p:grpSpPr>
            <p:sp>
              <p:nvSpPr>
                <p:cNvPr id="10556" name="Google Shape;10556;p7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76"/>
              <p:cNvGrpSpPr/>
              <p:nvPr/>
            </p:nvGrpSpPr>
            <p:grpSpPr>
              <a:xfrm>
                <a:off x="4223721" y="3860404"/>
                <a:ext cx="37870" cy="32364"/>
                <a:chOff x="4223721" y="3860404"/>
                <a:chExt cx="37870" cy="32364"/>
              </a:xfrm>
            </p:grpSpPr>
            <p:sp>
              <p:nvSpPr>
                <p:cNvPr id="10559" name="Google Shape;10559;p7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6"/>
              <p:cNvGrpSpPr/>
              <p:nvPr/>
            </p:nvGrpSpPr>
            <p:grpSpPr>
              <a:xfrm>
                <a:off x="4104889" y="3699242"/>
                <a:ext cx="37776" cy="32357"/>
                <a:chOff x="4104889" y="3699242"/>
                <a:chExt cx="37776" cy="32357"/>
              </a:xfrm>
            </p:grpSpPr>
            <p:sp>
              <p:nvSpPr>
                <p:cNvPr id="10562" name="Google Shape;10562;p7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6"/>
              <p:cNvGrpSpPr/>
              <p:nvPr/>
            </p:nvGrpSpPr>
            <p:grpSpPr>
              <a:xfrm>
                <a:off x="4143608" y="3475121"/>
                <a:ext cx="37878" cy="32420"/>
                <a:chOff x="4143608" y="3475121"/>
                <a:chExt cx="37878" cy="32420"/>
              </a:xfrm>
            </p:grpSpPr>
            <p:sp>
              <p:nvSpPr>
                <p:cNvPr id="10565" name="Google Shape;10565;p7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6"/>
              <p:cNvGrpSpPr/>
              <p:nvPr/>
            </p:nvGrpSpPr>
            <p:grpSpPr>
              <a:xfrm>
                <a:off x="4217248" y="3570893"/>
                <a:ext cx="37776" cy="32364"/>
                <a:chOff x="4217248" y="3570893"/>
                <a:chExt cx="37776" cy="32364"/>
              </a:xfrm>
            </p:grpSpPr>
            <p:sp>
              <p:nvSpPr>
                <p:cNvPr id="10568" name="Google Shape;10568;p7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76"/>
              <p:cNvGrpSpPr/>
              <p:nvPr/>
            </p:nvGrpSpPr>
            <p:grpSpPr>
              <a:xfrm>
                <a:off x="4255307" y="3431612"/>
                <a:ext cx="37776" cy="32451"/>
                <a:chOff x="4255307" y="3431612"/>
                <a:chExt cx="37776" cy="32451"/>
              </a:xfrm>
            </p:grpSpPr>
            <p:sp>
              <p:nvSpPr>
                <p:cNvPr id="10571" name="Google Shape;10571;p7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76"/>
              <p:cNvGrpSpPr/>
              <p:nvPr/>
            </p:nvGrpSpPr>
            <p:grpSpPr>
              <a:xfrm>
                <a:off x="3853052" y="3577398"/>
                <a:ext cx="37776" cy="32420"/>
                <a:chOff x="3853052" y="3577398"/>
                <a:chExt cx="37776" cy="32420"/>
              </a:xfrm>
            </p:grpSpPr>
            <p:sp>
              <p:nvSpPr>
                <p:cNvPr id="10574" name="Google Shape;10574;p7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76"/>
              <p:cNvGrpSpPr/>
              <p:nvPr/>
            </p:nvGrpSpPr>
            <p:grpSpPr>
              <a:xfrm>
                <a:off x="4039908" y="3412107"/>
                <a:ext cx="37776" cy="32357"/>
                <a:chOff x="4039908" y="3412107"/>
                <a:chExt cx="37776" cy="32357"/>
              </a:xfrm>
            </p:grpSpPr>
            <p:sp>
              <p:nvSpPr>
                <p:cNvPr id="10577" name="Google Shape;10577;p7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76"/>
              <p:cNvGrpSpPr/>
              <p:nvPr/>
            </p:nvGrpSpPr>
            <p:grpSpPr>
              <a:xfrm>
                <a:off x="4017360" y="3342061"/>
                <a:ext cx="37870" cy="32380"/>
                <a:chOff x="4017360" y="3342061"/>
                <a:chExt cx="37870" cy="32380"/>
              </a:xfrm>
            </p:grpSpPr>
            <p:sp>
              <p:nvSpPr>
                <p:cNvPr id="10580" name="Google Shape;10580;p7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7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4" name="Google Shape;10584;p76"/>
              <p:cNvGrpSpPr/>
              <p:nvPr/>
            </p:nvGrpSpPr>
            <p:grpSpPr>
              <a:xfrm>
                <a:off x="3750870" y="3418650"/>
                <a:ext cx="37776" cy="32380"/>
                <a:chOff x="3750870" y="3418650"/>
                <a:chExt cx="37776" cy="32380"/>
              </a:xfrm>
            </p:grpSpPr>
            <p:sp>
              <p:nvSpPr>
                <p:cNvPr id="10585" name="Google Shape;10585;p7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76"/>
              <p:cNvGrpSpPr/>
              <p:nvPr/>
            </p:nvGrpSpPr>
            <p:grpSpPr>
              <a:xfrm>
                <a:off x="3632509" y="3274438"/>
                <a:ext cx="37783" cy="32357"/>
                <a:chOff x="3632509" y="3274438"/>
                <a:chExt cx="37783" cy="32357"/>
              </a:xfrm>
            </p:grpSpPr>
            <p:sp>
              <p:nvSpPr>
                <p:cNvPr id="10588" name="Google Shape;10588;p7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6"/>
              <p:cNvGrpSpPr/>
              <p:nvPr/>
            </p:nvGrpSpPr>
            <p:grpSpPr>
              <a:xfrm>
                <a:off x="3906424" y="3297561"/>
                <a:ext cx="37776" cy="32451"/>
                <a:chOff x="3906424" y="3297561"/>
                <a:chExt cx="37776" cy="32451"/>
              </a:xfrm>
            </p:grpSpPr>
            <p:sp>
              <p:nvSpPr>
                <p:cNvPr id="10591" name="Google Shape;10591;p7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76"/>
              <p:cNvGrpSpPr/>
              <p:nvPr/>
            </p:nvGrpSpPr>
            <p:grpSpPr>
              <a:xfrm>
                <a:off x="3866084" y="3412107"/>
                <a:ext cx="37776" cy="32357"/>
                <a:chOff x="3866084" y="3412107"/>
                <a:chExt cx="37776" cy="32357"/>
              </a:xfrm>
            </p:grpSpPr>
            <p:sp>
              <p:nvSpPr>
                <p:cNvPr id="10594" name="Google Shape;10594;p7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6"/>
              <p:cNvGrpSpPr/>
              <p:nvPr/>
            </p:nvGrpSpPr>
            <p:grpSpPr>
              <a:xfrm>
                <a:off x="4023919" y="3766409"/>
                <a:ext cx="37783" cy="32357"/>
                <a:chOff x="4023919" y="3766409"/>
                <a:chExt cx="37783" cy="32357"/>
              </a:xfrm>
            </p:grpSpPr>
            <p:sp>
              <p:nvSpPr>
                <p:cNvPr id="10597" name="Google Shape;10597;p7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6"/>
              <p:cNvGrpSpPr/>
              <p:nvPr/>
            </p:nvGrpSpPr>
            <p:grpSpPr>
              <a:xfrm>
                <a:off x="3973882" y="3779449"/>
                <a:ext cx="37776" cy="32357"/>
                <a:chOff x="3973882" y="3779449"/>
                <a:chExt cx="37776" cy="32357"/>
              </a:xfrm>
            </p:grpSpPr>
            <p:sp>
              <p:nvSpPr>
                <p:cNvPr id="10600" name="Google Shape;10600;p7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76"/>
              <p:cNvGrpSpPr/>
              <p:nvPr/>
            </p:nvGrpSpPr>
            <p:grpSpPr>
              <a:xfrm>
                <a:off x="4073398" y="3838028"/>
                <a:ext cx="37776" cy="32380"/>
                <a:chOff x="4073398" y="3838028"/>
                <a:chExt cx="37776" cy="32380"/>
              </a:xfrm>
            </p:grpSpPr>
            <p:sp>
              <p:nvSpPr>
                <p:cNvPr id="10603" name="Google Shape;10603;p7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6"/>
              <p:cNvGrpSpPr/>
              <p:nvPr/>
            </p:nvGrpSpPr>
            <p:grpSpPr>
              <a:xfrm>
                <a:off x="4342672" y="4144496"/>
                <a:ext cx="37752" cy="32364"/>
                <a:chOff x="4342672" y="4144496"/>
                <a:chExt cx="37752" cy="32364"/>
              </a:xfrm>
            </p:grpSpPr>
            <p:sp>
              <p:nvSpPr>
                <p:cNvPr id="10606" name="Google Shape;10606;p7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6"/>
              <p:cNvGrpSpPr/>
              <p:nvPr/>
            </p:nvGrpSpPr>
            <p:grpSpPr>
              <a:xfrm>
                <a:off x="4406386" y="4056872"/>
                <a:ext cx="37783" cy="32364"/>
                <a:chOff x="4406386" y="4056872"/>
                <a:chExt cx="37783" cy="32364"/>
              </a:xfrm>
            </p:grpSpPr>
            <p:sp>
              <p:nvSpPr>
                <p:cNvPr id="10609" name="Google Shape;10609;p7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76"/>
              <p:cNvGrpSpPr/>
              <p:nvPr/>
            </p:nvGrpSpPr>
            <p:grpSpPr>
              <a:xfrm>
                <a:off x="4284416" y="4245254"/>
                <a:ext cx="37783" cy="32357"/>
                <a:chOff x="4284416" y="4245254"/>
                <a:chExt cx="37783" cy="32357"/>
              </a:xfrm>
            </p:grpSpPr>
            <p:sp>
              <p:nvSpPr>
                <p:cNvPr id="10612" name="Google Shape;10612;p7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76"/>
              <p:cNvGrpSpPr/>
              <p:nvPr/>
            </p:nvGrpSpPr>
            <p:grpSpPr>
              <a:xfrm>
                <a:off x="4219057" y="4331258"/>
                <a:ext cx="37776" cy="32364"/>
                <a:chOff x="4219057" y="4331258"/>
                <a:chExt cx="37776" cy="32364"/>
              </a:xfrm>
            </p:grpSpPr>
            <p:sp>
              <p:nvSpPr>
                <p:cNvPr id="10615" name="Google Shape;10615;p7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6"/>
              <p:cNvGrpSpPr/>
              <p:nvPr/>
            </p:nvGrpSpPr>
            <p:grpSpPr>
              <a:xfrm>
                <a:off x="4204122" y="4141688"/>
                <a:ext cx="33497" cy="28699"/>
                <a:chOff x="4204122" y="4141688"/>
                <a:chExt cx="33497" cy="28699"/>
              </a:xfrm>
            </p:grpSpPr>
            <p:sp>
              <p:nvSpPr>
                <p:cNvPr id="10618" name="Google Shape;10618;p7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6"/>
              <p:cNvGrpSpPr/>
              <p:nvPr/>
            </p:nvGrpSpPr>
            <p:grpSpPr>
              <a:xfrm>
                <a:off x="4301546" y="4003869"/>
                <a:ext cx="38916" cy="33324"/>
                <a:chOff x="4301546" y="4003869"/>
                <a:chExt cx="38916" cy="33324"/>
              </a:xfrm>
            </p:grpSpPr>
            <p:sp>
              <p:nvSpPr>
                <p:cNvPr id="10621" name="Google Shape;10621;p7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6"/>
              <p:cNvGrpSpPr/>
              <p:nvPr/>
            </p:nvGrpSpPr>
            <p:grpSpPr>
              <a:xfrm>
                <a:off x="4210681" y="3924669"/>
                <a:ext cx="36549" cy="31366"/>
                <a:chOff x="4210681" y="3924669"/>
                <a:chExt cx="36549" cy="31366"/>
              </a:xfrm>
            </p:grpSpPr>
            <p:sp>
              <p:nvSpPr>
                <p:cNvPr id="10624" name="Google Shape;10624;p7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76"/>
              <p:cNvGrpSpPr/>
              <p:nvPr/>
            </p:nvGrpSpPr>
            <p:grpSpPr>
              <a:xfrm>
                <a:off x="3987771" y="3628874"/>
                <a:ext cx="31499" cy="26993"/>
                <a:chOff x="3987771" y="3628874"/>
                <a:chExt cx="31499" cy="26993"/>
              </a:xfrm>
            </p:grpSpPr>
            <p:sp>
              <p:nvSpPr>
                <p:cNvPr id="10627" name="Google Shape;10627;p7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6"/>
              <p:cNvGrpSpPr/>
              <p:nvPr/>
            </p:nvGrpSpPr>
            <p:grpSpPr>
              <a:xfrm>
                <a:off x="4087382" y="3775674"/>
                <a:ext cx="31405" cy="26898"/>
                <a:chOff x="4087382" y="3775674"/>
                <a:chExt cx="31405" cy="26898"/>
              </a:xfrm>
            </p:grpSpPr>
            <p:sp>
              <p:nvSpPr>
                <p:cNvPr id="10630" name="Google Shape;10630;p7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76"/>
              <p:cNvGrpSpPr/>
              <p:nvPr/>
            </p:nvGrpSpPr>
            <p:grpSpPr>
              <a:xfrm>
                <a:off x="4118873" y="3856637"/>
                <a:ext cx="31405" cy="26906"/>
                <a:chOff x="4118873" y="3856637"/>
                <a:chExt cx="31405" cy="26906"/>
              </a:xfrm>
            </p:grpSpPr>
            <p:sp>
              <p:nvSpPr>
                <p:cNvPr id="10633" name="Google Shape;10633;p7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76"/>
              <p:cNvGrpSpPr/>
              <p:nvPr/>
            </p:nvGrpSpPr>
            <p:grpSpPr>
              <a:xfrm>
                <a:off x="4168541" y="3639523"/>
                <a:ext cx="31499" cy="26906"/>
                <a:chOff x="4168541" y="3639523"/>
                <a:chExt cx="31499" cy="26906"/>
              </a:xfrm>
            </p:grpSpPr>
            <p:sp>
              <p:nvSpPr>
                <p:cNvPr id="10636" name="Google Shape;10636;p7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6"/>
              <p:cNvGrpSpPr/>
              <p:nvPr/>
            </p:nvGrpSpPr>
            <p:grpSpPr>
              <a:xfrm>
                <a:off x="3965789" y="3393545"/>
                <a:ext cx="31405" cy="26945"/>
                <a:chOff x="3965789" y="3393545"/>
                <a:chExt cx="31405" cy="26945"/>
              </a:xfrm>
            </p:grpSpPr>
            <p:sp>
              <p:nvSpPr>
                <p:cNvPr id="10639" name="Google Shape;10639;p7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76"/>
              <p:cNvGrpSpPr/>
              <p:nvPr/>
            </p:nvGrpSpPr>
            <p:grpSpPr>
              <a:xfrm>
                <a:off x="3925166" y="3491008"/>
                <a:ext cx="31405" cy="27001"/>
                <a:chOff x="3925166" y="3491008"/>
                <a:chExt cx="31405" cy="27001"/>
              </a:xfrm>
            </p:grpSpPr>
            <p:sp>
              <p:nvSpPr>
                <p:cNvPr id="10642" name="Google Shape;10642;p7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76"/>
              <p:cNvGrpSpPr/>
              <p:nvPr/>
            </p:nvGrpSpPr>
            <p:grpSpPr>
              <a:xfrm>
                <a:off x="3682845" y="3340976"/>
                <a:ext cx="31397" cy="26898"/>
                <a:chOff x="3682845" y="3340976"/>
                <a:chExt cx="31397" cy="26898"/>
              </a:xfrm>
            </p:grpSpPr>
            <p:sp>
              <p:nvSpPr>
                <p:cNvPr id="10645" name="Google Shape;10645;p7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76"/>
              <p:cNvGrpSpPr/>
              <p:nvPr/>
            </p:nvGrpSpPr>
            <p:grpSpPr>
              <a:xfrm>
                <a:off x="3795393" y="3353725"/>
                <a:ext cx="31499" cy="26993"/>
                <a:chOff x="3795393" y="3353725"/>
                <a:chExt cx="31499" cy="26993"/>
              </a:xfrm>
            </p:grpSpPr>
            <p:sp>
              <p:nvSpPr>
                <p:cNvPr id="10648" name="Google Shape;10648;p7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6"/>
              <p:cNvGrpSpPr/>
              <p:nvPr/>
            </p:nvGrpSpPr>
            <p:grpSpPr>
              <a:xfrm>
                <a:off x="4176909" y="4363221"/>
                <a:ext cx="38924" cy="33316"/>
                <a:chOff x="4176909" y="4363221"/>
                <a:chExt cx="38924" cy="33316"/>
              </a:xfrm>
            </p:grpSpPr>
            <p:sp>
              <p:nvSpPr>
                <p:cNvPr id="10651" name="Google Shape;10651;p7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76"/>
              <p:cNvGrpSpPr/>
              <p:nvPr/>
            </p:nvGrpSpPr>
            <p:grpSpPr>
              <a:xfrm>
                <a:off x="4226191" y="4007660"/>
                <a:ext cx="33560" cy="28770"/>
                <a:chOff x="4226191" y="4007660"/>
                <a:chExt cx="33560" cy="28770"/>
              </a:xfrm>
            </p:grpSpPr>
            <p:sp>
              <p:nvSpPr>
                <p:cNvPr id="10654" name="Google Shape;10654;p7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76"/>
              <p:cNvGrpSpPr/>
              <p:nvPr/>
            </p:nvGrpSpPr>
            <p:grpSpPr>
              <a:xfrm>
                <a:off x="3597785" y="3377045"/>
                <a:ext cx="33591" cy="28699"/>
                <a:chOff x="3597785" y="3377045"/>
                <a:chExt cx="33591" cy="28699"/>
              </a:xfrm>
            </p:grpSpPr>
            <p:sp>
              <p:nvSpPr>
                <p:cNvPr id="10657" name="Google Shape;10657;p7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76"/>
              <p:cNvGrpSpPr/>
              <p:nvPr/>
            </p:nvGrpSpPr>
            <p:grpSpPr>
              <a:xfrm>
                <a:off x="3887870" y="3669796"/>
                <a:ext cx="33591" cy="28692"/>
                <a:chOff x="3887870" y="3669796"/>
                <a:chExt cx="33591" cy="28692"/>
              </a:xfrm>
            </p:grpSpPr>
            <p:sp>
              <p:nvSpPr>
                <p:cNvPr id="10660" name="Google Shape;10660;p7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76"/>
              <p:cNvGrpSpPr/>
              <p:nvPr/>
            </p:nvGrpSpPr>
            <p:grpSpPr>
              <a:xfrm>
                <a:off x="3818320" y="3481625"/>
                <a:ext cx="33497" cy="28770"/>
                <a:chOff x="3818320" y="3481625"/>
                <a:chExt cx="33497" cy="28770"/>
              </a:xfrm>
            </p:grpSpPr>
            <p:sp>
              <p:nvSpPr>
                <p:cNvPr id="10663" name="Google Shape;10663;p7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76"/>
              <p:cNvGrpSpPr/>
              <p:nvPr/>
            </p:nvGrpSpPr>
            <p:grpSpPr>
              <a:xfrm>
                <a:off x="4278139" y="4120948"/>
                <a:ext cx="37492" cy="32129"/>
                <a:chOff x="4278139" y="4120948"/>
                <a:chExt cx="37492" cy="32129"/>
              </a:xfrm>
            </p:grpSpPr>
            <p:sp>
              <p:nvSpPr>
                <p:cNvPr id="10666" name="Google Shape;10666;p7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6"/>
              <p:cNvGrpSpPr/>
              <p:nvPr/>
            </p:nvGrpSpPr>
            <p:grpSpPr>
              <a:xfrm>
                <a:off x="4419898" y="3977388"/>
                <a:ext cx="33497" cy="28692"/>
                <a:chOff x="4419898" y="3977388"/>
                <a:chExt cx="33497" cy="28692"/>
              </a:xfrm>
            </p:grpSpPr>
            <p:sp>
              <p:nvSpPr>
                <p:cNvPr id="10669" name="Google Shape;10669;p7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76"/>
              <p:cNvGrpSpPr/>
              <p:nvPr/>
            </p:nvGrpSpPr>
            <p:grpSpPr>
              <a:xfrm>
                <a:off x="4158930" y="4034684"/>
                <a:ext cx="33497" cy="28762"/>
                <a:chOff x="4158930" y="4034684"/>
                <a:chExt cx="33497" cy="28762"/>
              </a:xfrm>
            </p:grpSpPr>
            <p:sp>
              <p:nvSpPr>
                <p:cNvPr id="10672" name="Google Shape;10672;p7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76"/>
              <p:cNvGrpSpPr/>
              <p:nvPr/>
            </p:nvGrpSpPr>
            <p:grpSpPr>
              <a:xfrm>
                <a:off x="4134949" y="3957049"/>
                <a:ext cx="33497" cy="28770"/>
                <a:chOff x="4134949" y="3957049"/>
                <a:chExt cx="33497" cy="28770"/>
              </a:xfrm>
            </p:grpSpPr>
            <p:sp>
              <p:nvSpPr>
                <p:cNvPr id="10675" name="Google Shape;10675;p7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76"/>
              <p:cNvGrpSpPr/>
              <p:nvPr/>
            </p:nvGrpSpPr>
            <p:grpSpPr>
              <a:xfrm>
                <a:off x="4193653" y="4184403"/>
                <a:ext cx="43580" cy="37264"/>
                <a:chOff x="4193653" y="4184403"/>
                <a:chExt cx="43580" cy="37264"/>
              </a:xfrm>
            </p:grpSpPr>
            <p:sp>
              <p:nvSpPr>
                <p:cNvPr id="10678" name="Google Shape;10678;p7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76"/>
              <p:cNvGrpSpPr/>
              <p:nvPr/>
            </p:nvGrpSpPr>
            <p:grpSpPr>
              <a:xfrm>
                <a:off x="4343600" y="3943844"/>
                <a:ext cx="43580" cy="37312"/>
                <a:chOff x="4343600" y="3943844"/>
                <a:chExt cx="43580" cy="37312"/>
              </a:xfrm>
            </p:grpSpPr>
            <p:sp>
              <p:nvSpPr>
                <p:cNvPr id="10681" name="Google Shape;10681;p7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76"/>
              <p:cNvGrpSpPr/>
              <p:nvPr/>
            </p:nvGrpSpPr>
            <p:grpSpPr>
              <a:xfrm>
                <a:off x="4172339" y="3381693"/>
                <a:ext cx="31499" cy="27001"/>
                <a:chOff x="4172339" y="3381693"/>
                <a:chExt cx="31499" cy="27001"/>
              </a:xfrm>
            </p:grpSpPr>
            <p:sp>
              <p:nvSpPr>
                <p:cNvPr id="10684" name="Google Shape;10684;p7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0689"/>
        <p:cNvGrpSpPr/>
        <p:nvPr/>
      </p:nvGrpSpPr>
      <p:grpSpPr>
        <a:xfrm>
          <a:off x="0" y="0"/>
          <a:ext cx="0" cy="0"/>
          <a:chOff x="0" y="0"/>
          <a:chExt cx="0" cy="0"/>
        </a:xfrm>
      </p:grpSpPr>
      <p:grpSp>
        <p:nvGrpSpPr>
          <p:cNvPr id="10690" name="Google Shape;10690;p77"/>
          <p:cNvGrpSpPr/>
          <p:nvPr/>
        </p:nvGrpSpPr>
        <p:grpSpPr>
          <a:xfrm>
            <a:off x="725424" y="969759"/>
            <a:ext cx="2507799" cy="206239"/>
            <a:chOff x="106648" y="895722"/>
            <a:chExt cx="4481413" cy="374300"/>
          </a:xfrm>
        </p:grpSpPr>
        <p:grpSp>
          <p:nvGrpSpPr>
            <p:cNvPr id="10691" name="Google Shape;10691;p77"/>
            <p:cNvGrpSpPr/>
            <p:nvPr/>
          </p:nvGrpSpPr>
          <p:grpSpPr>
            <a:xfrm>
              <a:off x="2233276" y="895722"/>
              <a:ext cx="1082667" cy="223591"/>
              <a:chOff x="4808316" y="2800065"/>
              <a:chExt cx="1999386" cy="412910"/>
            </a:xfrm>
          </p:grpSpPr>
          <p:sp>
            <p:nvSpPr>
              <p:cNvPr id="10692" name="Google Shape;10692;p7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77"/>
              <p:cNvGrpSpPr/>
              <p:nvPr/>
            </p:nvGrpSpPr>
            <p:grpSpPr>
              <a:xfrm>
                <a:off x="4808316" y="2800065"/>
                <a:ext cx="92400" cy="411825"/>
                <a:chOff x="845575" y="2563700"/>
                <a:chExt cx="92400" cy="411825"/>
              </a:xfrm>
            </p:grpSpPr>
            <p:cxnSp>
              <p:nvCxnSpPr>
                <p:cNvPr id="10694" name="Google Shape;10694;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695" name="Google Shape;10695;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96" name="Google Shape;10696;p77"/>
            <p:cNvGrpSpPr/>
            <p:nvPr/>
          </p:nvGrpSpPr>
          <p:grpSpPr>
            <a:xfrm>
              <a:off x="106648" y="895722"/>
              <a:ext cx="1088401" cy="223591"/>
              <a:chOff x="881025" y="2800065"/>
              <a:chExt cx="2009975" cy="412910"/>
            </a:xfrm>
          </p:grpSpPr>
          <p:sp>
            <p:nvSpPr>
              <p:cNvPr id="10697" name="Google Shape;10697;p7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8" name="Google Shape;10698;p77"/>
              <p:cNvGrpSpPr/>
              <p:nvPr/>
            </p:nvGrpSpPr>
            <p:grpSpPr>
              <a:xfrm>
                <a:off x="881025" y="2800065"/>
                <a:ext cx="92400" cy="411825"/>
                <a:chOff x="845575" y="2563700"/>
                <a:chExt cx="92400" cy="411825"/>
              </a:xfrm>
            </p:grpSpPr>
            <p:cxnSp>
              <p:nvCxnSpPr>
                <p:cNvPr id="10699" name="Google Shape;10699;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700" name="Google Shape;10700;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01" name="Google Shape;10701;p77"/>
            <p:cNvGrpSpPr/>
            <p:nvPr/>
          </p:nvGrpSpPr>
          <p:grpSpPr>
            <a:xfrm>
              <a:off x="1172346" y="1047018"/>
              <a:ext cx="1083151" cy="223003"/>
              <a:chOff x="2849073" y="3079467"/>
              <a:chExt cx="2000279" cy="411825"/>
            </a:xfrm>
          </p:grpSpPr>
          <p:sp>
            <p:nvSpPr>
              <p:cNvPr id="10702" name="Google Shape;10702;p7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3" name="Google Shape;10703;p77"/>
              <p:cNvGrpSpPr/>
              <p:nvPr/>
            </p:nvGrpSpPr>
            <p:grpSpPr>
              <a:xfrm rot="10800000">
                <a:off x="2849073" y="3079467"/>
                <a:ext cx="92400" cy="411825"/>
                <a:chOff x="2070100" y="2563700"/>
                <a:chExt cx="92400" cy="411825"/>
              </a:xfrm>
            </p:grpSpPr>
            <p:cxnSp>
              <p:nvCxnSpPr>
                <p:cNvPr id="10704" name="Google Shape;10704;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705" name="Google Shape;10705;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06" name="Google Shape;10706;p77"/>
            <p:cNvGrpSpPr/>
            <p:nvPr/>
          </p:nvGrpSpPr>
          <p:grpSpPr>
            <a:xfrm>
              <a:off x="3290132" y="1047018"/>
              <a:ext cx="1297929" cy="223003"/>
              <a:chOff x="6760035" y="3079467"/>
              <a:chExt cx="2396914" cy="411825"/>
            </a:xfrm>
          </p:grpSpPr>
          <p:sp>
            <p:nvSpPr>
              <p:cNvPr id="10707" name="Google Shape;10707;p7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8" name="Google Shape;10708;p77"/>
              <p:cNvGrpSpPr/>
              <p:nvPr/>
            </p:nvGrpSpPr>
            <p:grpSpPr>
              <a:xfrm rot="10800000">
                <a:off x="6760035" y="3079467"/>
                <a:ext cx="92400" cy="411825"/>
                <a:chOff x="2070100" y="2563700"/>
                <a:chExt cx="92400" cy="411825"/>
              </a:xfrm>
            </p:grpSpPr>
            <p:cxnSp>
              <p:nvCxnSpPr>
                <p:cNvPr id="10709" name="Google Shape;10709;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710" name="Google Shape;10710;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11" name="Google Shape;10711;p77"/>
          <p:cNvGrpSpPr/>
          <p:nvPr/>
        </p:nvGrpSpPr>
        <p:grpSpPr>
          <a:xfrm>
            <a:off x="2143186" y="3369130"/>
            <a:ext cx="1086701" cy="799429"/>
            <a:chOff x="2183288" y="3555572"/>
            <a:chExt cx="1136241" cy="835873"/>
          </a:xfrm>
        </p:grpSpPr>
        <p:sp>
          <p:nvSpPr>
            <p:cNvPr id="10712" name="Google Shape;10712;p7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3" name="Google Shape;10713;p77"/>
            <p:cNvGrpSpPr/>
            <p:nvPr/>
          </p:nvGrpSpPr>
          <p:grpSpPr>
            <a:xfrm>
              <a:off x="2205895" y="3637269"/>
              <a:ext cx="1089848" cy="724993"/>
              <a:chOff x="2205895" y="3637269"/>
              <a:chExt cx="1089848" cy="724993"/>
            </a:xfrm>
          </p:grpSpPr>
          <p:sp>
            <p:nvSpPr>
              <p:cNvPr id="10714" name="Google Shape;10714;p7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0" name="Google Shape;10720;p7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21" name="Google Shape;10721;p7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0722" name="Google Shape;10722;p77"/>
            <p:cNvGrpSpPr/>
            <p:nvPr/>
          </p:nvGrpSpPr>
          <p:grpSpPr>
            <a:xfrm>
              <a:off x="3173850" y="3779426"/>
              <a:ext cx="145679" cy="70048"/>
              <a:chOff x="3173850" y="3779426"/>
              <a:chExt cx="145679" cy="70048"/>
            </a:xfrm>
          </p:grpSpPr>
          <p:cxnSp>
            <p:nvCxnSpPr>
              <p:cNvPr id="10723" name="Google Shape;10723;p7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0724" name="Google Shape;10724;p7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77"/>
            <p:cNvGrpSpPr/>
            <p:nvPr/>
          </p:nvGrpSpPr>
          <p:grpSpPr>
            <a:xfrm>
              <a:off x="2183288" y="4139483"/>
              <a:ext cx="145133" cy="70048"/>
              <a:chOff x="2183288" y="4139483"/>
              <a:chExt cx="145133" cy="70048"/>
            </a:xfrm>
          </p:grpSpPr>
          <p:cxnSp>
            <p:nvCxnSpPr>
              <p:cNvPr id="10726" name="Google Shape;10726;p7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0727" name="Google Shape;10727;p7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8" name="Google Shape;10728;p7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29" name="Google Shape;10729;p7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0730" name="Google Shape;10730;p77"/>
            <p:cNvGrpSpPr/>
            <p:nvPr/>
          </p:nvGrpSpPr>
          <p:grpSpPr>
            <a:xfrm>
              <a:off x="2943836" y="4268886"/>
              <a:ext cx="60717" cy="122559"/>
              <a:chOff x="2943836" y="4268886"/>
              <a:chExt cx="60717" cy="122559"/>
            </a:xfrm>
          </p:grpSpPr>
          <p:sp>
            <p:nvSpPr>
              <p:cNvPr id="10731" name="Google Shape;10731;p7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2" name="Google Shape;10732;p7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0733" name="Google Shape;10733;p77"/>
          <p:cNvGrpSpPr/>
          <p:nvPr/>
        </p:nvGrpSpPr>
        <p:grpSpPr>
          <a:xfrm>
            <a:off x="3406131" y="1290129"/>
            <a:ext cx="1675870" cy="758251"/>
            <a:chOff x="3530532" y="1496185"/>
            <a:chExt cx="1562000" cy="706730"/>
          </a:xfrm>
        </p:grpSpPr>
        <p:cxnSp>
          <p:nvCxnSpPr>
            <p:cNvPr id="10734" name="Google Shape;10734;p7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0735" name="Google Shape;10735;p77"/>
            <p:cNvGrpSpPr/>
            <p:nvPr/>
          </p:nvGrpSpPr>
          <p:grpSpPr>
            <a:xfrm>
              <a:off x="3530532" y="1496185"/>
              <a:ext cx="323430" cy="463587"/>
              <a:chOff x="3530532" y="1496185"/>
              <a:chExt cx="323430" cy="463587"/>
            </a:xfrm>
          </p:grpSpPr>
          <p:grpSp>
            <p:nvGrpSpPr>
              <p:cNvPr id="10736" name="Google Shape;10736;p77"/>
              <p:cNvGrpSpPr/>
              <p:nvPr/>
            </p:nvGrpSpPr>
            <p:grpSpPr>
              <a:xfrm>
                <a:off x="3567462" y="1496185"/>
                <a:ext cx="286500" cy="361376"/>
                <a:chOff x="3567462" y="1496185"/>
                <a:chExt cx="286500" cy="361376"/>
              </a:xfrm>
            </p:grpSpPr>
            <p:cxnSp>
              <p:nvCxnSpPr>
                <p:cNvPr id="10737" name="Google Shape;10737;p7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0738" name="Google Shape;10738;p7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77"/>
            <p:cNvGrpSpPr/>
            <p:nvPr/>
          </p:nvGrpSpPr>
          <p:grpSpPr>
            <a:xfrm>
              <a:off x="3891569" y="1779209"/>
              <a:ext cx="323945" cy="423706"/>
              <a:chOff x="3891569" y="1779209"/>
              <a:chExt cx="323945" cy="423706"/>
            </a:xfrm>
          </p:grpSpPr>
          <p:grpSp>
            <p:nvGrpSpPr>
              <p:cNvPr id="10741" name="Google Shape;10741;p77"/>
              <p:cNvGrpSpPr/>
              <p:nvPr/>
            </p:nvGrpSpPr>
            <p:grpSpPr>
              <a:xfrm>
                <a:off x="3929014" y="1881638"/>
                <a:ext cx="286500" cy="321278"/>
                <a:chOff x="3929014" y="1881638"/>
                <a:chExt cx="286500" cy="321278"/>
              </a:xfrm>
            </p:grpSpPr>
            <p:cxnSp>
              <p:nvCxnSpPr>
                <p:cNvPr id="10742" name="Google Shape;10742;p7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0743" name="Google Shape;10743;p7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4" name="Google Shape;10744;p7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77"/>
            <p:cNvGrpSpPr/>
            <p:nvPr/>
          </p:nvGrpSpPr>
          <p:grpSpPr>
            <a:xfrm>
              <a:off x="4252606" y="1496185"/>
              <a:ext cx="324721" cy="463587"/>
              <a:chOff x="4252606" y="1496185"/>
              <a:chExt cx="324721" cy="463587"/>
            </a:xfrm>
          </p:grpSpPr>
          <p:grpSp>
            <p:nvGrpSpPr>
              <p:cNvPr id="10746" name="Google Shape;10746;p77"/>
              <p:cNvGrpSpPr/>
              <p:nvPr/>
            </p:nvGrpSpPr>
            <p:grpSpPr>
              <a:xfrm>
                <a:off x="4290828" y="1496185"/>
                <a:ext cx="286500" cy="361376"/>
                <a:chOff x="4290828" y="1496185"/>
                <a:chExt cx="286500" cy="361376"/>
              </a:xfrm>
            </p:grpSpPr>
            <p:cxnSp>
              <p:nvCxnSpPr>
                <p:cNvPr id="10747" name="Google Shape;10747;p7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0748" name="Google Shape;10748;p7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9" name="Google Shape;10749;p7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77"/>
            <p:cNvGrpSpPr/>
            <p:nvPr/>
          </p:nvGrpSpPr>
          <p:grpSpPr>
            <a:xfrm>
              <a:off x="4613643" y="1763716"/>
              <a:ext cx="325308" cy="439200"/>
              <a:chOff x="4613643" y="1763716"/>
              <a:chExt cx="325308" cy="439200"/>
            </a:xfrm>
          </p:grpSpPr>
          <p:grpSp>
            <p:nvGrpSpPr>
              <p:cNvPr id="10751" name="Google Shape;10751;p77"/>
              <p:cNvGrpSpPr/>
              <p:nvPr/>
            </p:nvGrpSpPr>
            <p:grpSpPr>
              <a:xfrm>
                <a:off x="4652451" y="1879538"/>
                <a:ext cx="286500" cy="323378"/>
                <a:chOff x="4652451" y="1879538"/>
                <a:chExt cx="286500" cy="323378"/>
              </a:xfrm>
            </p:grpSpPr>
            <p:cxnSp>
              <p:nvCxnSpPr>
                <p:cNvPr id="10752" name="Google Shape;10752;p7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0753" name="Google Shape;10753;p7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4" name="Google Shape;10754;p7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5" name="Google Shape;10755;p77"/>
          <p:cNvGrpSpPr/>
          <p:nvPr/>
        </p:nvGrpSpPr>
        <p:grpSpPr>
          <a:xfrm>
            <a:off x="3417991" y="2143755"/>
            <a:ext cx="1652173" cy="391517"/>
            <a:chOff x="3512551" y="2358270"/>
            <a:chExt cx="1597383" cy="378533"/>
          </a:xfrm>
        </p:grpSpPr>
        <p:cxnSp>
          <p:nvCxnSpPr>
            <p:cNvPr id="10756" name="Google Shape;10756;p77"/>
            <p:cNvCxnSpPr>
              <a:stCxn id="10757" idx="6"/>
              <a:endCxn id="1075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0759" name="Google Shape;10759;p77"/>
            <p:cNvGrpSpPr/>
            <p:nvPr/>
          </p:nvGrpSpPr>
          <p:grpSpPr>
            <a:xfrm>
              <a:off x="3512551" y="2358270"/>
              <a:ext cx="225647" cy="307714"/>
              <a:chOff x="2182679" y="2004714"/>
              <a:chExt cx="792300" cy="1080458"/>
            </a:xfrm>
          </p:grpSpPr>
          <p:cxnSp>
            <p:nvCxnSpPr>
              <p:cNvPr id="10760" name="Google Shape;10760;p77"/>
              <p:cNvCxnSpPr>
                <a:stCxn id="1076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0757" name="Google Shape;10757;p7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77"/>
            <p:cNvGrpSpPr/>
            <p:nvPr/>
          </p:nvGrpSpPr>
          <p:grpSpPr>
            <a:xfrm>
              <a:off x="3969644" y="2440153"/>
              <a:ext cx="225853" cy="296651"/>
              <a:chOff x="3775710" y="1729289"/>
              <a:chExt cx="136500" cy="179289"/>
            </a:xfrm>
          </p:grpSpPr>
          <p:cxnSp>
            <p:nvCxnSpPr>
              <p:cNvPr id="10763" name="Google Shape;10763;p7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0764" name="Google Shape;10764;p7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77"/>
            <p:cNvGrpSpPr/>
            <p:nvPr/>
          </p:nvGrpSpPr>
          <p:grpSpPr>
            <a:xfrm>
              <a:off x="4427051" y="2358270"/>
              <a:ext cx="225647" cy="307714"/>
              <a:chOff x="5393704" y="2004714"/>
              <a:chExt cx="792300" cy="1080458"/>
            </a:xfrm>
          </p:grpSpPr>
          <p:cxnSp>
            <p:nvCxnSpPr>
              <p:cNvPr id="10767" name="Google Shape;10767;p77"/>
              <p:cNvCxnSpPr>
                <a:stCxn id="1076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0769" name="Google Shape;10769;p7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77"/>
            <p:cNvGrpSpPr/>
            <p:nvPr/>
          </p:nvGrpSpPr>
          <p:grpSpPr>
            <a:xfrm>
              <a:off x="4884287" y="2440252"/>
              <a:ext cx="225647" cy="296532"/>
              <a:chOff x="6999166" y="2292572"/>
              <a:chExt cx="792300" cy="1041192"/>
            </a:xfrm>
          </p:grpSpPr>
          <p:cxnSp>
            <p:nvCxnSpPr>
              <p:cNvPr id="10771" name="Google Shape;10771;p7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0758" name="Google Shape;10758;p7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73" name="Google Shape;10773;p77"/>
          <p:cNvGrpSpPr/>
          <p:nvPr/>
        </p:nvGrpSpPr>
        <p:grpSpPr>
          <a:xfrm>
            <a:off x="6838799" y="979955"/>
            <a:ext cx="1581844" cy="732818"/>
            <a:chOff x="634175" y="2986275"/>
            <a:chExt cx="3147949" cy="1458344"/>
          </a:xfrm>
        </p:grpSpPr>
        <p:cxnSp>
          <p:nvCxnSpPr>
            <p:cNvPr id="10774" name="Google Shape;10774;p77"/>
            <p:cNvCxnSpPr>
              <a:stCxn id="10775" idx="4"/>
              <a:endCxn id="1077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0777" name="Google Shape;10777;p77"/>
            <p:cNvCxnSpPr>
              <a:stCxn id="10776" idx="0"/>
              <a:endCxn id="1077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0779" name="Google Shape;10779;p77"/>
            <p:cNvCxnSpPr>
              <a:stCxn id="10778" idx="4"/>
              <a:endCxn id="1078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0781" name="Google Shape;10781;p77"/>
            <p:cNvCxnSpPr>
              <a:stCxn id="10780" idx="0"/>
              <a:endCxn id="1078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0782" name="Google Shape;10782;p7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778" name="Google Shape;10778;p7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775" name="Google Shape;10775;p7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780" name="Google Shape;10780;p7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776" name="Google Shape;10776;p7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0783" name="Google Shape;10783;p77"/>
          <p:cNvGrpSpPr/>
          <p:nvPr/>
        </p:nvGrpSpPr>
        <p:grpSpPr>
          <a:xfrm>
            <a:off x="3406514" y="2674265"/>
            <a:ext cx="1675128" cy="313674"/>
            <a:chOff x="998425" y="1182125"/>
            <a:chExt cx="1065400" cy="199500"/>
          </a:xfrm>
        </p:grpSpPr>
        <p:sp>
          <p:nvSpPr>
            <p:cNvPr id="10784" name="Google Shape;10784;p7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77"/>
          <p:cNvGrpSpPr/>
          <p:nvPr/>
        </p:nvGrpSpPr>
        <p:grpSpPr>
          <a:xfrm>
            <a:off x="3406513" y="3630231"/>
            <a:ext cx="1675129" cy="525345"/>
            <a:chOff x="5194708" y="3484366"/>
            <a:chExt cx="3148148" cy="987304"/>
          </a:xfrm>
        </p:grpSpPr>
        <p:grpSp>
          <p:nvGrpSpPr>
            <p:cNvPr id="10790" name="Google Shape;10790;p77"/>
            <p:cNvGrpSpPr/>
            <p:nvPr/>
          </p:nvGrpSpPr>
          <p:grpSpPr>
            <a:xfrm>
              <a:off x="7531521" y="3484366"/>
              <a:ext cx="811335" cy="987304"/>
              <a:chOff x="3379425" y="1617275"/>
              <a:chExt cx="1090650" cy="1327200"/>
            </a:xfrm>
          </p:grpSpPr>
          <p:sp>
            <p:nvSpPr>
              <p:cNvPr id="10791" name="Google Shape;10791;p7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77"/>
            <p:cNvGrpSpPr/>
            <p:nvPr/>
          </p:nvGrpSpPr>
          <p:grpSpPr>
            <a:xfrm>
              <a:off x="6752546" y="3484366"/>
              <a:ext cx="811428" cy="987304"/>
              <a:chOff x="2332275" y="1617275"/>
              <a:chExt cx="1090775" cy="1327200"/>
            </a:xfrm>
          </p:grpSpPr>
          <p:sp>
            <p:nvSpPr>
              <p:cNvPr id="10795" name="Google Shape;10795;p7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7"/>
            <p:cNvGrpSpPr/>
            <p:nvPr/>
          </p:nvGrpSpPr>
          <p:grpSpPr>
            <a:xfrm>
              <a:off x="5973664" y="3484366"/>
              <a:ext cx="811335" cy="987304"/>
              <a:chOff x="1285250" y="1617275"/>
              <a:chExt cx="1090650" cy="1327200"/>
            </a:xfrm>
          </p:grpSpPr>
          <p:sp>
            <p:nvSpPr>
              <p:cNvPr id="10799" name="Google Shape;10799;p7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77"/>
            <p:cNvGrpSpPr/>
            <p:nvPr/>
          </p:nvGrpSpPr>
          <p:grpSpPr>
            <a:xfrm>
              <a:off x="5194708" y="3484366"/>
              <a:ext cx="811409" cy="987304"/>
              <a:chOff x="238125" y="1617275"/>
              <a:chExt cx="1090750" cy="1327200"/>
            </a:xfrm>
          </p:grpSpPr>
          <p:sp>
            <p:nvSpPr>
              <p:cNvPr id="10803" name="Google Shape;10803;p7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6" name="Google Shape;10806;p77"/>
          <p:cNvGrpSpPr/>
          <p:nvPr/>
        </p:nvGrpSpPr>
        <p:grpSpPr>
          <a:xfrm>
            <a:off x="6840198" y="2276120"/>
            <a:ext cx="1579046" cy="522230"/>
            <a:chOff x="6853641" y="2534077"/>
            <a:chExt cx="1515545" cy="501229"/>
          </a:xfrm>
        </p:grpSpPr>
        <p:grpSp>
          <p:nvGrpSpPr>
            <p:cNvPr id="10807" name="Google Shape;10807;p77"/>
            <p:cNvGrpSpPr/>
            <p:nvPr/>
          </p:nvGrpSpPr>
          <p:grpSpPr>
            <a:xfrm>
              <a:off x="6853641" y="2618923"/>
              <a:ext cx="1515545" cy="324556"/>
              <a:chOff x="6853641" y="2618923"/>
              <a:chExt cx="1515545" cy="324556"/>
            </a:xfrm>
          </p:grpSpPr>
          <p:sp>
            <p:nvSpPr>
              <p:cNvPr id="10808" name="Google Shape;10808;p7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3" name="Google Shape;10813;p7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77"/>
          <p:cNvGrpSpPr/>
          <p:nvPr/>
        </p:nvGrpSpPr>
        <p:grpSpPr>
          <a:xfrm>
            <a:off x="3435090" y="3151161"/>
            <a:ext cx="1617976" cy="346616"/>
            <a:chOff x="1808063" y="4294338"/>
            <a:chExt cx="3370782" cy="721817"/>
          </a:xfrm>
        </p:grpSpPr>
        <p:sp>
          <p:nvSpPr>
            <p:cNvPr id="10819" name="Google Shape;10819;p7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7"/>
          <p:cNvGrpSpPr/>
          <p:nvPr/>
        </p:nvGrpSpPr>
        <p:grpSpPr>
          <a:xfrm>
            <a:off x="5261086" y="3817911"/>
            <a:ext cx="1417067" cy="350605"/>
            <a:chOff x="4234950" y="2101012"/>
            <a:chExt cx="4219974" cy="1044090"/>
          </a:xfrm>
        </p:grpSpPr>
        <p:sp>
          <p:nvSpPr>
            <p:cNvPr id="10830" name="Google Shape;10830;p7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7"/>
          <p:cNvGrpSpPr/>
          <p:nvPr/>
        </p:nvGrpSpPr>
        <p:grpSpPr>
          <a:xfrm>
            <a:off x="6836558" y="1808668"/>
            <a:ext cx="1586327" cy="371557"/>
            <a:chOff x="1247650" y="2075423"/>
            <a:chExt cx="6648477" cy="1557238"/>
          </a:xfrm>
        </p:grpSpPr>
        <p:sp>
          <p:nvSpPr>
            <p:cNvPr id="10847" name="Google Shape;10847;p7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77"/>
          <p:cNvGrpSpPr/>
          <p:nvPr/>
        </p:nvGrpSpPr>
        <p:grpSpPr>
          <a:xfrm>
            <a:off x="5267828" y="961858"/>
            <a:ext cx="1415601" cy="1648533"/>
            <a:chOff x="1839112" y="2209163"/>
            <a:chExt cx="1918159" cy="2233784"/>
          </a:xfrm>
        </p:grpSpPr>
        <p:sp>
          <p:nvSpPr>
            <p:cNvPr id="10854" name="Google Shape;10854;p7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57" name="Google Shape;10857;p77"/>
            <p:cNvCxnSpPr>
              <a:stCxn id="10854" idx="6"/>
              <a:endCxn id="1085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0858" name="Google Shape;10858;p77"/>
            <p:cNvCxnSpPr>
              <a:stCxn id="10855" idx="4"/>
              <a:endCxn id="1085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0860" name="Google Shape;10860;p77"/>
            <p:cNvCxnSpPr>
              <a:stCxn id="10859" idx="6"/>
              <a:endCxn id="1085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0861" name="Google Shape;10861;p77"/>
            <p:cNvCxnSpPr>
              <a:stCxn id="10856" idx="4"/>
              <a:endCxn id="1086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0859" name="Google Shape;10859;p7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64" name="Google Shape;10864;p77"/>
            <p:cNvCxnSpPr>
              <a:endCxn id="1086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0865" name="Google Shape;10865;p77"/>
          <p:cNvGrpSpPr/>
          <p:nvPr/>
        </p:nvGrpSpPr>
        <p:grpSpPr>
          <a:xfrm>
            <a:off x="3425094" y="979942"/>
            <a:ext cx="1637968" cy="154942"/>
            <a:chOff x="238125" y="2506075"/>
            <a:chExt cx="7115411" cy="673075"/>
          </a:xfrm>
        </p:grpSpPr>
        <p:sp>
          <p:nvSpPr>
            <p:cNvPr id="10866" name="Google Shape;10866;p7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7"/>
          <p:cNvGrpSpPr/>
          <p:nvPr/>
        </p:nvGrpSpPr>
        <p:grpSpPr>
          <a:xfrm>
            <a:off x="1965830" y="1294660"/>
            <a:ext cx="1262932" cy="785408"/>
            <a:chOff x="548861" y="389676"/>
            <a:chExt cx="3843371" cy="2390163"/>
          </a:xfrm>
        </p:grpSpPr>
        <p:cxnSp>
          <p:nvCxnSpPr>
            <p:cNvPr id="10872" name="Google Shape;10872;p7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0873" name="Google Shape;10873;p7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0874" name="Google Shape;10874;p7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0875" name="Google Shape;10875;p7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0876" name="Google Shape;10876;p7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877" name="Google Shape;10877;p7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78" name="Google Shape;10878;p7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879" name="Google Shape;10879;p7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7"/>
          <p:cNvGrpSpPr/>
          <p:nvPr/>
        </p:nvGrpSpPr>
        <p:grpSpPr>
          <a:xfrm>
            <a:off x="753962" y="2401537"/>
            <a:ext cx="1412054" cy="633562"/>
            <a:chOff x="1187400" y="2529299"/>
            <a:chExt cx="6769193" cy="2241903"/>
          </a:xfrm>
        </p:grpSpPr>
        <p:sp>
          <p:nvSpPr>
            <p:cNvPr id="10886" name="Google Shape;10886;p7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87" name="Google Shape;10887;p7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888" name="Google Shape;10888;p7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889" name="Google Shape;10889;p7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890" name="Google Shape;10890;p7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891" name="Google Shape;10891;p7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892" name="Google Shape;10892;p7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0893" name="Google Shape;10893;p77"/>
            <p:cNvCxnSpPr>
              <a:stCxn id="10886" idx="2"/>
              <a:endCxn id="1088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0894" name="Google Shape;10894;p77"/>
            <p:cNvCxnSpPr>
              <a:stCxn id="10888" idx="0"/>
              <a:endCxn id="1088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0895" name="Google Shape;10895;p77"/>
            <p:cNvCxnSpPr>
              <a:stCxn id="10888" idx="2"/>
              <a:endCxn id="1089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0896" name="Google Shape;10896;p77"/>
            <p:cNvCxnSpPr>
              <a:stCxn id="10889" idx="0"/>
              <a:endCxn id="1088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0897" name="Google Shape;10897;p77"/>
            <p:cNvCxnSpPr>
              <a:stCxn id="10887" idx="2"/>
              <a:endCxn id="1089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0898" name="Google Shape;10898;p77"/>
            <p:cNvCxnSpPr>
              <a:stCxn id="10891" idx="0"/>
              <a:endCxn id="1088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0899" name="Google Shape;10899;p77"/>
          <p:cNvGrpSpPr/>
          <p:nvPr/>
        </p:nvGrpSpPr>
        <p:grpSpPr>
          <a:xfrm>
            <a:off x="6840208" y="2894246"/>
            <a:ext cx="1579035" cy="540873"/>
            <a:chOff x="6895650" y="3126697"/>
            <a:chExt cx="1436662" cy="492105"/>
          </a:xfrm>
        </p:grpSpPr>
        <p:sp>
          <p:nvSpPr>
            <p:cNvPr id="10900" name="Google Shape;10900;p7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5" name="Google Shape;10905;p77"/>
            <p:cNvGrpSpPr/>
            <p:nvPr/>
          </p:nvGrpSpPr>
          <p:grpSpPr>
            <a:xfrm>
              <a:off x="6995957" y="3335810"/>
              <a:ext cx="1230393" cy="71754"/>
              <a:chOff x="6995957" y="3287964"/>
              <a:chExt cx="1230393" cy="71754"/>
            </a:xfrm>
          </p:grpSpPr>
          <p:sp>
            <p:nvSpPr>
              <p:cNvPr id="10906" name="Google Shape;10906;p7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11" name="Google Shape;10911;p77"/>
          <p:cNvGrpSpPr/>
          <p:nvPr/>
        </p:nvGrpSpPr>
        <p:grpSpPr>
          <a:xfrm>
            <a:off x="6838790" y="3531009"/>
            <a:ext cx="1581862" cy="650625"/>
            <a:chOff x="6777990" y="3710194"/>
            <a:chExt cx="1646915" cy="677382"/>
          </a:xfrm>
        </p:grpSpPr>
        <p:grpSp>
          <p:nvGrpSpPr>
            <p:cNvPr id="10912" name="Google Shape;10912;p77"/>
            <p:cNvGrpSpPr/>
            <p:nvPr/>
          </p:nvGrpSpPr>
          <p:grpSpPr>
            <a:xfrm>
              <a:off x="6777990" y="3874492"/>
              <a:ext cx="411129" cy="513083"/>
              <a:chOff x="6777990" y="3874492"/>
              <a:chExt cx="411129" cy="513083"/>
            </a:xfrm>
          </p:grpSpPr>
          <p:cxnSp>
            <p:nvCxnSpPr>
              <p:cNvPr id="10913" name="Google Shape;10913;p7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0914" name="Google Shape;10914;p7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77"/>
            <p:cNvGrpSpPr/>
            <p:nvPr/>
          </p:nvGrpSpPr>
          <p:grpSpPr>
            <a:xfrm>
              <a:off x="7188425" y="3710194"/>
              <a:ext cx="411123" cy="520535"/>
              <a:chOff x="7188425" y="3710194"/>
              <a:chExt cx="411123" cy="520535"/>
            </a:xfrm>
          </p:grpSpPr>
          <p:cxnSp>
            <p:nvCxnSpPr>
              <p:cNvPr id="10916" name="Google Shape;10916;p7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0917" name="Google Shape;10917;p7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77"/>
            <p:cNvGrpSpPr/>
            <p:nvPr/>
          </p:nvGrpSpPr>
          <p:grpSpPr>
            <a:xfrm>
              <a:off x="7603341" y="3874492"/>
              <a:ext cx="411474" cy="513083"/>
              <a:chOff x="7603341" y="3874492"/>
              <a:chExt cx="411474" cy="513083"/>
            </a:xfrm>
          </p:grpSpPr>
          <p:cxnSp>
            <p:nvCxnSpPr>
              <p:cNvPr id="10919" name="Google Shape;10919;p7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0920" name="Google Shape;10920;p7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77"/>
            <p:cNvGrpSpPr/>
            <p:nvPr/>
          </p:nvGrpSpPr>
          <p:grpSpPr>
            <a:xfrm>
              <a:off x="8013776" y="3722847"/>
              <a:ext cx="411129" cy="507881"/>
              <a:chOff x="8013776" y="3722847"/>
              <a:chExt cx="411129" cy="507881"/>
            </a:xfrm>
          </p:grpSpPr>
          <p:cxnSp>
            <p:nvCxnSpPr>
              <p:cNvPr id="10922" name="Google Shape;10922;p7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0923" name="Google Shape;10923;p7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24" name="Google Shape;10924;p77"/>
          <p:cNvGrpSpPr/>
          <p:nvPr/>
        </p:nvGrpSpPr>
        <p:grpSpPr>
          <a:xfrm>
            <a:off x="5258305" y="2703849"/>
            <a:ext cx="1421889" cy="1020603"/>
            <a:chOff x="5190863" y="2824811"/>
            <a:chExt cx="1544860" cy="1108869"/>
          </a:xfrm>
        </p:grpSpPr>
        <p:grpSp>
          <p:nvGrpSpPr>
            <p:cNvPr id="10925" name="Google Shape;10925;p77"/>
            <p:cNvGrpSpPr/>
            <p:nvPr/>
          </p:nvGrpSpPr>
          <p:grpSpPr>
            <a:xfrm>
              <a:off x="5938695" y="3176919"/>
              <a:ext cx="685761" cy="404739"/>
              <a:chOff x="5938695" y="3176919"/>
              <a:chExt cx="685761" cy="404739"/>
            </a:xfrm>
          </p:grpSpPr>
          <p:grpSp>
            <p:nvGrpSpPr>
              <p:cNvPr id="10926" name="Google Shape;10926;p77"/>
              <p:cNvGrpSpPr/>
              <p:nvPr/>
            </p:nvGrpSpPr>
            <p:grpSpPr>
              <a:xfrm>
                <a:off x="5938695" y="3176919"/>
                <a:ext cx="685761" cy="404739"/>
                <a:chOff x="5938695" y="3176919"/>
                <a:chExt cx="685761" cy="404739"/>
              </a:xfrm>
            </p:grpSpPr>
            <p:sp>
              <p:nvSpPr>
                <p:cNvPr id="10927" name="Google Shape;10927;p7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9" name="Google Shape;10929;p7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7"/>
            <p:cNvGrpSpPr/>
            <p:nvPr/>
          </p:nvGrpSpPr>
          <p:grpSpPr>
            <a:xfrm>
              <a:off x="5305233" y="3176835"/>
              <a:ext cx="685971" cy="404655"/>
              <a:chOff x="5305233" y="3176835"/>
              <a:chExt cx="685971" cy="404655"/>
            </a:xfrm>
          </p:grpSpPr>
          <p:grpSp>
            <p:nvGrpSpPr>
              <p:cNvPr id="10931" name="Google Shape;10931;p77"/>
              <p:cNvGrpSpPr/>
              <p:nvPr/>
            </p:nvGrpSpPr>
            <p:grpSpPr>
              <a:xfrm>
                <a:off x="5305233" y="3176835"/>
                <a:ext cx="685971" cy="404655"/>
                <a:chOff x="5305233" y="3176835"/>
                <a:chExt cx="685971" cy="404655"/>
              </a:xfrm>
            </p:grpSpPr>
            <p:sp>
              <p:nvSpPr>
                <p:cNvPr id="10932" name="Google Shape;10932;p7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7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5" name="Google Shape;10935;p7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6" name="Google Shape;10936;p77"/>
            <p:cNvGrpSpPr/>
            <p:nvPr/>
          </p:nvGrpSpPr>
          <p:grpSpPr>
            <a:xfrm>
              <a:off x="5657361" y="2824811"/>
              <a:ext cx="1078361" cy="404655"/>
              <a:chOff x="5657361" y="2824811"/>
              <a:chExt cx="1078361" cy="404655"/>
            </a:xfrm>
          </p:grpSpPr>
          <p:grpSp>
            <p:nvGrpSpPr>
              <p:cNvPr id="10937" name="Google Shape;10937;p77"/>
              <p:cNvGrpSpPr/>
              <p:nvPr/>
            </p:nvGrpSpPr>
            <p:grpSpPr>
              <a:xfrm>
                <a:off x="5657361" y="2824811"/>
                <a:ext cx="1078361" cy="404655"/>
                <a:chOff x="5657361" y="2824811"/>
                <a:chExt cx="1078361" cy="404655"/>
              </a:xfrm>
            </p:grpSpPr>
            <p:grpSp>
              <p:nvGrpSpPr>
                <p:cNvPr id="10938" name="Google Shape;10938;p77"/>
                <p:cNvGrpSpPr/>
                <p:nvPr/>
              </p:nvGrpSpPr>
              <p:grpSpPr>
                <a:xfrm>
                  <a:off x="5938485" y="2824811"/>
                  <a:ext cx="797237" cy="404655"/>
                  <a:chOff x="5938485" y="2824811"/>
                  <a:chExt cx="797237" cy="404655"/>
                </a:xfrm>
              </p:grpSpPr>
              <p:sp>
                <p:nvSpPr>
                  <p:cNvPr id="10939" name="Google Shape;10939;p7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7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2" name="Google Shape;10942;p7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77"/>
            <p:cNvGrpSpPr/>
            <p:nvPr/>
          </p:nvGrpSpPr>
          <p:grpSpPr>
            <a:xfrm>
              <a:off x="5190863" y="3528942"/>
              <a:ext cx="1078026" cy="404739"/>
              <a:chOff x="5190863" y="3528942"/>
              <a:chExt cx="1078026" cy="404739"/>
            </a:xfrm>
          </p:grpSpPr>
          <p:sp>
            <p:nvSpPr>
              <p:cNvPr id="10944" name="Google Shape;10944;p7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5" name="Google Shape;10945;p77"/>
              <p:cNvGrpSpPr/>
              <p:nvPr/>
            </p:nvGrpSpPr>
            <p:grpSpPr>
              <a:xfrm>
                <a:off x="5190863" y="3528942"/>
                <a:ext cx="1078026" cy="404739"/>
                <a:chOff x="5190863" y="3528942"/>
                <a:chExt cx="1078026" cy="404739"/>
              </a:xfrm>
            </p:grpSpPr>
            <p:sp>
              <p:nvSpPr>
                <p:cNvPr id="10946" name="Google Shape;10946;p7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948" name="Google Shape;10948;p77"/>
          <p:cNvGrpSpPr/>
          <p:nvPr/>
        </p:nvGrpSpPr>
        <p:grpSpPr>
          <a:xfrm>
            <a:off x="724312" y="1268317"/>
            <a:ext cx="1086719" cy="879487"/>
            <a:chOff x="803162" y="1474292"/>
            <a:chExt cx="1086719" cy="879487"/>
          </a:xfrm>
        </p:grpSpPr>
        <p:grpSp>
          <p:nvGrpSpPr>
            <p:cNvPr id="10949" name="Google Shape;10949;p77"/>
            <p:cNvGrpSpPr/>
            <p:nvPr/>
          </p:nvGrpSpPr>
          <p:grpSpPr>
            <a:xfrm>
              <a:off x="803162" y="1625948"/>
              <a:ext cx="445856" cy="576579"/>
              <a:chOff x="803162" y="1625948"/>
              <a:chExt cx="445856" cy="576579"/>
            </a:xfrm>
          </p:grpSpPr>
          <p:sp>
            <p:nvSpPr>
              <p:cNvPr id="10950" name="Google Shape;10950;p7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1" name="Google Shape;10951;p77"/>
              <p:cNvGrpSpPr/>
              <p:nvPr/>
            </p:nvGrpSpPr>
            <p:grpSpPr>
              <a:xfrm>
                <a:off x="1056023" y="1625948"/>
                <a:ext cx="192995" cy="576579"/>
                <a:chOff x="1056023" y="1625948"/>
                <a:chExt cx="192995" cy="576579"/>
              </a:xfrm>
            </p:grpSpPr>
            <p:sp>
              <p:nvSpPr>
                <p:cNvPr id="10952" name="Google Shape;10952;p7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57" name="Google Shape;10957;p77"/>
            <p:cNvGrpSpPr/>
            <p:nvPr/>
          </p:nvGrpSpPr>
          <p:grpSpPr>
            <a:xfrm>
              <a:off x="1371406" y="1474292"/>
              <a:ext cx="518475" cy="879487"/>
              <a:chOff x="1398231" y="1474292"/>
              <a:chExt cx="518475" cy="879487"/>
            </a:xfrm>
          </p:grpSpPr>
          <p:grpSp>
            <p:nvGrpSpPr>
              <p:cNvPr id="10958" name="Google Shape;10958;p77"/>
              <p:cNvGrpSpPr/>
              <p:nvPr/>
            </p:nvGrpSpPr>
            <p:grpSpPr>
              <a:xfrm>
                <a:off x="1398231" y="1474292"/>
                <a:ext cx="518475" cy="341643"/>
                <a:chOff x="1398231" y="1474292"/>
                <a:chExt cx="518475" cy="341643"/>
              </a:xfrm>
            </p:grpSpPr>
            <p:sp>
              <p:nvSpPr>
                <p:cNvPr id="10959" name="Google Shape;10959;p7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77"/>
                <p:cNvGrpSpPr/>
                <p:nvPr/>
              </p:nvGrpSpPr>
              <p:grpSpPr>
                <a:xfrm>
                  <a:off x="1616453" y="1474292"/>
                  <a:ext cx="300253" cy="341643"/>
                  <a:chOff x="1616453" y="1475379"/>
                  <a:chExt cx="300253" cy="341643"/>
                </a:xfrm>
              </p:grpSpPr>
              <p:sp>
                <p:nvSpPr>
                  <p:cNvPr id="10961" name="Google Shape;10961;p7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8" name="Google Shape;10968;p77"/>
                  <p:cNvGrpSpPr/>
                  <p:nvPr/>
                </p:nvGrpSpPr>
                <p:grpSpPr>
                  <a:xfrm>
                    <a:off x="1839639" y="1475379"/>
                    <a:ext cx="77067" cy="341643"/>
                    <a:chOff x="1839639" y="1475379"/>
                    <a:chExt cx="77067" cy="341643"/>
                  </a:xfrm>
                </p:grpSpPr>
                <p:sp>
                  <p:nvSpPr>
                    <p:cNvPr id="10969" name="Google Shape;10969;p7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971" name="Google Shape;10971;p77"/>
              <p:cNvGrpSpPr/>
              <p:nvPr/>
            </p:nvGrpSpPr>
            <p:grpSpPr>
              <a:xfrm>
                <a:off x="1398451" y="2012951"/>
                <a:ext cx="518255" cy="340828"/>
                <a:chOff x="1398451" y="2012951"/>
                <a:chExt cx="518255" cy="340828"/>
              </a:xfrm>
            </p:grpSpPr>
            <p:sp>
              <p:nvSpPr>
                <p:cNvPr id="10972" name="Google Shape;10972;p7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77"/>
                <p:cNvGrpSpPr/>
                <p:nvPr/>
              </p:nvGrpSpPr>
              <p:grpSpPr>
                <a:xfrm>
                  <a:off x="1616453" y="2012951"/>
                  <a:ext cx="300253" cy="340828"/>
                  <a:chOff x="1616453" y="2013538"/>
                  <a:chExt cx="300253" cy="340828"/>
                </a:xfrm>
              </p:grpSpPr>
              <p:sp>
                <p:nvSpPr>
                  <p:cNvPr id="10974" name="Google Shape;10974;p7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1" name="Google Shape;10981;p77"/>
                  <p:cNvGrpSpPr/>
                  <p:nvPr/>
                </p:nvGrpSpPr>
                <p:grpSpPr>
                  <a:xfrm>
                    <a:off x="1839639" y="2013538"/>
                    <a:ext cx="77067" cy="340828"/>
                    <a:chOff x="1839639" y="2013538"/>
                    <a:chExt cx="77067" cy="340828"/>
                  </a:xfrm>
                </p:grpSpPr>
                <p:sp>
                  <p:nvSpPr>
                    <p:cNvPr id="10982" name="Google Shape;10982;p7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984" name="Google Shape;10984;p77"/>
          <p:cNvGrpSpPr/>
          <p:nvPr/>
        </p:nvGrpSpPr>
        <p:grpSpPr>
          <a:xfrm>
            <a:off x="721136" y="3399503"/>
            <a:ext cx="1368681" cy="682918"/>
            <a:chOff x="724986" y="3605478"/>
            <a:chExt cx="1368681" cy="682918"/>
          </a:xfrm>
        </p:grpSpPr>
        <p:grpSp>
          <p:nvGrpSpPr>
            <p:cNvPr id="10985" name="Google Shape;10985;p77"/>
            <p:cNvGrpSpPr/>
            <p:nvPr/>
          </p:nvGrpSpPr>
          <p:grpSpPr>
            <a:xfrm>
              <a:off x="1289102" y="3823629"/>
              <a:ext cx="240442" cy="250435"/>
              <a:chOff x="-165066" y="3843615"/>
              <a:chExt cx="221259" cy="230455"/>
            </a:xfrm>
          </p:grpSpPr>
          <p:sp>
            <p:nvSpPr>
              <p:cNvPr id="10986" name="Google Shape;10986;p7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7"/>
            <p:cNvGrpSpPr/>
            <p:nvPr/>
          </p:nvGrpSpPr>
          <p:grpSpPr>
            <a:xfrm>
              <a:off x="724986" y="3605478"/>
              <a:ext cx="1368681" cy="682918"/>
              <a:chOff x="724986" y="3605478"/>
              <a:chExt cx="1368681" cy="682918"/>
            </a:xfrm>
          </p:grpSpPr>
          <p:grpSp>
            <p:nvGrpSpPr>
              <p:cNvPr id="11007" name="Google Shape;11007;p77"/>
              <p:cNvGrpSpPr/>
              <p:nvPr/>
            </p:nvGrpSpPr>
            <p:grpSpPr>
              <a:xfrm>
                <a:off x="1498221" y="4047614"/>
                <a:ext cx="529172" cy="240783"/>
                <a:chOff x="1498221" y="4047614"/>
                <a:chExt cx="529172" cy="240783"/>
              </a:xfrm>
            </p:grpSpPr>
            <p:grpSp>
              <p:nvGrpSpPr>
                <p:cNvPr id="11008" name="Google Shape;11008;p77"/>
                <p:cNvGrpSpPr/>
                <p:nvPr/>
              </p:nvGrpSpPr>
              <p:grpSpPr>
                <a:xfrm>
                  <a:off x="1826655" y="4224370"/>
                  <a:ext cx="200738" cy="25631"/>
                  <a:chOff x="1826655" y="4224370"/>
                  <a:chExt cx="200738" cy="25631"/>
                </a:xfrm>
              </p:grpSpPr>
              <p:sp>
                <p:nvSpPr>
                  <p:cNvPr id="11009" name="Google Shape;11009;p7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77"/>
                <p:cNvGrpSpPr/>
                <p:nvPr/>
              </p:nvGrpSpPr>
              <p:grpSpPr>
                <a:xfrm>
                  <a:off x="1498221" y="4047614"/>
                  <a:ext cx="328444" cy="240783"/>
                  <a:chOff x="1498221" y="4047614"/>
                  <a:chExt cx="328444" cy="240783"/>
                </a:xfrm>
              </p:grpSpPr>
              <p:sp>
                <p:nvSpPr>
                  <p:cNvPr id="11012" name="Google Shape;11012;p7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3" name="Google Shape;11013;p77"/>
                  <p:cNvGrpSpPr/>
                  <p:nvPr/>
                </p:nvGrpSpPr>
                <p:grpSpPr>
                  <a:xfrm>
                    <a:off x="1498221" y="4047614"/>
                    <a:ext cx="150566" cy="190416"/>
                    <a:chOff x="1498221" y="4047614"/>
                    <a:chExt cx="150566" cy="190416"/>
                  </a:xfrm>
                </p:grpSpPr>
                <p:sp>
                  <p:nvSpPr>
                    <p:cNvPr id="11014" name="Google Shape;11014;p7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016" name="Google Shape;11016;p77"/>
              <p:cNvGrpSpPr/>
              <p:nvPr/>
            </p:nvGrpSpPr>
            <p:grpSpPr>
              <a:xfrm>
                <a:off x="1560718" y="3800594"/>
                <a:ext cx="532948" cy="302090"/>
                <a:chOff x="1560718" y="3800594"/>
                <a:chExt cx="532948" cy="302090"/>
              </a:xfrm>
            </p:grpSpPr>
            <p:grpSp>
              <p:nvGrpSpPr>
                <p:cNvPr id="11017" name="Google Shape;11017;p77"/>
                <p:cNvGrpSpPr/>
                <p:nvPr/>
              </p:nvGrpSpPr>
              <p:grpSpPr>
                <a:xfrm>
                  <a:off x="1912179" y="3827344"/>
                  <a:ext cx="181487" cy="25631"/>
                  <a:chOff x="1912179" y="3827344"/>
                  <a:chExt cx="181487" cy="25631"/>
                </a:xfrm>
              </p:grpSpPr>
              <p:sp>
                <p:nvSpPr>
                  <p:cNvPr id="11018" name="Google Shape;11018;p7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77"/>
                <p:cNvGrpSpPr/>
                <p:nvPr/>
              </p:nvGrpSpPr>
              <p:grpSpPr>
                <a:xfrm>
                  <a:off x="1912179" y="4044505"/>
                  <a:ext cx="181487" cy="25622"/>
                  <a:chOff x="1912179" y="4044506"/>
                  <a:chExt cx="181487" cy="25622"/>
                </a:xfrm>
              </p:grpSpPr>
              <p:sp>
                <p:nvSpPr>
                  <p:cNvPr id="11021" name="Google Shape;11021;p7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7"/>
                <p:cNvGrpSpPr/>
                <p:nvPr/>
              </p:nvGrpSpPr>
              <p:grpSpPr>
                <a:xfrm>
                  <a:off x="1560718" y="3800594"/>
                  <a:ext cx="351472" cy="302090"/>
                  <a:chOff x="1560718" y="3800594"/>
                  <a:chExt cx="351472" cy="302090"/>
                </a:xfrm>
              </p:grpSpPr>
              <p:grpSp>
                <p:nvGrpSpPr>
                  <p:cNvPr id="11024" name="Google Shape;11024;p77"/>
                  <p:cNvGrpSpPr/>
                  <p:nvPr/>
                </p:nvGrpSpPr>
                <p:grpSpPr>
                  <a:xfrm>
                    <a:off x="1560718" y="3842857"/>
                    <a:ext cx="173586" cy="217131"/>
                    <a:chOff x="1560718" y="3842857"/>
                    <a:chExt cx="173586" cy="217131"/>
                  </a:xfrm>
                </p:grpSpPr>
                <p:sp>
                  <p:nvSpPr>
                    <p:cNvPr id="11025" name="Google Shape;11025;p7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8" name="Google Shape;11028;p7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030" name="Google Shape;11030;p7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1" name="Google Shape;11031;p77"/>
              <p:cNvGrpSpPr/>
              <p:nvPr/>
            </p:nvGrpSpPr>
            <p:grpSpPr>
              <a:xfrm>
                <a:off x="785350" y="3605478"/>
                <a:ext cx="535311" cy="249245"/>
                <a:chOff x="785350" y="3605478"/>
                <a:chExt cx="535311" cy="249245"/>
              </a:xfrm>
            </p:grpSpPr>
            <p:grpSp>
              <p:nvGrpSpPr>
                <p:cNvPr id="11032" name="Google Shape;11032;p77"/>
                <p:cNvGrpSpPr/>
                <p:nvPr/>
              </p:nvGrpSpPr>
              <p:grpSpPr>
                <a:xfrm>
                  <a:off x="785350" y="3605478"/>
                  <a:ext cx="376191" cy="102736"/>
                  <a:chOff x="785350" y="3605478"/>
                  <a:chExt cx="376191" cy="102736"/>
                </a:xfrm>
              </p:grpSpPr>
              <p:sp>
                <p:nvSpPr>
                  <p:cNvPr id="11033" name="Google Shape;11033;p7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7"/>
                <p:cNvGrpSpPr/>
                <p:nvPr/>
              </p:nvGrpSpPr>
              <p:grpSpPr>
                <a:xfrm>
                  <a:off x="1161530" y="3655851"/>
                  <a:ext cx="159131" cy="198872"/>
                  <a:chOff x="1161530" y="3655851"/>
                  <a:chExt cx="159131" cy="198872"/>
                </a:xfrm>
              </p:grpSpPr>
              <p:sp>
                <p:nvSpPr>
                  <p:cNvPr id="11037" name="Google Shape;11037;p7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39" name="Google Shape;11039;p77"/>
              <p:cNvGrpSpPr/>
              <p:nvPr/>
            </p:nvGrpSpPr>
            <p:grpSpPr>
              <a:xfrm>
                <a:off x="785350" y="4047614"/>
                <a:ext cx="535311" cy="240783"/>
                <a:chOff x="785350" y="4047614"/>
                <a:chExt cx="535311" cy="240783"/>
              </a:xfrm>
            </p:grpSpPr>
            <p:grpSp>
              <p:nvGrpSpPr>
                <p:cNvPr id="11040" name="Google Shape;11040;p77"/>
                <p:cNvGrpSpPr/>
                <p:nvPr/>
              </p:nvGrpSpPr>
              <p:grpSpPr>
                <a:xfrm>
                  <a:off x="1161636" y="4047614"/>
                  <a:ext cx="159025" cy="190415"/>
                  <a:chOff x="1161636" y="4047614"/>
                  <a:chExt cx="159025" cy="190415"/>
                </a:xfrm>
              </p:grpSpPr>
              <p:sp>
                <p:nvSpPr>
                  <p:cNvPr id="11041" name="Google Shape;11041;p7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77"/>
                <p:cNvGrpSpPr/>
                <p:nvPr/>
              </p:nvGrpSpPr>
              <p:grpSpPr>
                <a:xfrm>
                  <a:off x="785350" y="4185661"/>
                  <a:ext cx="376191" cy="102736"/>
                  <a:chOff x="785350" y="4185661"/>
                  <a:chExt cx="376191" cy="102736"/>
                </a:xfrm>
              </p:grpSpPr>
              <p:sp>
                <p:nvSpPr>
                  <p:cNvPr id="11044" name="Google Shape;11044;p7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7" name="Google Shape;11047;p77"/>
              <p:cNvGrpSpPr/>
              <p:nvPr/>
            </p:nvGrpSpPr>
            <p:grpSpPr>
              <a:xfrm>
                <a:off x="1501054" y="3605478"/>
                <a:ext cx="526340" cy="249240"/>
                <a:chOff x="1501054" y="3605478"/>
                <a:chExt cx="526340" cy="249240"/>
              </a:xfrm>
            </p:grpSpPr>
            <p:grpSp>
              <p:nvGrpSpPr>
                <p:cNvPr id="11048" name="Google Shape;11048;p77"/>
                <p:cNvGrpSpPr/>
                <p:nvPr/>
              </p:nvGrpSpPr>
              <p:grpSpPr>
                <a:xfrm>
                  <a:off x="1834208" y="3643867"/>
                  <a:ext cx="193185" cy="25622"/>
                  <a:chOff x="1834208" y="3643867"/>
                  <a:chExt cx="193185" cy="25622"/>
                </a:xfrm>
              </p:grpSpPr>
              <p:sp>
                <p:nvSpPr>
                  <p:cNvPr id="11049" name="Google Shape;11049;p7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77"/>
                <p:cNvGrpSpPr/>
                <p:nvPr/>
              </p:nvGrpSpPr>
              <p:grpSpPr>
                <a:xfrm>
                  <a:off x="1501054" y="3605478"/>
                  <a:ext cx="333165" cy="249240"/>
                  <a:chOff x="1501054" y="3605478"/>
                  <a:chExt cx="333165" cy="249240"/>
                </a:xfrm>
              </p:grpSpPr>
              <p:sp>
                <p:nvSpPr>
                  <p:cNvPr id="11052" name="Google Shape;11052;p7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3" name="Google Shape;11053;p77"/>
                  <p:cNvGrpSpPr/>
                  <p:nvPr/>
                </p:nvGrpSpPr>
                <p:grpSpPr>
                  <a:xfrm>
                    <a:off x="1501054" y="3655851"/>
                    <a:ext cx="155286" cy="198867"/>
                    <a:chOff x="1501054" y="3655851"/>
                    <a:chExt cx="155286" cy="198867"/>
                  </a:xfrm>
                </p:grpSpPr>
                <p:sp>
                  <p:nvSpPr>
                    <p:cNvPr id="11054" name="Google Shape;11054;p7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056" name="Google Shape;11056;p77"/>
              <p:cNvGrpSpPr/>
              <p:nvPr/>
            </p:nvGrpSpPr>
            <p:grpSpPr>
              <a:xfrm>
                <a:off x="724986" y="3800594"/>
                <a:ext cx="532950" cy="302090"/>
                <a:chOff x="724986" y="3800594"/>
                <a:chExt cx="532950" cy="302090"/>
              </a:xfrm>
            </p:grpSpPr>
            <p:grpSp>
              <p:nvGrpSpPr>
                <p:cNvPr id="11057" name="Google Shape;11057;p77"/>
                <p:cNvGrpSpPr/>
                <p:nvPr/>
              </p:nvGrpSpPr>
              <p:grpSpPr>
                <a:xfrm>
                  <a:off x="724986" y="4044367"/>
                  <a:ext cx="181314" cy="25626"/>
                  <a:chOff x="724986" y="4044367"/>
                  <a:chExt cx="181314" cy="25626"/>
                </a:xfrm>
              </p:grpSpPr>
              <p:sp>
                <p:nvSpPr>
                  <p:cNvPr id="11058" name="Google Shape;11058;p7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7"/>
                <p:cNvGrpSpPr/>
                <p:nvPr/>
              </p:nvGrpSpPr>
              <p:grpSpPr>
                <a:xfrm>
                  <a:off x="906290" y="3800594"/>
                  <a:ext cx="351646" cy="302090"/>
                  <a:chOff x="906290" y="3800594"/>
                  <a:chExt cx="351646" cy="302090"/>
                </a:xfrm>
              </p:grpSpPr>
              <p:grpSp>
                <p:nvGrpSpPr>
                  <p:cNvPr id="11061" name="Google Shape;11061;p77"/>
                  <p:cNvGrpSpPr/>
                  <p:nvPr/>
                </p:nvGrpSpPr>
                <p:grpSpPr>
                  <a:xfrm>
                    <a:off x="1084172" y="3842857"/>
                    <a:ext cx="173764" cy="217131"/>
                    <a:chOff x="1084172" y="3842857"/>
                    <a:chExt cx="173764" cy="217131"/>
                  </a:xfrm>
                </p:grpSpPr>
                <p:grpSp>
                  <p:nvGrpSpPr>
                    <p:cNvPr id="11062" name="Google Shape;11062;p77"/>
                    <p:cNvGrpSpPr/>
                    <p:nvPr/>
                  </p:nvGrpSpPr>
                  <p:grpSpPr>
                    <a:xfrm>
                      <a:off x="1156862" y="3936509"/>
                      <a:ext cx="101073" cy="25622"/>
                      <a:chOff x="1156862" y="3936509"/>
                      <a:chExt cx="101073" cy="25622"/>
                    </a:xfrm>
                  </p:grpSpPr>
                  <p:sp>
                    <p:nvSpPr>
                      <p:cNvPr id="11063" name="Google Shape;11063;p7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5" name="Google Shape;11065;p7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6" name="Google Shape;11066;p7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7"/>
                <p:cNvGrpSpPr/>
                <p:nvPr/>
              </p:nvGrpSpPr>
              <p:grpSpPr>
                <a:xfrm>
                  <a:off x="724986" y="3830189"/>
                  <a:ext cx="189533" cy="25626"/>
                  <a:chOff x="724986" y="3830189"/>
                  <a:chExt cx="189533" cy="25626"/>
                </a:xfrm>
              </p:grpSpPr>
              <p:sp>
                <p:nvSpPr>
                  <p:cNvPr id="11069" name="Google Shape;11069;p7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071" name="Google Shape;11071;p77"/>
          <p:cNvGrpSpPr/>
          <p:nvPr/>
        </p:nvGrpSpPr>
        <p:grpSpPr>
          <a:xfrm>
            <a:off x="2249448" y="2249665"/>
            <a:ext cx="948701" cy="935378"/>
            <a:chOff x="2253298" y="2428317"/>
            <a:chExt cx="948701" cy="935378"/>
          </a:xfrm>
        </p:grpSpPr>
        <p:sp>
          <p:nvSpPr>
            <p:cNvPr id="11072" name="Google Shape;11072;p7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1108"/>
        <p:cNvGrpSpPr/>
        <p:nvPr/>
      </p:nvGrpSpPr>
      <p:grpSpPr>
        <a:xfrm>
          <a:off x="0" y="0"/>
          <a:ext cx="0" cy="0"/>
          <a:chOff x="0" y="0"/>
          <a:chExt cx="0" cy="0"/>
        </a:xfrm>
      </p:grpSpPr>
      <p:grpSp>
        <p:nvGrpSpPr>
          <p:cNvPr id="11109" name="Google Shape;11109;p78"/>
          <p:cNvGrpSpPr/>
          <p:nvPr/>
        </p:nvGrpSpPr>
        <p:grpSpPr>
          <a:xfrm>
            <a:off x="3339744" y="952989"/>
            <a:ext cx="2363393" cy="1017867"/>
            <a:chOff x="3292400" y="1219146"/>
            <a:chExt cx="2615240" cy="1110239"/>
          </a:xfrm>
        </p:grpSpPr>
        <p:sp>
          <p:nvSpPr>
            <p:cNvPr id="11110" name="Google Shape;11110;p7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11111" name="Google Shape;11111;p7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12" name="Google Shape;11112;p7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1113" name="Google Shape;11113;p7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1114" name="Google Shape;11114;p7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1115" name="Google Shape;11115;p7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1116" name="Google Shape;11116;p7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1117" name="Google Shape;11117;p7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1118" name="Google Shape;11118;p7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1119" name="Google Shape;11119;p7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1120" name="Google Shape;11120;p7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121" name="Google Shape;11121;p7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1122" name="Google Shape;11122;p7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123" name="Google Shape;11123;p7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1124" name="Google Shape;11124;p78"/>
            <p:cNvGrpSpPr/>
            <p:nvPr/>
          </p:nvGrpSpPr>
          <p:grpSpPr>
            <a:xfrm>
              <a:off x="3748438" y="1378608"/>
              <a:ext cx="2159202" cy="903971"/>
              <a:chOff x="1683525" y="2179850"/>
              <a:chExt cx="4519050" cy="2134525"/>
            </a:xfrm>
          </p:grpSpPr>
          <p:sp>
            <p:nvSpPr>
              <p:cNvPr id="11125" name="Google Shape;11125;p7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26" name="Google Shape;11126;p7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27" name="Google Shape;11127;p7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28" name="Google Shape;11128;p7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29" name="Google Shape;11129;p7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0" name="Google Shape;11130;p7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1" name="Google Shape;11131;p7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2" name="Google Shape;11132;p7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3" name="Google Shape;11133;p7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4" name="Google Shape;11134;p7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5" name="Google Shape;11135;p7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6" name="Google Shape;11136;p7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11137" name="Google Shape;11137;p78"/>
          <p:cNvGraphicFramePr/>
          <p:nvPr/>
        </p:nvGraphicFramePr>
        <p:xfrm>
          <a:off x="5935838" y="2130462"/>
          <a:ext cx="2491300" cy="868600"/>
        </p:xfrm>
        <a:graphic>
          <a:graphicData uri="http://schemas.openxmlformats.org/drawingml/2006/table">
            <a:tbl>
              <a:tblPr>
                <a:noFill/>
                <a:tableStyleId>{6FC4CC8E-DD79-4603-9C45-AEF0C8C8B436}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1138" name="Google Shape;11138;p78"/>
          <p:cNvGrpSpPr/>
          <p:nvPr/>
        </p:nvGrpSpPr>
        <p:grpSpPr>
          <a:xfrm>
            <a:off x="5913087" y="3189059"/>
            <a:ext cx="2519825" cy="1001454"/>
            <a:chOff x="1906114" y="789980"/>
            <a:chExt cx="1487676" cy="606868"/>
          </a:xfrm>
        </p:grpSpPr>
        <p:cxnSp>
          <p:nvCxnSpPr>
            <p:cNvPr id="11139" name="Google Shape;11139;p7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140" name="Google Shape;11140;p7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141" name="Google Shape;11141;p7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1142" name="Google Shape;11142;p7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1143" name="Google Shape;11143;p7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1144" name="Google Shape;11144;p7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1145" name="Google Shape;11145;p7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1146" name="Google Shape;11146;p7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1153" name="Google Shape;11153;p7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1154" name="Google Shape;11154;p7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1155" name="Google Shape;11155;p7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78"/>
          <p:cNvGrpSpPr/>
          <p:nvPr/>
        </p:nvGrpSpPr>
        <p:grpSpPr>
          <a:xfrm>
            <a:off x="712562" y="998018"/>
            <a:ext cx="2394370" cy="976502"/>
            <a:chOff x="749309" y="1112739"/>
            <a:chExt cx="2371603" cy="976502"/>
          </a:xfrm>
        </p:grpSpPr>
        <p:sp>
          <p:nvSpPr>
            <p:cNvPr id="11157" name="Google Shape;11157;p7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1189" name="Google Shape;11189;p78"/>
          <p:cNvGraphicFramePr/>
          <p:nvPr/>
        </p:nvGraphicFramePr>
        <p:xfrm>
          <a:off x="5935863" y="996312"/>
          <a:ext cx="2491300" cy="976425"/>
        </p:xfrm>
        <a:graphic>
          <a:graphicData uri="http://schemas.openxmlformats.org/drawingml/2006/table">
            <a:tbl>
              <a:tblPr>
                <a:noFill/>
                <a:tableStyleId>{6FC4CC8E-DD79-4603-9C45-AEF0C8C8B436}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11190" name="Google Shape;11190;p78"/>
          <p:cNvGraphicFramePr/>
          <p:nvPr/>
        </p:nvGraphicFramePr>
        <p:xfrm>
          <a:off x="3342575" y="2130462"/>
          <a:ext cx="2363400" cy="868575"/>
        </p:xfrm>
        <a:graphic>
          <a:graphicData uri="http://schemas.openxmlformats.org/drawingml/2006/table">
            <a:tbl>
              <a:tblPr>
                <a:noFill/>
                <a:tableStyleId>{6FC4CC8E-DD79-4603-9C45-AEF0C8C8B436}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1191" name="Google Shape;11191;p78"/>
          <p:cNvGrpSpPr/>
          <p:nvPr/>
        </p:nvGrpSpPr>
        <p:grpSpPr>
          <a:xfrm>
            <a:off x="4086504" y="2517105"/>
            <a:ext cx="1517436" cy="74460"/>
            <a:chOff x="3980086" y="2804397"/>
            <a:chExt cx="1227600" cy="66900"/>
          </a:xfrm>
        </p:grpSpPr>
        <p:sp>
          <p:nvSpPr>
            <p:cNvPr id="11192" name="Google Shape;11192;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78"/>
          <p:cNvGrpSpPr/>
          <p:nvPr/>
        </p:nvGrpSpPr>
        <p:grpSpPr>
          <a:xfrm>
            <a:off x="4711569" y="2809693"/>
            <a:ext cx="892956" cy="74460"/>
            <a:chOff x="3980086" y="2804397"/>
            <a:chExt cx="1227600" cy="66900"/>
          </a:xfrm>
        </p:grpSpPr>
        <p:sp>
          <p:nvSpPr>
            <p:cNvPr id="11195" name="Google Shape;11195;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8"/>
          <p:cNvGrpSpPr/>
          <p:nvPr/>
        </p:nvGrpSpPr>
        <p:grpSpPr>
          <a:xfrm>
            <a:off x="3344661" y="3168576"/>
            <a:ext cx="2363244" cy="1005943"/>
            <a:chOff x="3358415" y="3361302"/>
            <a:chExt cx="2363244" cy="1024695"/>
          </a:xfrm>
        </p:grpSpPr>
        <p:grpSp>
          <p:nvGrpSpPr>
            <p:cNvPr id="11198" name="Google Shape;11198;p78"/>
            <p:cNvGrpSpPr/>
            <p:nvPr/>
          </p:nvGrpSpPr>
          <p:grpSpPr>
            <a:xfrm>
              <a:off x="3358415" y="3361302"/>
              <a:ext cx="441300" cy="1024695"/>
              <a:chOff x="3358415" y="3361302"/>
              <a:chExt cx="441300" cy="1024695"/>
            </a:xfrm>
          </p:grpSpPr>
          <p:sp>
            <p:nvSpPr>
              <p:cNvPr id="11199" name="Google Shape;11199;p7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8"/>
            <p:cNvGrpSpPr/>
            <p:nvPr/>
          </p:nvGrpSpPr>
          <p:grpSpPr>
            <a:xfrm>
              <a:off x="3838901" y="3361302"/>
              <a:ext cx="441300" cy="1024695"/>
              <a:chOff x="3838901" y="3361302"/>
              <a:chExt cx="441300" cy="1024695"/>
            </a:xfrm>
          </p:grpSpPr>
          <p:sp>
            <p:nvSpPr>
              <p:cNvPr id="11206" name="Google Shape;11206;p7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78"/>
            <p:cNvGrpSpPr/>
            <p:nvPr/>
          </p:nvGrpSpPr>
          <p:grpSpPr>
            <a:xfrm>
              <a:off x="4319387" y="3361302"/>
              <a:ext cx="441300" cy="1024695"/>
              <a:chOff x="4319387" y="3361302"/>
              <a:chExt cx="441300" cy="1024695"/>
            </a:xfrm>
          </p:grpSpPr>
          <p:sp>
            <p:nvSpPr>
              <p:cNvPr id="11213" name="Google Shape;11213;p7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78"/>
            <p:cNvGrpSpPr/>
            <p:nvPr/>
          </p:nvGrpSpPr>
          <p:grpSpPr>
            <a:xfrm>
              <a:off x="4799873" y="3361302"/>
              <a:ext cx="441300" cy="1024695"/>
              <a:chOff x="4799873" y="3361302"/>
              <a:chExt cx="441300" cy="1024695"/>
            </a:xfrm>
          </p:grpSpPr>
          <p:sp>
            <p:nvSpPr>
              <p:cNvPr id="11220" name="Google Shape;11220;p7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78"/>
            <p:cNvGrpSpPr/>
            <p:nvPr/>
          </p:nvGrpSpPr>
          <p:grpSpPr>
            <a:xfrm>
              <a:off x="5280360" y="3361302"/>
              <a:ext cx="441300" cy="1024695"/>
              <a:chOff x="5280360" y="3361302"/>
              <a:chExt cx="441300" cy="1024695"/>
            </a:xfrm>
          </p:grpSpPr>
          <p:sp>
            <p:nvSpPr>
              <p:cNvPr id="11227" name="Google Shape;11227;p7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1233" name="Google Shape;11233;p78"/>
          <p:cNvGraphicFramePr/>
          <p:nvPr/>
        </p:nvGraphicFramePr>
        <p:xfrm>
          <a:off x="711088" y="2130462"/>
          <a:ext cx="2403600" cy="881400"/>
        </p:xfrm>
        <a:graphic>
          <a:graphicData uri="http://schemas.openxmlformats.org/drawingml/2006/table">
            <a:tbl>
              <a:tblPr>
                <a:noFill/>
                <a:tableStyleId>{6FC4CC8E-DD79-4603-9C45-AEF0C8C8B436}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1234" name="Google Shape;11234;p78"/>
          <p:cNvGrpSpPr/>
          <p:nvPr/>
        </p:nvGrpSpPr>
        <p:grpSpPr>
          <a:xfrm>
            <a:off x="712613" y="3180187"/>
            <a:ext cx="2403614" cy="1005900"/>
            <a:chOff x="726450" y="3372825"/>
            <a:chExt cx="2403614" cy="1005900"/>
          </a:xfrm>
        </p:grpSpPr>
        <p:grpSp>
          <p:nvGrpSpPr>
            <p:cNvPr id="11235" name="Google Shape;11235;p78"/>
            <p:cNvGrpSpPr/>
            <p:nvPr/>
          </p:nvGrpSpPr>
          <p:grpSpPr>
            <a:xfrm>
              <a:off x="726450" y="3696000"/>
              <a:ext cx="2403614" cy="500898"/>
              <a:chOff x="726450" y="3696000"/>
              <a:chExt cx="2403614" cy="500898"/>
            </a:xfrm>
          </p:grpSpPr>
          <p:sp>
            <p:nvSpPr>
              <p:cNvPr id="11236" name="Google Shape;11236;p7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37" name="Google Shape;11237;p7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238" name="Google Shape;11238;p78"/>
            <p:cNvGrpSpPr/>
            <p:nvPr/>
          </p:nvGrpSpPr>
          <p:grpSpPr>
            <a:xfrm>
              <a:off x="1348050" y="3372825"/>
              <a:ext cx="1720425" cy="1005900"/>
              <a:chOff x="1348050" y="3372825"/>
              <a:chExt cx="1720425" cy="1005900"/>
            </a:xfrm>
          </p:grpSpPr>
          <p:sp>
            <p:nvSpPr>
              <p:cNvPr id="11239" name="Google Shape;11239;p7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40" name="Google Shape;11240;p7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41" name="Google Shape;11241;p7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42" name="Google Shape;11242;p7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43" name="Google Shape;11243;p7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244" name="Google Shape;11244;p78"/>
            <p:cNvGrpSpPr/>
            <p:nvPr/>
          </p:nvGrpSpPr>
          <p:grpSpPr>
            <a:xfrm>
              <a:off x="1455707" y="3731058"/>
              <a:ext cx="1491150" cy="417657"/>
              <a:chOff x="1455707" y="3731058"/>
              <a:chExt cx="1491150" cy="417657"/>
            </a:xfrm>
          </p:grpSpPr>
          <p:grpSp>
            <p:nvGrpSpPr>
              <p:cNvPr id="11245" name="Google Shape;11245;p78"/>
              <p:cNvGrpSpPr/>
              <p:nvPr/>
            </p:nvGrpSpPr>
            <p:grpSpPr>
              <a:xfrm>
                <a:off x="1472938" y="3745828"/>
                <a:ext cx="72126" cy="53788"/>
                <a:chOff x="1472938" y="3745828"/>
                <a:chExt cx="72126" cy="53788"/>
              </a:xfrm>
            </p:grpSpPr>
            <p:sp>
              <p:nvSpPr>
                <p:cNvPr id="11246" name="Google Shape;11246;p7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78"/>
              <p:cNvGrpSpPr/>
              <p:nvPr/>
            </p:nvGrpSpPr>
            <p:grpSpPr>
              <a:xfrm>
                <a:off x="1819181" y="4089633"/>
                <a:ext cx="72126" cy="53788"/>
                <a:chOff x="1819181" y="4089633"/>
                <a:chExt cx="72126" cy="53788"/>
              </a:xfrm>
            </p:grpSpPr>
            <p:sp>
              <p:nvSpPr>
                <p:cNvPr id="11249" name="Google Shape;11249;p7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78"/>
              <p:cNvGrpSpPr/>
              <p:nvPr/>
            </p:nvGrpSpPr>
            <p:grpSpPr>
              <a:xfrm>
                <a:off x="1455707" y="4084171"/>
                <a:ext cx="64321" cy="64544"/>
                <a:chOff x="1455707" y="4084171"/>
                <a:chExt cx="64321" cy="64544"/>
              </a:xfrm>
            </p:grpSpPr>
            <p:sp>
              <p:nvSpPr>
                <p:cNvPr id="11252" name="Google Shape;11252;p7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78"/>
              <p:cNvGrpSpPr/>
              <p:nvPr/>
            </p:nvGrpSpPr>
            <p:grpSpPr>
              <a:xfrm>
                <a:off x="1818610" y="3731058"/>
                <a:ext cx="64321" cy="64544"/>
                <a:chOff x="1818610" y="3731058"/>
                <a:chExt cx="64321" cy="64544"/>
              </a:xfrm>
            </p:grpSpPr>
            <p:sp>
              <p:nvSpPr>
                <p:cNvPr id="11255" name="Google Shape;11255;p7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7" name="Google Shape;11257;p78"/>
              <p:cNvGrpSpPr/>
              <p:nvPr/>
            </p:nvGrpSpPr>
            <p:grpSpPr>
              <a:xfrm>
                <a:off x="2172491" y="4089633"/>
                <a:ext cx="72126" cy="53788"/>
                <a:chOff x="2172491" y="4089633"/>
                <a:chExt cx="72126" cy="53788"/>
              </a:xfrm>
            </p:grpSpPr>
            <p:sp>
              <p:nvSpPr>
                <p:cNvPr id="11258" name="Google Shape;11258;p7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78"/>
              <p:cNvGrpSpPr/>
              <p:nvPr/>
            </p:nvGrpSpPr>
            <p:grpSpPr>
              <a:xfrm>
                <a:off x="2171920" y="3731058"/>
                <a:ext cx="64321" cy="64544"/>
                <a:chOff x="2171920" y="3731058"/>
                <a:chExt cx="64321" cy="64544"/>
              </a:xfrm>
            </p:grpSpPr>
            <p:sp>
              <p:nvSpPr>
                <p:cNvPr id="11261" name="Google Shape;11261;p7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78"/>
              <p:cNvGrpSpPr/>
              <p:nvPr/>
            </p:nvGrpSpPr>
            <p:grpSpPr>
              <a:xfrm>
                <a:off x="2874730" y="3745828"/>
                <a:ext cx="72126" cy="53788"/>
                <a:chOff x="2874730" y="3745828"/>
                <a:chExt cx="72126" cy="53788"/>
              </a:xfrm>
            </p:grpSpPr>
            <p:sp>
              <p:nvSpPr>
                <p:cNvPr id="11264" name="Google Shape;11264;p7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78"/>
              <p:cNvGrpSpPr/>
              <p:nvPr/>
            </p:nvGrpSpPr>
            <p:grpSpPr>
              <a:xfrm>
                <a:off x="2878589" y="4081481"/>
                <a:ext cx="64321" cy="64544"/>
                <a:chOff x="2878589" y="4081481"/>
                <a:chExt cx="64321" cy="64544"/>
              </a:xfrm>
            </p:grpSpPr>
            <p:sp>
              <p:nvSpPr>
                <p:cNvPr id="11267" name="Google Shape;11267;p7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78"/>
              <p:cNvGrpSpPr/>
              <p:nvPr/>
            </p:nvGrpSpPr>
            <p:grpSpPr>
              <a:xfrm>
                <a:off x="2525796" y="4089633"/>
                <a:ext cx="72126" cy="53788"/>
                <a:chOff x="2525796" y="4089633"/>
                <a:chExt cx="72126" cy="53788"/>
              </a:xfrm>
            </p:grpSpPr>
            <p:sp>
              <p:nvSpPr>
                <p:cNvPr id="11270" name="Google Shape;11270;p7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8"/>
              <p:cNvGrpSpPr/>
              <p:nvPr/>
            </p:nvGrpSpPr>
            <p:grpSpPr>
              <a:xfrm>
                <a:off x="2525225" y="3731058"/>
                <a:ext cx="64321" cy="64544"/>
                <a:chOff x="2525225" y="3731058"/>
                <a:chExt cx="64321" cy="64544"/>
              </a:xfrm>
            </p:grpSpPr>
            <p:sp>
              <p:nvSpPr>
                <p:cNvPr id="11273" name="Google Shape;11273;p7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1278"/>
        <p:cNvGrpSpPr/>
        <p:nvPr/>
      </p:nvGrpSpPr>
      <p:grpSpPr>
        <a:xfrm>
          <a:off x="0" y="0"/>
          <a:ext cx="0" cy="0"/>
          <a:chOff x="0" y="0"/>
          <a:chExt cx="0" cy="0"/>
        </a:xfrm>
      </p:grpSpPr>
      <p:grpSp>
        <p:nvGrpSpPr>
          <p:cNvPr id="11279" name="Google Shape;11279;p79"/>
          <p:cNvGrpSpPr/>
          <p:nvPr/>
        </p:nvGrpSpPr>
        <p:grpSpPr>
          <a:xfrm>
            <a:off x="717003" y="971306"/>
            <a:ext cx="845921" cy="690752"/>
            <a:chOff x="732428" y="1198513"/>
            <a:chExt cx="845921" cy="690752"/>
          </a:xfrm>
        </p:grpSpPr>
        <p:grpSp>
          <p:nvGrpSpPr>
            <p:cNvPr id="11280" name="Google Shape;11280;p79"/>
            <p:cNvGrpSpPr/>
            <p:nvPr/>
          </p:nvGrpSpPr>
          <p:grpSpPr>
            <a:xfrm>
              <a:off x="823030" y="1198513"/>
              <a:ext cx="755319" cy="690752"/>
              <a:chOff x="823030" y="1198513"/>
              <a:chExt cx="755319" cy="690752"/>
            </a:xfrm>
          </p:grpSpPr>
          <p:sp>
            <p:nvSpPr>
              <p:cNvPr id="11281" name="Google Shape;11281;p7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79"/>
            <p:cNvGrpSpPr/>
            <p:nvPr/>
          </p:nvGrpSpPr>
          <p:grpSpPr>
            <a:xfrm>
              <a:off x="732428" y="1239937"/>
              <a:ext cx="739912" cy="607886"/>
              <a:chOff x="732428" y="1239937"/>
              <a:chExt cx="739912" cy="607886"/>
            </a:xfrm>
          </p:grpSpPr>
          <p:sp>
            <p:nvSpPr>
              <p:cNvPr id="11284" name="Google Shape;11284;p7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9"/>
            <p:cNvGrpSpPr/>
            <p:nvPr/>
          </p:nvGrpSpPr>
          <p:grpSpPr>
            <a:xfrm>
              <a:off x="732428" y="1277018"/>
              <a:ext cx="702832" cy="533758"/>
              <a:chOff x="732428" y="1277018"/>
              <a:chExt cx="702832" cy="533758"/>
            </a:xfrm>
          </p:grpSpPr>
          <p:sp>
            <p:nvSpPr>
              <p:cNvPr id="11287" name="Google Shape;11287;p7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79"/>
            <p:cNvGrpSpPr/>
            <p:nvPr/>
          </p:nvGrpSpPr>
          <p:grpSpPr>
            <a:xfrm>
              <a:off x="931170" y="1306653"/>
              <a:ext cx="647179" cy="474455"/>
              <a:chOff x="931170" y="1306653"/>
              <a:chExt cx="647179" cy="474455"/>
            </a:xfrm>
          </p:grpSpPr>
          <p:sp>
            <p:nvSpPr>
              <p:cNvPr id="11290" name="Google Shape;11290;p7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2" name="Google Shape;11292;p7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79"/>
          <p:cNvGrpSpPr/>
          <p:nvPr/>
        </p:nvGrpSpPr>
        <p:grpSpPr>
          <a:xfrm>
            <a:off x="3948612" y="971313"/>
            <a:ext cx="634656" cy="699982"/>
            <a:chOff x="5985650" y="2860025"/>
            <a:chExt cx="1396075" cy="1539775"/>
          </a:xfrm>
        </p:grpSpPr>
        <p:sp>
          <p:nvSpPr>
            <p:cNvPr id="11294" name="Google Shape;11294;p7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9"/>
          <p:cNvGrpSpPr/>
          <p:nvPr/>
        </p:nvGrpSpPr>
        <p:grpSpPr>
          <a:xfrm>
            <a:off x="4704262" y="971306"/>
            <a:ext cx="725845" cy="699975"/>
            <a:chOff x="4249973" y="1201875"/>
            <a:chExt cx="1958568" cy="1888762"/>
          </a:xfrm>
        </p:grpSpPr>
        <p:sp>
          <p:nvSpPr>
            <p:cNvPr id="11327" name="Google Shape;11327;p7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8" name="Google Shape;11328;p79"/>
            <p:cNvGrpSpPr/>
            <p:nvPr/>
          </p:nvGrpSpPr>
          <p:grpSpPr>
            <a:xfrm>
              <a:off x="5853086" y="1789142"/>
              <a:ext cx="355454" cy="1048099"/>
              <a:chOff x="5576108" y="2016725"/>
              <a:chExt cx="565200" cy="1666560"/>
            </a:xfrm>
          </p:grpSpPr>
          <p:sp>
            <p:nvSpPr>
              <p:cNvPr id="11329" name="Google Shape;11329;p7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330" name="Google Shape;11330;p7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9"/>
            <p:cNvGrpSpPr/>
            <p:nvPr/>
          </p:nvGrpSpPr>
          <p:grpSpPr>
            <a:xfrm>
              <a:off x="4869455" y="2691676"/>
              <a:ext cx="1013897" cy="398961"/>
              <a:chOff x="4012057" y="3451825"/>
              <a:chExt cx="1612175" cy="634379"/>
            </a:xfrm>
          </p:grpSpPr>
          <p:sp>
            <p:nvSpPr>
              <p:cNvPr id="11332" name="Google Shape;11332;p7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333" name="Google Shape;11333;p7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79"/>
            <p:cNvGrpSpPr/>
            <p:nvPr/>
          </p:nvGrpSpPr>
          <p:grpSpPr>
            <a:xfrm>
              <a:off x="4276937" y="2155961"/>
              <a:ext cx="651965" cy="891358"/>
              <a:chOff x="3069908" y="2599997"/>
              <a:chExt cx="1036675" cy="1417328"/>
            </a:xfrm>
          </p:grpSpPr>
          <p:sp>
            <p:nvSpPr>
              <p:cNvPr id="11335" name="Google Shape;11335;p7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336" name="Google Shape;11336;p7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79"/>
            <p:cNvGrpSpPr/>
            <p:nvPr/>
          </p:nvGrpSpPr>
          <p:grpSpPr>
            <a:xfrm>
              <a:off x="5054918" y="1201875"/>
              <a:ext cx="999548" cy="602711"/>
              <a:chOff x="4306958" y="1082925"/>
              <a:chExt cx="1589359" cy="958358"/>
            </a:xfrm>
          </p:grpSpPr>
          <p:sp>
            <p:nvSpPr>
              <p:cNvPr id="11338" name="Google Shape;11338;p7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339" name="Google Shape;11339;p7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79"/>
            <p:cNvGrpSpPr/>
            <p:nvPr/>
          </p:nvGrpSpPr>
          <p:grpSpPr>
            <a:xfrm>
              <a:off x="4249973" y="1303451"/>
              <a:ext cx="799317" cy="841334"/>
              <a:chOff x="3027033" y="1244439"/>
              <a:chExt cx="1270977" cy="1337786"/>
            </a:xfrm>
          </p:grpSpPr>
          <p:sp>
            <p:nvSpPr>
              <p:cNvPr id="11341" name="Google Shape;11341;p7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342" name="Google Shape;11342;p7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43" name="Google Shape;11343;p79"/>
          <p:cNvGrpSpPr/>
          <p:nvPr/>
        </p:nvGrpSpPr>
        <p:grpSpPr>
          <a:xfrm>
            <a:off x="4057126" y="1858087"/>
            <a:ext cx="750769" cy="683784"/>
            <a:chOff x="4204684" y="2104422"/>
            <a:chExt cx="699822" cy="637382"/>
          </a:xfrm>
        </p:grpSpPr>
        <p:grpSp>
          <p:nvGrpSpPr>
            <p:cNvPr id="11344" name="Google Shape;11344;p79"/>
            <p:cNvGrpSpPr/>
            <p:nvPr/>
          </p:nvGrpSpPr>
          <p:grpSpPr>
            <a:xfrm>
              <a:off x="4204684" y="2430067"/>
              <a:ext cx="342957" cy="311738"/>
              <a:chOff x="4204684" y="2430067"/>
              <a:chExt cx="342957" cy="311738"/>
            </a:xfrm>
          </p:grpSpPr>
          <p:sp>
            <p:nvSpPr>
              <p:cNvPr id="11345" name="Google Shape;11345;p7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9"/>
            <p:cNvGrpSpPr/>
            <p:nvPr/>
          </p:nvGrpSpPr>
          <p:grpSpPr>
            <a:xfrm>
              <a:off x="4561586" y="2430067"/>
              <a:ext cx="342920" cy="311738"/>
              <a:chOff x="4561586" y="2430067"/>
              <a:chExt cx="342920" cy="311738"/>
            </a:xfrm>
          </p:grpSpPr>
          <p:sp>
            <p:nvSpPr>
              <p:cNvPr id="11348" name="Google Shape;11348;p7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9"/>
            <p:cNvGrpSpPr/>
            <p:nvPr/>
          </p:nvGrpSpPr>
          <p:grpSpPr>
            <a:xfrm>
              <a:off x="4561586" y="2104422"/>
              <a:ext cx="342920" cy="311738"/>
              <a:chOff x="4561586" y="2104422"/>
              <a:chExt cx="342920" cy="311738"/>
            </a:xfrm>
          </p:grpSpPr>
          <p:sp>
            <p:nvSpPr>
              <p:cNvPr id="11351" name="Google Shape;11351;p7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9"/>
            <p:cNvGrpSpPr/>
            <p:nvPr/>
          </p:nvGrpSpPr>
          <p:grpSpPr>
            <a:xfrm>
              <a:off x="4204684" y="2104422"/>
              <a:ext cx="342957" cy="311664"/>
              <a:chOff x="4204684" y="2104422"/>
              <a:chExt cx="342957" cy="311664"/>
            </a:xfrm>
          </p:grpSpPr>
          <p:sp>
            <p:nvSpPr>
              <p:cNvPr id="11354" name="Google Shape;11354;p7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56" name="Google Shape;11356;p79"/>
          <p:cNvGrpSpPr/>
          <p:nvPr/>
        </p:nvGrpSpPr>
        <p:grpSpPr>
          <a:xfrm>
            <a:off x="5521559" y="971301"/>
            <a:ext cx="660591" cy="688867"/>
            <a:chOff x="5830645" y="1267368"/>
            <a:chExt cx="530340" cy="553040"/>
          </a:xfrm>
        </p:grpSpPr>
        <p:sp>
          <p:nvSpPr>
            <p:cNvPr id="11357" name="Google Shape;11357;p7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79"/>
            <p:cNvGrpSpPr/>
            <p:nvPr/>
          </p:nvGrpSpPr>
          <p:grpSpPr>
            <a:xfrm>
              <a:off x="5830645" y="1267368"/>
              <a:ext cx="259743" cy="269909"/>
              <a:chOff x="5830645" y="1267368"/>
              <a:chExt cx="259743" cy="269909"/>
            </a:xfrm>
          </p:grpSpPr>
          <p:sp>
            <p:nvSpPr>
              <p:cNvPr id="11359" name="Google Shape;11359;p7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79"/>
            <p:cNvGrpSpPr/>
            <p:nvPr/>
          </p:nvGrpSpPr>
          <p:grpSpPr>
            <a:xfrm>
              <a:off x="6101293" y="1267368"/>
              <a:ext cx="259692" cy="269909"/>
              <a:chOff x="6101293" y="1267368"/>
              <a:chExt cx="259692" cy="269909"/>
            </a:xfrm>
          </p:grpSpPr>
          <p:sp>
            <p:nvSpPr>
              <p:cNvPr id="11362" name="Google Shape;11362;p7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79"/>
            <p:cNvGrpSpPr/>
            <p:nvPr/>
          </p:nvGrpSpPr>
          <p:grpSpPr>
            <a:xfrm>
              <a:off x="5830645" y="1550500"/>
              <a:ext cx="259692" cy="269909"/>
              <a:chOff x="5830645" y="1550500"/>
              <a:chExt cx="259692" cy="269909"/>
            </a:xfrm>
          </p:grpSpPr>
          <p:sp>
            <p:nvSpPr>
              <p:cNvPr id="11365" name="Google Shape;11365;p7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79"/>
            <p:cNvGrpSpPr/>
            <p:nvPr/>
          </p:nvGrpSpPr>
          <p:grpSpPr>
            <a:xfrm>
              <a:off x="6101293" y="1550500"/>
              <a:ext cx="259692" cy="269909"/>
              <a:chOff x="6101293" y="1550500"/>
              <a:chExt cx="259692" cy="269909"/>
            </a:xfrm>
          </p:grpSpPr>
          <p:sp>
            <p:nvSpPr>
              <p:cNvPr id="11368" name="Google Shape;11368;p7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70" name="Google Shape;11370;p79"/>
          <p:cNvGrpSpPr/>
          <p:nvPr/>
        </p:nvGrpSpPr>
        <p:grpSpPr>
          <a:xfrm>
            <a:off x="723713" y="1861760"/>
            <a:ext cx="697154" cy="679574"/>
            <a:chOff x="2679875" y="2361475"/>
            <a:chExt cx="780425" cy="760575"/>
          </a:xfrm>
        </p:grpSpPr>
        <p:sp>
          <p:nvSpPr>
            <p:cNvPr id="11371" name="Google Shape;11371;p7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9"/>
          <p:cNvGrpSpPr/>
          <p:nvPr/>
        </p:nvGrpSpPr>
        <p:grpSpPr>
          <a:xfrm>
            <a:off x="3122872" y="971352"/>
            <a:ext cx="735829" cy="684547"/>
            <a:chOff x="3351965" y="1148808"/>
            <a:chExt cx="750770" cy="698375"/>
          </a:xfrm>
        </p:grpSpPr>
        <p:grpSp>
          <p:nvGrpSpPr>
            <p:cNvPr id="11378" name="Google Shape;11378;p79"/>
            <p:cNvGrpSpPr/>
            <p:nvPr/>
          </p:nvGrpSpPr>
          <p:grpSpPr>
            <a:xfrm>
              <a:off x="3586796" y="1148808"/>
              <a:ext cx="294857" cy="286830"/>
              <a:chOff x="3750225" y="1774000"/>
              <a:chExt cx="149575" cy="145525"/>
            </a:xfrm>
          </p:grpSpPr>
          <p:sp>
            <p:nvSpPr>
              <p:cNvPr id="11379" name="Google Shape;11379;p7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79"/>
            <p:cNvGrpSpPr/>
            <p:nvPr/>
          </p:nvGrpSpPr>
          <p:grpSpPr>
            <a:xfrm>
              <a:off x="3779245" y="1375768"/>
              <a:ext cx="323490" cy="286978"/>
              <a:chOff x="3847850" y="1889150"/>
              <a:chExt cx="164100" cy="145600"/>
            </a:xfrm>
          </p:grpSpPr>
          <p:sp>
            <p:nvSpPr>
              <p:cNvPr id="11382" name="Google Shape;11382;p7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79"/>
            <p:cNvGrpSpPr/>
            <p:nvPr/>
          </p:nvGrpSpPr>
          <p:grpSpPr>
            <a:xfrm>
              <a:off x="3351965" y="1330435"/>
              <a:ext cx="295449" cy="285401"/>
              <a:chOff x="3631100" y="1866150"/>
              <a:chExt cx="149875" cy="144800"/>
            </a:xfrm>
          </p:grpSpPr>
          <p:sp>
            <p:nvSpPr>
              <p:cNvPr id="11385" name="Google Shape;11385;p7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79"/>
            <p:cNvGrpSpPr/>
            <p:nvPr/>
          </p:nvGrpSpPr>
          <p:grpSpPr>
            <a:xfrm>
              <a:off x="3548208" y="1560352"/>
              <a:ext cx="294808" cy="286830"/>
              <a:chOff x="3730650" y="1982800"/>
              <a:chExt cx="149550" cy="145525"/>
            </a:xfrm>
          </p:grpSpPr>
          <p:sp>
            <p:nvSpPr>
              <p:cNvPr id="11388" name="Google Shape;11388;p7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90" name="Google Shape;11390;p79"/>
          <p:cNvGrpSpPr/>
          <p:nvPr/>
        </p:nvGrpSpPr>
        <p:grpSpPr>
          <a:xfrm>
            <a:off x="7624524" y="971306"/>
            <a:ext cx="804565" cy="677795"/>
            <a:chOff x="7636443" y="1204988"/>
            <a:chExt cx="804565" cy="677795"/>
          </a:xfrm>
        </p:grpSpPr>
        <p:grpSp>
          <p:nvGrpSpPr>
            <p:cNvPr id="11391" name="Google Shape;11391;p79"/>
            <p:cNvGrpSpPr/>
            <p:nvPr/>
          </p:nvGrpSpPr>
          <p:grpSpPr>
            <a:xfrm>
              <a:off x="7636443" y="1509705"/>
              <a:ext cx="804565" cy="373078"/>
              <a:chOff x="7636443" y="1509705"/>
              <a:chExt cx="804565" cy="373078"/>
            </a:xfrm>
          </p:grpSpPr>
          <p:sp>
            <p:nvSpPr>
              <p:cNvPr id="11392" name="Google Shape;11392;p7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79"/>
            <p:cNvGrpSpPr/>
            <p:nvPr/>
          </p:nvGrpSpPr>
          <p:grpSpPr>
            <a:xfrm>
              <a:off x="7636443" y="1408133"/>
              <a:ext cx="804565" cy="373078"/>
              <a:chOff x="7636443" y="1408133"/>
              <a:chExt cx="804565" cy="373078"/>
            </a:xfrm>
          </p:grpSpPr>
          <p:sp>
            <p:nvSpPr>
              <p:cNvPr id="11395" name="Google Shape;11395;p7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79"/>
            <p:cNvGrpSpPr/>
            <p:nvPr/>
          </p:nvGrpSpPr>
          <p:grpSpPr>
            <a:xfrm>
              <a:off x="7636443" y="1306560"/>
              <a:ext cx="804565" cy="373078"/>
              <a:chOff x="7636443" y="1306560"/>
              <a:chExt cx="804565" cy="373078"/>
            </a:xfrm>
          </p:grpSpPr>
          <p:sp>
            <p:nvSpPr>
              <p:cNvPr id="11398" name="Google Shape;11398;p7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79"/>
            <p:cNvGrpSpPr/>
            <p:nvPr/>
          </p:nvGrpSpPr>
          <p:grpSpPr>
            <a:xfrm>
              <a:off x="7636443" y="1204988"/>
              <a:ext cx="804565" cy="373078"/>
              <a:chOff x="7636443" y="1204988"/>
              <a:chExt cx="804565" cy="373078"/>
            </a:xfrm>
          </p:grpSpPr>
          <p:sp>
            <p:nvSpPr>
              <p:cNvPr id="11401" name="Google Shape;11401;p7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03" name="Google Shape;11403;p79"/>
          <p:cNvGrpSpPr/>
          <p:nvPr/>
        </p:nvGrpSpPr>
        <p:grpSpPr>
          <a:xfrm>
            <a:off x="4963371" y="1878721"/>
            <a:ext cx="661339" cy="661188"/>
            <a:chOff x="3990000" y="975400"/>
            <a:chExt cx="3934200" cy="3933300"/>
          </a:xfrm>
        </p:grpSpPr>
        <p:sp>
          <p:nvSpPr>
            <p:cNvPr id="11404" name="Google Shape;11404;p7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79"/>
          <p:cNvGrpSpPr/>
          <p:nvPr/>
        </p:nvGrpSpPr>
        <p:grpSpPr>
          <a:xfrm>
            <a:off x="6607019" y="1857359"/>
            <a:ext cx="868881" cy="684241"/>
            <a:chOff x="6598259" y="2078634"/>
            <a:chExt cx="868881" cy="684241"/>
          </a:xfrm>
        </p:grpSpPr>
        <p:sp>
          <p:nvSpPr>
            <p:cNvPr id="11409" name="Google Shape;11409;p7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79"/>
            <p:cNvGrpSpPr/>
            <p:nvPr/>
          </p:nvGrpSpPr>
          <p:grpSpPr>
            <a:xfrm>
              <a:off x="6808175" y="2078634"/>
              <a:ext cx="452229" cy="684241"/>
              <a:chOff x="6808175" y="2078634"/>
              <a:chExt cx="452229" cy="684241"/>
            </a:xfrm>
          </p:grpSpPr>
          <p:sp>
            <p:nvSpPr>
              <p:cNvPr id="11416" name="Google Shape;11416;p7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2" name="Google Shape;11422;p79"/>
              <p:cNvGrpSpPr/>
              <p:nvPr/>
            </p:nvGrpSpPr>
            <p:grpSpPr>
              <a:xfrm>
                <a:off x="6821586" y="2078634"/>
                <a:ext cx="426871" cy="684241"/>
                <a:chOff x="6821586" y="2078634"/>
                <a:chExt cx="426871" cy="684241"/>
              </a:xfrm>
            </p:grpSpPr>
            <p:grpSp>
              <p:nvGrpSpPr>
                <p:cNvPr id="11423" name="Google Shape;11423;p79"/>
                <p:cNvGrpSpPr/>
                <p:nvPr/>
              </p:nvGrpSpPr>
              <p:grpSpPr>
                <a:xfrm>
                  <a:off x="6821586" y="2078634"/>
                  <a:ext cx="426871" cy="684241"/>
                  <a:chOff x="6821586" y="2078634"/>
                  <a:chExt cx="426871" cy="684241"/>
                </a:xfrm>
              </p:grpSpPr>
              <p:sp>
                <p:nvSpPr>
                  <p:cNvPr id="11424" name="Google Shape;11424;p7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3" name="Google Shape;11443;p7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449" name="Google Shape;11449;p79"/>
          <p:cNvGrpSpPr/>
          <p:nvPr/>
        </p:nvGrpSpPr>
        <p:grpSpPr>
          <a:xfrm>
            <a:off x="5780185" y="1862968"/>
            <a:ext cx="671358" cy="671358"/>
            <a:chOff x="6535625" y="760425"/>
            <a:chExt cx="1665900" cy="1665900"/>
          </a:xfrm>
        </p:grpSpPr>
        <p:sp>
          <p:nvSpPr>
            <p:cNvPr id="11450" name="Google Shape;11450;p79"/>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9"/>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9"/>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9"/>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79"/>
          <p:cNvGrpSpPr/>
          <p:nvPr/>
        </p:nvGrpSpPr>
        <p:grpSpPr>
          <a:xfrm>
            <a:off x="717002" y="3531368"/>
            <a:ext cx="1340789" cy="640830"/>
            <a:chOff x="238125" y="1151100"/>
            <a:chExt cx="7139450" cy="3412300"/>
          </a:xfrm>
        </p:grpSpPr>
        <p:sp>
          <p:nvSpPr>
            <p:cNvPr id="11455" name="Google Shape;11455;p7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9"/>
          <p:cNvGrpSpPr/>
          <p:nvPr/>
        </p:nvGrpSpPr>
        <p:grpSpPr>
          <a:xfrm>
            <a:off x="5584225" y="2734649"/>
            <a:ext cx="985357" cy="585764"/>
            <a:chOff x="5145061" y="2881789"/>
            <a:chExt cx="1107641" cy="658458"/>
          </a:xfrm>
        </p:grpSpPr>
        <p:grpSp>
          <p:nvGrpSpPr>
            <p:cNvPr id="11468" name="Google Shape;11468;p79"/>
            <p:cNvGrpSpPr/>
            <p:nvPr/>
          </p:nvGrpSpPr>
          <p:grpSpPr>
            <a:xfrm>
              <a:off x="5722989" y="3244587"/>
              <a:ext cx="529713" cy="295659"/>
              <a:chOff x="5722989" y="3244587"/>
              <a:chExt cx="529713" cy="295659"/>
            </a:xfrm>
          </p:grpSpPr>
          <p:sp>
            <p:nvSpPr>
              <p:cNvPr id="11469" name="Google Shape;11469;p7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470" name="Google Shape;11470;p7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471" name="Google Shape;11471;p79"/>
            <p:cNvGrpSpPr/>
            <p:nvPr/>
          </p:nvGrpSpPr>
          <p:grpSpPr>
            <a:xfrm>
              <a:off x="5145061" y="3244587"/>
              <a:ext cx="536807" cy="295659"/>
              <a:chOff x="5145061" y="3244587"/>
              <a:chExt cx="536807" cy="295659"/>
            </a:xfrm>
          </p:grpSpPr>
          <p:sp>
            <p:nvSpPr>
              <p:cNvPr id="11472" name="Google Shape;11472;p7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473" name="Google Shape;11473;p7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474" name="Google Shape;11474;p79"/>
            <p:cNvGrpSpPr/>
            <p:nvPr/>
          </p:nvGrpSpPr>
          <p:grpSpPr>
            <a:xfrm>
              <a:off x="5341327" y="2898245"/>
              <a:ext cx="532309" cy="614891"/>
              <a:chOff x="5341327" y="2898245"/>
              <a:chExt cx="532309" cy="614891"/>
            </a:xfrm>
          </p:grpSpPr>
          <p:sp>
            <p:nvSpPr>
              <p:cNvPr id="11475" name="Google Shape;11475;p7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476" name="Google Shape;11476;p7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477" name="Google Shape;11477;p79"/>
            <p:cNvGrpSpPr/>
            <p:nvPr/>
          </p:nvGrpSpPr>
          <p:grpSpPr>
            <a:xfrm>
              <a:off x="5532290" y="2881789"/>
              <a:ext cx="620516" cy="305456"/>
              <a:chOff x="5532290" y="2881789"/>
              <a:chExt cx="620516" cy="305456"/>
            </a:xfrm>
          </p:grpSpPr>
          <p:sp>
            <p:nvSpPr>
              <p:cNvPr id="11478" name="Google Shape;11478;p7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479" name="Google Shape;11479;p7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1480" name="Google Shape;11480;p79"/>
          <p:cNvGrpSpPr/>
          <p:nvPr/>
        </p:nvGrpSpPr>
        <p:grpSpPr>
          <a:xfrm>
            <a:off x="8163148" y="3526707"/>
            <a:ext cx="269068" cy="645491"/>
            <a:chOff x="7026852" y="3311869"/>
            <a:chExt cx="434331" cy="1041954"/>
          </a:xfrm>
        </p:grpSpPr>
        <p:sp>
          <p:nvSpPr>
            <p:cNvPr id="11481" name="Google Shape;11481;p7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4" name="Google Shape;11484;p79"/>
          <p:cNvGrpSpPr/>
          <p:nvPr/>
        </p:nvGrpSpPr>
        <p:grpSpPr>
          <a:xfrm>
            <a:off x="6179729" y="3565945"/>
            <a:ext cx="293882" cy="293836"/>
            <a:chOff x="4873519" y="3311869"/>
            <a:chExt cx="499374" cy="499296"/>
          </a:xfrm>
        </p:grpSpPr>
        <p:sp>
          <p:nvSpPr>
            <p:cNvPr id="11485" name="Google Shape;11485;p7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9"/>
          <p:cNvGrpSpPr/>
          <p:nvPr/>
        </p:nvGrpSpPr>
        <p:grpSpPr>
          <a:xfrm>
            <a:off x="6179729" y="3878316"/>
            <a:ext cx="293882" cy="293882"/>
            <a:chOff x="4873519" y="3875839"/>
            <a:chExt cx="499374" cy="499374"/>
          </a:xfrm>
        </p:grpSpPr>
        <p:sp>
          <p:nvSpPr>
            <p:cNvPr id="11488" name="Google Shape;11488;p7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79"/>
          <p:cNvGrpSpPr/>
          <p:nvPr/>
        </p:nvGrpSpPr>
        <p:grpSpPr>
          <a:xfrm>
            <a:off x="2410256" y="1850269"/>
            <a:ext cx="698104" cy="698208"/>
            <a:chOff x="2565073" y="2075876"/>
            <a:chExt cx="672482" cy="672518"/>
          </a:xfrm>
        </p:grpSpPr>
        <p:sp>
          <p:nvSpPr>
            <p:cNvPr id="11491" name="Google Shape;11491;p7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9"/>
          <p:cNvGrpSpPr/>
          <p:nvPr/>
        </p:nvGrpSpPr>
        <p:grpSpPr>
          <a:xfrm>
            <a:off x="5633667" y="3534869"/>
            <a:ext cx="438354" cy="637329"/>
            <a:chOff x="1697726" y="3244179"/>
            <a:chExt cx="788124" cy="1146069"/>
          </a:xfrm>
        </p:grpSpPr>
        <p:sp>
          <p:nvSpPr>
            <p:cNvPr id="11498" name="Google Shape;11498;p7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0" name="Google Shape;11500;p79"/>
          <p:cNvSpPr/>
          <p:nvPr/>
        </p:nvSpPr>
        <p:spPr>
          <a:xfrm>
            <a:off x="8130926"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1" name="Google Shape;11501;p79"/>
          <p:cNvGrpSpPr/>
          <p:nvPr/>
        </p:nvGrpSpPr>
        <p:grpSpPr>
          <a:xfrm>
            <a:off x="7634881" y="1863232"/>
            <a:ext cx="799565" cy="670282"/>
            <a:chOff x="7617850" y="2063282"/>
            <a:chExt cx="799565" cy="670282"/>
          </a:xfrm>
        </p:grpSpPr>
        <p:cxnSp>
          <p:nvCxnSpPr>
            <p:cNvPr id="11502" name="Google Shape;11502;p7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3" name="Google Shape;11503;p7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4" name="Google Shape;11504;p7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5" name="Google Shape;11505;p7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6" name="Google Shape;11506;p7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1507" name="Google Shape;11507;p7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1508" name="Google Shape;11508;p79"/>
            <p:cNvGrpSpPr/>
            <p:nvPr/>
          </p:nvGrpSpPr>
          <p:grpSpPr>
            <a:xfrm>
              <a:off x="7734309" y="2063282"/>
              <a:ext cx="570957" cy="620095"/>
              <a:chOff x="7734309" y="2063282"/>
              <a:chExt cx="570957" cy="620095"/>
            </a:xfrm>
          </p:grpSpPr>
          <p:grpSp>
            <p:nvGrpSpPr>
              <p:cNvPr id="11509" name="Google Shape;11509;p79"/>
              <p:cNvGrpSpPr/>
              <p:nvPr/>
            </p:nvGrpSpPr>
            <p:grpSpPr>
              <a:xfrm>
                <a:off x="8031573" y="2063282"/>
                <a:ext cx="273693" cy="620095"/>
                <a:chOff x="8031573" y="2063282"/>
                <a:chExt cx="273693" cy="620095"/>
              </a:xfrm>
            </p:grpSpPr>
            <p:sp>
              <p:nvSpPr>
                <p:cNvPr id="11510" name="Google Shape;11510;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9"/>
              <p:cNvGrpSpPr/>
              <p:nvPr/>
            </p:nvGrpSpPr>
            <p:grpSpPr>
              <a:xfrm flipH="1">
                <a:off x="7734309" y="2063282"/>
                <a:ext cx="273693" cy="620095"/>
                <a:chOff x="8031573" y="2063282"/>
                <a:chExt cx="273693" cy="620095"/>
              </a:xfrm>
            </p:grpSpPr>
            <p:sp>
              <p:nvSpPr>
                <p:cNvPr id="11515" name="Google Shape;11515;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1519" name="Google Shape;11519;p79"/>
          <p:cNvSpPr/>
          <p:nvPr/>
        </p:nvSpPr>
        <p:spPr>
          <a:xfrm>
            <a:off x="7095136"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9"/>
          <p:cNvSpPr/>
          <p:nvPr/>
        </p:nvSpPr>
        <p:spPr>
          <a:xfrm rot="10800000">
            <a:off x="6581318"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1" name="Google Shape;11521;p79"/>
          <p:cNvGrpSpPr/>
          <p:nvPr/>
        </p:nvGrpSpPr>
        <p:grpSpPr>
          <a:xfrm>
            <a:off x="7821488" y="2716715"/>
            <a:ext cx="602567" cy="601884"/>
            <a:chOff x="1186975" y="238125"/>
            <a:chExt cx="5244275" cy="5238325"/>
          </a:xfrm>
        </p:grpSpPr>
        <p:sp>
          <p:nvSpPr>
            <p:cNvPr id="11522" name="Google Shape;11522;p7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79"/>
          <p:cNvGrpSpPr/>
          <p:nvPr/>
        </p:nvGrpSpPr>
        <p:grpSpPr>
          <a:xfrm>
            <a:off x="3264225" y="1856199"/>
            <a:ext cx="651848" cy="687338"/>
            <a:chOff x="3400515" y="2056248"/>
            <a:chExt cx="698134" cy="735987"/>
          </a:xfrm>
        </p:grpSpPr>
        <p:grpSp>
          <p:nvGrpSpPr>
            <p:cNvPr id="11527" name="Google Shape;11527;p79"/>
            <p:cNvGrpSpPr/>
            <p:nvPr/>
          </p:nvGrpSpPr>
          <p:grpSpPr>
            <a:xfrm>
              <a:off x="3400515" y="2283913"/>
              <a:ext cx="312919" cy="219900"/>
              <a:chOff x="3400515" y="2283913"/>
              <a:chExt cx="312919" cy="219900"/>
            </a:xfrm>
          </p:grpSpPr>
          <p:sp>
            <p:nvSpPr>
              <p:cNvPr id="11528" name="Google Shape;11528;p7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529" name="Google Shape;11529;p7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1530" name="Google Shape;11530;p79"/>
            <p:cNvGrpSpPr/>
            <p:nvPr/>
          </p:nvGrpSpPr>
          <p:grpSpPr>
            <a:xfrm>
              <a:off x="3547823" y="2461089"/>
              <a:ext cx="219900" cy="331146"/>
              <a:chOff x="3547823" y="2461089"/>
              <a:chExt cx="219900" cy="331146"/>
            </a:xfrm>
          </p:grpSpPr>
          <p:sp>
            <p:nvSpPr>
              <p:cNvPr id="11531" name="Google Shape;11531;p7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532" name="Google Shape;11532;p7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1533" name="Google Shape;11533;p79"/>
            <p:cNvGrpSpPr/>
            <p:nvPr/>
          </p:nvGrpSpPr>
          <p:grpSpPr>
            <a:xfrm>
              <a:off x="3734138" y="2461089"/>
              <a:ext cx="219900" cy="331146"/>
              <a:chOff x="3734138" y="2461089"/>
              <a:chExt cx="219900" cy="331146"/>
            </a:xfrm>
          </p:grpSpPr>
          <p:sp>
            <p:nvSpPr>
              <p:cNvPr id="11534" name="Google Shape;11534;p7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535" name="Google Shape;11535;p7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1536" name="Google Shape;11536;p79"/>
            <p:cNvGrpSpPr/>
            <p:nvPr/>
          </p:nvGrpSpPr>
          <p:grpSpPr>
            <a:xfrm>
              <a:off x="3787560" y="2281742"/>
              <a:ext cx="311089" cy="219900"/>
              <a:chOff x="3787560" y="2281742"/>
              <a:chExt cx="311089" cy="219900"/>
            </a:xfrm>
          </p:grpSpPr>
          <p:sp>
            <p:nvSpPr>
              <p:cNvPr id="11537" name="Google Shape;11537;p7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538" name="Google Shape;11538;p7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1539" name="Google Shape;11539;p79"/>
            <p:cNvGrpSpPr/>
            <p:nvPr/>
          </p:nvGrpSpPr>
          <p:grpSpPr>
            <a:xfrm>
              <a:off x="3637290" y="2056248"/>
              <a:ext cx="219900" cy="330736"/>
              <a:chOff x="3637290" y="2056248"/>
              <a:chExt cx="219900" cy="330736"/>
            </a:xfrm>
          </p:grpSpPr>
          <p:sp>
            <p:nvSpPr>
              <p:cNvPr id="11540" name="Google Shape;11540;p7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1541" name="Google Shape;11541;p7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1542" name="Google Shape;11542;p79"/>
          <p:cNvGrpSpPr/>
          <p:nvPr/>
        </p:nvGrpSpPr>
        <p:grpSpPr>
          <a:xfrm>
            <a:off x="2555931" y="2726205"/>
            <a:ext cx="1268144" cy="592394"/>
            <a:chOff x="238125" y="1188750"/>
            <a:chExt cx="7140450" cy="3335550"/>
          </a:xfrm>
        </p:grpSpPr>
        <p:sp>
          <p:nvSpPr>
            <p:cNvPr id="11543" name="Google Shape;11543;p7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79"/>
          <p:cNvGrpSpPr/>
          <p:nvPr/>
        </p:nvGrpSpPr>
        <p:grpSpPr>
          <a:xfrm>
            <a:off x="6663832" y="2728360"/>
            <a:ext cx="1053944" cy="590147"/>
            <a:chOff x="238125" y="1335475"/>
            <a:chExt cx="5418735" cy="3034175"/>
          </a:xfrm>
        </p:grpSpPr>
        <p:sp>
          <p:nvSpPr>
            <p:cNvPr id="11549" name="Google Shape;11549;p7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79"/>
          <p:cNvGrpSpPr/>
          <p:nvPr/>
        </p:nvGrpSpPr>
        <p:grpSpPr>
          <a:xfrm>
            <a:off x="4094641" y="3533259"/>
            <a:ext cx="1268207" cy="638939"/>
            <a:chOff x="3967651" y="3645904"/>
            <a:chExt cx="1479304" cy="745292"/>
          </a:xfrm>
        </p:grpSpPr>
        <p:grpSp>
          <p:nvGrpSpPr>
            <p:cNvPr id="11553" name="Google Shape;11553;p79"/>
            <p:cNvGrpSpPr/>
            <p:nvPr/>
          </p:nvGrpSpPr>
          <p:grpSpPr>
            <a:xfrm>
              <a:off x="3967651" y="4009026"/>
              <a:ext cx="1479304" cy="382170"/>
              <a:chOff x="3967651" y="4009026"/>
              <a:chExt cx="1479304" cy="382170"/>
            </a:xfrm>
          </p:grpSpPr>
          <p:grpSp>
            <p:nvGrpSpPr>
              <p:cNvPr id="11554" name="Google Shape;11554;p79"/>
              <p:cNvGrpSpPr/>
              <p:nvPr/>
            </p:nvGrpSpPr>
            <p:grpSpPr>
              <a:xfrm>
                <a:off x="4892216" y="4195630"/>
                <a:ext cx="554739" cy="195566"/>
                <a:chOff x="3604375" y="4892160"/>
                <a:chExt cx="1651500" cy="582215"/>
              </a:xfrm>
            </p:grpSpPr>
            <p:sp>
              <p:nvSpPr>
                <p:cNvPr id="11555" name="Google Shape;11555;p7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9"/>
              <p:cNvGrpSpPr/>
              <p:nvPr/>
            </p:nvGrpSpPr>
            <p:grpSpPr>
              <a:xfrm>
                <a:off x="3967651" y="4146303"/>
                <a:ext cx="579402" cy="244893"/>
                <a:chOff x="851875" y="4745310"/>
                <a:chExt cx="1724925" cy="729065"/>
              </a:xfrm>
            </p:grpSpPr>
            <p:sp>
              <p:nvSpPr>
                <p:cNvPr id="11558" name="Google Shape;11558;p7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9"/>
              <p:cNvGrpSpPr/>
              <p:nvPr/>
            </p:nvGrpSpPr>
            <p:grpSpPr>
              <a:xfrm>
                <a:off x="4460753" y="4009026"/>
                <a:ext cx="493110" cy="382170"/>
                <a:chOff x="2319875" y="4336625"/>
                <a:chExt cx="1468025" cy="1137750"/>
              </a:xfrm>
            </p:grpSpPr>
            <p:sp>
              <p:nvSpPr>
                <p:cNvPr id="11561" name="Google Shape;11561;p7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3" name="Google Shape;11563;p79"/>
            <p:cNvGrpSpPr/>
            <p:nvPr/>
          </p:nvGrpSpPr>
          <p:grpSpPr>
            <a:xfrm>
              <a:off x="4479443" y="3645904"/>
              <a:ext cx="455965" cy="388789"/>
              <a:chOff x="2957425" y="238100"/>
              <a:chExt cx="1910200" cy="1628775"/>
            </a:xfrm>
          </p:grpSpPr>
          <p:sp>
            <p:nvSpPr>
              <p:cNvPr id="11564" name="Google Shape;11564;p7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74" name="Google Shape;11574;p79"/>
          <p:cNvGrpSpPr/>
          <p:nvPr/>
        </p:nvGrpSpPr>
        <p:grpSpPr>
          <a:xfrm>
            <a:off x="2480754" y="3534460"/>
            <a:ext cx="1243128" cy="637739"/>
            <a:chOff x="2496310" y="3693351"/>
            <a:chExt cx="1342906" cy="688926"/>
          </a:xfrm>
        </p:grpSpPr>
        <p:grpSp>
          <p:nvGrpSpPr>
            <p:cNvPr id="11575" name="Google Shape;11575;p79"/>
            <p:cNvGrpSpPr/>
            <p:nvPr/>
          </p:nvGrpSpPr>
          <p:grpSpPr>
            <a:xfrm>
              <a:off x="2496310" y="3693351"/>
              <a:ext cx="1342906" cy="688875"/>
              <a:chOff x="2496310" y="3693351"/>
              <a:chExt cx="1342906" cy="688875"/>
            </a:xfrm>
          </p:grpSpPr>
          <p:sp>
            <p:nvSpPr>
              <p:cNvPr id="11576" name="Google Shape;11576;p7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82" name="Google Shape;11582;p79"/>
              <p:cNvCxnSpPr>
                <a:stCxn id="1158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1583" name="Google Shape;11583;p79"/>
              <p:cNvCxnSpPr>
                <a:stCxn id="1157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1584" name="Google Shape;11584;p79"/>
              <p:cNvCxnSpPr>
                <a:stCxn id="1157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1585" name="Google Shape;11585;p79"/>
              <p:cNvCxnSpPr>
                <a:stCxn id="1158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1586" name="Google Shape;11586;p79"/>
              <p:cNvCxnSpPr>
                <a:stCxn id="1157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587" name="Google Shape;11587;p79"/>
            <p:cNvGrpSpPr/>
            <p:nvPr/>
          </p:nvGrpSpPr>
          <p:grpSpPr>
            <a:xfrm>
              <a:off x="2675275" y="3930557"/>
              <a:ext cx="1003306" cy="451719"/>
              <a:chOff x="2675275" y="4174282"/>
              <a:chExt cx="1003306" cy="451719"/>
            </a:xfrm>
          </p:grpSpPr>
          <p:sp>
            <p:nvSpPr>
              <p:cNvPr id="11588" name="Google Shape;11588;p7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91" name="Google Shape;11591;p79"/>
          <p:cNvGrpSpPr/>
          <p:nvPr/>
        </p:nvGrpSpPr>
        <p:grpSpPr>
          <a:xfrm>
            <a:off x="1654425" y="971306"/>
            <a:ext cx="574511" cy="874709"/>
            <a:chOff x="1715404" y="1112080"/>
            <a:chExt cx="642270" cy="977984"/>
          </a:xfrm>
        </p:grpSpPr>
        <p:grpSp>
          <p:nvGrpSpPr>
            <p:cNvPr id="11592" name="Google Shape;11592;p79"/>
            <p:cNvGrpSpPr/>
            <p:nvPr/>
          </p:nvGrpSpPr>
          <p:grpSpPr>
            <a:xfrm>
              <a:off x="1715404" y="1112080"/>
              <a:ext cx="642270" cy="977984"/>
              <a:chOff x="1715404" y="1112080"/>
              <a:chExt cx="642270" cy="977984"/>
            </a:xfrm>
          </p:grpSpPr>
          <p:sp>
            <p:nvSpPr>
              <p:cNvPr id="11593" name="Google Shape;11593;p7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79"/>
            <p:cNvGrpSpPr/>
            <p:nvPr/>
          </p:nvGrpSpPr>
          <p:grpSpPr>
            <a:xfrm>
              <a:off x="1768927" y="1165603"/>
              <a:ext cx="535225" cy="851367"/>
              <a:chOff x="1768927" y="1165603"/>
              <a:chExt cx="535225" cy="851367"/>
            </a:xfrm>
          </p:grpSpPr>
          <p:sp>
            <p:nvSpPr>
              <p:cNvPr id="11596" name="Google Shape;11596;p7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79"/>
            <p:cNvGrpSpPr/>
            <p:nvPr/>
          </p:nvGrpSpPr>
          <p:grpSpPr>
            <a:xfrm>
              <a:off x="1822449" y="1219125"/>
              <a:ext cx="428180" cy="718859"/>
              <a:chOff x="1822449" y="1219125"/>
              <a:chExt cx="428180" cy="718859"/>
            </a:xfrm>
          </p:grpSpPr>
          <p:sp>
            <p:nvSpPr>
              <p:cNvPr id="11599" name="Google Shape;11599;p7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79"/>
            <p:cNvGrpSpPr/>
            <p:nvPr/>
          </p:nvGrpSpPr>
          <p:grpSpPr>
            <a:xfrm>
              <a:off x="1875972" y="1272648"/>
              <a:ext cx="321135" cy="586939"/>
              <a:chOff x="1875972" y="1272648"/>
              <a:chExt cx="321135" cy="586939"/>
            </a:xfrm>
          </p:grpSpPr>
          <p:sp>
            <p:nvSpPr>
              <p:cNvPr id="11602" name="Google Shape;11602;p7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04" name="Google Shape;11604;p79"/>
          <p:cNvGrpSpPr/>
          <p:nvPr/>
        </p:nvGrpSpPr>
        <p:grpSpPr>
          <a:xfrm>
            <a:off x="7761586" y="3528028"/>
            <a:ext cx="293855" cy="644170"/>
            <a:chOff x="241025" y="3151575"/>
            <a:chExt cx="293855" cy="644170"/>
          </a:xfrm>
        </p:grpSpPr>
        <p:sp>
          <p:nvSpPr>
            <p:cNvPr id="11605" name="Google Shape;11605;p7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79"/>
          <p:cNvGrpSpPr/>
          <p:nvPr/>
        </p:nvGrpSpPr>
        <p:grpSpPr>
          <a:xfrm>
            <a:off x="709569" y="2728028"/>
            <a:ext cx="1779649" cy="591620"/>
            <a:chOff x="246070" y="1983375"/>
            <a:chExt cx="1855347" cy="616849"/>
          </a:xfrm>
        </p:grpSpPr>
        <p:sp>
          <p:nvSpPr>
            <p:cNvPr id="11608" name="Google Shape;11608;p7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9"/>
          <p:cNvGrpSpPr/>
          <p:nvPr/>
        </p:nvGrpSpPr>
        <p:grpSpPr>
          <a:xfrm>
            <a:off x="2320436" y="971306"/>
            <a:ext cx="711055" cy="745993"/>
            <a:chOff x="2496269" y="1171698"/>
            <a:chExt cx="761953" cy="799392"/>
          </a:xfrm>
        </p:grpSpPr>
        <p:grpSp>
          <p:nvGrpSpPr>
            <p:cNvPr id="11618" name="Google Shape;11618;p79"/>
            <p:cNvGrpSpPr/>
            <p:nvPr/>
          </p:nvGrpSpPr>
          <p:grpSpPr>
            <a:xfrm>
              <a:off x="2496269" y="1171698"/>
              <a:ext cx="761953" cy="723022"/>
              <a:chOff x="2496269" y="1171698"/>
              <a:chExt cx="761953" cy="723022"/>
            </a:xfrm>
          </p:grpSpPr>
          <p:sp>
            <p:nvSpPr>
              <p:cNvPr id="11619" name="Google Shape;11619;p7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1" name="Google Shape;11621;p79"/>
              <p:cNvGrpSpPr/>
              <p:nvPr/>
            </p:nvGrpSpPr>
            <p:grpSpPr>
              <a:xfrm>
                <a:off x="2496269" y="1171698"/>
                <a:ext cx="761953" cy="723022"/>
                <a:chOff x="2496269" y="1120652"/>
                <a:chExt cx="761953" cy="723022"/>
              </a:xfrm>
            </p:grpSpPr>
            <p:grpSp>
              <p:nvGrpSpPr>
                <p:cNvPr id="11622" name="Google Shape;11622;p79"/>
                <p:cNvGrpSpPr/>
                <p:nvPr/>
              </p:nvGrpSpPr>
              <p:grpSpPr>
                <a:xfrm>
                  <a:off x="2496269" y="1120652"/>
                  <a:ext cx="761953" cy="723022"/>
                  <a:chOff x="2496269" y="1120652"/>
                  <a:chExt cx="761953" cy="723022"/>
                </a:xfrm>
              </p:grpSpPr>
              <p:grpSp>
                <p:nvGrpSpPr>
                  <p:cNvPr id="11623" name="Google Shape;11623;p79"/>
                  <p:cNvGrpSpPr/>
                  <p:nvPr/>
                </p:nvGrpSpPr>
                <p:grpSpPr>
                  <a:xfrm>
                    <a:off x="2496269" y="1304589"/>
                    <a:ext cx="407089" cy="305057"/>
                    <a:chOff x="2496269" y="1304589"/>
                    <a:chExt cx="407089" cy="305057"/>
                  </a:xfrm>
                </p:grpSpPr>
                <p:sp>
                  <p:nvSpPr>
                    <p:cNvPr id="11624" name="Google Shape;11624;p7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79"/>
                  <p:cNvGrpSpPr/>
                  <p:nvPr/>
                </p:nvGrpSpPr>
                <p:grpSpPr>
                  <a:xfrm>
                    <a:off x="2586468" y="1493376"/>
                    <a:ext cx="358850" cy="349656"/>
                    <a:chOff x="2586468" y="1493376"/>
                    <a:chExt cx="358850" cy="349656"/>
                  </a:xfrm>
                </p:grpSpPr>
                <p:sp>
                  <p:nvSpPr>
                    <p:cNvPr id="11627" name="Google Shape;11627;p7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79"/>
                  <p:cNvGrpSpPr/>
                  <p:nvPr/>
                </p:nvGrpSpPr>
                <p:grpSpPr>
                  <a:xfrm>
                    <a:off x="2807939" y="1494024"/>
                    <a:ext cx="358857" cy="349650"/>
                    <a:chOff x="2807939" y="1494024"/>
                    <a:chExt cx="358857" cy="349650"/>
                  </a:xfrm>
                </p:grpSpPr>
                <p:sp>
                  <p:nvSpPr>
                    <p:cNvPr id="11630" name="Google Shape;11630;p7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79"/>
                  <p:cNvGrpSpPr/>
                  <p:nvPr/>
                </p:nvGrpSpPr>
                <p:grpSpPr>
                  <a:xfrm>
                    <a:off x="2851133" y="1305635"/>
                    <a:ext cx="407089" cy="305057"/>
                    <a:chOff x="2851133" y="1305635"/>
                    <a:chExt cx="407089" cy="305057"/>
                  </a:xfrm>
                </p:grpSpPr>
                <p:sp>
                  <p:nvSpPr>
                    <p:cNvPr id="11633" name="Google Shape;11633;p7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79"/>
                  <p:cNvGrpSpPr/>
                  <p:nvPr/>
                </p:nvGrpSpPr>
                <p:grpSpPr>
                  <a:xfrm>
                    <a:off x="2727495" y="1120652"/>
                    <a:ext cx="300271" cy="396358"/>
                    <a:chOff x="2727495" y="1120652"/>
                    <a:chExt cx="300271" cy="396358"/>
                  </a:xfrm>
                </p:grpSpPr>
                <p:sp>
                  <p:nvSpPr>
                    <p:cNvPr id="11636" name="Google Shape;11636;p7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8" name="Google Shape;11638;p79"/>
                <p:cNvGrpSpPr/>
                <p:nvPr/>
              </p:nvGrpSpPr>
              <p:grpSpPr>
                <a:xfrm>
                  <a:off x="2722305" y="1350460"/>
                  <a:ext cx="308357" cy="308344"/>
                  <a:chOff x="2722305" y="1350460"/>
                  <a:chExt cx="308357" cy="308344"/>
                </a:xfrm>
              </p:grpSpPr>
              <p:sp>
                <p:nvSpPr>
                  <p:cNvPr id="11639" name="Google Shape;11639;p7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0" name="Google Shape;11640;p79"/>
                  <p:cNvGrpSpPr/>
                  <p:nvPr/>
                </p:nvGrpSpPr>
                <p:grpSpPr>
                  <a:xfrm>
                    <a:off x="2725064" y="1364529"/>
                    <a:ext cx="297954" cy="280182"/>
                    <a:chOff x="2725064" y="1364529"/>
                    <a:chExt cx="297954" cy="280182"/>
                  </a:xfrm>
                </p:grpSpPr>
                <p:sp>
                  <p:nvSpPr>
                    <p:cNvPr id="11641" name="Google Shape;11641;p7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646" name="Google Shape;11646;p7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79"/>
          <p:cNvGrpSpPr/>
          <p:nvPr/>
        </p:nvGrpSpPr>
        <p:grpSpPr>
          <a:xfrm>
            <a:off x="3909136" y="2727412"/>
            <a:ext cx="1569144" cy="591015"/>
            <a:chOff x="3820100" y="3023049"/>
            <a:chExt cx="1303926" cy="491162"/>
          </a:xfrm>
        </p:grpSpPr>
        <p:grpSp>
          <p:nvGrpSpPr>
            <p:cNvPr id="11652" name="Google Shape;11652;p79"/>
            <p:cNvGrpSpPr/>
            <p:nvPr/>
          </p:nvGrpSpPr>
          <p:grpSpPr>
            <a:xfrm>
              <a:off x="3820100" y="3023072"/>
              <a:ext cx="1303926" cy="491139"/>
              <a:chOff x="3820100" y="3023072"/>
              <a:chExt cx="1303926" cy="491139"/>
            </a:xfrm>
          </p:grpSpPr>
          <p:sp>
            <p:nvSpPr>
              <p:cNvPr id="11653" name="Google Shape;11653;p7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79"/>
            <p:cNvGrpSpPr/>
            <p:nvPr/>
          </p:nvGrpSpPr>
          <p:grpSpPr>
            <a:xfrm>
              <a:off x="4132439" y="3023645"/>
              <a:ext cx="393633" cy="177096"/>
              <a:chOff x="4132439" y="3023645"/>
              <a:chExt cx="393633" cy="177096"/>
            </a:xfrm>
          </p:grpSpPr>
          <p:sp>
            <p:nvSpPr>
              <p:cNvPr id="11656" name="Google Shape;11656;p7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9"/>
            <p:cNvGrpSpPr/>
            <p:nvPr/>
          </p:nvGrpSpPr>
          <p:grpSpPr>
            <a:xfrm>
              <a:off x="3921811" y="3023049"/>
              <a:ext cx="1002397" cy="388943"/>
              <a:chOff x="3921811" y="3023049"/>
              <a:chExt cx="1002397" cy="388943"/>
            </a:xfrm>
          </p:grpSpPr>
          <p:sp>
            <p:nvSpPr>
              <p:cNvPr id="11659" name="Google Shape;11659;p7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79"/>
            <p:cNvGrpSpPr/>
            <p:nvPr/>
          </p:nvGrpSpPr>
          <p:grpSpPr>
            <a:xfrm>
              <a:off x="4023645" y="3023049"/>
              <a:ext cx="683032" cy="286722"/>
              <a:chOff x="4023645" y="3023049"/>
              <a:chExt cx="683032" cy="286722"/>
            </a:xfrm>
          </p:grpSpPr>
          <p:sp>
            <p:nvSpPr>
              <p:cNvPr id="11662" name="Google Shape;11662;p7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64" name="Google Shape;11664;p79"/>
          <p:cNvGrpSpPr/>
          <p:nvPr/>
        </p:nvGrpSpPr>
        <p:grpSpPr>
          <a:xfrm>
            <a:off x="1541258" y="1854257"/>
            <a:ext cx="713522" cy="688025"/>
            <a:chOff x="1706078" y="2092648"/>
            <a:chExt cx="660913" cy="637296"/>
          </a:xfrm>
        </p:grpSpPr>
        <p:sp>
          <p:nvSpPr>
            <p:cNvPr id="11665" name="Google Shape;11665;p7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6" name="Google Shape;11666;p79"/>
            <p:cNvGrpSpPr/>
            <p:nvPr/>
          </p:nvGrpSpPr>
          <p:grpSpPr>
            <a:xfrm>
              <a:off x="1706078" y="2092648"/>
              <a:ext cx="660913" cy="575241"/>
              <a:chOff x="1706078" y="2092648"/>
              <a:chExt cx="660913" cy="575241"/>
            </a:xfrm>
          </p:grpSpPr>
          <p:sp>
            <p:nvSpPr>
              <p:cNvPr id="11667" name="Google Shape;11667;p7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70" name="Google Shape;11670;p79"/>
          <p:cNvGrpSpPr/>
          <p:nvPr/>
        </p:nvGrpSpPr>
        <p:grpSpPr>
          <a:xfrm>
            <a:off x="6303117" y="971806"/>
            <a:ext cx="1317459" cy="684168"/>
            <a:chOff x="238125" y="999450"/>
            <a:chExt cx="7140700" cy="3708225"/>
          </a:xfrm>
        </p:grpSpPr>
        <p:sp>
          <p:nvSpPr>
            <p:cNvPr id="11671" name="Google Shape;11671;p7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683"/>
        <p:cNvGrpSpPr/>
        <p:nvPr/>
      </p:nvGrpSpPr>
      <p:grpSpPr>
        <a:xfrm>
          <a:off x="0" y="0"/>
          <a:ext cx="0" cy="0"/>
          <a:chOff x="0" y="0"/>
          <a:chExt cx="0" cy="0"/>
        </a:xfrm>
      </p:grpSpPr>
      <p:grpSp>
        <p:nvGrpSpPr>
          <p:cNvPr id="11684" name="Google Shape;11684;p80"/>
          <p:cNvGrpSpPr/>
          <p:nvPr/>
        </p:nvGrpSpPr>
        <p:grpSpPr>
          <a:xfrm>
            <a:off x="717025" y="967615"/>
            <a:ext cx="1636117" cy="1526144"/>
            <a:chOff x="729238" y="1179665"/>
            <a:chExt cx="1636117" cy="1526144"/>
          </a:xfrm>
        </p:grpSpPr>
        <p:grpSp>
          <p:nvGrpSpPr>
            <p:cNvPr id="11685" name="Google Shape;11685;p80"/>
            <p:cNvGrpSpPr/>
            <p:nvPr/>
          </p:nvGrpSpPr>
          <p:grpSpPr>
            <a:xfrm>
              <a:off x="729238" y="1179665"/>
              <a:ext cx="80700" cy="1526144"/>
              <a:chOff x="729238" y="1179665"/>
              <a:chExt cx="80700" cy="1526144"/>
            </a:xfrm>
          </p:grpSpPr>
          <p:sp>
            <p:nvSpPr>
              <p:cNvPr id="11686" name="Google Shape;11686;p8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80"/>
            <p:cNvGrpSpPr/>
            <p:nvPr/>
          </p:nvGrpSpPr>
          <p:grpSpPr>
            <a:xfrm>
              <a:off x="903098" y="1179665"/>
              <a:ext cx="80700" cy="1526144"/>
              <a:chOff x="903098" y="1179665"/>
              <a:chExt cx="80700" cy="1526144"/>
            </a:xfrm>
          </p:grpSpPr>
          <p:sp>
            <p:nvSpPr>
              <p:cNvPr id="11697" name="Google Shape;11697;p8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80"/>
            <p:cNvGrpSpPr/>
            <p:nvPr/>
          </p:nvGrpSpPr>
          <p:grpSpPr>
            <a:xfrm>
              <a:off x="1076958" y="1179665"/>
              <a:ext cx="80700" cy="1526144"/>
              <a:chOff x="1076958" y="1179665"/>
              <a:chExt cx="80700" cy="1526144"/>
            </a:xfrm>
          </p:grpSpPr>
          <p:sp>
            <p:nvSpPr>
              <p:cNvPr id="11708" name="Google Shape;11708;p8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80"/>
            <p:cNvGrpSpPr/>
            <p:nvPr/>
          </p:nvGrpSpPr>
          <p:grpSpPr>
            <a:xfrm>
              <a:off x="1247707" y="1179665"/>
              <a:ext cx="80700" cy="1526144"/>
              <a:chOff x="1247707" y="1179665"/>
              <a:chExt cx="80700" cy="1526144"/>
            </a:xfrm>
          </p:grpSpPr>
          <p:sp>
            <p:nvSpPr>
              <p:cNvPr id="11719" name="Google Shape;11719;p8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80"/>
            <p:cNvGrpSpPr/>
            <p:nvPr/>
          </p:nvGrpSpPr>
          <p:grpSpPr>
            <a:xfrm>
              <a:off x="1421567" y="1179665"/>
              <a:ext cx="80700" cy="1526144"/>
              <a:chOff x="1421567" y="1179665"/>
              <a:chExt cx="80700" cy="1526144"/>
            </a:xfrm>
          </p:grpSpPr>
          <p:sp>
            <p:nvSpPr>
              <p:cNvPr id="11730" name="Google Shape;11730;p8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80"/>
            <p:cNvGrpSpPr/>
            <p:nvPr/>
          </p:nvGrpSpPr>
          <p:grpSpPr>
            <a:xfrm>
              <a:off x="1592327" y="1179665"/>
              <a:ext cx="80700" cy="1526144"/>
              <a:chOff x="1592327" y="1179665"/>
              <a:chExt cx="80700" cy="1526144"/>
            </a:xfrm>
          </p:grpSpPr>
          <p:sp>
            <p:nvSpPr>
              <p:cNvPr id="11741" name="Google Shape;11741;p8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80"/>
            <p:cNvGrpSpPr/>
            <p:nvPr/>
          </p:nvGrpSpPr>
          <p:grpSpPr>
            <a:xfrm>
              <a:off x="1766187" y="1179665"/>
              <a:ext cx="80700" cy="1526144"/>
              <a:chOff x="1766187" y="1179665"/>
              <a:chExt cx="80700" cy="1526144"/>
            </a:xfrm>
          </p:grpSpPr>
          <p:sp>
            <p:nvSpPr>
              <p:cNvPr id="11752" name="Google Shape;11752;p8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80"/>
            <p:cNvGrpSpPr/>
            <p:nvPr/>
          </p:nvGrpSpPr>
          <p:grpSpPr>
            <a:xfrm>
              <a:off x="1936935" y="1179665"/>
              <a:ext cx="80700" cy="1526144"/>
              <a:chOff x="1936935" y="1179665"/>
              <a:chExt cx="80700" cy="1526144"/>
            </a:xfrm>
          </p:grpSpPr>
          <p:sp>
            <p:nvSpPr>
              <p:cNvPr id="11763" name="Google Shape;11763;p8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80"/>
            <p:cNvGrpSpPr/>
            <p:nvPr/>
          </p:nvGrpSpPr>
          <p:grpSpPr>
            <a:xfrm>
              <a:off x="2110795" y="1179665"/>
              <a:ext cx="80700" cy="1526144"/>
              <a:chOff x="2110795" y="1179665"/>
              <a:chExt cx="80700" cy="1526144"/>
            </a:xfrm>
          </p:grpSpPr>
          <p:sp>
            <p:nvSpPr>
              <p:cNvPr id="11774" name="Google Shape;11774;p8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80"/>
            <p:cNvGrpSpPr/>
            <p:nvPr/>
          </p:nvGrpSpPr>
          <p:grpSpPr>
            <a:xfrm>
              <a:off x="2284655" y="1179665"/>
              <a:ext cx="80700" cy="1526144"/>
              <a:chOff x="2284655" y="1179665"/>
              <a:chExt cx="80700" cy="1526144"/>
            </a:xfrm>
          </p:grpSpPr>
          <p:sp>
            <p:nvSpPr>
              <p:cNvPr id="11785" name="Google Shape;11785;p8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95" name="Google Shape;11795;p80"/>
          <p:cNvGrpSpPr/>
          <p:nvPr/>
        </p:nvGrpSpPr>
        <p:grpSpPr>
          <a:xfrm>
            <a:off x="2611692" y="986753"/>
            <a:ext cx="1364248" cy="1102133"/>
            <a:chOff x="2623904" y="1198803"/>
            <a:chExt cx="1364248" cy="1102133"/>
          </a:xfrm>
        </p:grpSpPr>
        <p:grpSp>
          <p:nvGrpSpPr>
            <p:cNvPr id="11796" name="Google Shape;11796;p80"/>
            <p:cNvGrpSpPr/>
            <p:nvPr/>
          </p:nvGrpSpPr>
          <p:grpSpPr>
            <a:xfrm>
              <a:off x="2623907" y="1198803"/>
              <a:ext cx="1364245" cy="273000"/>
              <a:chOff x="2623907" y="1198803"/>
              <a:chExt cx="1364245" cy="273000"/>
            </a:xfrm>
          </p:grpSpPr>
          <p:sp>
            <p:nvSpPr>
              <p:cNvPr id="11797" name="Google Shape;11797;p8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80"/>
            <p:cNvGrpSpPr/>
            <p:nvPr/>
          </p:nvGrpSpPr>
          <p:grpSpPr>
            <a:xfrm>
              <a:off x="2623904" y="1476964"/>
              <a:ext cx="1364245" cy="273000"/>
              <a:chOff x="2623904" y="1476964"/>
              <a:chExt cx="1364245" cy="273000"/>
            </a:xfrm>
          </p:grpSpPr>
          <p:sp>
            <p:nvSpPr>
              <p:cNvPr id="11803" name="Google Shape;11803;p8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0"/>
            <p:cNvGrpSpPr/>
            <p:nvPr/>
          </p:nvGrpSpPr>
          <p:grpSpPr>
            <a:xfrm>
              <a:off x="2623907" y="1749775"/>
              <a:ext cx="1364245" cy="273000"/>
              <a:chOff x="2623907" y="1749775"/>
              <a:chExt cx="1364245" cy="273000"/>
            </a:xfrm>
          </p:grpSpPr>
          <p:sp>
            <p:nvSpPr>
              <p:cNvPr id="11809" name="Google Shape;11809;p8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80"/>
            <p:cNvGrpSpPr/>
            <p:nvPr/>
          </p:nvGrpSpPr>
          <p:grpSpPr>
            <a:xfrm>
              <a:off x="2623904" y="2027936"/>
              <a:ext cx="1364245" cy="273000"/>
              <a:chOff x="2623904" y="2027936"/>
              <a:chExt cx="1364245" cy="273000"/>
            </a:xfrm>
          </p:grpSpPr>
          <p:sp>
            <p:nvSpPr>
              <p:cNvPr id="11815" name="Google Shape;11815;p8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20" name="Google Shape;11820;p80"/>
          <p:cNvGrpSpPr/>
          <p:nvPr/>
        </p:nvGrpSpPr>
        <p:grpSpPr>
          <a:xfrm>
            <a:off x="2601153" y="2445826"/>
            <a:ext cx="1387541" cy="159124"/>
            <a:chOff x="3200660" y="2180272"/>
            <a:chExt cx="2563824" cy="378237"/>
          </a:xfrm>
        </p:grpSpPr>
        <p:sp>
          <p:nvSpPr>
            <p:cNvPr id="11821" name="Google Shape;11821;p8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80"/>
          <p:cNvGrpSpPr/>
          <p:nvPr/>
        </p:nvGrpSpPr>
        <p:grpSpPr>
          <a:xfrm>
            <a:off x="2597677" y="2723590"/>
            <a:ext cx="1390502" cy="159625"/>
            <a:chOff x="3530150" y="2790075"/>
            <a:chExt cx="1962600" cy="225300"/>
          </a:xfrm>
        </p:grpSpPr>
        <p:sp>
          <p:nvSpPr>
            <p:cNvPr id="11840" name="Google Shape;11840;p8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80"/>
          <p:cNvGrpSpPr/>
          <p:nvPr/>
        </p:nvGrpSpPr>
        <p:grpSpPr>
          <a:xfrm>
            <a:off x="2597735" y="3001855"/>
            <a:ext cx="1411629" cy="154175"/>
            <a:chOff x="3558802" y="4011244"/>
            <a:chExt cx="1866000" cy="111600"/>
          </a:xfrm>
        </p:grpSpPr>
        <p:sp>
          <p:nvSpPr>
            <p:cNvPr id="11843" name="Google Shape;11843;p8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0"/>
          <p:cNvGrpSpPr/>
          <p:nvPr/>
        </p:nvGrpSpPr>
        <p:grpSpPr>
          <a:xfrm>
            <a:off x="2598023" y="2207425"/>
            <a:ext cx="1383503" cy="119761"/>
            <a:chOff x="3465975" y="2270258"/>
            <a:chExt cx="1986364" cy="171947"/>
          </a:xfrm>
        </p:grpSpPr>
        <p:sp>
          <p:nvSpPr>
            <p:cNvPr id="11846" name="Google Shape;11846;p8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80"/>
          <p:cNvGrpSpPr/>
          <p:nvPr/>
        </p:nvGrpSpPr>
        <p:grpSpPr>
          <a:xfrm>
            <a:off x="2609030" y="3571198"/>
            <a:ext cx="1369531" cy="195460"/>
            <a:chOff x="723300" y="4253549"/>
            <a:chExt cx="2276482" cy="324900"/>
          </a:xfrm>
        </p:grpSpPr>
        <p:sp>
          <p:nvSpPr>
            <p:cNvPr id="11855" name="Google Shape;11855;p8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0"/>
          <p:cNvGrpSpPr/>
          <p:nvPr/>
        </p:nvGrpSpPr>
        <p:grpSpPr>
          <a:xfrm>
            <a:off x="2598591" y="3272439"/>
            <a:ext cx="1389066" cy="180119"/>
            <a:chOff x="705948" y="3788465"/>
            <a:chExt cx="2308953" cy="299400"/>
          </a:xfrm>
        </p:grpSpPr>
        <p:sp>
          <p:nvSpPr>
            <p:cNvPr id="11861" name="Google Shape;11861;p8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80"/>
          <p:cNvGrpSpPr/>
          <p:nvPr/>
        </p:nvGrpSpPr>
        <p:grpSpPr>
          <a:xfrm>
            <a:off x="4195581" y="1876393"/>
            <a:ext cx="1433821" cy="191501"/>
            <a:chOff x="4273350" y="2088443"/>
            <a:chExt cx="1433821" cy="191501"/>
          </a:xfrm>
        </p:grpSpPr>
        <p:grpSp>
          <p:nvGrpSpPr>
            <p:cNvPr id="11867" name="Google Shape;11867;p80"/>
            <p:cNvGrpSpPr/>
            <p:nvPr/>
          </p:nvGrpSpPr>
          <p:grpSpPr>
            <a:xfrm>
              <a:off x="4273350" y="2088443"/>
              <a:ext cx="1433821" cy="0"/>
              <a:chOff x="5224975" y="2962250"/>
              <a:chExt cx="1544400" cy="0"/>
            </a:xfrm>
          </p:grpSpPr>
          <p:cxnSp>
            <p:nvCxnSpPr>
              <p:cNvPr id="11868" name="Google Shape;11868;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1869" name="Google Shape;11869;p8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1870" name="Google Shape;11870;p80"/>
            <p:cNvGrpSpPr/>
            <p:nvPr/>
          </p:nvGrpSpPr>
          <p:grpSpPr>
            <a:xfrm>
              <a:off x="4273350" y="2279944"/>
              <a:ext cx="1433821" cy="0"/>
              <a:chOff x="5224975" y="2962250"/>
              <a:chExt cx="1544400" cy="0"/>
            </a:xfrm>
          </p:grpSpPr>
          <p:cxnSp>
            <p:nvCxnSpPr>
              <p:cNvPr id="11871" name="Google Shape;11871;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1872" name="Google Shape;11872;p8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1873" name="Google Shape;11873;p80"/>
          <p:cNvGrpSpPr/>
          <p:nvPr/>
        </p:nvGrpSpPr>
        <p:grpSpPr>
          <a:xfrm>
            <a:off x="2646528" y="3885297"/>
            <a:ext cx="1304609" cy="294074"/>
            <a:chOff x="2658741" y="4097347"/>
            <a:chExt cx="1304609" cy="294074"/>
          </a:xfrm>
        </p:grpSpPr>
        <p:grpSp>
          <p:nvGrpSpPr>
            <p:cNvPr id="11874" name="Google Shape;11874;p80"/>
            <p:cNvGrpSpPr/>
            <p:nvPr/>
          </p:nvGrpSpPr>
          <p:grpSpPr>
            <a:xfrm>
              <a:off x="2658741" y="4097347"/>
              <a:ext cx="118572" cy="294074"/>
              <a:chOff x="3343310" y="4475555"/>
              <a:chExt cx="127717" cy="316753"/>
            </a:xfrm>
          </p:grpSpPr>
          <p:sp>
            <p:nvSpPr>
              <p:cNvPr id="11875" name="Google Shape;11875;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80"/>
            <p:cNvGrpSpPr/>
            <p:nvPr/>
          </p:nvGrpSpPr>
          <p:grpSpPr>
            <a:xfrm>
              <a:off x="3815519" y="4098388"/>
              <a:ext cx="147831" cy="291991"/>
              <a:chOff x="3527539" y="4476677"/>
              <a:chExt cx="159232" cy="314510"/>
            </a:xfrm>
          </p:grpSpPr>
          <p:sp>
            <p:nvSpPr>
              <p:cNvPr id="11878" name="Google Shape;11878;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80"/>
            <p:cNvGrpSpPr/>
            <p:nvPr/>
          </p:nvGrpSpPr>
          <p:grpSpPr>
            <a:xfrm>
              <a:off x="3511696" y="4098388"/>
              <a:ext cx="147831" cy="291991"/>
              <a:chOff x="3527539" y="4476677"/>
              <a:chExt cx="159232" cy="314510"/>
            </a:xfrm>
          </p:grpSpPr>
          <p:sp>
            <p:nvSpPr>
              <p:cNvPr id="11881" name="Google Shape;11881;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80"/>
            <p:cNvGrpSpPr/>
            <p:nvPr/>
          </p:nvGrpSpPr>
          <p:grpSpPr>
            <a:xfrm>
              <a:off x="3207874" y="4098388"/>
              <a:ext cx="147831" cy="291991"/>
              <a:chOff x="3527539" y="4476677"/>
              <a:chExt cx="159232" cy="314510"/>
            </a:xfrm>
          </p:grpSpPr>
          <p:sp>
            <p:nvSpPr>
              <p:cNvPr id="11884" name="Google Shape;11884;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80"/>
            <p:cNvGrpSpPr/>
            <p:nvPr/>
          </p:nvGrpSpPr>
          <p:grpSpPr>
            <a:xfrm>
              <a:off x="2933305" y="4097347"/>
              <a:ext cx="118572" cy="294074"/>
              <a:chOff x="3343310" y="4475555"/>
              <a:chExt cx="127717" cy="316753"/>
            </a:xfrm>
          </p:grpSpPr>
          <p:sp>
            <p:nvSpPr>
              <p:cNvPr id="11887" name="Google Shape;11887;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89" name="Google Shape;11889;p80"/>
          <p:cNvGrpSpPr/>
          <p:nvPr/>
        </p:nvGrpSpPr>
        <p:grpSpPr>
          <a:xfrm>
            <a:off x="4197136" y="963991"/>
            <a:ext cx="1430711" cy="751237"/>
            <a:chOff x="5159450" y="1919950"/>
            <a:chExt cx="1541050" cy="862500"/>
          </a:xfrm>
        </p:grpSpPr>
        <p:sp>
          <p:nvSpPr>
            <p:cNvPr id="11890" name="Google Shape;11890;p8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1891" name="Google Shape;11891;p80"/>
            <p:cNvGrpSpPr/>
            <p:nvPr/>
          </p:nvGrpSpPr>
          <p:grpSpPr>
            <a:xfrm>
              <a:off x="5159450" y="1919950"/>
              <a:ext cx="1541050" cy="862500"/>
              <a:chOff x="5159450" y="1919950"/>
              <a:chExt cx="1541050" cy="862500"/>
            </a:xfrm>
          </p:grpSpPr>
          <p:cxnSp>
            <p:nvCxnSpPr>
              <p:cNvPr id="11892" name="Google Shape;11892;p8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893" name="Google Shape;11893;p8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894" name="Google Shape;11894;p80"/>
          <p:cNvGrpSpPr/>
          <p:nvPr/>
        </p:nvGrpSpPr>
        <p:grpSpPr>
          <a:xfrm>
            <a:off x="4245274" y="2227761"/>
            <a:ext cx="1334436" cy="967914"/>
            <a:chOff x="4294923" y="2439811"/>
            <a:chExt cx="1334436" cy="967914"/>
          </a:xfrm>
        </p:grpSpPr>
        <p:grpSp>
          <p:nvGrpSpPr>
            <p:cNvPr id="11895" name="Google Shape;11895;p80"/>
            <p:cNvGrpSpPr/>
            <p:nvPr/>
          </p:nvGrpSpPr>
          <p:grpSpPr>
            <a:xfrm>
              <a:off x="4960455" y="2469658"/>
              <a:ext cx="668904" cy="885524"/>
              <a:chOff x="4960455" y="2469658"/>
              <a:chExt cx="668904" cy="885524"/>
            </a:xfrm>
          </p:grpSpPr>
          <p:sp>
            <p:nvSpPr>
              <p:cNvPr id="11896" name="Google Shape;11896;p8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80"/>
            <p:cNvGrpSpPr/>
            <p:nvPr/>
          </p:nvGrpSpPr>
          <p:grpSpPr>
            <a:xfrm>
              <a:off x="4294923" y="2469658"/>
              <a:ext cx="668951" cy="885524"/>
              <a:chOff x="4294923" y="2469658"/>
              <a:chExt cx="668951" cy="885524"/>
            </a:xfrm>
          </p:grpSpPr>
          <p:sp>
            <p:nvSpPr>
              <p:cNvPr id="11903" name="Google Shape;11903;p8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9" name="Google Shape;11909;p8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80"/>
          <p:cNvGrpSpPr/>
          <p:nvPr/>
        </p:nvGrpSpPr>
        <p:grpSpPr>
          <a:xfrm>
            <a:off x="4231477" y="3282206"/>
            <a:ext cx="1430949" cy="897289"/>
            <a:chOff x="4351371" y="3547942"/>
            <a:chExt cx="1345130" cy="843475"/>
          </a:xfrm>
        </p:grpSpPr>
        <p:grpSp>
          <p:nvGrpSpPr>
            <p:cNvPr id="11911" name="Google Shape;11911;p80"/>
            <p:cNvGrpSpPr/>
            <p:nvPr/>
          </p:nvGrpSpPr>
          <p:grpSpPr>
            <a:xfrm>
              <a:off x="4351371" y="4209917"/>
              <a:ext cx="1345130" cy="181500"/>
              <a:chOff x="4351371" y="4209917"/>
              <a:chExt cx="1345130" cy="181500"/>
            </a:xfrm>
          </p:grpSpPr>
          <p:sp>
            <p:nvSpPr>
              <p:cNvPr id="11912" name="Google Shape;11912;p8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13" name="Google Shape;11913;p8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1914" name="Google Shape;11914;p80"/>
            <p:cNvGrpSpPr/>
            <p:nvPr/>
          </p:nvGrpSpPr>
          <p:grpSpPr>
            <a:xfrm>
              <a:off x="4403010" y="3985221"/>
              <a:ext cx="1109518" cy="181500"/>
              <a:chOff x="4403010" y="3985221"/>
              <a:chExt cx="1109518" cy="181500"/>
            </a:xfrm>
          </p:grpSpPr>
          <p:sp>
            <p:nvSpPr>
              <p:cNvPr id="11915" name="Google Shape;11915;p8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16" name="Google Shape;11916;p8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1917" name="Google Shape;11917;p80"/>
            <p:cNvGrpSpPr/>
            <p:nvPr/>
          </p:nvGrpSpPr>
          <p:grpSpPr>
            <a:xfrm>
              <a:off x="4618704" y="3766582"/>
              <a:ext cx="807858" cy="181500"/>
              <a:chOff x="4618704" y="3766582"/>
              <a:chExt cx="807858" cy="181500"/>
            </a:xfrm>
          </p:grpSpPr>
          <p:sp>
            <p:nvSpPr>
              <p:cNvPr id="11918" name="Google Shape;11918;p8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19" name="Google Shape;11919;p8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1920" name="Google Shape;11920;p80"/>
            <p:cNvGrpSpPr/>
            <p:nvPr/>
          </p:nvGrpSpPr>
          <p:grpSpPr>
            <a:xfrm>
              <a:off x="4735238" y="3547942"/>
              <a:ext cx="462839" cy="181500"/>
              <a:chOff x="4735238" y="3547942"/>
              <a:chExt cx="462839" cy="181500"/>
            </a:xfrm>
          </p:grpSpPr>
          <p:sp>
            <p:nvSpPr>
              <p:cNvPr id="11921" name="Google Shape;11921;p8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2" name="Google Shape;11922;p8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1923" name="Google Shape;11923;p80"/>
          <p:cNvGrpSpPr/>
          <p:nvPr/>
        </p:nvGrpSpPr>
        <p:grpSpPr>
          <a:xfrm>
            <a:off x="7407835" y="2217530"/>
            <a:ext cx="1020955" cy="928853"/>
            <a:chOff x="926675" y="238125"/>
            <a:chExt cx="5755100" cy="5232975"/>
          </a:xfrm>
        </p:grpSpPr>
        <p:sp>
          <p:nvSpPr>
            <p:cNvPr id="11924" name="Google Shape;11924;p8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80"/>
          <p:cNvGrpSpPr/>
          <p:nvPr/>
        </p:nvGrpSpPr>
        <p:grpSpPr>
          <a:xfrm>
            <a:off x="715208" y="2616265"/>
            <a:ext cx="1695374" cy="1560837"/>
            <a:chOff x="727421" y="2828315"/>
            <a:chExt cx="1695374" cy="1560837"/>
          </a:xfrm>
        </p:grpSpPr>
        <p:grpSp>
          <p:nvGrpSpPr>
            <p:cNvPr id="11929" name="Google Shape;11929;p80"/>
            <p:cNvGrpSpPr/>
            <p:nvPr/>
          </p:nvGrpSpPr>
          <p:grpSpPr>
            <a:xfrm>
              <a:off x="727421" y="2828315"/>
              <a:ext cx="1695374" cy="1560837"/>
              <a:chOff x="734799" y="2782450"/>
              <a:chExt cx="1571100" cy="1577400"/>
            </a:xfrm>
          </p:grpSpPr>
          <p:cxnSp>
            <p:nvCxnSpPr>
              <p:cNvPr id="11930" name="Google Shape;11930;p8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931" name="Google Shape;11931;p8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932" name="Google Shape;11932;p80"/>
            <p:cNvGrpSpPr/>
            <p:nvPr/>
          </p:nvGrpSpPr>
          <p:grpSpPr>
            <a:xfrm>
              <a:off x="819108" y="2882501"/>
              <a:ext cx="1556791" cy="1426186"/>
              <a:chOff x="819108" y="2882501"/>
              <a:chExt cx="1556791" cy="1426186"/>
            </a:xfrm>
          </p:grpSpPr>
          <p:grpSp>
            <p:nvGrpSpPr>
              <p:cNvPr id="11933" name="Google Shape;11933;p80"/>
              <p:cNvGrpSpPr/>
              <p:nvPr/>
            </p:nvGrpSpPr>
            <p:grpSpPr>
              <a:xfrm>
                <a:off x="819108" y="2882501"/>
                <a:ext cx="103104" cy="1426186"/>
                <a:chOff x="4674013" y="3100904"/>
                <a:chExt cx="122758" cy="1698043"/>
              </a:xfrm>
            </p:grpSpPr>
            <p:sp>
              <p:nvSpPr>
                <p:cNvPr id="11934" name="Google Shape;11934;p8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80"/>
              <p:cNvGrpSpPr/>
              <p:nvPr/>
            </p:nvGrpSpPr>
            <p:grpSpPr>
              <a:xfrm>
                <a:off x="1062475" y="2882501"/>
                <a:ext cx="103104" cy="1426186"/>
                <a:chOff x="4940438" y="3100904"/>
                <a:chExt cx="122758" cy="1698043"/>
              </a:xfrm>
            </p:grpSpPr>
            <p:sp>
              <p:nvSpPr>
                <p:cNvPr id="11942" name="Google Shape;11942;p8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0"/>
              <p:cNvGrpSpPr/>
              <p:nvPr/>
            </p:nvGrpSpPr>
            <p:grpSpPr>
              <a:xfrm>
                <a:off x="1299324" y="2882501"/>
                <a:ext cx="103104" cy="1426186"/>
                <a:chOff x="5206863" y="3100904"/>
                <a:chExt cx="122758" cy="1698043"/>
              </a:xfrm>
            </p:grpSpPr>
            <p:sp>
              <p:nvSpPr>
                <p:cNvPr id="11950" name="Google Shape;11950;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80"/>
              <p:cNvGrpSpPr/>
              <p:nvPr/>
            </p:nvGrpSpPr>
            <p:grpSpPr>
              <a:xfrm>
                <a:off x="1786057" y="2882501"/>
                <a:ext cx="103104" cy="1426186"/>
                <a:chOff x="6006138" y="3143629"/>
                <a:chExt cx="122758" cy="1698043"/>
              </a:xfrm>
            </p:grpSpPr>
            <p:sp>
              <p:nvSpPr>
                <p:cNvPr id="11958" name="Google Shape;11958;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80"/>
              <p:cNvGrpSpPr/>
              <p:nvPr/>
            </p:nvGrpSpPr>
            <p:grpSpPr>
              <a:xfrm>
                <a:off x="2029422" y="2882501"/>
                <a:ext cx="103104" cy="1426186"/>
                <a:chOff x="6805413" y="3100904"/>
                <a:chExt cx="122758" cy="1698043"/>
              </a:xfrm>
            </p:grpSpPr>
            <p:sp>
              <p:nvSpPr>
                <p:cNvPr id="11966" name="Google Shape;11966;p8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0"/>
              <p:cNvGrpSpPr/>
              <p:nvPr/>
            </p:nvGrpSpPr>
            <p:grpSpPr>
              <a:xfrm>
                <a:off x="2272795" y="2882501"/>
                <a:ext cx="103104" cy="1426186"/>
                <a:chOff x="5206863" y="3100904"/>
                <a:chExt cx="122758" cy="1698043"/>
              </a:xfrm>
            </p:grpSpPr>
            <p:sp>
              <p:nvSpPr>
                <p:cNvPr id="11974" name="Google Shape;11974;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80"/>
              <p:cNvGrpSpPr/>
              <p:nvPr/>
            </p:nvGrpSpPr>
            <p:grpSpPr>
              <a:xfrm>
                <a:off x="1542694" y="2882501"/>
                <a:ext cx="103104" cy="1426186"/>
                <a:chOff x="6006138" y="3143629"/>
                <a:chExt cx="122758" cy="1698043"/>
              </a:xfrm>
            </p:grpSpPr>
            <p:sp>
              <p:nvSpPr>
                <p:cNvPr id="11982" name="Google Shape;11982;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89" name="Google Shape;11989;p80"/>
          <p:cNvGrpSpPr/>
          <p:nvPr/>
        </p:nvGrpSpPr>
        <p:grpSpPr>
          <a:xfrm>
            <a:off x="5671259" y="3305987"/>
            <a:ext cx="2749952" cy="870677"/>
            <a:chOff x="238125" y="1725700"/>
            <a:chExt cx="7139025" cy="2260325"/>
          </a:xfrm>
        </p:grpSpPr>
        <p:sp>
          <p:nvSpPr>
            <p:cNvPr id="11990" name="Google Shape;11990;p8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0" name="Google Shape;12000;p80"/>
          <p:cNvGrpSpPr/>
          <p:nvPr/>
        </p:nvGrpSpPr>
        <p:grpSpPr>
          <a:xfrm>
            <a:off x="5941423" y="2247733"/>
            <a:ext cx="1105452" cy="916747"/>
            <a:chOff x="5249100" y="1210600"/>
            <a:chExt cx="3502700" cy="2904775"/>
          </a:xfrm>
        </p:grpSpPr>
        <p:sp>
          <p:nvSpPr>
            <p:cNvPr id="12001" name="Google Shape;12001;p8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05" name="Google Shape;12005;p8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2006" name="Google Shape;12006;p8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2007" name="Google Shape;12007;p8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2008" name="Google Shape;12008;p8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2009" name="Google Shape;12009;p8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80"/>
          <p:cNvGrpSpPr/>
          <p:nvPr/>
        </p:nvGrpSpPr>
        <p:grpSpPr>
          <a:xfrm>
            <a:off x="7123971" y="967151"/>
            <a:ext cx="1304650" cy="1124856"/>
            <a:chOff x="7287122" y="1165658"/>
            <a:chExt cx="1219413" cy="1051365"/>
          </a:xfrm>
        </p:grpSpPr>
        <p:grpSp>
          <p:nvGrpSpPr>
            <p:cNvPr id="12011" name="Google Shape;12011;p80"/>
            <p:cNvGrpSpPr/>
            <p:nvPr/>
          </p:nvGrpSpPr>
          <p:grpSpPr>
            <a:xfrm>
              <a:off x="7287122" y="1969723"/>
              <a:ext cx="1219413" cy="247300"/>
              <a:chOff x="7287122" y="1969723"/>
              <a:chExt cx="1219413" cy="247300"/>
            </a:xfrm>
          </p:grpSpPr>
          <p:sp>
            <p:nvSpPr>
              <p:cNvPr id="12012" name="Google Shape;12012;p8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3" name="Google Shape;12013;p80"/>
              <p:cNvGrpSpPr/>
              <p:nvPr/>
            </p:nvGrpSpPr>
            <p:grpSpPr>
              <a:xfrm>
                <a:off x="7287122" y="2063892"/>
                <a:ext cx="1151753" cy="73428"/>
                <a:chOff x="7287122" y="2063892"/>
                <a:chExt cx="1151753" cy="73428"/>
              </a:xfrm>
            </p:grpSpPr>
            <p:sp>
              <p:nvSpPr>
                <p:cNvPr id="12014" name="Google Shape;12014;p8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15" name="Google Shape;12015;p8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016" name="Google Shape;12016;p80"/>
            <p:cNvGrpSpPr/>
            <p:nvPr/>
          </p:nvGrpSpPr>
          <p:grpSpPr>
            <a:xfrm>
              <a:off x="7287122" y="1712201"/>
              <a:ext cx="1219403" cy="246767"/>
              <a:chOff x="7287122" y="1712201"/>
              <a:chExt cx="1219403" cy="246767"/>
            </a:xfrm>
          </p:grpSpPr>
          <p:sp>
            <p:nvSpPr>
              <p:cNvPr id="12017" name="Google Shape;12017;p8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8" name="Google Shape;12018;p80"/>
              <p:cNvGrpSpPr/>
              <p:nvPr/>
            </p:nvGrpSpPr>
            <p:grpSpPr>
              <a:xfrm>
                <a:off x="7287122" y="1842861"/>
                <a:ext cx="1005303" cy="73419"/>
                <a:chOff x="7287122" y="1842861"/>
                <a:chExt cx="1005303" cy="73419"/>
              </a:xfrm>
            </p:grpSpPr>
            <p:sp>
              <p:nvSpPr>
                <p:cNvPr id="12019" name="Google Shape;12019;p8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20" name="Google Shape;12020;p8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021" name="Google Shape;12021;p80"/>
            <p:cNvGrpSpPr/>
            <p:nvPr/>
          </p:nvGrpSpPr>
          <p:grpSpPr>
            <a:xfrm>
              <a:off x="7287122" y="1447520"/>
              <a:ext cx="1219403" cy="286667"/>
              <a:chOff x="7287122" y="1447520"/>
              <a:chExt cx="1219403" cy="286667"/>
            </a:xfrm>
          </p:grpSpPr>
          <p:sp>
            <p:nvSpPr>
              <p:cNvPr id="12022" name="Google Shape;12022;p8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3" name="Google Shape;12023;p80"/>
              <p:cNvGrpSpPr/>
              <p:nvPr/>
            </p:nvGrpSpPr>
            <p:grpSpPr>
              <a:xfrm>
                <a:off x="7287122" y="1581977"/>
                <a:ext cx="852803" cy="73428"/>
                <a:chOff x="7287122" y="1581977"/>
                <a:chExt cx="852803" cy="73428"/>
              </a:xfrm>
            </p:grpSpPr>
            <p:sp>
              <p:nvSpPr>
                <p:cNvPr id="12024" name="Google Shape;12024;p8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25" name="Google Shape;12025;p8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026" name="Google Shape;12026;p80"/>
            <p:cNvGrpSpPr/>
            <p:nvPr/>
          </p:nvGrpSpPr>
          <p:grpSpPr>
            <a:xfrm>
              <a:off x="7287122" y="1165658"/>
              <a:ext cx="1219403" cy="344253"/>
              <a:chOff x="7287122" y="1165658"/>
              <a:chExt cx="1219403" cy="344253"/>
            </a:xfrm>
          </p:grpSpPr>
          <p:sp>
            <p:nvSpPr>
              <p:cNvPr id="12027" name="Google Shape;12027;p8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8" name="Google Shape;12028;p80"/>
              <p:cNvGrpSpPr/>
              <p:nvPr/>
            </p:nvGrpSpPr>
            <p:grpSpPr>
              <a:xfrm>
                <a:off x="7287122" y="1341025"/>
                <a:ext cx="695703" cy="73419"/>
                <a:chOff x="7287122" y="1341025"/>
                <a:chExt cx="695703" cy="73419"/>
              </a:xfrm>
            </p:grpSpPr>
            <p:sp>
              <p:nvSpPr>
                <p:cNvPr id="12029" name="Google Shape;12029;p8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30" name="Google Shape;12030;p8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2031" name="Google Shape;12031;p80"/>
          <p:cNvGrpSpPr/>
          <p:nvPr/>
        </p:nvGrpSpPr>
        <p:grpSpPr>
          <a:xfrm>
            <a:off x="5790463" y="973174"/>
            <a:ext cx="1397729" cy="1098540"/>
            <a:chOff x="5900602" y="1193063"/>
            <a:chExt cx="1299851" cy="1021707"/>
          </a:xfrm>
        </p:grpSpPr>
        <p:grpSp>
          <p:nvGrpSpPr>
            <p:cNvPr id="12032" name="Google Shape;12032;p80"/>
            <p:cNvGrpSpPr/>
            <p:nvPr/>
          </p:nvGrpSpPr>
          <p:grpSpPr>
            <a:xfrm>
              <a:off x="6520337" y="1193063"/>
              <a:ext cx="341815" cy="799959"/>
              <a:chOff x="6520337" y="1193063"/>
              <a:chExt cx="341815" cy="799959"/>
            </a:xfrm>
          </p:grpSpPr>
          <p:grpSp>
            <p:nvGrpSpPr>
              <p:cNvPr id="12033" name="Google Shape;12033;p80"/>
              <p:cNvGrpSpPr/>
              <p:nvPr/>
            </p:nvGrpSpPr>
            <p:grpSpPr>
              <a:xfrm>
                <a:off x="6520337" y="1589527"/>
                <a:ext cx="213950" cy="403494"/>
                <a:chOff x="6520337" y="1589527"/>
                <a:chExt cx="213950" cy="403494"/>
              </a:xfrm>
            </p:grpSpPr>
            <p:sp>
              <p:nvSpPr>
                <p:cNvPr id="12034" name="Google Shape;12034;p8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80"/>
              <p:cNvGrpSpPr/>
              <p:nvPr/>
            </p:nvGrpSpPr>
            <p:grpSpPr>
              <a:xfrm>
                <a:off x="6577204" y="1193063"/>
                <a:ext cx="284947" cy="464512"/>
                <a:chOff x="6577204" y="1193063"/>
                <a:chExt cx="284947" cy="464512"/>
              </a:xfrm>
            </p:grpSpPr>
            <p:sp>
              <p:nvSpPr>
                <p:cNvPr id="12037" name="Google Shape;12037;p8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38" name="Google Shape;12038;p8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039" name="Google Shape;12039;p80"/>
            <p:cNvGrpSpPr/>
            <p:nvPr/>
          </p:nvGrpSpPr>
          <p:grpSpPr>
            <a:xfrm>
              <a:off x="6238903" y="1193063"/>
              <a:ext cx="300475" cy="900152"/>
              <a:chOff x="6238903" y="1193063"/>
              <a:chExt cx="300475" cy="900152"/>
            </a:xfrm>
          </p:grpSpPr>
          <p:grpSp>
            <p:nvGrpSpPr>
              <p:cNvPr id="12040" name="Google Shape;12040;p80"/>
              <p:cNvGrpSpPr/>
              <p:nvPr/>
            </p:nvGrpSpPr>
            <p:grpSpPr>
              <a:xfrm>
                <a:off x="6290865" y="1489315"/>
                <a:ext cx="248514" cy="603900"/>
                <a:chOff x="6290865" y="1489315"/>
                <a:chExt cx="248514" cy="603900"/>
              </a:xfrm>
            </p:grpSpPr>
            <p:sp>
              <p:nvSpPr>
                <p:cNvPr id="12041" name="Google Shape;12041;p8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80"/>
              <p:cNvGrpSpPr/>
              <p:nvPr/>
            </p:nvGrpSpPr>
            <p:grpSpPr>
              <a:xfrm>
                <a:off x="6238903" y="1193063"/>
                <a:ext cx="284947" cy="333087"/>
                <a:chOff x="6238903" y="1193063"/>
                <a:chExt cx="284947" cy="333087"/>
              </a:xfrm>
            </p:grpSpPr>
            <p:sp>
              <p:nvSpPr>
                <p:cNvPr id="12044" name="Google Shape;12044;p8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45" name="Google Shape;12045;p8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046" name="Google Shape;12046;p80"/>
            <p:cNvGrpSpPr/>
            <p:nvPr/>
          </p:nvGrpSpPr>
          <p:grpSpPr>
            <a:xfrm>
              <a:off x="5900602" y="1193063"/>
              <a:ext cx="444345" cy="1021707"/>
              <a:chOff x="5900602" y="1193063"/>
              <a:chExt cx="444345" cy="1021707"/>
            </a:xfrm>
          </p:grpSpPr>
          <p:grpSp>
            <p:nvGrpSpPr>
              <p:cNvPr id="12047" name="Google Shape;12047;p80"/>
              <p:cNvGrpSpPr/>
              <p:nvPr/>
            </p:nvGrpSpPr>
            <p:grpSpPr>
              <a:xfrm>
                <a:off x="6046501" y="1367785"/>
                <a:ext cx="298446" cy="846986"/>
                <a:chOff x="6046501" y="1367785"/>
                <a:chExt cx="298446" cy="846986"/>
              </a:xfrm>
            </p:grpSpPr>
            <p:sp>
              <p:nvSpPr>
                <p:cNvPr id="12048" name="Google Shape;12048;p8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80"/>
              <p:cNvGrpSpPr/>
              <p:nvPr/>
            </p:nvGrpSpPr>
            <p:grpSpPr>
              <a:xfrm>
                <a:off x="5900602" y="1193063"/>
                <a:ext cx="284947" cy="182312"/>
                <a:chOff x="5900602" y="1193063"/>
                <a:chExt cx="284947" cy="182312"/>
              </a:xfrm>
            </p:grpSpPr>
            <p:sp>
              <p:nvSpPr>
                <p:cNvPr id="12051" name="Google Shape;12051;p8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52" name="Google Shape;12052;p8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2053" name="Google Shape;12053;p80"/>
            <p:cNvGrpSpPr/>
            <p:nvPr/>
          </p:nvGrpSpPr>
          <p:grpSpPr>
            <a:xfrm>
              <a:off x="6738300" y="1193063"/>
              <a:ext cx="462153" cy="707634"/>
              <a:chOff x="6738300" y="1193063"/>
              <a:chExt cx="462153" cy="707634"/>
            </a:xfrm>
          </p:grpSpPr>
          <p:grpSp>
            <p:nvGrpSpPr>
              <p:cNvPr id="12054" name="Google Shape;12054;p80"/>
              <p:cNvGrpSpPr/>
              <p:nvPr/>
            </p:nvGrpSpPr>
            <p:grpSpPr>
              <a:xfrm>
                <a:off x="6915505" y="1193063"/>
                <a:ext cx="284947" cy="597387"/>
                <a:chOff x="6915505" y="1193063"/>
                <a:chExt cx="284947" cy="597387"/>
              </a:xfrm>
            </p:grpSpPr>
            <p:sp>
              <p:nvSpPr>
                <p:cNvPr id="12055" name="Google Shape;12055;p8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56" name="Google Shape;12056;p8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2057" name="Google Shape;12057;p80"/>
              <p:cNvGrpSpPr/>
              <p:nvPr/>
            </p:nvGrpSpPr>
            <p:grpSpPr>
              <a:xfrm>
                <a:off x="6738300" y="1684725"/>
                <a:ext cx="230066" cy="215971"/>
                <a:chOff x="6738300" y="1684725"/>
                <a:chExt cx="230066" cy="215971"/>
              </a:xfrm>
            </p:grpSpPr>
            <p:sp>
              <p:nvSpPr>
                <p:cNvPr id="12058" name="Google Shape;12058;p8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63"/>
        <p:cNvGrpSpPr/>
        <p:nvPr/>
      </p:nvGrpSpPr>
      <p:grpSpPr>
        <a:xfrm>
          <a:off x="0" y="0"/>
          <a:ext cx="0" cy="0"/>
          <a:chOff x="0" y="0"/>
          <a:chExt cx="0" cy="0"/>
        </a:xfrm>
      </p:grpSpPr>
      <p:grpSp>
        <p:nvGrpSpPr>
          <p:cNvPr id="12064" name="Google Shape;12064;p81"/>
          <p:cNvGrpSpPr/>
          <p:nvPr/>
        </p:nvGrpSpPr>
        <p:grpSpPr>
          <a:xfrm>
            <a:off x="855151" y="2280157"/>
            <a:ext cx="421923" cy="360050"/>
            <a:chOff x="855151" y="2280157"/>
            <a:chExt cx="421923" cy="360050"/>
          </a:xfrm>
        </p:grpSpPr>
        <p:sp>
          <p:nvSpPr>
            <p:cNvPr id="12065" name="Google Shape;12065;p81"/>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1"/>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1"/>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1"/>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1"/>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1"/>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1"/>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1"/>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1"/>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1"/>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1"/>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1"/>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1"/>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1"/>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1"/>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0" name="Google Shape;12080;p81"/>
          <p:cNvGrpSpPr/>
          <p:nvPr/>
        </p:nvGrpSpPr>
        <p:grpSpPr>
          <a:xfrm>
            <a:off x="1417348" y="2283640"/>
            <a:ext cx="385276" cy="384123"/>
            <a:chOff x="1417348" y="2283640"/>
            <a:chExt cx="385276" cy="384123"/>
          </a:xfrm>
        </p:grpSpPr>
        <p:sp>
          <p:nvSpPr>
            <p:cNvPr id="12081" name="Google Shape;12081;p81"/>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1"/>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1"/>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1"/>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1"/>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1"/>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1"/>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1"/>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1"/>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1"/>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1"/>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1"/>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1"/>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1"/>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81"/>
          <p:cNvGrpSpPr/>
          <p:nvPr/>
        </p:nvGrpSpPr>
        <p:grpSpPr>
          <a:xfrm>
            <a:off x="2586876" y="2283117"/>
            <a:ext cx="205605" cy="356828"/>
            <a:chOff x="2586876" y="2283117"/>
            <a:chExt cx="205605" cy="356828"/>
          </a:xfrm>
        </p:grpSpPr>
        <p:sp>
          <p:nvSpPr>
            <p:cNvPr id="12096" name="Google Shape;12096;p81"/>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1"/>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1"/>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1"/>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1"/>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1"/>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1"/>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1"/>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1"/>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1"/>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1"/>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1"/>
          <p:cNvGrpSpPr/>
          <p:nvPr/>
        </p:nvGrpSpPr>
        <p:grpSpPr>
          <a:xfrm>
            <a:off x="1961313" y="2299436"/>
            <a:ext cx="385302" cy="352532"/>
            <a:chOff x="1961313" y="2299436"/>
            <a:chExt cx="385302" cy="352532"/>
          </a:xfrm>
        </p:grpSpPr>
        <p:sp>
          <p:nvSpPr>
            <p:cNvPr id="12108" name="Google Shape;12108;p81"/>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1"/>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0" name="Google Shape;12110;p81"/>
            <p:cNvGrpSpPr/>
            <p:nvPr/>
          </p:nvGrpSpPr>
          <p:grpSpPr>
            <a:xfrm>
              <a:off x="1961313" y="2299436"/>
              <a:ext cx="385302" cy="352532"/>
              <a:chOff x="1961313" y="2299436"/>
              <a:chExt cx="385302" cy="352532"/>
            </a:xfrm>
          </p:grpSpPr>
          <p:sp>
            <p:nvSpPr>
              <p:cNvPr id="12111" name="Google Shape;12111;p81"/>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1"/>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1"/>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1"/>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1"/>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1"/>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1"/>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1"/>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19" name="Google Shape;12119;p81"/>
          <p:cNvGrpSpPr/>
          <p:nvPr/>
        </p:nvGrpSpPr>
        <p:grpSpPr>
          <a:xfrm>
            <a:off x="3049165" y="2320078"/>
            <a:ext cx="401543" cy="311432"/>
            <a:chOff x="3049165" y="2320078"/>
            <a:chExt cx="401543" cy="311432"/>
          </a:xfrm>
        </p:grpSpPr>
        <p:sp>
          <p:nvSpPr>
            <p:cNvPr id="12120" name="Google Shape;12120;p81"/>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1"/>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1"/>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1"/>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1"/>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1"/>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1"/>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1"/>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1"/>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1"/>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81"/>
          <p:cNvGrpSpPr/>
          <p:nvPr/>
        </p:nvGrpSpPr>
        <p:grpSpPr>
          <a:xfrm>
            <a:off x="3593052" y="2313712"/>
            <a:ext cx="385381" cy="323980"/>
            <a:chOff x="3593052" y="2313712"/>
            <a:chExt cx="385381" cy="323980"/>
          </a:xfrm>
        </p:grpSpPr>
        <p:sp>
          <p:nvSpPr>
            <p:cNvPr id="12131" name="Google Shape;12131;p81"/>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1"/>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1"/>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1"/>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1"/>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1"/>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1"/>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1"/>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1"/>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1"/>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1"/>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1"/>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81"/>
          <p:cNvGrpSpPr/>
          <p:nvPr/>
        </p:nvGrpSpPr>
        <p:grpSpPr>
          <a:xfrm>
            <a:off x="4134162" y="2284610"/>
            <a:ext cx="387005" cy="382185"/>
            <a:chOff x="4134162" y="2284610"/>
            <a:chExt cx="387005" cy="382185"/>
          </a:xfrm>
        </p:grpSpPr>
        <p:sp>
          <p:nvSpPr>
            <p:cNvPr id="12144" name="Google Shape;12144;p81"/>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1"/>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1"/>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1"/>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1"/>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1"/>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1"/>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1"/>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1"/>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1"/>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1"/>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1"/>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81"/>
          <p:cNvGrpSpPr/>
          <p:nvPr/>
        </p:nvGrpSpPr>
        <p:grpSpPr>
          <a:xfrm>
            <a:off x="5224896" y="2282645"/>
            <a:ext cx="385486" cy="385748"/>
            <a:chOff x="5224896" y="2282645"/>
            <a:chExt cx="385486" cy="385748"/>
          </a:xfrm>
        </p:grpSpPr>
        <p:sp>
          <p:nvSpPr>
            <p:cNvPr id="12157" name="Google Shape;12157;p81"/>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1"/>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1"/>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1"/>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1"/>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1"/>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81"/>
          <p:cNvGrpSpPr/>
          <p:nvPr/>
        </p:nvGrpSpPr>
        <p:grpSpPr>
          <a:xfrm>
            <a:off x="4680930" y="2286941"/>
            <a:ext cx="385381" cy="377601"/>
            <a:chOff x="4680930" y="2286941"/>
            <a:chExt cx="385381" cy="377601"/>
          </a:xfrm>
        </p:grpSpPr>
        <p:sp>
          <p:nvSpPr>
            <p:cNvPr id="12164" name="Google Shape;12164;p81"/>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1"/>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1"/>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1"/>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1"/>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1"/>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1"/>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1"/>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1"/>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81"/>
          <p:cNvGrpSpPr/>
          <p:nvPr/>
        </p:nvGrpSpPr>
        <p:grpSpPr>
          <a:xfrm>
            <a:off x="5769778" y="2292101"/>
            <a:ext cx="374877" cy="367044"/>
            <a:chOff x="5769778" y="2292101"/>
            <a:chExt cx="374877" cy="367044"/>
          </a:xfrm>
        </p:grpSpPr>
        <p:sp>
          <p:nvSpPr>
            <p:cNvPr id="12174" name="Google Shape;12174;p81"/>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1"/>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1"/>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1"/>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1"/>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1"/>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1"/>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1"/>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1"/>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1"/>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1"/>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1"/>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1"/>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1"/>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1"/>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1"/>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1"/>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1"/>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1"/>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81"/>
          <p:cNvGrpSpPr/>
          <p:nvPr/>
        </p:nvGrpSpPr>
        <p:grpSpPr>
          <a:xfrm>
            <a:off x="6371739" y="2314603"/>
            <a:ext cx="267346" cy="322303"/>
            <a:chOff x="6371739" y="2314603"/>
            <a:chExt cx="267346" cy="322303"/>
          </a:xfrm>
        </p:grpSpPr>
        <p:sp>
          <p:nvSpPr>
            <p:cNvPr id="12194" name="Google Shape;12194;p81"/>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1"/>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1"/>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1"/>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1"/>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1"/>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1"/>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1"/>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1"/>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1"/>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1"/>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1"/>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1"/>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1"/>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1"/>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1"/>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81"/>
          <p:cNvGrpSpPr/>
          <p:nvPr/>
        </p:nvGrpSpPr>
        <p:grpSpPr>
          <a:xfrm>
            <a:off x="6856635" y="2291787"/>
            <a:ext cx="388079" cy="367909"/>
            <a:chOff x="6856635" y="2291787"/>
            <a:chExt cx="388079" cy="367909"/>
          </a:xfrm>
        </p:grpSpPr>
        <p:sp>
          <p:nvSpPr>
            <p:cNvPr id="12211" name="Google Shape;12211;p81"/>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1"/>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1"/>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1"/>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1"/>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1"/>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1"/>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1"/>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1"/>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1"/>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81"/>
          <p:cNvGrpSpPr/>
          <p:nvPr/>
        </p:nvGrpSpPr>
        <p:grpSpPr>
          <a:xfrm>
            <a:off x="7407254" y="2296345"/>
            <a:ext cx="373357" cy="357352"/>
            <a:chOff x="7407254" y="2296345"/>
            <a:chExt cx="373357" cy="357352"/>
          </a:xfrm>
        </p:grpSpPr>
        <p:sp>
          <p:nvSpPr>
            <p:cNvPr id="12222" name="Google Shape;12222;p81"/>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1"/>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1"/>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1"/>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1"/>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1"/>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1"/>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1"/>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1"/>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1"/>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81"/>
          <p:cNvGrpSpPr/>
          <p:nvPr/>
        </p:nvGrpSpPr>
        <p:grpSpPr>
          <a:xfrm>
            <a:off x="7943780" y="2341374"/>
            <a:ext cx="386900" cy="268682"/>
            <a:chOff x="7943780" y="2341374"/>
            <a:chExt cx="386900" cy="268682"/>
          </a:xfrm>
        </p:grpSpPr>
        <p:sp>
          <p:nvSpPr>
            <p:cNvPr id="12233" name="Google Shape;12233;p81"/>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1"/>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1"/>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1"/>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1"/>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1"/>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1"/>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1"/>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1"/>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1"/>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1"/>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1"/>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81"/>
          <p:cNvGrpSpPr/>
          <p:nvPr/>
        </p:nvGrpSpPr>
        <p:grpSpPr>
          <a:xfrm>
            <a:off x="2486628" y="2743153"/>
            <a:ext cx="389860" cy="389782"/>
            <a:chOff x="2486628" y="2743153"/>
            <a:chExt cx="389860" cy="389782"/>
          </a:xfrm>
        </p:grpSpPr>
        <p:sp>
          <p:nvSpPr>
            <p:cNvPr id="12246" name="Google Shape;12246;p81"/>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1"/>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1"/>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1"/>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1"/>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1"/>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1"/>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1"/>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1"/>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81"/>
          <p:cNvGrpSpPr/>
          <p:nvPr/>
        </p:nvGrpSpPr>
        <p:grpSpPr>
          <a:xfrm>
            <a:off x="1448494" y="4150741"/>
            <a:ext cx="322277" cy="321046"/>
            <a:chOff x="1448494" y="4150741"/>
            <a:chExt cx="322277" cy="321046"/>
          </a:xfrm>
        </p:grpSpPr>
        <p:sp>
          <p:nvSpPr>
            <p:cNvPr id="12256" name="Google Shape;12256;p81"/>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1"/>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1"/>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1"/>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1"/>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1"/>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1"/>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1"/>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1"/>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1"/>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1"/>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1"/>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1"/>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1"/>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1"/>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1" name="Google Shape;12271;p81"/>
          <p:cNvGrpSpPr/>
          <p:nvPr/>
        </p:nvGrpSpPr>
        <p:grpSpPr>
          <a:xfrm>
            <a:off x="1454676" y="2778516"/>
            <a:ext cx="271564" cy="327045"/>
            <a:chOff x="1454676" y="2778516"/>
            <a:chExt cx="271564" cy="327045"/>
          </a:xfrm>
        </p:grpSpPr>
        <p:sp>
          <p:nvSpPr>
            <p:cNvPr id="12272" name="Google Shape;12272;p81"/>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1"/>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1"/>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1"/>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1"/>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1"/>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1"/>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1"/>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1"/>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1"/>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1"/>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1"/>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1"/>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1"/>
          <p:cNvGrpSpPr/>
          <p:nvPr/>
        </p:nvGrpSpPr>
        <p:grpSpPr>
          <a:xfrm>
            <a:off x="1956729" y="2771522"/>
            <a:ext cx="362224" cy="332336"/>
            <a:chOff x="1956729" y="2771522"/>
            <a:chExt cx="362224" cy="332336"/>
          </a:xfrm>
        </p:grpSpPr>
        <p:sp>
          <p:nvSpPr>
            <p:cNvPr id="12286" name="Google Shape;12286;p81"/>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1"/>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1"/>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1"/>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1"/>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1"/>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1"/>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1"/>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1"/>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1"/>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1"/>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1"/>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1"/>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1"/>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81"/>
          <p:cNvGrpSpPr/>
          <p:nvPr/>
        </p:nvGrpSpPr>
        <p:grpSpPr>
          <a:xfrm>
            <a:off x="3050527" y="2745694"/>
            <a:ext cx="353502" cy="394156"/>
            <a:chOff x="3050527" y="2745694"/>
            <a:chExt cx="353502" cy="394156"/>
          </a:xfrm>
        </p:grpSpPr>
        <p:sp>
          <p:nvSpPr>
            <p:cNvPr id="12301" name="Google Shape;12301;p81"/>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1"/>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1"/>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1"/>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1"/>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1"/>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1"/>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1"/>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81"/>
          <p:cNvGrpSpPr/>
          <p:nvPr/>
        </p:nvGrpSpPr>
        <p:grpSpPr>
          <a:xfrm>
            <a:off x="3593785" y="2734692"/>
            <a:ext cx="357274" cy="375453"/>
            <a:chOff x="3593785" y="2734692"/>
            <a:chExt cx="357274" cy="375453"/>
          </a:xfrm>
        </p:grpSpPr>
        <p:sp>
          <p:nvSpPr>
            <p:cNvPr id="12310" name="Google Shape;12310;p81"/>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1"/>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1"/>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1"/>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1"/>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81"/>
          <p:cNvGrpSpPr/>
          <p:nvPr/>
        </p:nvGrpSpPr>
        <p:grpSpPr>
          <a:xfrm>
            <a:off x="4123213" y="2747816"/>
            <a:ext cx="384307" cy="370135"/>
            <a:chOff x="4123213" y="2747816"/>
            <a:chExt cx="384307" cy="370135"/>
          </a:xfrm>
        </p:grpSpPr>
        <p:sp>
          <p:nvSpPr>
            <p:cNvPr id="12316" name="Google Shape;12316;p81"/>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1"/>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1"/>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1"/>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1"/>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1"/>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1"/>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1"/>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1"/>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1"/>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1"/>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1"/>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1"/>
          <p:cNvGrpSpPr/>
          <p:nvPr/>
        </p:nvGrpSpPr>
        <p:grpSpPr>
          <a:xfrm>
            <a:off x="5178923" y="2743677"/>
            <a:ext cx="460980" cy="374353"/>
            <a:chOff x="5178923" y="2743677"/>
            <a:chExt cx="460980" cy="374353"/>
          </a:xfrm>
        </p:grpSpPr>
        <p:sp>
          <p:nvSpPr>
            <p:cNvPr id="12329" name="Google Shape;12329;p81"/>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1"/>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1"/>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1"/>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1"/>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1"/>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1"/>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1"/>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1"/>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1"/>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1"/>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1"/>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1"/>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1"/>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1"/>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1"/>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1"/>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1"/>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1"/>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1"/>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1"/>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1"/>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1"/>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1"/>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1"/>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1"/>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1"/>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81"/>
          <p:cNvGrpSpPr/>
          <p:nvPr/>
        </p:nvGrpSpPr>
        <p:grpSpPr>
          <a:xfrm>
            <a:off x="5798854" y="2759132"/>
            <a:ext cx="297130" cy="358898"/>
            <a:chOff x="5798854" y="2759132"/>
            <a:chExt cx="297130" cy="358898"/>
          </a:xfrm>
        </p:grpSpPr>
        <p:sp>
          <p:nvSpPr>
            <p:cNvPr id="12357" name="Google Shape;12357;p81"/>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1"/>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1"/>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1"/>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1"/>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1"/>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1"/>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1"/>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1"/>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1"/>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1"/>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1"/>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9" name="Google Shape;12369;p81"/>
          <p:cNvGrpSpPr/>
          <p:nvPr/>
        </p:nvGrpSpPr>
        <p:grpSpPr>
          <a:xfrm>
            <a:off x="6324614" y="2756696"/>
            <a:ext cx="351799" cy="351904"/>
            <a:chOff x="6324614" y="2756696"/>
            <a:chExt cx="351799" cy="351904"/>
          </a:xfrm>
        </p:grpSpPr>
        <p:sp>
          <p:nvSpPr>
            <p:cNvPr id="12370" name="Google Shape;12370;p81"/>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1"/>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1"/>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1"/>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1"/>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1"/>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1"/>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1"/>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1"/>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1"/>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1"/>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1"/>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1"/>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1"/>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1"/>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81"/>
          <p:cNvGrpSpPr/>
          <p:nvPr/>
        </p:nvGrpSpPr>
        <p:grpSpPr>
          <a:xfrm>
            <a:off x="1953690" y="4126249"/>
            <a:ext cx="390044" cy="370031"/>
            <a:chOff x="1953690" y="4126249"/>
            <a:chExt cx="390044" cy="370031"/>
          </a:xfrm>
        </p:grpSpPr>
        <p:sp>
          <p:nvSpPr>
            <p:cNvPr id="12386" name="Google Shape;12386;p81"/>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1"/>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1"/>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1"/>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1"/>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1"/>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1"/>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1"/>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1"/>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81"/>
          <p:cNvGrpSpPr/>
          <p:nvPr/>
        </p:nvGrpSpPr>
        <p:grpSpPr>
          <a:xfrm>
            <a:off x="6904755" y="2752295"/>
            <a:ext cx="282592" cy="361805"/>
            <a:chOff x="6904755" y="2752295"/>
            <a:chExt cx="282592" cy="361805"/>
          </a:xfrm>
        </p:grpSpPr>
        <p:sp>
          <p:nvSpPr>
            <p:cNvPr id="12396" name="Google Shape;12396;p81"/>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1"/>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1"/>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1"/>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1"/>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1"/>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1"/>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1"/>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1"/>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1"/>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1"/>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1"/>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1"/>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1"/>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1"/>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1"/>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81"/>
          <p:cNvGrpSpPr/>
          <p:nvPr/>
        </p:nvGrpSpPr>
        <p:grpSpPr>
          <a:xfrm>
            <a:off x="7455819" y="2753395"/>
            <a:ext cx="271380" cy="361308"/>
            <a:chOff x="7455819" y="2753395"/>
            <a:chExt cx="271380" cy="361308"/>
          </a:xfrm>
        </p:grpSpPr>
        <p:sp>
          <p:nvSpPr>
            <p:cNvPr id="12413" name="Google Shape;12413;p81"/>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1"/>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1"/>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1"/>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1"/>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1"/>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1"/>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1"/>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1"/>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1"/>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1"/>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1"/>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1"/>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1"/>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81"/>
          <p:cNvGrpSpPr/>
          <p:nvPr/>
        </p:nvGrpSpPr>
        <p:grpSpPr>
          <a:xfrm>
            <a:off x="7943229" y="2786689"/>
            <a:ext cx="387110" cy="331079"/>
            <a:chOff x="7943229" y="2786689"/>
            <a:chExt cx="387110" cy="331079"/>
          </a:xfrm>
        </p:grpSpPr>
        <p:sp>
          <p:nvSpPr>
            <p:cNvPr id="12428" name="Google Shape;12428;p81"/>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1"/>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1"/>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1"/>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1"/>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1"/>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1"/>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1"/>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1"/>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1"/>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1"/>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81"/>
          <p:cNvGrpSpPr/>
          <p:nvPr/>
        </p:nvGrpSpPr>
        <p:grpSpPr>
          <a:xfrm>
            <a:off x="853526" y="2742734"/>
            <a:ext cx="380535" cy="375270"/>
            <a:chOff x="853526" y="2742734"/>
            <a:chExt cx="380535" cy="375270"/>
          </a:xfrm>
        </p:grpSpPr>
        <p:sp>
          <p:nvSpPr>
            <p:cNvPr id="12440" name="Google Shape;12440;p81"/>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1"/>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1"/>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1"/>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1"/>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1"/>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1"/>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1"/>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1"/>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1"/>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1"/>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1"/>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1"/>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1"/>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1"/>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1"/>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1"/>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1"/>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1"/>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1"/>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1"/>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1"/>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1"/>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3" name="Google Shape;12463;p81"/>
          <p:cNvGrpSpPr/>
          <p:nvPr/>
        </p:nvGrpSpPr>
        <p:grpSpPr>
          <a:xfrm>
            <a:off x="4668540" y="2737181"/>
            <a:ext cx="396409" cy="382997"/>
            <a:chOff x="4668540" y="2737181"/>
            <a:chExt cx="396409" cy="382997"/>
          </a:xfrm>
        </p:grpSpPr>
        <p:sp>
          <p:nvSpPr>
            <p:cNvPr id="12464" name="Google Shape;12464;p81"/>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1"/>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1"/>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1"/>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1"/>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1"/>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1"/>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1"/>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81"/>
          <p:cNvGrpSpPr/>
          <p:nvPr/>
        </p:nvGrpSpPr>
        <p:grpSpPr>
          <a:xfrm>
            <a:off x="2499358" y="4118495"/>
            <a:ext cx="386900" cy="385328"/>
            <a:chOff x="2499358" y="4118495"/>
            <a:chExt cx="386900" cy="385328"/>
          </a:xfrm>
        </p:grpSpPr>
        <p:sp>
          <p:nvSpPr>
            <p:cNvPr id="12473" name="Google Shape;12473;p81"/>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1"/>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1"/>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1"/>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1"/>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1"/>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1"/>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1"/>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1"/>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1"/>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1"/>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1"/>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1"/>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81"/>
          <p:cNvGrpSpPr/>
          <p:nvPr/>
        </p:nvGrpSpPr>
        <p:grpSpPr>
          <a:xfrm>
            <a:off x="3040547" y="4138456"/>
            <a:ext cx="387005" cy="345433"/>
            <a:chOff x="3040547" y="4138456"/>
            <a:chExt cx="387005" cy="345433"/>
          </a:xfrm>
        </p:grpSpPr>
        <p:sp>
          <p:nvSpPr>
            <p:cNvPr id="12487" name="Google Shape;12487;p81"/>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1"/>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1"/>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1"/>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1"/>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1"/>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1"/>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1"/>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1"/>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1"/>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1"/>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1"/>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1"/>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1"/>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1"/>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1"/>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1"/>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1"/>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1"/>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1"/>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1"/>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1"/>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1"/>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1"/>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1"/>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1"/>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1"/>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1"/>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1"/>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1"/>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81"/>
          <p:cNvGrpSpPr/>
          <p:nvPr/>
        </p:nvGrpSpPr>
        <p:grpSpPr>
          <a:xfrm>
            <a:off x="3635776" y="4118522"/>
            <a:ext cx="271406" cy="385381"/>
            <a:chOff x="3635776" y="4118522"/>
            <a:chExt cx="271406" cy="385381"/>
          </a:xfrm>
        </p:grpSpPr>
        <p:sp>
          <p:nvSpPr>
            <p:cNvPr id="12518" name="Google Shape;12518;p81"/>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1"/>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1"/>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1"/>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1"/>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1"/>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1"/>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1"/>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81"/>
          <p:cNvGrpSpPr/>
          <p:nvPr/>
        </p:nvGrpSpPr>
        <p:grpSpPr>
          <a:xfrm>
            <a:off x="1358016" y="3195384"/>
            <a:ext cx="414641" cy="367699"/>
            <a:chOff x="1358016" y="3195384"/>
            <a:chExt cx="414641" cy="367699"/>
          </a:xfrm>
        </p:grpSpPr>
        <p:sp>
          <p:nvSpPr>
            <p:cNvPr id="12527" name="Google Shape;12527;p81"/>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1"/>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1"/>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1"/>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1"/>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1"/>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1"/>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1"/>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1"/>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1"/>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1"/>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1"/>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1"/>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1"/>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1"/>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81"/>
          <p:cNvGrpSpPr/>
          <p:nvPr/>
        </p:nvGrpSpPr>
        <p:grpSpPr>
          <a:xfrm>
            <a:off x="844096" y="3203504"/>
            <a:ext cx="361517" cy="359500"/>
            <a:chOff x="844096" y="3203504"/>
            <a:chExt cx="361517" cy="359500"/>
          </a:xfrm>
        </p:grpSpPr>
        <p:sp>
          <p:nvSpPr>
            <p:cNvPr id="12543" name="Google Shape;12543;p81"/>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1"/>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1"/>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1"/>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1"/>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1"/>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1"/>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1"/>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1"/>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1"/>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1"/>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1"/>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1"/>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1"/>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1"/>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1"/>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1"/>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1"/>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81"/>
          <p:cNvGrpSpPr/>
          <p:nvPr/>
        </p:nvGrpSpPr>
        <p:grpSpPr>
          <a:xfrm>
            <a:off x="1939493" y="3205285"/>
            <a:ext cx="368223" cy="355021"/>
            <a:chOff x="1939493" y="3205285"/>
            <a:chExt cx="368223" cy="355021"/>
          </a:xfrm>
        </p:grpSpPr>
        <p:sp>
          <p:nvSpPr>
            <p:cNvPr id="12562" name="Google Shape;12562;p81"/>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1"/>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1"/>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1"/>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1"/>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1"/>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1"/>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1"/>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1"/>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1"/>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1"/>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1"/>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81"/>
          <p:cNvGrpSpPr/>
          <p:nvPr/>
        </p:nvGrpSpPr>
        <p:grpSpPr>
          <a:xfrm>
            <a:off x="2476834" y="3245314"/>
            <a:ext cx="388891" cy="307320"/>
            <a:chOff x="2471434" y="3239339"/>
            <a:chExt cx="388891" cy="307320"/>
          </a:xfrm>
        </p:grpSpPr>
        <p:sp>
          <p:nvSpPr>
            <p:cNvPr id="12575" name="Google Shape;12575;p81"/>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1"/>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1"/>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1"/>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1"/>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1"/>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1"/>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81"/>
          <p:cNvGrpSpPr/>
          <p:nvPr/>
        </p:nvGrpSpPr>
        <p:grpSpPr>
          <a:xfrm>
            <a:off x="3015243" y="3208979"/>
            <a:ext cx="391301" cy="368040"/>
            <a:chOff x="3015243" y="3208979"/>
            <a:chExt cx="391301" cy="368040"/>
          </a:xfrm>
        </p:grpSpPr>
        <p:sp>
          <p:nvSpPr>
            <p:cNvPr id="12583" name="Google Shape;12583;p81"/>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1"/>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1"/>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1"/>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1"/>
          <p:cNvGrpSpPr/>
          <p:nvPr/>
        </p:nvGrpSpPr>
        <p:grpSpPr>
          <a:xfrm>
            <a:off x="3569896" y="3254349"/>
            <a:ext cx="385381" cy="277326"/>
            <a:chOff x="3569896" y="3254349"/>
            <a:chExt cx="385381" cy="277326"/>
          </a:xfrm>
        </p:grpSpPr>
        <p:sp>
          <p:nvSpPr>
            <p:cNvPr id="12588" name="Google Shape;12588;p81"/>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1"/>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1"/>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1"/>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1"/>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1"/>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1"/>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1"/>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1"/>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1"/>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1"/>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1"/>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1"/>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1"/>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1"/>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1"/>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1"/>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1"/>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1"/>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81"/>
          <p:cNvGrpSpPr/>
          <p:nvPr/>
        </p:nvGrpSpPr>
        <p:grpSpPr>
          <a:xfrm>
            <a:off x="4204810" y="3180452"/>
            <a:ext cx="210241" cy="386769"/>
            <a:chOff x="4204810" y="3180452"/>
            <a:chExt cx="210241" cy="386769"/>
          </a:xfrm>
        </p:grpSpPr>
        <p:sp>
          <p:nvSpPr>
            <p:cNvPr id="12608" name="Google Shape;12608;p81"/>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1"/>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1"/>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1"/>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1"/>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1"/>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1"/>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1"/>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1"/>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1"/>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1"/>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1"/>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81"/>
          <p:cNvGrpSpPr/>
          <p:nvPr/>
        </p:nvGrpSpPr>
        <p:grpSpPr>
          <a:xfrm>
            <a:off x="4803811" y="3180479"/>
            <a:ext cx="84584" cy="385617"/>
            <a:chOff x="4803811" y="3180479"/>
            <a:chExt cx="84584" cy="385617"/>
          </a:xfrm>
        </p:grpSpPr>
        <p:sp>
          <p:nvSpPr>
            <p:cNvPr id="12621" name="Google Shape;12621;p81"/>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1"/>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1"/>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1"/>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1"/>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1"/>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1"/>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1"/>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1"/>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81"/>
          <p:cNvGrpSpPr/>
          <p:nvPr/>
        </p:nvGrpSpPr>
        <p:grpSpPr>
          <a:xfrm>
            <a:off x="5232073" y="3214113"/>
            <a:ext cx="357824" cy="347581"/>
            <a:chOff x="5232073" y="3214113"/>
            <a:chExt cx="357824" cy="347581"/>
          </a:xfrm>
        </p:grpSpPr>
        <p:sp>
          <p:nvSpPr>
            <p:cNvPr id="12631" name="Google Shape;12631;p81"/>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1"/>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1"/>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1"/>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1"/>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1"/>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81"/>
          <p:cNvGrpSpPr/>
          <p:nvPr/>
        </p:nvGrpSpPr>
        <p:grpSpPr>
          <a:xfrm>
            <a:off x="5739863" y="3222757"/>
            <a:ext cx="385407" cy="343128"/>
            <a:chOff x="5739863" y="3222757"/>
            <a:chExt cx="385407" cy="343128"/>
          </a:xfrm>
        </p:grpSpPr>
        <p:sp>
          <p:nvSpPr>
            <p:cNvPr id="12638" name="Google Shape;12638;p81"/>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1"/>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1"/>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1"/>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1"/>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1"/>
          <p:cNvGrpSpPr/>
          <p:nvPr/>
        </p:nvGrpSpPr>
        <p:grpSpPr>
          <a:xfrm>
            <a:off x="6217870" y="3235200"/>
            <a:ext cx="455217" cy="308577"/>
            <a:chOff x="6217870" y="3235200"/>
            <a:chExt cx="455217" cy="308577"/>
          </a:xfrm>
        </p:grpSpPr>
        <p:sp>
          <p:nvSpPr>
            <p:cNvPr id="12644" name="Google Shape;12644;p81"/>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1"/>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1"/>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1"/>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1"/>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1"/>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1"/>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1"/>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1"/>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1"/>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1"/>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1"/>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1"/>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1"/>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1"/>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1"/>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1"/>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1"/>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1"/>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1"/>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1"/>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1"/>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1"/>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1"/>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1"/>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1"/>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1"/>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1"/>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1"/>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1"/>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1"/>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1"/>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1"/>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81"/>
          <p:cNvGrpSpPr/>
          <p:nvPr/>
        </p:nvGrpSpPr>
        <p:grpSpPr>
          <a:xfrm>
            <a:off x="6883746" y="3212699"/>
            <a:ext cx="331445" cy="356593"/>
            <a:chOff x="6883746" y="3212699"/>
            <a:chExt cx="331445" cy="356593"/>
          </a:xfrm>
        </p:grpSpPr>
        <p:sp>
          <p:nvSpPr>
            <p:cNvPr id="12678" name="Google Shape;12678;p81"/>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1"/>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1"/>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1"/>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1"/>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1"/>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1"/>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1"/>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1"/>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1"/>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1"/>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1"/>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1"/>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1"/>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1"/>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1"/>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81"/>
          <p:cNvGrpSpPr/>
          <p:nvPr/>
        </p:nvGrpSpPr>
        <p:grpSpPr>
          <a:xfrm>
            <a:off x="7418465" y="3218645"/>
            <a:ext cx="348053" cy="348184"/>
            <a:chOff x="7418465" y="3218645"/>
            <a:chExt cx="348053" cy="348184"/>
          </a:xfrm>
        </p:grpSpPr>
        <p:sp>
          <p:nvSpPr>
            <p:cNvPr id="12695" name="Google Shape;12695;p81"/>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1"/>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1"/>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1"/>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1"/>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1"/>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1"/>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1"/>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1"/>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1"/>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1"/>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1"/>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1"/>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81"/>
          <p:cNvGrpSpPr/>
          <p:nvPr/>
        </p:nvGrpSpPr>
        <p:grpSpPr>
          <a:xfrm>
            <a:off x="8074309" y="3200492"/>
            <a:ext cx="234209" cy="367254"/>
            <a:chOff x="8074309" y="3200492"/>
            <a:chExt cx="234209" cy="367254"/>
          </a:xfrm>
        </p:grpSpPr>
        <p:sp>
          <p:nvSpPr>
            <p:cNvPr id="12709" name="Google Shape;12709;p81"/>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1"/>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1"/>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1"/>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1"/>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1"/>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1"/>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81"/>
          <p:cNvGrpSpPr/>
          <p:nvPr/>
        </p:nvGrpSpPr>
        <p:grpSpPr>
          <a:xfrm>
            <a:off x="4117738" y="4097880"/>
            <a:ext cx="397692" cy="426402"/>
            <a:chOff x="4117738" y="4097880"/>
            <a:chExt cx="397692" cy="426402"/>
          </a:xfrm>
        </p:grpSpPr>
        <p:sp>
          <p:nvSpPr>
            <p:cNvPr id="12717" name="Google Shape;12717;p81"/>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1"/>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1"/>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1"/>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1"/>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1"/>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1"/>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1"/>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1"/>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1"/>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1"/>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1"/>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1"/>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1"/>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1"/>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1"/>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1"/>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81"/>
          <p:cNvGrpSpPr/>
          <p:nvPr/>
        </p:nvGrpSpPr>
        <p:grpSpPr>
          <a:xfrm>
            <a:off x="4664768" y="4118574"/>
            <a:ext cx="389520" cy="385328"/>
            <a:chOff x="4664768" y="4118574"/>
            <a:chExt cx="389520" cy="385328"/>
          </a:xfrm>
        </p:grpSpPr>
        <p:sp>
          <p:nvSpPr>
            <p:cNvPr id="12735" name="Google Shape;12735;p81"/>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1"/>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1"/>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1"/>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1"/>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1"/>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1"/>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1"/>
          <p:cNvGrpSpPr/>
          <p:nvPr/>
        </p:nvGrpSpPr>
        <p:grpSpPr>
          <a:xfrm>
            <a:off x="5134130" y="4136937"/>
            <a:ext cx="531261" cy="348577"/>
            <a:chOff x="5134130" y="4136937"/>
            <a:chExt cx="531261" cy="348577"/>
          </a:xfrm>
        </p:grpSpPr>
        <p:sp>
          <p:nvSpPr>
            <p:cNvPr id="12743" name="Google Shape;12743;p81"/>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1"/>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1"/>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1"/>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1"/>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1"/>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1"/>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1"/>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1"/>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1"/>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1"/>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1"/>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1"/>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1"/>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1"/>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1"/>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1"/>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1"/>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81"/>
          <p:cNvGrpSpPr/>
          <p:nvPr/>
        </p:nvGrpSpPr>
        <p:grpSpPr>
          <a:xfrm>
            <a:off x="5793012" y="4199412"/>
            <a:ext cx="444005" cy="289952"/>
            <a:chOff x="5716812" y="4199412"/>
            <a:chExt cx="444005" cy="289952"/>
          </a:xfrm>
        </p:grpSpPr>
        <p:sp>
          <p:nvSpPr>
            <p:cNvPr id="12762" name="Google Shape;12762;p81"/>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1"/>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1"/>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1"/>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1"/>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1"/>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1"/>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1"/>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1"/>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1"/>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1"/>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1"/>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1"/>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1"/>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1"/>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1"/>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1"/>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1"/>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1"/>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1"/>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81"/>
          <p:cNvGrpSpPr/>
          <p:nvPr/>
        </p:nvGrpSpPr>
        <p:grpSpPr>
          <a:xfrm>
            <a:off x="850462" y="3680227"/>
            <a:ext cx="385302" cy="355126"/>
            <a:chOff x="850462" y="3680227"/>
            <a:chExt cx="385302" cy="355126"/>
          </a:xfrm>
        </p:grpSpPr>
        <p:sp>
          <p:nvSpPr>
            <p:cNvPr id="12783" name="Google Shape;12783;p81"/>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1"/>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1"/>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1"/>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1"/>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1"/>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1"/>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1"/>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1"/>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1"/>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1"/>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1"/>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1"/>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81"/>
          <p:cNvGrpSpPr/>
          <p:nvPr/>
        </p:nvGrpSpPr>
        <p:grpSpPr>
          <a:xfrm>
            <a:off x="1374886" y="3665217"/>
            <a:ext cx="418151" cy="385197"/>
            <a:chOff x="1374886" y="3665217"/>
            <a:chExt cx="418151" cy="385197"/>
          </a:xfrm>
        </p:grpSpPr>
        <p:sp>
          <p:nvSpPr>
            <p:cNvPr id="12797" name="Google Shape;12797;p81"/>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1"/>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1"/>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1"/>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1"/>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1"/>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1"/>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1"/>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1"/>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1"/>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1"/>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81"/>
          <p:cNvGrpSpPr/>
          <p:nvPr/>
        </p:nvGrpSpPr>
        <p:grpSpPr>
          <a:xfrm>
            <a:off x="1918327" y="3665112"/>
            <a:ext cx="418151" cy="385407"/>
            <a:chOff x="1918327" y="3665112"/>
            <a:chExt cx="418151" cy="385407"/>
          </a:xfrm>
        </p:grpSpPr>
        <p:sp>
          <p:nvSpPr>
            <p:cNvPr id="12809" name="Google Shape;12809;p81"/>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1"/>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1"/>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1"/>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1"/>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1"/>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1"/>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1"/>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1"/>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1"/>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1"/>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81"/>
          <p:cNvGrpSpPr/>
          <p:nvPr/>
        </p:nvGrpSpPr>
        <p:grpSpPr>
          <a:xfrm>
            <a:off x="2461742" y="3665034"/>
            <a:ext cx="418334" cy="385381"/>
            <a:chOff x="2461742" y="3665034"/>
            <a:chExt cx="418334" cy="385381"/>
          </a:xfrm>
        </p:grpSpPr>
        <p:sp>
          <p:nvSpPr>
            <p:cNvPr id="12821" name="Google Shape;12821;p81"/>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1"/>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1"/>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1"/>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1"/>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1"/>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1"/>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1"/>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1"/>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1"/>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1"/>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1"/>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1"/>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1"/>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81"/>
          <p:cNvGrpSpPr/>
          <p:nvPr/>
        </p:nvGrpSpPr>
        <p:grpSpPr>
          <a:xfrm>
            <a:off x="3009951" y="3665139"/>
            <a:ext cx="414745" cy="385328"/>
            <a:chOff x="3009951" y="3665139"/>
            <a:chExt cx="414745" cy="385328"/>
          </a:xfrm>
        </p:grpSpPr>
        <p:sp>
          <p:nvSpPr>
            <p:cNvPr id="12836" name="Google Shape;12836;p81"/>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1"/>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1"/>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1"/>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1"/>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1"/>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81"/>
          <p:cNvGrpSpPr/>
          <p:nvPr/>
        </p:nvGrpSpPr>
        <p:grpSpPr>
          <a:xfrm>
            <a:off x="3557977" y="3685780"/>
            <a:ext cx="405368" cy="343993"/>
            <a:chOff x="3557977" y="3685780"/>
            <a:chExt cx="405368" cy="343993"/>
          </a:xfrm>
        </p:grpSpPr>
        <p:sp>
          <p:nvSpPr>
            <p:cNvPr id="12843" name="Google Shape;12843;p81"/>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1"/>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1"/>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1"/>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1"/>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1"/>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1"/>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1"/>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1" name="Google Shape;12851;p81"/>
          <p:cNvGrpSpPr/>
          <p:nvPr/>
        </p:nvGrpSpPr>
        <p:grpSpPr>
          <a:xfrm>
            <a:off x="4655076" y="3665112"/>
            <a:ext cx="385276" cy="385302"/>
            <a:chOff x="4655076" y="3665112"/>
            <a:chExt cx="385276" cy="385302"/>
          </a:xfrm>
        </p:grpSpPr>
        <p:sp>
          <p:nvSpPr>
            <p:cNvPr id="12852" name="Google Shape;12852;p81"/>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1"/>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1"/>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1"/>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1"/>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1"/>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1"/>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81"/>
          <p:cNvGrpSpPr/>
          <p:nvPr/>
        </p:nvGrpSpPr>
        <p:grpSpPr>
          <a:xfrm>
            <a:off x="5197967" y="3714018"/>
            <a:ext cx="386455" cy="287569"/>
            <a:chOff x="5197967" y="3714018"/>
            <a:chExt cx="386455" cy="287569"/>
          </a:xfrm>
        </p:grpSpPr>
        <p:sp>
          <p:nvSpPr>
            <p:cNvPr id="12860" name="Google Shape;12860;p81"/>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1"/>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1"/>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1"/>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81"/>
          <p:cNvGrpSpPr/>
          <p:nvPr/>
        </p:nvGrpSpPr>
        <p:grpSpPr>
          <a:xfrm>
            <a:off x="5778658" y="3703488"/>
            <a:ext cx="312140" cy="308603"/>
            <a:chOff x="5778658" y="3703488"/>
            <a:chExt cx="312140" cy="308603"/>
          </a:xfrm>
        </p:grpSpPr>
        <p:sp>
          <p:nvSpPr>
            <p:cNvPr id="12865" name="Google Shape;12865;p81"/>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1"/>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1"/>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81"/>
          <p:cNvGrpSpPr/>
          <p:nvPr/>
        </p:nvGrpSpPr>
        <p:grpSpPr>
          <a:xfrm>
            <a:off x="6282597" y="3679546"/>
            <a:ext cx="391406" cy="356514"/>
            <a:chOff x="6282597" y="3679546"/>
            <a:chExt cx="391406" cy="356514"/>
          </a:xfrm>
        </p:grpSpPr>
        <p:sp>
          <p:nvSpPr>
            <p:cNvPr id="12869" name="Google Shape;12869;p81"/>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1"/>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1"/>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1"/>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1"/>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1"/>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1"/>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1"/>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1"/>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1"/>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9" name="Google Shape;12879;p81"/>
          <p:cNvGrpSpPr/>
          <p:nvPr/>
        </p:nvGrpSpPr>
        <p:grpSpPr>
          <a:xfrm>
            <a:off x="6829077" y="3723030"/>
            <a:ext cx="385302" cy="269494"/>
            <a:chOff x="6829077" y="3723030"/>
            <a:chExt cx="385302" cy="269494"/>
          </a:xfrm>
        </p:grpSpPr>
        <p:sp>
          <p:nvSpPr>
            <p:cNvPr id="12880" name="Google Shape;12880;p81"/>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1"/>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1"/>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1"/>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1"/>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1"/>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1"/>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1"/>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1"/>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1"/>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1"/>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1"/>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1"/>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1"/>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1"/>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81"/>
          <p:cNvGrpSpPr/>
          <p:nvPr/>
        </p:nvGrpSpPr>
        <p:grpSpPr>
          <a:xfrm>
            <a:off x="7358871" y="3665165"/>
            <a:ext cx="414483" cy="385381"/>
            <a:chOff x="7358871" y="3665165"/>
            <a:chExt cx="414483" cy="385381"/>
          </a:xfrm>
        </p:grpSpPr>
        <p:sp>
          <p:nvSpPr>
            <p:cNvPr id="12896" name="Google Shape;12896;p81"/>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1"/>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1"/>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1"/>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1"/>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1"/>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1"/>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1"/>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1"/>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1"/>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1"/>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1"/>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1"/>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1"/>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1"/>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81"/>
          <p:cNvGrpSpPr/>
          <p:nvPr/>
        </p:nvGrpSpPr>
        <p:grpSpPr>
          <a:xfrm>
            <a:off x="4102650" y="3665322"/>
            <a:ext cx="408459" cy="384752"/>
            <a:chOff x="4102650" y="3665322"/>
            <a:chExt cx="408459" cy="384752"/>
          </a:xfrm>
        </p:grpSpPr>
        <p:sp>
          <p:nvSpPr>
            <p:cNvPr id="12912" name="Google Shape;12912;p81"/>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1"/>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1"/>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1"/>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1"/>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1"/>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81"/>
          <p:cNvGrpSpPr/>
          <p:nvPr/>
        </p:nvGrpSpPr>
        <p:grpSpPr>
          <a:xfrm>
            <a:off x="6397489" y="4118522"/>
            <a:ext cx="170346" cy="385381"/>
            <a:chOff x="6397489" y="4118522"/>
            <a:chExt cx="170346" cy="385381"/>
          </a:xfrm>
        </p:grpSpPr>
        <p:sp>
          <p:nvSpPr>
            <p:cNvPr id="12919" name="Google Shape;12919;p81"/>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1"/>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1"/>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1"/>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1"/>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1"/>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1"/>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1"/>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1"/>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1"/>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1"/>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81"/>
          <p:cNvGrpSpPr/>
          <p:nvPr/>
        </p:nvGrpSpPr>
        <p:grpSpPr>
          <a:xfrm>
            <a:off x="7909569" y="3720882"/>
            <a:ext cx="398426" cy="273974"/>
            <a:chOff x="7909569" y="3720882"/>
            <a:chExt cx="398426" cy="273974"/>
          </a:xfrm>
        </p:grpSpPr>
        <p:sp>
          <p:nvSpPr>
            <p:cNvPr id="12931" name="Google Shape;12931;p81"/>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1"/>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1"/>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1"/>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1"/>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1"/>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1"/>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1"/>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1"/>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1"/>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1"/>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1"/>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1"/>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1"/>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1"/>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1"/>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1"/>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1"/>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1"/>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1"/>
          <p:cNvGrpSpPr/>
          <p:nvPr/>
        </p:nvGrpSpPr>
        <p:grpSpPr>
          <a:xfrm>
            <a:off x="6910596" y="4118967"/>
            <a:ext cx="227032" cy="384490"/>
            <a:chOff x="6910596" y="4118967"/>
            <a:chExt cx="227032" cy="384490"/>
          </a:xfrm>
        </p:grpSpPr>
        <p:sp>
          <p:nvSpPr>
            <p:cNvPr id="12951" name="Google Shape;12951;p81"/>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1"/>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1"/>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1"/>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1"/>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1"/>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1"/>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1"/>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1"/>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1"/>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1"/>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1"/>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81"/>
          <p:cNvGrpSpPr/>
          <p:nvPr/>
        </p:nvGrpSpPr>
        <p:grpSpPr>
          <a:xfrm>
            <a:off x="7372702" y="4132876"/>
            <a:ext cx="385459" cy="356671"/>
            <a:chOff x="7372702" y="4132876"/>
            <a:chExt cx="385459" cy="356671"/>
          </a:xfrm>
        </p:grpSpPr>
        <p:sp>
          <p:nvSpPr>
            <p:cNvPr id="12964" name="Google Shape;12964;p81"/>
            <p:cNvSpPr/>
            <p:nvPr/>
          </p:nvSpPr>
          <p:spPr>
            <a:xfrm>
              <a:off x="7378360" y="4271762"/>
              <a:ext cx="221374" cy="212258"/>
            </a:xfrm>
            <a:custGeom>
              <a:avLst/>
              <a:gdLst/>
              <a:ahLst/>
              <a:cxnLst/>
              <a:rect l="l" t="t" r="r" b="b"/>
              <a:pathLst>
                <a:path w="8451" h="8103" extrusionOk="0">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1"/>
            <p:cNvSpPr/>
            <p:nvPr/>
          </p:nvSpPr>
          <p:spPr>
            <a:xfrm>
              <a:off x="7527724" y="4271762"/>
              <a:ext cx="72010" cy="173175"/>
            </a:xfrm>
            <a:custGeom>
              <a:avLst/>
              <a:gdLst/>
              <a:ahLst/>
              <a:cxnLst/>
              <a:rect l="l" t="t" r="r" b="b"/>
              <a:pathLst>
                <a:path w="2749" h="6611" extrusionOk="0">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1"/>
            <p:cNvSpPr/>
            <p:nvPr/>
          </p:nvSpPr>
          <p:spPr>
            <a:xfrm>
              <a:off x="7425826" y="4138535"/>
              <a:ext cx="326704" cy="270909"/>
            </a:xfrm>
            <a:custGeom>
              <a:avLst/>
              <a:gdLst/>
              <a:ahLst/>
              <a:cxnLst/>
              <a:rect l="l" t="t" r="r" b="b"/>
              <a:pathLst>
                <a:path w="12472" h="10342" extrusionOk="0">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1"/>
            <p:cNvSpPr/>
            <p:nvPr/>
          </p:nvSpPr>
          <p:spPr>
            <a:xfrm>
              <a:off x="7681672" y="4138535"/>
              <a:ext cx="70857" cy="207674"/>
            </a:xfrm>
            <a:custGeom>
              <a:avLst/>
              <a:gdLst/>
              <a:ahLst/>
              <a:cxnLst/>
              <a:rect l="l" t="t" r="r" b="b"/>
              <a:pathLst>
                <a:path w="2705" h="7928" extrusionOk="0">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1"/>
            <p:cNvSpPr/>
            <p:nvPr/>
          </p:nvSpPr>
          <p:spPr>
            <a:xfrm>
              <a:off x="7503573" y="4220132"/>
              <a:ext cx="27033" cy="27059"/>
            </a:xfrm>
            <a:custGeom>
              <a:avLst/>
              <a:gdLst/>
              <a:ahLst/>
              <a:cxnLst/>
              <a:rect l="l" t="t" r="r" b="b"/>
              <a:pathLst>
                <a:path w="1032" h="1033" extrusionOk="0">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1"/>
            <p:cNvSpPr/>
            <p:nvPr/>
          </p:nvSpPr>
          <p:spPr>
            <a:xfrm>
              <a:off x="7570998" y="4220132"/>
              <a:ext cx="27112" cy="27059"/>
            </a:xfrm>
            <a:custGeom>
              <a:avLst/>
              <a:gdLst/>
              <a:ahLst/>
              <a:cxnLst/>
              <a:rect l="l" t="t" r="r" b="b"/>
              <a:pathLst>
                <a:path w="1035" h="1033" extrusionOk="0">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1"/>
            <p:cNvSpPr/>
            <p:nvPr/>
          </p:nvSpPr>
          <p:spPr>
            <a:xfrm>
              <a:off x="7638398" y="4220132"/>
              <a:ext cx="27138" cy="27059"/>
            </a:xfrm>
            <a:custGeom>
              <a:avLst/>
              <a:gdLst/>
              <a:ahLst/>
              <a:cxnLst/>
              <a:rect l="l" t="t" r="r" b="b"/>
              <a:pathLst>
                <a:path w="1036" h="1033" extrusionOk="0">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1"/>
            <p:cNvSpPr/>
            <p:nvPr/>
          </p:nvSpPr>
          <p:spPr>
            <a:xfrm>
              <a:off x="7372702" y="4212247"/>
              <a:ext cx="385197" cy="277300"/>
            </a:xfrm>
            <a:custGeom>
              <a:avLst/>
              <a:gdLst/>
              <a:ahLst/>
              <a:cxnLst/>
              <a:rect l="l" t="t" r="r" b="b"/>
              <a:pathLst>
                <a:path w="14705" h="10586" extrusionOk="0">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1"/>
            <p:cNvSpPr/>
            <p:nvPr/>
          </p:nvSpPr>
          <p:spPr>
            <a:xfrm>
              <a:off x="7372781" y="4132876"/>
              <a:ext cx="385381" cy="231983"/>
            </a:xfrm>
            <a:custGeom>
              <a:avLst/>
              <a:gdLst/>
              <a:ahLst/>
              <a:cxnLst/>
              <a:rect l="l" t="t" r="r" b="b"/>
              <a:pathLst>
                <a:path w="14712" h="8856" extrusionOk="0">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1"/>
            <p:cNvSpPr/>
            <p:nvPr/>
          </p:nvSpPr>
          <p:spPr>
            <a:xfrm>
              <a:off x="7497914" y="4214474"/>
              <a:ext cx="44820" cy="38428"/>
            </a:xfrm>
            <a:custGeom>
              <a:avLst/>
              <a:gdLst/>
              <a:ahLst/>
              <a:cxnLst/>
              <a:rect l="l" t="t" r="r" b="b"/>
              <a:pathLst>
                <a:path w="1711" h="1467" extrusionOk="0">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1"/>
            <p:cNvSpPr/>
            <p:nvPr/>
          </p:nvSpPr>
          <p:spPr>
            <a:xfrm>
              <a:off x="7565340" y="4214422"/>
              <a:ext cx="44820" cy="38428"/>
            </a:xfrm>
            <a:custGeom>
              <a:avLst/>
              <a:gdLst/>
              <a:ahLst/>
              <a:cxnLst/>
              <a:rect l="l" t="t" r="r" b="b"/>
              <a:pathLst>
                <a:path w="1711" h="1467" extrusionOk="0">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1"/>
            <p:cNvSpPr/>
            <p:nvPr/>
          </p:nvSpPr>
          <p:spPr>
            <a:xfrm>
              <a:off x="7632740" y="4214422"/>
              <a:ext cx="44924" cy="38428"/>
            </a:xfrm>
            <a:custGeom>
              <a:avLst/>
              <a:gdLst/>
              <a:ahLst/>
              <a:cxnLst/>
              <a:rect l="l" t="t" r="r" b="b"/>
              <a:pathLst>
                <a:path w="1715" h="1467" extrusionOk="0">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6" name="Google Shape;12976;p81"/>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2977" name="Google Shape;12977;p8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153"/>
        <p:cNvGrpSpPr/>
        <p:nvPr/>
      </p:nvGrpSpPr>
      <p:grpSpPr>
        <a:xfrm>
          <a:off x="0" y="0"/>
          <a:ext cx="0" cy="0"/>
          <a:chOff x="0" y="0"/>
          <a:chExt cx="0" cy="0"/>
        </a:xfrm>
      </p:grpSpPr>
      <p:grpSp>
        <p:nvGrpSpPr>
          <p:cNvPr id="3154" name="Google Shape;3154;p37"/>
          <p:cNvGrpSpPr/>
          <p:nvPr/>
        </p:nvGrpSpPr>
        <p:grpSpPr>
          <a:xfrm>
            <a:off x="-225" y="1153335"/>
            <a:ext cx="2143983" cy="3989390"/>
            <a:chOff x="-225" y="1153335"/>
            <a:chExt cx="2143983" cy="3989390"/>
          </a:xfrm>
        </p:grpSpPr>
        <p:sp>
          <p:nvSpPr>
            <p:cNvPr id="3155" name="Google Shape;3155;p37"/>
            <p:cNvSpPr/>
            <p:nvPr/>
          </p:nvSpPr>
          <p:spPr>
            <a:xfrm>
              <a:off x="-225" y="3580700"/>
              <a:ext cx="1575700" cy="1562025"/>
            </a:xfrm>
            <a:custGeom>
              <a:avLst/>
              <a:gdLst/>
              <a:ahLst/>
              <a:cxnLst/>
              <a:rect l="l" t="t" r="r" b="b"/>
              <a:pathLst>
                <a:path w="63028" h="62481" extrusionOk="0">
                  <a:moveTo>
                    <a:pt x="137" y="44571"/>
                  </a:moveTo>
                  <a:lnTo>
                    <a:pt x="49219" y="0"/>
                  </a:lnTo>
                  <a:lnTo>
                    <a:pt x="63028" y="0"/>
                  </a:lnTo>
                  <a:lnTo>
                    <a:pt x="6562" y="62344"/>
                  </a:lnTo>
                  <a:lnTo>
                    <a:pt x="0" y="62481"/>
                  </a:lnTo>
                  <a:close/>
                </a:path>
              </a:pathLst>
            </a:custGeom>
            <a:gradFill>
              <a:gsLst>
                <a:gs pos="0">
                  <a:srgbClr val="703030">
                    <a:alpha val="25882"/>
                  </a:srgbClr>
                </a:gs>
                <a:gs pos="100000">
                  <a:srgbClr val="703030">
                    <a:alpha val="0"/>
                  </a:srgbClr>
                </a:gs>
              </a:gsLst>
              <a:lin ang="5400700" scaled="0"/>
            </a:gradFill>
            <a:ln>
              <a:noFill/>
            </a:ln>
          </p:spPr>
        </p:sp>
        <p:grpSp>
          <p:nvGrpSpPr>
            <p:cNvPr id="3156" name="Google Shape;3156;p37"/>
            <p:cNvGrpSpPr/>
            <p:nvPr/>
          </p:nvGrpSpPr>
          <p:grpSpPr>
            <a:xfrm>
              <a:off x="653637" y="1153335"/>
              <a:ext cx="1490121" cy="2425923"/>
              <a:chOff x="653637" y="1153335"/>
              <a:chExt cx="1490121" cy="2425923"/>
            </a:xfrm>
          </p:grpSpPr>
          <p:sp>
            <p:nvSpPr>
              <p:cNvPr id="3157" name="Google Shape;3157;p37"/>
              <p:cNvSpPr/>
              <p:nvPr/>
            </p:nvSpPr>
            <p:spPr>
              <a:xfrm>
                <a:off x="1266285" y="2844460"/>
                <a:ext cx="263852" cy="696798"/>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7"/>
              <p:cNvSpPr/>
              <p:nvPr/>
            </p:nvSpPr>
            <p:spPr>
              <a:xfrm>
                <a:off x="1266285" y="2844460"/>
                <a:ext cx="263852" cy="138599"/>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9" name="Google Shape;3159;p37"/>
              <p:cNvGrpSpPr/>
              <p:nvPr/>
            </p:nvGrpSpPr>
            <p:grpSpPr>
              <a:xfrm>
                <a:off x="1227304" y="2805390"/>
                <a:ext cx="341810" cy="773868"/>
                <a:chOff x="2061837" y="2766171"/>
                <a:chExt cx="202099" cy="457558"/>
              </a:xfrm>
            </p:grpSpPr>
            <p:sp>
              <p:nvSpPr>
                <p:cNvPr id="3160" name="Google Shape;3160;p37"/>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1" name="Google Shape;3161;p37"/>
                <p:cNvGrpSpPr/>
                <p:nvPr/>
              </p:nvGrpSpPr>
              <p:grpSpPr>
                <a:xfrm>
                  <a:off x="2084885" y="2956722"/>
                  <a:ext cx="156004" cy="245740"/>
                  <a:chOff x="2084885" y="2956722"/>
                  <a:chExt cx="156004" cy="245740"/>
                </a:xfrm>
              </p:grpSpPr>
              <p:sp>
                <p:nvSpPr>
                  <p:cNvPr id="3162" name="Google Shape;3162;p37"/>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7"/>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7"/>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65" name="Google Shape;3165;p37"/>
              <p:cNvSpPr/>
              <p:nvPr/>
            </p:nvSpPr>
            <p:spPr>
              <a:xfrm>
                <a:off x="1266285" y="2981910"/>
                <a:ext cx="263852" cy="71951"/>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7"/>
              <p:cNvSpPr/>
              <p:nvPr/>
            </p:nvSpPr>
            <p:spPr>
              <a:xfrm>
                <a:off x="1397636" y="3049619"/>
                <a:ext cx="132500" cy="492700"/>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7"/>
              <p:cNvSpPr/>
              <p:nvPr/>
            </p:nvSpPr>
            <p:spPr>
              <a:xfrm>
                <a:off x="724439" y="1223077"/>
                <a:ext cx="1348516" cy="1826631"/>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7"/>
              <p:cNvSpPr/>
              <p:nvPr/>
            </p:nvSpPr>
            <p:spPr>
              <a:xfrm>
                <a:off x="653637" y="1153335"/>
                <a:ext cx="1490121" cy="1934381"/>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7"/>
              <p:cNvSpPr/>
              <p:nvPr/>
            </p:nvSpPr>
            <p:spPr>
              <a:xfrm>
                <a:off x="1397636" y="1223077"/>
                <a:ext cx="675319" cy="1826631"/>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70" name="Google Shape;3170;p37"/>
          <p:cNvGrpSpPr/>
          <p:nvPr/>
        </p:nvGrpSpPr>
        <p:grpSpPr>
          <a:xfrm>
            <a:off x="6493975" y="2503897"/>
            <a:ext cx="2252877" cy="2639603"/>
            <a:chOff x="6493975" y="2503897"/>
            <a:chExt cx="2252877" cy="2639603"/>
          </a:xfrm>
        </p:grpSpPr>
        <p:sp>
          <p:nvSpPr>
            <p:cNvPr id="3171" name="Google Shape;3171;p37"/>
            <p:cNvSpPr/>
            <p:nvPr/>
          </p:nvSpPr>
          <p:spPr>
            <a:xfrm>
              <a:off x="6493975" y="4118200"/>
              <a:ext cx="2252875" cy="1025300"/>
            </a:xfrm>
            <a:custGeom>
              <a:avLst/>
              <a:gdLst/>
              <a:ahLst/>
              <a:cxnLst/>
              <a:rect l="l" t="t" r="r" b="b"/>
              <a:pathLst>
                <a:path w="90115" h="41012" extrusionOk="0">
                  <a:moveTo>
                    <a:pt x="0" y="40733"/>
                  </a:moveTo>
                  <a:lnTo>
                    <a:pt x="29261" y="5227"/>
                  </a:lnTo>
                  <a:lnTo>
                    <a:pt x="75050" y="5022"/>
                  </a:lnTo>
                  <a:lnTo>
                    <a:pt x="72725" y="0"/>
                  </a:lnTo>
                  <a:lnTo>
                    <a:pt x="90115" y="93"/>
                  </a:lnTo>
                  <a:lnTo>
                    <a:pt x="75887" y="41012"/>
                  </a:lnTo>
                  <a:close/>
                </a:path>
              </a:pathLst>
            </a:custGeom>
            <a:gradFill>
              <a:gsLst>
                <a:gs pos="0">
                  <a:srgbClr val="703030">
                    <a:alpha val="25882"/>
                  </a:srgbClr>
                </a:gs>
                <a:gs pos="100000">
                  <a:srgbClr val="703030">
                    <a:alpha val="0"/>
                  </a:srgbClr>
                </a:gs>
              </a:gsLst>
              <a:lin ang="5400700" scaled="0"/>
            </a:gradFill>
            <a:ln>
              <a:noFill/>
            </a:ln>
          </p:spPr>
        </p:sp>
        <p:grpSp>
          <p:nvGrpSpPr>
            <p:cNvPr id="3172" name="Google Shape;3172;p37"/>
            <p:cNvGrpSpPr/>
            <p:nvPr/>
          </p:nvGrpSpPr>
          <p:grpSpPr>
            <a:xfrm>
              <a:off x="7225891" y="2503897"/>
              <a:ext cx="1520961" cy="1744208"/>
              <a:chOff x="7361125" y="1552080"/>
              <a:chExt cx="881053" cy="1010373"/>
            </a:xfrm>
          </p:grpSpPr>
          <p:sp>
            <p:nvSpPr>
              <p:cNvPr id="3173" name="Google Shape;3173;p37"/>
              <p:cNvSpPr/>
              <p:nvPr/>
            </p:nvSpPr>
            <p:spPr>
              <a:xfrm>
                <a:off x="7439274" y="1566874"/>
                <a:ext cx="688378" cy="689074"/>
              </a:xfrm>
              <a:custGeom>
                <a:avLst/>
                <a:gdLst/>
                <a:ahLst/>
                <a:cxnLst/>
                <a:rect l="l" t="t" r="r" b="b"/>
                <a:pathLst>
                  <a:path w="11865" h="11877" extrusionOk="0">
                    <a:moveTo>
                      <a:pt x="5932" y="1"/>
                    </a:moveTo>
                    <a:cubicBezTo>
                      <a:pt x="2659" y="1"/>
                      <a:pt x="0" y="2659"/>
                      <a:pt x="0" y="5933"/>
                    </a:cubicBezTo>
                    <a:cubicBezTo>
                      <a:pt x="0" y="9218"/>
                      <a:pt x="2659" y="11877"/>
                      <a:pt x="5932" y="11877"/>
                    </a:cubicBezTo>
                    <a:cubicBezTo>
                      <a:pt x="9206" y="11877"/>
                      <a:pt x="11865" y="9218"/>
                      <a:pt x="11865" y="5933"/>
                    </a:cubicBezTo>
                    <a:cubicBezTo>
                      <a:pt x="11865" y="2659"/>
                      <a:pt x="9206" y="1"/>
                      <a:pt x="59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7"/>
              <p:cNvSpPr/>
              <p:nvPr/>
            </p:nvSpPr>
            <p:spPr>
              <a:xfrm>
                <a:off x="7423784" y="1552080"/>
                <a:ext cx="719359" cy="718721"/>
              </a:xfrm>
              <a:custGeom>
                <a:avLst/>
                <a:gdLst/>
                <a:ahLst/>
                <a:cxnLst/>
                <a:rect l="l" t="t" r="r" b="b"/>
                <a:pathLst>
                  <a:path w="12399" h="12388" extrusionOk="0">
                    <a:moveTo>
                      <a:pt x="6199" y="511"/>
                    </a:moveTo>
                    <a:cubicBezTo>
                      <a:pt x="9334" y="511"/>
                      <a:pt x="11888" y="3065"/>
                      <a:pt x="11888" y="6200"/>
                    </a:cubicBezTo>
                    <a:cubicBezTo>
                      <a:pt x="11888" y="9334"/>
                      <a:pt x="9334" y="11888"/>
                      <a:pt x="6199" y="11888"/>
                    </a:cubicBezTo>
                    <a:cubicBezTo>
                      <a:pt x="3065" y="11888"/>
                      <a:pt x="511" y="9334"/>
                      <a:pt x="511" y="6200"/>
                    </a:cubicBezTo>
                    <a:cubicBezTo>
                      <a:pt x="511" y="3065"/>
                      <a:pt x="3065" y="511"/>
                      <a:pt x="6199" y="511"/>
                    </a:cubicBezTo>
                    <a:close/>
                    <a:moveTo>
                      <a:pt x="6199" y="0"/>
                    </a:moveTo>
                    <a:cubicBezTo>
                      <a:pt x="2786" y="0"/>
                      <a:pt x="0" y="2786"/>
                      <a:pt x="0" y="6188"/>
                    </a:cubicBezTo>
                    <a:cubicBezTo>
                      <a:pt x="0" y="9601"/>
                      <a:pt x="2786" y="12387"/>
                      <a:pt x="6199" y="12387"/>
                    </a:cubicBezTo>
                    <a:cubicBezTo>
                      <a:pt x="9624" y="12387"/>
                      <a:pt x="12399" y="9601"/>
                      <a:pt x="12399" y="6188"/>
                    </a:cubicBezTo>
                    <a:cubicBezTo>
                      <a:pt x="12399" y="2786"/>
                      <a:pt x="9613" y="0"/>
                      <a:pt x="6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7"/>
              <p:cNvSpPr/>
              <p:nvPr/>
            </p:nvSpPr>
            <p:spPr>
              <a:xfrm>
                <a:off x="7665542" y="1884808"/>
                <a:ext cx="556388" cy="590038"/>
              </a:xfrm>
              <a:custGeom>
                <a:avLst/>
                <a:gdLst/>
                <a:ahLst/>
                <a:cxnLst/>
                <a:rect l="l" t="t" r="r" b="b"/>
                <a:pathLst>
                  <a:path w="9590" h="10170" extrusionOk="0">
                    <a:moveTo>
                      <a:pt x="4795" y="0"/>
                    </a:moveTo>
                    <a:lnTo>
                      <a:pt x="1" y="10170"/>
                    </a:lnTo>
                    <a:lnTo>
                      <a:pt x="9590" y="10170"/>
                    </a:lnTo>
                    <a:lnTo>
                      <a:pt x="47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7"/>
              <p:cNvSpPr/>
              <p:nvPr/>
            </p:nvSpPr>
            <p:spPr>
              <a:xfrm>
                <a:off x="7826539" y="1884808"/>
                <a:ext cx="231722" cy="251274"/>
              </a:xfrm>
              <a:custGeom>
                <a:avLst/>
                <a:gdLst/>
                <a:ahLst/>
                <a:cxnLst/>
                <a:rect l="l" t="t" r="r" b="b"/>
                <a:pathLst>
                  <a:path w="3994" h="4331" extrusionOk="0">
                    <a:moveTo>
                      <a:pt x="2020" y="0"/>
                    </a:moveTo>
                    <a:lnTo>
                      <a:pt x="0" y="4272"/>
                    </a:lnTo>
                    <a:lnTo>
                      <a:pt x="163" y="4272"/>
                    </a:lnTo>
                    <a:lnTo>
                      <a:pt x="1103" y="3344"/>
                    </a:lnTo>
                    <a:lnTo>
                      <a:pt x="2090" y="4330"/>
                    </a:lnTo>
                    <a:lnTo>
                      <a:pt x="3007" y="3425"/>
                    </a:lnTo>
                    <a:lnTo>
                      <a:pt x="3889" y="4307"/>
                    </a:lnTo>
                    <a:lnTo>
                      <a:pt x="3994" y="4156"/>
                    </a:lnTo>
                    <a:lnTo>
                      <a:pt x="20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7"/>
              <p:cNvSpPr/>
              <p:nvPr/>
            </p:nvSpPr>
            <p:spPr>
              <a:xfrm>
                <a:off x="7644655" y="1853131"/>
                <a:ext cx="597522" cy="635234"/>
              </a:xfrm>
              <a:custGeom>
                <a:avLst/>
                <a:gdLst/>
                <a:ahLst/>
                <a:cxnLst/>
                <a:rect l="l" t="t" r="r" b="b"/>
                <a:pathLst>
                  <a:path w="10299" h="10949" extrusionOk="0">
                    <a:moveTo>
                      <a:pt x="5155" y="1080"/>
                    </a:moveTo>
                    <a:lnTo>
                      <a:pt x="9590" y="10484"/>
                    </a:lnTo>
                    <a:lnTo>
                      <a:pt x="709" y="10484"/>
                    </a:lnTo>
                    <a:lnTo>
                      <a:pt x="5155" y="1080"/>
                    </a:lnTo>
                    <a:close/>
                    <a:moveTo>
                      <a:pt x="5155" y="1"/>
                    </a:moveTo>
                    <a:lnTo>
                      <a:pt x="1" y="10948"/>
                    </a:lnTo>
                    <a:lnTo>
                      <a:pt x="10298" y="10948"/>
                    </a:lnTo>
                    <a:lnTo>
                      <a:pt x="5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7"/>
              <p:cNvSpPr/>
              <p:nvPr/>
            </p:nvSpPr>
            <p:spPr>
              <a:xfrm>
                <a:off x="7664204" y="1875733"/>
                <a:ext cx="556388" cy="590038"/>
              </a:xfrm>
              <a:custGeom>
                <a:avLst/>
                <a:gdLst/>
                <a:ahLst/>
                <a:cxnLst/>
                <a:rect l="l" t="t" r="r" b="b"/>
                <a:pathLst>
                  <a:path w="9590" h="10170" extrusionOk="0">
                    <a:moveTo>
                      <a:pt x="4795" y="0"/>
                    </a:moveTo>
                    <a:lnTo>
                      <a:pt x="1" y="10170"/>
                    </a:lnTo>
                    <a:lnTo>
                      <a:pt x="9590" y="10170"/>
                    </a:lnTo>
                    <a:lnTo>
                      <a:pt x="4795"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7"/>
              <p:cNvSpPr/>
              <p:nvPr/>
            </p:nvSpPr>
            <p:spPr>
              <a:xfrm>
                <a:off x="7383346" y="1888812"/>
                <a:ext cx="621716" cy="659485"/>
              </a:xfrm>
              <a:custGeom>
                <a:avLst/>
                <a:gdLst/>
                <a:ahLst/>
                <a:cxnLst/>
                <a:rect l="l" t="t" r="r" b="b"/>
                <a:pathLst>
                  <a:path w="10716" h="11367" extrusionOk="0">
                    <a:moveTo>
                      <a:pt x="5364" y="1"/>
                    </a:moveTo>
                    <a:lnTo>
                      <a:pt x="0" y="11366"/>
                    </a:lnTo>
                    <a:lnTo>
                      <a:pt x="10716" y="11366"/>
                    </a:lnTo>
                    <a:lnTo>
                      <a:pt x="53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7"/>
              <p:cNvSpPr/>
              <p:nvPr/>
            </p:nvSpPr>
            <p:spPr>
              <a:xfrm>
                <a:off x="7563837" y="1888812"/>
                <a:ext cx="257366" cy="280921"/>
              </a:xfrm>
              <a:custGeom>
                <a:avLst/>
                <a:gdLst/>
                <a:ahLst/>
                <a:cxnLst/>
                <a:rect l="l" t="t" r="r" b="b"/>
                <a:pathLst>
                  <a:path w="4436" h="4842" extrusionOk="0">
                    <a:moveTo>
                      <a:pt x="2253" y="1"/>
                    </a:moveTo>
                    <a:lnTo>
                      <a:pt x="1" y="4784"/>
                    </a:lnTo>
                    <a:lnTo>
                      <a:pt x="175" y="4784"/>
                    </a:lnTo>
                    <a:lnTo>
                      <a:pt x="1231" y="3739"/>
                    </a:lnTo>
                    <a:lnTo>
                      <a:pt x="2334" y="4842"/>
                    </a:lnTo>
                    <a:lnTo>
                      <a:pt x="3356" y="3832"/>
                    </a:lnTo>
                    <a:lnTo>
                      <a:pt x="4343" y="4819"/>
                    </a:lnTo>
                    <a:lnTo>
                      <a:pt x="4436" y="4656"/>
                    </a:lnTo>
                    <a:lnTo>
                      <a:pt x="22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7"/>
              <p:cNvSpPr/>
              <p:nvPr/>
            </p:nvSpPr>
            <p:spPr>
              <a:xfrm>
                <a:off x="7361125" y="1853131"/>
                <a:ext cx="668188" cy="709322"/>
              </a:xfrm>
              <a:custGeom>
                <a:avLst/>
                <a:gdLst/>
                <a:ahLst/>
                <a:cxnLst/>
                <a:rect l="l" t="t" r="r" b="b"/>
                <a:pathLst>
                  <a:path w="11517" h="12226" extrusionOk="0">
                    <a:moveTo>
                      <a:pt x="5747" y="1208"/>
                    </a:moveTo>
                    <a:lnTo>
                      <a:pt x="10704" y="11714"/>
                    </a:lnTo>
                    <a:lnTo>
                      <a:pt x="790" y="11714"/>
                    </a:lnTo>
                    <a:lnTo>
                      <a:pt x="5747" y="1208"/>
                    </a:lnTo>
                    <a:close/>
                    <a:moveTo>
                      <a:pt x="5759" y="1"/>
                    </a:moveTo>
                    <a:lnTo>
                      <a:pt x="0" y="12225"/>
                    </a:lnTo>
                    <a:lnTo>
                      <a:pt x="11517" y="12225"/>
                    </a:lnTo>
                    <a:lnTo>
                      <a:pt x="57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82" name="Google Shape;3182;p37"/>
          <p:cNvSpPr txBox="1">
            <a:spLocks noGrp="1"/>
          </p:cNvSpPr>
          <p:nvPr>
            <p:ph type="title"/>
          </p:nvPr>
        </p:nvSpPr>
        <p:spPr>
          <a:xfrm>
            <a:off x="1760100" y="1711700"/>
            <a:ext cx="5623800" cy="15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600"/>
              <a:t>WHOA!</a:t>
            </a:r>
            <a:endParaRPr sz="12600"/>
          </a:p>
        </p:txBody>
      </p:sp>
      <p:sp>
        <p:nvSpPr>
          <p:cNvPr id="3183" name="Google Shape;3183;p37"/>
          <p:cNvSpPr txBox="1">
            <a:spLocks noGrp="1"/>
          </p:cNvSpPr>
          <p:nvPr>
            <p:ph type="subTitle" idx="1"/>
          </p:nvPr>
        </p:nvSpPr>
        <p:spPr>
          <a:xfrm>
            <a:off x="2143800" y="3400425"/>
            <a:ext cx="4856400" cy="62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can be the part of the presentation where you introduce yourself, write your email…</a:t>
            </a:r>
            <a:endParaRPr/>
          </a:p>
          <a:p>
            <a:pPr marL="0" lvl="0" indent="0" algn="ctr" rtl="0">
              <a:spcBef>
                <a:spcPts val="0"/>
              </a:spcBef>
              <a:spcAft>
                <a:spcPts val="0"/>
              </a:spcAft>
              <a:buNone/>
            </a:pPr>
            <a:endParaRPr/>
          </a:p>
        </p:txBody>
      </p:sp>
      <p:sp>
        <p:nvSpPr>
          <p:cNvPr id="3184" name="Google Shape;3184;p37"/>
          <p:cNvSpPr/>
          <p:nvPr/>
        </p:nvSpPr>
        <p:spPr>
          <a:xfrm>
            <a:off x="7294563" y="12146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5" name="Google Shape;3185;p37"/>
          <p:cNvGrpSpPr/>
          <p:nvPr/>
        </p:nvGrpSpPr>
        <p:grpSpPr>
          <a:xfrm>
            <a:off x="169713" y="818588"/>
            <a:ext cx="8621743" cy="3406465"/>
            <a:chOff x="169713" y="818588"/>
            <a:chExt cx="8621743" cy="3406465"/>
          </a:xfrm>
        </p:grpSpPr>
        <p:sp>
          <p:nvSpPr>
            <p:cNvPr id="3186" name="Google Shape;3186;p37"/>
            <p:cNvSpPr/>
            <p:nvPr/>
          </p:nvSpPr>
          <p:spPr>
            <a:xfrm>
              <a:off x="8334900" y="20549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7"/>
            <p:cNvSpPr/>
            <p:nvPr/>
          </p:nvSpPr>
          <p:spPr>
            <a:xfrm>
              <a:off x="1760100" y="8185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7"/>
            <p:cNvSpPr/>
            <p:nvPr/>
          </p:nvSpPr>
          <p:spPr>
            <a:xfrm>
              <a:off x="169713" y="3577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7"/>
            <p:cNvSpPr/>
            <p:nvPr/>
          </p:nvSpPr>
          <p:spPr>
            <a:xfrm>
              <a:off x="352487" y="1335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7"/>
            <p:cNvSpPr/>
            <p:nvPr/>
          </p:nvSpPr>
          <p:spPr>
            <a:xfrm>
              <a:off x="4434838" y="3067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7"/>
            <p:cNvSpPr/>
            <p:nvPr/>
          </p:nvSpPr>
          <p:spPr>
            <a:xfrm>
              <a:off x="5144075" y="9740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7"/>
            <p:cNvSpPr/>
            <p:nvPr/>
          </p:nvSpPr>
          <p:spPr>
            <a:xfrm>
              <a:off x="8517138" y="37530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7"/>
            <p:cNvSpPr/>
            <p:nvPr/>
          </p:nvSpPr>
          <p:spPr>
            <a:xfrm>
              <a:off x="6330988" y="39507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7"/>
            <p:cNvSpPr/>
            <p:nvPr/>
          </p:nvSpPr>
          <p:spPr>
            <a:xfrm>
              <a:off x="8023475" y="10182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7"/>
            <p:cNvSpPr/>
            <p:nvPr/>
          </p:nvSpPr>
          <p:spPr>
            <a:xfrm>
              <a:off x="2034425" y="3905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7"/>
            <p:cNvSpPr/>
            <p:nvPr/>
          </p:nvSpPr>
          <p:spPr>
            <a:xfrm>
              <a:off x="6236176" y="2339782"/>
              <a:ext cx="463947" cy="463948"/>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2981"/>
        <p:cNvGrpSpPr/>
        <p:nvPr/>
      </p:nvGrpSpPr>
      <p:grpSpPr>
        <a:xfrm>
          <a:off x="0" y="0"/>
          <a:ext cx="0" cy="0"/>
          <a:chOff x="0" y="0"/>
          <a:chExt cx="0" cy="0"/>
        </a:xfrm>
      </p:grpSpPr>
      <p:grpSp>
        <p:nvGrpSpPr>
          <p:cNvPr id="12982" name="Google Shape;12982;p82"/>
          <p:cNvGrpSpPr/>
          <p:nvPr/>
        </p:nvGrpSpPr>
        <p:grpSpPr>
          <a:xfrm>
            <a:off x="3045189" y="1771948"/>
            <a:ext cx="389401" cy="374453"/>
            <a:chOff x="3045189" y="1977348"/>
            <a:chExt cx="389401" cy="374453"/>
          </a:xfrm>
        </p:grpSpPr>
        <p:sp>
          <p:nvSpPr>
            <p:cNvPr id="12983" name="Google Shape;12983;p82"/>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2"/>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2"/>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2"/>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2"/>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2"/>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2"/>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0" name="Google Shape;12990;p82"/>
          <p:cNvGrpSpPr/>
          <p:nvPr/>
        </p:nvGrpSpPr>
        <p:grpSpPr>
          <a:xfrm>
            <a:off x="3028591" y="2238398"/>
            <a:ext cx="431158" cy="349817"/>
            <a:chOff x="3028591" y="2443798"/>
            <a:chExt cx="431158" cy="349817"/>
          </a:xfrm>
        </p:grpSpPr>
        <p:sp>
          <p:nvSpPr>
            <p:cNvPr id="12991" name="Google Shape;12991;p82"/>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2"/>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2"/>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2"/>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2"/>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2"/>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2"/>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2"/>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2"/>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2"/>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2"/>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2"/>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2"/>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2"/>
          <p:cNvGrpSpPr/>
          <p:nvPr/>
        </p:nvGrpSpPr>
        <p:grpSpPr>
          <a:xfrm>
            <a:off x="3966333" y="1778075"/>
            <a:ext cx="331805" cy="377961"/>
            <a:chOff x="3966333" y="1983475"/>
            <a:chExt cx="331805" cy="377961"/>
          </a:xfrm>
        </p:grpSpPr>
        <p:sp>
          <p:nvSpPr>
            <p:cNvPr id="13005" name="Google Shape;13005;p82"/>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2"/>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2"/>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2"/>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2"/>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2"/>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2"/>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2"/>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2"/>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2"/>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2"/>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2"/>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2"/>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82"/>
          <p:cNvGrpSpPr/>
          <p:nvPr/>
        </p:nvGrpSpPr>
        <p:grpSpPr>
          <a:xfrm>
            <a:off x="3085690" y="2689322"/>
            <a:ext cx="316333" cy="382699"/>
            <a:chOff x="3085690" y="2894722"/>
            <a:chExt cx="316333" cy="382699"/>
          </a:xfrm>
        </p:grpSpPr>
        <p:sp>
          <p:nvSpPr>
            <p:cNvPr id="13019" name="Google Shape;13019;p82"/>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2"/>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2"/>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2"/>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2"/>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2"/>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2"/>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2"/>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2"/>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2"/>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2"/>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2"/>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2"/>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2"/>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2"/>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2"/>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2"/>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2"/>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2"/>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2"/>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82"/>
          <p:cNvGrpSpPr/>
          <p:nvPr/>
        </p:nvGrpSpPr>
        <p:grpSpPr>
          <a:xfrm>
            <a:off x="1736294" y="1326077"/>
            <a:ext cx="336465" cy="336439"/>
            <a:chOff x="1736294" y="1531477"/>
            <a:chExt cx="336465" cy="336439"/>
          </a:xfrm>
        </p:grpSpPr>
        <p:sp>
          <p:nvSpPr>
            <p:cNvPr id="13040" name="Google Shape;13040;p82"/>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2"/>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2"/>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2"/>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2"/>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5" name="Google Shape;13045;p82"/>
          <p:cNvGrpSpPr/>
          <p:nvPr/>
        </p:nvGrpSpPr>
        <p:grpSpPr>
          <a:xfrm>
            <a:off x="2807344" y="4089585"/>
            <a:ext cx="344764" cy="353692"/>
            <a:chOff x="2807344" y="4294985"/>
            <a:chExt cx="344764" cy="353692"/>
          </a:xfrm>
        </p:grpSpPr>
        <p:sp>
          <p:nvSpPr>
            <p:cNvPr id="13046" name="Google Shape;13046;p82"/>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2"/>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2"/>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2"/>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2"/>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2"/>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2"/>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2"/>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2"/>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2"/>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2"/>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2"/>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2"/>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2"/>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2"/>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2"/>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2"/>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2"/>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2"/>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2"/>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2"/>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2"/>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82"/>
          <p:cNvGrpSpPr/>
          <p:nvPr/>
        </p:nvGrpSpPr>
        <p:grpSpPr>
          <a:xfrm>
            <a:off x="3966830" y="2244602"/>
            <a:ext cx="314945" cy="331753"/>
            <a:chOff x="3966830" y="2450002"/>
            <a:chExt cx="314945" cy="331753"/>
          </a:xfrm>
        </p:grpSpPr>
        <p:sp>
          <p:nvSpPr>
            <p:cNvPr id="13069" name="Google Shape;13069;p82"/>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2"/>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2"/>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2"/>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2"/>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82"/>
          <p:cNvGrpSpPr/>
          <p:nvPr/>
        </p:nvGrpSpPr>
        <p:grpSpPr>
          <a:xfrm>
            <a:off x="1774648" y="1771530"/>
            <a:ext cx="298373" cy="390920"/>
            <a:chOff x="1774648" y="1976930"/>
            <a:chExt cx="298373" cy="390920"/>
          </a:xfrm>
        </p:grpSpPr>
        <p:sp>
          <p:nvSpPr>
            <p:cNvPr id="13075" name="Google Shape;13075;p82"/>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2"/>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2"/>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2"/>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2"/>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2"/>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82"/>
          <p:cNvGrpSpPr/>
          <p:nvPr/>
        </p:nvGrpSpPr>
        <p:grpSpPr>
          <a:xfrm>
            <a:off x="855285" y="2220909"/>
            <a:ext cx="374950" cy="386129"/>
            <a:chOff x="855285" y="2426309"/>
            <a:chExt cx="374950" cy="386129"/>
          </a:xfrm>
        </p:grpSpPr>
        <p:sp>
          <p:nvSpPr>
            <p:cNvPr id="13082" name="Google Shape;13082;p82"/>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2"/>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2"/>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2"/>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2"/>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2"/>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2"/>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2"/>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2"/>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2"/>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2"/>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2"/>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2"/>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5" name="Google Shape;13095;p82"/>
          <p:cNvGrpSpPr/>
          <p:nvPr/>
        </p:nvGrpSpPr>
        <p:grpSpPr>
          <a:xfrm>
            <a:off x="1300502" y="2236748"/>
            <a:ext cx="364504" cy="370290"/>
            <a:chOff x="1300502" y="2442148"/>
            <a:chExt cx="364504" cy="370290"/>
          </a:xfrm>
        </p:grpSpPr>
        <p:sp>
          <p:nvSpPr>
            <p:cNvPr id="13096" name="Google Shape;13096;p82"/>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2"/>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2"/>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2"/>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2"/>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2"/>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2"/>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2"/>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2"/>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2"/>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2"/>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2"/>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2"/>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2"/>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2"/>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2"/>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2"/>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2"/>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2"/>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82"/>
          <p:cNvGrpSpPr/>
          <p:nvPr/>
        </p:nvGrpSpPr>
        <p:grpSpPr>
          <a:xfrm>
            <a:off x="1757683" y="2233371"/>
            <a:ext cx="330680" cy="356441"/>
            <a:chOff x="1757683" y="2438771"/>
            <a:chExt cx="330680" cy="356441"/>
          </a:xfrm>
        </p:grpSpPr>
        <p:sp>
          <p:nvSpPr>
            <p:cNvPr id="13116" name="Google Shape;13116;p82"/>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2"/>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2"/>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2"/>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2"/>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2"/>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2"/>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2"/>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2"/>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2"/>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82"/>
          <p:cNvGrpSpPr/>
          <p:nvPr/>
        </p:nvGrpSpPr>
        <p:grpSpPr>
          <a:xfrm>
            <a:off x="3943687" y="3619707"/>
            <a:ext cx="367908" cy="354477"/>
            <a:chOff x="3943687" y="3825107"/>
            <a:chExt cx="367908" cy="354477"/>
          </a:xfrm>
        </p:grpSpPr>
        <p:sp>
          <p:nvSpPr>
            <p:cNvPr id="13127" name="Google Shape;13127;p82"/>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2"/>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2"/>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2"/>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2"/>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2"/>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2"/>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2"/>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2"/>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2"/>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2"/>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2"/>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82"/>
          <p:cNvGrpSpPr/>
          <p:nvPr/>
        </p:nvGrpSpPr>
        <p:grpSpPr>
          <a:xfrm>
            <a:off x="2195360" y="1771530"/>
            <a:ext cx="340235" cy="390763"/>
            <a:chOff x="2195360" y="1976930"/>
            <a:chExt cx="340235" cy="390763"/>
          </a:xfrm>
        </p:grpSpPr>
        <p:sp>
          <p:nvSpPr>
            <p:cNvPr id="13140" name="Google Shape;13140;p82"/>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2"/>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2"/>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2"/>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2"/>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2"/>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2"/>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2"/>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2"/>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2"/>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2"/>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82"/>
          <p:cNvGrpSpPr/>
          <p:nvPr/>
        </p:nvGrpSpPr>
        <p:grpSpPr>
          <a:xfrm>
            <a:off x="2567509" y="1796819"/>
            <a:ext cx="432179" cy="332172"/>
            <a:chOff x="2567509" y="2002219"/>
            <a:chExt cx="432179" cy="332172"/>
          </a:xfrm>
        </p:grpSpPr>
        <p:sp>
          <p:nvSpPr>
            <p:cNvPr id="13152" name="Google Shape;13152;p82"/>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2"/>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2"/>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2"/>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2"/>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2"/>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2"/>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2"/>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2"/>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2"/>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2"/>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2"/>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2"/>
          <p:cNvGrpSpPr/>
          <p:nvPr/>
        </p:nvGrpSpPr>
        <p:grpSpPr>
          <a:xfrm>
            <a:off x="1323907" y="3154488"/>
            <a:ext cx="281854" cy="359242"/>
            <a:chOff x="1323907" y="3359888"/>
            <a:chExt cx="281854" cy="359242"/>
          </a:xfrm>
        </p:grpSpPr>
        <p:sp>
          <p:nvSpPr>
            <p:cNvPr id="13165" name="Google Shape;13165;p82"/>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2"/>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2"/>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2"/>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2"/>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2"/>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2"/>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2"/>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2"/>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2"/>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2"/>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2"/>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2"/>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2"/>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2"/>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2"/>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2"/>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2"/>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2"/>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82"/>
          <p:cNvGrpSpPr/>
          <p:nvPr/>
        </p:nvGrpSpPr>
        <p:grpSpPr>
          <a:xfrm>
            <a:off x="2184548" y="3654055"/>
            <a:ext cx="354948" cy="286776"/>
            <a:chOff x="2184548" y="3859455"/>
            <a:chExt cx="354948" cy="286776"/>
          </a:xfrm>
        </p:grpSpPr>
        <p:sp>
          <p:nvSpPr>
            <p:cNvPr id="13185" name="Google Shape;13185;p82"/>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2"/>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2"/>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2"/>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2"/>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2"/>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2"/>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2"/>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2"/>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2"/>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2"/>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2"/>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2"/>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2"/>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2"/>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2"/>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2"/>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2" name="Google Shape;13202;p82"/>
          <p:cNvGrpSpPr/>
          <p:nvPr/>
        </p:nvGrpSpPr>
        <p:grpSpPr>
          <a:xfrm>
            <a:off x="3140511" y="3634708"/>
            <a:ext cx="216823" cy="334162"/>
            <a:chOff x="3140511" y="3840108"/>
            <a:chExt cx="216823" cy="334162"/>
          </a:xfrm>
        </p:grpSpPr>
        <p:sp>
          <p:nvSpPr>
            <p:cNvPr id="13203" name="Google Shape;13203;p82"/>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2"/>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2"/>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2"/>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2"/>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2"/>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2"/>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2"/>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2"/>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82"/>
          <p:cNvGrpSpPr/>
          <p:nvPr/>
        </p:nvGrpSpPr>
        <p:grpSpPr>
          <a:xfrm>
            <a:off x="883193" y="3157394"/>
            <a:ext cx="275099" cy="363876"/>
            <a:chOff x="883193" y="3362794"/>
            <a:chExt cx="275099" cy="363876"/>
          </a:xfrm>
        </p:grpSpPr>
        <p:sp>
          <p:nvSpPr>
            <p:cNvPr id="13213" name="Google Shape;13213;p82"/>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2"/>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2"/>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2"/>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2"/>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2"/>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2"/>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2"/>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2"/>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2"/>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2"/>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2"/>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2"/>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2"/>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2"/>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2"/>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2"/>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2"/>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2"/>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2"/>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2"/>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2"/>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2"/>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2"/>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2"/>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2"/>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9" name="Google Shape;13239;p82"/>
          <p:cNvGrpSpPr/>
          <p:nvPr/>
        </p:nvGrpSpPr>
        <p:grpSpPr>
          <a:xfrm>
            <a:off x="2633404" y="2691364"/>
            <a:ext cx="368798" cy="365420"/>
            <a:chOff x="2633404" y="2896764"/>
            <a:chExt cx="368798" cy="365420"/>
          </a:xfrm>
        </p:grpSpPr>
        <p:sp>
          <p:nvSpPr>
            <p:cNvPr id="13240" name="Google Shape;13240;p82"/>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2"/>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2"/>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2"/>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2"/>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2"/>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2"/>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2"/>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2"/>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2"/>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2"/>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82"/>
          <p:cNvGrpSpPr/>
          <p:nvPr/>
        </p:nvGrpSpPr>
        <p:grpSpPr>
          <a:xfrm>
            <a:off x="2593035" y="1333355"/>
            <a:ext cx="382621" cy="308688"/>
            <a:chOff x="2593035" y="1538755"/>
            <a:chExt cx="382621" cy="308688"/>
          </a:xfrm>
        </p:grpSpPr>
        <p:sp>
          <p:nvSpPr>
            <p:cNvPr id="13252" name="Google Shape;13252;p82"/>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2"/>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2"/>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2"/>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2"/>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2"/>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2"/>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2"/>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82"/>
          <p:cNvGrpSpPr/>
          <p:nvPr/>
        </p:nvGrpSpPr>
        <p:grpSpPr>
          <a:xfrm>
            <a:off x="3011234" y="1346681"/>
            <a:ext cx="429012" cy="329292"/>
            <a:chOff x="3011234" y="1552081"/>
            <a:chExt cx="429012" cy="329292"/>
          </a:xfrm>
        </p:grpSpPr>
        <p:sp>
          <p:nvSpPr>
            <p:cNvPr id="13261" name="Google Shape;13261;p82"/>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2"/>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2"/>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2"/>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2"/>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2"/>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2"/>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2"/>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2"/>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2"/>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2"/>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2"/>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2"/>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2"/>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2"/>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2"/>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2"/>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2"/>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82"/>
          <p:cNvGrpSpPr/>
          <p:nvPr/>
        </p:nvGrpSpPr>
        <p:grpSpPr>
          <a:xfrm>
            <a:off x="3500721" y="1788259"/>
            <a:ext cx="381626" cy="360237"/>
            <a:chOff x="3500721" y="1993659"/>
            <a:chExt cx="381626" cy="360237"/>
          </a:xfrm>
        </p:grpSpPr>
        <p:sp>
          <p:nvSpPr>
            <p:cNvPr id="13280" name="Google Shape;13280;p82"/>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2"/>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2"/>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2"/>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2"/>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2"/>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2"/>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2"/>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2"/>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2"/>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2"/>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2"/>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2"/>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2"/>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2"/>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2"/>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2"/>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2"/>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82"/>
          <p:cNvGrpSpPr/>
          <p:nvPr/>
        </p:nvGrpSpPr>
        <p:grpSpPr>
          <a:xfrm>
            <a:off x="3479228" y="1305526"/>
            <a:ext cx="373798" cy="370368"/>
            <a:chOff x="3479228" y="1510926"/>
            <a:chExt cx="373798" cy="370368"/>
          </a:xfrm>
        </p:grpSpPr>
        <p:sp>
          <p:nvSpPr>
            <p:cNvPr id="13299" name="Google Shape;13299;p82"/>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2"/>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2"/>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2"/>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2"/>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2"/>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2"/>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2"/>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2"/>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82"/>
          <p:cNvGrpSpPr/>
          <p:nvPr/>
        </p:nvGrpSpPr>
        <p:grpSpPr>
          <a:xfrm>
            <a:off x="862432" y="2691809"/>
            <a:ext cx="339240" cy="378196"/>
            <a:chOff x="862432" y="2897209"/>
            <a:chExt cx="339240" cy="378196"/>
          </a:xfrm>
        </p:grpSpPr>
        <p:sp>
          <p:nvSpPr>
            <p:cNvPr id="13309" name="Google Shape;13309;p82"/>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2"/>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2"/>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2"/>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2"/>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2"/>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2"/>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2"/>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7" name="Google Shape;13317;p82"/>
          <p:cNvGrpSpPr/>
          <p:nvPr/>
        </p:nvGrpSpPr>
        <p:grpSpPr>
          <a:xfrm>
            <a:off x="850625" y="1321417"/>
            <a:ext cx="346021" cy="345131"/>
            <a:chOff x="850625" y="1526817"/>
            <a:chExt cx="346021" cy="345131"/>
          </a:xfrm>
        </p:grpSpPr>
        <p:sp>
          <p:nvSpPr>
            <p:cNvPr id="13318" name="Google Shape;13318;p82"/>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2"/>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2"/>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2"/>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2"/>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2"/>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2"/>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2"/>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2"/>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2"/>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2"/>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2"/>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2"/>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2"/>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2"/>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2"/>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2"/>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2"/>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2"/>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2"/>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82"/>
          <p:cNvGrpSpPr/>
          <p:nvPr/>
        </p:nvGrpSpPr>
        <p:grpSpPr>
          <a:xfrm>
            <a:off x="3046943" y="3162447"/>
            <a:ext cx="379479" cy="370395"/>
            <a:chOff x="3046943" y="3367847"/>
            <a:chExt cx="379479" cy="370395"/>
          </a:xfrm>
        </p:grpSpPr>
        <p:sp>
          <p:nvSpPr>
            <p:cNvPr id="13339" name="Google Shape;13339;p82"/>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2"/>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2"/>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2"/>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2"/>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2"/>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2"/>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82"/>
          <p:cNvGrpSpPr/>
          <p:nvPr/>
        </p:nvGrpSpPr>
        <p:grpSpPr>
          <a:xfrm>
            <a:off x="1289506" y="1778258"/>
            <a:ext cx="391103" cy="377777"/>
            <a:chOff x="1289506" y="1983658"/>
            <a:chExt cx="391103" cy="377777"/>
          </a:xfrm>
        </p:grpSpPr>
        <p:sp>
          <p:nvSpPr>
            <p:cNvPr id="13347" name="Google Shape;13347;p82"/>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2"/>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2"/>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2"/>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2"/>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2"/>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2"/>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2"/>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5" name="Google Shape;13355;p82"/>
          <p:cNvGrpSpPr/>
          <p:nvPr/>
        </p:nvGrpSpPr>
        <p:grpSpPr>
          <a:xfrm>
            <a:off x="1287935" y="1305578"/>
            <a:ext cx="350288" cy="362357"/>
            <a:chOff x="1287935" y="1510978"/>
            <a:chExt cx="350288" cy="362357"/>
          </a:xfrm>
        </p:grpSpPr>
        <p:sp>
          <p:nvSpPr>
            <p:cNvPr id="13356" name="Google Shape;13356;p82"/>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2"/>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2"/>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2"/>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2"/>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2"/>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2"/>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2"/>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2"/>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2"/>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2"/>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2"/>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2"/>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2"/>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2"/>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2"/>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2"/>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2"/>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2"/>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82"/>
          <p:cNvGrpSpPr/>
          <p:nvPr/>
        </p:nvGrpSpPr>
        <p:grpSpPr>
          <a:xfrm>
            <a:off x="2477973" y="4084559"/>
            <a:ext cx="210042" cy="361991"/>
            <a:chOff x="2477973" y="4289959"/>
            <a:chExt cx="210042" cy="361991"/>
          </a:xfrm>
        </p:grpSpPr>
        <p:sp>
          <p:nvSpPr>
            <p:cNvPr id="13376" name="Google Shape;13376;p82"/>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2"/>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2"/>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2"/>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2"/>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2"/>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82"/>
          <p:cNvGrpSpPr/>
          <p:nvPr/>
        </p:nvGrpSpPr>
        <p:grpSpPr>
          <a:xfrm>
            <a:off x="3518969" y="2704349"/>
            <a:ext cx="347827" cy="345602"/>
            <a:chOff x="3518969" y="2909749"/>
            <a:chExt cx="347827" cy="345602"/>
          </a:xfrm>
        </p:grpSpPr>
        <p:sp>
          <p:nvSpPr>
            <p:cNvPr id="13383" name="Google Shape;13383;p82"/>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2"/>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2"/>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2"/>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2"/>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2"/>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2"/>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2"/>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2"/>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2"/>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2"/>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2"/>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2"/>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82"/>
          <p:cNvGrpSpPr/>
          <p:nvPr/>
        </p:nvGrpSpPr>
        <p:grpSpPr>
          <a:xfrm>
            <a:off x="2137005" y="1317856"/>
            <a:ext cx="415817" cy="355734"/>
            <a:chOff x="2137005" y="1523256"/>
            <a:chExt cx="415817" cy="355734"/>
          </a:xfrm>
        </p:grpSpPr>
        <p:sp>
          <p:nvSpPr>
            <p:cNvPr id="13397" name="Google Shape;13397;p82"/>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2"/>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2"/>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2"/>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2"/>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2"/>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2"/>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2"/>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2"/>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2"/>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82"/>
          <p:cNvGrpSpPr/>
          <p:nvPr/>
        </p:nvGrpSpPr>
        <p:grpSpPr>
          <a:xfrm>
            <a:off x="1713413" y="3154148"/>
            <a:ext cx="397700" cy="389637"/>
            <a:chOff x="1713413" y="3359548"/>
            <a:chExt cx="397700" cy="389637"/>
          </a:xfrm>
        </p:grpSpPr>
        <p:sp>
          <p:nvSpPr>
            <p:cNvPr id="13408" name="Google Shape;13408;p82"/>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2"/>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2"/>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2"/>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2"/>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2"/>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2"/>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2"/>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2"/>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2"/>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2"/>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2"/>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2"/>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2"/>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2"/>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2"/>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2"/>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2"/>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2"/>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2"/>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8" name="Google Shape;13428;p82"/>
          <p:cNvGrpSpPr/>
          <p:nvPr/>
        </p:nvGrpSpPr>
        <p:grpSpPr>
          <a:xfrm>
            <a:off x="1976129" y="4078773"/>
            <a:ext cx="401496" cy="371154"/>
            <a:chOff x="1976129" y="4284173"/>
            <a:chExt cx="401496" cy="371154"/>
          </a:xfrm>
        </p:grpSpPr>
        <p:sp>
          <p:nvSpPr>
            <p:cNvPr id="13429" name="Google Shape;13429;p82"/>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2"/>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2"/>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2"/>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2"/>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2"/>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2"/>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2"/>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2"/>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2"/>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2"/>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2"/>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2"/>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2"/>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2"/>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82"/>
          <p:cNvGrpSpPr/>
          <p:nvPr/>
        </p:nvGrpSpPr>
        <p:grpSpPr>
          <a:xfrm>
            <a:off x="1830123" y="2699584"/>
            <a:ext cx="184412" cy="367541"/>
            <a:chOff x="1830123" y="2904984"/>
            <a:chExt cx="184412" cy="367541"/>
          </a:xfrm>
        </p:grpSpPr>
        <p:sp>
          <p:nvSpPr>
            <p:cNvPr id="13445" name="Google Shape;13445;p82"/>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2"/>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2"/>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2"/>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2"/>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82"/>
          <p:cNvGrpSpPr/>
          <p:nvPr/>
        </p:nvGrpSpPr>
        <p:grpSpPr>
          <a:xfrm>
            <a:off x="2602224" y="3620518"/>
            <a:ext cx="376966" cy="349765"/>
            <a:chOff x="2602224" y="3825918"/>
            <a:chExt cx="376966" cy="349765"/>
          </a:xfrm>
        </p:grpSpPr>
        <p:sp>
          <p:nvSpPr>
            <p:cNvPr id="13451" name="Google Shape;13451;p82"/>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2"/>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2"/>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2"/>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2"/>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2"/>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2"/>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2"/>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2"/>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2"/>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2"/>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2"/>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2"/>
          <p:cNvGrpSpPr/>
          <p:nvPr/>
        </p:nvGrpSpPr>
        <p:grpSpPr>
          <a:xfrm>
            <a:off x="3479725" y="3215723"/>
            <a:ext cx="411419" cy="256616"/>
            <a:chOff x="3479725" y="3421123"/>
            <a:chExt cx="411419" cy="256616"/>
          </a:xfrm>
        </p:grpSpPr>
        <p:sp>
          <p:nvSpPr>
            <p:cNvPr id="13464" name="Google Shape;13464;p82"/>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2"/>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2"/>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2"/>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2"/>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2"/>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2"/>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2"/>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2"/>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2"/>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2"/>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2"/>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2"/>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2"/>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2"/>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2"/>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2"/>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2"/>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2"/>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3" name="Google Shape;13483;p82"/>
          <p:cNvGrpSpPr/>
          <p:nvPr/>
        </p:nvGrpSpPr>
        <p:grpSpPr>
          <a:xfrm>
            <a:off x="1283275" y="3614078"/>
            <a:ext cx="373824" cy="362881"/>
            <a:chOff x="1283275" y="3819478"/>
            <a:chExt cx="373824" cy="362881"/>
          </a:xfrm>
        </p:grpSpPr>
        <p:sp>
          <p:nvSpPr>
            <p:cNvPr id="13484" name="Google Shape;13484;p82"/>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2"/>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2"/>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2"/>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2"/>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2"/>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2"/>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2"/>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2"/>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2"/>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2"/>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2"/>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2"/>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2"/>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82"/>
          <p:cNvGrpSpPr/>
          <p:nvPr/>
        </p:nvGrpSpPr>
        <p:grpSpPr>
          <a:xfrm>
            <a:off x="3462865" y="2253896"/>
            <a:ext cx="442730" cy="362331"/>
            <a:chOff x="3462865" y="2459296"/>
            <a:chExt cx="442730" cy="362331"/>
          </a:xfrm>
        </p:grpSpPr>
        <p:sp>
          <p:nvSpPr>
            <p:cNvPr id="13499" name="Google Shape;13499;p82"/>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2"/>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2"/>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2"/>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2"/>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2"/>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2"/>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82"/>
          <p:cNvGrpSpPr/>
          <p:nvPr/>
        </p:nvGrpSpPr>
        <p:grpSpPr>
          <a:xfrm>
            <a:off x="3988847" y="3152734"/>
            <a:ext cx="281121" cy="367279"/>
            <a:chOff x="3988847" y="3358134"/>
            <a:chExt cx="281121" cy="367279"/>
          </a:xfrm>
        </p:grpSpPr>
        <p:sp>
          <p:nvSpPr>
            <p:cNvPr id="13507" name="Google Shape;13507;p82"/>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2"/>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2"/>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2"/>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2"/>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2"/>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2"/>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2"/>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2"/>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2"/>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2"/>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2"/>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2"/>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2"/>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2"/>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2"/>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2"/>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2"/>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82"/>
          <p:cNvGrpSpPr/>
          <p:nvPr/>
        </p:nvGrpSpPr>
        <p:grpSpPr>
          <a:xfrm>
            <a:off x="3951620" y="2700632"/>
            <a:ext cx="370290" cy="366729"/>
            <a:chOff x="3951620" y="2906032"/>
            <a:chExt cx="370290" cy="366729"/>
          </a:xfrm>
        </p:grpSpPr>
        <p:sp>
          <p:nvSpPr>
            <p:cNvPr id="13526" name="Google Shape;13526;p82"/>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2"/>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82"/>
          <p:cNvGrpSpPr/>
          <p:nvPr/>
        </p:nvGrpSpPr>
        <p:grpSpPr>
          <a:xfrm>
            <a:off x="2145304" y="3153205"/>
            <a:ext cx="404245" cy="388433"/>
            <a:chOff x="2145304" y="3358605"/>
            <a:chExt cx="404245" cy="388433"/>
          </a:xfrm>
        </p:grpSpPr>
        <p:sp>
          <p:nvSpPr>
            <p:cNvPr id="13529" name="Google Shape;13529;p82"/>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2"/>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2"/>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2"/>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2"/>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2"/>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2"/>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2"/>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82"/>
          <p:cNvGrpSpPr/>
          <p:nvPr/>
        </p:nvGrpSpPr>
        <p:grpSpPr>
          <a:xfrm>
            <a:off x="2593925" y="3165196"/>
            <a:ext cx="406392" cy="365263"/>
            <a:chOff x="2593925" y="3370596"/>
            <a:chExt cx="406392" cy="365263"/>
          </a:xfrm>
        </p:grpSpPr>
        <p:sp>
          <p:nvSpPr>
            <p:cNvPr id="13538" name="Google Shape;13538;p82"/>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2"/>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2"/>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2"/>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2"/>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2"/>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2"/>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2"/>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2"/>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2"/>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2"/>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82"/>
          <p:cNvGrpSpPr/>
          <p:nvPr/>
        </p:nvGrpSpPr>
        <p:grpSpPr>
          <a:xfrm>
            <a:off x="848975" y="1782316"/>
            <a:ext cx="384898" cy="358221"/>
            <a:chOff x="848975" y="1987716"/>
            <a:chExt cx="384898" cy="358221"/>
          </a:xfrm>
        </p:grpSpPr>
        <p:sp>
          <p:nvSpPr>
            <p:cNvPr id="13550" name="Google Shape;13550;p82"/>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2"/>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2"/>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2"/>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2"/>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2"/>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2"/>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2"/>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2"/>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82"/>
          <p:cNvGrpSpPr/>
          <p:nvPr/>
        </p:nvGrpSpPr>
        <p:grpSpPr>
          <a:xfrm>
            <a:off x="2255731" y="2722492"/>
            <a:ext cx="226405" cy="386260"/>
            <a:chOff x="2255731" y="2927892"/>
            <a:chExt cx="226405" cy="386260"/>
          </a:xfrm>
        </p:grpSpPr>
        <p:sp>
          <p:nvSpPr>
            <p:cNvPr id="13560" name="Google Shape;13560;p82"/>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2"/>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2"/>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2"/>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2"/>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2"/>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2"/>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2"/>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2"/>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2"/>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2"/>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82"/>
          <p:cNvGrpSpPr/>
          <p:nvPr/>
        </p:nvGrpSpPr>
        <p:grpSpPr>
          <a:xfrm>
            <a:off x="2209576" y="2236748"/>
            <a:ext cx="307641" cy="346571"/>
            <a:chOff x="2209576" y="2442148"/>
            <a:chExt cx="307641" cy="346571"/>
          </a:xfrm>
        </p:grpSpPr>
        <p:sp>
          <p:nvSpPr>
            <p:cNvPr id="13572" name="Google Shape;13572;p82"/>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2"/>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2"/>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2"/>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2"/>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2"/>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2"/>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2"/>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2"/>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2"/>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2"/>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2"/>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2"/>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2"/>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2"/>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82"/>
          <p:cNvGrpSpPr/>
          <p:nvPr/>
        </p:nvGrpSpPr>
        <p:grpSpPr>
          <a:xfrm>
            <a:off x="1334850" y="2704742"/>
            <a:ext cx="280231" cy="357854"/>
            <a:chOff x="1334850" y="2910142"/>
            <a:chExt cx="280231" cy="357854"/>
          </a:xfrm>
        </p:grpSpPr>
        <p:sp>
          <p:nvSpPr>
            <p:cNvPr id="13588" name="Google Shape;13588;p82"/>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2"/>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2"/>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2"/>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2"/>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2"/>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2"/>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2"/>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2"/>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82"/>
          <p:cNvGrpSpPr/>
          <p:nvPr/>
        </p:nvGrpSpPr>
        <p:grpSpPr>
          <a:xfrm>
            <a:off x="920682" y="3606250"/>
            <a:ext cx="220357" cy="378353"/>
            <a:chOff x="920682" y="3811650"/>
            <a:chExt cx="220357" cy="378353"/>
          </a:xfrm>
        </p:grpSpPr>
        <p:sp>
          <p:nvSpPr>
            <p:cNvPr id="13598" name="Google Shape;13598;p82"/>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2"/>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2"/>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2"/>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2"/>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2"/>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2"/>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2"/>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2"/>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2"/>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2"/>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2"/>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2"/>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2"/>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2"/>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82"/>
          <p:cNvGrpSpPr/>
          <p:nvPr/>
        </p:nvGrpSpPr>
        <p:grpSpPr>
          <a:xfrm>
            <a:off x="3900804" y="1342518"/>
            <a:ext cx="411550" cy="337748"/>
            <a:chOff x="3900804" y="1547918"/>
            <a:chExt cx="411550" cy="337748"/>
          </a:xfrm>
        </p:grpSpPr>
        <p:sp>
          <p:nvSpPr>
            <p:cNvPr id="13614" name="Google Shape;13614;p82"/>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2"/>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2"/>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2"/>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2"/>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2"/>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2"/>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82"/>
          <p:cNvGrpSpPr/>
          <p:nvPr/>
        </p:nvGrpSpPr>
        <p:grpSpPr>
          <a:xfrm>
            <a:off x="3508654" y="3606381"/>
            <a:ext cx="363876" cy="364007"/>
            <a:chOff x="3508654" y="3811781"/>
            <a:chExt cx="363876" cy="364007"/>
          </a:xfrm>
        </p:grpSpPr>
        <p:sp>
          <p:nvSpPr>
            <p:cNvPr id="13622" name="Google Shape;13622;p82"/>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2"/>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2"/>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2"/>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2"/>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2"/>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2"/>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2"/>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2"/>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2"/>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2"/>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2"/>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2"/>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2"/>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82"/>
          <p:cNvGrpSpPr/>
          <p:nvPr/>
        </p:nvGrpSpPr>
        <p:grpSpPr>
          <a:xfrm>
            <a:off x="1761322" y="3609523"/>
            <a:ext cx="310050" cy="374688"/>
            <a:chOff x="1761322" y="3814923"/>
            <a:chExt cx="310050" cy="374688"/>
          </a:xfrm>
        </p:grpSpPr>
        <p:sp>
          <p:nvSpPr>
            <p:cNvPr id="13637" name="Google Shape;13637;p82"/>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2"/>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2"/>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2"/>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2"/>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2"/>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2"/>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2"/>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2"/>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2"/>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2"/>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2"/>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2"/>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2"/>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2"/>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2"/>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2"/>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2"/>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2"/>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2"/>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2"/>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2"/>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2"/>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2"/>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2"/>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2"/>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2"/>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2"/>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82"/>
          <p:cNvGrpSpPr/>
          <p:nvPr/>
        </p:nvGrpSpPr>
        <p:grpSpPr>
          <a:xfrm>
            <a:off x="2604109" y="2233895"/>
            <a:ext cx="399088" cy="373144"/>
            <a:chOff x="2604109" y="2439295"/>
            <a:chExt cx="399088" cy="373144"/>
          </a:xfrm>
        </p:grpSpPr>
        <p:sp>
          <p:nvSpPr>
            <p:cNvPr id="13666" name="Google Shape;13666;p82"/>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2"/>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2"/>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2"/>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2"/>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2"/>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2"/>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2"/>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2"/>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2"/>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2"/>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2"/>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2"/>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2"/>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2"/>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2"/>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2"/>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2"/>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2"/>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2"/>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2"/>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2"/>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2"/>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2"/>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2"/>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2"/>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2"/>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2"/>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2"/>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2"/>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2"/>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2"/>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2"/>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2"/>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2"/>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2"/>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2"/>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2"/>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2"/>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2"/>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2"/>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2"/>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2"/>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82"/>
          <p:cNvGrpSpPr/>
          <p:nvPr/>
        </p:nvGrpSpPr>
        <p:grpSpPr>
          <a:xfrm>
            <a:off x="7086308" y="2256121"/>
            <a:ext cx="368536" cy="353692"/>
            <a:chOff x="7086308" y="2461521"/>
            <a:chExt cx="368536" cy="353692"/>
          </a:xfrm>
        </p:grpSpPr>
        <p:sp>
          <p:nvSpPr>
            <p:cNvPr id="13710" name="Google Shape;13710;p82"/>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2"/>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2"/>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2"/>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2"/>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2"/>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2"/>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2"/>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2"/>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2"/>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2"/>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82"/>
          <p:cNvGrpSpPr/>
          <p:nvPr/>
        </p:nvGrpSpPr>
        <p:grpSpPr>
          <a:xfrm>
            <a:off x="6644992" y="2248843"/>
            <a:ext cx="375552" cy="368405"/>
            <a:chOff x="6644992" y="2454243"/>
            <a:chExt cx="375552" cy="368405"/>
          </a:xfrm>
        </p:grpSpPr>
        <p:sp>
          <p:nvSpPr>
            <p:cNvPr id="13722" name="Google Shape;13722;p82"/>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2"/>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2"/>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2"/>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2"/>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2"/>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2"/>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2"/>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2"/>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2"/>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2"/>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82"/>
          <p:cNvGrpSpPr/>
          <p:nvPr/>
        </p:nvGrpSpPr>
        <p:grpSpPr>
          <a:xfrm>
            <a:off x="6186789" y="2251933"/>
            <a:ext cx="371049" cy="362096"/>
            <a:chOff x="6186789" y="2457333"/>
            <a:chExt cx="371049" cy="362096"/>
          </a:xfrm>
        </p:grpSpPr>
        <p:sp>
          <p:nvSpPr>
            <p:cNvPr id="13734" name="Google Shape;13734;p82"/>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2"/>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2"/>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2"/>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2"/>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2"/>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2"/>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2"/>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2"/>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2"/>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2"/>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2"/>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6" name="Google Shape;13746;p82"/>
          <p:cNvGrpSpPr/>
          <p:nvPr/>
        </p:nvGrpSpPr>
        <p:grpSpPr>
          <a:xfrm>
            <a:off x="7957893" y="2249079"/>
            <a:ext cx="375081" cy="368169"/>
            <a:chOff x="7957893" y="2454479"/>
            <a:chExt cx="375081" cy="368169"/>
          </a:xfrm>
        </p:grpSpPr>
        <p:sp>
          <p:nvSpPr>
            <p:cNvPr id="13747" name="Google Shape;13747;p82"/>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2"/>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2"/>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2"/>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2"/>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2"/>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2"/>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2"/>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2"/>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2"/>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82"/>
          <p:cNvGrpSpPr/>
          <p:nvPr/>
        </p:nvGrpSpPr>
        <p:grpSpPr>
          <a:xfrm>
            <a:off x="5738562" y="2248948"/>
            <a:ext cx="368536" cy="368300"/>
            <a:chOff x="5738562" y="2454348"/>
            <a:chExt cx="368536" cy="368300"/>
          </a:xfrm>
        </p:grpSpPr>
        <p:sp>
          <p:nvSpPr>
            <p:cNvPr id="13758" name="Google Shape;13758;p82"/>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2"/>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2"/>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2"/>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2"/>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2"/>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2"/>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2"/>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2"/>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2"/>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2"/>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2"/>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2"/>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2"/>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2"/>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2"/>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2"/>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2"/>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2"/>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2"/>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2"/>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2"/>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2"/>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2"/>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2"/>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2"/>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2"/>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2"/>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2"/>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2"/>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2"/>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2"/>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0" name="Google Shape;13790;p82"/>
          <p:cNvGrpSpPr/>
          <p:nvPr/>
        </p:nvGrpSpPr>
        <p:grpSpPr>
          <a:xfrm>
            <a:off x="4870747" y="2288820"/>
            <a:ext cx="368536" cy="288687"/>
            <a:chOff x="4870747" y="2494220"/>
            <a:chExt cx="368536" cy="288687"/>
          </a:xfrm>
        </p:grpSpPr>
        <p:sp>
          <p:nvSpPr>
            <p:cNvPr id="13791" name="Google Shape;13791;p82"/>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2"/>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2"/>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2"/>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2"/>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2"/>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2"/>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2"/>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2"/>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2"/>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2"/>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2"/>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2"/>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2"/>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2"/>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2"/>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2"/>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2"/>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2"/>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2"/>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2"/>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2"/>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2"/>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2"/>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82"/>
          <p:cNvGrpSpPr/>
          <p:nvPr/>
        </p:nvGrpSpPr>
        <p:grpSpPr>
          <a:xfrm>
            <a:off x="5300308" y="2249105"/>
            <a:ext cx="370604" cy="367960"/>
            <a:chOff x="5300308" y="2454505"/>
            <a:chExt cx="370604" cy="367960"/>
          </a:xfrm>
        </p:grpSpPr>
        <p:sp>
          <p:nvSpPr>
            <p:cNvPr id="13816" name="Google Shape;13816;p82"/>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2"/>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2"/>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2"/>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2"/>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2"/>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2"/>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2"/>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2"/>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2"/>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2"/>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82"/>
          <p:cNvGrpSpPr/>
          <p:nvPr/>
        </p:nvGrpSpPr>
        <p:grpSpPr>
          <a:xfrm>
            <a:off x="4929600" y="3620335"/>
            <a:ext cx="230803" cy="340235"/>
            <a:chOff x="4929600" y="3825735"/>
            <a:chExt cx="230803" cy="340235"/>
          </a:xfrm>
        </p:grpSpPr>
        <p:sp>
          <p:nvSpPr>
            <p:cNvPr id="13828" name="Google Shape;13828;p82"/>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2"/>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2"/>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2"/>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2"/>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2"/>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2"/>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2"/>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2"/>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2"/>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2"/>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2"/>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2"/>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2"/>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2"/>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2"/>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2"/>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2"/>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2"/>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2"/>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2"/>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82"/>
          <p:cNvGrpSpPr/>
          <p:nvPr/>
        </p:nvGrpSpPr>
        <p:grpSpPr>
          <a:xfrm>
            <a:off x="6264518" y="3619995"/>
            <a:ext cx="249810" cy="340968"/>
            <a:chOff x="6264518" y="3825395"/>
            <a:chExt cx="249810" cy="340968"/>
          </a:xfrm>
        </p:grpSpPr>
        <p:sp>
          <p:nvSpPr>
            <p:cNvPr id="13850" name="Google Shape;13850;p82"/>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2"/>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2"/>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2"/>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2"/>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2"/>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2"/>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2"/>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8" name="Google Shape;13858;p82"/>
          <p:cNvGrpSpPr/>
          <p:nvPr/>
        </p:nvGrpSpPr>
        <p:grpSpPr>
          <a:xfrm>
            <a:off x="5376073" y="3619968"/>
            <a:ext cx="223158" cy="340994"/>
            <a:chOff x="5376073" y="3825368"/>
            <a:chExt cx="223158" cy="340994"/>
          </a:xfrm>
        </p:grpSpPr>
        <p:sp>
          <p:nvSpPr>
            <p:cNvPr id="13859" name="Google Shape;13859;p82"/>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2"/>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2"/>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2"/>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2"/>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2"/>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2"/>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2"/>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2"/>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2"/>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2"/>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2"/>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2"/>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2"/>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2"/>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2"/>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2"/>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2"/>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2"/>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2"/>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2"/>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2"/>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2"/>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2"/>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82"/>
          <p:cNvGrpSpPr/>
          <p:nvPr/>
        </p:nvGrpSpPr>
        <p:grpSpPr>
          <a:xfrm>
            <a:off x="6716044" y="3619995"/>
            <a:ext cx="197973" cy="340314"/>
            <a:chOff x="6716044" y="3825395"/>
            <a:chExt cx="197973" cy="340314"/>
          </a:xfrm>
        </p:grpSpPr>
        <p:sp>
          <p:nvSpPr>
            <p:cNvPr id="13884" name="Google Shape;13884;p82"/>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2"/>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2"/>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2"/>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2"/>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2"/>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2"/>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2"/>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2"/>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2"/>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2"/>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2"/>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2"/>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7" name="Google Shape;13897;p82"/>
          <p:cNvGrpSpPr/>
          <p:nvPr/>
        </p:nvGrpSpPr>
        <p:grpSpPr>
          <a:xfrm>
            <a:off x="7517833" y="2260415"/>
            <a:ext cx="370656" cy="345157"/>
            <a:chOff x="7517833" y="2465815"/>
            <a:chExt cx="370656" cy="345157"/>
          </a:xfrm>
        </p:grpSpPr>
        <p:sp>
          <p:nvSpPr>
            <p:cNvPr id="13898" name="Google Shape;13898;p82"/>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2"/>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2"/>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2"/>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2"/>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2"/>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2"/>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82"/>
          <p:cNvGrpSpPr/>
          <p:nvPr/>
        </p:nvGrpSpPr>
        <p:grpSpPr>
          <a:xfrm>
            <a:off x="5804954" y="3620309"/>
            <a:ext cx="251197" cy="340392"/>
            <a:chOff x="5804954" y="3825709"/>
            <a:chExt cx="251197" cy="340392"/>
          </a:xfrm>
        </p:grpSpPr>
        <p:sp>
          <p:nvSpPr>
            <p:cNvPr id="13906" name="Google Shape;13906;p82"/>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2"/>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2"/>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2"/>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2"/>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2"/>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2" name="Google Shape;13912;p82"/>
          <p:cNvGrpSpPr/>
          <p:nvPr/>
        </p:nvGrpSpPr>
        <p:grpSpPr>
          <a:xfrm>
            <a:off x="4872134" y="3154593"/>
            <a:ext cx="374819" cy="368562"/>
            <a:chOff x="4872134" y="3359993"/>
            <a:chExt cx="374819" cy="368562"/>
          </a:xfrm>
        </p:grpSpPr>
        <p:sp>
          <p:nvSpPr>
            <p:cNvPr id="13913" name="Google Shape;13913;p82"/>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2"/>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2"/>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2"/>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2"/>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2"/>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2"/>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2"/>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82"/>
          <p:cNvGrpSpPr/>
          <p:nvPr/>
        </p:nvGrpSpPr>
        <p:grpSpPr>
          <a:xfrm>
            <a:off x="6614911" y="1310762"/>
            <a:ext cx="391810" cy="368484"/>
            <a:chOff x="6614911" y="1516162"/>
            <a:chExt cx="391810" cy="368484"/>
          </a:xfrm>
        </p:grpSpPr>
        <p:sp>
          <p:nvSpPr>
            <p:cNvPr id="13922" name="Google Shape;13922;p82"/>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2"/>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2"/>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2"/>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2"/>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2"/>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2"/>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2"/>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2"/>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2"/>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2"/>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2"/>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2"/>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2"/>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2"/>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2"/>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2"/>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2"/>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0" name="Google Shape;13940;p82"/>
          <p:cNvGrpSpPr/>
          <p:nvPr/>
        </p:nvGrpSpPr>
        <p:grpSpPr>
          <a:xfrm>
            <a:off x="5822573" y="3154619"/>
            <a:ext cx="231065" cy="368405"/>
            <a:chOff x="5822573" y="3360019"/>
            <a:chExt cx="231065" cy="368405"/>
          </a:xfrm>
        </p:grpSpPr>
        <p:sp>
          <p:nvSpPr>
            <p:cNvPr id="13941" name="Google Shape;13941;p82"/>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2"/>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2"/>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2"/>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2"/>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2"/>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2"/>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2"/>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2"/>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2"/>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2"/>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2"/>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2"/>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2"/>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2"/>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6" name="Google Shape;13956;p82"/>
          <p:cNvGrpSpPr/>
          <p:nvPr/>
        </p:nvGrpSpPr>
        <p:grpSpPr>
          <a:xfrm>
            <a:off x="7494690" y="1310788"/>
            <a:ext cx="374557" cy="368614"/>
            <a:chOff x="7494690" y="1516188"/>
            <a:chExt cx="374557" cy="368614"/>
          </a:xfrm>
        </p:grpSpPr>
        <p:sp>
          <p:nvSpPr>
            <p:cNvPr id="13957" name="Google Shape;13957;p82"/>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2"/>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2"/>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2"/>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2"/>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2"/>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2"/>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2"/>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5" name="Google Shape;13965;p82"/>
          <p:cNvGrpSpPr/>
          <p:nvPr/>
        </p:nvGrpSpPr>
        <p:grpSpPr>
          <a:xfrm>
            <a:off x="5314707" y="3154619"/>
            <a:ext cx="381731" cy="368405"/>
            <a:chOff x="5314707" y="3360019"/>
            <a:chExt cx="381731" cy="368405"/>
          </a:xfrm>
        </p:grpSpPr>
        <p:sp>
          <p:nvSpPr>
            <p:cNvPr id="13966" name="Google Shape;13966;p82"/>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2"/>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2"/>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2"/>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2"/>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2"/>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2"/>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2"/>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2"/>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2"/>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2"/>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2"/>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2"/>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2"/>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2"/>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82"/>
          <p:cNvGrpSpPr/>
          <p:nvPr/>
        </p:nvGrpSpPr>
        <p:grpSpPr>
          <a:xfrm>
            <a:off x="5308058" y="1311756"/>
            <a:ext cx="374295" cy="366599"/>
            <a:chOff x="5308058" y="1517156"/>
            <a:chExt cx="374295" cy="366599"/>
          </a:xfrm>
        </p:grpSpPr>
        <p:sp>
          <p:nvSpPr>
            <p:cNvPr id="13982" name="Google Shape;13982;p82"/>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2"/>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2"/>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2"/>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6" name="Google Shape;13986;p82"/>
          <p:cNvGrpSpPr/>
          <p:nvPr/>
        </p:nvGrpSpPr>
        <p:grpSpPr>
          <a:xfrm>
            <a:off x="6184800" y="1335502"/>
            <a:ext cx="370761" cy="319108"/>
            <a:chOff x="6184800" y="1540902"/>
            <a:chExt cx="370761" cy="319108"/>
          </a:xfrm>
        </p:grpSpPr>
        <p:sp>
          <p:nvSpPr>
            <p:cNvPr id="13987" name="Google Shape;13987;p82"/>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2"/>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2"/>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2"/>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2"/>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2"/>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2"/>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2"/>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2"/>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2"/>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7" name="Google Shape;13997;p82"/>
          <p:cNvGrpSpPr/>
          <p:nvPr/>
        </p:nvGrpSpPr>
        <p:grpSpPr>
          <a:xfrm>
            <a:off x="7060102" y="1310971"/>
            <a:ext cx="370709" cy="367829"/>
            <a:chOff x="7060102" y="1516371"/>
            <a:chExt cx="370709" cy="367829"/>
          </a:xfrm>
        </p:grpSpPr>
        <p:sp>
          <p:nvSpPr>
            <p:cNvPr id="13998" name="Google Shape;13998;p82"/>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2"/>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2"/>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2"/>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2"/>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2"/>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2"/>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2"/>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2"/>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2"/>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2"/>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2"/>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2"/>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2"/>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2"/>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2"/>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2"/>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2"/>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2"/>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2"/>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2"/>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2"/>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2"/>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2"/>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2"/>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82"/>
          <p:cNvGrpSpPr/>
          <p:nvPr/>
        </p:nvGrpSpPr>
        <p:grpSpPr>
          <a:xfrm>
            <a:off x="7935247" y="1310762"/>
            <a:ext cx="381704" cy="368588"/>
            <a:chOff x="7935247" y="1516162"/>
            <a:chExt cx="381704" cy="368588"/>
          </a:xfrm>
        </p:grpSpPr>
        <p:sp>
          <p:nvSpPr>
            <p:cNvPr id="14024" name="Google Shape;14024;p82"/>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2"/>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2"/>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2"/>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2"/>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2"/>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2"/>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2"/>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2"/>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2"/>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2"/>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2"/>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2"/>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2"/>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2"/>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2"/>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2"/>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2"/>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82"/>
          <p:cNvGrpSpPr/>
          <p:nvPr/>
        </p:nvGrpSpPr>
        <p:grpSpPr>
          <a:xfrm>
            <a:off x="5738169" y="1354430"/>
            <a:ext cx="389035" cy="281147"/>
            <a:chOff x="5738169" y="1559830"/>
            <a:chExt cx="389035" cy="281147"/>
          </a:xfrm>
        </p:grpSpPr>
        <p:sp>
          <p:nvSpPr>
            <p:cNvPr id="14043" name="Google Shape;14043;p82"/>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2"/>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2"/>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2"/>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2"/>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2"/>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82"/>
          <p:cNvGrpSpPr/>
          <p:nvPr/>
        </p:nvGrpSpPr>
        <p:grpSpPr>
          <a:xfrm>
            <a:off x="6192470" y="3155116"/>
            <a:ext cx="368510" cy="367750"/>
            <a:chOff x="6192470" y="3360516"/>
            <a:chExt cx="368510" cy="367750"/>
          </a:xfrm>
        </p:grpSpPr>
        <p:sp>
          <p:nvSpPr>
            <p:cNvPr id="14050" name="Google Shape;14050;p82"/>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2"/>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2"/>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2"/>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2"/>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2"/>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2"/>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2"/>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2"/>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2"/>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2"/>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2"/>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2" name="Google Shape;14062;p82"/>
          <p:cNvGrpSpPr/>
          <p:nvPr/>
        </p:nvGrpSpPr>
        <p:grpSpPr>
          <a:xfrm>
            <a:off x="4935019" y="1310709"/>
            <a:ext cx="246642" cy="368667"/>
            <a:chOff x="4935019" y="1516109"/>
            <a:chExt cx="246642" cy="368667"/>
          </a:xfrm>
        </p:grpSpPr>
        <p:sp>
          <p:nvSpPr>
            <p:cNvPr id="14063" name="Google Shape;14063;p82"/>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2"/>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2"/>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2"/>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2"/>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2"/>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2"/>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2"/>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2"/>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2"/>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82"/>
          <p:cNvGrpSpPr/>
          <p:nvPr/>
        </p:nvGrpSpPr>
        <p:grpSpPr>
          <a:xfrm>
            <a:off x="7989335" y="3154619"/>
            <a:ext cx="291698" cy="368405"/>
            <a:chOff x="7989335" y="3360019"/>
            <a:chExt cx="291698" cy="368405"/>
          </a:xfrm>
        </p:grpSpPr>
        <p:sp>
          <p:nvSpPr>
            <p:cNvPr id="14074" name="Google Shape;14074;p82"/>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2"/>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2"/>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2"/>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2"/>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2"/>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2"/>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2"/>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2"/>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2"/>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82"/>
          <p:cNvGrpSpPr/>
          <p:nvPr/>
        </p:nvGrpSpPr>
        <p:grpSpPr>
          <a:xfrm>
            <a:off x="6633158" y="3154383"/>
            <a:ext cx="368143" cy="368771"/>
            <a:chOff x="6633158" y="3359783"/>
            <a:chExt cx="368143" cy="368771"/>
          </a:xfrm>
        </p:grpSpPr>
        <p:sp>
          <p:nvSpPr>
            <p:cNvPr id="14085" name="Google Shape;14085;p82"/>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2"/>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2"/>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2"/>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2"/>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2"/>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2"/>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2"/>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2"/>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2"/>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2"/>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2"/>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2"/>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2"/>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2"/>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2"/>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2"/>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2"/>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82"/>
          <p:cNvGrpSpPr/>
          <p:nvPr/>
        </p:nvGrpSpPr>
        <p:grpSpPr>
          <a:xfrm>
            <a:off x="7940666" y="1814805"/>
            <a:ext cx="383249" cy="286488"/>
            <a:chOff x="7940666" y="2020205"/>
            <a:chExt cx="383249" cy="286488"/>
          </a:xfrm>
        </p:grpSpPr>
        <p:sp>
          <p:nvSpPr>
            <p:cNvPr id="14104" name="Google Shape;14104;p82"/>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2"/>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2"/>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2"/>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2"/>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82"/>
          <p:cNvGrpSpPr/>
          <p:nvPr/>
        </p:nvGrpSpPr>
        <p:grpSpPr>
          <a:xfrm>
            <a:off x="7508513" y="1818078"/>
            <a:ext cx="372175" cy="279995"/>
            <a:chOff x="7508513" y="2023478"/>
            <a:chExt cx="372175" cy="279995"/>
          </a:xfrm>
        </p:grpSpPr>
        <p:sp>
          <p:nvSpPr>
            <p:cNvPr id="14110" name="Google Shape;14110;p82"/>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2"/>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2"/>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2"/>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2"/>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2"/>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2"/>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2"/>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2"/>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2"/>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2"/>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2"/>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2"/>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2"/>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2"/>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2"/>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6" name="Google Shape;14126;p82"/>
          <p:cNvGrpSpPr/>
          <p:nvPr/>
        </p:nvGrpSpPr>
        <p:grpSpPr>
          <a:xfrm>
            <a:off x="7070705" y="1790903"/>
            <a:ext cx="368405" cy="334449"/>
            <a:chOff x="7070705" y="1996303"/>
            <a:chExt cx="368405" cy="334449"/>
          </a:xfrm>
        </p:grpSpPr>
        <p:sp>
          <p:nvSpPr>
            <p:cNvPr id="14127" name="Google Shape;14127;p82"/>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2"/>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2"/>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2"/>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2"/>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2"/>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2"/>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2"/>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2"/>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2"/>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2"/>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2"/>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2"/>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2"/>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2"/>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82"/>
          <p:cNvGrpSpPr/>
          <p:nvPr/>
        </p:nvGrpSpPr>
        <p:grpSpPr>
          <a:xfrm>
            <a:off x="6630645" y="1834938"/>
            <a:ext cx="368536" cy="246275"/>
            <a:chOff x="6630645" y="2040338"/>
            <a:chExt cx="368536" cy="246275"/>
          </a:xfrm>
        </p:grpSpPr>
        <p:sp>
          <p:nvSpPr>
            <p:cNvPr id="14143" name="Google Shape;14143;p82"/>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2"/>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2"/>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2"/>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2"/>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2"/>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2"/>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2"/>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2"/>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2"/>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2"/>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2"/>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2"/>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2"/>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2"/>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2"/>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2"/>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2"/>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2"/>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2"/>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2"/>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2"/>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2"/>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2"/>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2"/>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2"/>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82"/>
          <p:cNvGrpSpPr/>
          <p:nvPr/>
        </p:nvGrpSpPr>
        <p:grpSpPr>
          <a:xfrm>
            <a:off x="6190455" y="1789646"/>
            <a:ext cx="368771" cy="336858"/>
            <a:chOff x="6190455" y="1995046"/>
            <a:chExt cx="368771" cy="336858"/>
          </a:xfrm>
        </p:grpSpPr>
        <p:sp>
          <p:nvSpPr>
            <p:cNvPr id="14170" name="Google Shape;14170;p82"/>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2"/>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2"/>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2"/>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2"/>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2"/>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2"/>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2"/>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2"/>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2"/>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2"/>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2"/>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2"/>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2"/>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2"/>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2"/>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2"/>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2"/>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82"/>
          <p:cNvGrpSpPr/>
          <p:nvPr/>
        </p:nvGrpSpPr>
        <p:grpSpPr>
          <a:xfrm>
            <a:off x="5750631" y="1810983"/>
            <a:ext cx="371677" cy="293740"/>
            <a:chOff x="5750631" y="2016383"/>
            <a:chExt cx="371677" cy="293740"/>
          </a:xfrm>
        </p:grpSpPr>
        <p:sp>
          <p:nvSpPr>
            <p:cNvPr id="14189" name="Google Shape;14189;p82"/>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2"/>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2"/>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2"/>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2"/>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2"/>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2"/>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2"/>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2"/>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2"/>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2"/>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2"/>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82"/>
          <p:cNvGrpSpPr/>
          <p:nvPr/>
        </p:nvGrpSpPr>
        <p:grpSpPr>
          <a:xfrm>
            <a:off x="5310807" y="1817449"/>
            <a:ext cx="368274" cy="281226"/>
            <a:chOff x="5310807" y="2022849"/>
            <a:chExt cx="368274" cy="281226"/>
          </a:xfrm>
        </p:grpSpPr>
        <p:sp>
          <p:nvSpPr>
            <p:cNvPr id="14202" name="Google Shape;14202;p82"/>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2"/>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2"/>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2"/>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2"/>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2"/>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2"/>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2"/>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2"/>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2"/>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2"/>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2"/>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2"/>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2"/>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2"/>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2"/>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2"/>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2"/>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2"/>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82"/>
          <p:cNvGrpSpPr/>
          <p:nvPr/>
        </p:nvGrpSpPr>
        <p:grpSpPr>
          <a:xfrm>
            <a:off x="4865589" y="1817030"/>
            <a:ext cx="375788" cy="281828"/>
            <a:chOff x="4865589" y="2022430"/>
            <a:chExt cx="375788" cy="281828"/>
          </a:xfrm>
        </p:grpSpPr>
        <p:sp>
          <p:nvSpPr>
            <p:cNvPr id="14222" name="Google Shape;14222;p82"/>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2"/>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2"/>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2"/>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2"/>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2"/>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2"/>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2"/>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2"/>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2"/>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2"/>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82"/>
          <p:cNvGrpSpPr/>
          <p:nvPr/>
        </p:nvGrpSpPr>
        <p:grpSpPr>
          <a:xfrm>
            <a:off x="7107069" y="3154855"/>
            <a:ext cx="293818" cy="368012"/>
            <a:chOff x="7107069" y="3360255"/>
            <a:chExt cx="293818" cy="368012"/>
          </a:xfrm>
        </p:grpSpPr>
        <p:sp>
          <p:nvSpPr>
            <p:cNvPr id="14234" name="Google Shape;14234;p82"/>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2"/>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2"/>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2"/>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2"/>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2"/>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2"/>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1" name="Google Shape;14241;p82"/>
          <p:cNvGrpSpPr/>
          <p:nvPr/>
        </p:nvGrpSpPr>
        <p:grpSpPr>
          <a:xfrm>
            <a:off x="7578597" y="3154933"/>
            <a:ext cx="234285" cy="367855"/>
            <a:chOff x="7578597" y="3360333"/>
            <a:chExt cx="234285" cy="367855"/>
          </a:xfrm>
        </p:grpSpPr>
        <p:sp>
          <p:nvSpPr>
            <p:cNvPr id="14242" name="Google Shape;14242;p82"/>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2"/>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2"/>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2"/>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2"/>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2"/>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2"/>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2"/>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2"/>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1" name="Google Shape;14251;p82"/>
          <p:cNvGrpSpPr/>
          <p:nvPr/>
        </p:nvGrpSpPr>
        <p:grpSpPr>
          <a:xfrm>
            <a:off x="6697352" y="4083983"/>
            <a:ext cx="269130" cy="354530"/>
            <a:chOff x="6697352" y="4289383"/>
            <a:chExt cx="269130" cy="354530"/>
          </a:xfrm>
        </p:grpSpPr>
        <p:sp>
          <p:nvSpPr>
            <p:cNvPr id="14252" name="Google Shape;14252;p82"/>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2"/>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2"/>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2"/>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2"/>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2"/>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2"/>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2"/>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2"/>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1" name="Google Shape;14261;p82"/>
          <p:cNvGrpSpPr/>
          <p:nvPr/>
        </p:nvGrpSpPr>
        <p:grpSpPr>
          <a:xfrm>
            <a:off x="5768616" y="2703485"/>
            <a:ext cx="334816" cy="368536"/>
            <a:chOff x="5768616" y="2908885"/>
            <a:chExt cx="334816" cy="368536"/>
          </a:xfrm>
        </p:grpSpPr>
        <p:sp>
          <p:nvSpPr>
            <p:cNvPr id="14262" name="Google Shape;14262;p82"/>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2"/>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2"/>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2"/>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2"/>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2"/>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2"/>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2"/>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2"/>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1" name="Google Shape;14271;p82"/>
          <p:cNvGrpSpPr/>
          <p:nvPr/>
        </p:nvGrpSpPr>
        <p:grpSpPr>
          <a:xfrm>
            <a:off x="6657061" y="2703485"/>
            <a:ext cx="323114" cy="368667"/>
            <a:chOff x="6657061" y="2908885"/>
            <a:chExt cx="323114" cy="368667"/>
          </a:xfrm>
        </p:grpSpPr>
        <p:sp>
          <p:nvSpPr>
            <p:cNvPr id="14272" name="Google Shape;14272;p82"/>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2"/>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2"/>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2"/>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2"/>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2"/>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2"/>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82"/>
          <p:cNvGrpSpPr/>
          <p:nvPr/>
        </p:nvGrpSpPr>
        <p:grpSpPr>
          <a:xfrm>
            <a:off x="6211084" y="2703773"/>
            <a:ext cx="330915" cy="368457"/>
            <a:chOff x="6211084" y="2909173"/>
            <a:chExt cx="330915" cy="368457"/>
          </a:xfrm>
        </p:grpSpPr>
        <p:sp>
          <p:nvSpPr>
            <p:cNvPr id="14280" name="Google Shape;14280;p82"/>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2"/>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2"/>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2"/>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2"/>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2"/>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2"/>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2"/>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8" name="Google Shape;14288;p82"/>
          <p:cNvGrpSpPr/>
          <p:nvPr/>
        </p:nvGrpSpPr>
        <p:grpSpPr>
          <a:xfrm>
            <a:off x="7543097" y="2703354"/>
            <a:ext cx="314945" cy="368300"/>
            <a:chOff x="7543097" y="2908754"/>
            <a:chExt cx="314945" cy="368300"/>
          </a:xfrm>
        </p:grpSpPr>
        <p:sp>
          <p:nvSpPr>
            <p:cNvPr id="14289" name="Google Shape;14289;p82"/>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2"/>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2"/>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2"/>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2"/>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2"/>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2"/>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2"/>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2"/>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2"/>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2"/>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2"/>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2"/>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82"/>
          <p:cNvGrpSpPr/>
          <p:nvPr/>
        </p:nvGrpSpPr>
        <p:grpSpPr>
          <a:xfrm>
            <a:off x="7090471" y="2703564"/>
            <a:ext cx="331282" cy="368588"/>
            <a:chOff x="7090471" y="2908964"/>
            <a:chExt cx="331282" cy="368588"/>
          </a:xfrm>
        </p:grpSpPr>
        <p:sp>
          <p:nvSpPr>
            <p:cNvPr id="14303" name="Google Shape;14303;p82"/>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2"/>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2"/>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82"/>
          <p:cNvGrpSpPr/>
          <p:nvPr/>
        </p:nvGrpSpPr>
        <p:grpSpPr>
          <a:xfrm>
            <a:off x="7159769" y="3621199"/>
            <a:ext cx="195722" cy="339816"/>
            <a:chOff x="7159769" y="3826599"/>
            <a:chExt cx="195722" cy="339816"/>
          </a:xfrm>
        </p:grpSpPr>
        <p:sp>
          <p:nvSpPr>
            <p:cNvPr id="14307" name="Google Shape;14307;p82"/>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2"/>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2"/>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2"/>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2"/>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2"/>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2"/>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2"/>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2"/>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2"/>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2"/>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2"/>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2"/>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0" name="Google Shape;14320;p82"/>
          <p:cNvGrpSpPr/>
          <p:nvPr/>
        </p:nvGrpSpPr>
        <p:grpSpPr>
          <a:xfrm>
            <a:off x="4959157" y="2703485"/>
            <a:ext cx="191454" cy="369531"/>
            <a:chOff x="4959157" y="2908885"/>
            <a:chExt cx="191454" cy="369531"/>
          </a:xfrm>
        </p:grpSpPr>
        <p:sp>
          <p:nvSpPr>
            <p:cNvPr id="14321" name="Google Shape;14321;p82"/>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2"/>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2"/>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2"/>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2"/>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2"/>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2"/>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2"/>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2"/>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2"/>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2"/>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2"/>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82"/>
          <p:cNvGrpSpPr/>
          <p:nvPr/>
        </p:nvGrpSpPr>
        <p:grpSpPr>
          <a:xfrm>
            <a:off x="7994230" y="2703511"/>
            <a:ext cx="295729" cy="368379"/>
            <a:chOff x="7994230" y="2908911"/>
            <a:chExt cx="295729" cy="368379"/>
          </a:xfrm>
        </p:grpSpPr>
        <p:sp>
          <p:nvSpPr>
            <p:cNvPr id="14334" name="Google Shape;14334;p82"/>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2"/>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2"/>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2"/>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2"/>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2"/>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2"/>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2"/>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2"/>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2"/>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2"/>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2"/>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2"/>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2"/>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2"/>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2"/>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2"/>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2"/>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2"/>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2"/>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2"/>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2"/>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82"/>
          <p:cNvGrpSpPr/>
          <p:nvPr/>
        </p:nvGrpSpPr>
        <p:grpSpPr>
          <a:xfrm>
            <a:off x="7552024" y="3620728"/>
            <a:ext cx="281880" cy="340733"/>
            <a:chOff x="7552024" y="3826128"/>
            <a:chExt cx="281880" cy="340733"/>
          </a:xfrm>
        </p:grpSpPr>
        <p:sp>
          <p:nvSpPr>
            <p:cNvPr id="14357" name="Google Shape;14357;p82"/>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2"/>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2"/>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2"/>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2"/>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2"/>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2"/>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2"/>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2"/>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2"/>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2"/>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2"/>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9" name="Google Shape;14369;p82"/>
          <p:cNvGrpSpPr/>
          <p:nvPr/>
        </p:nvGrpSpPr>
        <p:grpSpPr>
          <a:xfrm>
            <a:off x="6264910" y="4084428"/>
            <a:ext cx="202895" cy="354268"/>
            <a:chOff x="6264910" y="4289828"/>
            <a:chExt cx="202895" cy="354268"/>
          </a:xfrm>
        </p:grpSpPr>
        <p:sp>
          <p:nvSpPr>
            <p:cNvPr id="14370" name="Google Shape;14370;p82"/>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2"/>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2"/>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2"/>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2"/>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2"/>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2"/>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2"/>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8" name="Google Shape;14378;p82"/>
          <p:cNvGrpSpPr/>
          <p:nvPr/>
        </p:nvGrpSpPr>
        <p:grpSpPr>
          <a:xfrm>
            <a:off x="7972606" y="3621147"/>
            <a:ext cx="335863" cy="339685"/>
            <a:chOff x="7972606" y="3826547"/>
            <a:chExt cx="335863" cy="339685"/>
          </a:xfrm>
        </p:grpSpPr>
        <p:sp>
          <p:nvSpPr>
            <p:cNvPr id="14379" name="Google Shape;14379;p82"/>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2"/>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2"/>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2"/>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2"/>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2"/>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2"/>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2"/>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2"/>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2"/>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2"/>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2"/>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2"/>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2" name="Google Shape;14392;p82"/>
          <p:cNvGrpSpPr/>
          <p:nvPr/>
        </p:nvGrpSpPr>
        <p:grpSpPr>
          <a:xfrm>
            <a:off x="5309550" y="2703930"/>
            <a:ext cx="371939" cy="367201"/>
            <a:chOff x="5309550" y="2909330"/>
            <a:chExt cx="371939" cy="367201"/>
          </a:xfrm>
        </p:grpSpPr>
        <p:sp>
          <p:nvSpPr>
            <p:cNvPr id="14393" name="Google Shape;14393;p82"/>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2"/>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2"/>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2"/>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2"/>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2"/>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2"/>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2"/>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2"/>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2"/>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2"/>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2"/>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2"/>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2"/>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2"/>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2"/>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2"/>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0" name="Google Shape;14410;p82"/>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4411" name="Google Shape;14411;p82"/>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15"/>
        <p:cNvGrpSpPr/>
        <p:nvPr/>
      </p:nvGrpSpPr>
      <p:grpSpPr>
        <a:xfrm>
          <a:off x="0" y="0"/>
          <a:ext cx="0" cy="0"/>
          <a:chOff x="0" y="0"/>
          <a:chExt cx="0" cy="0"/>
        </a:xfrm>
      </p:grpSpPr>
      <p:grpSp>
        <p:nvGrpSpPr>
          <p:cNvPr id="14416" name="Google Shape;14416;p83"/>
          <p:cNvGrpSpPr/>
          <p:nvPr/>
        </p:nvGrpSpPr>
        <p:grpSpPr>
          <a:xfrm>
            <a:off x="910401" y="1327128"/>
            <a:ext cx="248243" cy="345731"/>
            <a:chOff x="910401" y="1511703"/>
            <a:chExt cx="248243" cy="345731"/>
          </a:xfrm>
        </p:grpSpPr>
        <p:sp>
          <p:nvSpPr>
            <p:cNvPr id="14417" name="Google Shape;14417;p83"/>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3"/>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3"/>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3"/>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3"/>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3"/>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3"/>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3"/>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3"/>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3"/>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3"/>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3"/>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3"/>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3"/>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3"/>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3"/>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3"/>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3"/>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3"/>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3"/>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3"/>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3"/>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3"/>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3"/>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1" name="Google Shape;14441;p83"/>
          <p:cNvGrpSpPr/>
          <p:nvPr/>
        </p:nvGrpSpPr>
        <p:grpSpPr>
          <a:xfrm>
            <a:off x="1311970" y="1327312"/>
            <a:ext cx="345810" cy="345547"/>
            <a:chOff x="1311970" y="1511887"/>
            <a:chExt cx="345810" cy="345547"/>
          </a:xfrm>
        </p:grpSpPr>
        <p:sp>
          <p:nvSpPr>
            <p:cNvPr id="14442" name="Google Shape;14442;p83"/>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3"/>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3"/>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3"/>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3"/>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3"/>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3"/>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3"/>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3"/>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3"/>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3"/>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3"/>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3"/>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3"/>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83"/>
          <p:cNvGrpSpPr/>
          <p:nvPr/>
        </p:nvGrpSpPr>
        <p:grpSpPr>
          <a:xfrm>
            <a:off x="1754297" y="1326735"/>
            <a:ext cx="353757" cy="346413"/>
            <a:chOff x="1754297" y="1511310"/>
            <a:chExt cx="353757" cy="346413"/>
          </a:xfrm>
        </p:grpSpPr>
        <p:sp>
          <p:nvSpPr>
            <p:cNvPr id="14457" name="Google Shape;14457;p83"/>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3"/>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3"/>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3"/>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3"/>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3"/>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3"/>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3"/>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3"/>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3"/>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3"/>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3"/>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3"/>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3"/>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3"/>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3"/>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3"/>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3"/>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3"/>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3"/>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83"/>
          <p:cNvGrpSpPr/>
          <p:nvPr/>
        </p:nvGrpSpPr>
        <p:grpSpPr>
          <a:xfrm>
            <a:off x="3115872" y="1327233"/>
            <a:ext cx="316277" cy="345600"/>
            <a:chOff x="3115872" y="1511808"/>
            <a:chExt cx="316277" cy="345600"/>
          </a:xfrm>
        </p:grpSpPr>
        <p:sp>
          <p:nvSpPr>
            <p:cNvPr id="14478" name="Google Shape;14478;p83"/>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3"/>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3"/>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3"/>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3"/>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3"/>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3"/>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3"/>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3"/>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3"/>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3"/>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3"/>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3"/>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3"/>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3"/>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3"/>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3"/>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3"/>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83"/>
          <p:cNvGrpSpPr/>
          <p:nvPr/>
        </p:nvGrpSpPr>
        <p:grpSpPr>
          <a:xfrm>
            <a:off x="3561975" y="1327207"/>
            <a:ext cx="349088" cy="345652"/>
            <a:chOff x="3561975" y="1511782"/>
            <a:chExt cx="349088" cy="345652"/>
          </a:xfrm>
        </p:grpSpPr>
        <p:sp>
          <p:nvSpPr>
            <p:cNvPr id="14497" name="Google Shape;14497;p83"/>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3"/>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3"/>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3"/>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3"/>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3"/>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3"/>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3"/>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3"/>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3"/>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3"/>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3"/>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3"/>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3"/>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3"/>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3"/>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3"/>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3"/>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3"/>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3"/>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3"/>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3"/>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3"/>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3"/>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83"/>
          <p:cNvGrpSpPr/>
          <p:nvPr/>
        </p:nvGrpSpPr>
        <p:grpSpPr>
          <a:xfrm>
            <a:off x="1747347" y="3178265"/>
            <a:ext cx="382161" cy="356537"/>
            <a:chOff x="1747347" y="3362840"/>
            <a:chExt cx="382161" cy="356537"/>
          </a:xfrm>
        </p:grpSpPr>
        <p:sp>
          <p:nvSpPr>
            <p:cNvPr id="14522" name="Google Shape;14522;p83"/>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3"/>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3"/>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3"/>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3"/>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3"/>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3"/>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3"/>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3"/>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3"/>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3"/>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3"/>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3"/>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3"/>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3"/>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3"/>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8" name="Google Shape;14538;p83"/>
          <p:cNvGrpSpPr/>
          <p:nvPr/>
        </p:nvGrpSpPr>
        <p:grpSpPr>
          <a:xfrm>
            <a:off x="2181989" y="3194421"/>
            <a:ext cx="404874" cy="341535"/>
            <a:chOff x="2181989" y="3378996"/>
            <a:chExt cx="404874" cy="341535"/>
          </a:xfrm>
        </p:grpSpPr>
        <p:sp>
          <p:nvSpPr>
            <p:cNvPr id="14539" name="Google Shape;14539;p83"/>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3"/>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3"/>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3"/>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3"/>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3"/>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3"/>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3"/>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3"/>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3"/>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3"/>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3"/>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3"/>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3"/>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3"/>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3"/>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3"/>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3"/>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83"/>
          <p:cNvGrpSpPr/>
          <p:nvPr/>
        </p:nvGrpSpPr>
        <p:grpSpPr>
          <a:xfrm>
            <a:off x="3097565" y="3197333"/>
            <a:ext cx="361336" cy="338623"/>
            <a:chOff x="3097565" y="3381908"/>
            <a:chExt cx="361336" cy="338623"/>
          </a:xfrm>
        </p:grpSpPr>
        <p:sp>
          <p:nvSpPr>
            <p:cNvPr id="14558" name="Google Shape;14558;p83"/>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3"/>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3"/>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3"/>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3"/>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3"/>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3"/>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3"/>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3"/>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3"/>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3"/>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3"/>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3"/>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3"/>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2" name="Google Shape;14572;p83"/>
          <p:cNvGrpSpPr/>
          <p:nvPr/>
        </p:nvGrpSpPr>
        <p:grpSpPr>
          <a:xfrm>
            <a:off x="871401" y="1813806"/>
            <a:ext cx="324224" cy="338466"/>
            <a:chOff x="871401" y="1998381"/>
            <a:chExt cx="324224" cy="338466"/>
          </a:xfrm>
        </p:grpSpPr>
        <p:sp>
          <p:nvSpPr>
            <p:cNvPr id="14573" name="Google Shape;14573;p83"/>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3"/>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3"/>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3"/>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3"/>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3"/>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3"/>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3"/>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3"/>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3"/>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3"/>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3"/>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3"/>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3"/>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3"/>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3"/>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3"/>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0" name="Google Shape;14590;p83"/>
          <p:cNvGrpSpPr/>
          <p:nvPr/>
        </p:nvGrpSpPr>
        <p:grpSpPr>
          <a:xfrm>
            <a:off x="1751884" y="1804705"/>
            <a:ext cx="360602" cy="360471"/>
            <a:chOff x="1751884" y="1989280"/>
            <a:chExt cx="360602" cy="360471"/>
          </a:xfrm>
        </p:grpSpPr>
        <p:sp>
          <p:nvSpPr>
            <p:cNvPr id="14591" name="Google Shape;14591;p83"/>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3"/>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3"/>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3"/>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3"/>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3"/>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3"/>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3"/>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3"/>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3"/>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3"/>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3"/>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3"/>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3"/>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3"/>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6" name="Google Shape;14606;p83"/>
          <p:cNvGrpSpPr/>
          <p:nvPr/>
        </p:nvGrpSpPr>
        <p:grpSpPr>
          <a:xfrm>
            <a:off x="2188048" y="1798987"/>
            <a:ext cx="389347" cy="353284"/>
            <a:chOff x="2188048" y="1983562"/>
            <a:chExt cx="389347" cy="353284"/>
          </a:xfrm>
        </p:grpSpPr>
        <p:sp>
          <p:nvSpPr>
            <p:cNvPr id="14607" name="Google Shape;14607;p83"/>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3"/>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3"/>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3"/>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3"/>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3"/>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3"/>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3"/>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83"/>
          <p:cNvGrpSpPr/>
          <p:nvPr/>
        </p:nvGrpSpPr>
        <p:grpSpPr>
          <a:xfrm>
            <a:off x="2654399" y="1839141"/>
            <a:ext cx="342977" cy="287663"/>
            <a:chOff x="2654399" y="2023716"/>
            <a:chExt cx="342977" cy="287663"/>
          </a:xfrm>
        </p:grpSpPr>
        <p:sp>
          <p:nvSpPr>
            <p:cNvPr id="14616" name="Google Shape;14616;p83"/>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3"/>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3"/>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3"/>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3"/>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3"/>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3"/>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3"/>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3"/>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3"/>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3"/>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3"/>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3"/>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3"/>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3"/>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3"/>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3"/>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3"/>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3"/>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3"/>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3"/>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3"/>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3"/>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3"/>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3"/>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3"/>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3"/>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3"/>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83"/>
          <p:cNvGrpSpPr/>
          <p:nvPr/>
        </p:nvGrpSpPr>
        <p:grpSpPr>
          <a:xfrm>
            <a:off x="3104515" y="1813806"/>
            <a:ext cx="338492" cy="338597"/>
            <a:chOff x="3104515" y="1998381"/>
            <a:chExt cx="338492" cy="338597"/>
          </a:xfrm>
        </p:grpSpPr>
        <p:sp>
          <p:nvSpPr>
            <p:cNvPr id="14645" name="Google Shape;14645;p83"/>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3"/>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3"/>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3"/>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3"/>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3"/>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3"/>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3"/>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3"/>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3"/>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3"/>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3"/>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3"/>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3"/>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3"/>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3"/>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3"/>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3"/>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3"/>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3"/>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3"/>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3"/>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3"/>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3"/>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3"/>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3"/>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3"/>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3"/>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3"/>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3"/>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3"/>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3"/>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3"/>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8" name="Google Shape;14678;p83"/>
          <p:cNvGrpSpPr/>
          <p:nvPr/>
        </p:nvGrpSpPr>
        <p:grpSpPr>
          <a:xfrm>
            <a:off x="4006321" y="1790830"/>
            <a:ext cx="320605" cy="384469"/>
            <a:chOff x="4006321" y="1975405"/>
            <a:chExt cx="320605" cy="384469"/>
          </a:xfrm>
        </p:grpSpPr>
        <p:sp>
          <p:nvSpPr>
            <p:cNvPr id="14679" name="Google Shape;14679;p83"/>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3"/>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3"/>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3"/>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3"/>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3"/>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3"/>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3"/>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3"/>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3"/>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3"/>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3"/>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3"/>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3"/>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3"/>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3"/>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3"/>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3"/>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3"/>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3"/>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3"/>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3"/>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1" name="Google Shape;14701;p83"/>
          <p:cNvGrpSpPr/>
          <p:nvPr/>
        </p:nvGrpSpPr>
        <p:grpSpPr>
          <a:xfrm>
            <a:off x="3554290" y="3195942"/>
            <a:ext cx="340092" cy="338623"/>
            <a:chOff x="3554290" y="3380517"/>
            <a:chExt cx="340092" cy="338623"/>
          </a:xfrm>
        </p:grpSpPr>
        <p:sp>
          <p:nvSpPr>
            <p:cNvPr id="14702" name="Google Shape;14702;p83"/>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3"/>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3"/>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3"/>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3"/>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3"/>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3"/>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3"/>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3"/>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3"/>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3"/>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3"/>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3"/>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3"/>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3"/>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3"/>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3"/>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3"/>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83"/>
          <p:cNvGrpSpPr/>
          <p:nvPr/>
        </p:nvGrpSpPr>
        <p:grpSpPr>
          <a:xfrm>
            <a:off x="4001155" y="3207456"/>
            <a:ext cx="345810" cy="311058"/>
            <a:chOff x="4001155" y="3392031"/>
            <a:chExt cx="345810" cy="311058"/>
          </a:xfrm>
        </p:grpSpPr>
        <p:sp>
          <p:nvSpPr>
            <p:cNvPr id="14721" name="Google Shape;14721;p83"/>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3"/>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3"/>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3"/>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3"/>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3"/>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3"/>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3"/>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3"/>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3"/>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3"/>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3"/>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3"/>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3"/>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3"/>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3"/>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3"/>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3"/>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3"/>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3"/>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3"/>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3"/>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3" name="Google Shape;14743;p83"/>
          <p:cNvGrpSpPr/>
          <p:nvPr/>
        </p:nvGrpSpPr>
        <p:grpSpPr>
          <a:xfrm>
            <a:off x="912027" y="3641810"/>
            <a:ext cx="253699" cy="338571"/>
            <a:chOff x="912027" y="3826385"/>
            <a:chExt cx="253699" cy="338571"/>
          </a:xfrm>
        </p:grpSpPr>
        <p:sp>
          <p:nvSpPr>
            <p:cNvPr id="14744" name="Google Shape;14744;p83"/>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3"/>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3"/>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3"/>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3"/>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3"/>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3"/>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3"/>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3"/>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3"/>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3"/>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3"/>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3"/>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7" name="Google Shape;14757;p83"/>
          <p:cNvGrpSpPr/>
          <p:nvPr/>
        </p:nvGrpSpPr>
        <p:grpSpPr>
          <a:xfrm>
            <a:off x="1311446" y="3641889"/>
            <a:ext cx="353652" cy="338440"/>
            <a:chOff x="1311446" y="3826464"/>
            <a:chExt cx="353652" cy="338440"/>
          </a:xfrm>
        </p:grpSpPr>
        <p:sp>
          <p:nvSpPr>
            <p:cNvPr id="14758" name="Google Shape;14758;p83"/>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3"/>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3"/>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3"/>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3"/>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3"/>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3"/>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3"/>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3"/>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3"/>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8" name="Google Shape;14768;p83"/>
          <p:cNvGrpSpPr/>
          <p:nvPr/>
        </p:nvGrpSpPr>
        <p:grpSpPr>
          <a:xfrm>
            <a:off x="1768434" y="3641810"/>
            <a:ext cx="345154" cy="338728"/>
            <a:chOff x="1768434" y="3826385"/>
            <a:chExt cx="345154" cy="338728"/>
          </a:xfrm>
        </p:grpSpPr>
        <p:sp>
          <p:nvSpPr>
            <p:cNvPr id="14769" name="Google Shape;14769;p83"/>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3"/>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3"/>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3"/>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3"/>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3"/>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3"/>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3"/>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3"/>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3"/>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3"/>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3"/>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3"/>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3"/>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3"/>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3"/>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3"/>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3"/>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3"/>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3"/>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3"/>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3"/>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3"/>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3"/>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3"/>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3"/>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3"/>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3"/>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7" name="Google Shape;14797;p83"/>
          <p:cNvGrpSpPr/>
          <p:nvPr/>
        </p:nvGrpSpPr>
        <p:grpSpPr>
          <a:xfrm>
            <a:off x="2175039" y="3632211"/>
            <a:ext cx="424571" cy="344813"/>
            <a:chOff x="2175039" y="3816786"/>
            <a:chExt cx="424571" cy="344813"/>
          </a:xfrm>
        </p:grpSpPr>
        <p:sp>
          <p:nvSpPr>
            <p:cNvPr id="14798" name="Google Shape;14798;p83"/>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3"/>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3"/>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3"/>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3"/>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3"/>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3"/>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3"/>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3"/>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3"/>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3"/>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3"/>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3"/>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3"/>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3"/>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3"/>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3"/>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3"/>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3"/>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3"/>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3"/>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3"/>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3"/>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3"/>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3"/>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3"/>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3"/>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5" name="Google Shape;14825;p83"/>
          <p:cNvGrpSpPr/>
          <p:nvPr/>
        </p:nvGrpSpPr>
        <p:grpSpPr>
          <a:xfrm>
            <a:off x="1277770" y="1795997"/>
            <a:ext cx="409149" cy="373978"/>
            <a:chOff x="1277770" y="1980572"/>
            <a:chExt cx="409149" cy="373978"/>
          </a:xfrm>
        </p:grpSpPr>
        <p:sp>
          <p:nvSpPr>
            <p:cNvPr id="14826" name="Google Shape;14826;p83"/>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3"/>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3"/>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3"/>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3"/>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3"/>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3"/>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3"/>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3"/>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3"/>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3"/>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3"/>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3"/>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3"/>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3"/>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3"/>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3"/>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3"/>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3"/>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3"/>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3"/>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83"/>
          <p:cNvGrpSpPr/>
          <p:nvPr/>
        </p:nvGrpSpPr>
        <p:grpSpPr>
          <a:xfrm>
            <a:off x="870273" y="4109236"/>
            <a:ext cx="411300" cy="353258"/>
            <a:chOff x="870273" y="4293811"/>
            <a:chExt cx="411300" cy="353258"/>
          </a:xfrm>
        </p:grpSpPr>
        <p:sp>
          <p:nvSpPr>
            <p:cNvPr id="14848" name="Google Shape;14848;p83"/>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3"/>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3"/>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3"/>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3"/>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3"/>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3"/>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3"/>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3"/>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3"/>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3"/>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3"/>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3"/>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3"/>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3"/>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3"/>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3"/>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3"/>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3"/>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7" name="Google Shape;14867;p83"/>
          <p:cNvSpPr/>
          <p:nvPr/>
        </p:nvSpPr>
        <p:spPr>
          <a:xfrm>
            <a:off x="2217055" y="2494016"/>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3"/>
          <p:cNvSpPr/>
          <p:nvPr/>
        </p:nvSpPr>
        <p:spPr>
          <a:xfrm>
            <a:off x="2201161" y="2549303"/>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9" name="Google Shape;14869;p83"/>
          <p:cNvGrpSpPr/>
          <p:nvPr/>
        </p:nvGrpSpPr>
        <p:grpSpPr>
          <a:xfrm>
            <a:off x="2189674" y="2255241"/>
            <a:ext cx="376627" cy="351501"/>
            <a:chOff x="2189674" y="2439816"/>
            <a:chExt cx="376627" cy="351501"/>
          </a:xfrm>
        </p:grpSpPr>
        <p:sp>
          <p:nvSpPr>
            <p:cNvPr id="14870" name="Google Shape;14870;p83"/>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3"/>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3"/>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3"/>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3"/>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3"/>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3"/>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3"/>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3"/>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3"/>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3"/>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3"/>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3"/>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3"/>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3"/>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3"/>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3"/>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3"/>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3"/>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3"/>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3"/>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3"/>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3"/>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3"/>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3"/>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3"/>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3"/>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3"/>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3"/>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9" name="Google Shape;14899;p83"/>
          <p:cNvGrpSpPr/>
          <p:nvPr/>
        </p:nvGrpSpPr>
        <p:grpSpPr>
          <a:xfrm>
            <a:off x="2660798" y="2267751"/>
            <a:ext cx="329653" cy="326926"/>
            <a:chOff x="2660798" y="2452326"/>
            <a:chExt cx="329653" cy="326926"/>
          </a:xfrm>
        </p:grpSpPr>
        <p:sp>
          <p:nvSpPr>
            <p:cNvPr id="14900" name="Google Shape;14900;p83"/>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3"/>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3"/>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3"/>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3"/>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3"/>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3"/>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3"/>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3"/>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3"/>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3"/>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3"/>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3"/>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3"/>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3"/>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3"/>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3"/>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3"/>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3"/>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83"/>
          <p:cNvGrpSpPr/>
          <p:nvPr/>
        </p:nvGrpSpPr>
        <p:grpSpPr>
          <a:xfrm>
            <a:off x="4059458" y="2255319"/>
            <a:ext cx="218973" cy="351265"/>
            <a:chOff x="4059458" y="2439894"/>
            <a:chExt cx="218973" cy="351265"/>
          </a:xfrm>
        </p:grpSpPr>
        <p:sp>
          <p:nvSpPr>
            <p:cNvPr id="14920" name="Google Shape;14920;p83"/>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3"/>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3"/>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3"/>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3"/>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5" name="Google Shape;14925;p83"/>
          <p:cNvSpPr/>
          <p:nvPr/>
        </p:nvSpPr>
        <p:spPr>
          <a:xfrm>
            <a:off x="2689176" y="3654425"/>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3"/>
          <p:cNvSpPr/>
          <p:nvPr/>
        </p:nvSpPr>
        <p:spPr>
          <a:xfrm>
            <a:off x="2650570" y="3856089"/>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7" name="Google Shape;14927;p83"/>
          <p:cNvGrpSpPr/>
          <p:nvPr/>
        </p:nvGrpSpPr>
        <p:grpSpPr>
          <a:xfrm>
            <a:off x="2612199" y="3640158"/>
            <a:ext cx="449041" cy="351108"/>
            <a:chOff x="2612199" y="3824733"/>
            <a:chExt cx="449041" cy="351108"/>
          </a:xfrm>
        </p:grpSpPr>
        <p:sp>
          <p:nvSpPr>
            <p:cNvPr id="14928" name="Google Shape;14928;p83"/>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3"/>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3"/>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3"/>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3"/>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3"/>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3"/>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3"/>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3"/>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3"/>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3"/>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3"/>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3"/>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3"/>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3"/>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3"/>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3"/>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3"/>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3"/>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3"/>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83"/>
          <p:cNvGrpSpPr/>
          <p:nvPr/>
        </p:nvGrpSpPr>
        <p:grpSpPr>
          <a:xfrm>
            <a:off x="3547471" y="2257759"/>
            <a:ext cx="347567" cy="346334"/>
            <a:chOff x="3547471" y="2442334"/>
            <a:chExt cx="347567" cy="346334"/>
          </a:xfrm>
        </p:grpSpPr>
        <p:sp>
          <p:nvSpPr>
            <p:cNvPr id="14949" name="Google Shape;14949;p83"/>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3"/>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3"/>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3"/>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3"/>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3"/>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3"/>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3"/>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3"/>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3"/>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3"/>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3"/>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3"/>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3"/>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3"/>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4" name="Google Shape;14964;p83"/>
          <p:cNvGrpSpPr/>
          <p:nvPr/>
        </p:nvGrpSpPr>
        <p:grpSpPr>
          <a:xfrm>
            <a:off x="3527093" y="3625995"/>
            <a:ext cx="403300" cy="357927"/>
            <a:chOff x="3527093" y="3810570"/>
            <a:chExt cx="403300" cy="357927"/>
          </a:xfrm>
        </p:grpSpPr>
        <p:sp>
          <p:nvSpPr>
            <p:cNvPr id="14965" name="Google Shape;14965;p83"/>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3"/>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3"/>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3"/>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3"/>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3"/>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3"/>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3"/>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3"/>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3"/>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3"/>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6" name="Google Shape;14976;p83"/>
          <p:cNvGrpSpPr/>
          <p:nvPr/>
        </p:nvGrpSpPr>
        <p:grpSpPr>
          <a:xfrm>
            <a:off x="4038634" y="3638532"/>
            <a:ext cx="292935" cy="352734"/>
            <a:chOff x="4038634" y="3823107"/>
            <a:chExt cx="292935" cy="352734"/>
          </a:xfrm>
        </p:grpSpPr>
        <p:sp>
          <p:nvSpPr>
            <p:cNvPr id="14977" name="Google Shape;14977;p83"/>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3"/>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3"/>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3"/>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3"/>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3"/>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3"/>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3"/>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3"/>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3"/>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3"/>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3"/>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3"/>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0" name="Google Shape;14990;p83"/>
          <p:cNvGrpSpPr/>
          <p:nvPr/>
        </p:nvGrpSpPr>
        <p:grpSpPr>
          <a:xfrm>
            <a:off x="854248" y="2736069"/>
            <a:ext cx="360445" cy="321077"/>
            <a:chOff x="854248" y="2920644"/>
            <a:chExt cx="360445" cy="321077"/>
          </a:xfrm>
        </p:grpSpPr>
        <p:sp>
          <p:nvSpPr>
            <p:cNvPr id="14991" name="Google Shape;14991;p83"/>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3"/>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3"/>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3"/>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3"/>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3"/>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3"/>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3"/>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3"/>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3"/>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3"/>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3"/>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3"/>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3"/>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3"/>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6" name="Google Shape;15006;p83"/>
          <p:cNvGrpSpPr/>
          <p:nvPr/>
        </p:nvGrpSpPr>
        <p:grpSpPr>
          <a:xfrm>
            <a:off x="1274858" y="2745275"/>
            <a:ext cx="412191" cy="302665"/>
            <a:chOff x="1274858" y="2929850"/>
            <a:chExt cx="412191" cy="302665"/>
          </a:xfrm>
        </p:grpSpPr>
        <p:sp>
          <p:nvSpPr>
            <p:cNvPr id="15007" name="Google Shape;15007;p83"/>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3"/>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3"/>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3"/>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3"/>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3"/>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3"/>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3"/>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3"/>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3"/>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3"/>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3"/>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3"/>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3"/>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3"/>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3"/>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3"/>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3"/>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3"/>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3"/>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3"/>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3"/>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3"/>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3"/>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3"/>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3"/>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3"/>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3"/>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5" name="Google Shape;15035;p83"/>
          <p:cNvGrpSpPr/>
          <p:nvPr/>
        </p:nvGrpSpPr>
        <p:grpSpPr>
          <a:xfrm>
            <a:off x="1728542" y="2710078"/>
            <a:ext cx="397819" cy="373034"/>
            <a:chOff x="1728542" y="2894653"/>
            <a:chExt cx="397819" cy="373034"/>
          </a:xfrm>
        </p:grpSpPr>
        <p:sp>
          <p:nvSpPr>
            <p:cNvPr id="15036" name="Google Shape;15036;p83"/>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3"/>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3"/>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3"/>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3"/>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3"/>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3"/>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3"/>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3"/>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3"/>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3"/>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3"/>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3"/>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3"/>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3"/>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3"/>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3"/>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3"/>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3"/>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3"/>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3"/>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3"/>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8" name="Google Shape;15058;p83"/>
          <p:cNvGrpSpPr/>
          <p:nvPr/>
        </p:nvGrpSpPr>
        <p:grpSpPr>
          <a:xfrm>
            <a:off x="2178842" y="2716294"/>
            <a:ext cx="375709" cy="360890"/>
            <a:chOff x="2178842" y="2900869"/>
            <a:chExt cx="375709" cy="360890"/>
          </a:xfrm>
        </p:grpSpPr>
        <p:sp>
          <p:nvSpPr>
            <p:cNvPr id="15059" name="Google Shape;15059;p83"/>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3"/>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3"/>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3"/>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3"/>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3"/>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3"/>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3"/>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3"/>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3"/>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3"/>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3"/>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3"/>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2" name="Google Shape;15072;p83"/>
          <p:cNvGrpSpPr/>
          <p:nvPr/>
        </p:nvGrpSpPr>
        <p:grpSpPr>
          <a:xfrm>
            <a:off x="2704703" y="2716346"/>
            <a:ext cx="230986" cy="360497"/>
            <a:chOff x="2704703" y="2900921"/>
            <a:chExt cx="230986" cy="360497"/>
          </a:xfrm>
        </p:grpSpPr>
        <p:sp>
          <p:nvSpPr>
            <p:cNvPr id="15073" name="Google Shape;15073;p83"/>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3"/>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3"/>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3"/>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3"/>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3"/>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3"/>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3"/>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3"/>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3"/>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3"/>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4" name="Google Shape;15084;p83"/>
          <p:cNvGrpSpPr/>
          <p:nvPr/>
        </p:nvGrpSpPr>
        <p:grpSpPr>
          <a:xfrm>
            <a:off x="3072963" y="2719100"/>
            <a:ext cx="387197" cy="355094"/>
            <a:chOff x="3072963" y="2903675"/>
            <a:chExt cx="387197" cy="355094"/>
          </a:xfrm>
        </p:grpSpPr>
        <p:sp>
          <p:nvSpPr>
            <p:cNvPr id="15085" name="Google Shape;15085;p83"/>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3"/>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3"/>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3"/>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3"/>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3"/>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3"/>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3"/>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3"/>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3"/>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3"/>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3"/>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3"/>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3"/>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3"/>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3"/>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3"/>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3"/>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3"/>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3"/>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3"/>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3"/>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3"/>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3"/>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3"/>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3"/>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3"/>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3"/>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3"/>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3"/>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3"/>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3"/>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3"/>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3"/>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9" name="Google Shape;15119;p83"/>
          <p:cNvGrpSpPr/>
          <p:nvPr/>
        </p:nvGrpSpPr>
        <p:grpSpPr>
          <a:xfrm>
            <a:off x="3977314" y="2769772"/>
            <a:ext cx="364851" cy="253567"/>
            <a:chOff x="3977314" y="2954347"/>
            <a:chExt cx="364851" cy="253567"/>
          </a:xfrm>
        </p:grpSpPr>
        <p:sp>
          <p:nvSpPr>
            <p:cNvPr id="15120" name="Google Shape;15120;p83"/>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3"/>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3"/>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3"/>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3"/>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3"/>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3"/>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3"/>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3"/>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3"/>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3"/>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3"/>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2" name="Google Shape;15132;p83"/>
          <p:cNvGrpSpPr/>
          <p:nvPr/>
        </p:nvGrpSpPr>
        <p:grpSpPr>
          <a:xfrm>
            <a:off x="3107400" y="3625916"/>
            <a:ext cx="365139" cy="365244"/>
            <a:chOff x="3107400" y="3810491"/>
            <a:chExt cx="365139" cy="365244"/>
          </a:xfrm>
        </p:grpSpPr>
        <p:sp>
          <p:nvSpPr>
            <p:cNvPr id="15133" name="Google Shape;15133;p83"/>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3"/>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3"/>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3"/>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3"/>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3"/>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3"/>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3"/>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3"/>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2" name="Google Shape;15142;p83"/>
          <p:cNvGrpSpPr/>
          <p:nvPr/>
        </p:nvGrpSpPr>
        <p:grpSpPr>
          <a:xfrm>
            <a:off x="3982979" y="4112803"/>
            <a:ext cx="355540" cy="338230"/>
            <a:chOff x="3982979" y="4297378"/>
            <a:chExt cx="355540" cy="338230"/>
          </a:xfrm>
        </p:grpSpPr>
        <p:sp>
          <p:nvSpPr>
            <p:cNvPr id="15143" name="Google Shape;15143;p83"/>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3"/>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3"/>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3"/>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3"/>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3"/>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3"/>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3"/>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3"/>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3"/>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3"/>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4" name="Google Shape;15154;p83"/>
          <p:cNvSpPr/>
          <p:nvPr/>
        </p:nvSpPr>
        <p:spPr>
          <a:xfrm>
            <a:off x="3597435" y="2039441"/>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3"/>
          <p:cNvSpPr/>
          <p:nvPr/>
        </p:nvSpPr>
        <p:spPr>
          <a:xfrm>
            <a:off x="3580544" y="2114294"/>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6" name="Google Shape;15156;p83"/>
          <p:cNvGrpSpPr/>
          <p:nvPr/>
        </p:nvGrpSpPr>
        <p:grpSpPr>
          <a:xfrm>
            <a:off x="3575220" y="1802711"/>
            <a:ext cx="292830" cy="360602"/>
            <a:chOff x="3575220" y="1987286"/>
            <a:chExt cx="292830" cy="360602"/>
          </a:xfrm>
        </p:grpSpPr>
        <p:sp>
          <p:nvSpPr>
            <p:cNvPr id="15157" name="Google Shape;15157;p83"/>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3"/>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3"/>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3"/>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3"/>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3"/>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3"/>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3"/>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3"/>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3"/>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3"/>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3"/>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3"/>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3"/>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3"/>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3"/>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3"/>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3"/>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3"/>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3"/>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3"/>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3"/>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3"/>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3"/>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3"/>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3"/>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3"/>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3"/>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3"/>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3"/>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3"/>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3"/>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3"/>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3"/>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3"/>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3"/>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3"/>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3"/>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3"/>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3"/>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3"/>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3"/>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3"/>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3"/>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3"/>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3"/>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3"/>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3"/>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3"/>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6" name="Google Shape;15206;p83"/>
          <p:cNvGrpSpPr/>
          <p:nvPr/>
        </p:nvGrpSpPr>
        <p:grpSpPr>
          <a:xfrm>
            <a:off x="2224399" y="1325607"/>
            <a:ext cx="328237" cy="348904"/>
            <a:chOff x="2224399" y="1510182"/>
            <a:chExt cx="328237" cy="348904"/>
          </a:xfrm>
        </p:grpSpPr>
        <p:sp>
          <p:nvSpPr>
            <p:cNvPr id="15207" name="Google Shape;15207;p83"/>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3"/>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3"/>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3"/>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3"/>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3"/>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3"/>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3"/>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3"/>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3"/>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3"/>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3"/>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3"/>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3"/>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3"/>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83"/>
          <p:cNvGrpSpPr/>
          <p:nvPr/>
        </p:nvGrpSpPr>
        <p:grpSpPr>
          <a:xfrm>
            <a:off x="1331903" y="4119255"/>
            <a:ext cx="343292" cy="340354"/>
            <a:chOff x="1331903" y="4303830"/>
            <a:chExt cx="343292" cy="340354"/>
          </a:xfrm>
        </p:grpSpPr>
        <p:sp>
          <p:nvSpPr>
            <p:cNvPr id="15223" name="Google Shape;15223;p83"/>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3"/>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3"/>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3"/>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3"/>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3"/>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3"/>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3"/>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3"/>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3"/>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3"/>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3"/>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3"/>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3"/>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83"/>
          <p:cNvGrpSpPr/>
          <p:nvPr/>
        </p:nvGrpSpPr>
        <p:grpSpPr>
          <a:xfrm>
            <a:off x="3527014" y="2724949"/>
            <a:ext cx="362228" cy="343187"/>
            <a:chOff x="3527014" y="2909524"/>
            <a:chExt cx="362228" cy="343187"/>
          </a:xfrm>
        </p:grpSpPr>
        <p:sp>
          <p:nvSpPr>
            <p:cNvPr id="15238" name="Google Shape;15238;p83"/>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3"/>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3"/>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3"/>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3"/>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3"/>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3"/>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3"/>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3"/>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3"/>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3"/>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3"/>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3"/>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3"/>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3"/>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3"/>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3"/>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3"/>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3"/>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3"/>
          <p:cNvGrpSpPr/>
          <p:nvPr/>
        </p:nvGrpSpPr>
        <p:grpSpPr>
          <a:xfrm>
            <a:off x="2257297" y="4104909"/>
            <a:ext cx="408546" cy="353494"/>
            <a:chOff x="2181097" y="4289484"/>
            <a:chExt cx="408546" cy="353494"/>
          </a:xfrm>
        </p:grpSpPr>
        <p:sp>
          <p:nvSpPr>
            <p:cNvPr id="15258" name="Google Shape;15258;p83"/>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3"/>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3"/>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3"/>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3"/>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3"/>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3"/>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3"/>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3"/>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3"/>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3"/>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3"/>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3"/>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3"/>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3"/>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3"/>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3"/>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3"/>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83"/>
          <p:cNvGrpSpPr/>
          <p:nvPr/>
        </p:nvGrpSpPr>
        <p:grpSpPr>
          <a:xfrm>
            <a:off x="1735230" y="2250835"/>
            <a:ext cx="393281" cy="360313"/>
            <a:chOff x="1735230" y="2435410"/>
            <a:chExt cx="393281" cy="360313"/>
          </a:xfrm>
        </p:grpSpPr>
        <p:sp>
          <p:nvSpPr>
            <p:cNvPr id="15277" name="Google Shape;15277;p83"/>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3"/>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3"/>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3"/>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3"/>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3"/>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3"/>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3"/>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3"/>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3"/>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3"/>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3"/>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3"/>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3"/>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1" name="Google Shape;15291;p83"/>
          <p:cNvGrpSpPr/>
          <p:nvPr/>
        </p:nvGrpSpPr>
        <p:grpSpPr>
          <a:xfrm>
            <a:off x="3603362" y="4147397"/>
            <a:ext cx="247011" cy="304029"/>
            <a:chOff x="3603362" y="4331973"/>
            <a:chExt cx="247011" cy="304029"/>
          </a:xfrm>
        </p:grpSpPr>
        <p:sp>
          <p:nvSpPr>
            <p:cNvPr id="15292" name="Google Shape;15292;p83"/>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3"/>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3"/>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3"/>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3"/>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3"/>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3"/>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3"/>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3"/>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1" name="Google Shape;15301;p83"/>
          <p:cNvGrpSpPr/>
          <p:nvPr/>
        </p:nvGrpSpPr>
        <p:grpSpPr>
          <a:xfrm>
            <a:off x="1752015" y="4104909"/>
            <a:ext cx="365611" cy="360628"/>
            <a:chOff x="1752015" y="4289484"/>
            <a:chExt cx="365611" cy="360628"/>
          </a:xfrm>
        </p:grpSpPr>
        <p:sp>
          <p:nvSpPr>
            <p:cNvPr id="15302" name="Google Shape;15302;p83"/>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3"/>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04" name="Google Shape;15304;p83"/>
            <p:cNvGrpSpPr/>
            <p:nvPr/>
          </p:nvGrpSpPr>
          <p:grpSpPr>
            <a:xfrm>
              <a:off x="1752015" y="4289484"/>
              <a:ext cx="365611" cy="360628"/>
              <a:chOff x="1752015" y="4289484"/>
              <a:chExt cx="365611" cy="360628"/>
            </a:xfrm>
          </p:grpSpPr>
          <p:sp>
            <p:nvSpPr>
              <p:cNvPr id="15305" name="Google Shape;15305;p83"/>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3"/>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3"/>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3"/>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3"/>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3"/>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3"/>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3"/>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3"/>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3"/>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3"/>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3"/>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3"/>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3"/>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3"/>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3"/>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3"/>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3"/>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3"/>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3"/>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3"/>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26" name="Google Shape;15326;p83"/>
          <p:cNvGrpSpPr/>
          <p:nvPr/>
        </p:nvGrpSpPr>
        <p:grpSpPr>
          <a:xfrm>
            <a:off x="2775417" y="4046462"/>
            <a:ext cx="181002" cy="405184"/>
            <a:chOff x="2775386" y="4332051"/>
            <a:chExt cx="135806" cy="304055"/>
          </a:xfrm>
        </p:grpSpPr>
        <p:sp>
          <p:nvSpPr>
            <p:cNvPr id="15327" name="Google Shape;15327;p83"/>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3"/>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3"/>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3"/>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3"/>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3"/>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3"/>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3"/>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3"/>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3"/>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3"/>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3"/>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3"/>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3"/>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3"/>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2" name="Google Shape;15342;p83"/>
          <p:cNvGrpSpPr/>
          <p:nvPr/>
        </p:nvGrpSpPr>
        <p:grpSpPr>
          <a:xfrm>
            <a:off x="3097827" y="2255634"/>
            <a:ext cx="351239" cy="350609"/>
            <a:chOff x="3097827" y="2440209"/>
            <a:chExt cx="351239" cy="350609"/>
          </a:xfrm>
        </p:grpSpPr>
        <p:sp>
          <p:nvSpPr>
            <p:cNvPr id="15343" name="Google Shape;15343;p83"/>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3"/>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3"/>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3"/>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3"/>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3"/>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3"/>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3"/>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3"/>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3"/>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3"/>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3"/>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3"/>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6" name="Google Shape;15356;p83"/>
          <p:cNvGrpSpPr/>
          <p:nvPr/>
        </p:nvGrpSpPr>
        <p:grpSpPr>
          <a:xfrm>
            <a:off x="3975965" y="1400338"/>
            <a:ext cx="362711" cy="237959"/>
            <a:chOff x="4034726" y="1584852"/>
            <a:chExt cx="304160" cy="199513"/>
          </a:xfrm>
        </p:grpSpPr>
        <p:sp>
          <p:nvSpPr>
            <p:cNvPr id="15357" name="Google Shape;15357;p83"/>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3"/>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3"/>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3"/>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3"/>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3"/>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3"/>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3"/>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3"/>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3"/>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3"/>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3"/>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3"/>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3"/>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3"/>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3"/>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3"/>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3"/>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5" name="Google Shape;15375;p83"/>
          <p:cNvGrpSpPr/>
          <p:nvPr/>
        </p:nvGrpSpPr>
        <p:grpSpPr>
          <a:xfrm>
            <a:off x="2666332" y="1353749"/>
            <a:ext cx="322861" cy="292227"/>
            <a:chOff x="2666332" y="1538324"/>
            <a:chExt cx="322861" cy="292227"/>
          </a:xfrm>
        </p:grpSpPr>
        <p:sp>
          <p:nvSpPr>
            <p:cNvPr id="15376" name="Google Shape;15376;p83"/>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3"/>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3"/>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3"/>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3"/>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3"/>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3"/>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3"/>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3"/>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5" name="Google Shape;15385;p83"/>
          <p:cNvGrpSpPr/>
          <p:nvPr/>
        </p:nvGrpSpPr>
        <p:grpSpPr>
          <a:xfrm>
            <a:off x="865841" y="3188546"/>
            <a:ext cx="355776" cy="361599"/>
            <a:chOff x="865841" y="3373121"/>
            <a:chExt cx="355776" cy="361599"/>
          </a:xfrm>
        </p:grpSpPr>
        <p:sp>
          <p:nvSpPr>
            <p:cNvPr id="15386" name="Google Shape;15386;p83"/>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3"/>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3"/>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3"/>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3"/>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3"/>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3"/>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3"/>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3"/>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3"/>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6" name="Google Shape;15396;p83"/>
          <p:cNvGrpSpPr/>
          <p:nvPr/>
        </p:nvGrpSpPr>
        <p:grpSpPr>
          <a:xfrm>
            <a:off x="1319524" y="3170580"/>
            <a:ext cx="342793" cy="375709"/>
            <a:chOff x="1319524" y="3355155"/>
            <a:chExt cx="342793" cy="375709"/>
          </a:xfrm>
        </p:grpSpPr>
        <p:sp>
          <p:nvSpPr>
            <p:cNvPr id="15397" name="Google Shape;15397;p83"/>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3"/>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3"/>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3"/>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3"/>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3"/>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3"/>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3"/>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3"/>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3"/>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3"/>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3"/>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3"/>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3"/>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3"/>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3"/>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3"/>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3"/>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3"/>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3"/>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3"/>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3"/>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9" name="Google Shape;15419;p83"/>
          <p:cNvGrpSpPr/>
          <p:nvPr/>
        </p:nvGrpSpPr>
        <p:grpSpPr>
          <a:xfrm>
            <a:off x="2645009" y="3175433"/>
            <a:ext cx="382161" cy="369991"/>
            <a:chOff x="2645009" y="3360008"/>
            <a:chExt cx="382161" cy="369991"/>
          </a:xfrm>
        </p:grpSpPr>
        <p:sp>
          <p:nvSpPr>
            <p:cNvPr id="15420" name="Google Shape;15420;p83"/>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3"/>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3"/>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3"/>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3"/>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3"/>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3"/>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3"/>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3"/>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3"/>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3"/>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3"/>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3"/>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3"/>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3"/>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3"/>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3"/>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3"/>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3"/>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3"/>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3"/>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3"/>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3"/>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3"/>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3"/>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3"/>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6" name="Google Shape;15446;p83"/>
          <p:cNvGrpSpPr/>
          <p:nvPr/>
        </p:nvGrpSpPr>
        <p:grpSpPr>
          <a:xfrm>
            <a:off x="1277639" y="2264971"/>
            <a:ext cx="409411" cy="332066"/>
            <a:chOff x="1277639" y="2449546"/>
            <a:chExt cx="409411" cy="332066"/>
          </a:xfrm>
        </p:grpSpPr>
        <p:sp>
          <p:nvSpPr>
            <p:cNvPr id="15447" name="Google Shape;15447;p83"/>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3"/>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3"/>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3"/>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3"/>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3"/>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3"/>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3"/>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3"/>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3"/>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3"/>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3"/>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3"/>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3"/>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3"/>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3"/>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3"/>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3"/>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3"/>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3"/>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83"/>
          <p:cNvGrpSpPr/>
          <p:nvPr/>
        </p:nvGrpSpPr>
        <p:grpSpPr>
          <a:xfrm>
            <a:off x="868254" y="2264578"/>
            <a:ext cx="332670" cy="332696"/>
            <a:chOff x="868254" y="2449153"/>
            <a:chExt cx="332670" cy="332696"/>
          </a:xfrm>
        </p:grpSpPr>
        <p:sp>
          <p:nvSpPr>
            <p:cNvPr id="15468" name="Google Shape;15468;p83"/>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3"/>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3"/>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3"/>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3"/>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3"/>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3"/>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3"/>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3"/>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3"/>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3"/>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3"/>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3"/>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3"/>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3"/>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3"/>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3"/>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3"/>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3"/>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3"/>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3"/>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3"/>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3"/>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3"/>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3"/>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3"/>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3"/>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3"/>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3"/>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3"/>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3"/>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9" name="Google Shape;15499;p83"/>
          <p:cNvGrpSpPr/>
          <p:nvPr/>
        </p:nvGrpSpPr>
        <p:grpSpPr>
          <a:xfrm>
            <a:off x="3140473" y="4172969"/>
            <a:ext cx="289158" cy="252938"/>
            <a:chOff x="3140473" y="4357544"/>
            <a:chExt cx="289158" cy="252938"/>
          </a:xfrm>
        </p:grpSpPr>
        <p:sp>
          <p:nvSpPr>
            <p:cNvPr id="15500" name="Google Shape;15500;p83"/>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3"/>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3"/>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3"/>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3"/>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3"/>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3"/>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3"/>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3"/>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3"/>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3"/>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3"/>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3"/>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3"/>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3"/>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3"/>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3"/>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3"/>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3"/>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3"/>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3"/>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3"/>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3"/>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3"/>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3"/>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5" name="Google Shape;15525;p83"/>
          <p:cNvGrpSpPr/>
          <p:nvPr/>
        </p:nvGrpSpPr>
        <p:grpSpPr>
          <a:xfrm>
            <a:off x="4889349" y="1360621"/>
            <a:ext cx="348327" cy="310298"/>
            <a:chOff x="4889349" y="1545196"/>
            <a:chExt cx="348327" cy="310298"/>
          </a:xfrm>
        </p:grpSpPr>
        <p:sp>
          <p:nvSpPr>
            <p:cNvPr id="15526" name="Google Shape;15526;p83"/>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3"/>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3"/>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3"/>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3"/>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3"/>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3"/>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3"/>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3"/>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3"/>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3"/>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3"/>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3"/>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3"/>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3"/>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3"/>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3"/>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3"/>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3"/>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3"/>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3"/>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3"/>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83"/>
          <p:cNvGrpSpPr/>
          <p:nvPr/>
        </p:nvGrpSpPr>
        <p:grpSpPr>
          <a:xfrm>
            <a:off x="5393651" y="1314093"/>
            <a:ext cx="263403" cy="366713"/>
            <a:chOff x="5393651" y="1498668"/>
            <a:chExt cx="263403" cy="366713"/>
          </a:xfrm>
        </p:grpSpPr>
        <p:sp>
          <p:nvSpPr>
            <p:cNvPr id="15549" name="Google Shape;15549;p83"/>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3"/>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3"/>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3"/>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3"/>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3"/>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83"/>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3"/>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3"/>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3"/>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3"/>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3"/>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3"/>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3"/>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3"/>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3"/>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3"/>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3"/>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3"/>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3"/>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3"/>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3"/>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3"/>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3"/>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3" name="Google Shape;15573;p83"/>
          <p:cNvGrpSpPr/>
          <p:nvPr/>
        </p:nvGrpSpPr>
        <p:grpSpPr>
          <a:xfrm>
            <a:off x="5775393" y="1326053"/>
            <a:ext cx="366634" cy="366634"/>
            <a:chOff x="5775393" y="1510628"/>
            <a:chExt cx="366634" cy="366634"/>
          </a:xfrm>
        </p:grpSpPr>
        <p:sp>
          <p:nvSpPr>
            <p:cNvPr id="15574" name="Google Shape;15574;p83"/>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3"/>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3"/>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3"/>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3"/>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3"/>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3"/>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3"/>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3"/>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3"/>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3"/>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3"/>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3"/>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3"/>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8" name="Google Shape;15588;p83"/>
          <p:cNvGrpSpPr/>
          <p:nvPr/>
        </p:nvGrpSpPr>
        <p:grpSpPr>
          <a:xfrm>
            <a:off x="6226322" y="1325397"/>
            <a:ext cx="375342" cy="367447"/>
            <a:chOff x="6226322" y="1509972"/>
            <a:chExt cx="375342" cy="367447"/>
          </a:xfrm>
        </p:grpSpPr>
        <p:sp>
          <p:nvSpPr>
            <p:cNvPr id="15589" name="Google Shape;15589;p83"/>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3"/>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3"/>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3"/>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3"/>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3"/>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3"/>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3"/>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3"/>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3"/>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3"/>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3"/>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3"/>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3"/>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3"/>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3"/>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3"/>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3"/>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3"/>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3"/>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83"/>
          <p:cNvGrpSpPr/>
          <p:nvPr/>
        </p:nvGrpSpPr>
        <p:grpSpPr>
          <a:xfrm>
            <a:off x="6689473" y="1325922"/>
            <a:ext cx="338545" cy="367054"/>
            <a:chOff x="6689473" y="1510497"/>
            <a:chExt cx="338545" cy="367054"/>
          </a:xfrm>
        </p:grpSpPr>
        <p:sp>
          <p:nvSpPr>
            <p:cNvPr id="15610" name="Google Shape;15610;p83"/>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3"/>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3"/>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3"/>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3"/>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3"/>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3"/>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3"/>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3"/>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3"/>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3"/>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3"/>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3"/>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3"/>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3"/>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3"/>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3"/>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3"/>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3"/>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3"/>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3"/>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3"/>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3"/>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3"/>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3"/>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3"/>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3"/>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83"/>
          <p:cNvGrpSpPr/>
          <p:nvPr/>
        </p:nvGrpSpPr>
        <p:grpSpPr>
          <a:xfrm>
            <a:off x="7115906" y="1326027"/>
            <a:ext cx="366765" cy="366660"/>
            <a:chOff x="7115906" y="1510602"/>
            <a:chExt cx="366765" cy="366660"/>
          </a:xfrm>
        </p:grpSpPr>
        <p:sp>
          <p:nvSpPr>
            <p:cNvPr id="15638" name="Google Shape;15638;p83"/>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3"/>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3"/>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3"/>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3"/>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3"/>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3"/>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3"/>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3"/>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3"/>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3"/>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3"/>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3"/>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3"/>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3"/>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3"/>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3"/>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3"/>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3"/>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3"/>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3"/>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3"/>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3"/>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3"/>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3"/>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3"/>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3"/>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3"/>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3"/>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3"/>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3"/>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3"/>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3"/>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3"/>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3"/>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3"/>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3"/>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3"/>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3"/>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3"/>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3"/>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3"/>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83"/>
          <p:cNvGrpSpPr/>
          <p:nvPr/>
        </p:nvGrpSpPr>
        <p:grpSpPr>
          <a:xfrm>
            <a:off x="7550155" y="1325922"/>
            <a:ext cx="379381" cy="366792"/>
            <a:chOff x="7550155" y="1510497"/>
            <a:chExt cx="379381" cy="366792"/>
          </a:xfrm>
        </p:grpSpPr>
        <p:sp>
          <p:nvSpPr>
            <p:cNvPr id="15681" name="Google Shape;15681;p83"/>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3"/>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3"/>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3"/>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3"/>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3"/>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3"/>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3"/>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3"/>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3"/>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3"/>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3"/>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3"/>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3"/>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3"/>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3"/>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3"/>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98" name="Google Shape;15698;p83"/>
          <p:cNvSpPr/>
          <p:nvPr/>
        </p:nvSpPr>
        <p:spPr>
          <a:xfrm>
            <a:off x="8111607" y="1670446"/>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3"/>
          <p:cNvSpPr/>
          <p:nvPr/>
        </p:nvSpPr>
        <p:spPr>
          <a:xfrm>
            <a:off x="8238076" y="1670446"/>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00" name="Google Shape;15700;p83"/>
          <p:cNvGrpSpPr/>
          <p:nvPr/>
        </p:nvGrpSpPr>
        <p:grpSpPr>
          <a:xfrm>
            <a:off x="7999537" y="1325974"/>
            <a:ext cx="335476" cy="367001"/>
            <a:chOff x="7999537" y="1510549"/>
            <a:chExt cx="335476" cy="367001"/>
          </a:xfrm>
        </p:grpSpPr>
        <p:sp>
          <p:nvSpPr>
            <p:cNvPr id="15701" name="Google Shape;15701;p83"/>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3"/>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3"/>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3"/>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3"/>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3"/>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3"/>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3"/>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3"/>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3"/>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3"/>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3"/>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3"/>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3"/>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83"/>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3"/>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7" name="Google Shape;15717;p83"/>
          <p:cNvGrpSpPr/>
          <p:nvPr/>
        </p:nvGrpSpPr>
        <p:grpSpPr>
          <a:xfrm>
            <a:off x="4890346" y="3197962"/>
            <a:ext cx="370306" cy="367001"/>
            <a:chOff x="4890346" y="3382537"/>
            <a:chExt cx="370306" cy="367001"/>
          </a:xfrm>
        </p:grpSpPr>
        <p:sp>
          <p:nvSpPr>
            <p:cNvPr id="15718" name="Google Shape;15718;p83"/>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3"/>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3"/>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3"/>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3"/>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3"/>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3"/>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3"/>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3"/>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3"/>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3"/>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3"/>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3"/>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3"/>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3"/>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3"/>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3"/>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3"/>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3"/>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3"/>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3"/>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3"/>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3"/>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3"/>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2" name="Google Shape;15742;p83"/>
          <p:cNvGrpSpPr/>
          <p:nvPr/>
        </p:nvGrpSpPr>
        <p:grpSpPr>
          <a:xfrm>
            <a:off x="5332122" y="3247060"/>
            <a:ext cx="367526" cy="269592"/>
            <a:chOff x="5332122" y="3431635"/>
            <a:chExt cx="367526" cy="269592"/>
          </a:xfrm>
        </p:grpSpPr>
        <p:sp>
          <p:nvSpPr>
            <p:cNvPr id="15743" name="Google Shape;15743;p83"/>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3"/>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3"/>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3"/>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3"/>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3"/>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3"/>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3"/>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3"/>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3"/>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3"/>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3"/>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3"/>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3"/>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3"/>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3"/>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3"/>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3"/>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3"/>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3"/>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3"/>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83"/>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3"/>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3"/>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3"/>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3"/>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3"/>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3"/>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3"/>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3"/>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3"/>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3"/>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3"/>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6" name="Google Shape;15776;p83"/>
          <p:cNvGrpSpPr/>
          <p:nvPr/>
        </p:nvGrpSpPr>
        <p:grpSpPr>
          <a:xfrm>
            <a:off x="5772612" y="3241237"/>
            <a:ext cx="366896" cy="281080"/>
            <a:chOff x="5772612" y="3425812"/>
            <a:chExt cx="366896" cy="281080"/>
          </a:xfrm>
        </p:grpSpPr>
        <p:sp>
          <p:nvSpPr>
            <p:cNvPr id="15777" name="Google Shape;15777;p83"/>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3"/>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3"/>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3"/>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3"/>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3"/>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3"/>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3"/>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3"/>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3"/>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3"/>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3"/>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3"/>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3"/>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3"/>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3"/>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3"/>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3"/>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3"/>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3"/>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3"/>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3"/>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3"/>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3"/>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3"/>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3"/>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3"/>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3"/>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3"/>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3"/>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3"/>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83"/>
          <p:cNvGrpSpPr/>
          <p:nvPr/>
        </p:nvGrpSpPr>
        <p:grpSpPr>
          <a:xfrm>
            <a:off x="6212684" y="3227861"/>
            <a:ext cx="366765" cy="307832"/>
            <a:chOff x="6212684" y="3412436"/>
            <a:chExt cx="366765" cy="307832"/>
          </a:xfrm>
        </p:grpSpPr>
        <p:sp>
          <p:nvSpPr>
            <p:cNvPr id="15809" name="Google Shape;15809;p83"/>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3"/>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3"/>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3"/>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3"/>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3"/>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3"/>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3"/>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3"/>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3"/>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3"/>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3"/>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3"/>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3"/>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3"/>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3"/>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3"/>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3"/>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3"/>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3"/>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3"/>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3"/>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3"/>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3"/>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3"/>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3"/>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3"/>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3"/>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3"/>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3"/>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3"/>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3"/>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3"/>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3"/>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3"/>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3"/>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3"/>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3"/>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3"/>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3"/>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3"/>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3"/>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3"/>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3"/>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3"/>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3"/>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3"/>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3"/>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3"/>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3"/>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3"/>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3"/>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3"/>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3"/>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3"/>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3"/>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3"/>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3"/>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3"/>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3"/>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3"/>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3"/>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3"/>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3"/>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3"/>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3"/>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3"/>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3"/>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3"/>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3"/>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3"/>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3"/>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3"/>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3"/>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3"/>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4" name="Google Shape;15884;p83"/>
          <p:cNvGrpSpPr/>
          <p:nvPr/>
        </p:nvGrpSpPr>
        <p:grpSpPr>
          <a:xfrm>
            <a:off x="7092669" y="3226996"/>
            <a:ext cx="366896" cy="309327"/>
            <a:chOff x="7092669" y="3411571"/>
            <a:chExt cx="366896" cy="309327"/>
          </a:xfrm>
        </p:grpSpPr>
        <p:sp>
          <p:nvSpPr>
            <p:cNvPr id="15885" name="Google Shape;15885;p83"/>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3"/>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3"/>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3"/>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3"/>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3"/>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3"/>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3"/>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3"/>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3"/>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3"/>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3"/>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3"/>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3"/>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3"/>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3"/>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3"/>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3"/>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3" name="Google Shape;15903;p83"/>
          <p:cNvGrpSpPr/>
          <p:nvPr/>
        </p:nvGrpSpPr>
        <p:grpSpPr>
          <a:xfrm>
            <a:off x="7532740" y="3221173"/>
            <a:ext cx="366896" cy="320841"/>
            <a:chOff x="7532740" y="3405748"/>
            <a:chExt cx="366896" cy="320841"/>
          </a:xfrm>
        </p:grpSpPr>
        <p:sp>
          <p:nvSpPr>
            <p:cNvPr id="15904" name="Google Shape;15904;p83"/>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3"/>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3"/>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3"/>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3"/>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3"/>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3"/>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3"/>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3"/>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3"/>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3"/>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3"/>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3"/>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3"/>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3"/>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3"/>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3"/>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3"/>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3"/>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3"/>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3"/>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3"/>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3"/>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3"/>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3"/>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9" name="Google Shape;15929;p83"/>
          <p:cNvGrpSpPr/>
          <p:nvPr/>
        </p:nvGrpSpPr>
        <p:grpSpPr>
          <a:xfrm>
            <a:off x="7972785" y="3209817"/>
            <a:ext cx="366896" cy="343685"/>
            <a:chOff x="7972785" y="3394392"/>
            <a:chExt cx="366896" cy="343685"/>
          </a:xfrm>
        </p:grpSpPr>
        <p:sp>
          <p:nvSpPr>
            <p:cNvPr id="15930" name="Google Shape;15930;p83"/>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3"/>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3"/>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3"/>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3"/>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3"/>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3"/>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3"/>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3"/>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3"/>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3"/>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3"/>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3"/>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3"/>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4" name="Google Shape;15944;p83"/>
          <p:cNvGrpSpPr/>
          <p:nvPr/>
        </p:nvGrpSpPr>
        <p:grpSpPr>
          <a:xfrm>
            <a:off x="5359818" y="1811891"/>
            <a:ext cx="361835" cy="356432"/>
            <a:chOff x="5359818" y="1996466"/>
            <a:chExt cx="361835" cy="356432"/>
          </a:xfrm>
        </p:grpSpPr>
        <p:sp>
          <p:nvSpPr>
            <p:cNvPr id="15945" name="Google Shape;15945;p83"/>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3"/>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3"/>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3"/>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3"/>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3"/>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3"/>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3"/>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3"/>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3"/>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3"/>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3"/>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3"/>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3"/>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3"/>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3"/>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3"/>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3"/>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3"/>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3"/>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3"/>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3"/>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3"/>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3"/>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3"/>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3"/>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3"/>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3"/>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3"/>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3"/>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3"/>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3"/>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3"/>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3"/>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3"/>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3"/>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3"/>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3"/>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3"/>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3"/>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3"/>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3"/>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3"/>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3"/>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3"/>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3"/>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1" name="Google Shape;15991;p83"/>
          <p:cNvGrpSpPr/>
          <p:nvPr/>
        </p:nvGrpSpPr>
        <p:grpSpPr>
          <a:xfrm>
            <a:off x="5775393" y="1790463"/>
            <a:ext cx="379145" cy="379250"/>
            <a:chOff x="5775393" y="1975038"/>
            <a:chExt cx="379145" cy="379250"/>
          </a:xfrm>
        </p:grpSpPr>
        <p:sp>
          <p:nvSpPr>
            <p:cNvPr id="15992" name="Google Shape;15992;p83"/>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3"/>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3"/>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3"/>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3"/>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3"/>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3"/>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3"/>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3"/>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3"/>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3"/>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3"/>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3"/>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3"/>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3"/>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83"/>
          <p:cNvGrpSpPr/>
          <p:nvPr/>
        </p:nvGrpSpPr>
        <p:grpSpPr>
          <a:xfrm>
            <a:off x="6200960" y="1790699"/>
            <a:ext cx="417725" cy="378961"/>
            <a:chOff x="6200960" y="1975274"/>
            <a:chExt cx="417725" cy="378961"/>
          </a:xfrm>
        </p:grpSpPr>
        <p:sp>
          <p:nvSpPr>
            <p:cNvPr id="16008" name="Google Shape;16008;p83"/>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3"/>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3"/>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3"/>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3"/>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3"/>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3"/>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3"/>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6" name="Google Shape;16016;p83"/>
          <p:cNvGrpSpPr/>
          <p:nvPr/>
        </p:nvGrpSpPr>
        <p:grpSpPr>
          <a:xfrm>
            <a:off x="6666052" y="1807196"/>
            <a:ext cx="391341" cy="328447"/>
            <a:chOff x="6666052" y="1991771"/>
            <a:chExt cx="391341" cy="328447"/>
          </a:xfrm>
        </p:grpSpPr>
        <p:sp>
          <p:nvSpPr>
            <p:cNvPr id="16017" name="Google Shape;16017;p83"/>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3"/>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3"/>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3"/>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3"/>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3"/>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3"/>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3"/>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3"/>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3"/>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3"/>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3"/>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3"/>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3"/>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3"/>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3"/>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3"/>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3"/>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3"/>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3"/>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3"/>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3"/>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3"/>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3"/>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3"/>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3"/>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3"/>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3"/>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5" name="Google Shape;16045;p83"/>
          <p:cNvGrpSpPr/>
          <p:nvPr/>
        </p:nvGrpSpPr>
        <p:grpSpPr>
          <a:xfrm>
            <a:off x="7099619" y="1795263"/>
            <a:ext cx="374712" cy="374476"/>
            <a:chOff x="7099619" y="1979838"/>
            <a:chExt cx="374712" cy="374476"/>
          </a:xfrm>
        </p:grpSpPr>
        <p:sp>
          <p:nvSpPr>
            <p:cNvPr id="16046" name="Google Shape;16046;p83"/>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3"/>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3"/>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3"/>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3"/>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3"/>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3"/>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3"/>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3"/>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3"/>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3"/>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3"/>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3"/>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3"/>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3"/>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3"/>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3"/>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3"/>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3"/>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3"/>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83"/>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3"/>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3"/>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3"/>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3"/>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3"/>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3"/>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3"/>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3"/>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3"/>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3"/>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3"/>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3"/>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83"/>
          <p:cNvGrpSpPr/>
          <p:nvPr/>
        </p:nvGrpSpPr>
        <p:grpSpPr>
          <a:xfrm>
            <a:off x="7547375" y="1790594"/>
            <a:ext cx="379014" cy="379119"/>
            <a:chOff x="7547375" y="1975169"/>
            <a:chExt cx="379014" cy="379119"/>
          </a:xfrm>
        </p:grpSpPr>
        <p:sp>
          <p:nvSpPr>
            <p:cNvPr id="16080" name="Google Shape;16080;p83"/>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3"/>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3"/>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3"/>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3"/>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3"/>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3"/>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3"/>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3"/>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3"/>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3"/>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3"/>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3"/>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3"/>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3"/>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3"/>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3"/>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3"/>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3"/>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3"/>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0" name="Google Shape;16100;p83"/>
          <p:cNvGrpSpPr/>
          <p:nvPr/>
        </p:nvGrpSpPr>
        <p:grpSpPr>
          <a:xfrm>
            <a:off x="7978083" y="1806698"/>
            <a:ext cx="370306" cy="362962"/>
            <a:chOff x="7978083" y="1991273"/>
            <a:chExt cx="370306" cy="362962"/>
          </a:xfrm>
        </p:grpSpPr>
        <p:sp>
          <p:nvSpPr>
            <p:cNvPr id="16101" name="Google Shape;16101;p83"/>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3"/>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3"/>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3"/>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3"/>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3"/>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3"/>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3"/>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3"/>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3"/>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3"/>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3"/>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3"/>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3"/>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3"/>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3"/>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3"/>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3"/>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3"/>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3"/>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3"/>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2" name="Google Shape;16122;p83"/>
          <p:cNvGrpSpPr/>
          <p:nvPr/>
        </p:nvGrpSpPr>
        <p:grpSpPr>
          <a:xfrm>
            <a:off x="4917884" y="3641548"/>
            <a:ext cx="298941" cy="357822"/>
            <a:chOff x="4917884" y="3826123"/>
            <a:chExt cx="298941" cy="357822"/>
          </a:xfrm>
        </p:grpSpPr>
        <p:sp>
          <p:nvSpPr>
            <p:cNvPr id="16123" name="Google Shape;16123;p83"/>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3"/>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3"/>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3"/>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3"/>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3"/>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3"/>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3"/>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3"/>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3"/>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3"/>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3"/>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3"/>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3"/>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3"/>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3"/>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3"/>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3"/>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3"/>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3"/>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3"/>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3"/>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5" name="Google Shape;16145;p83"/>
          <p:cNvGrpSpPr/>
          <p:nvPr/>
        </p:nvGrpSpPr>
        <p:grpSpPr>
          <a:xfrm>
            <a:off x="5332567" y="3641181"/>
            <a:ext cx="360995" cy="359212"/>
            <a:chOff x="5332567" y="3825756"/>
            <a:chExt cx="360995" cy="359212"/>
          </a:xfrm>
        </p:grpSpPr>
        <p:sp>
          <p:nvSpPr>
            <p:cNvPr id="16146" name="Google Shape;16146;p83"/>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3"/>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3"/>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3"/>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3"/>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3"/>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3"/>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3"/>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3"/>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3"/>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3"/>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3"/>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3"/>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3"/>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3"/>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3"/>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3"/>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3"/>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4" name="Google Shape;16164;p83"/>
          <p:cNvGrpSpPr/>
          <p:nvPr/>
        </p:nvGrpSpPr>
        <p:grpSpPr>
          <a:xfrm>
            <a:off x="5776153" y="3655815"/>
            <a:ext cx="367028" cy="329942"/>
            <a:chOff x="5776153" y="3840390"/>
            <a:chExt cx="367028" cy="329942"/>
          </a:xfrm>
        </p:grpSpPr>
        <p:sp>
          <p:nvSpPr>
            <p:cNvPr id="16165" name="Google Shape;16165;p83"/>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3"/>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3"/>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3"/>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3"/>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3"/>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3"/>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3"/>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3"/>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83"/>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3"/>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3"/>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3"/>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3"/>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3"/>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3"/>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3"/>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3"/>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3"/>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3"/>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3"/>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3"/>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7" name="Google Shape;16187;p83"/>
          <p:cNvGrpSpPr/>
          <p:nvPr/>
        </p:nvGrpSpPr>
        <p:grpSpPr>
          <a:xfrm>
            <a:off x="6657161" y="3641233"/>
            <a:ext cx="375211" cy="359186"/>
            <a:chOff x="6657161" y="3825808"/>
            <a:chExt cx="375211" cy="359186"/>
          </a:xfrm>
        </p:grpSpPr>
        <p:sp>
          <p:nvSpPr>
            <p:cNvPr id="16188" name="Google Shape;16188;p83"/>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3"/>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3"/>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3"/>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3"/>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3"/>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3"/>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3"/>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3"/>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3"/>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8" name="Google Shape;16198;p83"/>
          <p:cNvGrpSpPr/>
          <p:nvPr/>
        </p:nvGrpSpPr>
        <p:grpSpPr>
          <a:xfrm>
            <a:off x="6266450" y="3641181"/>
            <a:ext cx="269330" cy="359186"/>
            <a:chOff x="6266450" y="3825756"/>
            <a:chExt cx="269330" cy="359186"/>
          </a:xfrm>
        </p:grpSpPr>
        <p:sp>
          <p:nvSpPr>
            <p:cNvPr id="16199" name="Google Shape;16199;p83"/>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3"/>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3"/>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3"/>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3"/>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3"/>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3"/>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3"/>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3"/>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3"/>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3"/>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3"/>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3"/>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2" name="Google Shape;16212;p83"/>
          <p:cNvGrpSpPr/>
          <p:nvPr/>
        </p:nvGrpSpPr>
        <p:grpSpPr>
          <a:xfrm>
            <a:off x="7108825" y="3641181"/>
            <a:ext cx="366136" cy="359317"/>
            <a:chOff x="7108825" y="3825756"/>
            <a:chExt cx="366136" cy="359317"/>
          </a:xfrm>
        </p:grpSpPr>
        <p:sp>
          <p:nvSpPr>
            <p:cNvPr id="16213" name="Google Shape;16213;p83"/>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3"/>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83"/>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3"/>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3"/>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3"/>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3"/>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3"/>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3"/>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3"/>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3"/>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3"/>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3"/>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3"/>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3"/>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3"/>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3"/>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3"/>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83"/>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3"/>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3"/>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3"/>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3"/>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3"/>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3"/>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3"/>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3"/>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3"/>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1" name="Google Shape;16241;p83"/>
          <p:cNvGrpSpPr/>
          <p:nvPr/>
        </p:nvGrpSpPr>
        <p:grpSpPr>
          <a:xfrm>
            <a:off x="7552673" y="3674988"/>
            <a:ext cx="359186" cy="291545"/>
            <a:chOff x="7552673" y="3859563"/>
            <a:chExt cx="359186" cy="291545"/>
          </a:xfrm>
        </p:grpSpPr>
        <p:sp>
          <p:nvSpPr>
            <p:cNvPr id="16242" name="Google Shape;16242;p83"/>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3"/>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3"/>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3"/>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3"/>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3"/>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3"/>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3"/>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83"/>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3"/>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3"/>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3"/>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3"/>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3"/>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3"/>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3"/>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3"/>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3"/>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3"/>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3"/>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3"/>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3"/>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3"/>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3"/>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3"/>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3"/>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3"/>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83"/>
          <p:cNvGrpSpPr/>
          <p:nvPr/>
        </p:nvGrpSpPr>
        <p:grpSpPr>
          <a:xfrm>
            <a:off x="5310720" y="2773654"/>
            <a:ext cx="429370" cy="261672"/>
            <a:chOff x="5310720" y="2958229"/>
            <a:chExt cx="429370" cy="261672"/>
          </a:xfrm>
        </p:grpSpPr>
        <p:sp>
          <p:nvSpPr>
            <p:cNvPr id="16270" name="Google Shape;16270;p83"/>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3"/>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3"/>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3"/>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3"/>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3"/>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3"/>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3"/>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3"/>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83"/>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3"/>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3"/>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3"/>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83"/>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3"/>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3"/>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3"/>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3"/>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3"/>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3"/>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3"/>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3"/>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3"/>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3"/>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3"/>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3"/>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3"/>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3"/>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8" name="Google Shape;16298;p83"/>
          <p:cNvGrpSpPr/>
          <p:nvPr/>
        </p:nvGrpSpPr>
        <p:grpSpPr>
          <a:xfrm>
            <a:off x="4890477" y="2245773"/>
            <a:ext cx="389872" cy="338151"/>
            <a:chOff x="4890477" y="2430348"/>
            <a:chExt cx="389872" cy="338151"/>
          </a:xfrm>
        </p:grpSpPr>
        <p:sp>
          <p:nvSpPr>
            <p:cNvPr id="16299" name="Google Shape;16299;p83"/>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3"/>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3"/>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3"/>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3"/>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3"/>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3"/>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3"/>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3"/>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3"/>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3"/>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3"/>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3"/>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3"/>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3"/>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3"/>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3"/>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3"/>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3"/>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3"/>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9" name="Google Shape;16319;p83"/>
          <p:cNvGrpSpPr/>
          <p:nvPr/>
        </p:nvGrpSpPr>
        <p:grpSpPr>
          <a:xfrm>
            <a:off x="5747880" y="2258021"/>
            <a:ext cx="433645" cy="315176"/>
            <a:chOff x="5747880" y="2442596"/>
            <a:chExt cx="433645" cy="315176"/>
          </a:xfrm>
        </p:grpSpPr>
        <p:sp>
          <p:nvSpPr>
            <p:cNvPr id="16320" name="Google Shape;16320;p83"/>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3"/>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83"/>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83"/>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3"/>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3"/>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3"/>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3"/>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3"/>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3"/>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3"/>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3"/>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3"/>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3"/>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3"/>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3"/>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3"/>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3"/>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3"/>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9" name="Google Shape;16339;p83"/>
          <p:cNvGrpSpPr/>
          <p:nvPr/>
        </p:nvGrpSpPr>
        <p:grpSpPr>
          <a:xfrm>
            <a:off x="6226558" y="2248815"/>
            <a:ext cx="342793" cy="353389"/>
            <a:chOff x="6226558" y="2433390"/>
            <a:chExt cx="342793" cy="353389"/>
          </a:xfrm>
        </p:grpSpPr>
        <p:sp>
          <p:nvSpPr>
            <p:cNvPr id="16340" name="Google Shape;16340;p83"/>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3"/>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3"/>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3"/>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3"/>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3"/>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3"/>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3"/>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3"/>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3"/>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3"/>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3"/>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83"/>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3"/>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3"/>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3"/>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3"/>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3"/>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3"/>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3"/>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3"/>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1" name="Google Shape;16361;p83"/>
          <p:cNvGrpSpPr/>
          <p:nvPr/>
        </p:nvGrpSpPr>
        <p:grpSpPr>
          <a:xfrm>
            <a:off x="6627996" y="2265181"/>
            <a:ext cx="427980" cy="320369"/>
            <a:chOff x="6627996" y="2449756"/>
            <a:chExt cx="427980" cy="320369"/>
          </a:xfrm>
        </p:grpSpPr>
        <p:sp>
          <p:nvSpPr>
            <p:cNvPr id="16362" name="Google Shape;16362;p83"/>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3"/>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3"/>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3"/>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3"/>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3"/>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3"/>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3"/>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3"/>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71" name="Google Shape;16371;p83"/>
          <p:cNvSpPr/>
          <p:nvPr/>
        </p:nvSpPr>
        <p:spPr>
          <a:xfrm>
            <a:off x="7102399" y="2487721"/>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3"/>
          <p:cNvSpPr/>
          <p:nvPr/>
        </p:nvSpPr>
        <p:spPr>
          <a:xfrm>
            <a:off x="7085745" y="2545894"/>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73" name="Google Shape;16373;p83"/>
          <p:cNvGrpSpPr/>
          <p:nvPr/>
        </p:nvGrpSpPr>
        <p:grpSpPr>
          <a:xfrm>
            <a:off x="7073496" y="2236331"/>
            <a:ext cx="396534" cy="370096"/>
            <a:chOff x="7073496" y="2420906"/>
            <a:chExt cx="396534" cy="370096"/>
          </a:xfrm>
        </p:grpSpPr>
        <p:sp>
          <p:nvSpPr>
            <p:cNvPr id="16374" name="Google Shape;16374;p83"/>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3"/>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3"/>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3"/>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3"/>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3"/>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3"/>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3"/>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3"/>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3"/>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3"/>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3"/>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3"/>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3"/>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3"/>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3"/>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3"/>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3"/>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3"/>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3"/>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3"/>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3"/>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3"/>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3"/>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3"/>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3"/>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3"/>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3"/>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3"/>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3" name="Google Shape;16403;p83"/>
          <p:cNvGrpSpPr/>
          <p:nvPr/>
        </p:nvGrpSpPr>
        <p:grpSpPr>
          <a:xfrm>
            <a:off x="7975067" y="2236331"/>
            <a:ext cx="359946" cy="366031"/>
            <a:chOff x="7975067" y="2420906"/>
            <a:chExt cx="359946" cy="366031"/>
          </a:xfrm>
        </p:grpSpPr>
        <p:sp>
          <p:nvSpPr>
            <p:cNvPr id="16404" name="Google Shape;16404;p83"/>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3"/>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3"/>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3"/>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3"/>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3"/>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3"/>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3"/>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3"/>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3"/>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3"/>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3"/>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83"/>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3"/>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3"/>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3"/>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3"/>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3"/>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3"/>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3"/>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3"/>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3"/>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3"/>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3"/>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3"/>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3"/>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3"/>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3"/>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3"/>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3"/>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3"/>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3"/>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3"/>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3"/>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3"/>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3"/>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3"/>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1" name="Google Shape;16441;p83"/>
          <p:cNvGrpSpPr/>
          <p:nvPr/>
        </p:nvGrpSpPr>
        <p:grpSpPr>
          <a:xfrm>
            <a:off x="5390373" y="2241078"/>
            <a:ext cx="257344" cy="358215"/>
            <a:chOff x="5390373" y="2425653"/>
            <a:chExt cx="257344" cy="358215"/>
          </a:xfrm>
        </p:grpSpPr>
        <p:sp>
          <p:nvSpPr>
            <p:cNvPr id="16442" name="Google Shape;16442;p83"/>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3"/>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3"/>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3"/>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3"/>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3"/>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3"/>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3"/>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3"/>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3"/>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3"/>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3"/>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3"/>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3"/>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3"/>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3"/>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83"/>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3"/>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3"/>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3"/>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3"/>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3"/>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3"/>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3"/>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3"/>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3"/>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3"/>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3"/>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3"/>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3"/>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3"/>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3"/>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4" name="Google Shape;16474;p83"/>
          <p:cNvGrpSpPr/>
          <p:nvPr/>
        </p:nvGrpSpPr>
        <p:grpSpPr>
          <a:xfrm>
            <a:off x="5364617" y="4123268"/>
            <a:ext cx="285985" cy="322572"/>
            <a:chOff x="5364617" y="4307843"/>
            <a:chExt cx="285985" cy="322572"/>
          </a:xfrm>
        </p:grpSpPr>
        <p:sp>
          <p:nvSpPr>
            <p:cNvPr id="16475" name="Google Shape;16475;p83"/>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83"/>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3"/>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3"/>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3"/>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3"/>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3"/>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3"/>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3"/>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3"/>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3"/>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3"/>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3"/>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3"/>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9" name="Google Shape;16489;p83"/>
          <p:cNvGrpSpPr/>
          <p:nvPr/>
        </p:nvGrpSpPr>
        <p:grpSpPr>
          <a:xfrm>
            <a:off x="7539428" y="2250572"/>
            <a:ext cx="349980" cy="355697"/>
            <a:chOff x="7539428" y="2435147"/>
            <a:chExt cx="349980" cy="355697"/>
          </a:xfrm>
        </p:grpSpPr>
        <p:sp>
          <p:nvSpPr>
            <p:cNvPr id="16490" name="Google Shape;16490;p83"/>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3"/>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3"/>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3"/>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3"/>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3"/>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3"/>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83"/>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3"/>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3"/>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3"/>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3"/>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3"/>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3"/>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3"/>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3"/>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3"/>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3"/>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3"/>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3"/>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3"/>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3"/>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3"/>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3"/>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3"/>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83"/>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3"/>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3"/>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83"/>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3"/>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3"/>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3"/>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3"/>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3"/>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3"/>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3"/>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3"/>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3"/>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8" name="Google Shape;16528;p83"/>
          <p:cNvGrpSpPr/>
          <p:nvPr/>
        </p:nvGrpSpPr>
        <p:grpSpPr>
          <a:xfrm>
            <a:off x="6276285" y="4105355"/>
            <a:ext cx="224927" cy="360785"/>
            <a:chOff x="6276285" y="4289930"/>
            <a:chExt cx="224927" cy="360785"/>
          </a:xfrm>
        </p:grpSpPr>
        <p:sp>
          <p:nvSpPr>
            <p:cNvPr id="16529" name="Google Shape;16529;p83"/>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3"/>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3"/>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3"/>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3"/>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4" name="Google Shape;16534;p83"/>
          <p:cNvGrpSpPr/>
          <p:nvPr/>
        </p:nvGrpSpPr>
        <p:grpSpPr>
          <a:xfrm>
            <a:off x="6650604" y="4158466"/>
            <a:ext cx="356405" cy="278431"/>
            <a:chOff x="6650604" y="4343041"/>
            <a:chExt cx="356405" cy="278431"/>
          </a:xfrm>
        </p:grpSpPr>
        <p:sp>
          <p:nvSpPr>
            <p:cNvPr id="16535" name="Google Shape;16535;p83"/>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3"/>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3"/>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3"/>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3"/>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3"/>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3"/>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3"/>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3"/>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3"/>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3"/>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3"/>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3"/>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3"/>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3"/>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3"/>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3"/>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3"/>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3"/>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3"/>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3"/>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3"/>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7" name="Google Shape;16557;p83"/>
          <p:cNvGrpSpPr/>
          <p:nvPr/>
        </p:nvGrpSpPr>
        <p:grpSpPr>
          <a:xfrm>
            <a:off x="5787274" y="4124003"/>
            <a:ext cx="322572" cy="321208"/>
            <a:chOff x="5787274" y="4308578"/>
            <a:chExt cx="322572" cy="321208"/>
          </a:xfrm>
        </p:grpSpPr>
        <p:sp>
          <p:nvSpPr>
            <p:cNvPr id="16558" name="Google Shape;16558;p83"/>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3"/>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3"/>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3"/>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3"/>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3"/>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3"/>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3"/>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3"/>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3"/>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3"/>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3"/>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3"/>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3"/>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3"/>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3" name="Google Shape;16573;p83"/>
          <p:cNvGrpSpPr/>
          <p:nvPr/>
        </p:nvGrpSpPr>
        <p:grpSpPr>
          <a:xfrm>
            <a:off x="7139485" y="4105093"/>
            <a:ext cx="253200" cy="360418"/>
            <a:chOff x="7139485" y="4289668"/>
            <a:chExt cx="253200" cy="360418"/>
          </a:xfrm>
        </p:grpSpPr>
        <p:sp>
          <p:nvSpPr>
            <p:cNvPr id="16574" name="Google Shape;16574;p83"/>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3"/>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3"/>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3"/>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3"/>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3"/>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3"/>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3"/>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3"/>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3"/>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3"/>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3"/>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3"/>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83"/>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83"/>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3"/>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3"/>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3"/>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3"/>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3"/>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3"/>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5" name="Google Shape;16595;p83"/>
          <p:cNvGrpSpPr/>
          <p:nvPr/>
        </p:nvGrpSpPr>
        <p:grpSpPr>
          <a:xfrm>
            <a:off x="7579687" y="4104961"/>
            <a:ext cx="253174" cy="360549"/>
            <a:chOff x="7579687" y="4289536"/>
            <a:chExt cx="253174" cy="360549"/>
          </a:xfrm>
        </p:grpSpPr>
        <p:sp>
          <p:nvSpPr>
            <p:cNvPr id="16596" name="Google Shape;16596;p83"/>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3"/>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3"/>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3"/>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3"/>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3"/>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3"/>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3"/>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3"/>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3"/>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3"/>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3"/>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3"/>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3"/>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3"/>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3"/>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3"/>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3"/>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3"/>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3"/>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3"/>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3"/>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8" name="Google Shape;16618;p83"/>
          <p:cNvGrpSpPr/>
          <p:nvPr/>
        </p:nvGrpSpPr>
        <p:grpSpPr>
          <a:xfrm>
            <a:off x="4905872" y="2723192"/>
            <a:ext cx="362857" cy="362726"/>
            <a:chOff x="4905872" y="2907767"/>
            <a:chExt cx="362857" cy="362726"/>
          </a:xfrm>
        </p:grpSpPr>
        <p:sp>
          <p:nvSpPr>
            <p:cNvPr id="16619" name="Google Shape;16619;p83"/>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3"/>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3"/>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3"/>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3"/>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3"/>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3"/>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3"/>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3"/>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3"/>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3"/>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3"/>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3"/>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3"/>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3"/>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3"/>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3"/>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3"/>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3"/>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3"/>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3"/>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83"/>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3"/>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3"/>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3"/>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3"/>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3"/>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3"/>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3"/>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3"/>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3"/>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3"/>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3"/>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3"/>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3"/>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3"/>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3"/>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3"/>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3"/>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3"/>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3"/>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83"/>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3"/>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3"/>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3" name="Google Shape;16663;p83"/>
          <p:cNvGrpSpPr/>
          <p:nvPr/>
        </p:nvGrpSpPr>
        <p:grpSpPr>
          <a:xfrm>
            <a:off x="5816176" y="2723061"/>
            <a:ext cx="294823" cy="362831"/>
            <a:chOff x="5816176" y="2907636"/>
            <a:chExt cx="294823" cy="362831"/>
          </a:xfrm>
        </p:grpSpPr>
        <p:sp>
          <p:nvSpPr>
            <p:cNvPr id="16664" name="Google Shape;16664;p83"/>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3"/>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3"/>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3"/>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3"/>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3"/>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3"/>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3"/>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3"/>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3"/>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3"/>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3"/>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3"/>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3"/>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3"/>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3"/>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3"/>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3"/>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3"/>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3"/>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3"/>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3"/>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83"/>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3"/>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3"/>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3"/>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3"/>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3"/>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3"/>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3"/>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3"/>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3"/>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3"/>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3"/>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3"/>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3"/>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3"/>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3"/>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3"/>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3"/>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3"/>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3"/>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3"/>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3"/>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3"/>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3"/>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3"/>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3"/>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3"/>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3"/>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3"/>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5" name="Google Shape;16715;p83"/>
          <p:cNvGrpSpPr/>
          <p:nvPr/>
        </p:nvGrpSpPr>
        <p:grpSpPr>
          <a:xfrm>
            <a:off x="6220132" y="2771398"/>
            <a:ext cx="362726" cy="266183"/>
            <a:chOff x="6220132" y="2955973"/>
            <a:chExt cx="362726" cy="266183"/>
          </a:xfrm>
        </p:grpSpPr>
        <p:sp>
          <p:nvSpPr>
            <p:cNvPr id="16716" name="Google Shape;16716;p83"/>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3"/>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3"/>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3"/>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3"/>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3"/>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3"/>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3"/>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3"/>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3"/>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3"/>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3"/>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3"/>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3"/>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3"/>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3"/>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3"/>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3"/>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3"/>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3"/>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3"/>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3"/>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3"/>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3"/>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3"/>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3"/>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3"/>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3"/>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44" name="Google Shape;16744;p83"/>
          <p:cNvSpPr/>
          <p:nvPr/>
        </p:nvSpPr>
        <p:spPr>
          <a:xfrm>
            <a:off x="6663482" y="3012822"/>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3"/>
          <p:cNvSpPr/>
          <p:nvPr/>
        </p:nvSpPr>
        <p:spPr>
          <a:xfrm>
            <a:off x="6692253" y="3041226"/>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46" name="Google Shape;16746;p83"/>
          <p:cNvGrpSpPr/>
          <p:nvPr/>
        </p:nvGrpSpPr>
        <p:grpSpPr>
          <a:xfrm>
            <a:off x="6658158" y="2734417"/>
            <a:ext cx="362857" cy="340276"/>
            <a:chOff x="6658158" y="2918992"/>
            <a:chExt cx="362857" cy="340276"/>
          </a:xfrm>
        </p:grpSpPr>
        <p:sp>
          <p:nvSpPr>
            <p:cNvPr id="16747" name="Google Shape;16747;p83"/>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3"/>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3"/>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3"/>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3"/>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3"/>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3"/>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3"/>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3"/>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3"/>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3"/>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3"/>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3"/>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3"/>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3"/>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3"/>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3"/>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3"/>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3"/>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3"/>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7" name="Google Shape;16767;p83"/>
          <p:cNvGrpSpPr/>
          <p:nvPr/>
        </p:nvGrpSpPr>
        <p:grpSpPr>
          <a:xfrm>
            <a:off x="7972418" y="2723061"/>
            <a:ext cx="362726" cy="362857"/>
            <a:chOff x="7972418" y="2907636"/>
            <a:chExt cx="362726" cy="362857"/>
          </a:xfrm>
        </p:grpSpPr>
        <p:sp>
          <p:nvSpPr>
            <p:cNvPr id="16768" name="Google Shape;16768;p83"/>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3"/>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3"/>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3"/>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3"/>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3"/>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3"/>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3"/>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3"/>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3"/>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3"/>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3"/>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3"/>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3"/>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3"/>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3"/>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3"/>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3"/>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3"/>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3"/>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3"/>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3"/>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3"/>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3"/>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83"/>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3"/>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3"/>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3"/>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3"/>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3"/>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3"/>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3"/>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83"/>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83"/>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3"/>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83"/>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83"/>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3"/>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3"/>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3"/>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83"/>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83"/>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3"/>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3"/>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3"/>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83"/>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83"/>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5" name="Google Shape;16815;p83"/>
          <p:cNvGrpSpPr/>
          <p:nvPr/>
        </p:nvGrpSpPr>
        <p:grpSpPr>
          <a:xfrm>
            <a:off x="8040058" y="3621746"/>
            <a:ext cx="301275" cy="365480"/>
            <a:chOff x="8040058" y="3806321"/>
            <a:chExt cx="301275" cy="365480"/>
          </a:xfrm>
        </p:grpSpPr>
        <p:sp>
          <p:nvSpPr>
            <p:cNvPr id="16816" name="Google Shape;16816;p83"/>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3"/>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3"/>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3"/>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83"/>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83"/>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83"/>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3"/>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3"/>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3"/>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83"/>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7" name="Google Shape;16827;p83"/>
          <p:cNvGrpSpPr/>
          <p:nvPr/>
        </p:nvGrpSpPr>
        <p:grpSpPr>
          <a:xfrm>
            <a:off x="4895276" y="4113826"/>
            <a:ext cx="345941" cy="342190"/>
            <a:chOff x="4895276" y="4298401"/>
            <a:chExt cx="345941" cy="342190"/>
          </a:xfrm>
        </p:grpSpPr>
        <p:sp>
          <p:nvSpPr>
            <p:cNvPr id="16828" name="Google Shape;16828;p83"/>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3"/>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3"/>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3"/>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3"/>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3"/>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83"/>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83"/>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83"/>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83"/>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83"/>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3"/>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83"/>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83"/>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3"/>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3"/>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3"/>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3"/>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3"/>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7" name="Google Shape;16847;p83"/>
          <p:cNvGrpSpPr/>
          <p:nvPr/>
        </p:nvGrpSpPr>
        <p:grpSpPr>
          <a:xfrm>
            <a:off x="7949705" y="4128435"/>
            <a:ext cx="382528" cy="340669"/>
            <a:chOff x="7949705" y="4313010"/>
            <a:chExt cx="382528" cy="340669"/>
          </a:xfrm>
        </p:grpSpPr>
        <p:sp>
          <p:nvSpPr>
            <p:cNvPr id="16848" name="Google Shape;16848;p83"/>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83"/>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83"/>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3"/>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3"/>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3"/>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83"/>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83"/>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83"/>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83"/>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83"/>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83"/>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83"/>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83"/>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83"/>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3" name="Google Shape;16863;p83"/>
          <p:cNvGrpSpPr/>
          <p:nvPr/>
        </p:nvGrpSpPr>
        <p:grpSpPr>
          <a:xfrm>
            <a:off x="4884418" y="1795001"/>
            <a:ext cx="404008" cy="365664"/>
            <a:chOff x="4884418" y="1979576"/>
            <a:chExt cx="404008" cy="365664"/>
          </a:xfrm>
        </p:grpSpPr>
        <p:sp>
          <p:nvSpPr>
            <p:cNvPr id="16864" name="Google Shape;16864;p83"/>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83"/>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83"/>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3"/>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83"/>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3"/>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3"/>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83"/>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83"/>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3"/>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83"/>
          <p:cNvGrpSpPr/>
          <p:nvPr/>
        </p:nvGrpSpPr>
        <p:grpSpPr>
          <a:xfrm>
            <a:off x="6678877" y="3220387"/>
            <a:ext cx="304029" cy="322572"/>
            <a:chOff x="6678877" y="3404962"/>
            <a:chExt cx="304029" cy="322572"/>
          </a:xfrm>
        </p:grpSpPr>
        <p:sp>
          <p:nvSpPr>
            <p:cNvPr id="16875" name="Google Shape;16875;p83"/>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83"/>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83"/>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83"/>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83"/>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83"/>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83"/>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83"/>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83"/>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83"/>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83"/>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3"/>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83"/>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83"/>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83"/>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83"/>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83"/>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3"/>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3"/>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3"/>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3"/>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3"/>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3"/>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3"/>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83"/>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83"/>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83"/>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3"/>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83"/>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83"/>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83"/>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83"/>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83"/>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83"/>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83"/>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83"/>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1" name="Google Shape;16911;p83"/>
          <p:cNvGrpSpPr/>
          <p:nvPr/>
        </p:nvGrpSpPr>
        <p:grpSpPr>
          <a:xfrm>
            <a:off x="7083725" y="2713094"/>
            <a:ext cx="387721" cy="382790"/>
            <a:chOff x="7083725" y="2897669"/>
            <a:chExt cx="387721" cy="382790"/>
          </a:xfrm>
        </p:grpSpPr>
        <p:sp>
          <p:nvSpPr>
            <p:cNvPr id="16912" name="Google Shape;16912;p83"/>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83"/>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83"/>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83"/>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83"/>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83"/>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83"/>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83"/>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83"/>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3"/>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83"/>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83"/>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3"/>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3"/>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83"/>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83"/>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8" name="Google Shape;16928;p83"/>
          <p:cNvGrpSpPr/>
          <p:nvPr/>
        </p:nvGrpSpPr>
        <p:grpSpPr>
          <a:xfrm>
            <a:off x="7539926" y="2723166"/>
            <a:ext cx="351501" cy="362726"/>
            <a:chOff x="7539926" y="2907741"/>
            <a:chExt cx="351501" cy="362726"/>
          </a:xfrm>
        </p:grpSpPr>
        <p:sp>
          <p:nvSpPr>
            <p:cNvPr id="16929" name="Google Shape;16929;p83"/>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3"/>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3"/>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83"/>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83"/>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83"/>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83"/>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3"/>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3"/>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83"/>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83"/>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3"/>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3"/>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83"/>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83"/>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3"/>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3"/>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3"/>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3"/>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3"/>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83"/>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83"/>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83"/>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83"/>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83"/>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83"/>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3"/>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83"/>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83"/>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83"/>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83"/>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83"/>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83"/>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83"/>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83"/>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83"/>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3"/>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66" name="Google Shape;16966;p83"/>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6967" name="Google Shape;16967;p83"/>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71"/>
        <p:cNvGrpSpPr/>
        <p:nvPr/>
      </p:nvGrpSpPr>
      <p:grpSpPr>
        <a:xfrm>
          <a:off x="0" y="0"/>
          <a:ext cx="0" cy="0"/>
          <a:chOff x="0" y="0"/>
          <a:chExt cx="0" cy="0"/>
        </a:xfrm>
      </p:grpSpPr>
      <p:grpSp>
        <p:nvGrpSpPr>
          <p:cNvPr id="16972" name="Google Shape;16972;p84"/>
          <p:cNvGrpSpPr/>
          <p:nvPr/>
        </p:nvGrpSpPr>
        <p:grpSpPr>
          <a:xfrm>
            <a:off x="1770285" y="3182228"/>
            <a:ext cx="294160" cy="358367"/>
            <a:chOff x="1770285" y="3381478"/>
            <a:chExt cx="294160" cy="358367"/>
          </a:xfrm>
        </p:grpSpPr>
        <p:sp>
          <p:nvSpPr>
            <p:cNvPr id="16973" name="Google Shape;16973;p84"/>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84"/>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4"/>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4"/>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84"/>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84"/>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84"/>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84"/>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84"/>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84"/>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84"/>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84"/>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84"/>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84"/>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84"/>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84"/>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9" name="Google Shape;16989;p84"/>
          <p:cNvGrpSpPr/>
          <p:nvPr/>
        </p:nvGrpSpPr>
        <p:grpSpPr>
          <a:xfrm>
            <a:off x="3563273" y="1339872"/>
            <a:ext cx="333198" cy="312146"/>
            <a:chOff x="3563273" y="1539122"/>
            <a:chExt cx="333198" cy="312146"/>
          </a:xfrm>
        </p:grpSpPr>
        <p:sp>
          <p:nvSpPr>
            <p:cNvPr id="16990" name="Google Shape;16990;p84"/>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84"/>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84"/>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84"/>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84"/>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84"/>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84"/>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84"/>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84"/>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84"/>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84"/>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84"/>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84"/>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84"/>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84"/>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84"/>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6" name="Google Shape;17006;p84"/>
          <p:cNvGrpSpPr/>
          <p:nvPr/>
        </p:nvGrpSpPr>
        <p:grpSpPr>
          <a:xfrm>
            <a:off x="2642986" y="2256540"/>
            <a:ext cx="358813" cy="323996"/>
            <a:chOff x="2642986" y="2455790"/>
            <a:chExt cx="358813" cy="323996"/>
          </a:xfrm>
        </p:grpSpPr>
        <p:sp>
          <p:nvSpPr>
            <p:cNvPr id="17007" name="Google Shape;17007;p84"/>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84"/>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84"/>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84"/>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84"/>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84"/>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84"/>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84"/>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84"/>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84"/>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84"/>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84"/>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84"/>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84"/>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84"/>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84"/>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84"/>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84"/>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84"/>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84"/>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84"/>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8" name="Google Shape;17028;p84"/>
          <p:cNvGrpSpPr/>
          <p:nvPr/>
        </p:nvGrpSpPr>
        <p:grpSpPr>
          <a:xfrm>
            <a:off x="4023495" y="3590172"/>
            <a:ext cx="346517" cy="358393"/>
            <a:chOff x="4023495" y="3789422"/>
            <a:chExt cx="346517" cy="358393"/>
          </a:xfrm>
        </p:grpSpPr>
        <p:sp>
          <p:nvSpPr>
            <p:cNvPr id="17029" name="Google Shape;17029;p84"/>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84"/>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84"/>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84"/>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84"/>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84"/>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84"/>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84"/>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84"/>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84"/>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84"/>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0" name="Google Shape;17040;p84"/>
          <p:cNvGrpSpPr/>
          <p:nvPr/>
        </p:nvGrpSpPr>
        <p:grpSpPr>
          <a:xfrm>
            <a:off x="2189266" y="1788558"/>
            <a:ext cx="365341" cy="358813"/>
            <a:chOff x="2189266" y="1987808"/>
            <a:chExt cx="365341" cy="358813"/>
          </a:xfrm>
        </p:grpSpPr>
        <p:sp>
          <p:nvSpPr>
            <p:cNvPr id="17041" name="Google Shape;17041;p84"/>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84"/>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84"/>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84"/>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84"/>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84"/>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84"/>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84"/>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84"/>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84"/>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84"/>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84"/>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84"/>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84"/>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84"/>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6" name="Google Shape;17056;p84"/>
          <p:cNvGrpSpPr/>
          <p:nvPr/>
        </p:nvGrpSpPr>
        <p:grpSpPr>
          <a:xfrm>
            <a:off x="863290" y="2701556"/>
            <a:ext cx="273029" cy="358393"/>
            <a:chOff x="863290" y="2900806"/>
            <a:chExt cx="273029" cy="358393"/>
          </a:xfrm>
        </p:grpSpPr>
        <p:sp>
          <p:nvSpPr>
            <p:cNvPr id="17057" name="Google Shape;17057;p84"/>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84"/>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84"/>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84"/>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84"/>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84"/>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84"/>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84"/>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84"/>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84"/>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84"/>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84"/>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84"/>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84"/>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84"/>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2" name="Google Shape;17072;p84"/>
          <p:cNvGrpSpPr/>
          <p:nvPr/>
        </p:nvGrpSpPr>
        <p:grpSpPr>
          <a:xfrm>
            <a:off x="3087268" y="2269964"/>
            <a:ext cx="358367" cy="297097"/>
            <a:chOff x="3087268" y="2469214"/>
            <a:chExt cx="358367" cy="297097"/>
          </a:xfrm>
        </p:grpSpPr>
        <p:sp>
          <p:nvSpPr>
            <p:cNvPr id="17073" name="Google Shape;17073;p84"/>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84"/>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84"/>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84"/>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84"/>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84"/>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84"/>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84"/>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84"/>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84"/>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84"/>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84"/>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84"/>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84"/>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84"/>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84"/>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84"/>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84"/>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84"/>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84"/>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84"/>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84"/>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84"/>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84"/>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84"/>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84"/>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84"/>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84"/>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84"/>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2" name="Google Shape;17102;p84"/>
          <p:cNvGrpSpPr/>
          <p:nvPr/>
        </p:nvGrpSpPr>
        <p:grpSpPr>
          <a:xfrm>
            <a:off x="2198600" y="2245555"/>
            <a:ext cx="363506" cy="345914"/>
            <a:chOff x="2198600" y="2444805"/>
            <a:chExt cx="363506" cy="345914"/>
          </a:xfrm>
        </p:grpSpPr>
        <p:sp>
          <p:nvSpPr>
            <p:cNvPr id="17103" name="Google Shape;17103;p84"/>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84"/>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84"/>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84"/>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84"/>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84"/>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84"/>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84"/>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84"/>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84"/>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84"/>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84"/>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84"/>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84"/>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84"/>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84"/>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84"/>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84"/>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84"/>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84"/>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84"/>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84"/>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84"/>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84"/>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7" name="Google Shape;17127;p84"/>
          <p:cNvGrpSpPr/>
          <p:nvPr/>
        </p:nvGrpSpPr>
        <p:grpSpPr>
          <a:xfrm>
            <a:off x="3982779" y="2701583"/>
            <a:ext cx="361251" cy="358341"/>
            <a:chOff x="3982779" y="2900833"/>
            <a:chExt cx="361251" cy="358341"/>
          </a:xfrm>
        </p:grpSpPr>
        <p:sp>
          <p:nvSpPr>
            <p:cNvPr id="17128" name="Google Shape;17128;p84"/>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84"/>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84"/>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84"/>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84"/>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84"/>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84"/>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84"/>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84"/>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84"/>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84"/>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84"/>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84"/>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84"/>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84"/>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84"/>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84"/>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84"/>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84"/>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84"/>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84"/>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84"/>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84"/>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84"/>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84"/>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3" name="Google Shape;17153;p84"/>
          <p:cNvGrpSpPr/>
          <p:nvPr/>
        </p:nvGrpSpPr>
        <p:grpSpPr>
          <a:xfrm>
            <a:off x="3531550" y="2701687"/>
            <a:ext cx="358288" cy="358262"/>
            <a:chOff x="3531550" y="2900937"/>
            <a:chExt cx="358288" cy="358262"/>
          </a:xfrm>
        </p:grpSpPr>
        <p:sp>
          <p:nvSpPr>
            <p:cNvPr id="17154" name="Google Shape;17154;p84"/>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84"/>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84"/>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84"/>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84"/>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84"/>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84"/>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84"/>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84"/>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84"/>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84"/>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84"/>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84"/>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84"/>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84"/>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84"/>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84"/>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84"/>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84"/>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84"/>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84"/>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84"/>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84"/>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84"/>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84"/>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84"/>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84"/>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84"/>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2" name="Google Shape;17182;p84"/>
          <p:cNvGrpSpPr/>
          <p:nvPr/>
        </p:nvGrpSpPr>
        <p:grpSpPr>
          <a:xfrm>
            <a:off x="877343" y="1316696"/>
            <a:ext cx="334824" cy="358393"/>
            <a:chOff x="877343" y="1515946"/>
            <a:chExt cx="334824" cy="358393"/>
          </a:xfrm>
        </p:grpSpPr>
        <p:sp>
          <p:nvSpPr>
            <p:cNvPr id="17183" name="Google Shape;17183;p84"/>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84"/>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84"/>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84"/>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84"/>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84"/>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84"/>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84"/>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84"/>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84"/>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84"/>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84"/>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5" name="Google Shape;17195;p84"/>
          <p:cNvGrpSpPr/>
          <p:nvPr/>
        </p:nvGrpSpPr>
        <p:grpSpPr>
          <a:xfrm>
            <a:off x="2198521" y="3182228"/>
            <a:ext cx="333959" cy="358341"/>
            <a:chOff x="2198521" y="3381478"/>
            <a:chExt cx="333959" cy="358341"/>
          </a:xfrm>
        </p:grpSpPr>
        <p:sp>
          <p:nvSpPr>
            <p:cNvPr id="17196" name="Google Shape;17196;p84"/>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84"/>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84"/>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84"/>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84"/>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84"/>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84"/>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84"/>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84"/>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84"/>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84"/>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7" name="Google Shape;17207;p84"/>
          <p:cNvGrpSpPr/>
          <p:nvPr/>
        </p:nvGrpSpPr>
        <p:grpSpPr>
          <a:xfrm>
            <a:off x="2224450" y="3640982"/>
            <a:ext cx="358367" cy="303966"/>
            <a:chOff x="2224450" y="3840232"/>
            <a:chExt cx="358367" cy="303966"/>
          </a:xfrm>
        </p:grpSpPr>
        <p:sp>
          <p:nvSpPr>
            <p:cNvPr id="17208" name="Google Shape;17208;p84"/>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84"/>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84"/>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84"/>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84"/>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84"/>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84"/>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84"/>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84"/>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7" name="Google Shape;17217;p84"/>
          <p:cNvGrpSpPr/>
          <p:nvPr/>
        </p:nvGrpSpPr>
        <p:grpSpPr>
          <a:xfrm>
            <a:off x="1741498" y="1817922"/>
            <a:ext cx="361723" cy="299587"/>
            <a:chOff x="1741498" y="2017172"/>
            <a:chExt cx="361723" cy="299587"/>
          </a:xfrm>
        </p:grpSpPr>
        <p:sp>
          <p:nvSpPr>
            <p:cNvPr id="17218" name="Google Shape;17218;p84"/>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84"/>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84"/>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84"/>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84"/>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84"/>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84"/>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84"/>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84"/>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84"/>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84"/>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84"/>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84"/>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1" name="Google Shape;17231;p84"/>
          <p:cNvGrpSpPr/>
          <p:nvPr/>
        </p:nvGrpSpPr>
        <p:grpSpPr>
          <a:xfrm>
            <a:off x="1767715" y="3613820"/>
            <a:ext cx="366258" cy="357371"/>
            <a:chOff x="1767715" y="3813070"/>
            <a:chExt cx="366258" cy="357371"/>
          </a:xfrm>
        </p:grpSpPr>
        <p:sp>
          <p:nvSpPr>
            <p:cNvPr id="17232" name="Google Shape;17232;p84"/>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84"/>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84"/>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84"/>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84"/>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84"/>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84"/>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84"/>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84"/>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84"/>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84"/>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84"/>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84"/>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84"/>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84"/>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7" name="Google Shape;17247;p84"/>
          <p:cNvGrpSpPr/>
          <p:nvPr/>
        </p:nvGrpSpPr>
        <p:grpSpPr>
          <a:xfrm>
            <a:off x="2672770" y="3613820"/>
            <a:ext cx="358315" cy="358393"/>
            <a:chOff x="2672770" y="3813070"/>
            <a:chExt cx="358315" cy="358393"/>
          </a:xfrm>
        </p:grpSpPr>
        <p:sp>
          <p:nvSpPr>
            <p:cNvPr id="17248" name="Google Shape;17248;p84"/>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84"/>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84"/>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84"/>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84"/>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84"/>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84"/>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84"/>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84"/>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84"/>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84"/>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84"/>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84"/>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84"/>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84"/>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84"/>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84"/>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84"/>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6" name="Google Shape;17266;p84"/>
          <p:cNvGrpSpPr/>
          <p:nvPr/>
        </p:nvGrpSpPr>
        <p:grpSpPr>
          <a:xfrm>
            <a:off x="3577902" y="3613768"/>
            <a:ext cx="346962" cy="358393"/>
            <a:chOff x="3577903" y="3813018"/>
            <a:chExt cx="346962" cy="358393"/>
          </a:xfrm>
        </p:grpSpPr>
        <p:sp>
          <p:nvSpPr>
            <p:cNvPr id="17267" name="Google Shape;17267;p84"/>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84"/>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84"/>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84"/>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84"/>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84"/>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84"/>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84"/>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84"/>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84"/>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84"/>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84"/>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9" name="Google Shape;17279;p84"/>
          <p:cNvGrpSpPr/>
          <p:nvPr/>
        </p:nvGrpSpPr>
        <p:grpSpPr>
          <a:xfrm>
            <a:off x="1783865" y="1317272"/>
            <a:ext cx="337000" cy="357816"/>
            <a:chOff x="1783865" y="1516522"/>
            <a:chExt cx="337000" cy="357816"/>
          </a:xfrm>
        </p:grpSpPr>
        <p:sp>
          <p:nvSpPr>
            <p:cNvPr id="17280" name="Google Shape;17280;p84"/>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84"/>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84"/>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84"/>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84"/>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84"/>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84"/>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84"/>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84"/>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84"/>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84"/>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84"/>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84"/>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84"/>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84"/>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84"/>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84"/>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84"/>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84"/>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9" name="Google Shape;17299;p84"/>
          <p:cNvGrpSpPr/>
          <p:nvPr/>
        </p:nvGrpSpPr>
        <p:grpSpPr>
          <a:xfrm>
            <a:off x="848975" y="1819469"/>
            <a:ext cx="361487" cy="296389"/>
            <a:chOff x="848975" y="2018719"/>
            <a:chExt cx="361487" cy="296389"/>
          </a:xfrm>
        </p:grpSpPr>
        <p:sp>
          <p:nvSpPr>
            <p:cNvPr id="17300" name="Google Shape;17300;p84"/>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84"/>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84"/>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84"/>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84"/>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84"/>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84"/>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84"/>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84"/>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84"/>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84"/>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84"/>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84"/>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3" name="Google Shape;17313;p84"/>
          <p:cNvGrpSpPr/>
          <p:nvPr/>
        </p:nvGrpSpPr>
        <p:grpSpPr>
          <a:xfrm>
            <a:off x="3078826" y="1815064"/>
            <a:ext cx="374884" cy="305381"/>
            <a:chOff x="3078826" y="2014314"/>
            <a:chExt cx="374884" cy="305381"/>
          </a:xfrm>
        </p:grpSpPr>
        <p:sp>
          <p:nvSpPr>
            <p:cNvPr id="17314" name="Google Shape;17314;p84"/>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84"/>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84"/>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84"/>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84"/>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84"/>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84"/>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84"/>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84"/>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84"/>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84"/>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84"/>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84"/>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7" name="Google Shape;17327;p84"/>
          <p:cNvGrpSpPr/>
          <p:nvPr/>
        </p:nvGrpSpPr>
        <p:grpSpPr>
          <a:xfrm>
            <a:off x="3531183" y="2239368"/>
            <a:ext cx="359416" cy="358315"/>
            <a:chOff x="3531183" y="2438618"/>
            <a:chExt cx="359416" cy="358315"/>
          </a:xfrm>
        </p:grpSpPr>
        <p:sp>
          <p:nvSpPr>
            <p:cNvPr id="17328" name="Google Shape;17328;p84"/>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84"/>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84"/>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84"/>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84"/>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84"/>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84"/>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84"/>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84"/>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84"/>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84"/>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84"/>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84"/>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84"/>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84"/>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84"/>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84"/>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84"/>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84"/>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84"/>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84"/>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9" name="Google Shape;17349;p84"/>
          <p:cNvGrpSpPr/>
          <p:nvPr/>
        </p:nvGrpSpPr>
        <p:grpSpPr>
          <a:xfrm>
            <a:off x="1325898" y="3666229"/>
            <a:ext cx="358288" cy="253418"/>
            <a:chOff x="1325898" y="3865479"/>
            <a:chExt cx="358288" cy="253418"/>
          </a:xfrm>
        </p:grpSpPr>
        <p:sp>
          <p:nvSpPr>
            <p:cNvPr id="17350" name="Google Shape;17350;p84"/>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84"/>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84"/>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84"/>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84"/>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84"/>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84"/>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84"/>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8" name="Google Shape;17358;p84"/>
          <p:cNvGrpSpPr/>
          <p:nvPr/>
        </p:nvGrpSpPr>
        <p:grpSpPr>
          <a:xfrm>
            <a:off x="3121823" y="3613742"/>
            <a:ext cx="354933" cy="358524"/>
            <a:chOff x="3121823" y="3812992"/>
            <a:chExt cx="354933" cy="358524"/>
          </a:xfrm>
        </p:grpSpPr>
        <p:sp>
          <p:nvSpPr>
            <p:cNvPr id="17359" name="Google Shape;17359;p84"/>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84"/>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84"/>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84"/>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84"/>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84"/>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84"/>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84"/>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84"/>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84"/>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84"/>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84"/>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84"/>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84"/>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84"/>
          <p:cNvGrpSpPr/>
          <p:nvPr/>
        </p:nvGrpSpPr>
        <p:grpSpPr>
          <a:xfrm>
            <a:off x="876687" y="3614817"/>
            <a:ext cx="362457" cy="356296"/>
            <a:chOff x="876687" y="3814067"/>
            <a:chExt cx="362457" cy="356296"/>
          </a:xfrm>
        </p:grpSpPr>
        <p:sp>
          <p:nvSpPr>
            <p:cNvPr id="17374" name="Google Shape;17374;p84"/>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84"/>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84"/>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84"/>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84"/>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84"/>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84"/>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84"/>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84"/>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84"/>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84"/>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84"/>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84"/>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84"/>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84"/>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84"/>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84"/>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84"/>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84"/>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4"/>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84"/>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84"/>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84"/>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84"/>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84"/>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84"/>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0" name="Google Shape;17400;p84"/>
          <p:cNvGrpSpPr/>
          <p:nvPr/>
        </p:nvGrpSpPr>
        <p:grpSpPr>
          <a:xfrm>
            <a:off x="4008787" y="1316696"/>
            <a:ext cx="330734" cy="358367"/>
            <a:chOff x="4008787" y="1515946"/>
            <a:chExt cx="330734" cy="358367"/>
          </a:xfrm>
        </p:grpSpPr>
        <p:sp>
          <p:nvSpPr>
            <p:cNvPr id="17401" name="Google Shape;17401;p84"/>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84"/>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84"/>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84"/>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84"/>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84"/>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84"/>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84"/>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84"/>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84"/>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84"/>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84"/>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84"/>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84"/>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84"/>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6" name="Google Shape;17416;p84"/>
          <p:cNvGrpSpPr/>
          <p:nvPr/>
        </p:nvGrpSpPr>
        <p:grpSpPr>
          <a:xfrm>
            <a:off x="3962539" y="2309185"/>
            <a:ext cx="378502" cy="218470"/>
            <a:chOff x="3962539" y="2508435"/>
            <a:chExt cx="378502" cy="218470"/>
          </a:xfrm>
        </p:grpSpPr>
        <p:sp>
          <p:nvSpPr>
            <p:cNvPr id="17417" name="Google Shape;17417;p84"/>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84"/>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84"/>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84"/>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84"/>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84"/>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84"/>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4" name="Google Shape;17424;p84"/>
          <p:cNvGrpSpPr/>
          <p:nvPr/>
        </p:nvGrpSpPr>
        <p:grpSpPr>
          <a:xfrm>
            <a:off x="2241439" y="2701687"/>
            <a:ext cx="225811" cy="358262"/>
            <a:chOff x="2241439" y="2900937"/>
            <a:chExt cx="225811" cy="358262"/>
          </a:xfrm>
        </p:grpSpPr>
        <p:sp>
          <p:nvSpPr>
            <p:cNvPr id="17425" name="Google Shape;17425;p84"/>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84"/>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84"/>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84"/>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84"/>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84"/>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84"/>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84"/>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84"/>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84"/>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84"/>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84"/>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84"/>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84"/>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84"/>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84"/>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84"/>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2" name="Google Shape;17442;p84"/>
          <p:cNvGrpSpPr/>
          <p:nvPr/>
        </p:nvGrpSpPr>
        <p:grpSpPr>
          <a:xfrm>
            <a:off x="3533936" y="3237888"/>
            <a:ext cx="361775" cy="246969"/>
            <a:chOff x="3533936" y="3437138"/>
            <a:chExt cx="361775" cy="246969"/>
          </a:xfrm>
        </p:grpSpPr>
        <p:sp>
          <p:nvSpPr>
            <p:cNvPr id="17443" name="Google Shape;17443;p84"/>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84"/>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84"/>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84"/>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84"/>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84"/>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84"/>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84"/>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84"/>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84"/>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84"/>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4" name="Google Shape;17454;p84"/>
          <p:cNvGrpSpPr/>
          <p:nvPr/>
        </p:nvGrpSpPr>
        <p:grpSpPr>
          <a:xfrm>
            <a:off x="3531838" y="1806202"/>
            <a:ext cx="358288" cy="323209"/>
            <a:chOff x="3531838" y="2005452"/>
            <a:chExt cx="358288" cy="323209"/>
          </a:xfrm>
        </p:grpSpPr>
        <p:sp>
          <p:nvSpPr>
            <p:cNvPr id="17455" name="Google Shape;17455;p84"/>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84"/>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84"/>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84"/>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84"/>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84"/>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84"/>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84"/>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84"/>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84"/>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84"/>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84"/>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84"/>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8" name="Google Shape;17468;p84"/>
          <p:cNvGrpSpPr/>
          <p:nvPr/>
        </p:nvGrpSpPr>
        <p:grpSpPr>
          <a:xfrm>
            <a:off x="3136452" y="1316696"/>
            <a:ext cx="297988" cy="358393"/>
            <a:chOff x="3136452" y="1515946"/>
            <a:chExt cx="297988" cy="358393"/>
          </a:xfrm>
        </p:grpSpPr>
        <p:sp>
          <p:nvSpPr>
            <p:cNvPr id="17469" name="Google Shape;17469;p84"/>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84"/>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84"/>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84"/>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84"/>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84"/>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84"/>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84"/>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84"/>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84"/>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84"/>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84"/>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1" name="Google Shape;17481;p84"/>
          <p:cNvGrpSpPr/>
          <p:nvPr/>
        </p:nvGrpSpPr>
        <p:grpSpPr>
          <a:xfrm>
            <a:off x="2674893" y="1316696"/>
            <a:ext cx="332254" cy="358393"/>
            <a:chOff x="2674893" y="1515946"/>
            <a:chExt cx="332254" cy="358393"/>
          </a:xfrm>
        </p:grpSpPr>
        <p:sp>
          <p:nvSpPr>
            <p:cNvPr id="17482" name="Google Shape;17482;p84"/>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84"/>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84"/>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84"/>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84"/>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84"/>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84"/>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84"/>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84"/>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84"/>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84"/>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84"/>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84"/>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84"/>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84"/>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84"/>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84"/>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84"/>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84"/>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84"/>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84"/>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84"/>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4" name="Google Shape;17504;p84"/>
          <p:cNvGrpSpPr/>
          <p:nvPr/>
        </p:nvGrpSpPr>
        <p:grpSpPr>
          <a:xfrm>
            <a:off x="1753768" y="2239263"/>
            <a:ext cx="358839" cy="358419"/>
            <a:chOff x="1753768" y="2438513"/>
            <a:chExt cx="358839" cy="358419"/>
          </a:xfrm>
        </p:grpSpPr>
        <p:sp>
          <p:nvSpPr>
            <p:cNvPr id="17505" name="Google Shape;17505;p84"/>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84"/>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84"/>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84"/>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84"/>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84"/>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84"/>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84"/>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84"/>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4" name="Google Shape;17514;p84"/>
          <p:cNvGrpSpPr/>
          <p:nvPr/>
        </p:nvGrpSpPr>
        <p:grpSpPr>
          <a:xfrm>
            <a:off x="2246840" y="1316722"/>
            <a:ext cx="301423" cy="358367"/>
            <a:chOff x="2246840" y="1515972"/>
            <a:chExt cx="301423" cy="358367"/>
          </a:xfrm>
        </p:grpSpPr>
        <p:sp>
          <p:nvSpPr>
            <p:cNvPr id="17515" name="Google Shape;17515;p84"/>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84"/>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84"/>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84"/>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84"/>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84"/>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84"/>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84"/>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84"/>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84"/>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84"/>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84"/>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84"/>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84"/>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84"/>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84"/>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84"/>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84"/>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84"/>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84"/>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5" name="Google Shape;17535;p84"/>
          <p:cNvGrpSpPr/>
          <p:nvPr/>
        </p:nvGrpSpPr>
        <p:grpSpPr>
          <a:xfrm>
            <a:off x="2703575" y="4087256"/>
            <a:ext cx="339097" cy="358446"/>
            <a:chOff x="2703575" y="4286506"/>
            <a:chExt cx="339097" cy="358446"/>
          </a:xfrm>
        </p:grpSpPr>
        <p:sp>
          <p:nvSpPr>
            <p:cNvPr id="17536" name="Google Shape;17536;p84"/>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84"/>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84"/>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84"/>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84"/>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84"/>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84"/>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84"/>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84"/>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84"/>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84"/>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7" name="Google Shape;17547;p84"/>
          <p:cNvGrpSpPr/>
          <p:nvPr/>
        </p:nvGrpSpPr>
        <p:grpSpPr>
          <a:xfrm>
            <a:off x="2638346" y="1806281"/>
            <a:ext cx="358551" cy="322869"/>
            <a:chOff x="2638346" y="2005531"/>
            <a:chExt cx="358551" cy="322869"/>
          </a:xfrm>
        </p:grpSpPr>
        <p:sp>
          <p:nvSpPr>
            <p:cNvPr id="17548" name="Google Shape;17548;p84"/>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84"/>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84"/>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84"/>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84"/>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84"/>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84"/>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84"/>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84"/>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84"/>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84"/>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84"/>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84"/>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84"/>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84"/>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84"/>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4" name="Google Shape;17564;p84"/>
          <p:cNvGrpSpPr/>
          <p:nvPr/>
        </p:nvGrpSpPr>
        <p:grpSpPr>
          <a:xfrm>
            <a:off x="2695605" y="2701583"/>
            <a:ext cx="221826" cy="358419"/>
            <a:chOff x="2695605" y="2900833"/>
            <a:chExt cx="221826" cy="358419"/>
          </a:xfrm>
        </p:grpSpPr>
        <p:sp>
          <p:nvSpPr>
            <p:cNvPr id="17565" name="Google Shape;17565;p84"/>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84"/>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84"/>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84"/>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84"/>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84"/>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84"/>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84"/>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84"/>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84"/>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5" name="Google Shape;17575;p84"/>
          <p:cNvGrpSpPr/>
          <p:nvPr/>
        </p:nvGrpSpPr>
        <p:grpSpPr>
          <a:xfrm>
            <a:off x="1309564" y="3182254"/>
            <a:ext cx="320509" cy="358341"/>
            <a:chOff x="1309564" y="3381504"/>
            <a:chExt cx="320509" cy="358341"/>
          </a:xfrm>
        </p:grpSpPr>
        <p:sp>
          <p:nvSpPr>
            <p:cNvPr id="17576" name="Google Shape;17576;p84"/>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84"/>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84"/>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84"/>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84"/>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84"/>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84"/>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84"/>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84"/>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84"/>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84"/>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7" name="Google Shape;17587;p84"/>
          <p:cNvGrpSpPr/>
          <p:nvPr/>
        </p:nvGrpSpPr>
        <p:grpSpPr>
          <a:xfrm>
            <a:off x="1309486" y="2243170"/>
            <a:ext cx="359311" cy="350554"/>
            <a:chOff x="1309486" y="2442420"/>
            <a:chExt cx="359311" cy="350554"/>
          </a:xfrm>
        </p:grpSpPr>
        <p:sp>
          <p:nvSpPr>
            <p:cNvPr id="17588" name="Google Shape;17588;p84"/>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84"/>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84"/>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84"/>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84"/>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84"/>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84"/>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84"/>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84"/>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84"/>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84"/>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84"/>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84"/>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84"/>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84"/>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84"/>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84"/>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84"/>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84"/>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84"/>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84"/>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84"/>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84"/>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84"/>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2" name="Google Shape;17612;p84"/>
          <p:cNvGrpSpPr/>
          <p:nvPr/>
        </p:nvGrpSpPr>
        <p:grpSpPr>
          <a:xfrm>
            <a:off x="3125755" y="3182254"/>
            <a:ext cx="278115" cy="358341"/>
            <a:chOff x="3125755" y="3381504"/>
            <a:chExt cx="278115" cy="358341"/>
          </a:xfrm>
        </p:grpSpPr>
        <p:sp>
          <p:nvSpPr>
            <p:cNvPr id="17613" name="Google Shape;17613;p84"/>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84"/>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84"/>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84"/>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84"/>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84"/>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84"/>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84"/>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84"/>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84"/>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84"/>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84"/>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84"/>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84"/>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84"/>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8" name="Google Shape;17628;p84"/>
          <p:cNvGrpSpPr/>
          <p:nvPr/>
        </p:nvGrpSpPr>
        <p:grpSpPr>
          <a:xfrm>
            <a:off x="1298081" y="1797341"/>
            <a:ext cx="358577" cy="341011"/>
            <a:chOff x="1298081" y="1996591"/>
            <a:chExt cx="358577" cy="341011"/>
          </a:xfrm>
        </p:grpSpPr>
        <p:sp>
          <p:nvSpPr>
            <p:cNvPr id="17629" name="Google Shape;17629;p84"/>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84"/>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84"/>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84"/>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84"/>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84"/>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84"/>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84"/>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84"/>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84"/>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84"/>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84"/>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84"/>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84"/>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84"/>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84"/>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84"/>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84"/>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84"/>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84"/>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84"/>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0" name="Google Shape;17650;p84"/>
          <p:cNvGrpSpPr/>
          <p:nvPr/>
        </p:nvGrpSpPr>
        <p:grpSpPr>
          <a:xfrm>
            <a:off x="3985322" y="3188153"/>
            <a:ext cx="358682" cy="346386"/>
            <a:chOff x="3985322" y="3387403"/>
            <a:chExt cx="358682" cy="346386"/>
          </a:xfrm>
        </p:grpSpPr>
        <p:sp>
          <p:nvSpPr>
            <p:cNvPr id="17651" name="Google Shape;17651;p84"/>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84"/>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84"/>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84"/>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84"/>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84"/>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84"/>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84"/>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84"/>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84"/>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84"/>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84"/>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84"/>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84"/>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84"/>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84"/>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84"/>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84"/>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84"/>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84"/>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84"/>
          <p:cNvGrpSpPr/>
          <p:nvPr/>
        </p:nvGrpSpPr>
        <p:grpSpPr>
          <a:xfrm>
            <a:off x="2162341" y="4087361"/>
            <a:ext cx="351341" cy="358262"/>
            <a:chOff x="2162341" y="4286611"/>
            <a:chExt cx="351341" cy="358262"/>
          </a:xfrm>
        </p:grpSpPr>
        <p:sp>
          <p:nvSpPr>
            <p:cNvPr id="17672" name="Google Shape;17672;p84"/>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84"/>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84"/>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84"/>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84"/>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84"/>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84"/>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84"/>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84"/>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84"/>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84"/>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3" name="Google Shape;17683;p84"/>
          <p:cNvGrpSpPr/>
          <p:nvPr/>
        </p:nvGrpSpPr>
        <p:grpSpPr>
          <a:xfrm>
            <a:off x="869949" y="3182228"/>
            <a:ext cx="303389" cy="358472"/>
            <a:chOff x="869949" y="3381478"/>
            <a:chExt cx="303389" cy="358472"/>
          </a:xfrm>
        </p:grpSpPr>
        <p:sp>
          <p:nvSpPr>
            <p:cNvPr id="17684" name="Google Shape;17684;p84"/>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84"/>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84"/>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84"/>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84"/>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84"/>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84"/>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84"/>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2" name="Google Shape;17692;p84"/>
          <p:cNvGrpSpPr/>
          <p:nvPr/>
        </p:nvGrpSpPr>
        <p:grpSpPr>
          <a:xfrm>
            <a:off x="1772461" y="2701583"/>
            <a:ext cx="261729" cy="358393"/>
            <a:chOff x="1772461" y="2900833"/>
            <a:chExt cx="261729" cy="358393"/>
          </a:xfrm>
        </p:grpSpPr>
        <p:sp>
          <p:nvSpPr>
            <p:cNvPr id="17693" name="Google Shape;17693;p84"/>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84"/>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84"/>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84"/>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84"/>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84"/>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84"/>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84"/>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84"/>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84"/>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84"/>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84"/>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84"/>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84"/>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84"/>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84"/>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84"/>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84"/>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84"/>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2" name="Google Shape;17712;p84"/>
          <p:cNvGrpSpPr/>
          <p:nvPr/>
        </p:nvGrpSpPr>
        <p:grpSpPr>
          <a:xfrm>
            <a:off x="1352587" y="1316827"/>
            <a:ext cx="310992" cy="358262"/>
            <a:chOff x="1352587" y="1516077"/>
            <a:chExt cx="310992" cy="358262"/>
          </a:xfrm>
        </p:grpSpPr>
        <p:sp>
          <p:nvSpPr>
            <p:cNvPr id="17713" name="Google Shape;17713;p84"/>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84"/>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84"/>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84"/>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84"/>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84"/>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84"/>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84"/>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84"/>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84"/>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84"/>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84"/>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84"/>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84"/>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84"/>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84"/>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84"/>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84"/>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84"/>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84"/>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33" name="Google Shape;17733;p84"/>
          <p:cNvSpPr/>
          <p:nvPr/>
        </p:nvSpPr>
        <p:spPr>
          <a:xfrm>
            <a:off x="1324482" y="304180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34" name="Google Shape;17734;p84"/>
          <p:cNvGrpSpPr/>
          <p:nvPr/>
        </p:nvGrpSpPr>
        <p:grpSpPr>
          <a:xfrm>
            <a:off x="1319160" y="2701687"/>
            <a:ext cx="265295" cy="358262"/>
            <a:chOff x="1319160" y="2900937"/>
            <a:chExt cx="265295" cy="358262"/>
          </a:xfrm>
        </p:grpSpPr>
        <p:sp>
          <p:nvSpPr>
            <p:cNvPr id="17735" name="Google Shape;17735;p84"/>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84"/>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84"/>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84"/>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84"/>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84"/>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84"/>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84"/>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84"/>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84"/>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84"/>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84"/>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84"/>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84"/>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84"/>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84"/>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84"/>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84"/>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84"/>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84"/>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84"/>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6" name="Google Shape;17756;p84"/>
          <p:cNvGrpSpPr/>
          <p:nvPr/>
        </p:nvGrpSpPr>
        <p:grpSpPr>
          <a:xfrm>
            <a:off x="3978401" y="1805966"/>
            <a:ext cx="358839" cy="323472"/>
            <a:chOff x="3978401" y="2005216"/>
            <a:chExt cx="358839" cy="323472"/>
          </a:xfrm>
        </p:grpSpPr>
        <p:sp>
          <p:nvSpPr>
            <p:cNvPr id="17757" name="Google Shape;17757;p84"/>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84"/>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84"/>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84"/>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84"/>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84"/>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84"/>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84"/>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84"/>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84"/>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7" name="Google Shape;17767;p84"/>
          <p:cNvGrpSpPr/>
          <p:nvPr/>
        </p:nvGrpSpPr>
        <p:grpSpPr>
          <a:xfrm>
            <a:off x="865099" y="2239394"/>
            <a:ext cx="360569" cy="358210"/>
            <a:chOff x="865099" y="2438644"/>
            <a:chExt cx="360569" cy="358210"/>
          </a:xfrm>
        </p:grpSpPr>
        <p:sp>
          <p:nvSpPr>
            <p:cNvPr id="17768" name="Google Shape;17768;p84"/>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84"/>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84"/>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84"/>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84"/>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84"/>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84"/>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84"/>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84"/>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84"/>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84"/>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84"/>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84"/>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84"/>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84"/>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3" name="Google Shape;17783;p84"/>
          <p:cNvGrpSpPr/>
          <p:nvPr/>
        </p:nvGrpSpPr>
        <p:grpSpPr>
          <a:xfrm>
            <a:off x="3126490" y="2701766"/>
            <a:ext cx="265242" cy="358288"/>
            <a:chOff x="3126490" y="2901016"/>
            <a:chExt cx="265242" cy="358288"/>
          </a:xfrm>
        </p:grpSpPr>
        <p:sp>
          <p:nvSpPr>
            <p:cNvPr id="17784" name="Google Shape;17784;p84"/>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84"/>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84"/>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84"/>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84"/>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84"/>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84"/>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84"/>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84"/>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84"/>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84"/>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84"/>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84"/>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84"/>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84"/>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84"/>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84"/>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1" name="Google Shape;17801;p84"/>
          <p:cNvGrpSpPr/>
          <p:nvPr/>
        </p:nvGrpSpPr>
        <p:grpSpPr>
          <a:xfrm>
            <a:off x="2671485" y="3182202"/>
            <a:ext cx="289336" cy="358393"/>
            <a:chOff x="2671485" y="3381452"/>
            <a:chExt cx="289336" cy="358393"/>
          </a:xfrm>
        </p:grpSpPr>
        <p:sp>
          <p:nvSpPr>
            <p:cNvPr id="17802" name="Google Shape;17802;p84"/>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84"/>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84"/>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84"/>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84"/>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84"/>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84"/>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84"/>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84"/>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84"/>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84"/>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84"/>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84"/>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84"/>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84"/>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7" name="Google Shape;17817;p84"/>
          <p:cNvGrpSpPr/>
          <p:nvPr/>
        </p:nvGrpSpPr>
        <p:grpSpPr>
          <a:xfrm>
            <a:off x="7153891" y="1314152"/>
            <a:ext cx="289546" cy="364974"/>
            <a:chOff x="7153891" y="1513402"/>
            <a:chExt cx="289546" cy="364974"/>
          </a:xfrm>
        </p:grpSpPr>
        <p:sp>
          <p:nvSpPr>
            <p:cNvPr id="17818" name="Google Shape;17818;p84"/>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84"/>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84"/>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84"/>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84"/>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84"/>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84"/>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84"/>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84"/>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84"/>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84"/>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84"/>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84"/>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84"/>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84"/>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3" name="Google Shape;17833;p84"/>
          <p:cNvGrpSpPr/>
          <p:nvPr/>
        </p:nvGrpSpPr>
        <p:grpSpPr>
          <a:xfrm>
            <a:off x="6255941" y="3598300"/>
            <a:ext cx="284958" cy="364974"/>
            <a:chOff x="6255941" y="3797550"/>
            <a:chExt cx="284958" cy="364974"/>
          </a:xfrm>
        </p:grpSpPr>
        <p:sp>
          <p:nvSpPr>
            <p:cNvPr id="17834" name="Google Shape;17834;p84"/>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84"/>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84"/>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84"/>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84"/>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84"/>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84"/>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84"/>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84"/>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84"/>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84"/>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84"/>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84"/>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84"/>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84"/>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9" name="Google Shape;17849;p84"/>
          <p:cNvGrpSpPr/>
          <p:nvPr/>
        </p:nvGrpSpPr>
        <p:grpSpPr>
          <a:xfrm>
            <a:off x="6698309" y="1314152"/>
            <a:ext cx="300557" cy="364974"/>
            <a:chOff x="6698309" y="1513402"/>
            <a:chExt cx="300557" cy="364974"/>
          </a:xfrm>
        </p:grpSpPr>
        <p:sp>
          <p:nvSpPr>
            <p:cNvPr id="17850" name="Google Shape;17850;p84"/>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84"/>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84"/>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84"/>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84"/>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84"/>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84"/>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84"/>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84"/>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84"/>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84"/>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84"/>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84"/>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84"/>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84"/>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84"/>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84"/>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7" name="Google Shape;17867;p84"/>
          <p:cNvGrpSpPr/>
          <p:nvPr/>
        </p:nvGrpSpPr>
        <p:grpSpPr>
          <a:xfrm>
            <a:off x="5327187" y="1314152"/>
            <a:ext cx="342243" cy="364974"/>
            <a:chOff x="5327187" y="1513402"/>
            <a:chExt cx="342243" cy="364974"/>
          </a:xfrm>
        </p:grpSpPr>
        <p:sp>
          <p:nvSpPr>
            <p:cNvPr id="17868" name="Google Shape;17868;p84"/>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84"/>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84"/>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84"/>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84"/>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84"/>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84"/>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84"/>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84"/>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84"/>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84"/>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84"/>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84"/>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84"/>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84"/>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3" name="Google Shape;17883;p84"/>
          <p:cNvGrpSpPr/>
          <p:nvPr/>
        </p:nvGrpSpPr>
        <p:grpSpPr>
          <a:xfrm>
            <a:off x="5782978" y="1314152"/>
            <a:ext cx="330839" cy="364974"/>
            <a:chOff x="5782978" y="1513402"/>
            <a:chExt cx="330839" cy="364974"/>
          </a:xfrm>
        </p:grpSpPr>
        <p:sp>
          <p:nvSpPr>
            <p:cNvPr id="17884" name="Google Shape;17884;p84"/>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84"/>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84"/>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84"/>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84"/>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84"/>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84"/>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84"/>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84"/>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84"/>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84"/>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84"/>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84"/>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84"/>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84"/>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84"/>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0" name="Google Shape;17900;p84"/>
          <p:cNvGrpSpPr/>
          <p:nvPr/>
        </p:nvGrpSpPr>
        <p:grpSpPr>
          <a:xfrm>
            <a:off x="4905609" y="3598300"/>
            <a:ext cx="285063" cy="364974"/>
            <a:chOff x="4905609" y="3797550"/>
            <a:chExt cx="285063" cy="364974"/>
          </a:xfrm>
        </p:grpSpPr>
        <p:sp>
          <p:nvSpPr>
            <p:cNvPr id="17901" name="Google Shape;17901;p84"/>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84"/>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84"/>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84"/>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84"/>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84"/>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84"/>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84"/>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84"/>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84"/>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84"/>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84"/>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84"/>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84"/>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84"/>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84"/>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7" name="Google Shape;17917;p84"/>
          <p:cNvGrpSpPr/>
          <p:nvPr/>
        </p:nvGrpSpPr>
        <p:grpSpPr>
          <a:xfrm>
            <a:off x="8056219" y="1314100"/>
            <a:ext cx="285168" cy="365026"/>
            <a:chOff x="8056219" y="1513350"/>
            <a:chExt cx="285168" cy="365026"/>
          </a:xfrm>
        </p:grpSpPr>
        <p:sp>
          <p:nvSpPr>
            <p:cNvPr id="17918" name="Google Shape;17918;p84"/>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84"/>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84"/>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84"/>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84"/>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84"/>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84"/>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84"/>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84"/>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84"/>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84"/>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84"/>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84"/>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84"/>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84"/>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84"/>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4" name="Google Shape;17934;p84"/>
          <p:cNvGrpSpPr/>
          <p:nvPr/>
        </p:nvGrpSpPr>
        <p:grpSpPr>
          <a:xfrm>
            <a:off x="6233054" y="1314152"/>
            <a:ext cx="330839" cy="364974"/>
            <a:chOff x="6233054" y="1513402"/>
            <a:chExt cx="330839" cy="364974"/>
          </a:xfrm>
        </p:grpSpPr>
        <p:sp>
          <p:nvSpPr>
            <p:cNvPr id="17935" name="Google Shape;17935;p84"/>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84"/>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84"/>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84"/>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84"/>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84"/>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84"/>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84"/>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84"/>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84"/>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84"/>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84"/>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84"/>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84"/>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84"/>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84"/>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84"/>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84"/>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84"/>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84"/>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84"/>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84"/>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7" name="Google Shape;17957;p84"/>
          <p:cNvGrpSpPr/>
          <p:nvPr/>
        </p:nvGrpSpPr>
        <p:grpSpPr>
          <a:xfrm>
            <a:off x="5805866" y="3598221"/>
            <a:ext cx="285168" cy="365288"/>
            <a:chOff x="5805866" y="3797471"/>
            <a:chExt cx="285168" cy="365288"/>
          </a:xfrm>
        </p:grpSpPr>
        <p:sp>
          <p:nvSpPr>
            <p:cNvPr id="17958" name="Google Shape;17958;p84"/>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84"/>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84"/>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84"/>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84"/>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84"/>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84"/>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84"/>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84"/>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84"/>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84"/>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84"/>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84"/>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84"/>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84"/>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84"/>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84"/>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84"/>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84"/>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84"/>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8" name="Google Shape;17978;p84"/>
          <p:cNvGrpSpPr/>
          <p:nvPr/>
        </p:nvGrpSpPr>
        <p:grpSpPr>
          <a:xfrm>
            <a:off x="5355790" y="3598221"/>
            <a:ext cx="284958" cy="365052"/>
            <a:chOff x="5355790" y="3797471"/>
            <a:chExt cx="284958" cy="365052"/>
          </a:xfrm>
        </p:grpSpPr>
        <p:sp>
          <p:nvSpPr>
            <p:cNvPr id="17979" name="Google Shape;17979;p84"/>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84"/>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84"/>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84"/>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84"/>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84"/>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84"/>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84"/>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84"/>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84"/>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84"/>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84"/>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84"/>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84"/>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84"/>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84"/>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84"/>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84"/>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84"/>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84"/>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84"/>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84"/>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84"/>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84"/>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3" name="Google Shape;18003;p84"/>
          <p:cNvGrpSpPr/>
          <p:nvPr/>
        </p:nvGrpSpPr>
        <p:grpSpPr>
          <a:xfrm>
            <a:off x="7156067" y="3598300"/>
            <a:ext cx="285089" cy="364974"/>
            <a:chOff x="7156067" y="3797550"/>
            <a:chExt cx="285089" cy="364974"/>
          </a:xfrm>
        </p:grpSpPr>
        <p:sp>
          <p:nvSpPr>
            <p:cNvPr id="18004" name="Google Shape;18004;p84"/>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84"/>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84"/>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84"/>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84"/>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84"/>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84"/>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84"/>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84"/>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84"/>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84"/>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84"/>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84"/>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84"/>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84"/>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84"/>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84"/>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84"/>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84"/>
          <p:cNvGrpSpPr/>
          <p:nvPr/>
        </p:nvGrpSpPr>
        <p:grpSpPr>
          <a:xfrm>
            <a:off x="6255941" y="4086837"/>
            <a:ext cx="284958" cy="364948"/>
            <a:chOff x="6255941" y="4286087"/>
            <a:chExt cx="284958" cy="364948"/>
          </a:xfrm>
        </p:grpSpPr>
        <p:sp>
          <p:nvSpPr>
            <p:cNvPr id="18023" name="Google Shape;18023;p84"/>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84"/>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84"/>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84"/>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84"/>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84"/>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84"/>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84"/>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84"/>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84"/>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84"/>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84"/>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84"/>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84"/>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84"/>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84"/>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84"/>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84"/>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84"/>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84"/>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84"/>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4" name="Google Shape;18044;p84"/>
          <p:cNvGrpSpPr/>
          <p:nvPr/>
        </p:nvGrpSpPr>
        <p:grpSpPr>
          <a:xfrm>
            <a:off x="7606143" y="3598352"/>
            <a:ext cx="285089" cy="364948"/>
            <a:chOff x="7606143" y="3797602"/>
            <a:chExt cx="285089" cy="364948"/>
          </a:xfrm>
        </p:grpSpPr>
        <p:sp>
          <p:nvSpPr>
            <p:cNvPr id="18045" name="Google Shape;18045;p84"/>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84"/>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84"/>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84"/>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84"/>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84"/>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84"/>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84"/>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84"/>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84"/>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84"/>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84"/>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84"/>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84"/>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84"/>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84"/>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84"/>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84"/>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84"/>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84"/>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84"/>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6" name="Google Shape;18066;p84"/>
          <p:cNvGrpSpPr/>
          <p:nvPr/>
        </p:nvGrpSpPr>
        <p:grpSpPr>
          <a:xfrm>
            <a:off x="7606143" y="3157269"/>
            <a:ext cx="285089" cy="365052"/>
            <a:chOff x="7606143" y="3356519"/>
            <a:chExt cx="285089" cy="365052"/>
          </a:xfrm>
        </p:grpSpPr>
        <p:sp>
          <p:nvSpPr>
            <p:cNvPr id="18067" name="Google Shape;18067;p84"/>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84"/>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84"/>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84"/>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84"/>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84"/>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84"/>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84"/>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84"/>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84"/>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84"/>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84"/>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84"/>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84"/>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84"/>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84"/>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84"/>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4" name="Google Shape;18084;p84"/>
          <p:cNvGrpSpPr/>
          <p:nvPr/>
        </p:nvGrpSpPr>
        <p:grpSpPr>
          <a:xfrm>
            <a:off x="4905557" y="4086260"/>
            <a:ext cx="285797" cy="366390"/>
            <a:chOff x="4905557" y="4285510"/>
            <a:chExt cx="285797" cy="366390"/>
          </a:xfrm>
        </p:grpSpPr>
        <p:sp>
          <p:nvSpPr>
            <p:cNvPr id="18085" name="Google Shape;18085;p84"/>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84"/>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84"/>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84"/>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84"/>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84"/>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84"/>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84"/>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84"/>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84"/>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84"/>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84"/>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84"/>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84"/>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84"/>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84"/>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1" name="Google Shape;18101;p84"/>
          <p:cNvGrpSpPr/>
          <p:nvPr/>
        </p:nvGrpSpPr>
        <p:grpSpPr>
          <a:xfrm>
            <a:off x="7606248" y="2232053"/>
            <a:ext cx="284984" cy="364843"/>
            <a:chOff x="7606248" y="2431303"/>
            <a:chExt cx="284984" cy="364843"/>
          </a:xfrm>
        </p:grpSpPr>
        <p:sp>
          <p:nvSpPr>
            <p:cNvPr id="18102" name="Google Shape;18102;p84"/>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84"/>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84"/>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84"/>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84"/>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84"/>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84"/>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84"/>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84"/>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84"/>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84"/>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84"/>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84"/>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84"/>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84"/>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84"/>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8" name="Google Shape;18118;p84"/>
          <p:cNvGrpSpPr/>
          <p:nvPr/>
        </p:nvGrpSpPr>
        <p:grpSpPr>
          <a:xfrm>
            <a:off x="5805866" y="4086837"/>
            <a:ext cx="284879" cy="364948"/>
            <a:chOff x="5805866" y="4286087"/>
            <a:chExt cx="284879" cy="364948"/>
          </a:xfrm>
        </p:grpSpPr>
        <p:sp>
          <p:nvSpPr>
            <p:cNvPr id="18119" name="Google Shape;18119;p84"/>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84"/>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84"/>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84"/>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84"/>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84"/>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84"/>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84"/>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84"/>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84"/>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84"/>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84"/>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84"/>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84"/>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84"/>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84"/>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84"/>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84"/>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84"/>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84"/>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84"/>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84"/>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1" name="Google Shape;18141;p84"/>
          <p:cNvGrpSpPr/>
          <p:nvPr/>
        </p:nvGrpSpPr>
        <p:grpSpPr>
          <a:xfrm>
            <a:off x="5355790" y="4086837"/>
            <a:ext cx="284958" cy="364948"/>
            <a:chOff x="5355790" y="4286087"/>
            <a:chExt cx="284958" cy="364948"/>
          </a:xfrm>
        </p:grpSpPr>
        <p:sp>
          <p:nvSpPr>
            <p:cNvPr id="18142" name="Google Shape;18142;p84"/>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84"/>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84"/>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84"/>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84"/>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84"/>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84"/>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84"/>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84"/>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84"/>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84"/>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84"/>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84"/>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84"/>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84"/>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84"/>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84"/>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84"/>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84"/>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84"/>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84"/>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84"/>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84"/>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5" name="Google Shape;18165;p84"/>
          <p:cNvGrpSpPr/>
          <p:nvPr/>
        </p:nvGrpSpPr>
        <p:grpSpPr>
          <a:xfrm>
            <a:off x="8056219" y="1784258"/>
            <a:ext cx="284984" cy="364869"/>
            <a:chOff x="8056219" y="1983508"/>
            <a:chExt cx="284984" cy="364869"/>
          </a:xfrm>
        </p:grpSpPr>
        <p:sp>
          <p:nvSpPr>
            <p:cNvPr id="18166" name="Google Shape;18166;p84"/>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84"/>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84"/>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84"/>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84"/>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84"/>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84"/>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84"/>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84"/>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84"/>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84"/>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84"/>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84"/>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84"/>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0" name="Google Shape;18180;p84"/>
          <p:cNvGrpSpPr/>
          <p:nvPr/>
        </p:nvGrpSpPr>
        <p:grpSpPr>
          <a:xfrm>
            <a:off x="7161782" y="4086732"/>
            <a:ext cx="273580" cy="365131"/>
            <a:chOff x="7161782" y="4285982"/>
            <a:chExt cx="273580" cy="365131"/>
          </a:xfrm>
        </p:grpSpPr>
        <p:sp>
          <p:nvSpPr>
            <p:cNvPr id="18181" name="Google Shape;18181;p84"/>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84"/>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84"/>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84"/>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84"/>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84"/>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84"/>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84"/>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84"/>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84"/>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84"/>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84"/>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84"/>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84"/>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84"/>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6" name="Google Shape;18196;p84"/>
          <p:cNvGrpSpPr/>
          <p:nvPr/>
        </p:nvGrpSpPr>
        <p:grpSpPr>
          <a:xfrm>
            <a:off x="7606352" y="1784258"/>
            <a:ext cx="285063" cy="364869"/>
            <a:chOff x="7606352" y="1983508"/>
            <a:chExt cx="285063" cy="364869"/>
          </a:xfrm>
        </p:grpSpPr>
        <p:sp>
          <p:nvSpPr>
            <p:cNvPr id="18197" name="Google Shape;18197;p84"/>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84"/>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84"/>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84"/>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84"/>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84"/>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84"/>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84"/>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84"/>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84"/>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84"/>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84"/>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84"/>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84"/>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84"/>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2" name="Google Shape;18212;p84"/>
          <p:cNvGrpSpPr/>
          <p:nvPr/>
        </p:nvGrpSpPr>
        <p:grpSpPr>
          <a:xfrm>
            <a:off x="7611937" y="4086837"/>
            <a:ext cx="273580" cy="365052"/>
            <a:chOff x="7611937" y="4286087"/>
            <a:chExt cx="273580" cy="365052"/>
          </a:xfrm>
        </p:grpSpPr>
        <p:sp>
          <p:nvSpPr>
            <p:cNvPr id="18213" name="Google Shape;18213;p84"/>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84"/>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84"/>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84"/>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84"/>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84"/>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84"/>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84"/>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84"/>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84"/>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84"/>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84"/>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84"/>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84"/>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84"/>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84"/>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84"/>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84"/>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84"/>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84"/>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84"/>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4" name="Google Shape;18234;p84"/>
          <p:cNvGrpSpPr/>
          <p:nvPr/>
        </p:nvGrpSpPr>
        <p:grpSpPr>
          <a:xfrm>
            <a:off x="8061934" y="2231948"/>
            <a:ext cx="273658" cy="365052"/>
            <a:chOff x="8061934" y="2431198"/>
            <a:chExt cx="273658" cy="365052"/>
          </a:xfrm>
        </p:grpSpPr>
        <p:sp>
          <p:nvSpPr>
            <p:cNvPr id="18235" name="Google Shape;18235;p84"/>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84"/>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84"/>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84"/>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84"/>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84"/>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84"/>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84"/>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84"/>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84"/>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84"/>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84"/>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84"/>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84"/>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84"/>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84"/>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1" name="Google Shape;18251;p84"/>
          <p:cNvGrpSpPr/>
          <p:nvPr/>
        </p:nvGrpSpPr>
        <p:grpSpPr>
          <a:xfrm>
            <a:off x="7161861" y="3157269"/>
            <a:ext cx="273501" cy="365131"/>
            <a:chOff x="7161861" y="3356519"/>
            <a:chExt cx="273501" cy="365131"/>
          </a:xfrm>
        </p:grpSpPr>
        <p:sp>
          <p:nvSpPr>
            <p:cNvPr id="18252" name="Google Shape;18252;p84"/>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84"/>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84"/>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84"/>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84"/>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84"/>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84"/>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84"/>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84"/>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84"/>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84"/>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84"/>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84"/>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84"/>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84"/>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84"/>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84"/>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84"/>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84"/>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84"/>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2" name="Google Shape;18272;p84"/>
          <p:cNvGrpSpPr/>
          <p:nvPr/>
        </p:nvGrpSpPr>
        <p:grpSpPr>
          <a:xfrm>
            <a:off x="7156067" y="1784258"/>
            <a:ext cx="285089" cy="365131"/>
            <a:chOff x="7156067" y="1983508"/>
            <a:chExt cx="285089" cy="365131"/>
          </a:xfrm>
        </p:grpSpPr>
        <p:sp>
          <p:nvSpPr>
            <p:cNvPr id="18273" name="Google Shape;18273;p84"/>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84"/>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84"/>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84"/>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84"/>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84"/>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84"/>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84"/>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84"/>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84"/>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84"/>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84"/>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84"/>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84"/>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84"/>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84"/>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84"/>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84"/>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1" name="Google Shape;18291;p84"/>
          <p:cNvGrpSpPr/>
          <p:nvPr/>
        </p:nvGrpSpPr>
        <p:grpSpPr>
          <a:xfrm>
            <a:off x="5355790" y="1784258"/>
            <a:ext cx="284879" cy="364974"/>
            <a:chOff x="5355790" y="1983508"/>
            <a:chExt cx="284879" cy="364974"/>
          </a:xfrm>
        </p:grpSpPr>
        <p:sp>
          <p:nvSpPr>
            <p:cNvPr id="18292" name="Google Shape;18292;p84"/>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84"/>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84"/>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84"/>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84"/>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84"/>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84"/>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84"/>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84"/>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84"/>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84"/>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84"/>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84"/>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84"/>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84"/>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84"/>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84"/>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9" name="Google Shape;18309;p84"/>
          <p:cNvGrpSpPr/>
          <p:nvPr/>
        </p:nvGrpSpPr>
        <p:grpSpPr>
          <a:xfrm>
            <a:off x="7161573" y="2695500"/>
            <a:ext cx="273868" cy="365131"/>
            <a:chOff x="7161573" y="2894750"/>
            <a:chExt cx="273868" cy="365131"/>
          </a:xfrm>
        </p:grpSpPr>
        <p:sp>
          <p:nvSpPr>
            <p:cNvPr id="18310" name="Google Shape;18310;p84"/>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84"/>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84"/>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84"/>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84"/>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84"/>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84"/>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84"/>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84"/>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84"/>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84"/>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84"/>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2" name="Google Shape;18322;p84"/>
          <p:cNvGrpSpPr/>
          <p:nvPr/>
        </p:nvGrpSpPr>
        <p:grpSpPr>
          <a:xfrm>
            <a:off x="4911692" y="1314152"/>
            <a:ext cx="273108" cy="364974"/>
            <a:chOff x="4911692" y="1513402"/>
            <a:chExt cx="273108" cy="364974"/>
          </a:xfrm>
        </p:grpSpPr>
        <p:sp>
          <p:nvSpPr>
            <p:cNvPr id="18323" name="Google Shape;18323;p84"/>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84"/>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84"/>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84"/>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84"/>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84"/>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84"/>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84"/>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84"/>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84"/>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84"/>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84"/>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84"/>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84"/>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84"/>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84"/>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84"/>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84"/>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1" name="Google Shape;18341;p84"/>
          <p:cNvGrpSpPr/>
          <p:nvPr/>
        </p:nvGrpSpPr>
        <p:grpSpPr>
          <a:xfrm>
            <a:off x="8062013" y="3598378"/>
            <a:ext cx="273580" cy="364921"/>
            <a:chOff x="8062013" y="3797628"/>
            <a:chExt cx="273580" cy="364921"/>
          </a:xfrm>
        </p:grpSpPr>
        <p:sp>
          <p:nvSpPr>
            <p:cNvPr id="18342" name="Google Shape;18342;p84"/>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84"/>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84"/>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84"/>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84"/>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84"/>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84"/>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84"/>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84"/>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84"/>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84"/>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84"/>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84"/>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84"/>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84"/>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84"/>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84"/>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84"/>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84"/>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84"/>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84"/>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84"/>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4" name="Google Shape;18364;p84"/>
          <p:cNvGrpSpPr/>
          <p:nvPr/>
        </p:nvGrpSpPr>
        <p:grpSpPr>
          <a:xfrm>
            <a:off x="6711785" y="3157348"/>
            <a:ext cx="273501" cy="365052"/>
            <a:chOff x="6711785" y="3356598"/>
            <a:chExt cx="273501" cy="365052"/>
          </a:xfrm>
        </p:grpSpPr>
        <p:sp>
          <p:nvSpPr>
            <p:cNvPr id="18365" name="Google Shape;18365;p84"/>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84"/>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84"/>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84"/>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84"/>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84"/>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84"/>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84"/>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84"/>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84"/>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84"/>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84"/>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84"/>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84"/>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84"/>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84"/>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84"/>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2" name="Google Shape;18382;p84"/>
          <p:cNvGrpSpPr/>
          <p:nvPr/>
        </p:nvGrpSpPr>
        <p:grpSpPr>
          <a:xfrm>
            <a:off x="6261814" y="3157348"/>
            <a:ext cx="273501" cy="364948"/>
            <a:chOff x="6261814" y="3356598"/>
            <a:chExt cx="273501" cy="364948"/>
          </a:xfrm>
        </p:grpSpPr>
        <p:sp>
          <p:nvSpPr>
            <p:cNvPr id="18383" name="Google Shape;18383;p84"/>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84"/>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84"/>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84"/>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84"/>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84"/>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84"/>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84"/>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84"/>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84"/>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84"/>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84"/>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84"/>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84"/>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84"/>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84"/>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84"/>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84"/>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84"/>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2" name="Google Shape;18402;p84"/>
          <p:cNvGrpSpPr/>
          <p:nvPr/>
        </p:nvGrpSpPr>
        <p:grpSpPr>
          <a:xfrm>
            <a:off x="7611753" y="2695421"/>
            <a:ext cx="273868" cy="365131"/>
            <a:chOff x="7611753" y="2894671"/>
            <a:chExt cx="273868" cy="365131"/>
          </a:xfrm>
        </p:grpSpPr>
        <p:sp>
          <p:nvSpPr>
            <p:cNvPr id="18403" name="Google Shape;18403;p84"/>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84"/>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84"/>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84"/>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84"/>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84"/>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84"/>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84"/>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84"/>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84"/>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84"/>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84"/>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84"/>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84"/>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84"/>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84"/>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84"/>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84"/>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1" name="Google Shape;18421;p84"/>
          <p:cNvGrpSpPr/>
          <p:nvPr/>
        </p:nvGrpSpPr>
        <p:grpSpPr>
          <a:xfrm>
            <a:off x="6706096" y="1784232"/>
            <a:ext cx="284984" cy="364895"/>
            <a:chOff x="6706096" y="1983482"/>
            <a:chExt cx="284984" cy="364895"/>
          </a:xfrm>
        </p:grpSpPr>
        <p:sp>
          <p:nvSpPr>
            <p:cNvPr id="18422" name="Google Shape;18422;p84"/>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84"/>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84"/>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84"/>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84"/>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84"/>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84"/>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84"/>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84"/>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84"/>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84"/>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84"/>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84"/>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84"/>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84"/>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84"/>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84"/>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84"/>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84"/>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84"/>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84"/>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84"/>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84"/>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84"/>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84"/>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7" name="Google Shape;18447;p84"/>
          <p:cNvGrpSpPr/>
          <p:nvPr/>
        </p:nvGrpSpPr>
        <p:grpSpPr>
          <a:xfrm>
            <a:off x="6261526" y="2695421"/>
            <a:ext cx="273868" cy="365026"/>
            <a:chOff x="6261526" y="2894671"/>
            <a:chExt cx="273868" cy="365026"/>
          </a:xfrm>
        </p:grpSpPr>
        <p:sp>
          <p:nvSpPr>
            <p:cNvPr id="18448" name="Google Shape;18448;p84"/>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84"/>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84"/>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84"/>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84"/>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84"/>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84"/>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84"/>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84"/>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84"/>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84"/>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84"/>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84"/>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84"/>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84"/>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84"/>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84"/>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5" name="Google Shape;18465;p84"/>
          <p:cNvGrpSpPr/>
          <p:nvPr/>
        </p:nvGrpSpPr>
        <p:grpSpPr>
          <a:xfrm>
            <a:off x="4905609" y="1784258"/>
            <a:ext cx="285063" cy="364869"/>
            <a:chOff x="4905609" y="1983508"/>
            <a:chExt cx="285063" cy="364869"/>
          </a:xfrm>
        </p:grpSpPr>
        <p:sp>
          <p:nvSpPr>
            <p:cNvPr id="18466" name="Google Shape;18466;p84"/>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84"/>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84"/>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84"/>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84"/>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84"/>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84"/>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84"/>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84"/>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84"/>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84"/>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84"/>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84"/>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84"/>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84"/>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84"/>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84"/>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84"/>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84"/>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84"/>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84"/>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84"/>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84"/>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84"/>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0" name="Google Shape;18490;p84"/>
          <p:cNvGrpSpPr/>
          <p:nvPr/>
        </p:nvGrpSpPr>
        <p:grpSpPr>
          <a:xfrm>
            <a:off x="5811555" y="2695500"/>
            <a:ext cx="273684" cy="365052"/>
            <a:chOff x="5811555" y="2894750"/>
            <a:chExt cx="273684" cy="365052"/>
          </a:xfrm>
        </p:grpSpPr>
        <p:sp>
          <p:nvSpPr>
            <p:cNvPr id="18491" name="Google Shape;18491;p84"/>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84"/>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84"/>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84"/>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84"/>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84"/>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84"/>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84"/>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84"/>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84"/>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84"/>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84"/>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84"/>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84"/>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84"/>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84"/>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84"/>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8" name="Google Shape;18508;p84"/>
          <p:cNvGrpSpPr/>
          <p:nvPr/>
        </p:nvGrpSpPr>
        <p:grpSpPr>
          <a:xfrm>
            <a:off x="5361296" y="2695500"/>
            <a:ext cx="274052" cy="365157"/>
            <a:chOff x="5361296" y="2894750"/>
            <a:chExt cx="274052" cy="365157"/>
          </a:xfrm>
        </p:grpSpPr>
        <p:sp>
          <p:nvSpPr>
            <p:cNvPr id="18509" name="Google Shape;18509;p84"/>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84"/>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84"/>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84"/>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84"/>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84"/>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84"/>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84"/>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84"/>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84"/>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84"/>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84"/>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84"/>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84"/>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84"/>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84"/>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84"/>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6" name="Google Shape;18526;p84"/>
          <p:cNvGrpSpPr/>
          <p:nvPr/>
        </p:nvGrpSpPr>
        <p:grpSpPr>
          <a:xfrm>
            <a:off x="5805866" y="1784180"/>
            <a:ext cx="284958" cy="365079"/>
            <a:chOff x="5805866" y="1983430"/>
            <a:chExt cx="284958" cy="365079"/>
          </a:xfrm>
        </p:grpSpPr>
        <p:sp>
          <p:nvSpPr>
            <p:cNvPr id="18527" name="Google Shape;18527;p84"/>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84"/>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84"/>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84"/>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84"/>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84"/>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84"/>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84"/>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84"/>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84"/>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84"/>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84"/>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84"/>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84"/>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84"/>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84"/>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84"/>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84"/>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84"/>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84"/>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84"/>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84"/>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84"/>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84"/>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84"/>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84"/>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84"/>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4" name="Google Shape;18554;p84"/>
          <p:cNvGrpSpPr/>
          <p:nvPr/>
        </p:nvGrpSpPr>
        <p:grpSpPr>
          <a:xfrm>
            <a:off x="6255941" y="1784258"/>
            <a:ext cx="284958" cy="364948"/>
            <a:chOff x="6255941" y="1983508"/>
            <a:chExt cx="284958" cy="364948"/>
          </a:xfrm>
        </p:grpSpPr>
        <p:sp>
          <p:nvSpPr>
            <p:cNvPr id="18555" name="Google Shape;18555;p84"/>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84"/>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84"/>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84"/>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84"/>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84"/>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84"/>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84"/>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84"/>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84"/>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84"/>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84"/>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84"/>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84"/>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84"/>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84"/>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84"/>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84"/>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84"/>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84"/>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84"/>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84"/>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84"/>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84"/>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84"/>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84"/>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84"/>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84"/>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3" name="Google Shape;18583;p84"/>
          <p:cNvGrpSpPr/>
          <p:nvPr/>
        </p:nvGrpSpPr>
        <p:grpSpPr>
          <a:xfrm>
            <a:off x="6711706" y="2695605"/>
            <a:ext cx="273763" cy="364948"/>
            <a:chOff x="6711706" y="2894855"/>
            <a:chExt cx="273763" cy="364948"/>
          </a:xfrm>
        </p:grpSpPr>
        <p:sp>
          <p:nvSpPr>
            <p:cNvPr id="18584" name="Google Shape;18584;p84"/>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84"/>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84"/>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84"/>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84"/>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84"/>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84"/>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84"/>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84"/>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84"/>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84"/>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84"/>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84"/>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84"/>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84"/>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84"/>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84"/>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84"/>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84"/>
          <p:cNvGrpSpPr/>
          <p:nvPr/>
        </p:nvGrpSpPr>
        <p:grpSpPr>
          <a:xfrm>
            <a:off x="7611753" y="1314152"/>
            <a:ext cx="273501" cy="364974"/>
            <a:chOff x="7611753" y="1513402"/>
            <a:chExt cx="273501" cy="364974"/>
          </a:xfrm>
        </p:grpSpPr>
        <p:sp>
          <p:nvSpPr>
            <p:cNvPr id="18603" name="Google Shape;18603;p84"/>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84"/>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84"/>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84"/>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84"/>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84"/>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84"/>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84"/>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84"/>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84"/>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84"/>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84"/>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84"/>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84"/>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84"/>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84"/>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9" name="Google Shape;18619;p84"/>
          <p:cNvGrpSpPr/>
          <p:nvPr/>
        </p:nvGrpSpPr>
        <p:grpSpPr>
          <a:xfrm>
            <a:off x="6711706" y="4086837"/>
            <a:ext cx="273580" cy="365052"/>
            <a:chOff x="6711706" y="4286087"/>
            <a:chExt cx="273580" cy="365052"/>
          </a:xfrm>
        </p:grpSpPr>
        <p:sp>
          <p:nvSpPr>
            <p:cNvPr id="18620" name="Google Shape;18620;p84"/>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84"/>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84"/>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84"/>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84"/>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84"/>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84"/>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84"/>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84"/>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84"/>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84"/>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84"/>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84"/>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84"/>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84"/>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84"/>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84"/>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84"/>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8" name="Google Shape;18638;p84"/>
          <p:cNvGrpSpPr/>
          <p:nvPr/>
        </p:nvGrpSpPr>
        <p:grpSpPr>
          <a:xfrm>
            <a:off x="8058499" y="4086837"/>
            <a:ext cx="280606" cy="365052"/>
            <a:chOff x="8058499" y="4286087"/>
            <a:chExt cx="280606" cy="365052"/>
          </a:xfrm>
        </p:grpSpPr>
        <p:sp>
          <p:nvSpPr>
            <p:cNvPr id="18639" name="Google Shape;18639;p84"/>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84"/>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84"/>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84"/>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84"/>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84"/>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84"/>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84"/>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84"/>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84"/>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84"/>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84"/>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84"/>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84"/>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84"/>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84"/>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84"/>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6" name="Google Shape;18656;p84"/>
          <p:cNvGrpSpPr/>
          <p:nvPr/>
        </p:nvGrpSpPr>
        <p:grpSpPr>
          <a:xfrm>
            <a:off x="6711785" y="3598300"/>
            <a:ext cx="273606" cy="365052"/>
            <a:chOff x="6711785" y="3797550"/>
            <a:chExt cx="273606" cy="365052"/>
          </a:xfrm>
        </p:grpSpPr>
        <p:sp>
          <p:nvSpPr>
            <p:cNvPr id="18657" name="Google Shape;18657;p84"/>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84"/>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84"/>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84"/>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84"/>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84"/>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84"/>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84"/>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84"/>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84"/>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84"/>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84"/>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84"/>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84"/>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84"/>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2" name="Google Shape;18672;p84"/>
          <p:cNvGrpSpPr/>
          <p:nvPr/>
        </p:nvGrpSpPr>
        <p:grpSpPr>
          <a:xfrm>
            <a:off x="7156067" y="2231948"/>
            <a:ext cx="285089" cy="364948"/>
            <a:chOff x="7156067" y="2431198"/>
            <a:chExt cx="285089" cy="364948"/>
          </a:xfrm>
        </p:grpSpPr>
        <p:sp>
          <p:nvSpPr>
            <p:cNvPr id="18673" name="Google Shape;18673;p84"/>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84"/>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84"/>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84"/>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84"/>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84"/>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84"/>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84"/>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84"/>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84"/>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84"/>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84"/>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84"/>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84"/>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84"/>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84"/>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84"/>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84"/>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84"/>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2" name="Google Shape;18692;p84"/>
          <p:cNvGrpSpPr/>
          <p:nvPr/>
        </p:nvGrpSpPr>
        <p:grpSpPr>
          <a:xfrm>
            <a:off x="8061252" y="2694373"/>
            <a:ext cx="274864" cy="367517"/>
            <a:chOff x="8061252" y="2893623"/>
            <a:chExt cx="274864" cy="367517"/>
          </a:xfrm>
        </p:grpSpPr>
        <p:sp>
          <p:nvSpPr>
            <p:cNvPr id="18693" name="Google Shape;18693;p84"/>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84"/>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84"/>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84"/>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84"/>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84"/>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84"/>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84"/>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84"/>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84"/>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84"/>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84"/>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5" name="Google Shape;18705;p84"/>
          <p:cNvGrpSpPr/>
          <p:nvPr/>
        </p:nvGrpSpPr>
        <p:grpSpPr>
          <a:xfrm>
            <a:off x="4905714" y="2231948"/>
            <a:ext cx="284958" cy="365052"/>
            <a:chOff x="4905714" y="2431198"/>
            <a:chExt cx="284958" cy="365052"/>
          </a:xfrm>
        </p:grpSpPr>
        <p:sp>
          <p:nvSpPr>
            <p:cNvPr id="18706" name="Google Shape;18706;p84"/>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84"/>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84"/>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84"/>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84"/>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84"/>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84"/>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84"/>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84"/>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84"/>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84"/>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84"/>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84"/>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84"/>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84"/>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84"/>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84"/>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84"/>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84"/>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84"/>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84"/>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84"/>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84"/>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9" name="Google Shape;18729;p84"/>
          <p:cNvGrpSpPr/>
          <p:nvPr/>
        </p:nvGrpSpPr>
        <p:grpSpPr>
          <a:xfrm>
            <a:off x="4911403" y="3157295"/>
            <a:ext cx="273475" cy="365052"/>
            <a:chOff x="4911403" y="3356545"/>
            <a:chExt cx="273475" cy="365052"/>
          </a:xfrm>
        </p:grpSpPr>
        <p:sp>
          <p:nvSpPr>
            <p:cNvPr id="18730" name="Google Shape;18730;p84"/>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84"/>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84"/>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84"/>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84"/>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84"/>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84"/>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84"/>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84"/>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84"/>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84"/>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84"/>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84"/>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84"/>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84"/>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84"/>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84"/>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84"/>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84"/>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9" name="Google Shape;18749;p84"/>
          <p:cNvGrpSpPr/>
          <p:nvPr/>
        </p:nvGrpSpPr>
        <p:grpSpPr>
          <a:xfrm>
            <a:off x="5361479" y="3157348"/>
            <a:ext cx="273580" cy="364948"/>
            <a:chOff x="5361479" y="3356598"/>
            <a:chExt cx="273580" cy="364948"/>
          </a:xfrm>
        </p:grpSpPr>
        <p:sp>
          <p:nvSpPr>
            <p:cNvPr id="18750" name="Google Shape;18750;p84"/>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84"/>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84"/>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84"/>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84"/>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84"/>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84"/>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84"/>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84"/>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84"/>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84"/>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84"/>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84"/>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84"/>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84"/>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84"/>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84"/>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84"/>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84"/>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84"/>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0" name="Google Shape;18770;p84"/>
          <p:cNvGrpSpPr/>
          <p:nvPr/>
        </p:nvGrpSpPr>
        <p:grpSpPr>
          <a:xfrm>
            <a:off x="5808042" y="2231975"/>
            <a:ext cx="280711" cy="365026"/>
            <a:chOff x="5808042" y="2431225"/>
            <a:chExt cx="280711" cy="365026"/>
          </a:xfrm>
        </p:grpSpPr>
        <p:sp>
          <p:nvSpPr>
            <p:cNvPr id="18771" name="Google Shape;18771;p84"/>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84"/>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84"/>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84"/>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84"/>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84"/>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84"/>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84"/>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84"/>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84"/>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84"/>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84"/>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84"/>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84"/>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84"/>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84"/>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84"/>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84"/>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84"/>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0" name="Google Shape;18790;p84"/>
          <p:cNvGrpSpPr/>
          <p:nvPr/>
        </p:nvGrpSpPr>
        <p:grpSpPr>
          <a:xfrm>
            <a:off x="6705912" y="2231975"/>
            <a:ext cx="285063" cy="365026"/>
            <a:chOff x="6705912" y="2431225"/>
            <a:chExt cx="285063" cy="365026"/>
          </a:xfrm>
        </p:grpSpPr>
        <p:sp>
          <p:nvSpPr>
            <p:cNvPr id="18791" name="Google Shape;18791;p84"/>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84"/>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84"/>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84"/>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84"/>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84"/>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84"/>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84"/>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84"/>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84"/>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84"/>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84"/>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84"/>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84"/>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84"/>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84"/>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84"/>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84"/>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84"/>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84"/>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84"/>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84"/>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84"/>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84"/>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5" name="Google Shape;18815;p84"/>
          <p:cNvGrpSpPr/>
          <p:nvPr/>
        </p:nvGrpSpPr>
        <p:grpSpPr>
          <a:xfrm>
            <a:off x="5811634" y="3157452"/>
            <a:ext cx="273501" cy="364948"/>
            <a:chOff x="5811634" y="3356702"/>
            <a:chExt cx="273501" cy="364948"/>
          </a:xfrm>
        </p:grpSpPr>
        <p:sp>
          <p:nvSpPr>
            <p:cNvPr id="18816" name="Google Shape;18816;p84"/>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84"/>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84"/>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84"/>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84"/>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84"/>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84"/>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84"/>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84"/>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84"/>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84"/>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84"/>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84"/>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84"/>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84"/>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1" name="Google Shape;18831;p84"/>
          <p:cNvGrpSpPr/>
          <p:nvPr/>
        </p:nvGrpSpPr>
        <p:grpSpPr>
          <a:xfrm>
            <a:off x="4905793" y="2695552"/>
            <a:ext cx="284879" cy="365105"/>
            <a:chOff x="4905793" y="2894802"/>
            <a:chExt cx="284879" cy="365105"/>
          </a:xfrm>
        </p:grpSpPr>
        <p:sp>
          <p:nvSpPr>
            <p:cNvPr id="18832" name="Google Shape;18832;p84"/>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84"/>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84"/>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84"/>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84"/>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84"/>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84"/>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84"/>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84"/>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84"/>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84"/>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84"/>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84"/>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84"/>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84"/>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84"/>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84"/>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84"/>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84"/>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84"/>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84"/>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84"/>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84"/>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84"/>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84"/>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84"/>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8" name="Google Shape;18858;p84"/>
          <p:cNvGrpSpPr/>
          <p:nvPr/>
        </p:nvGrpSpPr>
        <p:grpSpPr>
          <a:xfrm>
            <a:off x="8062013" y="3157348"/>
            <a:ext cx="273501" cy="364948"/>
            <a:chOff x="8062013" y="3356598"/>
            <a:chExt cx="273501" cy="364948"/>
          </a:xfrm>
        </p:grpSpPr>
        <p:sp>
          <p:nvSpPr>
            <p:cNvPr id="18859" name="Google Shape;18859;p84"/>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84"/>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84"/>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84"/>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84"/>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84"/>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84"/>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84"/>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84"/>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84"/>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84"/>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84"/>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84"/>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84"/>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84"/>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84"/>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84"/>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84"/>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7" name="Google Shape;18877;p84"/>
          <p:cNvGrpSpPr/>
          <p:nvPr/>
        </p:nvGrpSpPr>
        <p:grpSpPr>
          <a:xfrm>
            <a:off x="6261709" y="2231948"/>
            <a:ext cx="273606" cy="365052"/>
            <a:chOff x="6261709" y="2431198"/>
            <a:chExt cx="273606" cy="365052"/>
          </a:xfrm>
        </p:grpSpPr>
        <p:sp>
          <p:nvSpPr>
            <p:cNvPr id="18878" name="Google Shape;18878;p84"/>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84"/>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84"/>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84"/>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84"/>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84"/>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84"/>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84"/>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84"/>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84"/>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84"/>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84"/>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84"/>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84"/>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84"/>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84"/>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4" name="Google Shape;18894;p84"/>
          <p:cNvGrpSpPr/>
          <p:nvPr/>
        </p:nvGrpSpPr>
        <p:grpSpPr>
          <a:xfrm>
            <a:off x="5361296" y="2231948"/>
            <a:ext cx="273947" cy="365052"/>
            <a:chOff x="5361296" y="2431198"/>
            <a:chExt cx="273947" cy="365052"/>
          </a:xfrm>
        </p:grpSpPr>
        <p:sp>
          <p:nvSpPr>
            <p:cNvPr id="18895" name="Google Shape;18895;p84"/>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84"/>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84"/>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84"/>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84"/>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84"/>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84"/>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84"/>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84"/>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84"/>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84"/>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84"/>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84"/>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84"/>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84"/>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84"/>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84"/>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84"/>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84"/>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84"/>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84"/>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6" name="Google Shape;18916;p84"/>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8917" name="Google Shape;18917;p84"/>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21"/>
        <p:cNvGrpSpPr/>
        <p:nvPr/>
      </p:nvGrpSpPr>
      <p:grpSpPr>
        <a:xfrm>
          <a:off x="0" y="0"/>
          <a:ext cx="0" cy="0"/>
          <a:chOff x="0" y="0"/>
          <a:chExt cx="0" cy="0"/>
        </a:xfrm>
      </p:grpSpPr>
      <p:grpSp>
        <p:nvGrpSpPr>
          <p:cNvPr id="18922" name="Google Shape;18922;p85"/>
          <p:cNvGrpSpPr/>
          <p:nvPr/>
        </p:nvGrpSpPr>
        <p:grpSpPr>
          <a:xfrm>
            <a:off x="3516462" y="3178478"/>
            <a:ext cx="367569" cy="365289"/>
            <a:chOff x="3516462" y="3365328"/>
            <a:chExt cx="367569" cy="365289"/>
          </a:xfrm>
        </p:grpSpPr>
        <p:sp>
          <p:nvSpPr>
            <p:cNvPr id="18923" name="Google Shape;18923;p85"/>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85"/>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85"/>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85"/>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85"/>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85"/>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85"/>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85"/>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85"/>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85"/>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85"/>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85"/>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85"/>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85"/>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85"/>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85"/>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85"/>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85"/>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85"/>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2" name="Google Shape;18942;p85"/>
          <p:cNvGrpSpPr/>
          <p:nvPr/>
        </p:nvGrpSpPr>
        <p:grpSpPr>
          <a:xfrm>
            <a:off x="2758162" y="1778583"/>
            <a:ext cx="112330" cy="366285"/>
            <a:chOff x="2758162" y="1965433"/>
            <a:chExt cx="112330" cy="366285"/>
          </a:xfrm>
        </p:grpSpPr>
        <p:sp>
          <p:nvSpPr>
            <p:cNvPr id="18943" name="Google Shape;18943;p85"/>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85"/>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85"/>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85"/>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85"/>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85"/>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85"/>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85"/>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85"/>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85"/>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3" name="Google Shape;18953;p85"/>
          <p:cNvGrpSpPr/>
          <p:nvPr/>
        </p:nvGrpSpPr>
        <p:grpSpPr>
          <a:xfrm>
            <a:off x="1840734" y="3622479"/>
            <a:ext cx="169818" cy="365525"/>
            <a:chOff x="1840734" y="3809329"/>
            <a:chExt cx="169818" cy="365525"/>
          </a:xfrm>
        </p:grpSpPr>
        <p:sp>
          <p:nvSpPr>
            <p:cNvPr id="18954" name="Google Shape;18954;p85"/>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85"/>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85"/>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85"/>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85"/>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85"/>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85"/>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85"/>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85"/>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85"/>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4" name="Google Shape;18964;p85"/>
          <p:cNvGrpSpPr/>
          <p:nvPr/>
        </p:nvGrpSpPr>
        <p:grpSpPr>
          <a:xfrm>
            <a:off x="3964761" y="1823232"/>
            <a:ext cx="365394" cy="276856"/>
            <a:chOff x="3964761" y="2010082"/>
            <a:chExt cx="365394" cy="276856"/>
          </a:xfrm>
        </p:grpSpPr>
        <p:sp>
          <p:nvSpPr>
            <p:cNvPr id="18965" name="Google Shape;18965;p85"/>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85"/>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85"/>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85"/>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85"/>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85"/>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1" name="Google Shape;18971;p85"/>
          <p:cNvGrpSpPr/>
          <p:nvPr/>
        </p:nvGrpSpPr>
        <p:grpSpPr>
          <a:xfrm>
            <a:off x="1769017" y="1830490"/>
            <a:ext cx="365420" cy="248216"/>
            <a:chOff x="1769017" y="2017340"/>
            <a:chExt cx="365420" cy="248216"/>
          </a:xfrm>
        </p:grpSpPr>
        <p:sp>
          <p:nvSpPr>
            <p:cNvPr id="18972" name="Google Shape;18972;p85"/>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85"/>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85"/>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85"/>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85"/>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85"/>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85"/>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85"/>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85"/>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85"/>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85"/>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85"/>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4" name="Google Shape;18984;p85"/>
          <p:cNvGrpSpPr/>
          <p:nvPr/>
        </p:nvGrpSpPr>
        <p:grpSpPr>
          <a:xfrm>
            <a:off x="1298499" y="1879436"/>
            <a:ext cx="365525" cy="164421"/>
            <a:chOff x="1298499" y="2066286"/>
            <a:chExt cx="365525" cy="164421"/>
          </a:xfrm>
        </p:grpSpPr>
        <p:sp>
          <p:nvSpPr>
            <p:cNvPr id="18985" name="Google Shape;18985;p85"/>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85"/>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85"/>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85"/>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85"/>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85"/>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85"/>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85"/>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85"/>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85"/>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85"/>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85"/>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85"/>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85"/>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85"/>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85"/>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85"/>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85"/>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85"/>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85"/>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85"/>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85"/>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7" name="Google Shape;19007;p85"/>
          <p:cNvGrpSpPr/>
          <p:nvPr/>
        </p:nvGrpSpPr>
        <p:grpSpPr>
          <a:xfrm>
            <a:off x="854105" y="1898328"/>
            <a:ext cx="365551" cy="126663"/>
            <a:chOff x="854105" y="2085178"/>
            <a:chExt cx="365551" cy="126663"/>
          </a:xfrm>
        </p:grpSpPr>
        <p:sp>
          <p:nvSpPr>
            <p:cNvPr id="19008" name="Google Shape;19008;p85"/>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85"/>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85"/>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85"/>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2" name="Google Shape;19012;p85"/>
          <p:cNvGrpSpPr/>
          <p:nvPr/>
        </p:nvGrpSpPr>
        <p:grpSpPr>
          <a:xfrm>
            <a:off x="2315916" y="1778950"/>
            <a:ext cx="110706" cy="365472"/>
            <a:chOff x="2315916" y="1965800"/>
            <a:chExt cx="110706" cy="365472"/>
          </a:xfrm>
        </p:grpSpPr>
        <p:sp>
          <p:nvSpPr>
            <p:cNvPr id="19013" name="Google Shape;19013;p85"/>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85"/>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85"/>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85"/>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7" name="Google Shape;19017;p85"/>
          <p:cNvGrpSpPr/>
          <p:nvPr/>
        </p:nvGrpSpPr>
        <p:grpSpPr>
          <a:xfrm>
            <a:off x="936878" y="3622558"/>
            <a:ext cx="198615" cy="365446"/>
            <a:chOff x="936878" y="3809408"/>
            <a:chExt cx="198615" cy="365446"/>
          </a:xfrm>
        </p:grpSpPr>
        <p:sp>
          <p:nvSpPr>
            <p:cNvPr id="19018" name="Google Shape;19018;p85"/>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85"/>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85"/>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85"/>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85"/>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85"/>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85"/>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85"/>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85"/>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85"/>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85"/>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85"/>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0" name="Google Shape;19030;p85"/>
          <p:cNvGrpSpPr/>
          <p:nvPr/>
        </p:nvGrpSpPr>
        <p:grpSpPr>
          <a:xfrm>
            <a:off x="2270140" y="3622610"/>
            <a:ext cx="202021" cy="365394"/>
            <a:chOff x="2270140" y="3809460"/>
            <a:chExt cx="202021" cy="365394"/>
          </a:xfrm>
        </p:grpSpPr>
        <p:sp>
          <p:nvSpPr>
            <p:cNvPr id="19031" name="Google Shape;19031;p85"/>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85"/>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85"/>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85"/>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85"/>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85"/>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85"/>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85"/>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85"/>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85"/>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85"/>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85"/>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85"/>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85"/>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5" name="Google Shape;19045;p85"/>
          <p:cNvGrpSpPr/>
          <p:nvPr/>
        </p:nvGrpSpPr>
        <p:grpSpPr>
          <a:xfrm>
            <a:off x="3201010" y="1778976"/>
            <a:ext cx="115370" cy="365420"/>
            <a:chOff x="3201010" y="1965826"/>
            <a:chExt cx="115370" cy="365420"/>
          </a:xfrm>
        </p:grpSpPr>
        <p:sp>
          <p:nvSpPr>
            <p:cNvPr id="19046" name="Google Shape;19046;p85"/>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85"/>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85"/>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85"/>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85"/>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85"/>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85"/>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3" name="Google Shape;19053;p85"/>
          <p:cNvGrpSpPr/>
          <p:nvPr/>
        </p:nvGrpSpPr>
        <p:grpSpPr>
          <a:xfrm>
            <a:off x="3520366" y="1823232"/>
            <a:ext cx="365551" cy="276856"/>
            <a:chOff x="3520366" y="2010082"/>
            <a:chExt cx="365551" cy="276856"/>
          </a:xfrm>
        </p:grpSpPr>
        <p:sp>
          <p:nvSpPr>
            <p:cNvPr id="19054" name="Google Shape;19054;p85"/>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85"/>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85"/>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85"/>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85"/>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85"/>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85"/>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85"/>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85"/>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85"/>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4" name="Google Shape;19064;p85"/>
          <p:cNvGrpSpPr/>
          <p:nvPr/>
        </p:nvGrpSpPr>
        <p:grpSpPr>
          <a:xfrm>
            <a:off x="1298368" y="3622610"/>
            <a:ext cx="365420" cy="365394"/>
            <a:chOff x="1298368" y="3809460"/>
            <a:chExt cx="365420" cy="365394"/>
          </a:xfrm>
        </p:grpSpPr>
        <p:sp>
          <p:nvSpPr>
            <p:cNvPr id="19065" name="Google Shape;19065;p85"/>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85"/>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85"/>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85"/>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85"/>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85"/>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85"/>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85"/>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85"/>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85"/>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85"/>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85"/>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85"/>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85"/>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85"/>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85"/>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85"/>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85"/>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85"/>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85"/>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85"/>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85"/>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85"/>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85"/>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85"/>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85"/>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85"/>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85"/>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85"/>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85"/>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85"/>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85"/>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85"/>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85"/>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85"/>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85"/>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85"/>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85"/>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85"/>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85"/>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85"/>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85"/>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85"/>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85"/>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9" name="Google Shape;19109;p85"/>
          <p:cNvGrpSpPr/>
          <p:nvPr/>
        </p:nvGrpSpPr>
        <p:grpSpPr>
          <a:xfrm>
            <a:off x="3963503" y="3164093"/>
            <a:ext cx="365394" cy="365472"/>
            <a:chOff x="3963503" y="3350943"/>
            <a:chExt cx="365394" cy="365472"/>
          </a:xfrm>
        </p:grpSpPr>
        <p:sp>
          <p:nvSpPr>
            <p:cNvPr id="19110" name="Google Shape;19110;p85"/>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85"/>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85"/>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85"/>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85"/>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85"/>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85"/>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85"/>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85"/>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85"/>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85"/>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85"/>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2" name="Google Shape;19122;p85"/>
          <p:cNvGrpSpPr/>
          <p:nvPr/>
        </p:nvGrpSpPr>
        <p:grpSpPr>
          <a:xfrm>
            <a:off x="858140" y="3178111"/>
            <a:ext cx="319880" cy="365918"/>
            <a:chOff x="858140" y="3364961"/>
            <a:chExt cx="319880" cy="365918"/>
          </a:xfrm>
        </p:grpSpPr>
        <p:sp>
          <p:nvSpPr>
            <p:cNvPr id="19123" name="Google Shape;19123;p85"/>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85"/>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85"/>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85"/>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85"/>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85"/>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85"/>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85"/>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85"/>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85"/>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85"/>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85"/>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85"/>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6" name="Google Shape;19136;p85"/>
          <p:cNvGrpSpPr/>
          <p:nvPr/>
        </p:nvGrpSpPr>
        <p:grpSpPr>
          <a:xfrm>
            <a:off x="4014938" y="1317445"/>
            <a:ext cx="318125" cy="362931"/>
            <a:chOff x="4014938" y="1504295"/>
            <a:chExt cx="318125" cy="362931"/>
          </a:xfrm>
        </p:grpSpPr>
        <p:sp>
          <p:nvSpPr>
            <p:cNvPr id="19137" name="Google Shape;19137;p85"/>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85"/>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85"/>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85"/>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85"/>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85"/>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85"/>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4" name="Google Shape;19144;p85"/>
          <p:cNvGrpSpPr/>
          <p:nvPr/>
        </p:nvGrpSpPr>
        <p:grpSpPr>
          <a:xfrm>
            <a:off x="1308797" y="3178268"/>
            <a:ext cx="311705" cy="365499"/>
            <a:chOff x="1308797" y="3365118"/>
            <a:chExt cx="311705" cy="365499"/>
          </a:xfrm>
        </p:grpSpPr>
        <p:sp>
          <p:nvSpPr>
            <p:cNvPr id="19145" name="Google Shape;19145;p85"/>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85"/>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85"/>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85"/>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85"/>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85"/>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85"/>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85"/>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85"/>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85"/>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85"/>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85"/>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85"/>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85"/>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85"/>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85"/>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85"/>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85"/>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85"/>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85"/>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85"/>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85"/>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85"/>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85"/>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85"/>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0" name="Google Shape;19170;p85"/>
          <p:cNvGrpSpPr/>
          <p:nvPr/>
        </p:nvGrpSpPr>
        <p:grpSpPr>
          <a:xfrm>
            <a:off x="2661291" y="1316083"/>
            <a:ext cx="336624" cy="365551"/>
            <a:chOff x="2661291" y="1502933"/>
            <a:chExt cx="336624" cy="365551"/>
          </a:xfrm>
        </p:grpSpPr>
        <p:sp>
          <p:nvSpPr>
            <p:cNvPr id="19171" name="Google Shape;19171;p85"/>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85"/>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85"/>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85"/>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85"/>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85"/>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85"/>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85"/>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85"/>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85"/>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85"/>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85"/>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85"/>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85"/>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85"/>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85"/>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85"/>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85"/>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85"/>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85"/>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85"/>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85"/>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85"/>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85"/>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85"/>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85"/>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85"/>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85"/>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85"/>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85"/>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85"/>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85"/>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85"/>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85"/>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85"/>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85"/>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85"/>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8" name="Google Shape;19208;p85"/>
          <p:cNvGrpSpPr/>
          <p:nvPr/>
        </p:nvGrpSpPr>
        <p:grpSpPr>
          <a:xfrm>
            <a:off x="854000" y="1404700"/>
            <a:ext cx="365787" cy="188501"/>
            <a:chOff x="854000" y="1591550"/>
            <a:chExt cx="365787" cy="188501"/>
          </a:xfrm>
        </p:grpSpPr>
        <p:sp>
          <p:nvSpPr>
            <p:cNvPr id="19209" name="Google Shape;19209;p85"/>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85"/>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85"/>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2" name="Google Shape;19212;p85"/>
          <p:cNvGrpSpPr/>
          <p:nvPr/>
        </p:nvGrpSpPr>
        <p:grpSpPr>
          <a:xfrm>
            <a:off x="3562762" y="1316083"/>
            <a:ext cx="326536" cy="365551"/>
            <a:chOff x="3562762" y="1502933"/>
            <a:chExt cx="326536" cy="365551"/>
          </a:xfrm>
        </p:grpSpPr>
        <p:sp>
          <p:nvSpPr>
            <p:cNvPr id="19213" name="Google Shape;19213;p85"/>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85"/>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85"/>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85"/>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85"/>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85"/>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85"/>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85"/>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85"/>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85"/>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85"/>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4" name="Google Shape;19224;p85"/>
          <p:cNvGrpSpPr/>
          <p:nvPr/>
        </p:nvGrpSpPr>
        <p:grpSpPr>
          <a:xfrm>
            <a:off x="1302508" y="1316083"/>
            <a:ext cx="364162" cy="365551"/>
            <a:chOff x="1302508" y="1502933"/>
            <a:chExt cx="364162" cy="365551"/>
          </a:xfrm>
        </p:grpSpPr>
        <p:sp>
          <p:nvSpPr>
            <p:cNvPr id="19225" name="Google Shape;19225;p85"/>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85"/>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85"/>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85"/>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85"/>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85"/>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85"/>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85"/>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85"/>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85"/>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85"/>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85"/>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85"/>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85"/>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85"/>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85"/>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85"/>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85"/>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85"/>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4" name="Google Shape;19244;p85"/>
          <p:cNvGrpSpPr/>
          <p:nvPr/>
        </p:nvGrpSpPr>
        <p:grpSpPr>
          <a:xfrm>
            <a:off x="2213019" y="1316083"/>
            <a:ext cx="336755" cy="365551"/>
            <a:chOff x="2213019" y="1502933"/>
            <a:chExt cx="336755" cy="365551"/>
          </a:xfrm>
        </p:grpSpPr>
        <p:sp>
          <p:nvSpPr>
            <p:cNvPr id="19245" name="Google Shape;19245;p85"/>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85"/>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85"/>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85"/>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85"/>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85"/>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85"/>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85"/>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85"/>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85"/>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85"/>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85"/>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7" name="Google Shape;19257;p85"/>
          <p:cNvGrpSpPr/>
          <p:nvPr/>
        </p:nvGrpSpPr>
        <p:grpSpPr>
          <a:xfrm>
            <a:off x="2202380" y="3178347"/>
            <a:ext cx="306255" cy="365499"/>
            <a:chOff x="2202380" y="3365197"/>
            <a:chExt cx="306255" cy="365499"/>
          </a:xfrm>
        </p:grpSpPr>
        <p:sp>
          <p:nvSpPr>
            <p:cNvPr id="19258" name="Google Shape;19258;p85"/>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85"/>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85"/>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85"/>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85"/>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85"/>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85"/>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85"/>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85"/>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85"/>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85"/>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85"/>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85"/>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1" name="Google Shape;19271;p85"/>
          <p:cNvGrpSpPr/>
          <p:nvPr/>
        </p:nvGrpSpPr>
        <p:grpSpPr>
          <a:xfrm>
            <a:off x="1759349" y="3178294"/>
            <a:ext cx="304525" cy="365394"/>
            <a:chOff x="1759349" y="3365144"/>
            <a:chExt cx="304525" cy="365394"/>
          </a:xfrm>
        </p:grpSpPr>
        <p:sp>
          <p:nvSpPr>
            <p:cNvPr id="19272" name="Google Shape;19272;p85"/>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85"/>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85"/>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85"/>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85"/>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85"/>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85"/>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85"/>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85"/>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85"/>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85"/>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85"/>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85"/>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85"/>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85"/>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85"/>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85"/>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85"/>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85"/>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1" name="Google Shape;19291;p85"/>
          <p:cNvGrpSpPr/>
          <p:nvPr/>
        </p:nvGrpSpPr>
        <p:grpSpPr>
          <a:xfrm>
            <a:off x="4110892" y="2234952"/>
            <a:ext cx="95115" cy="365368"/>
            <a:chOff x="4110892" y="2421802"/>
            <a:chExt cx="95115" cy="365368"/>
          </a:xfrm>
        </p:grpSpPr>
        <p:sp>
          <p:nvSpPr>
            <p:cNvPr id="19292" name="Google Shape;19292;p85"/>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85"/>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85"/>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85"/>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85"/>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85"/>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85"/>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9" name="Google Shape;19299;p85"/>
          <p:cNvGrpSpPr/>
          <p:nvPr/>
        </p:nvGrpSpPr>
        <p:grpSpPr>
          <a:xfrm>
            <a:off x="2769848" y="3618785"/>
            <a:ext cx="91473" cy="365525"/>
            <a:chOff x="2769848" y="3805635"/>
            <a:chExt cx="91473" cy="365525"/>
          </a:xfrm>
        </p:grpSpPr>
        <p:sp>
          <p:nvSpPr>
            <p:cNvPr id="19300" name="Google Shape;19300;p85"/>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85"/>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85"/>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85"/>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85"/>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85"/>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85"/>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85"/>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8" name="Google Shape;19308;p85"/>
          <p:cNvGrpSpPr/>
          <p:nvPr/>
        </p:nvGrpSpPr>
        <p:grpSpPr>
          <a:xfrm>
            <a:off x="1794067" y="2234900"/>
            <a:ext cx="269807" cy="365525"/>
            <a:chOff x="1794067" y="2421750"/>
            <a:chExt cx="269807" cy="365525"/>
          </a:xfrm>
        </p:grpSpPr>
        <p:sp>
          <p:nvSpPr>
            <p:cNvPr id="19309" name="Google Shape;19309;p85"/>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85"/>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85"/>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85"/>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85"/>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85"/>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85"/>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85"/>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85"/>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85"/>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85"/>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85"/>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85"/>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85"/>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85"/>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85"/>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85"/>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85"/>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85"/>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85"/>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85"/>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85"/>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85"/>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85"/>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85"/>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85"/>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85"/>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6" name="Google Shape;19336;p85"/>
          <p:cNvGrpSpPr/>
          <p:nvPr/>
        </p:nvGrpSpPr>
        <p:grpSpPr>
          <a:xfrm>
            <a:off x="3606782" y="2234900"/>
            <a:ext cx="211585" cy="365525"/>
            <a:chOff x="3606782" y="2421750"/>
            <a:chExt cx="211585" cy="365525"/>
          </a:xfrm>
        </p:grpSpPr>
        <p:sp>
          <p:nvSpPr>
            <p:cNvPr id="19337" name="Google Shape;19337;p85"/>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85"/>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85"/>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85"/>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85"/>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85"/>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85"/>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85"/>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5" name="Google Shape;19345;p85"/>
          <p:cNvGrpSpPr/>
          <p:nvPr/>
        </p:nvGrpSpPr>
        <p:grpSpPr>
          <a:xfrm>
            <a:off x="3104664" y="1316187"/>
            <a:ext cx="336755" cy="365341"/>
            <a:chOff x="3104664" y="1503037"/>
            <a:chExt cx="336755" cy="365341"/>
          </a:xfrm>
        </p:grpSpPr>
        <p:sp>
          <p:nvSpPr>
            <p:cNvPr id="19346" name="Google Shape;19346;p85"/>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85"/>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85"/>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85"/>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85"/>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85"/>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85"/>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85"/>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85"/>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85"/>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85"/>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85"/>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85"/>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85"/>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0" name="Google Shape;19360;p85"/>
          <p:cNvGrpSpPr/>
          <p:nvPr/>
        </p:nvGrpSpPr>
        <p:grpSpPr>
          <a:xfrm>
            <a:off x="2241946" y="2234900"/>
            <a:ext cx="265562" cy="365525"/>
            <a:chOff x="2241946" y="2421750"/>
            <a:chExt cx="265562" cy="365525"/>
          </a:xfrm>
        </p:grpSpPr>
        <p:sp>
          <p:nvSpPr>
            <p:cNvPr id="19361" name="Google Shape;19361;p85"/>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85"/>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85"/>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85"/>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85"/>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85"/>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85"/>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85"/>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85"/>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85"/>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1" name="Google Shape;19371;p85"/>
          <p:cNvGrpSpPr/>
          <p:nvPr/>
        </p:nvGrpSpPr>
        <p:grpSpPr>
          <a:xfrm>
            <a:off x="2694018" y="2235031"/>
            <a:ext cx="254583" cy="365394"/>
            <a:chOff x="2694018" y="2421881"/>
            <a:chExt cx="254583" cy="365394"/>
          </a:xfrm>
        </p:grpSpPr>
        <p:sp>
          <p:nvSpPr>
            <p:cNvPr id="19372" name="Google Shape;19372;p85"/>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85"/>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85"/>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85"/>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85"/>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85"/>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85"/>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9" name="Google Shape;19379;p85"/>
          <p:cNvGrpSpPr/>
          <p:nvPr/>
        </p:nvGrpSpPr>
        <p:grpSpPr>
          <a:xfrm>
            <a:off x="3947519" y="4139297"/>
            <a:ext cx="365420" cy="263021"/>
            <a:chOff x="3947519" y="4326147"/>
            <a:chExt cx="365420" cy="263021"/>
          </a:xfrm>
        </p:grpSpPr>
        <p:sp>
          <p:nvSpPr>
            <p:cNvPr id="19380" name="Google Shape;19380;p85"/>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85"/>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85"/>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85"/>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85"/>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85"/>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85"/>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85"/>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85"/>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85"/>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85"/>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85"/>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85"/>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85"/>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85"/>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85"/>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85"/>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85"/>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85"/>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9" name="Google Shape;19399;p85"/>
          <p:cNvGrpSpPr/>
          <p:nvPr/>
        </p:nvGrpSpPr>
        <p:grpSpPr>
          <a:xfrm>
            <a:off x="3430072" y="4105024"/>
            <a:ext cx="368931" cy="331488"/>
            <a:chOff x="3430072" y="4291874"/>
            <a:chExt cx="368931" cy="331488"/>
          </a:xfrm>
        </p:grpSpPr>
        <p:sp>
          <p:nvSpPr>
            <p:cNvPr id="19400" name="Google Shape;19400;p85"/>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85"/>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85"/>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85"/>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85"/>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85"/>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85"/>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85"/>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85"/>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85"/>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85"/>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85"/>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85"/>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85"/>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85"/>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85"/>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85"/>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85"/>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85"/>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9" name="Google Shape;19419;p85"/>
          <p:cNvGrpSpPr/>
          <p:nvPr/>
        </p:nvGrpSpPr>
        <p:grpSpPr>
          <a:xfrm>
            <a:off x="3153479" y="2235031"/>
            <a:ext cx="225158" cy="364267"/>
            <a:chOff x="3153479" y="2421881"/>
            <a:chExt cx="225158" cy="364267"/>
          </a:xfrm>
        </p:grpSpPr>
        <p:sp>
          <p:nvSpPr>
            <p:cNvPr id="19420" name="Google Shape;19420;p85"/>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85"/>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85"/>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85"/>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85"/>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85"/>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85"/>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85"/>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85"/>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85"/>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85"/>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85"/>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85"/>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3" name="Google Shape;19433;p85"/>
          <p:cNvGrpSpPr/>
          <p:nvPr/>
        </p:nvGrpSpPr>
        <p:grpSpPr>
          <a:xfrm>
            <a:off x="3967643" y="3653031"/>
            <a:ext cx="365551" cy="297503"/>
            <a:chOff x="3967643" y="3839881"/>
            <a:chExt cx="365551" cy="297503"/>
          </a:xfrm>
        </p:grpSpPr>
        <p:sp>
          <p:nvSpPr>
            <p:cNvPr id="19434" name="Google Shape;19434;p85"/>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85"/>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85"/>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85"/>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85"/>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85"/>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85"/>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85"/>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85"/>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85"/>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85"/>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85"/>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85"/>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85"/>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85"/>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85"/>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85"/>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85"/>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85"/>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85"/>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85"/>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85"/>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85"/>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85"/>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85"/>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9" name="Google Shape;19459;p85"/>
          <p:cNvGrpSpPr/>
          <p:nvPr/>
        </p:nvGrpSpPr>
        <p:grpSpPr>
          <a:xfrm>
            <a:off x="3220505" y="3618837"/>
            <a:ext cx="80153" cy="365472"/>
            <a:chOff x="3220505" y="3805687"/>
            <a:chExt cx="80153" cy="365472"/>
          </a:xfrm>
        </p:grpSpPr>
        <p:sp>
          <p:nvSpPr>
            <p:cNvPr id="19460" name="Google Shape;19460;p85"/>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85"/>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85"/>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85"/>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85"/>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85"/>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85"/>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85"/>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85"/>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9" name="Google Shape;19469;p85"/>
          <p:cNvGrpSpPr/>
          <p:nvPr/>
        </p:nvGrpSpPr>
        <p:grpSpPr>
          <a:xfrm>
            <a:off x="1347157" y="2234873"/>
            <a:ext cx="280655" cy="365551"/>
            <a:chOff x="1347157" y="2421723"/>
            <a:chExt cx="280655" cy="365551"/>
          </a:xfrm>
        </p:grpSpPr>
        <p:sp>
          <p:nvSpPr>
            <p:cNvPr id="19470" name="Google Shape;19470;p85"/>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85"/>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85"/>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85"/>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85"/>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85"/>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85"/>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85"/>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85"/>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85"/>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85"/>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85"/>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85"/>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85"/>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85"/>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85"/>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85"/>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85"/>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85"/>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85"/>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85"/>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85"/>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85"/>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3" name="Google Shape;19493;p85"/>
          <p:cNvGrpSpPr/>
          <p:nvPr/>
        </p:nvGrpSpPr>
        <p:grpSpPr>
          <a:xfrm>
            <a:off x="3507658" y="3645406"/>
            <a:ext cx="395474" cy="312491"/>
            <a:chOff x="3507658" y="3832256"/>
            <a:chExt cx="395474" cy="312491"/>
          </a:xfrm>
        </p:grpSpPr>
        <p:sp>
          <p:nvSpPr>
            <p:cNvPr id="19494" name="Google Shape;19494;p85"/>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85"/>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85"/>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7" name="Google Shape;19497;p85"/>
          <p:cNvGrpSpPr/>
          <p:nvPr/>
        </p:nvGrpSpPr>
        <p:grpSpPr>
          <a:xfrm>
            <a:off x="3962481" y="2714405"/>
            <a:ext cx="365158" cy="365368"/>
            <a:chOff x="3962481" y="2901255"/>
            <a:chExt cx="365158" cy="365368"/>
          </a:xfrm>
        </p:grpSpPr>
        <p:sp>
          <p:nvSpPr>
            <p:cNvPr id="19498" name="Google Shape;19498;p85"/>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85"/>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85"/>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85"/>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85"/>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85"/>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85"/>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85"/>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85"/>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85"/>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85"/>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85"/>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85"/>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85"/>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85"/>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85"/>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85"/>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85"/>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85"/>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7" name="Google Shape;19517;p85"/>
          <p:cNvGrpSpPr/>
          <p:nvPr/>
        </p:nvGrpSpPr>
        <p:grpSpPr>
          <a:xfrm>
            <a:off x="3520995" y="2738878"/>
            <a:ext cx="365551" cy="316238"/>
            <a:chOff x="3520995" y="2925728"/>
            <a:chExt cx="365551" cy="316238"/>
          </a:xfrm>
        </p:grpSpPr>
        <p:sp>
          <p:nvSpPr>
            <p:cNvPr id="19518" name="Google Shape;19518;p85"/>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85"/>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85"/>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85"/>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85"/>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85"/>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85"/>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85"/>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85"/>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85"/>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85"/>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85"/>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85"/>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85"/>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85"/>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85"/>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85"/>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85"/>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85"/>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85"/>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85"/>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85"/>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85"/>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85"/>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85"/>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85"/>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85"/>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85"/>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85"/>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85"/>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85"/>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85"/>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85"/>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85"/>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85"/>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85"/>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85"/>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85"/>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85"/>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85"/>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8" name="Google Shape;19558;p85"/>
          <p:cNvGrpSpPr/>
          <p:nvPr/>
        </p:nvGrpSpPr>
        <p:grpSpPr>
          <a:xfrm>
            <a:off x="894378" y="2235188"/>
            <a:ext cx="284926" cy="365237"/>
            <a:chOff x="894378" y="2422038"/>
            <a:chExt cx="284926" cy="365237"/>
          </a:xfrm>
        </p:grpSpPr>
        <p:sp>
          <p:nvSpPr>
            <p:cNvPr id="19559" name="Google Shape;19559;p85"/>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85"/>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85"/>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85"/>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85"/>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85"/>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85"/>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85"/>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85"/>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85"/>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85"/>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85"/>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85"/>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2" name="Google Shape;19572;p85"/>
          <p:cNvGrpSpPr/>
          <p:nvPr/>
        </p:nvGrpSpPr>
        <p:grpSpPr>
          <a:xfrm>
            <a:off x="3077518" y="2741787"/>
            <a:ext cx="376844" cy="310369"/>
            <a:chOff x="3077518" y="2928637"/>
            <a:chExt cx="376844" cy="310369"/>
          </a:xfrm>
        </p:grpSpPr>
        <p:sp>
          <p:nvSpPr>
            <p:cNvPr id="19573" name="Google Shape;19573;p85"/>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85"/>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85"/>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85"/>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85"/>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85"/>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85"/>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85"/>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85"/>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85"/>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85"/>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85"/>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85"/>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6" name="Google Shape;19586;p85"/>
          <p:cNvGrpSpPr/>
          <p:nvPr/>
        </p:nvGrpSpPr>
        <p:grpSpPr>
          <a:xfrm>
            <a:off x="2637656" y="2714248"/>
            <a:ext cx="365289" cy="365525"/>
            <a:chOff x="2637656" y="2901098"/>
            <a:chExt cx="365289" cy="365525"/>
          </a:xfrm>
        </p:grpSpPr>
        <p:sp>
          <p:nvSpPr>
            <p:cNvPr id="19587" name="Google Shape;19587;p85"/>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85"/>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85"/>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85"/>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85"/>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85"/>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3" name="Google Shape;19593;p85"/>
          <p:cNvGrpSpPr/>
          <p:nvPr/>
        </p:nvGrpSpPr>
        <p:grpSpPr>
          <a:xfrm>
            <a:off x="2195804" y="2759526"/>
            <a:ext cx="365394" cy="274969"/>
            <a:chOff x="2195804" y="2946376"/>
            <a:chExt cx="365394" cy="274969"/>
          </a:xfrm>
        </p:grpSpPr>
        <p:sp>
          <p:nvSpPr>
            <p:cNvPr id="19594" name="Google Shape;19594;p85"/>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85"/>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85"/>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85"/>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85"/>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85"/>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85"/>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85"/>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85"/>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85"/>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85"/>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85"/>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85"/>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85"/>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85"/>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85"/>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85"/>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85"/>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85"/>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85"/>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85"/>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85"/>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85"/>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85"/>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85"/>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85"/>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85"/>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85"/>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85"/>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3" name="Google Shape;19623;p85"/>
          <p:cNvGrpSpPr/>
          <p:nvPr/>
        </p:nvGrpSpPr>
        <p:grpSpPr>
          <a:xfrm>
            <a:off x="1312334" y="2714248"/>
            <a:ext cx="377342" cy="365525"/>
            <a:chOff x="1312334" y="2901098"/>
            <a:chExt cx="377342" cy="365525"/>
          </a:xfrm>
        </p:grpSpPr>
        <p:sp>
          <p:nvSpPr>
            <p:cNvPr id="19624" name="Google Shape;19624;p85"/>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85"/>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85"/>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85"/>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85"/>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85"/>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85"/>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1" name="Google Shape;19631;p85"/>
          <p:cNvGrpSpPr/>
          <p:nvPr/>
        </p:nvGrpSpPr>
        <p:grpSpPr>
          <a:xfrm>
            <a:off x="859660" y="2714379"/>
            <a:ext cx="377133" cy="365341"/>
            <a:chOff x="859660" y="2901229"/>
            <a:chExt cx="377133" cy="365341"/>
          </a:xfrm>
        </p:grpSpPr>
        <p:sp>
          <p:nvSpPr>
            <p:cNvPr id="19632" name="Google Shape;19632;p85"/>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85"/>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85"/>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85"/>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85"/>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85"/>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85"/>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85"/>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85"/>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85"/>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85"/>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85"/>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85"/>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85"/>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85"/>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85"/>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85"/>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85"/>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85"/>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1" name="Google Shape;19651;p85"/>
          <p:cNvGrpSpPr/>
          <p:nvPr/>
        </p:nvGrpSpPr>
        <p:grpSpPr>
          <a:xfrm>
            <a:off x="3090671" y="3178425"/>
            <a:ext cx="323365" cy="365420"/>
            <a:chOff x="3090671" y="3365275"/>
            <a:chExt cx="323365" cy="365420"/>
          </a:xfrm>
        </p:grpSpPr>
        <p:sp>
          <p:nvSpPr>
            <p:cNvPr id="19652" name="Google Shape;19652;p85"/>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85"/>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85"/>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85"/>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85"/>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85"/>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85"/>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85"/>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85"/>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85"/>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85"/>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85"/>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85"/>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85"/>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85"/>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85"/>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85"/>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85"/>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85"/>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85"/>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85"/>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85"/>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85"/>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85"/>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85"/>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85"/>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85"/>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9" name="Google Shape;19679;p85"/>
          <p:cNvGrpSpPr/>
          <p:nvPr/>
        </p:nvGrpSpPr>
        <p:grpSpPr>
          <a:xfrm>
            <a:off x="861651" y="4093731"/>
            <a:ext cx="346554" cy="364844"/>
            <a:chOff x="861651" y="4280581"/>
            <a:chExt cx="346554" cy="364844"/>
          </a:xfrm>
        </p:grpSpPr>
        <p:sp>
          <p:nvSpPr>
            <p:cNvPr id="19680" name="Google Shape;19680;p85"/>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85"/>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85"/>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85"/>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85"/>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85"/>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85"/>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85"/>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85"/>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85"/>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85"/>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85"/>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2" name="Google Shape;19692;p85"/>
          <p:cNvGrpSpPr/>
          <p:nvPr/>
        </p:nvGrpSpPr>
        <p:grpSpPr>
          <a:xfrm>
            <a:off x="1385020" y="4093757"/>
            <a:ext cx="330440" cy="364791"/>
            <a:chOff x="1385020" y="4280607"/>
            <a:chExt cx="330440" cy="364791"/>
          </a:xfrm>
        </p:grpSpPr>
        <p:sp>
          <p:nvSpPr>
            <p:cNvPr id="19693" name="Google Shape;19693;p85"/>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85"/>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85"/>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85"/>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85"/>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85"/>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85"/>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85"/>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85"/>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85"/>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85"/>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85"/>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85"/>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85"/>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85"/>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85"/>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85"/>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85"/>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85"/>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85"/>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85"/>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85"/>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85"/>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85"/>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85"/>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85"/>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9" name="Google Shape;19719;p85"/>
          <p:cNvGrpSpPr/>
          <p:nvPr/>
        </p:nvGrpSpPr>
        <p:grpSpPr>
          <a:xfrm>
            <a:off x="1737836" y="1314091"/>
            <a:ext cx="392016" cy="369560"/>
            <a:chOff x="1737836" y="1500941"/>
            <a:chExt cx="392016" cy="369560"/>
          </a:xfrm>
        </p:grpSpPr>
        <p:sp>
          <p:nvSpPr>
            <p:cNvPr id="19720" name="Google Shape;19720;p85"/>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85"/>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85"/>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85"/>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85"/>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85"/>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85"/>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85"/>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85"/>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85"/>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85"/>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85"/>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85"/>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85"/>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85"/>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85"/>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85"/>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85"/>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85"/>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85"/>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85"/>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85"/>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85"/>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85"/>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85"/>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85"/>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85"/>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85"/>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85"/>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85"/>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85"/>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85"/>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85"/>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85"/>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85"/>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85"/>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85"/>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7" name="Google Shape;19757;p85"/>
          <p:cNvGrpSpPr/>
          <p:nvPr/>
        </p:nvGrpSpPr>
        <p:grpSpPr>
          <a:xfrm>
            <a:off x="1879330" y="4111496"/>
            <a:ext cx="379884" cy="329182"/>
            <a:chOff x="1879330" y="4298346"/>
            <a:chExt cx="379884" cy="329182"/>
          </a:xfrm>
        </p:grpSpPr>
        <p:sp>
          <p:nvSpPr>
            <p:cNvPr id="19758" name="Google Shape;19758;p85"/>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85"/>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85"/>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85"/>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85"/>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85"/>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85"/>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85"/>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85"/>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85"/>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85"/>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85"/>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85"/>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85"/>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85"/>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85"/>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85"/>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85"/>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85"/>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85"/>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85"/>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85"/>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0" name="Google Shape;19780;p85"/>
          <p:cNvGrpSpPr/>
          <p:nvPr/>
        </p:nvGrpSpPr>
        <p:grpSpPr>
          <a:xfrm>
            <a:off x="2399816" y="4111365"/>
            <a:ext cx="365394" cy="329706"/>
            <a:chOff x="2399816" y="4298215"/>
            <a:chExt cx="365394" cy="329706"/>
          </a:xfrm>
        </p:grpSpPr>
        <p:sp>
          <p:nvSpPr>
            <p:cNvPr id="19781" name="Google Shape;19781;p85"/>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85"/>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85"/>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85"/>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85"/>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85"/>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85"/>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85"/>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85"/>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85"/>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85"/>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85"/>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85"/>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85"/>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85"/>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85"/>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7" name="Google Shape;19797;p85"/>
          <p:cNvGrpSpPr/>
          <p:nvPr/>
        </p:nvGrpSpPr>
        <p:grpSpPr>
          <a:xfrm>
            <a:off x="2915743" y="4108221"/>
            <a:ext cx="366547" cy="335968"/>
            <a:chOff x="2915743" y="4295071"/>
            <a:chExt cx="366547" cy="335968"/>
          </a:xfrm>
        </p:grpSpPr>
        <p:sp>
          <p:nvSpPr>
            <p:cNvPr id="19798" name="Google Shape;19798;p85"/>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85"/>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85"/>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85"/>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85"/>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85"/>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85"/>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85"/>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85"/>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85"/>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85"/>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85"/>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85"/>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85"/>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85"/>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85"/>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85"/>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85"/>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85"/>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85"/>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85"/>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85"/>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85"/>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85"/>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85"/>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85"/>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85"/>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85"/>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85"/>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7" name="Google Shape;19827;p85"/>
          <p:cNvGrpSpPr/>
          <p:nvPr/>
        </p:nvGrpSpPr>
        <p:grpSpPr>
          <a:xfrm>
            <a:off x="5712834" y="3626121"/>
            <a:ext cx="347550" cy="324046"/>
            <a:chOff x="5712834" y="3812971"/>
            <a:chExt cx="347550" cy="324046"/>
          </a:xfrm>
        </p:grpSpPr>
        <p:sp>
          <p:nvSpPr>
            <p:cNvPr id="19828" name="Google Shape;19828;p85"/>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85"/>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85"/>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85"/>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85"/>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85"/>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85"/>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85"/>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85"/>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85"/>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85"/>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85"/>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85"/>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85"/>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85"/>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85"/>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4" name="Google Shape;19844;p85"/>
          <p:cNvGrpSpPr/>
          <p:nvPr/>
        </p:nvGrpSpPr>
        <p:grpSpPr>
          <a:xfrm>
            <a:off x="6181466" y="3672290"/>
            <a:ext cx="347943" cy="231709"/>
            <a:chOff x="6181466" y="3859140"/>
            <a:chExt cx="347943" cy="231709"/>
          </a:xfrm>
        </p:grpSpPr>
        <p:sp>
          <p:nvSpPr>
            <p:cNvPr id="19845" name="Google Shape;19845;p85"/>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85"/>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85"/>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85"/>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85"/>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85"/>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85"/>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85"/>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85"/>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85"/>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85"/>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85"/>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85"/>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85"/>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9" name="Google Shape;19859;p85"/>
          <p:cNvGrpSpPr/>
          <p:nvPr/>
        </p:nvGrpSpPr>
        <p:grpSpPr>
          <a:xfrm>
            <a:off x="2656024" y="3178294"/>
            <a:ext cx="298735" cy="365472"/>
            <a:chOff x="2656024" y="3365144"/>
            <a:chExt cx="298735" cy="365472"/>
          </a:xfrm>
        </p:grpSpPr>
        <p:sp>
          <p:nvSpPr>
            <p:cNvPr id="19860" name="Google Shape;19860;p85"/>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85"/>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85"/>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85"/>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85"/>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85"/>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85"/>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85"/>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85"/>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85"/>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85"/>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85"/>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85"/>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85"/>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85"/>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85"/>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85"/>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85"/>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85"/>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85"/>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85"/>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85"/>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85"/>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3" name="Google Shape;19883;p85"/>
          <p:cNvGrpSpPr/>
          <p:nvPr/>
        </p:nvGrpSpPr>
        <p:grpSpPr>
          <a:xfrm>
            <a:off x="7172235" y="3616505"/>
            <a:ext cx="387561" cy="384312"/>
            <a:chOff x="7172235" y="3803355"/>
            <a:chExt cx="387561" cy="384312"/>
          </a:xfrm>
        </p:grpSpPr>
        <p:sp>
          <p:nvSpPr>
            <p:cNvPr id="19884" name="Google Shape;19884;p85"/>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85"/>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85"/>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85"/>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85"/>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85"/>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85"/>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1" name="Google Shape;19891;p85"/>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85"/>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85"/>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85"/>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85"/>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85"/>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85"/>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85"/>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85"/>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0" name="Google Shape;19900;p85"/>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85"/>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85"/>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85"/>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85"/>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85"/>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85"/>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85"/>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85"/>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9" name="Google Shape;19909;p85"/>
          <p:cNvGrpSpPr/>
          <p:nvPr/>
        </p:nvGrpSpPr>
        <p:grpSpPr>
          <a:xfrm>
            <a:off x="6655443" y="3612365"/>
            <a:ext cx="428280" cy="351638"/>
            <a:chOff x="6655443" y="3799215"/>
            <a:chExt cx="428280" cy="351638"/>
          </a:xfrm>
        </p:grpSpPr>
        <p:sp>
          <p:nvSpPr>
            <p:cNvPr id="19910" name="Google Shape;19910;p85"/>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85"/>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85"/>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85"/>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85"/>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85"/>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85"/>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85"/>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85"/>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85"/>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85"/>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85"/>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85"/>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3" name="Google Shape;19923;p85"/>
          <p:cNvGrpSpPr/>
          <p:nvPr/>
        </p:nvGrpSpPr>
        <p:grpSpPr>
          <a:xfrm>
            <a:off x="5224551" y="3606417"/>
            <a:ext cx="366547" cy="363507"/>
            <a:chOff x="5224551" y="3793267"/>
            <a:chExt cx="366547" cy="363507"/>
          </a:xfrm>
        </p:grpSpPr>
        <p:sp>
          <p:nvSpPr>
            <p:cNvPr id="19924" name="Google Shape;19924;p85"/>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85"/>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85"/>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85"/>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85"/>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85"/>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85"/>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85"/>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85"/>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85"/>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85"/>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85"/>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85"/>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85"/>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8" name="Google Shape;19938;p85"/>
          <p:cNvGrpSpPr/>
          <p:nvPr/>
        </p:nvGrpSpPr>
        <p:grpSpPr>
          <a:xfrm>
            <a:off x="7075390" y="3162704"/>
            <a:ext cx="375429" cy="363822"/>
            <a:chOff x="7075390" y="3349554"/>
            <a:chExt cx="375429" cy="363822"/>
          </a:xfrm>
        </p:grpSpPr>
        <p:sp>
          <p:nvSpPr>
            <p:cNvPr id="19939" name="Google Shape;19939;p85"/>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85"/>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85"/>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85"/>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85"/>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85"/>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85"/>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85"/>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85"/>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85"/>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85"/>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85"/>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85"/>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85"/>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85"/>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85"/>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85"/>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85"/>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85"/>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8" name="Google Shape;19958;p85"/>
          <p:cNvGrpSpPr/>
          <p:nvPr/>
        </p:nvGrpSpPr>
        <p:grpSpPr>
          <a:xfrm>
            <a:off x="6641451" y="3213694"/>
            <a:ext cx="363402" cy="261527"/>
            <a:chOff x="6641451" y="3400544"/>
            <a:chExt cx="363402" cy="261527"/>
          </a:xfrm>
        </p:grpSpPr>
        <p:sp>
          <p:nvSpPr>
            <p:cNvPr id="19959" name="Google Shape;19959;p85"/>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85"/>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85"/>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85"/>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85"/>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85"/>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85"/>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85"/>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85"/>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85"/>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85"/>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85"/>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85"/>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85"/>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85"/>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85"/>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85"/>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85"/>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85"/>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8" name="Google Shape;19978;p85"/>
          <p:cNvGrpSpPr/>
          <p:nvPr/>
        </p:nvGrpSpPr>
        <p:grpSpPr>
          <a:xfrm>
            <a:off x="7658737" y="3162756"/>
            <a:ext cx="110208" cy="363219"/>
            <a:chOff x="7658737" y="3349606"/>
            <a:chExt cx="110208" cy="363219"/>
          </a:xfrm>
        </p:grpSpPr>
        <p:sp>
          <p:nvSpPr>
            <p:cNvPr id="19979" name="Google Shape;19979;p85"/>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85"/>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85"/>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85"/>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3" name="Google Shape;19983;p85"/>
          <p:cNvGrpSpPr/>
          <p:nvPr/>
        </p:nvGrpSpPr>
        <p:grpSpPr>
          <a:xfrm>
            <a:off x="7975263" y="3196846"/>
            <a:ext cx="363717" cy="295355"/>
            <a:chOff x="7975263" y="3383696"/>
            <a:chExt cx="363717" cy="295355"/>
          </a:xfrm>
        </p:grpSpPr>
        <p:sp>
          <p:nvSpPr>
            <p:cNvPr id="19984" name="Google Shape;19984;p85"/>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85"/>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85"/>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85"/>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85"/>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85"/>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85"/>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85"/>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85"/>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85"/>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85"/>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85"/>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85"/>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85"/>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85"/>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85"/>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85"/>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85"/>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85"/>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85"/>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4" name="Google Shape;20004;p85"/>
          <p:cNvGrpSpPr/>
          <p:nvPr/>
        </p:nvGrpSpPr>
        <p:grpSpPr>
          <a:xfrm>
            <a:off x="4891988" y="2241450"/>
            <a:ext cx="285424" cy="363507"/>
            <a:chOff x="4891988" y="2428300"/>
            <a:chExt cx="285424" cy="363507"/>
          </a:xfrm>
        </p:grpSpPr>
        <p:sp>
          <p:nvSpPr>
            <p:cNvPr id="20005" name="Google Shape;20005;p85"/>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85"/>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85"/>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85"/>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85"/>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85"/>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85"/>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85"/>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85"/>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85"/>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5" name="Google Shape;20015;p85"/>
          <p:cNvGrpSpPr/>
          <p:nvPr/>
        </p:nvGrpSpPr>
        <p:grpSpPr>
          <a:xfrm>
            <a:off x="6632909" y="2260971"/>
            <a:ext cx="368302" cy="324361"/>
            <a:chOff x="6632909" y="2447821"/>
            <a:chExt cx="368302" cy="324361"/>
          </a:xfrm>
        </p:grpSpPr>
        <p:sp>
          <p:nvSpPr>
            <p:cNvPr id="20016" name="Google Shape;20016;p85"/>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85"/>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8" name="Google Shape;20018;p85"/>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85"/>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85"/>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85"/>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85"/>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85"/>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85"/>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85"/>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85"/>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85"/>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85"/>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85"/>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85"/>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1" name="Google Shape;20031;p85"/>
          <p:cNvGrpSpPr/>
          <p:nvPr/>
        </p:nvGrpSpPr>
        <p:grpSpPr>
          <a:xfrm>
            <a:off x="1754187" y="2714248"/>
            <a:ext cx="365289" cy="365525"/>
            <a:chOff x="1754187" y="2901098"/>
            <a:chExt cx="365289" cy="365525"/>
          </a:xfrm>
        </p:grpSpPr>
        <p:sp>
          <p:nvSpPr>
            <p:cNvPr id="20032" name="Google Shape;20032;p85"/>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85"/>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85"/>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85"/>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85"/>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85"/>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85"/>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85"/>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85"/>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85"/>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85"/>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85"/>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85"/>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85"/>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85"/>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85"/>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85"/>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85"/>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85"/>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1" name="Google Shape;20051;p85"/>
          <p:cNvGrpSpPr/>
          <p:nvPr/>
        </p:nvGrpSpPr>
        <p:grpSpPr>
          <a:xfrm>
            <a:off x="5770820" y="1828499"/>
            <a:ext cx="363507" cy="303032"/>
            <a:chOff x="5770820" y="2015349"/>
            <a:chExt cx="363507" cy="303032"/>
          </a:xfrm>
        </p:grpSpPr>
        <p:sp>
          <p:nvSpPr>
            <p:cNvPr id="20052" name="Google Shape;20052;p85"/>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85"/>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85"/>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85"/>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85"/>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85"/>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85"/>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85"/>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85"/>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85"/>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85"/>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85"/>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85"/>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85"/>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85"/>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85"/>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85"/>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85"/>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85"/>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85"/>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85"/>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85"/>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85"/>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85"/>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85"/>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85"/>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8" name="Google Shape;20078;p85"/>
          <p:cNvGrpSpPr/>
          <p:nvPr/>
        </p:nvGrpSpPr>
        <p:grpSpPr>
          <a:xfrm>
            <a:off x="5322417" y="1799886"/>
            <a:ext cx="368931" cy="359944"/>
            <a:chOff x="5322417" y="1986736"/>
            <a:chExt cx="368931" cy="359944"/>
          </a:xfrm>
        </p:grpSpPr>
        <p:sp>
          <p:nvSpPr>
            <p:cNvPr id="20079" name="Google Shape;20079;p85"/>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85"/>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85"/>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85"/>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85"/>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85"/>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85"/>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85"/>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85"/>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85"/>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85"/>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85"/>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85"/>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85"/>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85"/>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85"/>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85"/>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85"/>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85"/>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85"/>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85"/>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85"/>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85"/>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2" name="Google Shape;20102;p85"/>
          <p:cNvGrpSpPr/>
          <p:nvPr/>
        </p:nvGrpSpPr>
        <p:grpSpPr>
          <a:xfrm>
            <a:off x="6189641" y="2279418"/>
            <a:ext cx="363298" cy="287572"/>
            <a:chOff x="6189641" y="2466268"/>
            <a:chExt cx="363298" cy="287572"/>
          </a:xfrm>
        </p:grpSpPr>
        <p:sp>
          <p:nvSpPr>
            <p:cNvPr id="20103" name="Google Shape;20103;p85"/>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85"/>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85"/>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85"/>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85"/>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85"/>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85"/>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85"/>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85"/>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85"/>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85"/>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85"/>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85"/>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6" name="Google Shape;20116;p85"/>
          <p:cNvGrpSpPr/>
          <p:nvPr/>
        </p:nvGrpSpPr>
        <p:grpSpPr>
          <a:xfrm>
            <a:off x="7076255" y="2241398"/>
            <a:ext cx="369455" cy="363638"/>
            <a:chOff x="7076255" y="2428248"/>
            <a:chExt cx="369455" cy="363638"/>
          </a:xfrm>
        </p:grpSpPr>
        <p:sp>
          <p:nvSpPr>
            <p:cNvPr id="20117" name="Google Shape;20117;p85"/>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85"/>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85"/>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85"/>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85"/>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85"/>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85"/>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85"/>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85"/>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85"/>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7" name="Google Shape;20127;p85"/>
          <p:cNvGrpSpPr/>
          <p:nvPr/>
        </p:nvGrpSpPr>
        <p:grpSpPr>
          <a:xfrm>
            <a:off x="5331090" y="3150179"/>
            <a:ext cx="316238" cy="388688"/>
            <a:chOff x="5331090" y="3337029"/>
            <a:chExt cx="316238" cy="388688"/>
          </a:xfrm>
        </p:grpSpPr>
        <p:sp>
          <p:nvSpPr>
            <p:cNvPr id="20128" name="Google Shape;20128;p85"/>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85"/>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85"/>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85"/>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85"/>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85"/>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85"/>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85"/>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85"/>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85"/>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85"/>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85"/>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85"/>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85"/>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85"/>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85"/>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85"/>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85"/>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85"/>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85"/>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85"/>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85"/>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85"/>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85"/>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85"/>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85"/>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4" name="Google Shape;20154;p85"/>
          <p:cNvGrpSpPr/>
          <p:nvPr/>
        </p:nvGrpSpPr>
        <p:grpSpPr>
          <a:xfrm>
            <a:off x="7995963" y="1798313"/>
            <a:ext cx="343279" cy="363402"/>
            <a:chOff x="7995963" y="1985163"/>
            <a:chExt cx="343279" cy="363402"/>
          </a:xfrm>
        </p:grpSpPr>
        <p:sp>
          <p:nvSpPr>
            <p:cNvPr id="20155" name="Google Shape;20155;p85"/>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85"/>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85"/>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85"/>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9" name="Google Shape;20159;p85"/>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85"/>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85"/>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85"/>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85"/>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85"/>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85"/>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85"/>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85"/>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85"/>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85"/>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85"/>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1" name="Google Shape;20171;p85"/>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2" name="Google Shape;20172;p85"/>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85"/>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85"/>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5" name="Google Shape;20175;p85"/>
          <p:cNvGrpSpPr/>
          <p:nvPr/>
        </p:nvGrpSpPr>
        <p:grpSpPr>
          <a:xfrm>
            <a:off x="5743255" y="2246560"/>
            <a:ext cx="364162" cy="353236"/>
            <a:chOff x="5743255" y="2433410"/>
            <a:chExt cx="364162" cy="353236"/>
          </a:xfrm>
        </p:grpSpPr>
        <p:sp>
          <p:nvSpPr>
            <p:cNvPr id="20176" name="Google Shape;20176;p85"/>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85"/>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85"/>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85"/>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85"/>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85"/>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85"/>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85"/>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85"/>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85"/>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85"/>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85"/>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85"/>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85"/>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85"/>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85"/>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85"/>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85"/>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85"/>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85"/>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85"/>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7" name="Google Shape;20197;p85"/>
          <p:cNvGrpSpPr/>
          <p:nvPr/>
        </p:nvGrpSpPr>
        <p:grpSpPr>
          <a:xfrm>
            <a:off x="4885202" y="1812410"/>
            <a:ext cx="363271" cy="335104"/>
            <a:chOff x="4885202" y="1999260"/>
            <a:chExt cx="363271" cy="335104"/>
          </a:xfrm>
        </p:grpSpPr>
        <p:sp>
          <p:nvSpPr>
            <p:cNvPr id="20198" name="Google Shape;20198;p85"/>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85"/>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85"/>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85"/>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85"/>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85"/>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85"/>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85"/>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85"/>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85"/>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85"/>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85"/>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85"/>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85"/>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85"/>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85"/>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85"/>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85"/>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6" name="Google Shape;20216;p85"/>
          <p:cNvGrpSpPr/>
          <p:nvPr/>
        </p:nvGrpSpPr>
        <p:grpSpPr>
          <a:xfrm>
            <a:off x="7062315" y="2715113"/>
            <a:ext cx="363507" cy="346423"/>
            <a:chOff x="7062315" y="2901963"/>
            <a:chExt cx="363507" cy="346423"/>
          </a:xfrm>
        </p:grpSpPr>
        <p:sp>
          <p:nvSpPr>
            <p:cNvPr id="20217" name="Google Shape;20217;p85"/>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85"/>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85"/>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85"/>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1" name="Google Shape;20221;p85"/>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85"/>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85"/>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85"/>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85"/>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85"/>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85"/>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85"/>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9" name="Google Shape;20229;p85"/>
          <p:cNvGrpSpPr/>
          <p:nvPr/>
        </p:nvGrpSpPr>
        <p:grpSpPr>
          <a:xfrm>
            <a:off x="7541533" y="1798313"/>
            <a:ext cx="359865" cy="363402"/>
            <a:chOff x="7541533" y="1985163"/>
            <a:chExt cx="359865" cy="363402"/>
          </a:xfrm>
        </p:grpSpPr>
        <p:sp>
          <p:nvSpPr>
            <p:cNvPr id="20230" name="Google Shape;20230;p85"/>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85"/>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85"/>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85"/>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85"/>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85"/>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85"/>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85"/>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85"/>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85"/>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85"/>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85"/>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85"/>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85"/>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85"/>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85"/>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85"/>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85"/>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85"/>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85"/>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85"/>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85"/>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85"/>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3" name="Google Shape;20253;p85"/>
          <p:cNvGrpSpPr/>
          <p:nvPr/>
        </p:nvGrpSpPr>
        <p:grpSpPr>
          <a:xfrm>
            <a:off x="6602959" y="2721663"/>
            <a:ext cx="363402" cy="333322"/>
            <a:chOff x="6602959" y="2908513"/>
            <a:chExt cx="363402" cy="333322"/>
          </a:xfrm>
        </p:grpSpPr>
        <p:sp>
          <p:nvSpPr>
            <p:cNvPr id="20254" name="Google Shape;20254;p85"/>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85"/>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85"/>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85"/>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85"/>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85"/>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85"/>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85"/>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2" name="Google Shape;20262;p85"/>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85"/>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85"/>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85"/>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85"/>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85"/>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85"/>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85"/>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85"/>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85"/>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85"/>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85"/>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85"/>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85"/>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85"/>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85"/>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85"/>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85"/>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0" name="Google Shape;20280;p85"/>
          <p:cNvGrpSpPr/>
          <p:nvPr/>
        </p:nvGrpSpPr>
        <p:grpSpPr>
          <a:xfrm>
            <a:off x="5289454" y="2297288"/>
            <a:ext cx="371840" cy="252068"/>
            <a:chOff x="5289454" y="2484138"/>
            <a:chExt cx="371840" cy="252068"/>
          </a:xfrm>
        </p:grpSpPr>
        <p:sp>
          <p:nvSpPr>
            <p:cNvPr id="20281" name="Google Shape;20281;p85"/>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85"/>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85"/>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85"/>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85"/>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85"/>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85"/>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85"/>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85"/>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85"/>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85"/>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85"/>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85"/>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85"/>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85"/>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85"/>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85"/>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85"/>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85"/>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85"/>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85"/>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85"/>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85"/>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85"/>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85"/>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85"/>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85"/>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85"/>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85"/>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85"/>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85"/>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85"/>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85"/>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4" name="Google Shape;20314;p85"/>
          <p:cNvGrpSpPr/>
          <p:nvPr/>
        </p:nvGrpSpPr>
        <p:grpSpPr>
          <a:xfrm>
            <a:off x="6215319" y="1798235"/>
            <a:ext cx="360258" cy="363455"/>
            <a:chOff x="6215319" y="1985085"/>
            <a:chExt cx="360258" cy="363455"/>
          </a:xfrm>
        </p:grpSpPr>
        <p:sp>
          <p:nvSpPr>
            <p:cNvPr id="20315" name="Google Shape;20315;p85"/>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85"/>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85"/>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85"/>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85"/>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85"/>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85"/>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85"/>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85"/>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4" name="Google Shape;20324;p85"/>
          <p:cNvGrpSpPr/>
          <p:nvPr/>
        </p:nvGrpSpPr>
        <p:grpSpPr>
          <a:xfrm>
            <a:off x="5354856" y="1315847"/>
            <a:ext cx="251334" cy="363402"/>
            <a:chOff x="5354856" y="1502697"/>
            <a:chExt cx="251334" cy="363402"/>
          </a:xfrm>
        </p:grpSpPr>
        <p:sp>
          <p:nvSpPr>
            <p:cNvPr id="20325" name="Google Shape;20325;p85"/>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85"/>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85"/>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85"/>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85"/>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85"/>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85"/>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85"/>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85"/>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85"/>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85"/>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85"/>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85"/>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8" name="Google Shape;20338;p85"/>
          <p:cNvGrpSpPr/>
          <p:nvPr/>
        </p:nvGrpSpPr>
        <p:grpSpPr>
          <a:xfrm>
            <a:off x="7967402" y="2288693"/>
            <a:ext cx="374093" cy="267082"/>
            <a:chOff x="7967402" y="2475543"/>
            <a:chExt cx="374093" cy="267082"/>
          </a:xfrm>
        </p:grpSpPr>
        <p:sp>
          <p:nvSpPr>
            <p:cNvPr id="20339" name="Google Shape;20339;p85"/>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85"/>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85"/>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85"/>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85"/>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85"/>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85"/>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85"/>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85"/>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8" name="Google Shape;20348;p85"/>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85"/>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85"/>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1" name="Google Shape;20351;p85"/>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85"/>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85"/>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4" name="Google Shape;20354;p85"/>
          <p:cNvGrpSpPr/>
          <p:nvPr/>
        </p:nvGrpSpPr>
        <p:grpSpPr>
          <a:xfrm>
            <a:off x="7526624" y="2273836"/>
            <a:ext cx="363979" cy="298604"/>
            <a:chOff x="7526624" y="2460686"/>
            <a:chExt cx="363979" cy="298604"/>
          </a:xfrm>
        </p:grpSpPr>
        <p:sp>
          <p:nvSpPr>
            <p:cNvPr id="20355" name="Google Shape;20355;p85"/>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85"/>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85"/>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85"/>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85"/>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85"/>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85"/>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85"/>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85"/>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85"/>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85"/>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85"/>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85"/>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8" name="Google Shape;20368;p85"/>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85"/>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85"/>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85"/>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85"/>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85"/>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4" name="Google Shape;20374;p85"/>
          <p:cNvGrpSpPr/>
          <p:nvPr/>
        </p:nvGrpSpPr>
        <p:grpSpPr>
          <a:xfrm>
            <a:off x="7108353" y="1798235"/>
            <a:ext cx="346161" cy="363481"/>
            <a:chOff x="7108353" y="1985085"/>
            <a:chExt cx="346161" cy="363481"/>
          </a:xfrm>
        </p:grpSpPr>
        <p:sp>
          <p:nvSpPr>
            <p:cNvPr id="20375" name="Google Shape;20375;p85"/>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85"/>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85"/>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85"/>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85"/>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85"/>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85"/>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2" name="Google Shape;20382;p85"/>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3" name="Google Shape;20383;p85"/>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85"/>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85"/>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85"/>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85"/>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85"/>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85"/>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0" name="Google Shape;20390;p85"/>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1" name="Google Shape;20391;p85"/>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2" name="Google Shape;20392;p85"/>
          <p:cNvGrpSpPr/>
          <p:nvPr/>
        </p:nvGrpSpPr>
        <p:grpSpPr>
          <a:xfrm>
            <a:off x="6139594" y="2730598"/>
            <a:ext cx="371578" cy="315347"/>
            <a:chOff x="6139594" y="2917448"/>
            <a:chExt cx="371578" cy="315347"/>
          </a:xfrm>
        </p:grpSpPr>
        <p:sp>
          <p:nvSpPr>
            <p:cNvPr id="20393" name="Google Shape;20393;p85"/>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85"/>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85"/>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85"/>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85"/>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8" name="Google Shape;20398;p85"/>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9" name="Google Shape;20399;p85"/>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85"/>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1" name="Google Shape;20401;p85"/>
          <p:cNvGrpSpPr/>
          <p:nvPr/>
        </p:nvGrpSpPr>
        <p:grpSpPr>
          <a:xfrm>
            <a:off x="7539253" y="2706545"/>
            <a:ext cx="328186" cy="363429"/>
            <a:chOff x="7539253" y="2893395"/>
            <a:chExt cx="328186" cy="363429"/>
          </a:xfrm>
        </p:grpSpPr>
        <p:sp>
          <p:nvSpPr>
            <p:cNvPr id="20402" name="Google Shape;20402;p85"/>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85"/>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85"/>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85"/>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85"/>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85"/>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85"/>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85"/>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85"/>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85"/>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85"/>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85"/>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85"/>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85"/>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85"/>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7" name="Google Shape;20417;p85"/>
          <p:cNvGrpSpPr/>
          <p:nvPr/>
        </p:nvGrpSpPr>
        <p:grpSpPr>
          <a:xfrm>
            <a:off x="8004138" y="2706571"/>
            <a:ext cx="317365" cy="363402"/>
            <a:chOff x="8004138" y="2893421"/>
            <a:chExt cx="317365" cy="363402"/>
          </a:xfrm>
        </p:grpSpPr>
        <p:sp>
          <p:nvSpPr>
            <p:cNvPr id="20418" name="Google Shape;20418;p85"/>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85"/>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85"/>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85"/>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85"/>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85"/>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85"/>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85"/>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85"/>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85"/>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85"/>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85"/>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85"/>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85"/>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85"/>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85"/>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4" name="Google Shape;20434;p85"/>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85"/>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85"/>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85"/>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85"/>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85"/>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85"/>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1" name="Google Shape;20441;p85"/>
          <p:cNvGrpSpPr/>
          <p:nvPr/>
        </p:nvGrpSpPr>
        <p:grpSpPr>
          <a:xfrm>
            <a:off x="5683016" y="2706649"/>
            <a:ext cx="365551" cy="363376"/>
            <a:chOff x="5683016" y="2893499"/>
            <a:chExt cx="365551" cy="363376"/>
          </a:xfrm>
        </p:grpSpPr>
        <p:sp>
          <p:nvSpPr>
            <p:cNvPr id="20442" name="Google Shape;20442;p85"/>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85"/>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85"/>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85"/>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85"/>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85"/>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85"/>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85"/>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85"/>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85"/>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85"/>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85"/>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85"/>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85"/>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85"/>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7" name="Google Shape;20457;p85"/>
          <p:cNvGrpSpPr/>
          <p:nvPr/>
        </p:nvGrpSpPr>
        <p:grpSpPr>
          <a:xfrm>
            <a:off x="4891622" y="1315847"/>
            <a:ext cx="255841" cy="363402"/>
            <a:chOff x="4891622" y="1502697"/>
            <a:chExt cx="255841" cy="363402"/>
          </a:xfrm>
        </p:grpSpPr>
        <p:sp>
          <p:nvSpPr>
            <p:cNvPr id="20458" name="Google Shape;20458;p85"/>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85"/>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85"/>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85"/>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85"/>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85"/>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85"/>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85"/>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85"/>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85"/>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85"/>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9" name="Google Shape;20469;p85"/>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85"/>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85"/>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85"/>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85"/>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4" name="Google Shape;20474;p85"/>
          <p:cNvGrpSpPr/>
          <p:nvPr/>
        </p:nvGrpSpPr>
        <p:grpSpPr>
          <a:xfrm>
            <a:off x="6281219" y="1315847"/>
            <a:ext cx="243919" cy="363402"/>
            <a:chOff x="6281219" y="1502697"/>
            <a:chExt cx="243919" cy="363402"/>
          </a:xfrm>
        </p:grpSpPr>
        <p:sp>
          <p:nvSpPr>
            <p:cNvPr id="20475" name="Google Shape;20475;p85"/>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85"/>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85"/>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85"/>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85"/>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85"/>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85"/>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85"/>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85"/>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85"/>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85"/>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85"/>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85"/>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85"/>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89" name="Google Shape;20489;p85"/>
          <p:cNvGrpSpPr/>
          <p:nvPr/>
        </p:nvGrpSpPr>
        <p:grpSpPr>
          <a:xfrm>
            <a:off x="4888713" y="3163018"/>
            <a:ext cx="311469" cy="363167"/>
            <a:chOff x="4888713" y="3349868"/>
            <a:chExt cx="311469" cy="363167"/>
          </a:xfrm>
        </p:grpSpPr>
        <p:sp>
          <p:nvSpPr>
            <p:cNvPr id="20490" name="Google Shape;20490;p85"/>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85"/>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85"/>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85"/>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85"/>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85"/>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85"/>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85"/>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85"/>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85"/>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0" name="Google Shape;20500;p85"/>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85"/>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85"/>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85"/>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85"/>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5" name="Google Shape;20505;p85"/>
          <p:cNvGrpSpPr/>
          <p:nvPr/>
        </p:nvGrpSpPr>
        <p:grpSpPr>
          <a:xfrm>
            <a:off x="6196821" y="3222446"/>
            <a:ext cx="363402" cy="243971"/>
            <a:chOff x="6196821" y="3409296"/>
            <a:chExt cx="363402" cy="243971"/>
          </a:xfrm>
        </p:grpSpPr>
        <p:sp>
          <p:nvSpPr>
            <p:cNvPr id="20506" name="Google Shape;20506;p85"/>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85"/>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85"/>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9" name="Google Shape;20509;p85"/>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0" name="Google Shape;20510;p85"/>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85"/>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85"/>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85"/>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85"/>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5" name="Google Shape;20515;p85"/>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85"/>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85"/>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85"/>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85"/>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85"/>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85"/>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2" name="Google Shape;20522;p85"/>
          <p:cNvGrpSpPr/>
          <p:nvPr/>
        </p:nvGrpSpPr>
        <p:grpSpPr>
          <a:xfrm>
            <a:off x="5818221" y="1315847"/>
            <a:ext cx="252723" cy="363402"/>
            <a:chOff x="5818221" y="1502697"/>
            <a:chExt cx="252723" cy="363402"/>
          </a:xfrm>
        </p:grpSpPr>
        <p:sp>
          <p:nvSpPr>
            <p:cNvPr id="20523" name="Google Shape;20523;p85"/>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85"/>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85"/>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6" name="Google Shape;20526;p85"/>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7" name="Google Shape;20527;p85"/>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85"/>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85"/>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0" name="Google Shape;20530;p85"/>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85"/>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85"/>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85"/>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85"/>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85"/>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85"/>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85"/>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8" name="Google Shape;20538;p85"/>
          <p:cNvGrpSpPr/>
          <p:nvPr/>
        </p:nvGrpSpPr>
        <p:grpSpPr>
          <a:xfrm>
            <a:off x="6660814" y="1798235"/>
            <a:ext cx="355096" cy="363481"/>
            <a:chOff x="6660814" y="1985085"/>
            <a:chExt cx="355096" cy="363481"/>
          </a:xfrm>
        </p:grpSpPr>
        <p:sp>
          <p:nvSpPr>
            <p:cNvPr id="20539" name="Google Shape;20539;p85"/>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85"/>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85"/>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85"/>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85"/>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85"/>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85"/>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85"/>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85"/>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85"/>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85"/>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85"/>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85"/>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85"/>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3" name="Google Shape;20553;p85"/>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4" name="Google Shape;20554;p85"/>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85"/>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85"/>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85"/>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85"/>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85"/>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85"/>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85"/>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85"/>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85"/>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85"/>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85"/>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85"/>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85"/>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8" name="Google Shape;20568;p85"/>
          <p:cNvGrpSpPr/>
          <p:nvPr/>
        </p:nvGrpSpPr>
        <p:grpSpPr>
          <a:xfrm>
            <a:off x="7226448" y="1315847"/>
            <a:ext cx="198379" cy="363402"/>
            <a:chOff x="7226448" y="1502697"/>
            <a:chExt cx="198379" cy="363402"/>
          </a:xfrm>
        </p:grpSpPr>
        <p:sp>
          <p:nvSpPr>
            <p:cNvPr id="20569" name="Google Shape;20569;p85"/>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85"/>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1" name="Google Shape;20571;p85"/>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85"/>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85"/>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85"/>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85"/>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85"/>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85"/>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85"/>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85"/>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0" name="Google Shape;20580;p85"/>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85"/>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85"/>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3" name="Google Shape;20583;p85"/>
          <p:cNvGrpSpPr/>
          <p:nvPr/>
        </p:nvGrpSpPr>
        <p:grpSpPr>
          <a:xfrm>
            <a:off x="8169030" y="1315716"/>
            <a:ext cx="158001" cy="363533"/>
            <a:chOff x="8169030" y="1502566"/>
            <a:chExt cx="158001" cy="363533"/>
          </a:xfrm>
        </p:grpSpPr>
        <p:sp>
          <p:nvSpPr>
            <p:cNvPr id="20584" name="Google Shape;20584;p85"/>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85"/>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85"/>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85"/>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85"/>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85"/>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85"/>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85"/>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85"/>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85"/>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85"/>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85"/>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85"/>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7" name="Google Shape;20597;p85"/>
          <p:cNvGrpSpPr/>
          <p:nvPr/>
        </p:nvGrpSpPr>
        <p:grpSpPr>
          <a:xfrm>
            <a:off x="7706661" y="1315847"/>
            <a:ext cx="160281" cy="363402"/>
            <a:chOff x="7706661" y="1502697"/>
            <a:chExt cx="160281" cy="363402"/>
          </a:xfrm>
        </p:grpSpPr>
        <p:sp>
          <p:nvSpPr>
            <p:cNvPr id="20598" name="Google Shape;20598;p85"/>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85"/>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85"/>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85"/>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85"/>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85"/>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85"/>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85"/>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85"/>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85"/>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85"/>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85"/>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85"/>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85"/>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2" name="Google Shape;20612;p85"/>
          <p:cNvGrpSpPr/>
          <p:nvPr/>
        </p:nvGrpSpPr>
        <p:grpSpPr>
          <a:xfrm>
            <a:off x="6753519" y="1315821"/>
            <a:ext cx="225158" cy="365184"/>
            <a:chOff x="6753519" y="1502671"/>
            <a:chExt cx="225158" cy="365184"/>
          </a:xfrm>
        </p:grpSpPr>
        <p:sp>
          <p:nvSpPr>
            <p:cNvPr id="20613" name="Google Shape;20613;p85"/>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85"/>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85"/>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85"/>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85"/>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85"/>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85"/>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85"/>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85"/>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2" name="Google Shape;20622;p85"/>
          <p:cNvGrpSpPr/>
          <p:nvPr/>
        </p:nvGrpSpPr>
        <p:grpSpPr>
          <a:xfrm>
            <a:off x="5751876" y="3250561"/>
            <a:ext cx="363769" cy="187924"/>
            <a:chOff x="5751876" y="3437411"/>
            <a:chExt cx="363769" cy="187924"/>
          </a:xfrm>
        </p:grpSpPr>
        <p:sp>
          <p:nvSpPr>
            <p:cNvPr id="20623" name="Google Shape;20623;p85"/>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85"/>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85"/>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85"/>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85"/>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85"/>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85"/>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85"/>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85"/>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85"/>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85"/>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85"/>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5" name="Google Shape;20635;p85"/>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85"/>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85"/>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8" name="Google Shape;20638;p85"/>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85"/>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85"/>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85"/>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85"/>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85"/>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85"/>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85"/>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85"/>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85"/>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85"/>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85"/>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85"/>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1" name="Google Shape;20651;p85"/>
          <p:cNvGrpSpPr/>
          <p:nvPr/>
        </p:nvGrpSpPr>
        <p:grpSpPr>
          <a:xfrm>
            <a:off x="7660518" y="3613439"/>
            <a:ext cx="304263" cy="363664"/>
            <a:chOff x="7660518" y="3800289"/>
            <a:chExt cx="304263" cy="363664"/>
          </a:xfrm>
        </p:grpSpPr>
        <p:sp>
          <p:nvSpPr>
            <p:cNvPr id="20652" name="Google Shape;20652;p85"/>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85"/>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85"/>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85"/>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85"/>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85"/>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85"/>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85"/>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85"/>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85"/>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2" name="Google Shape;20662;p85"/>
          <p:cNvGrpSpPr/>
          <p:nvPr/>
        </p:nvGrpSpPr>
        <p:grpSpPr>
          <a:xfrm>
            <a:off x="5223660" y="2706623"/>
            <a:ext cx="365551" cy="363271"/>
            <a:chOff x="5223660" y="2893473"/>
            <a:chExt cx="365551" cy="363271"/>
          </a:xfrm>
        </p:grpSpPr>
        <p:sp>
          <p:nvSpPr>
            <p:cNvPr id="20663" name="Google Shape;20663;p85"/>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85"/>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85"/>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85"/>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85"/>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85"/>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85"/>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85"/>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85"/>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85"/>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85"/>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85"/>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85"/>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85"/>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7" name="Google Shape;20677;p85"/>
          <p:cNvGrpSpPr/>
          <p:nvPr/>
        </p:nvGrpSpPr>
        <p:grpSpPr>
          <a:xfrm>
            <a:off x="4864057" y="2706571"/>
            <a:ext cx="166700" cy="363271"/>
            <a:chOff x="4864057" y="2893421"/>
            <a:chExt cx="166700" cy="363271"/>
          </a:xfrm>
        </p:grpSpPr>
        <p:sp>
          <p:nvSpPr>
            <p:cNvPr id="20678" name="Google Shape;20678;p85"/>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85"/>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85"/>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85"/>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85"/>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85"/>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85"/>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5" name="Google Shape;20685;p85"/>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85"/>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85"/>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85"/>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85"/>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85"/>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91" name="Google Shape;20691;p85"/>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20692" name="Google Shape;20692;p85"/>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696"/>
        <p:cNvGrpSpPr/>
        <p:nvPr/>
      </p:nvGrpSpPr>
      <p:grpSpPr>
        <a:xfrm>
          <a:off x="0" y="0"/>
          <a:ext cx="0" cy="0"/>
          <a:chOff x="0" y="0"/>
          <a:chExt cx="0" cy="0"/>
        </a:xfrm>
      </p:grpSpPr>
      <p:grpSp>
        <p:nvGrpSpPr>
          <p:cNvPr id="20697" name="Google Shape;20697;p86"/>
          <p:cNvGrpSpPr/>
          <p:nvPr/>
        </p:nvGrpSpPr>
        <p:grpSpPr>
          <a:xfrm>
            <a:off x="4132674" y="3048528"/>
            <a:ext cx="361261" cy="357748"/>
            <a:chOff x="4132674" y="2896128"/>
            <a:chExt cx="361261" cy="357748"/>
          </a:xfrm>
        </p:grpSpPr>
        <p:sp>
          <p:nvSpPr>
            <p:cNvPr id="20698" name="Google Shape;20698;p86"/>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86"/>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86"/>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1" name="Google Shape;20701;p86"/>
          <p:cNvGrpSpPr/>
          <p:nvPr/>
        </p:nvGrpSpPr>
        <p:grpSpPr>
          <a:xfrm>
            <a:off x="8018284" y="3048475"/>
            <a:ext cx="248363" cy="357801"/>
            <a:chOff x="8018284" y="2896075"/>
            <a:chExt cx="248363" cy="357801"/>
          </a:xfrm>
        </p:grpSpPr>
        <p:sp>
          <p:nvSpPr>
            <p:cNvPr id="20702" name="Google Shape;20702;p86"/>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86"/>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86"/>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86"/>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86"/>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7" name="Google Shape;20707;p86"/>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86"/>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9" name="Google Shape;20709;p86"/>
          <p:cNvGrpSpPr/>
          <p:nvPr/>
        </p:nvGrpSpPr>
        <p:grpSpPr>
          <a:xfrm>
            <a:off x="4680149" y="3048528"/>
            <a:ext cx="360448" cy="357748"/>
            <a:chOff x="4680149" y="2896128"/>
            <a:chExt cx="360448" cy="357748"/>
          </a:xfrm>
        </p:grpSpPr>
        <p:sp>
          <p:nvSpPr>
            <p:cNvPr id="20710" name="Google Shape;20710;p86"/>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86"/>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86"/>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86"/>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4" name="Google Shape;20714;p86"/>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5" name="Google Shape;20715;p86"/>
          <p:cNvGrpSpPr/>
          <p:nvPr/>
        </p:nvGrpSpPr>
        <p:grpSpPr>
          <a:xfrm>
            <a:off x="7504703" y="3048449"/>
            <a:ext cx="181259" cy="357827"/>
            <a:chOff x="7504703" y="2896049"/>
            <a:chExt cx="181259" cy="357827"/>
          </a:xfrm>
        </p:grpSpPr>
        <p:sp>
          <p:nvSpPr>
            <p:cNvPr id="20716" name="Google Shape;20716;p86"/>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86"/>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86"/>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9" name="Google Shape;20719;p86"/>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0" name="Google Shape;20720;p86"/>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86"/>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86"/>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86"/>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86"/>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86"/>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86"/>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7" name="Google Shape;20727;p86"/>
          <p:cNvGrpSpPr/>
          <p:nvPr/>
        </p:nvGrpSpPr>
        <p:grpSpPr>
          <a:xfrm>
            <a:off x="4680751" y="1652371"/>
            <a:ext cx="374341" cy="364590"/>
            <a:chOff x="4680751" y="1499971"/>
            <a:chExt cx="374341" cy="364590"/>
          </a:xfrm>
        </p:grpSpPr>
        <p:sp>
          <p:nvSpPr>
            <p:cNvPr id="20728" name="Google Shape;20728;p86"/>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86"/>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86"/>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86"/>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86"/>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86"/>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86"/>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86"/>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86"/>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86"/>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86"/>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86"/>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86"/>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86"/>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86"/>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86"/>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86"/>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86"/>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6" name="Google Shape;20746;p86"/>
          <p:cNvGrpSpPr/>
          <p:nvPr/>
        </p:nvGrpSpPr>
        <p:grpSpPr>
          <a:xfrm>
            <a:off x="853281" y="1652267"/>
            <a:ext cx="374917" cy="364668"/>
            <a:chOff x="853281" y="1499867"/>
            <a:chExt cx="374917" cy="364668"/>
          </a:xfrm>
        </p:grpSpPr>
        <p:sp>
          <p:nvSpPr>
            <p:cNvPr id="20747" name="Google Shape;20747;p86"/>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86"/>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86"/>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86"/>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86"/>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2" name="Google Shape;20752;p86"/>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86"/>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86"/>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86"/>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86"/>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86"/>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86"/>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9" name="Google Shape;20759;p86"/>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0" name="Google Shape;20760;p86"/>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1" name="Google Shape;20761;p86"/>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86"/>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86"/>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86"/>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86"/>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86"/>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86"/>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86"/>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86"/>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0" name="Google Shape;20770;p86"/>
          <p:cNvGrpSpPr/>
          <p:nvPr/>
        </p:nvGrpSpPr>
        <p:grpSpPr>
          <a:xfrm>
            <a:off x="6330671" y="1703643"/>
            <a:ext cx="365245" cy="261968"/>
            <a:chOff x="6330671" y="1551243"/>
            <a:chExt cx="365245" cy="261968"/>
          </a:xfrm>
        </p:grpSpPr>
        <p:sp>
          <p:nvSpPr>
            <p:cNvPr id="20771" name="Google Shape;20771;p86"/>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86"/>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86"/>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86"/>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86"/>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86"/>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86"/>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86"/>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86"/>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86"/>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86"/>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86"/>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86"/>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86"/>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86"/>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86"/>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86"/>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86"/>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86"/>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0" name="Google Shape;20790;p86"/>
          <p:cNvGrpSpPr/>
          <p:nvPr/>
        </p:nvGrpSpPr>
        <p:grpSpPr>
          <a:xfrm>
            <a:off x="3596131" y="1661048"/>
            <a:ext cx="367630" cy="347289"/>
            <a:chOff x="3596131" y="1508648"/>
            <a:chExt cx="367630" cy="347289"/>
          </a:xfrm>
        </p:grpSpPr>
        <p:sp>
          <p:nvSpPr>
            <p:cNvPr id="20791" name="Google Shape;20791;p86"/>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86"/>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86"/>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4" name="Google Shape;20794;p86"/>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86"/>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86"/>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86"/>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86"/>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86"/>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0" name="Google Shape;20800;p86"/>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1" name="Google Shape;20801;p86"/>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86"/>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86"/>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86"/>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86"/>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86"/>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86"/>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8" name="Google Shape;20808;p86"/>
          <p:cNvGrpSpPr/>
          <p:nvPr/>
        </p:nvGrpSpPr>
        <p:grpSpPr>
          <a:xfrm>
            <a:off x="6322493" y="2574815"/>
            <a:ext cx="375809" cy="349019"/>
            <a:chOff x="6322493" y="2422415"/>
            <a:chExt cx="375809" cy="349019"/>
          </a:xfrm>
        </p:grpSpPr>
        <p:sp>
          <p:nvSpPr>
            <p:cNvPr id="20809" name="Google Shape;20809;p86"/>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86"/>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86"/>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86"/>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86"/>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4" name="Google Shape;20814;p86"/>
          <p:cNvGrpSpPr/>
          <p:nvPr/>
        </p:nvGrpSpPr>
        <p:grpSpPr>
          <a:xfrm>
            <a:off x="2493449" y="3068082"/>
            <a:ext cx="357853" cy="318665"/>
            <a:chOff x="2493449" y="2915682"/>
            <a:chExt cx="357853" cy="318665"/>
          </a:xfrm>
        </p:grpSpPr>
        <p:sp>
          <p:nvSpPr>
            <p:cNvPr id="20815" name="Google Shape;20815;p86"/>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86"/>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86"/>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86"/>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86"/>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86"/>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86"/>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86"/>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86"/>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4" name="Google Shape;20824;p86"/>
          <p:cNvGrpSpPr/>
          <p:nvPr/>
        </p:nvGrpSpPr>
        <p:grpSpPr>
          <a:xfrm>
            <a:off x="1399523" y="3118541"/>
            <a:ext cx="359583" cy="217695"/>
            <a:chOff x="1399523" y="2966141"/>
            <a:chExt cx="359583" cy="217695"/>
          </a:xfrm>
        </p:grpSpPr>
        <p:sp>
          <p:nvSpPr>
            <p:cNvPr id="20825" name="Google Shape;20825;p86"/>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86"/>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86"/>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8" name="Google Shape;20828;p86"/>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86"/>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86"/>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86"/>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86"/>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86"/>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86"/>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86"/>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6" name="Google Shape;20836;p86"/>
          <p:cNvGrpSpPr/>
          <p:nvPr/>
        </p:nvGrpSpPr>
        <p:grpSpPr>
          <a:xfrm>
            <a:off x="872232" y="3041110"/>
            <a:ext cx="328810" cy="369911"/>
            <a:chOff x="872232" y="2888710"/>
            <a:chExt cx="328810" cy="369911"/>
          </a:xfrm>
        </p:grpSpPr>
        <p:sp>
          <p:nvSpPr>
            <p:cNvPr id="20837" name="Google Shape;20837;p86"/>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86"/>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86"/>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86"/>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86"/>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86"/>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86"/>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86"/>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86"/>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86"/>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86"/>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8" name="Google Shape;20848;p86"/>
          <p:cNvGrpSpPr/>
          <p:nvPr/>
        </p:nvGrpSpPr>
        <p:grpSpPr>
          <a:xfrm>
            <a:off x="5815045" y="3048528"/>
            <a:ext cx="281181" cy="357958"/>
            <a:chOff x="5815045" y="2896128"/>
            <a:chExt cx="281181" cy="357958"/>
          </a:xfrm>
        </p:grpSpPr>
        <p:sp>
          <p:nvSpPr>
            <p:cNvPr id="20849" name="Google Shape;20849;p86"/>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86"/>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86"/>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86"/>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86"/>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86"/>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5" name="Google Shape;20855;p86"/>
          <p:cNvGrpSpPr/>
          <p:nvPr/>
        </p:nvGrpSpPr>
        <p:grpSpPr>
          <a:xfrm>
            <a:off x="5238894" y="3048502"/>
            <a:ext cx="336437" cy="357774"/>
            <a:chOff x="5238894" y="2896102"/>
            <a:chExt cx="336437" cy="357774"/>
          </a:xfrm>
        </p:grpSpPr>
        <p:sp>
          <p:nvSpPr>
            <p:cNvPr id="20856" name="Google Shape;20856;p86"/>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86"/>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86"/>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86"/>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86"/>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86"/>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86"/>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3" name="Google Shape;20863;p86"/>
          <p:cNvGrpSpPr/>
          <p:nvPr/>
        </p:nvGrpSpPr>
        <p:grpSpPr>
          <a:xfrm>
            <a:off x="5226994" y="1652319"/>
            <a:ext cx="374786" cy="364616"/>
            <a:chOff x="5226994" y="1499919"/>
            <a:chExt cx="374786" cy="364616"/>
          </a:xfrm>
        </p:grpSpPr>
        <p:sp>
          <p:nvSpPr>
            <p:cNvPr id="20864" name="Google Shape;20864;p86"/>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86"/>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86"/>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7" name="Google Shape;20867;p86"/>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8" name="Google Shape;20868;p86"/>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86"/>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86"/>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86"/>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86"/>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86"/>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86"/>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86"/>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86"/>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86"/>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86"/>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86"/>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86"/>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86"/>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86"/>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86"/>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4" name="Google Shape;20884;p86"/>
          <p:cNvGrpSpPr/>
          <p:nvPr/>
        </p:nvGrpSpPr>
        <p:grpSpPr>
          <a:xfrm>
            <a:off x="5785923" y="2562207"/>
            <a:ext cx="352794" cy="374262"/>
            <a:chOff x="5785923" y="2409807"/>
            <a:chExt cx="352794" cy="374262"/>
          </a:xfrm>
        </p:grpSpPr>
        <p:sp>
          <p:nvSpPr>
            <p:cNvPr id="20885" name="Google Shape;20885;p86"/>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86"/>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86"/>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86"/>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86"/>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86"/>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1" name="Google Shape;20891;p86"/>
          <p:cNvGrpSpPr/>
          <p:nvPr/>
        </p:nvGrpSpPr>
        <p:grpSpPr>
          <a:xfrm>
            <a:off x="3587376" y="3090284"/>
            <a:ext cx="357853" cy="274235"/>
            <a:chOff x="3587376" y="2937884"/>
            <a:chExt cx="357853" cy="274235"/>
          </a:xfrm>
        </p:grpSpPr>
        <p:sp>
          <p:nvSpPr>
            <p:cNvPr id="20892" name="Google Shape;20892;p86"/>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86"/>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86"/>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5" name="Google Shape;20895;p86"/>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86"/>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86"/>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86"/>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86"/>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86"/>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86"/>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86"/>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86"/>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86"/>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5" name="Google Shape;20905;p86"/>
          <p:cNvGrpSpPr/>
          <p:nvPr/>
        </p:nvGrpSpPr>
        <p:grpSpPr>
          <a:xfrm>
            <a:off x="1944035" y="3048528"/>
            <a:ext cx="362650" cy="357748"/>
            <a:chOff x="1944035" y="2896128"/>
            <a:chExt cx="362650" cy="357748"/>
          </a:xfrm>
        </p:grpSpPr>
        <p:sp>
          <p:nvSpPr>
            <p:cNvPr id="20906" name="Google Shape;20906;p86"/>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86"/>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86"/>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86"/>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0" name="Google Shape;20910;p86"/>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1" name="Google Shape;20911;p86"/>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86"/>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86"/>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86"/>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86"/>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86"/>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86"/>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86"/>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86"/>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86"/>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1" name="Google Shape;20921;p86"/>
          <p:cNvGrpSpPr/>
          <p:nvPr/>
        </p:nvGrpSpPr>
        <p:grpSpPr>
          <a:xfrm>
            <a:off x="3030832" y="3055448"/>
            <a:ext cx="378115" cy="344118"/>
            <a:chOff x="3030832" y="2903048"/>
            <a:chExt cx="378115" cy="344118"/>
          </a:xfrm>
        </p:grpSpPr>
        <p:sp>
          <p:nvSpPr>
            <p:cNvPr id="20922" name="Google Shape;20922;p86"/>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86"/>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86"/>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86"/>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6" name="Google Shape;20926;p86"/>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7" name="Google Shape;20927;p86"/>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86"/>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86"/>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0" name="Google Shape;20930;p86"/>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86"/>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86"/>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3" name="Google Shape;20933;p86"/>
          <p:cNvGrpSpPr/>
          <p:nvPr/>
        </p:nvGrpSpPr>
        <p:grpSpPr>
          <a:xfrm>
            <a:off x="3036546" y="2582522"/>
            <a:ext cx="379400" cy="333528"/>
            <a:chOff x="3036546" y="2430122"/>
            <a:chExt cx="379400" cy="333528"/>
          </a:xfrm>
        </p:grpSpPr>
        <p:sp>
          <p:nvSpPr>
            <p:cNvPr id="20934" name="Google Shape;20934;p86"/>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86"/>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86"/>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86"/>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86"/>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86"/>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86"/>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1" name="Google Shape;20941;p86"/>
          <p:cNvGrpSpPr/>
          <p:nvPr/>
        </p:nvGrpSpPr>
        <p:grpSpPr>
          <a:xfrm>
            <a:off x="1944350" y="2629364"/>
            <a:ext cx="375546" cy="240106"/>
            <a:chOff x="1944350" y="2476964"/>
            <a:chExt cx="375546" cy="240106"/>
          </a:xfrm>
        </p:grpSpPr>
        <p:sp>
          <p:nvSpPr>
            <p:cNvPr id="20942" name="Google Shape;20942;p86"/>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86"/>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4" name="Google Shape;20944;p86"/>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86"/>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86"/>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86"/>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86"/>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86"/>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0" name="Google Shape;20950;p86"/>
          <p:cNvGrpSpPr/>
          <p:nvPr/>
        </p:nvGrpSpPr>
        <p:grpSpPr>
          <a:xfrm>
            <a:off x="7962635" y="2564095"/>
            <a:ext cx="376752" cy="370540"/>
            <a:chOff x="7962635" y="2411695"/>
            <a:chExt cx="376752" cy="370540"/>
          </a:xfrm>
        </p:grpSpPr>
        <p:sp>
          <p:nvSpPr>
            <p:cNvPr id="20951" name="Google Shape;20951;p86"/>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86"/>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86"/>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86"/>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86"/>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86"/>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7" name="Google Shape;20957;p86"/>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8" name="Google Shape;20958;p86"/>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86"/>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0" name="Google Shape;20960;p86"/>
          <p:cNvGrpSpPr/>
          <p:nvPr/>
        </p:nvGrpSpPr>
        <p:grpSpPr>
          <a:xfrm>
            <a:off x="6869626" y="2603597"/>
            <a:ext cx="374341" cy="291535"/>
            <a:chOff x="6869626" y="2451197"/>
            <a:chExt cx="374341" cy="291535"/>
          </a:xfrm>
        </p:grpSpPr>
        <p:sp>
          <p:nvSpPr>
            <p:cNvPr id="20961" name="Google Shape;20961;p86"/>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2" name="Google Shape;20962;p86"/>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86"/>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86"/>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86"/>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6" name="Google Shape;20966;p86"/>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7" name="Google Shape;20967;p86"/>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86"/>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86"/>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0" name="Google Shape;20970;p86"/>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1" name="Google Shape;20971;p86"/>
          <p:cNvGrpSpPr/>
          <p:nvPr/>
        </p:nvGrpSpPr>
        <p:grpSpPr>
          <a:xfrm>
            <a:off x="6321261" y="3048554"/>
            <a:ext cx="359426" cy="357722"/>
            <a:chOff x="6321261" y="2896154"/>
            <a:chExt cx="359426" cy="357722"/>
          </a:xfrm>
        </p:grpSpPr>
        <p:sp>
          <p:nvSpPr>
            <p:cNvPr id="20972" name="Google Shape;20972;p86"/>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86"/>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4" name="Google Shape;20974;p86"/>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5" name="Google Shape;20975;p86"/>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6" name="Google Shape;20976;p86"/>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86"/>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8" name="Google Shape;20978;p86"/>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86"/>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0" name="Google Shape;20980;p86"/>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1" name="Google Shape;20981;p86"/>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86"/>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3" name="Google Shape;20983;p86"/>
          <p:cNvGrpSpPr/>
          <p:nvPr/>
        </p:nvGrpSpPr>
        <p:grpSpPr>
          <a:xfrm>
            <a:off x="5245867" y="2562181"/>
            <a:ext cx="347447" cy="374341"/>
            <a:chOff x="5245867" y="2409781"/>
            <a:chExt cx="347447" cy="374341"/>
          </a:xfrm>
        </p:grpSpPr>
        <p:sp>
          <p:nvSpPr>
            <p:cNvPr id="20984" name="Google Shape;20984;p86"/>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86"/>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86"/>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86"/>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86"/>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86"/>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0" name="Google Shape;20990;p86"/>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1" name="Google Shape;20991;p86"/>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86"/>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3" name="Google Shape;20993;p86"/>
          <p:cNvGrpSpPr/>
          <p:nvPr/>
        </p:nvGrpSpPr>
        <p:grpSpPr>
          <a:xfrm>
            <a:off x="5782699" y="1652450"/>
            <a:ext cx="367158" cy="364301"/>
            <a:chOff x="5782699" y="1500050"/>
            <a:chExt cx="367158" cy="364301"/>
          </a:xfrm>
        </p:grpSpPr>
        <p:sp>
          <p:nvSpPr>
            <p:cNvPr id="20994" name="Google Shape;20994;p86"/>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86"/>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86"/>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7" name="Google Shape;20997;p86"/>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86"/>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86"/>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0" name="Google Shape;21000;p86"/>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1" name="Google Shape;21001;p86"/>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86"/>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3" name="Google Shape;21003;p86"/>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4" name="Google Shape;21004;p86"/>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86"/>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86"/>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86"/>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86"/>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86"/>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86"/>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86"/>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2" name="Google Shape;21012;p86"/>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3" name="Google Shape;21013;p86"/>
          <p:cNvGrpSpPr/>
          <p:nvPr/>
        </p:nvGrpSpPr>
        <p:grpSpPr>
          <a:xfrm>
            <a:off x="3048709" y="1675727"/>
            <a:ext cx="366241" cy="317800"/>
            <a:chOff x="3048709" y="1523327"/>
            <a:chExt cx="366241" cy="317800"/>
          </a:xfrm>
        </p:grpSpPr>
        <p:sp>
          <p:nvSpPr>
            <p:cNvPr id="21014" name="Google Shape;21014;p86"/>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86"/>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86"/>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86"/>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8" name="Google Shape;21018;p86"/>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9" name="Google Shape;21019;p86"/>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86"/>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86"/>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86"/>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86"/>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4" name="Google Shape;21024;p86"/>
          <p:cNvGrpSpPr/>
          <p:nvPr/>
        </p:nvGrpSpPr>
        <p:grpSpPr>
          <a:xfrm>
            <a:off x="7423706" y="1659160"/>
            <a:ext cx="365297" cy="351038"/>
            <a:chOff x="7423706" y="1506760"/>
            <a:chExt cx="365297" cy="351038"/>
          </a:xfrm>
        </p:grpSpPr>
        <p:sp>
          <p:nvSpPr>
            <p:cNvPr id="21025" name="Google Shape;21025;p86"/>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86"/>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86"/>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86"/>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86"/>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86"/>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86"/>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86"/>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3" name="Google Shape;21033;p86"/>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86"/>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86"/>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6" name="Google Shape;21036;p86"/>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86"/>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8" name="Google Shape;21038;p86"/>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86"/>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86"/>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1" name="Google Shape;21041;p86"/>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86"/>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86"/>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86"/>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86"/>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86"/>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86"/>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86"/>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9" name="Google Shape;21049;p86"/>
          <p:cNvGrpSpPr/>
          <p:nvPr/>
        </p:nvGrpSpPr>
        <p:grpSpPr>
          <a:xfrm>
            <a:off x="4680096" y="2562207"/>
            <a:ext cx="375782" cy="374262"/>
            <a:chOff x="4680096" y="2409807"/>
            <a:chExt cx="375782" cy="374262"/>
          </a:xfrm>
        </p:grpSpPr>
        <p:sp>
          <p:nvSpPr>
            <p:cNvPr id="21050" name="Google Shape;21050;p86"/>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86"/>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86"/>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3" name="Google Shape;21053;p86"/>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86"/>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86"/>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86"/>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86"/>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8" name="Google Shape;21058;p86"/>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86"/>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86"/>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86"/>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86"/>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3" name="Google Shape;21063;p86"/>
          <p:cNvGrpSpPr/>
          <p:nvPr/>
        </p:nvGrpSpPr>
        <p:grpSpPr>
          <a:xfrm>
            <a:off x="4133330" y="2612063"/>
            <a:ext cx="374944" cy="274550"/>
            <a:chOff x="4133330" y="2459663"/>
            <a:chExt cx="374944" cy="274550"/>
          </a:xfrm>
        </p:grpSpPr>
        <p:sp>
          <p:nvSpPr>
            <p:cNvPr id="21064" name="Google Shape;21064;p86"/>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86"/>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86"/>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86"/>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86"/>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86"/>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0" name="Google Shape;21070;p86"/>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86"/>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86"/>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86"/>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86"/>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5" name="Google Shape;21075;p86"/>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6" name="Google Shape;21076;p86"/>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86"/>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8" name="Google Shape;21078;p86"/>
          <p:cNvGrpSpPr/>
          <p:nvPr/>
        </p:nvGrpSpPr>
        <p:grpSpPr>
          <a:xfrm>
            <a:off x="7415266" y="2592325"/>
            <a:ext cx="376228" cy="313816"/>
            <a:chOff x="7415266" y="2439925"/>
            <a:chExt cx="376228" cy="313816"/>
          </a:xfrm>
        </p:grpSpPr>
        <p:sp>
          <p:nvSpPr>
            <p:cNvPr id="21079" name="Google Shape;21079;p86"/>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86"/>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86"/>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86"/>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86"/>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86"/>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86"/>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86"/>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86"/>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86"/>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86"/>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86"/>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86"/>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86"/>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86"/>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86"/>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86"/>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86"/>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7" name="Google Shape;21097;p86"/>
          <p:cNvGrpSpPr/>
          <p:nvPr/>
        </p:nvGrpSpPr>
        <p:grpSpPr>
          <a:xfrm>
            <a:off x="6903388" y="3048502"/>
            <a:ext cx="289255" cy="357774"/>
            <a:chOff x="6903388" y="2896102"/>
            <a:chExt cx="289255" cy="357774"/>
          </a:xfrm>
        </p:grpSpPr>
        <p:sp>
          <p:nvSpPr>
            <p:cNvPr id="21098" name="Google Shape;21098;p86"/>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86"/>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86"/>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86"/>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86"/>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86"/>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86"/>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86"/>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86"/>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86"/>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86"/>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86"/>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86"/>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86"/>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86"/>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86"/>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4" name="Google Shape;21114;p86"/>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86"/>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86"/>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86"/>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86"/>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86"/>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86"/>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1" name="Google Shape;21121;p86"/>
          <p:cNvGrpSpPr/>
          <p:nvPr/>
        </p:nvGrpSpPr>
        <p:grpSpPr>
          <a:xfrm>
            <a:off x="3579459" y="2562286"/>
            <a:ext cx="385717" cy="374288"/>
            <a:chOff x="3579459" y="2409886"/>
            <a:chExt cx="385717" cy="374288"/>
          </a:xfrm>
        </p:grpSpPr>
        <p:sp>
          <p:nvSpPr>
            <p:cNvPr id="21122" name="Google Shape;21122;p86"/>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86"/>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86"/>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86"/>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6" name="Google Shape;21126;p86"/>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86"/>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86"/>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86"/>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86"/>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86"/>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86"/>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3" name="Google Shape;21133;p86"/>
          <p:cNvGrpSpPr/>
          <p:nvPr/>
        </p:nvGrpSpPr>
        <p:grpSpPr>
          <a:xfrm>
            <a:off x="6877101" y="1659831"/>
            <a:ext cx="365402" cy="360343"/>
            <a:chOff x="6876913" y="1502068"/>
            <a:chExt cx="365402" cy="360343"/>
          </a:xfrm>
        </p:grpSpPr>
        <p:sp>
          <p:nvSpPr>
            <p:cNvPr id="21134" name="Google Shape;21134;p86"/>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5" name="Google Shape;21135;p86"/>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86"/>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86"/>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8" name="Google Shape;21138;p86"/>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9" name="Google Shape;21139;p86"/>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86"/>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86"/>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86"/>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86"/>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86"/>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86"/>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86"/>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86"/>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86"/>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86"/>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86"/>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1" name="Google Shape;21151;p86"/>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86"/>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86"/>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86"/>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5" name="Google Shape;21155;p86"/>
          <p:cNvGrpSpPr/>
          <p:nvPr/>
        </p:nvGrpSpPr>
        <p:grpSpPr>
          <a:xfrm>
            <a:off x="1426889" y="1652267"/>
            <a:ext cx="331405" cy="364563"/>
            <a:chOff x="1426889" y="1499867"/>
            <a:chExt cx="331405" cy="364563"/>
          </a:xfrm>
        </p:grpSpPr>
        <p:sp>
          <p:nvSpPr>
            <p:cNvPr id="21156" name="Google Shape;21156;p86"/>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86"/>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86"/>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86"/>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0" name="Google Shape;21160;p86"/>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1" name="Google Shape;21161;p86"/>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86"/>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86"/>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86"/>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86"/>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86"/>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86"/>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86"/>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86"/>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0" name="Google Shape;21170;p86"/>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1" name="Google Shape;21171;p86"/>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86"/>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86"/>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86"/>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86"/>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86"/>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7" name="Google Shape;21177;p86"/>
          <p:cNvGrpSpPr/>
          <p:nvPr/>
        </p:nvGrpSpPr>
        <p:grpSpPr>
          <a:xfrm>
            <a:off x="4137838" y="1658059"/>
            <a:ext cx="370566" cy="353056"/>
            <a:chOff x="4137838" y="1505659"/>
            <a:chExt cx="370566" cy="353056"/>
          </a:xfrm>
        </p:grpSpPr>
        <p:sp>
          <p:nvSpPr>
            <p:cNvPr id="21178" name="Google Shape;21178;p86"/>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86"/>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86"/>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86"/>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86"/>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86"/>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86"/>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86"/>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86"/>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86"/>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86"/>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86"/>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86"/>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86"/>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86"/>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86"/>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86"/>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86"/>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6" name="Google Shape;21196;p86"/>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7" name="Google Shape;21197;p86"/>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86"/>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86"/>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86"/>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1" name="Google Shape;21201;p86"/>
          <p:cNvGrpSpPr/>
          <p:nvPr/>
        </p:nvGrpSpPr>
        <p:grpSpPr>
          <a:xfrm>
            <a:off x="7970761" y="1659239"/>
            <a:ext cx="364668" cy="350776"/>
            <a:chOff x="7970761" y="1506839"/>
            <a:chExt cx="364668" cy="350776"/>
          </a:xfrm>
        </p:grpSpPr>
        <p:sp>
          <p:nvSpPr>
            <p:cNvPr id="21202" name="Google Shape;21202;p86"/>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86"/>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86"/>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86"/>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86"/>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86"/>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86"/>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86"/>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86"/>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86"/>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2" name="Google Shape;21212;p86"/>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3" name="Google Shape;21213;p86"/>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4" name="Google Shape;21214;p86"/>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5" name="Google Shape;21215;p86"/>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86"/>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86"/>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86"/>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86"/>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86"/>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86"/>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86"/>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86"/>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4" name="Google Shape;21224;p86"/>
          <p:cNvGrpSpPr/>
          <p:nvPr/>
        </p:nvGrpSpPr>
        <p:grpSpPr>
          <a:xfrm>
            <a:off x="1397033" y="2562181"/>
            <a:ext cx="374341" cy="374839"/>
            <a:chOff x="1397033" y="2409781"/>
            <a:chExt cx="374341" cy="374839"/>
          </a:xfrm>
        </p:grpSpPr>
        <p:sp>
          <p:nvSpPr>
            <p:cNvPr id="21225" name="Google Shape;21225;p86"/>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86"/>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86"/>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8" name="Google Shape;21228;p86"/>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86"/>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86"/>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86"/>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86"/>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86"/>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86"/>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5" name="Google Shape;21235;p86"/>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6" name="Google Shape;21236;p86"/>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86"/>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8" name="Google Shape;21238;p86"/>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9" name="Google Shape;21239;p86"/>
          <p:cNvGrpSpPr/>
          <p:nvPr/>
        </p:nvGrpSpPr>
        <p:grpSpPr>
          <a:xfrm>
            <a:off x="849795" y="2564095"/>
            <a:ext cx="374524" cy="370540"/>
            <a:chOff x="849795" y="2411695"/>
            <a:chExt cx="374524" cy="370540"/>
          </a:xfrm>
        </p:grpSpPr>
        <p:sp>
          <p:nvSpPr>
            <p:cNvPr id="21240" name="Google Shape;21240;p86"/>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86"/>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2" name="Google Shape;21242;p86"/>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86"/>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86"/>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86"/>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6" name="Google Shape;21246;p86"/>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86"/>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86"/>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86"/>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86"/>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86"/>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86"/>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86"/>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4" name="Google Shape;21254;p86"/>
          <p:cNvGrpSpPr/>
          <p:nvPr/>
        </p:nvGrpSpPr>
        <p:grpSpPr>
          <a:xfrm>
            <a:off x="2503672" y="1652371"/>
            <a:ext cx="364668" cy="364459"/>
            <a:chOff x="2503672" y="1499971"/>
            <a:chExt cx="364668" cy="364459"/>
          </a:xfrm>
        </p:grpSpPr>
        <p:sp>
          <p:nvSpPr>
            <p:cNvPr id="21255" name="Google Shape;21255;p86"/>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86"/>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7" name="Google Shape;21257;p86"/>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86"/>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86"/>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0" name="Google Shape;21260;p86"/>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86"/>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86"/>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86"/>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86"/>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86"/>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86"/>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86"/>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86"/>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86"/>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86"/>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86"/>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86"/>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86"/>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86"/>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86"/>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86"/>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86"/>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86"/>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86"/>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0" name="Google Shape;21280;p86"/>
          <p:cNvGrpSpPr/>
          <p:nvPr/>
        </p:nvGrpSpPr>
        <p:grpSpPr>
          <a:xfrm>
            <a:off x="1950982" y="1652371"/>
            <a:ext cx="376674" cy="364563"/>
            <a:chOff x="1950982" y="1499971"/>
            <a:chExt cx="376674" cy="364563"/>
          </a:xfrm>
        </p:grpSpPr>
        <p:sp>
          <p:nvSpPr>
            <p:cNvPr id="21281" name="Google Shape;21281;p86"/>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86"/>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86"/>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86"/>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5" name="Google Shape;21285;p86"/>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86"/>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86"/>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86"/>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86"/>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86"/>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86"/>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86"/>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86"/>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86"/>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86"/>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86"/>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86"/>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86"/>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86"/>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86"/>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86"/>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86"/>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86"/>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86"/>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86"/>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86"/>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86"/>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86"/>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86"/>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86"/>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86"/>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2" name="Google Shape;21312;p86"/>
          <p:cNvGrpSpPr/>
          <p:nvPr/>
        </p:nvGrpSpPr>
        <p:grpSpPr>
          <a:xfrm>
            <a:off x="2491588" y="2616520"/>
            <a:ext cx="374367" cy="265742"/>
            <a:chOff x="2491588" y="2464120"/>
            <a:chExt cx="374367" cy="265742"/>
          </a:xfrm>
        </p:grpSpPr>
        <p:sp>
          <p:nvSpPr>
            <p:cNvPr id="21313" name="Google Shape;21313;p86"/>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86"/>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86"/>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86"/>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86"/>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86"/>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86"/>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86"/>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1" name="Google Shape;21321;p86"/>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2" name="Google Shape;21322;p86"/>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86"/>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86"/>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86"/>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86"/>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86"/>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8" name="Google Shape;21328;p86"/>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9" name="Google Shape;21329;p86"/>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86"/>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86"/>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2" name="Google Shape;21332;p86"/>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3" name="Google Shape;21333;p86"/>
          <p:cNvGrpSpPr/>
          <p:nvPr/>
        </p:nvGrpSpPr>
        <p:grpSpPr>
          <a:xfrm>
            <a:off x="3897260" y="3500536"/>
            <a:ext cx="271850" cy="360999"/>
            <a:chOff x="3897260" y="3348136"/>
            <a:chExt cx="271850" cy="360999"/>
          </a:xfrm>
        </p:grpSpPr>
        <p:sp>
          <p:nvSpPr>
            <p:cNvPr id="21334" name="Google Shape;21334;p86"/>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86"/>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86"/>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86"/>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8" name="Google Shape;21338;p86"/>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86"/>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86"/>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1" name="Google Shape;21341;p86"/>
          <p:cNvGrpSpPr/>
          <p:nvPr/>
        </p:nvGrpSpPr>
        <p:grpSpPr>
          <a:xfrm>
            <a:off x="3584414" y="2111719"/>
            <a:ext cx="384328" cy="378430"/>
            <a:chOff x="3584414" y="1959319"/>
            <a:chExt cx="384328" cy="378430"/>
          </a:xfrm>
        </p:grpSpPr>
        <p:sp>
          <p:nvSpPr>
            <p:cNvPr id="21342" name="Google Shape;21342;p86"/>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86"/>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4" name="Google Shape;21344;p86"/>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86"/>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86"/>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7" name="Google Shape;21347;p86"/>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86"/>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86"/>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86"/>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86"/>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86"/>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86"/>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4" name="Google Shape;21354;p86"/>
          <p:cNvGrpSpPr/>
          <p:nvPr/>
        </p:nvGrpSpPr>
        <p:grpSpPr>
          <a:xfrm>
            <a:off x="6041259" y="3500484"/>
            <a:ext cx="362729" cy="361051"/>
            <a:chOff x="6041259" y="3348084"/>
            <a:chExt cx="362729" cy="361051"/>
          </a:xfrm>
        </p:grpSpPr>
        <p:sp>
          <p:nvSpPr>
            <p:cNvPr id="21355" name="Google Shape;21355;p86"/>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86"/>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86"/>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86"/>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86"/>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0" name="Google Shape;21360;p86"/>
          <p:cNvGrpSpPr/>
          <p:nvPr/>
        </p:nvGrpSpPr>
        <p:grpSpPr>
          <a:xfrm>
            <a:off x="5222013" y="2120815"/>
            <a:ext cx="378849" cy="360317"/>
            <a:chOff x="5222013" y="1968415"/>
            <a:chExt cx="378849" cy="360317"/>
          </a:xfrm>
        </p:grpSpPr>
        <p:sp>
          <p:nvSpPr>
            <p:cNvPr id="21361" name="Google Shape;21361;p86"/>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86"/>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86"/>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86"/>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86"/>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86"/>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86"/>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86"/>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86"/>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86"/>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1" name="Google Shape;21371;p86"/>
          <p:cNvGrpSpPr/>
          <p:nvPr/>
        </p:nvGrpSpPr>
        <p:grpSpPr>
          <a:xfrm>
            <a:off x="4127982" y="2185455"/>
            <a:ext cx="381444" cy="231063"/>
            <a:chOff x="4127982" y="2033055"/>
            <a:chExt cx="381444" cy="231063"/>
          </a:xfrm>
        </p:grpSpPr>
        <p:sp>
          <p:nvSpPr>
            <p:cNvPr id="21372" name="Google Shape;21372;p86"/>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3" name="Google Shape;21373;p86"/>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4" name="Google Shape;21374;p86"/>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5" name="Google Shape;21375;p86"/>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86"/>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7" name="Google Shape;21377;p86"/>
          <p:cNvGrpSpPr/>
          <p:nvPr/>
        </p:nvGrpSpPr>
        <p:grpSpPr>
          <a:xfrm>
            <a:off x="5768046" y="2131457"/>
            <a:ext cx="381549" cy="339059"/>
            <a:chOff x="5768046" y="1979057"/>
            <a:chExt cx="381549" cy="339059"/>
          </a:xfrm>
        </p:grpSpPr>
        <p:sp>
          <p:nvSpPr>
            <p:cNvPr id="21378" name="Google Shape;21378;p86"/>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86"/>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86"/>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1" name="Google Shape;21381;p86"/>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2" name="Google Shape;21382;p86"/>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86"/>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86"/>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86"/>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86"/>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7" name="Google Shape;21387;p86"/>
          <p:cNvGrpSpPr/>
          <p:nvPr/>
        </p:nvGrpSpPr>
        <p:grpSpPr>
          <a:xfrm>
            <a:off x="7665936" y="3502397"/>
            <a:ext cx="386058" cy="360972"/>
            <a:chOff x="7665936" y="3349997"/>
            <a:chExt cx="386058" cy="360972"/>
          </a:xfrm>
        </p:grpSpPr>
        <p:sp>
          <p:nvSpPr>
            <p:cNvPr id="21388" name="Google Shape;21388;p86"/>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86"/>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86"/>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1" name="Google Shape;21391;p86"/>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2" name="Google Shape;21392;p86"/>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3" name="Google Shape;21393;p86"/>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4" name="Google Shape;21394;p86"/>
          <p:cNvGrpSpPr/>
          <p:nvPr/>
        </p:nvGrpSpPr>
        <p:grpSpPr>
          <a:xfrm>
            <a:off x="6316123" y="2147054"/>
            <a:ext cx="380579" cy="307709"/>
            <a:chOff x="6316123" y="1994654"/>
            <a:chExt cx="380579" cy="307709"/>
          </a:xfrm>
        </p:grpSpPr>
        <p:sp>
          <p:nvSpPr>
            <p:cNvPr id="21395" name="Google Shape;21395;p86"/>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86"/>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86"/>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86"/>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86"/>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86"/>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86"/>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86"/>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86"/>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4" name="Google Shape;21404;p86"/>
          <p:cNvGrpSpPr/>
          <p:nvPr/>
        </p:nvGrpSpPr>
        <p:grpSpPr>
          <a:xfrm>
            <a:off x="7118514" y="3500536"/>
            <a:ext cx="380317" cy="360972"/>
            <a:chOff x="7118514" y="3348136"/>
            <a:chExt cx="380317" cy="360972"/>
          </a:xfrm>
        </p:grpSpPr>
        <p:sp>
          <p:nvSpPr>
            <p:cNvPr id="21405" name="Google Shape;21405;p86"/>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86"/>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7" name="Google Shape;21407;p86"/>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8" name="Google Shape;21408;p86"/>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86"/>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0" name="Google Shape;21410;p86"/>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1" name="Google Shape;21411;p86"/>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2" name="Google Shape;21412;p86"/>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3" name="Google Shape;21413;p86"/>
          <p:cNvGrpSpPr/>
          <p:nvPr/>
        </p:nvGrpSpPr>
        <p:grpSpPr>
          <a:xfrm>
            <a:off x="4674382" y="2150147"/>
            <a:ext cx="381706" cy="301391"/>
            <a:chOff x="4674382" y="1997747"/>
            <a:chExt cx="381706" cy="301391"/>
          </a:xfrm>
        </p:grpSpPr>
        <p:sp>
          <p:nvSpPr>
            <p:cNvPr id="21414" name="Google Shape;21414;p86"/>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86"/>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86"/>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86"/>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86"/>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86"/>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0" name="Google Shape;21420;p86"/>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1" name="Google Shape;21421;p86"/>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86"/>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86"/>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4" name="Google Shape;21424;p86"/>
          <p:cNvGrpSpPr/>
          <p:nvPr/>
        </p:nvGrpSpPr>
        <p:grpSpPr>
          <a:xfrm>
            <a:off x="1936145" y="2111719"/>
            <a:ext cx="387526" cy="378351"/>
            <a:chOff x="1936145" y="1959319"/>
            <a:chExt cx="387526" cy="378351"/>
          </a:xfrm>
        </p:grpSpPr>
        <p:sp>
          <p:nvSpPr>
            <p:cNvPr id="21425" name="Google Shape;21425;p86"/>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86"/>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7" name="Google Shape;21427;p86"/>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8" name="Google Shape;21428;p86"/>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86"/>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86"/>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86"/>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86"/>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86"/>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86"/>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5" name="Google Shape;21435;p86"/>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6" name="Google Shape;21436;p86"/>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7" name="Google Shape;21437;p86"/>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8" name="Google Shape;21438;p86"/>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9" name="Google Shape;21439;p86"/>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86"/>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86"/>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86"/>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86"/>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4" name="Google Shape;21444;p86"/>
          <p:cNvGrpSpPr/>
          <p:nvPr/>
        </p:nvGrpSpPr>
        <p:grpSpPr>
          <a:xfrm>
            <a:off x="6865118" y="2111745"/>
            <a:ext cx="374262" cy="378404"/>
            <a:chOff x="6865118" y="1959345"/>
            <a:chExt cx="374262" cy="378404"/>
          </a:xfrm>
        </p:grpSpPr>
        <p:sp>
          <p:nvSpPr>
            <p:cNvPr id="21445" name="Google Shape;21445;p86"/>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86"/>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86"/>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86"/>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86"/>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86"/>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86"/>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86"/>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86"/>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86"/>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86"/>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86"/>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86"/>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8" name="Google Shape;21458;p86"/>
          <p:cNvGrpSpPr/>
          <p:nvPr/>
        </p:nvGrpSpPr>
        <p:grpSpPr>
          <a:xfrm>
            <a:off x="1710141" y="3500562"/>
            <a:ext cx="269019" cy="360972"/>
            <a:chOff x="1710141" y="3348162"/>
            <a:chExt cx="269019" cy="360972"/>
          </a:xfrm>
        </p:grpSpPr>
        <p:sp>
          <p:nvSpPr>
            <p:cNvPr id="21459" name="Google Shape;21459;p86"/>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86"/>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86"/>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86"/>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86"/>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86"/>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86"/>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86"/>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86"/>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86"/>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86"/>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0" name="Google Shape;21470;p86"/>
          <p:cNvGrpSpPr/>
          <p:nvPr/>
        </p:nvGrpSpPr>
        <p:grpSpPr>
          <a:xfrm>
            <a:off x="4948250" y="3517522"/>
            <a:ext cx="360972" cy="327053"/>
            <a:chOff x="4948250" y="3365122"/>
            <a:chExt cx="360972" cy="327053"/>
          </a:xfrm>
        </p:grpSpPr>
        <p:sp>
          <p:nvSpPr>
            <p:cNvPr id="21471" name="Google Shape;21471;p86"/>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86"/>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86"/>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86"/>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86"/>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86"/>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86"/>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86"/>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86"/>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86"/>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86"/>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2" name="Google Shape;21482;p86"/>
          <p:cNvGrpSpPr/>
          <p:nvPr/>
        </p:nvGrpSpPr>
        <p:grpSpPr>
          <a:xfrm>
            <a:off x="3312144" y="3500641"/>
            <a:ext cx="348154" cy="360789"/>
            <a:chOff x="3312144" y="3348241"/>
            <a:chExt cx="348154" cy="360789"/>
          </a:xfrm>
        </p:grpSpPr>
        <p:sp>
          <p:nvSpPr>
            <p:cNvPr id="21483" name="Google Shape;21483;p86"/>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86"/>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86"/>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86"/>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86"/>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86"/>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86"/>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86"/>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86"/>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86"/>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86"/>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4" name="Google Shape;21494;p86"/>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5" name="Google Shape;21495;p86"/>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6" name="Google Shape;21496;p86"/>
          <p:cNvGrpSpPr/>
          <p:nvPr/>
        </p:nvGrpSpPr>
        <p:grpSpPr>
          <a:xfrm>
            <a:off x="1137555" y="3500562"/>
            <a:ext cx="317564" cy="360972"/>
            <a:chOff x="1137555" y="3348162"/>
            <a:chExt cx="317564" cy="360972"/>
          </a:xfrm>
        </p:grpSpPr>
        <p:sp>
          <p:nvSpPr>
            <p:cNvPr id="21497" name="Google Shape;21497;p86"/>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86"/>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86"/>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86"/>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86"/>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86"/>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3" name="Google Shape;21503;p86"/>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4" name="Google Shape;21504;p86"/>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86"/>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86"/>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86"/>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86"/>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86"/>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0" name="Google Shape;21510;p86"/>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1" name="Google Shape;21511;p86"/>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86"/>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86"/>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86"/>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86"/>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86"/>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7" name="Google Shape;21517;p86"/>
          <p:cNvGrpSpPr/>
          <p:nvPr/>
        </p:nvGrpSpPr>
        <p:grpSpPr>
          <a:xfrm>
            <a:off x="7397808" y="2111745"/>
            <a:ext cx="403463" cy="378325"/>
            <a:chOff x="7397808" y="1959345"/>
            <a:chExt cx="403463" cy="378325"/>
          </a:xfrm>
        </p:grpSpPr>
        <p:sp>
          <p:nvSpPr>
            <p:cNvPr id="21518" name="Google Shape;21518;p86"/>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9" name="Google Shape;21519;p86"/>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86"/>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1" name="Google Shape;21521;p86"/>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86"/>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86"/>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86"/>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86"/>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86"/>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86"/>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86"/>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86"/>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86"/>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86"/>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86"/>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86"/>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86"/>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35" name="Google Shape;21535;p86"/>
          <p:cNvGrpSpPr/>
          <p:nvPr/>
        </p:nvGrpSpPr>
        <p:grpSpPr>
          <a:xfrm>
            <a:off x="6569336" y="3500536"/>
            <a:ext cx="387893" cy="360972"/>
            <a:chOff x="6569336" y="3348136"/>
            <a:chExt cx="387893" cy="360972"/>
          </a:xfrm>
        </p:grpSpPr>
        <p:sp>
          <p:nvSpPr>
            <p:cNvPr id="21536" name="Google Shape;21536;p86"/>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86"/>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86"/>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86"/>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86"/>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86"/>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86"/>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86"/>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86"/>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86"/>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6" name="Google Shape;21546;p86"/>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7" name="Google Shape;21547;p86"/>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86"/>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86"/>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86"/>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1" name="Google Shape;21551;p86"/>
          <p:cNvGrpSpPr/>
          <p:nvPr/>
        </p:nvGrpSpPr>
        <p:grpSpPr>
          <a:xfrm>
            <a:off x="7955715" y="2138404"/>
            <a:ext cx="380081" cy="325114"/>
            <a:chOff x="7955715" y="1986004"/>
            <a:chExt cx="380081" cy="325114"/>
          </a:xfrm>
        </p:grpSpPr>
        <p:sp>
          <p:nvSpPr>
            <p:cNvPr id="21552" name="Google Shape;21552;p86"/>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3" name="Google Shape;21553;p86"/>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4" name="Google Shape;21554;p86"/>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86"/>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6" name="Google Shape;21556;p86"/>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86"/>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86"/>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86"/>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0" name="Google Shape;21560;p86"/>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1" name="Google Shape;21561;p86"/>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86"/>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3" name="Google Shape;21563;p86"/>
          <p:cNvGrpSpPr/>
          <p:nvPr/>
        </p:nvGrpSpPr>
        <p:grpSpPr>
          <a:xfrm>
            <a:off x="2238218" y="3500562"/>
            <a:ext cx="306765" cy="360999"/>
            <a:chOff x="2238218" y="3348162"/>
            <a:chExt cx="306765" cy="360999"/>
          </a:xfrm>
        </p:grpSpPr>
        <p:sp>
          <p:nvSpPr>
            <p:cNvPr id="21564" name="Google Shape;21564;p86"/>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86"/>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86"/>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7" name="Google Shape;21567;p86"/>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86"/>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86"/>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86"/>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1" name="Google Shape;21571;p86"/>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2" name="Google Shape;21572;p86"/>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86"/>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86"/>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86"/>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86"/>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7" name="Google Shape;21577;p86"/>
          <p:cNvGrpSpPr/>
          <p:nvPr/>
        </p:nvGrpSpPr>
        <p:grpSpPr>
          <a:xfrm>
            <a:off x="2794028" y="3500510"/>
            <a:ext cx="290461" cy="360658"/>
            <a:chOff x="2794028" y="3348110"/>
            <a:chExt cx="290461" cy="360658"/>
          </a:xfrm>
        </p:grpSpPr>
        <p:sp>
          <p:nvSpPr>
            <p:cNvPr id="21578" name="Google Shape;21578;p86"/>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9" name="Google Shape;21579;p86"/>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86"/>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86"/>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86"/>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86"/>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86"/>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86"/>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86"/>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86"/>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86"/>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86"/>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86"/>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86"/>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2" name="Google Shape;21592;p86"/>
          <p:cNvGrpSpPr/>
          <p:nvPr/>
        </p:nvGrpSpPr>
        <p:grpSpPr>
          <a:xfrm>
            <a:off x="2496516" y="2111719"/>
            <a:ext cx="358823" cy="378430"/>
            <a:chOff x="2496516" y="1959319"/>
            <a:chExt cx="358823" cy="378430"/>
          </a:xfrm>
        </p:grpSpPr>
        <p:sp>
          <p:nvSpPr>
            <p:cNvPr id="21593" name="Google Shape;21593;p86"/>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86"/>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5" name="Google Shape;21595;p86"/>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86"/>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86"/>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86"/>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9" name="Google Shape;21599;p86"/>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0" name="Google Shape;21600;p86"/>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86"/>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86"/>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86"/>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86"/>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86"/>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86"/>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86"/>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8" name="Google Shape;21608;p86"/>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9" name="Google Shape;21609;p86"/>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86"/>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86"/>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2" name="Google Shape;21612;p86"/>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3" name="Google Shape;21613;p86"/>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4" name="Google Shape;21614;p86"/>
          <p:cNvGrpSpPr/>
          <p:nvPr/>
        </p:nvGrpSpPr>
        <p:grpSpPr>
          <a:xfrm>
            <a:off x="4413174" y="3500641"/>
            <a:ext cx="336726" cy="360972"/>
            <a:chOff x="4413174" y="3348241"/>
            <a:chExt cx="336726" cy="360972"/>
          </a:xfrm>
        </p:grpSpPr>
        <p:sp>
          <p:nvSpPr>
            <p:cNvPr id="21615" name="Google Shape;21615;p86"/>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86"/>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86"/>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86"/>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86"/>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86"/>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1" name="Google Shape;21621;p86"/>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2" name="Google Shape;21622;p86"/>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86"/>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86"/>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86"/>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86"/>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86"/>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86"/>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86"/>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86"/>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1" name="Google Shape;21631;p86"/>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86"/>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86"/>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4" name="Google Shape;21634;p86"/>
          <p:cNvGrpSpPr/>
          <p:nvPr/>
        </p:nvGrpSpPr>
        <p:grpSpPr>
          <a:xfrm>
            <a:off x="1387256" y="2120579"/>
            <a:ext cx="391484" cy="360553"/>
            <a:chOff x="1387256" y="1968179"/>
            <a:chExt cx="391484" cy="360553"/>
          </a:xfrm>
        </p:grpSpPr>
        <p:sp>
          <p:nvSpPr>
            <p:cNvPr id="21635" name="Google Shape;21635;p86"/>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6" name="Google Shape;21636;p86"/>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7" name="Google Shape;21637;p86"/>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86"/>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9" name="Google Shape;21639;p86"/>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0" name="Google Shape;21640;p86"/>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1" name="Google Shape;21641;p86"/>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86"/>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86"/>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4" name="Google Shape;21644;p86"/>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86"/>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86"/>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86"/>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86"/>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86"/>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0" name="Google Shape;21650;p86"/>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1" name="Google Shape;21651;p86"/>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86"/>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3" name="Google Shape;21653;p86"/>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4" name="Google Shape;21654;p86"/>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86"/>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6" name="Google Shape;21656;p86"/>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86"/>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8" name="Google Shape;21658;p86"/>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9" name="Google Shape;21659;p86"/>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86"/>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1" name="Google Shape;21661;p86"/>
          <p:cNvGrpSpPr/>
          <p:nvPr/>
        </p:nvGrpSpPr>
        <p:grpSpPr>
          <a:xfrm>
            <a:off x="3034239" y="2132506"/>
            <a:ext cx="379033" cy="336752"/>
            <a:chOff x="3034239" y="1980106"/>
            <a:chExt cx="379033" cy="336752"/>
          </a:xfrm>
        </p:grpSpPr>
        <p:sp>
          <p:nvSpPr>
            <p:cNvPr id="21662" name="Google Shape;21662;p86"/>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3" name="Google Shape;21663;p86"/>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86"/>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86"/>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86"/>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7" name="Google Shape;21667;p86"/>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8" name="Google Shape;21668;p86"/>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86"/>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0" name="Google Shape;21670;p86"/>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86"/>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86"/>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86"/>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86"/>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86"/>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6" name="Google Shape;21676;p86"/>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7" name="Google Shape;21677;p86"/>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8" name="Google Shape;21678;p86"/>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9" name="Google Shape;21679;p86"/>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0" name="Google Shape;21680;p86"/>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1" name="Google Shape;21681;p86"/>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2" name="Google Shape;21682;p86"/>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3" name="Google Shape;21683;p86"/>
          <p:cNvGrpSpPr/>
          <p:nvPr/>
        </p:nvGrpSpPr>
        <p:grpSpPr>
          <a:xfrm>
            <a:off x="874854" y="2117722"/>
            <a:ext cx="322361" cy="368653"/>
            <a:chOff x="874854" y="1965322"/>
            <a:chExt cx="322361" cy="368653"/>
          </a:xfrm>
        </p:grpSpPr>
        <p:sp>
          <p:nvSpPr>
            <p:cNvPr id="21684" name="Google Shape;21684;p86"/>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86"/>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86"/>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86"/>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86"/>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86"/>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86"/>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86"/>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86"/>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86"/>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4" name="Google Shape;21694;p86"/>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5" name="Google Shape;21695;p86"/>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86"/>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86"/>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86"/>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86"/>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0" name="Google Shape;21700;p86"/>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86"/>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86"/>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3" name="Google Shape;21703;p86"/>
          <p:cNvGrpSpPr/>
          <p:nvPr/>
        </p:nvGrpSpPr>
        <p:grpSpPr>
          <a:xfrm>
            <a:off x="5494938" y="3519226"/>
            <a:ext cx="362545" cy="323593"/>
            <a:chOff x="5494938" y="3366826"/>
            <a:chExt cx="362545" cy="323593"/>
          </a:xfrm>
        </p:grpSpPr>
        <p:sp>
          <p:nvSpPr>
            <p:cNvPr id="21704" name="Google Shape;21704;p86"/>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86"/>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86"/>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86"/>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8" name="Google Shape;21708;p86"/>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9" name="Google Shape;21709;p86"/>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0" name="Google Shape;21710;p86"/>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1" name="Google Shape;21711;p86"/>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86"/>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3" name="Google Shape;21713;p86"/>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4" name="Google Shape;21714;p86"/>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86"/>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6" name="Google Shape;21716;p86"/>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7" name="Google Shape;21717;p86"/>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8" name="Google Shape;21718;p86"/>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9" name="Google Shape;21719;p86"/>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0" name="Google Shape;21720;p86"/>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1" name="Google Shape;21721;p86"/>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2" name="Google Shape;21722;p86"/>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86"/>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86"/>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86"/>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86"/>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86"/>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86"/>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9" name="Google Shape;21729;p86"/>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0" name="Google Shape;21730;p86"/>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1" name="Google Shape;21731;p86"/>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86"/>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3" name="Google Shape;21733;p86"/>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34" name="Google Shape;21734;p86"/>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738"/>
        <p:cNvGrpSpPr/>
        <p:nvPr/>
      </p:nvGrpSpPr>
      <p:grpSpPr>
        <a:xfrm>
          <a:off x="0" y="0"/>
          <a:ext cx="0" cy="0"/>
          <a:chOff x="0" y="0"/>
          <a:chExt cx="0" cy="0"/>
        </a:xfrm>
      </p:grpSpPr>
      <p:grpSp>
        <p:nvGrpSpPr>
          <p:cNvPr id="21739" name="Google Shape;21739;p87"/>
          <p:cNvGrpSpPr/>
          <p:nvPr/>
        </p:nvGrpSpPr>
        <p:grpSpPr>
          <a:xfrm>
            <a:off x="1807567" y="3398339"/>
            <a:ext cx="363604" cy="278156"/>
            <a:chOff x="1807567" y="3398339"/>
            <a:chExt cx="363604" cy="278156"/>
          </a:xfrm>
        </p:grpSpPr>
        <p:sp>
          <p:nvSpPr>
            <p:cNvPr id="21740" name="Google Shape;21740;p87"/>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87"/>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87"/>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3" name="Google Shape;21743;p87"/>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4" name="Google Shape;21744;p87"/>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5" name="Google Shape;21745;p87"/>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6" name="Google Shape;21746;p87"/>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87"/>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87"/>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9" name="Google Shape;21749;p87"/>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0" name="Google Shape;21750;p87"/>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1" name="Google Shape;21751;p87"/>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87"/>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3" name="Google Shape;21753;p87"/>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4" name="Google Shape;21754;p87"/>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5" name="Google Shape;21755;p87"/>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6" name="Google Shape;21756;p87"/>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7" name="Google Shape;21757;p87"/>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8" name="Google Shape;21758;p87"/>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9" name="Google Shape;21759;p87"/>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0" name="Google Shape;21760;p87"/>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1" name="Google Shape;21761;p87"/>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87"/>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87"/>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4" name="Google Shape;21764;p87"/>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5" name="Google Shape;21765;p87"/>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6" name="Google Shape;21766;p87"/>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87"/>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87"/>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87"/>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0" name="Google Shape;21770;p87"/>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1" name="Google Shape;21771;p87"/>
          <p:cNvGrpSpPr/>
          <p:nvPr/>
        </p:nvGrpSpPr>
        <p:grpSpPr>
          <a:xfrm>
            <a:off x="2273251" y="3385065"/>
            <a:ext cx="363760" cy="304600"/>
            <a:chOff x="2273251" y="3385065"/>
            <a:chExt cx="363760" cy="304600"/>
          </a:xfrm>
        </p:grpSpPr>
        <p:sp>
          <p:nvSpPr>
            <p:cNvPr id="21772" name="Google Shape;21772;p87"/>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87"/>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4" name="Google Shape;21774;p87"/>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5" name="Google Shape;21775;p87"/>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87"/>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87"/>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8" name="Google Shape;21778;p87"/>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9" name="Google Shape;21779;p87"/>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87"/>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1" name="Google Shape;21781;p87"/>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2" name="Google Shape;21782;p87"/>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3" name="Google Shape;21783;p87"/>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87"/>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5" name="Google Shape;21785;p87"/>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6" name="Google Shape;21786;p87"/>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87"/>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87"/>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9" name="Google Shape;21789;p87"/>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0" name="Google Shape;21790;p87"/>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87"/>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87"/>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87"/>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87"/>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87"/>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6" name="Google Shape;21796;p87"/>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7" name="Google Shape;21797;p87"/>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8" name="Google Shape;21798;p87"/>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87"/>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87"/>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87"/>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87"/>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3" name="Google Shape;21803;p87"/>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4" name="Google Shape;21804;p87"/>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87"/>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87"/>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7" name="Google Shape;21807;p87"/>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8" name="Google Shape;21808;p87"/>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87"/>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87"/>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87"/>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87"/>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3" name="Google Shape;21813;p87"/>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4" name="Google Shape;21814;p87"/>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5" name="Google Shape;21815;p87"/>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6" name="Google Shape;21816;p87"/>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87"/>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87"/>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87"/>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0" name="Google Shape;21820;p87"/>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1" name="Google Shape;21821;p87"/>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2" name="Google Shape;21822;p87"/>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3" name="Google Shape;21823;p87"/>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87"/>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87"/>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6" name="Google Shape;21826;p87"/>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7" name="Google Shape;21827;p87"/>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8" name="Google Shape;21828;p87"/>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87"/>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87"/>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87"/>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87"/>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87"/>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87"/>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5" name="Google Shape;21835;p87"/>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6" name="Google Shape;21836;p87"/>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87"/>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8" name="Google Shape;21838;p87"/>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9" name="Google Shape;21839;p87"/>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0" name="Google Shape;21840;p87"/>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1" name="Google Shape;21841;p87"/>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2" name="Google Shape;21842;p87"/>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3" name="Google Shape;21843;p87"/>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87"/>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87"/>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6" name="Google Shape;21846;p87"/>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7" name="Google Shape;21847;p87"/>
          <p:cNvGrpSpPr/>
          <p:nvPr/>
        </p:nvGrpSpPr>
        <p:grpSpPr>
          <a:xfrm>
            <a:off x="2738545" y="3367028"/>
            <a:ext cx="363500" cy="340674"/>
            <a:chOff x="2738545" y="3367028"/>
            <a:chExt cx="363500" cy="340674"/>
          </a:xfrm>
        </p:grpSpPr>
        <p:sp>
          <p:nvSpPr>
            <p:cNvPr id="21848" name="Google Shape;21848;p87"/>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87"/>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0" name="Google Shape;21850;p87"/>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1" name="Google Shape;21851;p87"/>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2" name="Google Shape;21852;p87"/>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3" name="Google Shape;21853;p87"/>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4" name="Google Shape;21854;p87"/>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5" name="Google Shape;21855;p87"/>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6" name="Google Shape;21856;p87"/>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7" name="Google Shape;21857;p87"/>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8" name="Google Shape;21858;p87"/>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9" name="Google Shape;21859;p87"/>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0" name="Google Shape;21860;p87"/>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1" name="Google Shape;21861;p87"/>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2" name="Google Shape;21862;p87"/>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3" name="Google Shape;21863;p87"/>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4" name="Google Shape;21864;p87"/>
          <p:cNvGrpSpPr/>
          <p:nvPr/>
        </p:nvGrpSpPr>
        <p:grpSpPr>
          <a:xfrm>
            <a:off x="3669445" y="3378376"/>
            <a:ext cx="363474" cy="317978"/>
            <a:chOff x="3669445" y="3378376"/>
            <a:chExt cx="363474" cy="317978"/>
          </a:xfrm>
        </p:grpSpPr>
        <p:sp>
          <p:nvSpPr>
            <p:cNvPr id="21865" name="Google Shape;21865;p87"/>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6" name="Google Shape;21866;p87"/>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7" name="Google Shape;21867;p87"/>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8" name="Google Shape;21868;p87"/>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9" name="Google Shape;21869;p87"/>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0" name="Google Shape;21870;p87"/>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1" name="Google Shape;21871;p87"/>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2" name="Google Shape;21872;p87"/>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3" name="Google Shape;21873;p87"/>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4" name="Google Shape;21874;p87"/>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5" name="Google Shape;21875;p87"/>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6" name="Google Shape;21876;p87"/>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7" name="Google Shape;21877;p87"/>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8" name="Google Shape;21878;p87"/>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9" name="Google Shape;21879;p87"/>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0" name="Google Shape;21880;p87"/>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1" name="Google Shape;21881;p87"/>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2" name="Google Shape;21882;p87"/>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3" name="Google Shape;21883;p87"/>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4" name="Google Shape;21884;p87"/>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5" name="Google Shape;21885;p87"/>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6" name="Google Shape;21886;p87"/>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7" name="Google Shape;21887;p87"/>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8" name="Google Shape;21888;p87"/>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9" name="Google Shape;21889;p87"/>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0" name="Google Shape;21890;p87"/>
          <p:cNvGrpSpPr/>
          <p:nvPr/>
        </p:nvGrpSpPr>
        <p:grpSpPr>
          <a:xfrm>
            <a:off x="1835495" y="1506921"/>
            <a:ext cx="356629" cy="356525"/>
            <a:chOff x="1835495" y="1506921"/>
            <a:chExt cx="356629" cy="356525"/>
          </a:xfrm>
        </p:grpSpPr>
        <p:sp>
          <p:nvSpPr>
            <p:cNvPr id="21891" name="Google Shape;21891;p87"/>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2" name="Google Shape;21892;p87"/>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3" name="Google Shape;21893;p87"/>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4" name="Google Shape;21894;p87"/>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5" name="Google Shape;21895;p87"/>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6" name="Google Shape;21896;p87"/>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7" name="Google Shape;21897;p87"/>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8" name="Google Shape;21898;p87"/>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9" name="Google Shape;21899;p87"/>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0" name="Google Shape;21900;p87"/>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1" name="Google Shape;21901;p87"/>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2" name="Google Shape;21902;p87"/>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3" name="Google Shape;21903;p87"/>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4" name="Google Shape;21904;p87"/>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05" name="Google Shape;21905;p87"/>
          <p:cNvGrpSpPr/>
          <p:nvPr/>
        </p:nvGrpSpPr>
        <p:grpSpPr>
          <a:xfrm>
            <a:off x="4187027" y="1499946"/>
            <a:ext cx="375941" cy="363500"/>
            <a:chOff x="4187027" y="1499946"/>
            <a:chExt cx="375941" cy="363500"/>
          </a:xfrm>
        </p:grpSpPr>
        <p:sp>
          <p:nvSpPr>
            <p:cNvPr id="21906" name="Google Shape;21906;p87"/>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7" name="Google Shape;21907;p87"/>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8" name="Google Shape;21908;p87"/>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9" name="Google Shape;21909;p87"/>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0" name="Google Shape;21910;p87"/>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1" name="Google Shape;21911;p87"/>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2" name="Google Shape;21912;p87"/>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3" name="Google Shape;21913;p87"/>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4" name="Google Shape;21914;p87"/>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5" name="Google Shape;21915;p87"/>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6" name="Google Shape;21916;p87"/>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7" name="Google Shape;21917;p87"/>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8" name="Google Shape;21918;p87"/>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9" name="Google Shape;21919;p87"/>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0" name="Google Shape;21920;p87"/>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1" name="Google Shape;21921;p87"/>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2" name="Google Shape;21922;p87"/>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3" name="Google Shape;21923;p87"/>
          <p:cNvGrpSpPr/>
          <p:nvPr/>
        </p:nvGrpSpPr>
        <p:grpSpPr>
          <a:xfrm>
            <a:off x="2300528" y="1508404"/>
            <a:ext cx="362771" cy="355223"/>
            <a:chOff x="2300528" y="1508404"/>
            <a:chExt cx="362771" cy="355223"/>
          </a:xfrm>
        </p:grpSpPr>
        <p:sp>
          <p:nvSpPr>
            <p:cNvPr id="21924" name="Google Shape;21924;p87"/>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5" name="Google Shape;21925;p87"/>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6" name="Google Shape;21926;p87"/>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7" name="Google Shape;21927;p87"/>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8" name="Google Shape;21928;p87"/>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9" name="Google Shape;21929;p87"/>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0" name="Google Shape;21930;p87"/>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1" name="Google Shape;21931;p87"/>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2" name="Google Shape;21932;p87"/>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3" name="Google Shape;21933;p87"/>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4" name="Google Shape;21934;p87"/>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5" name="Google Shape;21935;p87"/>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6" name="Google Shape;21936;p87"/>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7" name="Google Shape;21937;p87"/>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8" name="Google Shape;21938;p87"/>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9" name="Google Shape;21939;p87"/>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0" name="Google Shape;21940;p87"/>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1" name="Google Shape;21941;p87"/>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2" name="Google Shape;21942;p87"/>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3" name="Google Shape;21943;p87"/>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44" name="Google Shape;21944;p87"/>
          <p:cNvGrpSpPr/>
          <p:nvPr/>
        </p:nvGrpSpPr>
        <p:grpSpPr>
          <a:xfrm>
            <a:off x="880806" y="1528081"/>
            <a:ext cx="376956" cy="335651"/>
            <a:chOff x="880806" y="1528081"/>
            <a:chExt cx="376956" cy="335651"/>
          </a:xfrm>
        </p:grpSpPr>
        <p:sp>
          <p:nvSpPr>
            <p:cNvPr id="21945" name="Google Shape;21945;p87"/>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6" name="Google Shape;21946;p87"/>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7" name="Google Shape;21947;p87"/>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8" name="Google Shape;21948;p87"/>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9" name="Google Shape;21949;p87"/>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0" name="Google Shape;21950;p87"/>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1" name="Google Shape;21951;p87"/>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2" name="Google Shape;21952;p87"/>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3" name="Google Shape;21953;p87"/>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4" name="Google Shape;21954;p87"/>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5" name="Google Shape;21955;p87"/>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6" name="Google Shape;21956;p87"/>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7" name="Google Shape;21957;p87"/>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8" name="Google Shape;21958;p87"/>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9" name="Google Shape;21959;p87"/>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0" name="Google Shape;21960;p87"/>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1" name="Google Shape;21961;p87"/>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2" name="Google Shape;21962;p87"/>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3" name="Google Shape;21963;p87"/>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4" name="Google Shape;21964;p87"/>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5" name="Google Shape;21965;p87"/>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6" name="Google Shape;21966;p87"/>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7" name="Google Shape;21967;p87"/>
          <p:cNvGrpSpPr/>
          <p:nvPr/>
        </p:nvGrpSpPr>
        <p:grpSpPr>
          <a:xfrm>
            <a:off x="1410960" y="1509341"/>
            <a:ext cx="261108" cy="363552"/>
            <a:chOff x="1410960" y="1509341"/>
            <a:chExt cx="261108" cy="363552"/>
          </a:xfrm>
        </p:grpSpPr>
        <p:sp>
          <p:nvSpPr>
            <p:cNvPr id="21968" name="Google Shape;21968;p87"/>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9" name="Google Shape;21969;p87"/>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0" name="Google Shape;21970;p87"/>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1" name="Google Shape;21971;p87"/>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2" name="Google Shape;21972;p87"/>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3" name="Google Shape;21973;p87"/>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4" name="Google Shape;21974;p87"/>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5" name="Google Shape;21975;p87"/>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6" name="Google Shape;21976;p87"/>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7" name="Google Shape;21977;p87"/>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8" name="Google Shape;21978;p87"/>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9" name="Google Shape;21979;p87"/>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0" name="Google Shape;21980;p87"/>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1" name="Google Shape;21981;p87"/>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2" name="Google Shape;21982;p87"/>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3" name="Google Shape;21983;p87"/>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4" name="Google Shape;21984;p87"/>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5" name="Google Shape;21985;p87"/>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6" name="Google Shape;21986;p87"/>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7" name="Google Shape;21987;p87"/>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8" name="Google Shape;21988;p87"/>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9" name="Google Shape;21989;p87"/>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0" name="Google Shape;21990;p87"/>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1" name="Google Shape;21991;p87"/>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92" name="Google Shape;21992;p87"/>
          <p:cNvGrpSpPr/>
          <p:nvPr/>
        </p:nvGrpSpPr>
        <p:grpSpPr>
          <a:xfrm>
            <a:off x="2269399" y="1990746"/>
            <a:ext cx="392260" cy="356160"/>
            <a:chOff x="2269399" y="1990746"/>
            <a:chExt cx="392260" cy="356160"/>
          </a:xfrm>
        </p:grpSpPr>
        <p:sp>
          <p:nvSpPr>
            <p:cNvPr id="21993" name="Google Shape;21993;p87"/>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4" name="Google Shape;21994;p87"/>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5" name="Google Shape;21995;p87"/>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6" name="Google Shape;21996;p87"/>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7" name="Google Shape;21997;p87"/>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8" name="Google Shape;21998;p87"/>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9" name="Google Shape;21999;p87"/>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0" name="Google Shape;22000;p87"/>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01" name="Google Shape;22001;p87"/>
          <p:cNvGrpSpPr/>
          <p:nvPr/>
        </p:nvGrpSpPr>
        <p:grpSpPr>
          <a:xfrm>
            <a:off x="5605734" y="1525687"/>
            <a:ext cx="371829" cy="355978"/>
            <a:chOff x="5605734" y="1525687"/>
            <a:chExt cx="371829" cy="355978"/>
          </a:xfrm>
        </p:grpSpPr>
        <p:sp>
          <p:nvSpPr>
            <p:cNvPr id="22002" name="Google Shape;22002;p87"/>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3" name="Google Shape;22003;p87"/>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4" name="Google Shape;22004;p87"/>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5" name="Google Shape;22005;p87"/>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6" name="Google Shape;22006;p87"/>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7" name="Google Shape;22007;p87"/>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8" name="Google Shape;22008;p87"/>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9" name="Google Shape;22009;p87"/>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0" name="Google Shape;22010;p87"/>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1" name="Google Shape;22011;p87"/>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2" name="Google Shape;22012;p87"/>
          <p:cNvGrpSpPr/>
          <p:nvPr/>
        </p:nvGrpSpPr>
        <p:grpSpPr>
          <a:xfrm>
            <a:off x="5186041" y="1525609"/>
            <a:ext cx="266964" cy="356056"/>
            <a:chOff x="5186041" y="1525609"/>
            <a:chExt cx="266964" cy="356056"/>
          </a:xfrm>
        </p:grpSpPr>
        <p:sp>
          <p:nvSpPr>
            <p:cNvPr id="22013" name="Google Shape;22013;p87"/>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4" name="Google Shape;22014;p87"/>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5" name="Google Shape;22015;p87"/>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6" name="Google Shape;22016;p87"/>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7" name="Google Shape;22017;p87"/>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8" name="Google Shape;22018;p87"/>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9" name="Google Shape;22019;p87"/>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0" name="Google Shape;22020;p87"/>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1" name="Google Shape;22021;p87"/>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2" name="Google Shape;22022;p87"/>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3" name="Google Shape;22023;p87"/>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4" name="Google Shape;22024;p87"/>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5" name="Google Shape;22025;p87"/>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6" name="Google Shape;22026;p87"/>
          <p:cNvGrpSpPr/>
          <p:nvPr/>
        </p:nvGrpSpPr>
        <p:grpSpPr>
          <a:xfrm>
            <a:off x="1356198" y="2907591"/>
            <a:ext cx="379143" cy="337655"/>
            <a:chOff x="1356198" y="2907591"/>
            <a:chExt cx="379143" cy="337655"/>
          </a:xfrm>
        </p:grpSpPr>
        <p:sp>
          <p:nvSpPr>
            <p:cNvPr id="22027" name="Google Shape;22027;p87"/>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8" name="Google Shape;22028;p87"/>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9" name="Google Shape;22029;p87"/>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0" name="Google Shape;22030;p87"/>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1" name="Google Shape;22031;p87"/>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2" name="Google Shape;22032;p87"/>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3" name="Google Shape;22033;p87"/>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4" name="Google Shape;22034;p87"/>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5" name="Google Shape;22035;p87"/>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6" name="Google Shape;22036;p87"/>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7" name="Google Shape;22037;p87"/>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8" name="Google Shape;22038;p87"/>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9" name="Google Shape;22039;p87"/>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0" name="Google Shape;22040;p87"/>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1" name="Google Shape;22041;p87"/>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2" name="Google Shape;22042;p87"/>
          <p:cNvGrpSpPr/>
          <p:nvPr/>
        </p:nvGrpSpPr>
        <p:grpSpPr>
          <a:xfrm>
            <a:off x="1860689" y="2886795"/>
            <a:ext cx="307905" cy="379143"/>
            <a:chOff x="1860689" y="2886795"/>
            <a:chExt cx="307905" cy="379143"/>
          </a:xfrm>
        </p:grpSpPr>
        <p:sp>
          <p:nvSpPr>
            <p:cNvPr id="22043" name="Google Shape;22043;p87"/>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4" name="Google Shape;22044;p87"/>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5" name="Google Shape;22045;p87"/>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6" name="Google Shape;22046;p87"/>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7" name="Google Shape;22047;p87"/>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8" name="Google Shape;22048;p87"/>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9" name="Google Shape;22049;p87"/>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0" name="Google Shape;22050;p87"/>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1" name="Google Shape;22051;p87"/>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2" name="Google Shape;22052;p87"/>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3" name="Google Shape;22053;p87"/>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4" name="Google Shape;22054;p87"/>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5" name="Google Shape;22055;p87"/>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6" name="Google Shape;22056;p87"/>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7" name="Google Shape;22057;p87"/>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8" name="Google Shape;22058;p87"/>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9" name="Google Shape;22059;p87"/>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0" name="Google Shape;22060;p87"/>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1" name="Google Shape;22061;p87"/>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2" name="Google Shape;22062;p87"/>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3" name="Google Shape;22063;p87"/>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4" name="Google Shape;22064;p87"/>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5" name="Google Shape;22065;p87"/>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6" name="Google Shape;22066;p87"/>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7" name="Google Shape;22067;p87"/>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8" name="Google Shape;22068;p87"/>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9" name="Google Shape;22069;p87"/>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0" name="Google Shape;22070;p87"/>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1" name="Google Shape;22071;p87"/>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2" name="Google Shape;22072;p87"/>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3" name="Google Shape;22073;p87"/>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4" name="Google Shape;22074;p87"/>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5" name="Google Shape;22075;p87"/>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6" name="Google Shape;22076;p87"/>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7" name="Google Shape;22077;p87"/>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8" name="Google Shape;22078;p87"/>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9" name="Google Shape;22079;p87"/>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0" name="Google Shape;22080;p87"/>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1" name="Google Shape;22081;p87"/>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2" name="Google Shape;22082;p87"/>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3" name="Google Shape;22083;p87"/>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4" name="Google Shape;22084;p87"/>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5" name="Google Shape;22085;p87"/>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6" name="Google Shape;22086;p87"/>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7" name="Google Shape;22087;p87"/>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8" name="Google Shape;22088;p87"/>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9" name="Google Shape;22089;p87"/>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0" name="Google Shape;22090;p87"/>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1" name="Google Shape;22091;p87"/>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2" name="Google Shape;22092;p87"/>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3" name="Google Shape;22093;p87"/>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4" name="Google Shape;22094;p87"/>
          <p:cNvGrpSpPr/>
          <p:nvPr/>
        </p:nvGrpSpPr>
        <p:grpSpPr>
          <a:xfrm>
            <a:off x="1817093" y="1990798"/>
            <a:ext cx="356004" cy="355900"/>
            <a:chOff x="1817093" y="1990798"/>
            <a:chExt cx="356004" cy="355900"/>
          </a:xfrm>
        </p:grpSpPr>
        <p:sp>
          <p:nvSpPr>
            <p:cNvPr id="22095" name="Google Shape;22095;p87"/>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6" name="Google Shape;22096;p87"/>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7" name="Google Shape;22097;p87"/>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8" name="Google Shape;22098;p87"/>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9" name="Google Shape;22099;p87"/>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0" name="Google Shape;22100;p87"/>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1" name="Google Shape;22101;p87"/>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2" name="Google Shape;22102;p87"/>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3" name="Google Shape;22103;p87"/>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4" name="Google Shape;22104;p87"/>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5" name="Google Shape;22105;p87"/>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6" name="Google Shape;22106;p87"/>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7" name="Google Shape;22107;p87"/>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8" name="Google Shape;22108;p87"/>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9" name="Google Shape;22109;p87"/>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0" name="Google Shape;22110;p87"/>
          <p:cNvGrpSpPr/>
          <p:nvPr/>
        </p:nvGrpSpPr>
        <p:grpSpPr>
          <a:xfrm>
            <a:off x="6558237" y="1550777"/>
            <a:ext cx="355978" cy="305797"/>
            <a:chOff x="6558237" y="1550777"/>
            <a:chExt cx="355978" cy="305797"/>
          </a:xfrm>
        </p:grpSpPr>
        <p:sp>
          <p:nvSpPr>
            <p:cNvPr id="22111" name="Google Shape;22111;p87"/>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2" name="Google Shape;22112;p87"/>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3" name="Google Shape;22113;p87"/>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4" name="Google Shape;22114;p87"/>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5" name="Google Shape;22115;p87"/>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6" name="Google Shape;22116;p87"/>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7" name="Google Shape;22117;p87"/>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8" name="Google Shape;22118;p87"/>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9" name="Google Shape;22119;p87"/>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0" name="Google Shape;22120;p87"/>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1" name="Google Shape;22121;p87"/>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2" name="Google Shape;22122;p87"/>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3" name="Google Shape;22123;p87"/>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4" name="Google Shape;22124;p87"/>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5" name="Google Shape;22125;p87"/>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6" name="Google Shape;22126;p87"/>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7" name="Google Shape;22127;p87"/>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8" name="Google Shape;22128;p87"/>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9" name="Google Shape;22129;p87"/>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0" name="Google Shape;22130;p87"/>
          <p:cNvGrpSpPr/>
          <p:nvPr/>
        </p:nvGrpSpPr>
        <p:grpSpPr>
          <a:xfrm>
            <a:off x="1809858" y="2454296"/>
            <a:ext cx="417065" cy="312018"/>
            <a:chOff x="1809858" y="2454296"/>
            <a:chExt cx="417065" cy="312018"/>
          </a:xfrm>
        </p:grpSpPr>
        <p:sp>
          <p:nvSpPr>
            <p:cNvPr id="22131" name="Google Shape;22131;p87"/>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2" name="Google Shape;22132;p87"/>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3" name="Google Shape;22133;p87"/>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4" name="Google Shape;22134;p87"/>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5" name="Google Shape;22135;p87"/>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6" name="Google Shape;22136;p87"/>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7" name="Google Shape;22137;p87"/>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8" name="Google Shape;22138;p87"/>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9" name="Google Shape;22139;p87"/>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0" name="Google Shape;22140;p87"/>
          <p:cNvGrpSpPr/>
          <p:nvPr/>
        </p:nvGrpSpPr>
        <p:grpSpPr>
          <a:xfrm>
            <a:off x="877266" y="1990798"/>
            <a:ext cx="340934" cy="355952"/>
            <a:chOff x="877266" y="1990798"/>
            <a:chExt cx="340934" cy="355952"/>
          </a:xfrm>
        </p:grpSpPr>
        <p:sp>
          <p:nvSpPr>
            <p:cNvPr id="22141" name="Google Shape;22141;p87"/>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2" name="Google Shape;22142;p87"/>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3" name="Google Shape;22143;p87"/>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4" name="Google Shape;22144;p87"/>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5" name="Google Shape;22145;p87"/>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6" name="Google Shape;22146;p87"/>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7" name="Google Shape;22147;p87"/>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8" name="Google Shape;22148;p87"/>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9" name="Google Shape;22149;p87"/>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0" name="Google Shape;22150;p87"/>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1" name="Google Shape;22151;p87"/>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2" name="Google Shape;22152;p87"/>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3" name="Google Shape;22153;p87"/>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4" name="Google Shape;22154;p87"/>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5" name="Google Shape;22155;p87"/>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6" name="Google Shape;22156;p87"/>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7" name="Google Shape;22157;p87"/>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8" name="Google Shape;22158;p87"/>
          <p:cNvGrpSpPr/>
          <p:nvPr/>
        </p:nvGrpSpPr>
        <p:grpSpPr>
          <a:xfrm>
            <a:off x="6523907" y="2422490"/>
            <a:ext cx="400928" cy="375603"/>
            <a:chOff x="6523907" y="2422490"/>
            <a:chExt cx="400928" cy="375603"/>
          </a:xfrm>
        </p:grpSpPr>
        <p:sp>
          <p:nvSpPr>
            <p:cNvPr id="22159" name="Google Shape;22159;p87"/>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0" name="Google Shape;22160;p87"/>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1" name="Google Shape;22161;p87"/>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2" name="Google Shape;22162;p87"/>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3" name="Google Shape;22163;p87"/>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4" name="Google Shape;22164;p87"/>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5" name="Google Shape;22165;p87"/>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6" name="Google Shape;22166;p87"/>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7" name="Google Shape;22167;p87"/>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8" name="Google Shape;22168;p87"/>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9" name="Google Shape;22169;p87"/>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0" name="Google Shape;22170;p87"/>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1" name="Google Shape;22171;p87"/>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2" name="Google Shape;22172;p87"/>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3" name="Google Shape;22173;p87"/>
          <p:cNvGrpSpPr/>
          <p:nvPr/>
        </p:nvGrpSpPr>
        <p:grpSpPr>
          <a:xfrm>
            <a:off x="5191637" y="1972006"/>
            <a:ext cx="231332" cy="370580"/>
            <a:chOff x="5191637" y="1972006"/>
            <a:chExt cx="231332" cy="370580"/>
          </a:xfrm>
        </p:grpSpPr>
        <p:sp>
          <p:nvSpPr>
            <p:cNvPr id="22174" name="Google Shape;22174;p87"/>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5" name="Google Shape;22175;p87"/>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6" name="Google Shape;22176;p87"/>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7" name="Google Shape;22177;p87"/>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8" name="Google Shape;22178;p87"/>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9" name="Google Shape;22179;p87"/>
          <p:cNvGrpSpPr/>
          <p:nvPr/>
        </p:nvGrpSpPr>
        <p:grpSpPr>
          <a:xfrm>
            <a:off x="4667521" y="1540132"/>
            <a:ext cx="363786" cy="326983"/>
            <a:chOff x="4667521" y="1540132"/>
            <a:chExt cx="363786" cy="326983"/>
          </a:xfrm>
        </p:grpSpPr>
        <p:sp>
          <p:nvSpPr>
            <p:cNvPr id="22180" name="Google Shape;22180;p87"/>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1" name="Google Shape;22181;p87"/>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2" name="Google Shape;22182;p87"/>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3" name="Google Shape;22183;p87"/>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4" name="Google Shape;22184;p87"/>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5" name="Google Shape;22185;p87"/>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6" name="Google Shape;22186;p87"/>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7" name="Google Shape;22187;p87"/>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8" name="Google Shape;22188;p87"/>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9" name="Google Shape;22189;p87"/>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0" name="Google Shape;22190;p87"/>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1" name="Google Shape;22191;p87"/>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2" name="Google Shape;22192;p87"/>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3" name="Google Shape;22193;p87"/>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4" name="Google Shape;22194;p87"/>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5" name="Google Shape;22195;p87"/>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6" name="Google Shape;22196;p87"/>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7" name="Google Shape;22197;p87"/>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8" name="Google Shape;22198;p87"/>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9" name="Google Shape;22199;p87"/>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0" name="Google Shape;22200;p87"/>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1" name="Google Shape;22201;p87"/>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2" name="Google Shape;22202;p87"/>
          <p:cNvGrpSpPr/>
          <p:nvPr/>
        </p:nvGrpSpPr>
        <p:grpSpPr>
          <a:xfrm>
            <a:off x="2293943" y="2937262"/>
            <a:ext cx="379065" cy="278130"/>
            <a:chOff x="2293943" y="2937262"/>
            <a:chExt cx="379065" cy="278130"/>
          </a:xfrm>
        </p:grpSpPr>
        <p:sp>
          <p:nvSpPr>
            <p:cNvPr id="22203" name="Google Shape;22203;p87"/>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4" name="Google Shape;22204;p87"/>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5" name="Google Shape;22205;p87"/>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6" name="Google Shape;22206;p87"/>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7" name="Google Shape;22207;p87"/>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8" name="Google Shape;22208;p87"/>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9" name="Google Shape;22209;p87"/>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0" name="Google Shape;22210;p87"/>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1" name="Google Shape;22211;p87"/>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2" name="Google Shape;22212;p87"/>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3" name="Google Shape;22213;p87"/>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4" name="Google Shape;22214;p87"/>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5" name="Google Shape;22215;p87"/>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6" name="Google Shape;22216;p87"/>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7" name="Google Shape;22217;p87"/>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8" name="Google Shape;22218;p87"/>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9" name="Google Shape;22219;p87"/>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0" name="Google Shape;22220;p87"/>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1" name="Google Shape;22221;p87"/>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2" name="Google Shape;22222;p87"/>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3" name="Google Shape;22223;p87"/>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4" name="Google Shape;22224;p87"/>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5" name="Google Shape;22225;p87"/>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6" name="Google Shape;22226;p87"/>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7" name="Google Shape;22227;p87"/>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8" name="Google Shape;22228;p87"/>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9" name="Google Shape;22229;p87"/>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0" name="Google Shape;22230;p87"/>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1" name="Google Shape;22231;p87"/>
          <p:cNvGrpSpPr/>
          <p:nvPr/>
        </p:nvGrpSpPr>
        <p:grpSpPr>
          <a:xfrm>
            <a:off x="2762829" y="2898611"/>
            <a:ext cx="378960" cy="355536"/>
            <a:chOff x="2762829" y="2898611"/>
            <a:chExt cx="378960" cy="355536"/>
          </a:xfrm>
        </p:grpSpPr>
        <p:sp>
          <p:nvSpPr>
            <p:cNvPr id="22232" name="Google Shape;22232;p87"/>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3" name="Google Shape;22233;p87"/>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4" name="Google Shape;22234;p87"/>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5" name="Google Shape;22235;p87"/>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6" name="Google Shape;22236;p87"/>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7" name="Google Shape;22237;p87"/>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8" name="Google Shape;22238;p87"/>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9" name="Google Shape;22239;p87"/>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0" name="Google Shape;22240;p87"/>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1" name="Google Shape;22241;p87"/>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2" name="Google Shape;22242;p87"/>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3" name="Google Shape;22243;p87"/>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4" name="Google Shape;22244;p87"/>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5" name="Google Shape;22245;p87"/>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6" name="Google Shape;22246;p87"/>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7" name="Google Shape;22247;p87"/>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8" name="Google Shape;22248;p87"/>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9" name="Google Shape;22249;p87"/>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0" name="Google Shape;22250;p87"/>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1" name="Google Shape;22251;p87"/>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2" name="Google Shape;22252;p87"/>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3" name="Google Shape;22253;p87"/>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4" name="Google Shape;22254;p87"/>
          <p:cNvGrpSpPr/>
          <p:nvPr/>
        </p:nvGrpSpPr>
        <p:grpSpPr>
          <a:xfrm>
            <a:off x="4181432" y="1990720"/>
            <a:ext cx="357436" cy="356056"/>
            <a:chOff x="4181432" y="1990720"/>
            <a:chExt cx="357436" cy="356056"/>
          </a:xfrm>
        </p:grpSpPr>
        <p:sp>
          <p:nvSpPr>
            <p:cNvPr id="22255" name="Google Shape;22255;p87"/>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6" name="Google Shape;22256;p87"/>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7" name="Google Shape;22257;p87"/>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8" name="Google Shape;22258;p87"/>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9" name="Google Shape;22259;p87"/>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0" name="Google Shape;22260;p87"/>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1" name="Google Shape;22261;p87"/>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2" name="Google Shape;22262;p87"/>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3" name="Google Shape;22263;p87"/>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4" name="Google Shape;22264;p87"/>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5" name="Google Shape;22265;p87"/>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6" name="Google Shape;22266;p87"/>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7" name="Google Shape;22267;p87"/>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8" name="Google Shape;22268;p87"/>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9" name="Google Shape;22269;p87"/>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0" name="Google Shape;22270;p87"/>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1" name="Google Shape;22271;p87"/>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2" name="Google Shape;22272;p87"/>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3" name="Google Shape;22273;p87"/>
          <p:cNvGrpSpPr/>
          <p:nvPr/>
        </p:nvGrpSpPr>
        <p:grpSpPr>
          <a:xfrm>
            <a:off x="3227107" y="2886821"/>
            <a:ext cx="383932" cy="379117"/>
            <a:chOff x="3227107" y="2886821"/>
            <a:chExt cx="383932" cy="379117"/>
          </a:xfrm>
        </p:grpSpPr>
        <p:sp>
          <p:nvSpPr>
            <p:cNvPr id="22274" name="Google Shape;22274;p87"/>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5" name="Google Shape;22275;p87"/>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6" name="Google Shape;22276;p87"/>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7" name="Google Shape;22277;p87"/>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8" name="Google Shape;22278;p87"/>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9" name="Google Shape;22279;p87"/>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0" name="Google Shape;22280;p87"/>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1" name="Google Shape;22281;p87"/>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2" name="Google Shape;22282;p87"/>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3" name="Google Shape;22283;p87"/>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4" name="Google Shape;22284;p87"/>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5" name="Google Shape;22285;p87"/>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6" name="Google Shape;22286;p87"/>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7" name="Google Shape;22287;p87"/>
          <p:cNvGrpSpPr/>
          <p:nvPr/>
        </p:nvGrpSpPr>
        <p:grpSpPr>
          <a:xfrm>
            <a:off x="3702395" y="1990746"/>
            <a:ext cx="363396" cy="356030"/>
            <a:chOff x="3702395" y="1990746"/>
            <a:chExt cx="363396" cy="356030"/>
          </a:xfrm>
        </p:grpSpPr>
        <p:sp>
          <p:nvSpPr>
            <p:cNvPr id="22288" name="Google Shape;22288;p87"/>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9" name="Google Shape;22289;p87"/>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0" name="Google Shape;22290;p87"/>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1" name="Google Shape;22291;p87"/>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2" name="Google Shape;22292;p87"/>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3" name="Google Shape;22293;p87"/>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4" name="Google Shape;22294;p87"/>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5" name="Google Shape;22295;p87"/>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6" name="Google Shape;22296;p87"/>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7" name="Google Shape;22297;p87"/>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8" name="Google Shape;22298;p87"/>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9" name="Google Shape;22299;p87"/>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0" name="Google Shape;22300;p87"/>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1" name="Google Shape;22301;p87"/>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2" name="Google Shape;22302;p87"/>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3" name="Google Shape;22303;p87"/>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4" name="Google Shape;22304;p87"/>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5" name="Google Shape;22305;p87"/>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6" name="Google Shape;22306;p87"/>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7" name="Google Shape;22307;p87"/>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8" name="Google Shape;22308;p87"/>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9" name="Google Shape;22309;p87"/>
          <p:cNvGrpSpPr/>
          <p:nvPr/>
        </p:nvGrpSpPr>
        <p:grpSpPr>
          <a:xfrm>
            <a:off x="1319656" y="2442662"/>
            <a:ext cx="457173" cy="335364"/>
            <a:chOff x="1319656" y="2442662"/>
            <a:chExt cx="457173" cy="335364"/>
          </a:xfrm>
        </p:grpSpPr>
        <p:sp>
          <p:nvSpPr>
            <p:cNvPr id="22310" name="Google Shape;22310;p87"/>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1" name="Google Shape;22311;p87"/>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2" name="Google Shape;22312;p87"/>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3" name="Google Shape;22313;p87"/>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4" name="Google Shape;22314;p87"/>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5" name="Google Shape;22315;p87"/>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6" name="Google Shape;22316;p87"/>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7" name="Google Shape;22317;p87"/>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8" name="Google Shape;22318;p87"/>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9" name="Google Shape;22319;p87"/>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0" name="Google Shape;22320;p87"/>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1" name="Google Shape;22321;p87"/>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2" name="Google Shape;22322;p87"/>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3" name="Google Shape;22323;p87"/>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4" name="Google Shape;22324;p87"/>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5" name="Google Shape;22325;p87"/>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6" name="Google Shape;22326;p87"/>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7" name="Google Shape;22327;p87"/>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8" name="Google Shape;22328;p87"/>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9" name="Google Shape;22329;p87"/>
          <p:cNvGrpSpPr/>
          <p:nvPr/>
        </p:nvGrpSpPr>
        <p:grpSpPr>
          <a:xfrm>
            <a:off x="4214512" y="2453905"/>
            <a:ext cx="314126" cy="312955"/>
            <a:chOff x="4214512" y="2453905"/>
            <a:chExt cx="314126" cy="312955"/>
          </a:xfrm>
        </p:grpSpPr>
        <p:sp>
          <p:nvSpPr>
            <p:cNvPr id="22330" name="Google Shape;22330;p87"/>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1" name="Google Shape;22331;p87"/>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2" name="Google Shape;22332;p87"/>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3" name="Google Shape;22333;p87"/>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4" name="Google Shape;22334;p87"/>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5" name="Google Shape;22335;p87"/>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6" name="Google Shape;22336;p87"/>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7" name="Google Shape;22337;p87"/>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8" name="Google Shape;22338;p87"/>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9" name="Google Shape;22339;p87"/>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0" name="Google Shape;22340;p87"/>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1" name="Google Shape;22341;p87"/>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2" name="Google Shape;22342;p87"/>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3" name="Google Shape;22343;p87"/>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4" name="Google Shape;22344;p87"/>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5" name="Google Shape;22345;p87"/>
          <p:cNvGrpSpPr/>
          <p:nvPr/>
        </p:nvGrpSpPr>
        <p:grpSpPr>
          <a:xfrm>
            <a:off x="895824" y="2452812"/>
            <a:ext cx="361938" cy="315063"/>
            <a:chOff x="895824" y="2452812"/>
            <a:chExt cx="361938" cy="315063"/>
          </a:xfrm>
        </p:grpSpPr>
        <p:sp>
          <p:nvSpPr>
            <p:cNvPr id="22346" name="Google Shape;22346;p87"/>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7" name="Google Shape;22347;p87"/>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8" name="Google Shape;22348;p87"/>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9" name="Google Shape;22349;p87"/>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0" name="Google Shape;22350;p87"/>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1" name="Google Shape;22351;p87"/>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2" name="Google Shape;22352;p87"/>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3" name="Google Shape;22353;p87"/>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4" name="Google Shape;22354;p87"/>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5" name="Google Shape;22355;p87"/>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6" name="Google Shape;22356;p87"/>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7" name="Google Shape;22357;p87"/>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8" name="Google Shape;22358;p87"/>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9" name="Google Shape;22359;p87"/>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0" name="Google Shape;22360;p87"/>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1" name="Google Shape;22361;p87"/>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2" name="Google Shape;22362;p87"/>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3" name="Google Shape;22363;p87"/>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4" name="Google Shape;22364;p87"/>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5" name="Google Shape;22365;p87"/>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6" name="Google Shape;22366;p87"/>
          <p:cNvGrpSpPr/>
          <p:nvPr/>
        </p:nvGrpSpPr>
        <p:grpSpPr>
          <a:xfrm>
            <a:off x="3768323" y="2886769"/>
            <a:ext cx="242811" cy="379091"/>
            <a:chOff x="3768323" y="2886769"/>
            <a:chExt cx="242811" cy="379091"/>
          </a:xfrm>
        </p:grpSpPr>
        <p:sp>
          <p:nvSpPr>
            <p:cNvPr id="22367" name="Google Shape;22367;p87"/>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8" name="Google Shape;22368;p87"/>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9" name="Google Shape;22369;p87"/>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0" name="Google Shape;22370;p87"/>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1" name="Google Shape;22371;p87"/>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2" name="Google Shape;22372;p87"/>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3" name="Google Shape;22373;p87"/>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4" name="Google Shape;22374;p87"/>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5" name="Google Shape;22375;p87"/>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6" name="Google Shape;22376;p87"/>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7" name="Google Shape;22377;p87"/>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8" name="Google Shape;22378;p87"/>
          <p:cNvGrpSpPr/>
          <p:nvPr/>
        </p:nvGrpSpPr>
        <p:grpSpPr>
          <a:xfrm>
            <a:off x="3727590" y="2438549"/>
            <a:ext cx="346921" cy="343953"/>
            <a:chOff x="3727590" y="2438549"/>
            <a:chExt cx="346921" cy="343953"/>
          </a:xfrm>
        </p:grpSpPr>
        <p:sp>
          <p:nvSpPr>
            <p:cNvPr id="22379" name="Google Shape;22379;p87"/>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0" name="Google Shape;22380;p87"/>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1" name="Google Shape;22381;p87"/>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2" name="Google Shape;22382;p87"/>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3" name="Google Shape;22383;p87"/>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4" name="Google Shape;22384;p87"/>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5" name="Google Shape;22385;p87"/>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6" name="Google Shape;22386;p87"/>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7" name="Google Shape;22387;p87"/>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8" name="Google Shape;22388;p87"/>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9" name="Google Shape;22389;p87"/>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0" name="Google Shape;22390;p87"/>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1" name="Google Shape;22391;p87"/>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2" name="Google Shape;22392;p87"/>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3" name="Google Shape;22393;p87"/>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4" name="Google Shape;22394;p87"/>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5" name="Google Shape;22395;p87"/>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6" name="Google Shape;22396;p87"/>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7" name="Google Shape;22397;p87"/>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8" name="Google Shape;22398;p87"/>
          <p:cNvGrpSpPr/>
          <p:nvPr/>
        </p:nvGrpSpPr>
        <p:grpSpPr>
          <a:xfrm>
            <a:off x="6085968" y="1559106"/>
            <a:ext cx="356004" cy="289061"/>
            <a:chOff x="6085968" y="1559106"/>
            <a:chExt cx="356004" cy="289061"/>
          </a:xfrm>
        </p:grpSpPr>
        <p:sp>
          <p:nvSpPr>
            <p:cNvPr id="22399" name="Google Shape;22399;p87"/>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0" name="Google Shape;22400;p87"/>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1" name="Google Shape;22401;p87"/>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2" name="Google Shape;22402;p87"/>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3" name="Google Shape;22403;p87"/>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4" name="Google Shape;22404;p87"/>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5" name="Google Shape;22405;p87"/>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6" name="Google Shape;22406;p87"/>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7" name="Google Shape;22407;p87"/>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8" name="Google Shape;22408;p87"/>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9" name="Google Shape;22409;p87"/>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0" name="Google Shape;22410;p87"/>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1" name="Google Shape;22411;p87"/>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2" name="Google Shape;22412;p87"/>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3" name="Google Shape;22413;p87"/>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4" name="Google Shape;22414;p87"/>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5" name="Google Shape;22415;p87"/>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6" name="Google Shape;22416;p87"/>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7" name="Google Shape;22417;p87"/>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8" name="Google Shape;22418;p87"/>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9" name="Google Shape;22419;p87"/>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0" name="Google Shape;22420;p87"/>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1" name="Google Shape;22421;p87"/>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2" name="Google Shape;22422;p87"/>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3" name="Google Shape;22423;p87"/>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4" name="Google Shape;22424;p87"/>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5" name="Google Shape;22425;p87"/>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26" name="Google Shape;22426;p87"/>
          <p:cNvGrpSpPr/>
          <p:nvPr/>
        </p:nvGrpSpPr>
        <p:grpSpPr>
          <a:xfrm>
            <a:off x="7026393" y="1998398"/>
            <a:ext cx="347363" cy="317223"/>
            <a:chOff x="7026393" y="1998398"/>
            <a:chExt cx="347363" cy="317223"/>
          </a:xfrm>
        </p:grpSpPr>
        <p:sp>
          <p:nvSpPr>
            <p:cNvPr id="22427" name="Google Shape;22427;p87"/>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8" name="Google Shape;22428;p87"/>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9" name="Google Shape;22429;p87"/>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0" name="Google Shape;22430;p87"/>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1" name="Google Shape;22431;p87"/>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2" name="Google Shape;22432;p87"/>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3" name="Google Shape;22433;p87"/>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4" name="Google Shape;22434;p87"/>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5" name="Google Shape;22435;p87"/>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6" name="Google Shape;22436;p87"/>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7" name="Google Shape;22437;p87"/>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38" name="Google Shape;22438;p87"/>
          <p:cNvGrpSpPr/>
          <p:nvPr/>
        </p:nvGrpSpPr>
        <p:grpSpPr>
          <a:xfrm>
            <a:off x="2761007" y="2017372"/>
            <a:ext cx="360845" cy="302674"/>
            <a:chOff x="2761007" y="2017372"/>
            <a:chExt cx="360845" cy="302674"/>
          </a:xfrm>
        </p:grpSpPr>
        <p:sp>
          <p:nvSpPr>
            <p:cNvPr id="22439" name="Google Shape;22439;p87"/>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0" name="Google Shape;22440;p87"/>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1" name="Google Shape;22441;p87"/>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2" name="Google Shape;22442;p87"/>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3" name="Google Shape;22443;p87"/>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4" name="Google Shape;22444;p87"/>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5" name="Google Shape;22445;p87"/>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6" name="Google Shape;22446;p87"/>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7" name="Google Shape;22447;p87"/>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8" name="Google Shape;22448;p87"/>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9" name="Google Shape;22449;p87"/>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0" name="Google Shape;22450;p87"/>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1" name="Google Shape;22451;p87"/>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2" name="Google Shape;22452;p87"/>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3" name="Google Shape;22453;p87"/>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4" name="Google Shape;22454;p87"/>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5" name="Google Shape;22455;p87"/>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6" name="Google Shape;22456;p87"/>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7" name="Google Shape;22457;p87"/>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8" name="Google Shape;22458;p87"/>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9" name="Google Shape;22459;p87"/>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0" name="Google Shape;22460;p87"/>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1" name="Google Shape;22461;p87"/>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2" name="Google Shape;22462;p87"/>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3" name="Google Shape;22463;p87"/>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4" name="Google Shape;22464;p87"/>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5" name="Google Shape;22465;p87"/>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6" name="Google Shape;22466;p87"/>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7" name="Google Shape;22467;p87"/>
          <p:cNvGrpSpPr/>
          <p:nvPr/>
        </p:nvGrpSpPr>
        <p:grpSpPr>
          <a:xfrm>
            <a:off x="5575621" y="2902906"/>
            <a:ext cx="379143" cy="337499"/>
            <a:chOff x="5575621" y="2902906"/>
            <a:chExt cx="379143" cy="337499"/>
          </a:xfrm>
        </p:grpSpPr>
        <p:sp>
          <p:nvSpPr>
            <p:cNvPr id="22468" name="Google Shape;22468;p87"/>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9" name="Google Shape;22469;p87"/>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0" name="Google Shape;22470;p87"/>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1" name="Google Shape;22471;p87"/>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2" name="Google Shape;22472;p87"/>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3" name="Google Shape;22473;p87"/>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4" name="Google Shape;22474;p87"/>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5" name="Google Shape;22475;p87"/>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6" name="Google Shape;22476;p87"/>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7" name="Google Shape;22477;p87"/>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8" name="Google Shape;22478;p87"/>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9" name="Google Shape;22479;p87"/>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0" name="Google Shape;22480;p87"/>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1" name="Google Shape;22481;p87"/>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2" name="Google Shape;22482;p87"/>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3" name="Google Shape;22483;p87"/>
          <p:cNvGrpSpPr/>
          <p:nvPr/>
        </p:nvGrpSpPr>
        <p:grpSpPr>
          <a:xfrm>
            <a:off x="7540306" y="1997409"/>
            <a:ext cx="265611" cy="319800"/>
            <a:chOff x="7540306" y="1997409"/>
            <a:chExt cx="265611" cy="319800"/>
          </a:xfrm>
        </p:grpSpPr>
        <p:sp>
          <p:nvSpPr>
            <p:cNvPr id="22484" name="Google Shape;22484;p87"/>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5" name="Google Shape;22485;p87"/>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6" name="Google Shape;22486;p87"/>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7" name="Google Shape;22487;p87"/>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8" name="Google Shape;22488;p87"/>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9" name="Google Shape;22489;p87"/>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0" name="Google Shape;22490;p87"/>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1" name="Google Shape;22491;p87"/>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2" name="Google Shape;22492;p87"/>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3" name="Google Shape;22493;p87"/>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4" name="Google Shape;22494;p87"/>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5" name="Google Shape;22495;p87"/>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6" name="Google Shape;22496;p87"/>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97" name="Google Shape;22497;p87"/>
          <p:cNvGrpSpPr/>
          <p:nvPr/>
        </p:nvGrpSpPr>
        <p:grpSpPr>
          <a:xfrm>
            <a:off x="917089" y="2925706"/>
            <a:ext cx="319722" cy="301320"/>
            <a:chOff x="917089" y="2925706"/>
            <a:chExt cx="319722" cy="301320"/>
          </a:xfrm>
        </p:grpSpPr>
        <p:sp>
          <p:nvSpPr>
            <p:cNvPr id="22498" name="Google Shape;22498;p87"/>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9" name="Google Shape;22499;p87"/>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0" name="Google Shape;22500;p87"/>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1" name="Google Shape;22501;p87"/>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2" name="Google Shape;22502;p87"/>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3" name="Google Shape;22503;p87"/>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4" name="Google Shape;22504;p87"/>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5" name="Google Shape;22505;p87"/>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6" name="Google Shape;22506;p87"/>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7" name="Google Shape;22507;p87"/>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8" name="Google Shape;22508;p87"/>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9" name="Google Shape;22509;p87"/>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0" name="Google Shape;22510;p87"/>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1" name="Google Shape;22511;p87"/>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2" name="Google Shape;22512;p87"/>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3" name="Google Shape;22513;p87"/>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4" name="Google Shape;22514;p87"/>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5" name="Google Shape;22515;p87"/>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6" name="Google Shape;22516;p87"/>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7" name="Google Shape;22517;p87"/>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8" name="Google Shape;22518;p87"/>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9" name="Google Shape;22519;p87"/>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0" name="Google Shape;22520;p87"/>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1" name="Google Shape;22521;p87"/>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2" name="Google Shape;22522;p87"/>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3" name="Google Shape;22523;p87"/>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4" name="Google Shape;22524;p87"/>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5" name="Google Shape;22525;p87"/>
          <p:cNvGrpSpPr/>
          <p:nvPr/>
        </p:nvGrpSpPr>
        <p:grpSpPr>
          <a:xfrm>
            <a:off x="4599121" y="3415570"/>
            <a:ext cx="365973" cy="243695"/>
            <a:chOff x="4599121" y="3415570"/>
            <a:chExt cx="365973" cy="243695"/>
          </a:xfrm>
        </p:grpSpPr>
        <p:sp>
          <p:nvSpPr>
            <p:cNvPr id="22526" name="Google Shape;22526;p87"/>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7" name="Google Shape;22527;p87"/>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8" name="Google Shape;22528;p87"/>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9" name="Google Shape;22529;p87"/>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0" name="Google Shape;22530;p87"/>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1" name="Google Shape;22531;p87"/>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2" name="Google Shape;22532;p87"/>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3" name="Google Shape;22533;p87"/>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4" name="Google Shape;22534;p87"/>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5" name="Google Shape;22535;p87"/>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6" name="Google Shape;22536;p87"/>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7" name="Google Shape;22537;p87"/>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8" name="Google Shape;22538;p87"/>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9" name="Google Shape;22539;p87"/>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0" name="Google Shape;22540;p87"/>
          <p:cNvGrpSpPr/>
          <p:nvPr/>
        </p:nvGrpSpPr>
        <p:grpSpPr>
          <a:xfrm>
            <a:off x="3236451" y="1990798"/>
            <a:ext cx="356160" cy="356186"/>
            <a:chOff x="3236451" y="1990798"/>
            <a:chExt cx="356160" cy="356186"/>
          </a:xfrm>
        </p:grpSpPr>
        <p:sp>
          <p:nvSpPr>
            <p:cNvPr id="22541" name="Google Shape;22541;p87"/>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2" name="Google Shape;22542;p87"/>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3" name="Google Shape;22543;p87"/>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4" name="Google Shape;22544;p87"/>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5" name="Google Shape;22545;p87"/>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6" name="Google Shape;22546;p87"/>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7" name="Google Shape;22547;p87"/>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8" name="Google Shape;22548;p87"/>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9" name="Google Shape;22549;p87"/>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0" name="Google Shape;22550;p87"/>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1" name="Google Shape;22551;p87"/>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2" name="Google Shape;22552;p87"/>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3" name="Google Shape;22553;p87"/>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4" name="Google Shape;22554;p87"/>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5" name="Google Shape;22555;p87"/>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6" name="Google Shape;22556;p87"/>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7" name="Google Shape;22557;p87"/>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8" name="Google Shape;22558;p87"/>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9" name="Google Shape;22559;p87"/>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0" name="Google Shape;22560;p87"/>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1" name="Google Shape;22561;p87"/>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2" name="Google Shape;22562;p87"/>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3" name="Google Shape;22563;p87"/>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4" name="Google Shape;22564;p87"/>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5" name="Google Shape;22565;p87"/>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6" name="Google Shape;22566;p87"/>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7" name="Google Shape;22567;p87"/>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8" name="Google Shape;22568;p87"/>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9" name="Google Shape;22569;p87"/>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0" name="Google Shape;22570;p87"/>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1" name="Google Shape;22571;p87"/>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2" name="Google Shape;22572;p87"/>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3" name="Google Shape;22573;p87"/>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74" name="Google Shape;22574;p87"/>
          <p:cNvGrpSpPr/>
          <p:nvPr/>
        </p:nvGrpSpPr>
        <p:grpSpPr>
          <a:xfrm>
            <a:off x="4198844" y="2918392"/>
            <a:ext cx="319982" cy="315974"/>
            <a:chOff x="4198844" y="2918392"/>
            <a:chExt cx="319982" cy="315974"/>
          </a:xfrm>
        </p:grpSpPr>
        <p:sp>
          <p:nvSpPr>
            <p:cNvPr id="22575" name="Google Shape;22575;p87"/>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6" name="Google Shape;22576;p87"/>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7" name="Google Shape;22577;p87"/>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8" name="Google Shape;22578;p87"/>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9" name="Google Shape;22579;p87"/>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0" name="Google Shape;22580;p87"/>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1" name="Google Shape;22581;p87"/>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2" name="Google Shape;22582;p87"/>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3" name="Google Shape;22583;p87"/>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4" name="Google Shape;22584;p87"/>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5" name="Google Shape;22585;p87"/>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6" name="Google Shape;22586;p87"/>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7" name="Google Shape;22587;p87"/>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8" name="Google Shape;22588;p87"/>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9" name="Google Shape;22589;p87"/>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0" name="Google Shape;22590;p87"/>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1" name="Google Shape;22591;p87"/>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2" name="Google Shape;22592;p87"/>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3" name="Google Shape;22593;p87"/>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4" name="Google Shape;22594;p87"/>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5" name="Google Shape;22595;p87"/>
          <p:cNvGrpSpPr/>
          <p:nvPr/>
        </p:nvGrpSpPr>
        <p:grpSpPr>
          <a:xfrm>
            <a:off x="4657084" y="2911911"/>
            <a:ext cx="332007" cy="319592"/>
            <a:chOff x="4657084" y="2911911"/>
            <a:chExt cx="332007" cy="319592"/>
          </a:xfrm>
        </p:grpSpPr>
        <p:sp>
          <p:nvSpPr>
            <p:cNvPr id="22596" name="Google Shape;22596;p87"/>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7" name="Google Shape;22597;p87"/>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8" name="Google Shape;22598;p87"/>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9" name="Google Shape;22599;p87"/>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0" name="Google Shape;22600;p87"/>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1" name="Google Shape;22601;p87"/>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2" name="Google Shape;22602;p87"/>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3" name="Google Shape;22603;p87"/>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4" name="Google Shape;22604;p87"/>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5" name="Google Shape;22605;p87"/>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6" name="Google Shape;22606;p87"/>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7" name="Google Shape;22607;p87"/>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08" name="Google Shape;22608;p87"/>
          <p:cNvGrpSpPr/>
          <p:nvPr/>
        </p:nvGrpSpPr>
        <p:grpSpPr>
          <a:xfrm>
            <a:off x="7003021" y="2476992"/>
            <a:ext cx="383749" cy="266600"/>
            <a:chOff x="7003021" y="2476992"/>
            <a:chExt cx="383749" cy="266600"/>
          </a:xfrm>
        </p:grpSpPr>
        <p:sp>
          <p:nvSpPr>
            <p:cNvPr id="22609" name="Google Shape;22609;p87"/>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0" name="Google Shape;22610;p87"/>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1" name="Google Shape;22611;p87"/>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2" name="Google Shape;22612;p87"/>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3" name="Google Shape;22613;p87"/>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4" name="Google Shape;22614;p87"/>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5" name="Google Shape;22615;p87"/>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6" name="Google Shape;22616;p87"/>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7" name="Google Shape;22617;p87"/>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8" name="Google Shape;22618;p87"/>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9" name="Google Shape;22619;p87"/>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0" name="Google Shape;22620;p87"/>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21" name="Google Shape;22621;p87"/>
          <p:cNvGrpSpPr/>
          <p:nvPr/>
        </p:nvGrpSpPr>
        <p:grpSpPr>
          <a:xfrm>
            <a:off x="5597041" y="2013989"/>
            <a:ext cx="366884" cy="286563"/>
            <a:chOff x="5597041" y="2013989"/>
            <a:chExt cx="366884" cy="286563"/>
          </a:xfrm>
        </p:grpSpPr>
        <p:sp>
          <p:nvSpPr>
            <p:cNvPr id="22622" name="Google Shape;22622;p87"/>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3" name="Google Shape;22623;p87"/>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4" name="Google Shape;22624;p87"/>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5" name="Google Shape;22625;p87"/>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6" name="Google Shape;22626;p87"/>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7" name="Google Shape;22627;p87"/>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8" name="Google Shape;22628;p87"/>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9" name="Google Shape;22629;p87"/>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0" name="Google Shape;22630;p87"/>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1" name="Google Shape;22631;p87"/>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2" name="Google Shape;22632;p87"/>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3" name="Google Shape;22633;p87"/>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4" name="Google Shape;22634;p87"/>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5" name="Google Shape;22635;p87"/>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6" name="Google Shape;22636;p87"/>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7" name="Google Shape;22637;p87"/>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8" name="Google Shape;22638;p87"/>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9" name="Google Shape;22639;p87"/>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0" name="Google Shape;22640;p87"/>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1" name="Google Shape;22641;p87"/>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2" name="Google Shape;22642;p87"/>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3" name="Google Shape;22643;p87"/>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4" name="Google Shape;22644;p87"/>
          <p:cNvGrpSpPr/>
          <p:nvPr/>
        </p:nvGrpSpPr>
        <p:grpSpPr>
          <a:xfrm>
            <a:off x="5147755" y="2911807"/>
            <a:ext cx="297286" cy="319696"/>
            <a:chOff x="5147755" y="2911807"/>
            <a:chExt cx="297286" cy="319696"/>
          </a:xfrm>
        </p:grpSpPr>
        <p:sp>
          <p:nvSpPr>
            <p:cNvPr id="22645" name="Google Shape;22645;p87"/>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6" name="Google Shape;22646;p87"/>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7" name="Google Shape;22647;p87"/>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8" name="Google Shape;22648;p87"/>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9" name="Google Shape;22649;p87"/>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0" name="Google Shape;22650;p87"/>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1" name="Google Shape;22651;p87"/>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2" name="Google Shape;22652;p87"/>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3" name="Google Shape;22653;p87"/>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4" name="Google Shape;22654;p87"/>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5" name="Google Shape;22655;p87"/>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6" name="Google Shape;22656;p87"/>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7" name="Google Shape;22657;p87"/>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8" name="Google Shape;22658;p87"/>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9" name="Google Shape;22659;p87"/>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0" name="Google Shape;22660;p87"/>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1" name="Google Shape;22661;p87"/>
          <p:cNvGrpSpPr/>
          <p:nvPr/>
        </p:nvGrpSpPr>
        <p:grpSpPr>
          <a:xfrm>
            <a:off x="6138804" y="1997409"/>
            <a:ext cx="224669" cy="319748"/>
            <a:chOff x="6138804" y="1997409"/>
            <a:chExt cx="224669" cy="319748"/>
          </a:xfrm>
        </p:grpSpPr>
        <p:sp>
          <p:nvSpPr>
            <p:cNvPr id="22662" name="Google Shape;22662;p87"/>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3" name="Google Shape;22663;p87"/>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4" name="Google Shape;22664;p87"/>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5" name="Google Shape;22665;p87"/>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6" name="Google Shape;22666;p87"/>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7" name="Google Shape;22667;p87"/>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8" name="Google Shape;22668;p87"/>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9" name="Google Shape;22669;p87"/>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0" name="Google Shape;22670;p87"/>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1" name="Google Shape;22671;p87"/>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2" name="Google Shape;22672;p87"/>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3" name="Google Shape;22673;p87"/>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4" name="Google Shape;22674;p87"/>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5" name="Google Shape;22675;p87"/>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6" name="Google Shape;22676;p87"/>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7" name="Google Shape;22677;p87"/>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8" name="Google Shape;22678;p87"/>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9" name="Google Shape;22679;p87"/>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0" name="Google Shape;22680;p87"/>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1" name="Google Shape;22681;p87"/>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2" name="Google Shape;22682;p87"/>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3" name="Google Shape;22683;p87"/>
          <p:cNvGrpSpPr/>
          <p:nvPr/>
        </p:nvGrpSpPr>
        <p:grpSpPr>
          <a:xfrm>
            <a:off x="6612088" y="1997409"/>
            <a:ext cx="224565" cy="319748"/>
            <a:chOff x="6612088" y="1997409"/>
            <a:chExt cx="224565" cy="319748"/>
          </a:xfrm>
        </p:grpSpPr>
        <p:sp>
          <p:nvSpPr>
            <p:cNvPr id="22684" name="Google Shape;22684;p87"/>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5" name="Google Shape;22685;p87"/>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6" name="Google Shape;22686;p87"/>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7" name="Google Shape;22687;p87"/>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8" name="Google Shape;22688;p87"/>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9" name="Google Shape;22689;p87"/>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0" name="Google Shape;22690;p87"/>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1" name="Google Shape;22691;p87"/>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2" name="Google Shape;22692;p87"/>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3" name="Google Shape;22693;p87"/>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4" name="Google Shape;22694;p87"/>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5" name="Google Shape;22695;p87"/>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6" name="Google Shape;22696;p87"/>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7" name="Google Shape;22697;p87"/>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8" name="Google Shape;22698;p87"/>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9" name="Google Shape;22699;p87"/>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0" name="Google Shape;22700;p87"/>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1" name="Google Shape;22701;p87"/>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2" name="Google Shape;22702;p87"/>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3" name="Google Shape;22703;p87"/>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4" name="Google Shape;22704;p87"/>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5" name="Google Shape;22705;p87"/>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6" name="Google Shape;22706;p87"/>
          <p:cNvGrpSpPr/>
          <p:nvPr/>
        </p:nvGrpSpPr>
        <p:grpSpPr>
          <a:xfrm>
            <a:off x="6060617" y="2898247"/>
            <a:ext cx="346738" cy="346816"/>
            <a:chOff x="6060617" y="2898247"/>
            <a:chExt cx="346738" cy="346816"/>
          </a:xfrm>
        </p:grpSpPr>
        <p:sp>
          <p:nvSpPr>
            <p:cNvPr id="22707" name="Google Shape;22707;p87"/>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8" name="Google Shape;22708;p87"/>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9" name="Google Shape;22709;p87"/>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0" name="Google Shape;22710;p87"/>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1" name="Google Shape;22711;p87"/>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2" name="Google Shape;22712;p87"/>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3" name="Google Shape;22713;p87"/>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4" name="Google Shape;22714;p87"/>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5" name="Google Shape;22715;p87"/>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16" name="Google Shape;22716;p87"/>
          <p:cNvGrpSpPr/>
          <p:nvPr/>
        </p:nvGrpSpPr>
        <p:grpSpPr>
          <a:xfrm>
            <a:off x="1342820" y="1992178"/>
            <a:ext cx="358737" cy="353245"/>
            <a:chOff x="1342820" y="1992178"/>
            <a:chExt cx="358737" cy="353245"/>
          </a:xfrm>
        </p:grpSpPr>
        <p:sp>
          <p:nvSpPr>
            <p:cNvPr id="22717" name="Google Shape;22717;p87"/>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8" name="Google Shape;22718;p87"/>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9" name="Google Shape;22719;p87"/>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0" name="Google Shape;22720;p87"/>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1" name="Google Shape;22721;p87"/>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2" name="Google Shape;22722;p87"/>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3" name="Google Shape;22723;p87"/>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4" name="Google Shape;22724;p87"/>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5" name="Google Shape;22725;p87"/>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6" name="Google Shape;22726;p87"/>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7" name="Google Shape;22727;p87"/>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8" name="Google Shape;22728;p87"/>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9" name="Google Shape;22729;p87"/>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0" name="Google Shape;22730;p87"/>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1" name="Google Shape;22731;p87"/>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2" name="Google Shape;22732;p87"/>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3" name="Google Shape;22733;p87"/>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4" name="Google Shape;22734;p87"/>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5" name="Google Shape;22735;p87"/>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6" name="Google Shape;22736;p87"/>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7" name="Google Shape;22737;p87"/>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8" name="Google Shape;22738;p87"/>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9" name="Google Shape;22739;p87"/>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0" name="Google Shape;22740;p87"/>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1" name="Google Shape;22741;p87"/>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2" name="Google Shape;22742;p87"/>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3" name="Google Shape;22743;p87"/>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4" name="Google Shape;22744;p87"/>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5" name="Google Shape;22745;p87"/>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6" name="Google Shape;22746;p87"/>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7" name="Google Shape;22747;p87"/>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8" name="Google Shape;22748;p87"/>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9" name="Google Shape;22749;p87"/>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0" name="Google Shape;22750;p87"/>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1" name="Google Shape;22751;p87"/>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2" name="Google Shape;22752;p87"/>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3" name="Google Shape;22753;p87"/>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4" name="Google Shape;22754;p87"/>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5" name="Google Shape;22755;p87"/>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6" name="Google Shape;22756;p87"/>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7" name="Google Shape;22757;p87"/>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8" name="Google Shape;22758;p87"/>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9" name="Google Shape;22759;p87"/>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0" name="Google Shape;22760;p87"/>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1" name="Google Shape;22761;p87"/>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2" name="Google Shape;22762;p87"/>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3" name="Google Shape;22763;p87"/>
          <p:cNvGrpSpPr/>
          <p:nvPr/>
        </p:nvGrpSpPr>
        <p:grpSpPr>
          <a:xfrm>
            <a:off x="7959662" y="2436857"/>
            <a:ext cx="352829" cy="347467"/>
            <a:chOff x="7959662" y="2436857"/>
            <a:chExt cx="352829" cy="347467"/>
          </a:xfrm>
        </p:grpSpPr>
        <p:sp>
          <p:nvSpPr>
            <p:cNvPr id="22764" name="Google Shape;22764;p87"/>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5" name="Google Shape;22765;p87"/>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6" name="Google Shape;22766;p87"/>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7" name="Google Shape;22767;p87"/>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8" name="Google Shape;22768;p87"/>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9" name="Google Shape;22769;p87"/>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0" name="Google Shape;22770;p87"/>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1" name="Google Shape;22771;p87"/>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2" name="Google Shape;22772;p87"/>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3" name="Google Shape;22773;p87"/>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4" name="Google Shape;22774;p87"/>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5" name="Google Shape;22775;p87"/>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6" name="Google Shape;22776;p87"/>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7" name="Google Shape;22777;p87"/>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8" name="Google Shape;22778;p87"/>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9" name="Google Shape;22779;p87"/>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80" name="Google Shape;22780;p87"/>
          <p:cNvGrpSpPr/>
          <p:nvPr/>
        </p:nvGrpSpPr>
        <p:grpSpPr>
          <a:xfrm>
            <a:off x="7009528" y="2897961"/>
            <a:ext cx="325578" cy="347207"/>
            <a:chOff x="7009528" y="2897961"/>
            <a:chExt cx="325578" cy="347207"/>
          </a:xfrm>
        </p:grpSpPr>
        <p:sp>
          <p:nvSpPr>
            <p:cNvPr id="22781" name="Google Shape;22781;p87"/>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2" name="Google Shape;22782;p87"/>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3" name="Google Shape;22783;p87"/>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4" name="Google Shape;22784;p87"/>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5" name="Google Shape;22785;p87"/>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6" name="Google Shape;22786;p87"/>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7" name="Google Shape;22787;p87"/>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8" name="Google Shape;22788;p87"/>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9" name="Google Shape;22789;p87"/>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0" name="Google Shape;22790;p87"/>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1" name="Google Shape;22791;p87"/>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2" name="Google Shape;22792;p87"/>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3" name="Google Shape;22793;p87"/>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4" name="Google Shape;22794;p87"/>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5" name="Google Shape;22795;p87"/>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6" name="Google Shape;22796;p87"/>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7" name="Google Shape;22797;p87"/>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8" name="Google Shape;22798;p87"/>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9" name="Google Shape;22799;p87"/>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0" name="Google Shape;22800;p87"/>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1" name="Google Shape;22801;p87"/>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2" name="Google Shape;22802;p87"/>
          <p:cNvGrpSpPr/>
          <p:nvPr/>
        </p:nvGrpSpPr>
        <p:grpSpPr>
          <a:xfrm>
            <a:off x="6980143" y="1563869"/>
            <a:ext cx="456522" cy="279535"/>
            <a:chOff x="6980143" y="1563869"/>
            <a:chExt cx="456522" cy="279535"/>
          </a:xfrm>
        </p:grpSpPr>
        <p:sp>
          <p:nvSpPr>
            <p:cNvPr id="22803" name="Google Shape;22803;p87"/>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4" name="Google Shape;22804;p87"/>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5" name="Google Shape;22805;p87"/>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6" name="Google Shape;22806;p87"/>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7" name="Google Shape;22807;p87"/>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8" name="Google Shape;22808;p87"/>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9" name="Google Shape;22809;p87"/>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0" name="Google Shape;22810;p87"/>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1" name="Google Shape;22811;p87"/>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2" name="Google Shape;22812;p87"/>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3" name="Google Shape;22813;p87"/>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4" name="Google Shape;22814;p87"/>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5" name="Google Shape;22815;p87"/>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6" name="Google Shape;22816;p87"/>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7" name="Google Shape;22817;p87"/>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18" name="Google Shape;22818;p87"/>
          <p:cNvGrpSpPr/>
          <p:nvPr/>
        </p:nvGrpSpPr>
        <p:grpSpPr>
          <a:xfrm>
            <a:off x="2827559" y="2428451"/>
            <a:ext cx="264778" cy="363864"/>
            <a:chOff x="2827559" y="2428451"/>
            <a:chExt cx="264778" cy="363864"/>
          </a:xfrm>
        </p:grpSpPr>
        <p:sp>
          <p:nvSpPr>
            <p:cNvPr id="22819" name="Google Shape;22819;p87"/>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0" name="Google Shape;22820;p87"/>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1" name="Google Shape;22821;p87"/>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2" name="Google Shape;22822;p87"/>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3" name="Google Shape;22823;p87"/>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4" name="Google Shape;22824;p87"/>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5" name="Google Shape;22825;p87"/>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6" name="Google Shape;22826;p87"/>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7" name="Google Shape;22827;p87"/>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8" name="Google Shape;22828;p87"/>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9" name="Google Shape;22829;p87"/>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0" name="Google Shape;22830;p87"/>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1" name="Google Shape;22831;p87"/>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2" name="Google Shape;22832;p87"/>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3" name="Google Shape;22833;p87"/>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4" name="Google Shape;22834;p87"/>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5" name="Google Shape;22835;p87"/>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36" name="Google Shape;22836;p87"/>
          <p:cNvGrpSpPr/>
          <p:nvPr/>
        </p:nvGrpSpPr>
        <p:grpSpPr>
          <a:xfrm>
            <a:off x="7488303" y="2436571"/>
            <a:ext cx="352490" cy="347493"/>
            <a:chOff x="7488303" y="2436571"/>
            <a:chExt cx="352490" cy="347493"/>
          </a:xfrm>
        </p:grpSpPr>
        <p:sp>
          <p:nvSpPr>
            <p:cNvPr id="22837" name="Google Shape;22837;p87"/>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8" name="Google Shape;22838;p87"/>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9" name="Google Shape;22839;p87"/>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0" name="Google Shape;22840;p87"/>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1" name="Google Shape;22841;p87"/>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2" name="Google Shape;22842;p87"/>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3" name="Google Shape;22843;p87"/>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4" name="Google Shape;22844;p87"/>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5" name="Google Shape;22845;p87"/>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6" name="Google Shape;22846;p87"/>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7" name="Google Shape;22847;p87"/>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8" name="Google Shape;22848;p87"/>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9" name="Google Shape;22849;p87"/>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0" name="Google Shape;22850;p87"/>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1" name="Google Shape;22851;p87"/>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2" name="Google Shape;22852;p87"/>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3" name="Google Shape;22853;p87"/>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4" name="Google Shape;22854;p87"/>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5" name="Google Shape;22855;p87"/>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6" name="Google Shape;22856;p87"/>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7" name="Google Shape;22857;p87"/>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8" name="Google Shape;22858;p87"/>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9" name="Google Shape;22859;p87"/>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0" name="Google Shape;22860;p87"/>
          <p:cNvGrpSpPr/>
          <p:nvPr/>
        </p:nvGrpSpPr>
        <p:grpSpPr>
          <a:xfrm>
            <a:off x="4146190" y="3339908"/>
            <a:ext cx="341975" cy="394915"/>
            <a:chOff x="4146190" y="3339908"/>
            <a:chExt cx="341975" cy="394915"/>
          </a:xfrm>
        </p:grpSpPr>
        <p:sp>
          <p:nvSpPr>
            <p:cNvPr id="22861" name="Google Shape;22861;p87"/>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2" name="Google Shape;22862;p87"/>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3" name="Google Shape;22863;p87"/>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4" name="Google Shape;22864;p87"/>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5" name="Google Shape;22865;p87"/>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6" name="Google Shape;22866;p87"/>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7" name="Google Shape;22867;p87"/>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8" name="Google Shape;22868;p87"/>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9" name="Google Shape;22869;p87"/>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0" name="Google Shape;22870;p87"/>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1" name="Google Shape;22871;p87"/>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2" name="Google Shape;22872;p87"/>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3" name="Google Shape;22873;p87"/>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4" name="Google Shape;22874;p87"/>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5" name="Google Shape;22875;p87"/>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6" name="Google Shape;22876;p87"/>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7" name="Google Shape;22877;p87"/>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8" name="Google Shape;22878;p87"/>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9" name="Google Shape;22879;p87"/>
          <p:cNvGrpSpPr/>
          <p:nvPr/>
        </p:nvGrpSpPr>
        <p:grpSpPr>
          <a:xfrm>
            <a:off x="6529398" y="2898143"/>
            <a:ext cx="346999" cy="347025"/>
            <a:chOff x="6529398" y="2898143"/>
            <a:chExt cx="346999" cy="347025"/>
          </a:xfrm>
        </p:grpSpPr>
        <p:sp>
          <p:nvSpPr>
            <p:cNvPr id="22880" name="Google Shape;22880;p87"/>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1" name="Google Shape;22881;p87"/>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2" name="Google Shape;22882;p87"/>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3" name="Google Shape;22883;p87"/>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4" name="Google Shape;22884;p87"/>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5" name="Google Shape;22885;p87"/>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6" name="Google Shape;22886;p87"/>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7" name="Google Shape;22887;p87"/>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8" name="Google Shape;22888;p87"/>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9" name="Google Shape;22889;p87"/>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0" name="Google Shape;22890;p87"/>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1" name="Google Shape;22891;p87"/>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2" name="Google Shape;22892;p87"/>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3" name="Google Shape;22893;p87"/>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4" name="Google Shape;22894;p87"/>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5" name="Google Shape;22895;p87"/>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6" name="Google Shape;22896;p87"/>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7" name="Google Shape;22897;p87"/>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8" name="Google Shape;22898;p87"/>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9" name="Google Shape;22899;p87"/>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0" name="Google Shape;22900;p87"/>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1" name="Google Shape;22901;p87"/>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2" name="Google Shape;22902;p87"/>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3" name="Google Shape;22903;p87"/>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4" name="Google Shape;22904;p87"/>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5" name="Google Shape;22905;p87"/>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6" name="Google Shape;22906;p87"/>
          <p:cNvGrpSpPr/>
          <p:nvPr/>
        </p:nvGrpSpPr>
        <p:grpSpPr>
          <a:xfrm>
            <a:off x="6011529" y="3354899"/>
            <a:ext cx="403582" cy="382344"/>
            <a:chOff x="6011529" y="3354899"/>
            <a:chExt cx="403582" cy="382344"/>
          </a:xfrm>
        </p:grpSpPr>
        <p:sp>
          <p:nvSpPr>
            <p:cNvPr id="22907" name="Google Shape;22907;p87"/>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8" name="Google Shape;22908;p87"/>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9" name="Google Shape;22909;p87"/>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0" name="Google Shape;22910;p87"/>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1" name="Google Shape;22911;p87"/>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2" name="Google Shape;22912;p87"/>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3" name="Google Shape;22913;p87"/>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4" name="Google Shape;22914;p87"/>
          <p:cNvGrpSpPr/>
          <p:nvPr/>
        </p:nvGrpSpPr>
        <p:grpSpPr>
          <a:xfrm>
            <a:off x="5588348" y="2418482"/>
            <a:ext cx="386847" cy="383723"/>
            <a:chOff x="5588348" y="2418482"/>
            <a:chExt cx="386847" cy="383723"/>
          </a:xfrm>
        </p:grpSpPr>
        <p:sp>
          <p:nvSpPr>
            <p:cNvPr id="22915" name="Google Shape;22915;p87"/>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6" name="Google Shape;22916;p87"/>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7" name="Google Shape;22917;p87"/>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8" name="Google Shape;22918;p87"/>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9" name="Google Shape;22919;p87"/>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0" name="Google Shape;22920;p87"/>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1" name="Google Shape;22921;p87"/>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2" name="Google Shape;22922;p87"/>
          <p:cNvGrpSpPr/>
          <p:nvPr/>
        </p:nvGrpSpPr>
        <p:grpSpPr>
          <a:xfrm>
            <a:off x="6065458" y="2434229"/>
            <a:ext cx="378154" cy="352230"/>
            <a:chOff x="6065458" y="2434229"/>
            <a:chExt cx="378154" cy="352230"/>
          </a:xfrm>
        </p:grpSpPr>
        <p:sp>
          <p:nvSpPr>
            <p:cNvPr id="22923" name="Google Shape;22923;p87"/>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4" name="Google Shape;22924;p87"/>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5" name="Google Shape;22925;p87"/>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6" name="Google Shape;22926;p87"/>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7" name="Google Shape;22927;p87"/>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8" name="Google Shape;22928;p87"/>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9" name="Google Shape;22929;p87"/>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0" name="Google Shape;22930;p87"/>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1" name="Google Shape;22931;p87"/>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2" name="Google Shape;22932;p87"/>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3" name="Google Shape;22933;p87"/>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4" name="Google Shape;22934;p87"/>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35" name="Google Shape;22935;p87"/>
          <p:cNvGrpSpPr/>
          <p:nvPr/>
        </p:nvGrpSpPr>
        <p:grpSpPr>
          <a:xfrm>
            <a:off x="2634708" y="3844133"/>
            <a:ext cx="375421" cy="353610"/>
            <a:chOff x="2870687" y="3796508"/>
            <a:chExt cx="375421" cy="353610"/>
          </a:xfrm>
        </p:grpSpPr>
        <p:sp>
          <p:nvSpPr>
            <p:cNvPr id="22936" name="Google Shape;22936;p87"/>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7" name="Google Shape;22937;p87"/>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8" name="Google Shape;22938;p87"/>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9" name="Google Shape;22939;p87"/>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40" name="Google Shape;22940;p87"/>
          <p:cNvGrpSpPr/>
          <p:nvPr/>
        </p:nvGrpSpPr>
        <p:grpSpPr>
          <a:xfrm>
            <a:off x="8020722" y="1543724"/>
            <a:ext cx="264309" cy="319826"/>
            <a:chOff x="8020722" y="1543724"/>
            <a:chExt cx="264309" cy="319826"/>
          </a:xfrm>
        </p:grpSpPr>
        <p:sp>
          <p:nvSpPr>
            <p:cNvPr id="22941" name="Google Shape;22941;p87"/>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2" name="Google Shape;22942;p87"/>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3" name="Google Shape;22943;p87"/>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4" name="Google Shape;22944;p87"/>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5" name="Google Shape;22945;p87"/>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6" name="Google Shape;22946;p87"/>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7" name="Google Shape;22947;p87"/>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8" name="Google Shape;22948;p87"/>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9" name="Google Shape;22949;p87"/>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0" name="Google Shape;22950;p87"/>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1" name="Google Shape;22951;p87"/>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2" name="Google Shape;22952;p87"/>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3" name="Google Shape;22953;p87"/>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4" name="Google Shape;22954;p87"/>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5" name="Google Shape;22955;p87"/>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6" name="Google Shape;22956;p87"/>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57" name="Google Shape;22957;p87"/>
          <p:cNvGrpSpPr/>
          <p:nvPr/>
        </p:nvGrpSpPr>
        <p:grpSpPr>
          <a:xfrm>
            <a:off x="2319216" y="2452526"/>
            <a:ext cx="343875" cy="315609"/>
            <a:chOff x="2319216" y="2452526"/>
            <a:chExt cx="343875" cy="315609"/>
          </a:xfrm>
        </p:grpSpPr>
        <p:sp>
          <p:nvSpPr>
            <p:cNvPr id="22958" name="Google Shape;22958;p87"/>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9" name="Google Shape;22959;p87"/>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0" name="Google Shape;22960;p87"/>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1" name="Google Shape;22961;p87"/>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2" name="Google Shape;22962;p87"/>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3" name="Google Shape;22963;p87"/>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4" name="Google Shape;22964;p87"/>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5" name="Google Shape;22965;p87"/>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6" name="Google Shape;22966;p87"/>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7" name="Google Shape;22967;p87"/>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8" name="Google Shape;22968;p87"/>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9" name="Google Shape;22969;p87"/>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0" name="Google Shape;22970;p87"/>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1" name="Google Shape;22971;p87"/>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2" name="Google Shape;22972;p87"/>
          <p:cNvGrpSpPr/>
          <p:nvPr/>
        </p:nvGrpSpPr>
        <p:grpSpPr>
          <a:xfrm>
            <a:off x="7990504" y="1997539"/>
            <a:ext cx="301320" cy="319592"/>
            <a:chOff x="7990504" y="1997539"/>
            <a:chExt cx="301320" cy="319592"/>
          </a:xfrm>
        </p:grpSpPr>
        <p:sp>
          <p:nvSpPr>
            <p:cNvPr id="22973" name="Google Shape;22973;p87"/>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4" name="Google Shape;22974;p87"/>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5" name="Google Shape;22975;p87"/>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6" name="Google Shape;22976;p87"/>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7" name="Google Shape;22977;p87"/>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8" name="Google Shape;22978;p87"/>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9" name="Google Shape;22979;p87"/>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0" name="Google Shape;22980;p87"/>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1" name="Google Shape;22981;p87"/>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2" name="Google Shape;22982;p87"/>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3" name="Google Shape;22983;p87"/>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4" name="Google Shape;22984;p87"/>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5" name="Google Shape;22985;p87"/>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6" name="Google Shape;22986;p87"/>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7" name="Google Shape;22987;p87"/>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8" name="Google Shape;22988;p87"/>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9" name="Google Shape;22989;p87"/>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0" name="Google Shape;22990;p87"/>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1" name="Google Shape;22991;p87"/>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2" name="Google Shape;22992;p87"/>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3" name="Google Shape;22993;p87"/>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4" name="Google Shape;22994;p87"/>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5" name="Google Shape;22995;p87"/>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6" name="Google Shape;22996;p87"/>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7" name="Google Shape;22997;p87"/>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8" name="Google Shape;22998;p87"/>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9" name="Google Shape;22999;p87"/>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0" name="Google Shape;23000;p87"/>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1" name="Google Shape;23001;p87"/>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2" name="Google Shape;23002;p87"/>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3" name="Google Shape;23003;p87"/>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4" name="Google Shape;23004;p87"/>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5" name="Google Shape;23005;p87"/>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6" name="Google Shape;23006;p87"/>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7" name="Google Shape;23007;p87"/>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8" name="Google Shape;23008;p87"/>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9" name="Google Shape;23009;p87"/>
          <p:cNvGrpSpPr/>
          <p:nvPr/>
        </p:nvGrpSpPr>
        <p:grpSpPr>
          <a:xfrm>
            <a:off x="3066140" y="3844159"/>
            <a:ext cx="372844" cy="353610"/>
            <a:chOff x="3302118" y="3796534"/>
            <a:chExt cx="372844" cy="353610"/>
          </a:xfrm>
        </p:grpSpPr>
        <p:sp>
          <p:nvSpPr>
            <p:cNvPr id="23010" name="Google Shape;23010;p87"/>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1" name="Google Shape;23011;p87"/>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2" name="Google Shape;23012;p87"/>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3" name="Google Shape;23013;p87"/>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4" name="Google Shape;23014;p87"/>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5" name="Google Shape;23015;p87"/>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6" name="Google Shape;23016;p87"/>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7" name="Google Shape;23017;p87"/>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8" name="Google Shape;23018;p87"/>
          <p:cNvGrpSpPr/>
          <p:nvPr/>
        </p:nvGrpSpPr>
        <p:grpSpPr>
          <a:xfrm>
            <a:off x="6962652" y="3354899"/>
            <a:ext cx="404051" cy="382344"/>
            <a:chOff x="6962652" y="3354899"/>
            <a:chExt cx="404051" cy="382344"/>
          </a:xfrm>
        </p:grpSpPr>
        <p:sp>
          <p:nvSpPr>
            <p:cNvPr id="23019" name="Google Shape;23019;p87"/>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0" name="Google Shape;23020;p87"/>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1" name="Google Shape;23021;p87"/>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2" name="Google Shape;23022;p87"/>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3" name="Google Shape;23023;p87"/>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4" name="Google Shape;23024;p87"/>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5" name="Google Shape;23025;p87"/>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6" name="Google Shape;23026;p87"/>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7" name="Google Shape;23027;p87"/>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8" name="Google Shape;23028;p87"/>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9" name="Google Shape;23029;p87"/>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0" name="Google Shape;23030;p87"/>
          <p:cNvGrpSpPr/>
          <p:nvPr/>
        </p:nvGrpSpPr>
        <p:grpSpPr>
          <a:xfrm>
            <a:off x="3508451" y="3844159"/>
            <a:ext cx="372740" cy="353610"/>
            <a:chOff x="3744430" y="3796534"/>
            <a:chExt cx="372740" cy="353610"/>
          </a:xfrm>
        </p:grpSpPr>
        <p:sp>
          <p:nvSpPr>
            <p:cNvPr id="23031" name="Google Shape;23031;p87"/>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2" name="Google Shape;23032;p87"/>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3" name="Google Shape;23033;p87"/>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4" name="Google Shape;23034;p87"/>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5" name="Google Shape;23035;p87"/>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6" name="Google Shape;23036;p87"/>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7" name="Google Shape;23037;p87"/>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8" name="Google Shape;23038;p87"/>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9" name="Google Shape;23039;p87"/>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0" name="Google Shape;23040;p87"/>
          <p:cNvGrpSpPr/>
          <p:nvPr/>
        </p:nvGrpSpPr>
        <p:grpSpPr>
          <a:xfrm>
            <a:off x="4835125" y="3844159"/>
            <a:ext cx="372844" cy="353610"/>
            <a:chOff x="5071104" y="3796534"/>
            <a:chExt cx="372844" cy="353610"/>
          </a:xfrm>
        </p:grpSpPr>
        <p:sp>
          <p:nvSpPr>
            <p:cNvPr id="23041" name="Google Shape;23041;p87"/>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2" name="Google Shape;23042;p87"/>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3" name="Google Shape;23043;p87"/>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4" name="Google Shape;23044;p87"/>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5" name="Google Shape;23045;p87"/>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6" name="Google Shape;23046;p87"/>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7" name="Google Shape;23047;p87"/>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8" name="Google Shape;23048;p87"/>
          <p:cNvGrpSpPr/>
          <p:nvPr/>
        </p:nvGrpSpPr>
        <p:grpSpPr>
          <a:xfrm>
            <a:off x="7438201" y="3354899"/>
            <a:ext cx="403504" cy="382318"/>
            <a:chOff x="7438201" y="3354899"/>
            <a:chExt cx="403504" cy="382318"/>
          </a:xfrm>
        </p:grpSpPr>
        <p:sp>
          <p:nvSpPr>
            <p:cNvPr id="23049" name="Google Shape;23049;p87"/>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0" name="Google Shape;23050;p87"/>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1" name="Google Shape;23051;p87"/>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2" name="Google Shape;23052;p87"/>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3" name="Google Shape;23053;p87"/>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4" name="Google Shape;23054;p87"/>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5" name="Google Shape;23055;p87"/>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6" name="Google Shape;23056;p87"/>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7" name="Google Shape;23057;p87"/>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8" name="Google Shape;23058;p87"/>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9" name="Google Shape;23059;p87"/>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0" name="Google Shape;23060;p87"/>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1" name="Google Shape;23061;p87"/>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2" name="Google Shape;23062;p87"/>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3" name="Google Shape;23063;p87"/>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4" name="Google Shape;23064;p87"/>
          <p:cNvGrpSpPr/>
          <p:nvPr/>
        </p:nvGrpSpPr>
        <p:grpSpPr>
          <a:xfrm>
            <a:off x="5160300" y="2435035"/>
            <a:ext cx="288515" cy="350512"/>
            <a:chOff x="5160300" y="2435035"/>
            <a:chExt cx="288515" cy="350512"/>
          </a:xfrm>
        </p:grpSpPr>
        <p:sp>
          <p:nvSpPr>
            <p:cNvPr id="23065" name="Google Shape;23065;p87"/>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6" name="Google Shape;23066;p87"/>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7" name="Google Shape;23067;p87"/>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8" name="Google Shape;23068;p87"/>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9" name="Google Shape;23069;p87"/>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0" name="Google Shape;23070;p87"/>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1" name="Google Shape;23071;p87"/>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2" name="Google Shape;23072;p87"/>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3" name="Google Shape;23073;p87"/>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4" name="Google Shape;23074;p87"/>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5" name="Google Shape;23075;p87"/>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6" name="Google Shape;23076;p87"/>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7" name="Google Shape;23077;p87"/>
          <p:cNvGrpSpPr/>
          <p:nvPr/>
        </p:nvGrpSpPr>
        <p:grpSpPr>
          <a:xfrm>
            <a:off x="5719670" y="3844159"/>
            <a:ext cx="372766" cy="353610"/>
            <a:chOff x="5955648" y="3796534"/>
            <a:chExt cx="372766" cy="353610"/>
          </a:xfrm>
        </p:grpSpPr>
        <p:sp>
          <p:nvSpPr>
            <p:cNvPr id="23078" name="Google Shape;23078;p87"/>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9" name="Google Shape;23079;p87"/>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0" name="Google Shape;23080;p87"/>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1" name="Google Shape;23081;p87"/>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2" name="Google Shape;23082;p87"/>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3" name="Google Shape;23083;p87"/>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4" name="Google Shape;23084;p87"/>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5" name="Google Shape;23085;p87"/>
          <p:cNvGrpSpPr/>
          <p:nvPr/>
        </p:nvGrpSpPr>
        <p:grpSpPr>
          <a:xfrm>
            <a:off x="4655731" y="2446592"/>
            <a:ext cx="372818" cy="327504"/>
            <a:chOff x="4655731" y="2446592"/>
            <a:chExt cx="372818" cy="327504"/>
          </a:xfrm>
        </p:grpSpPr>
        <p:sp>
          <p:nvSpPr>
            <p:cNvPr id="23086" name="Google Shape;23086;p87"/>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7" name="Google Shape;23087;p87"/>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8" name="Google Shape;23088;p87"/>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9" name="Google Shape;23089;p87"/>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0" name="Google Shape;23090;p87"/>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1" name="Google Shape;23091;p87"/>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2" name="Google Shape;23092;p87"/>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3" name="Google Shape;23093;p87"/>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4" name="Google Shape;23094;p87"/>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5" name="Google Shape;23095;p87"/>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6" name="Google Shape;23096;p87"/>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7" name="Google Shape;23097;p87"/>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8" name="Google Shape;23098;p87"/>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9" name="Google Shape;23099;p87"/>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0" name="Google Shape;23100;p87"/>
          <p:cNvGrpSpPr/>
          <p:nvPr/>
        </p:nvGrpSpPr>
        <p:grpSpPr>
          <a:xfrm>
            <a:off x="7459075" y="2926643"/>
            <a:ext cx="365062" cy="290024"/>
            <a:chOff x="7459075" y="2926643"/>
            <a:chExt cx="365062" cy="290024"/>
          </a:xfrm>
        </p:grpSpPr>
        <p:sp>
          <p:nvSpPr>
            <p:cNvPr id="23101" name="Google Shape;23101;p87"/>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2" name="Google Shape;23102;p87"/>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3" name="Google Shape;23103;p87"/>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4" name="Google Shape;23104;p87"/>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5" name="Google Shape;23105;p87"/>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6" name="Google Shape;23106;p87"/>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7" name="Google Shape;23107;p87"/>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8" name="Google Shape;23108;p87"/>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9" name="Google Shape;23109;p87"/>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0" name="Google Shape;23110;p87"/>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1" name="Google Shape;23111;p87"/>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2" name="Google Shape;23112;p87"/>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3" name="Google Shape;23113;p87"/>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4" name="Google Shape;23114;p87"/>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5" name="Google Shape;23115;p87"/>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6" name="Google Shape;23116;p87"/>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7" name="Google Shape;23117;p87"/>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8" name="Google Shape;23118;p87"/>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9" name="Google Shape;23119;p87"/>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0" name="Google Shape;23120;p87"/>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1" name="Google Shape;23121;p87"/>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2" name="Google Shape;23122;p87"/>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3" name="Google Shape;23123;p87"/>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24" name="Google Shape;23124;p87"/>
          <p:cNvGrpSpPr/>
          <p:nvPr/>
        </p:nvGrpSpPr>
        <p:grpSpPr>
          <a:xfrm>
            <a:off x="5060406" y="3354899"/>
            <a:ext cx="403582" cy="382344"/>
            <a:chOff x="5060406" y="3354899"/>
            <a:chExt cx="403582" cy="382344"/>
          </a:xfrm>
        </p:grpSpPr>
        <p:sp>
          <p:nvSpPr>
            <p:cNvPr id="23125" name="Google Shape;23125;p87"/>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6" name="Google Shape;23126;p87"/>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7" name="Google Shape;23127;p87"/>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8" name="Google Shape;23128;p87"/>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9" name="Google Shape;23129;p87"/>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0" name="Google Shape;23130;p87"/>
          <p:cNvGrpSpPr/>
          <p:nvPr/>
        </p:nvGrpSpPr>
        <p:grpSpPr>
          <a:xfrm>
            <a:off x="5535955" y="3354899"/>
            <a:ext cx="403608" cy="382344"/>
            <a:chOff x="5535955" y="3354899"/>
            <a:chExt cx="403608" cy="382344"/>
          </a:xfrm>
        </p:grpSpPr>
        <p:sp>
          <p:nvSpPr>
            <p:cNvPr id="23131" name="Google Shape;23131;p87"/>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2" name="Google Shape;23132;p87"/>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3" name="Google Shape;23133;p87"/>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4" name="Google Shape;23134;p87"/>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5" name="Google Shape;23135;p87"/>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6" name="Google Shape;23136;p87"/>
          <p:cNvGrpSpPr/>
          <p:nvPr/>
        </p:nvGrpSpPr>
        <p:grpSpPr>
          <a:xfrm>
            <a:off x="7913775" y="3354795"/>
            <a:ext cx="423285" cy="382422"/>
            <a:chOff x="7913775" y="3354795"/>
            <a:chExt cx="423285" cy="382422"/>
          </a:xfrm>
        </p:grpSpPr>
        <p:sp>
          <p:nvSpPr>
            <p:cNvPr id="23137" name="Google Shape;23137;p87"/>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8" name="Google Shape;23138;p87"/>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9" name="Google Shape;23139;p87"/>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0" name="Google Shape;23140;p87"/>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1" name="Google Shape;23141;p87"/>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2" name="Google Shape;23142;p87"/>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3" name="Google Shape;23143;p87"/>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4" name="Google Shape;23144;p87"/>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5" name="Google Shape;23145;p87"/>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6" name="Google Shape;23146;p87"/>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7" name="Google Shape;23147;p87"/>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8" name="Google Shape;23148;p87"/>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9" name="Google Shape;23149;p87"/>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0" name="Google Shape;23150;p87"/>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1" name="Google Shape;23151;p87"/>
          <p:cNvGrpSpPr/>
          <p:nvPr/>
        </p:nvGrpSpPr>
        <p:grpSpPr>
          <a:xfrm>
            <a:off x="7499365" y="1534536"/>
            <a:ext cx="354807" cy="338357"/>
            <a:chOff x="7499365" y="1534536"/>
            <a:chExt cx="354807" cy="338357"/>
          </a:xfrm>
        </p:grpSpPr>
        <p:sp>
          <p:nvSpPr>
            <p:cNvPr id="23152" name="Google Shape;23152;p87"/>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3" name="Google Shape;23153;p87"/>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4" name="Google Shape;23154;p87"/>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5" name="Google Shape;23155;p87"/>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6" name="Google Shape;23156;p87"/>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7" name="Google Shape;23157;p87"/>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8" name="Google Shape;23158;p87"/>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9" name="Google Shape;23159;p87"/>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0" name="Google Shape;23160;p87"/>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1" name="Google Shape;23161;p87"/>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2" name="Google Shape;23162;p87"/>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3" name="Google Shape;23163;p87"/>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4" name="Google Shape;23164;p87"/>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5" name="Google Shape;23165;p87"/>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6" name="Google Shape;23166;p87"/>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7" name="Google Shape;23167;p87"/>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8" name="Google Shape;23168;p87"/>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9" name="Google Shape;23169;p87"/>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0" name="Google Shape;23170;p87"/>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1" name="Google Shape;23171;p87"/>
          <p:cNvGrpSpPr/>
          <p:nvPr/>
        </p:nvGrpSpPr>
        <p:grpSpPr>
          <a:xfrm>
            <a:off x="3950685" y="3844159"/>
            <a:ext cx="372844" cy="353610"/>
            <a:chOff x="4186663" y="3796534"/>
            <a:chExt cx="372844" cy="353610"/>
          </a:xfrm>
        </p:grpSpPr>
        <p:sp>
          <p:nvSpPr>
            <p:cNvPr id="23172" name="Google Shape;23172;p87"/>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3" name="Google Shape;23173;p87"/>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4" name="Google Shape;23174;p87"/>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5" name="Google Shape;23175;p87"/>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6" name="Google Shape;23176;p87"/>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7" name="Google Shape;23177;p87"/>
          <p:cNvGrpSpPr/>
          <p:nvPr/>
        </p:nvGrpSpPr>
        <p:grpSpPr>
          <a:xfrm>
            <a:off x="4392918" y="3844159"/>
            <a:ext cx="372740" cy="353610"/>
            <a:chOff x="4628896" y="3796534"/>
            <a:chExt cx="372740" cy="353610"/>
          </a:xfrm>
        </p:grpSpPr>
        <p:sp>
          <p:nvSpPr>
            <p:cNvPr id="23178" name="Google Shape;23178;p87"/>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9" name="Google Shape;23179;p87"/>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0" name="Google Shape;23180;p87"/>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1" name="Google Shape;23181;p87"/>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2" name="Google Shape;23182;p87"/>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3" name="Google Shape;23183;p87"/>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4" name="Google Shape;23184;p87"/>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5" name="Google Shape;23185;p87"/>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86" name="Google Shape;23186;p87"/>
          <p:cNvGrpSpPr/>
          <p:nvPr/>
        </p:nvGrpSpPr>
        <p:grpSpPr>
          <a:xfrm>
            <a:off x="5277462" y="3844159"/>
            <a:ext cx="372818" cy="353610"/>
            <a:chOff x="5513441" y="3796534"/>
            <a:chExt cx="372818" cy="353610"/>
          </a:xfrm>
        </p:grpSpPr>
        <p:sp>
          <p:nvSpPr>
            <p:cNvPr id="23187" name="Google Shape;23187;p87"/>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8" name="Google Shape;23188;p87"/>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9" name="Google Shape;23189;p87"/>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0" name="Google Shape;23190;p87"/>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1" name="Google Shape;23191;p87"/>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2" name="Google Shape;23192;p87"/>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3" name="Google Shape;23193;p87"/>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4" name="Google Shape;23194;p87"/>
          <p:cNvGrpSpPr/>
          <p:nvPr/>
        </p:nvGrpSpPr>
        <p:grpSpPr>
          <a:xfrm>
            <a:off x="6487078" y="3354899"/>
            <a:ext cx="403608" cy="382344"/>
            <a:chOff x="6487078" y="3354899"/>
            <a:chExt cx="403608" cy="382344"/>
          </a:xfrm>
        </p:grpSpPr>
        <p:sp>
          <p:nvSpPr>
            <p:cNvPr id="23195" name="Google Shape;23195;p87"/>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6" name="Google Shape;23196;p87"/>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7" name="Google Shape;23197;p87"/>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8" name="Google Shape;23198;p87"/>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9" name="Google Shape;23199;p87"/>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0" name="Google Shape;23200;p87"/>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1" name="Google Shape;23201;p87"/>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2" name="Google Shape;23202;p87"/>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3" name="Google Shape;23203;p87"/>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4" name="Google Shape;23204;p87"/>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5" name="Google Shape;23205;p87"/>
          <p:cNvGrpSpPr/>
          <p:nvPr/>
        </p:nvGrpSpPr>
        <p:grpSpPr>
          <a:xfrm>
            <a:off x="3190851" y="3342484"/>
            <a:ext cx="389684" cy="389684"/>
            <a:chOff x="3190851" y="3342484"/>
            <a:chExt cx="389684" cy="389684"/>
          </a:xfrm>
        </p:grpSpPr>
        <p:sp>
          <p:nvSpPr>
            <p:cNvPr id="23206" name="Google Shape;23206;p87"/>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7" name="Google Shape;23207;p87"/>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8" name="Google Shape;23208;p87"/>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9" name="Google Shape;23209;p87"/>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0" name="Google Shape;23210;p87"/>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1" name="Google Shape;23211;p87"/>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2" name="Google Shape;23212;p87"/>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3" name="Google Shape;23213;p87"/>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4" name="Google Shape;23214;p87"/>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5" name="Google Shape;23215;p87"/>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6" name="Google Shape;23216;p87"/>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7" name="Google Shape;23217;p87"/>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8" name="Google Shape;23218;p87"/>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9" name="Google Shape;23219;p87"/>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0" name="Google Shape;23220;p87"/>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1" name="Google Shape;23221;p87"/>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2" name="Google Shape;23222;p87"/>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3" name="Google Shape;23223;p87"/>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4" name="Google Shape;23224;p87"/>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5" name="Google Shape;23225;p87"/>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6" name="Google Shape;23226;p87"/>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7" name="Google Shape;23227;p87"/>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8" name="Google Shape;23228;p87"/>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9" name="Google Shape;23229;p87"/>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0" name="Google Shape;23230;p87"/>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1" name="Google Shape;23231;p87"/>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2" name="Google Shape;23232;p87"/>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3" name="Google Shape;23233;p87"/>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34" name="Google Shape;23234;p87"/>
          <p:cNvGrpSpPr/>
          <p:nvPr/>
        </p:nvGrpSpPr>
        <p:grpSpPr>
          <a:xfrm>
            <a:off x="7927127" y="2879845"/>
            <a:ext cx="364515" cy="383619"/>
            <a:chOff x="7927127" y="2879845"/>
            <a:chExt cx="364515" cy="383619"/>
          </a:xfrm>
        </p:grpSpPr>
        <p:sp>
          <p:nvSpPr>
            <p:cNvPr id="23235" name="Google Shape;23235;p87"/>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6" name="Google Shape;23236;p87"/>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7" name="Google Shape;23237;p87"/>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8" name="Google Shape;23238;p87"/>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9" name="Google Shape;23239;p87"/>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0" name="Google Shape;23240;p87"/>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1" name="Google Shape;23241;p87"/>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2" name="Google Shape;23242;p87"/>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3" name="Google Shape;23243;p87"/>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4" name="Google Shape;23244;p87"/>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5" name="Google Shape;23245;p87"/>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6" name="Google Shape;23246;p87"/>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7" name="Google Shape;23247;p87"/>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8" name="Google Shape;23248;p87"/>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9" name="Google Shape;23249;p87"/>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0" name="Google Shape;23250;p87"/>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1" name="Google Shape;23251;p87"/>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2" name="Google Shape;23252;p87"/>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3" name="Google Shape;23253;p87"/>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4" name="Google Shape;23254;p87"/>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5" name="Google Shape;23255;p87"/>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6" name="Google Shape;23256;p87"/>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7" name="Google Shape;23257;p87"/>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8" name="Google Shape;23258;p87"/>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9" name="Google Shape;23259;p87"/>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0" name="Google Shape;23260;p87"/>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1" name="Google Shape;23261;p87"/>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2" name="Google Shape;23262;p87"/>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3" name="Google Shape;23263;p87"/>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4" name="Google Shape;23264;p87"/>
          <p:cNvGrpSpPr/>
          <p:nvPr/>
        </p:nvGrpSpPr>
        <p:grpSpPr>
          <a:xfrm>
            <a:off x="859281" y="3352531"/>
            <a:ext cx="327426" cy="357826"/>
            <a:chOff x="859281" y="3352531"/>
            <a:chExt cx="327426" cy="357826"/>
          </a:xfrm>
        </p:grpSpPr>
        <p:sp>
          <p:nvSpPr>
            <p:cNvPr id="23265" name="Google Shape;23265;p87"/>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6" name="Google Shape;23266;p87"/>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7" name="Google Shape;23267;p87"/>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8" name="Google Shape;23268;p87"/>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9" name="Google Shape;23269;p87"/>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0" name="Google Shape;23270;p87"/>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1" name="Google Shape;23271;p87"/>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2" name="Google Shape;23272;p87"/>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3" name="Google Shape;23273;p87"/>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4" name="Google Shape;23274;p87"/>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5" name="Google Shape;23275;p87"/>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6" name="Google Shape;23276;p87"/>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7" name="Google Shape;23277;p87"/>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8" name="Google Shape;23278;p87"/>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9" name="Google Shape;23279;p87"/>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0" name="Google Shape;23280;p87"/>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1" name="Google Shape;23281;p87"/>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2" name="Google Shape;23282;p87"/>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3" name="Google Shape;23283;p87"/>
          <p:cNvGrpSpPr/>
          <p:nvPr/>
        </p:nvGrpSpPr>
        <p:grpSpPr>
          <a:xfrm>
            <a:off x="1317912" y="3388371"/>
            <a:ext cx="372115" cy="273185"/>
            <a:chOff x="1317912" y="3388371"/>
            <a:chExt cx="372115" cy="273185"/>
          </a:xfrm>
        </p:grpSpPr>
        <p:sp>
          <p:nvSpPr>
            <p:cNvPr id="23284" name="Google Shape;23284;p87"/>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5" name="Google Shape;23285;p87"/>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6" name="Google Shape;23286;p87"/>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7" name="Google Shape;23287;p87"/>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8" name="Google Shape;23288;p87"/>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9" name="Google Shape;23289;p87"/>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0" name="Google Shape;23290;p87"/>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1" name="Google Shape;23291;p87"/>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2" name="Google Shape;23292;p87"/>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3" name="Google Shape;23293;p87"/>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4" name="Google Shape;23294;p87"/>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5" name="Google Shape;23295;p87"/>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6" name="Google Shape;23296;p87"/>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7" name="Google Shape;23297;p87"/>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8" name="Google Shape;23298;p87"/>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9" name="Google Shape;23299;p87"/>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0" name="Google Shape;23300;p87"/>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1" name="Google Shape;23301;p87"/>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2" name="Google Shape;23302;p87"/>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3" name="Google Shape;23303;p87"/>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4" name="Google Shape;23304;p87"/>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5" name="Google Shape;23305;p87"/>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6" name="Google Shape;23306;p87"/>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7" name="Google Shape;23307;p87"/>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8" name="Google Shape;23308;p87"/>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9" name="Google Shape;23309;p87"/>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0" name="Google Shape;23310;p87"/>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1" name="Google Shape;23311;p87"/>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2" name="Google Shape;23312;p87"/>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3" name="Google Shape;23313;p87"/>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4" name="Google Shape;23314;p87"/>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5" name="Google Shape;23315;p87"/>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6" name="Google Shape;23316;p87"/>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7" name="Google Shape;23317;p87"/>
          <p:cNvGrpSpPr/>
          <p:nvPr/>
        </p:nvGrpSpPr>
        <p:grpSpPr>
          <a:xfrm>
            <a:off x="2779747" y="1525426"/>
            <a:ext cx="356993" cy="344214"/>
            <a:chOff x="2779747" y="1525426"/>
            <a:chExt cx="356993" cy="344214"/>
          </a:xfrm>
        </p:grpSpPr>
        <p:sp>
          <p:nvSpPr>
            <p:cNvPr id="23318" name="Google Shape;23318;p87"/>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9" name="Google Shape;23319;p87"/>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0" name="Google Shape;23320;p87"/>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1" name="Google Shape;23321;p87"/>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2" name="Google Shape;23322;p87"/>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3" name="Google Shape;23323;p87"/>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4" name="Google Shape;23324;p87"/>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5" name="Google Shape;23325;p87"/>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6" name="Google Shape;23326;p87"/>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7" name="Google Shape;23327;p87"/>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8" name="Google Shape;23328;p87"/>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9" name="Google Shape;23329;p87"/>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0" name="Google Shape;23330;p87"/>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1" name="Google Shape;23331;p87"/>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2" name="Google Shape;23332;p87"/>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3" name="Google Shape;23333;p87"/>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4" name="Google Shape;23334;p87"/>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5" name="Google Shape;23335;p87"/>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6" name="Google Shape;23336;p87"/>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7" name="Google Shape;23337;p87"/>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8" name="Google Shape;23338;p87"/>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9" name="Google Shape;23339;p87"/>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0" name="Google Shape;23340;p87"/>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1" name="Google Shape;23341;p87"/>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2" name="Google Shape;23342;p87"/>
          <p:cNvGrpSpPr/>
          <p:nvPr/>
        </p:nvGrpSpPr>
        <p:grpSpPr>
          <a:xfrm>
            <a:off x="3317969" y="1515432"/>
            <a:ext cx="225112" cy="360663"/>
            <a:chOff x="3317969" y="1515432"/>
            <a:chExt cx="225112" cy="360663"/>
          </a:xfrm>
        </p:grpSpPr>
        <p:sp>
          <p:nvSpPr>
            <p:cNvPr id="23343" name="Google Shape;23343;p87"/>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4" name="Google Shape;23344;p87"/>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5" name="Google Shape;23345;p87"/>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6" name="Google Shape;23346;p87"/>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7" name="Google Shape;23347;p87"/>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8" name="Google Shape;23348;p87"/>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9" name="Google Shape;23349;p87"/>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0" name="Google Shape;23350;p87"/>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1" name="Google Shape;23351;p87"/>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2" name="Google Shape;23352;p87"/>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3" name="Google Shape;23353;p87"/>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4" name="Google Shape;23354;p87"/>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5" name="Google Shape;23355;p87"/>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6" name="Google Shape;23356;p87"/>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7" name="Google Shape;23357;p87"/>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8" name="Google Shape;23358;p87"/>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9" name="Google Shape;23359;p87"/>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0" name="Google Shape;23360;p87"/>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1" name="Google Shape;23361;p87"/>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2" name="Google Shape;23362;p87"/>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3" name="Google Shape;23363;p87"/>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4" name="Google Shape;23364;p87"/>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5" name="Google Shape;23365;p87"/>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6" name="Google Shape;23366;p87"/>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7" name="Google Shape;23367;p87"/>
          <p:cNvGrpSpPr/>
          <p:nvPr/>
        </p:nvGrpSpPr>
        <p:grpSpPr>
          <a:xfrm>
            <a:off x="3707887" y="1526233"/>
            <a:ext cx="389684" cy="339164"/>
            <a:chOff x="3707887" y="1526233"/>
            <a:chExt cx="389684" cy="339164"/>
          </a:xfrm>
        </p:grpSpPr>
        <p:sp>
          <p:nvSpPr>
            <p:cNvPr id="23368" name="Google Shape;23368;p87"/>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9" name="Google Shape;23369;p87"/>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0" name="Google Shape;23370;p87"/>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1" name="Google Shape;23371;p87"/>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2" name="Google Shape;23372;p87"/>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3" name="Google Shape;23373;p87"/>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4" name="Google Shape;23374;p87"/>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5" name="Google Shape;23375;p87"/>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6" name="Google Shape;23376;p87"/>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7" name="Google Shape;23377;p87"/>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8" name="Google Shape;23378;p87"/>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9" name="Google Shape;23379;p87"/>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0" name="Google Shape;23380;p87"/>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81" name="Google Shape;23381;p87"/>
          <p:cNvGrpSpPr/>
          <p:nvPr/>
        </p:nvGrpSpPr>
        <p:grpSpPr>
          <a:xfrm>
            <a:off x="4660676" y="1985853"/>
            <a:ext cx="346921" cy="346921"/>
            <a:chOff x="4660676" y="1985853"/>
            <a:chExt cx="346921" cy="346921"/>
          </a:xfrm>
        </p:grpSpPr>
        <p:sp>
          <p:nvSpPr>
            <p:cNvPr id="23382" name="Google Shape;23382;p87"/>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3" name="Google Shape;23383;p87"/>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4" name="Google Shape;23384;p87"/>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5" name="Google Shape;23385;p87"/>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6" name="Google Shape;23386;p87"/>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7" name="Google Shape;23387;p87"/>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8" name="Google Shape;23388;p87"/>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9" name="Google Shape;23389;p87"/>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0" name="Google Shape;23390;p87"/>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1" name="Google Shape;23391;p87"/>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2" name="Google Shape;23392;p87"/>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3" name="Google Shape;23393;p87"/>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4" name="Google Shape;23394;p87"/>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5" name="Google Shape;23395;p87"/>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6" name="Google Shape;23396;p87"/>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7" name="Google Shape;23397;p87"/>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8" name="Google Shape;23398;p87"/>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9" name="Google Shape;23399;p87"/>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0" name="Google Shape;23400;p87"/>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1" name="Google Shape;23401;p87"/>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2" name="Google Shape;23402;p87"/>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3" name="Google Shape;23403;p87"/>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4" name="Google Shape;23404;p87"/>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5" name="Google Shape;23405;p87"/>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6" name="Google Shape;23406;p87"/>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7" name="Google Shape;23407;p87"/>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8" name="Google Shape;23408;p87"/>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9" name="Google Shape;23409;p87"/>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0" name="Google Shape;23410;p87"/>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1" name="Google Shape;23411;p87"/>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2" name="Google Shape;23412;p87"/>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3" name="Google Shape;23413;p87"/>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4" name="Google Shape;23414;p87"/>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5" name="Google Shape;23415;p87"/>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6" name="Google Shape;23416;p87"/>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7" name="Google Shape;23417;p87"/>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8" name="Google Shape;23418;p87"/>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9" name="Google Shape;23419;p87"/>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0" name="Google Shape;23420;p87"/>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1" name="Google Shape;23421;p87"/>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2" name="Google Shape;23422;p87"/>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3" name="Google Shape;23423;p87"/>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4" name="Google Shape;23424;p87"/>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5" name="Google Shape;23425;p87"/>
          <p:cNvGrpSpPr/>
          <p:nvPr/>
        </p:nvGrpSpPr>
        <p:grpSpPr>
          <a:xfrm>
            <a:off x="3238846" y="2464342"/>
            <a:ext cx="383177" cy="291976"/>
            <a:chOff x="3238846" y="2464342"/>
            <a:chExt cx="383177" cy="291976"/>
          </a:xfrm>
        </p:grpSpPr>
        <p:sp>
          <p:nvSpPr>
            <p:cNvPr id="23426" name="Google Shape;23426;p87"/>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7" name="Google Shape;23427;p87"/>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8" name="Google Shape;23428;p87"/>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9" name="Google Shape;23429;p87"/>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0" name="Google Shape;23430;p87"/>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1" name="Google Shape;23431;p87"/>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2" name="Google Shape;23432;p87"/>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3" name="Google Shape;23433;p87"/>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4" name="Google Shape;23434;p87"/>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5" name="Google Shape;23435;p87"/>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6" name="Google Shape;23436;p87"/>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7" name="Google Shape;23437;p87"/>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8" name="Google Shape;23438;p87"/>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9" name="Google Shape;23439;p87"/>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0" name="Google Shape;23440;p87"/>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1" name="Google Shape;23441;p87"/>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2" name="Google Shape;23442;p87"/>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3" name="Google Shape;23443;p87"/>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44" name="Google Shape;23444;p87"/>
          <p:cNvGrpSpPr/>
          <p:nvPr/>
        </p:nvGrpSpPr>
        <p:grpSpPr>
          <a:xfrm>
            <a:off x="6161858" y="3847218"/>
            <a:ext cx="347434" cy="347434"/>
            <a:chOff x="2775123" y="1408261"/>
            <a:chExt cx="3847554" cy="3847554"/>
          </a:xfrm>
        </p:grpSpPr>
        <p:sp>
          <p:nvSpPr>
            <p:cNvPr id="23445" name="Google Shape;23445;p87"/>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6" name="Google Shape;23446;p87"/>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47" name="Google Shape;23447;p87"/>
            <p:cNvGrpSpPr/>
            <p:nvPr/>
          </p:nvGrpSpPr>
          <p:grpSpPr>
            <a:xfrm>
              <a:off x="3503656" y="1972170"/>
              <a:ext cx="2391038" cy="2719924"/>
              <a:chOff x="1512725" y="258500"/>
              <a:chExt cx="4570900" cy="5199625"/>
            </a:xfrm>
          </p:grpSpPr>
          <p:sp>
            <p:nvSpPr>
              <p:cNvPr id="23448" name="Google Shape;23448;p87"/>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9" name="Google Shape;23449;p87"/>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0" name="Google Shape;23450;p87"/>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1" name="Google Shape;23451;p87"/>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2" name="Google Shape;23452;p87"/>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53" name="Google Shape;23453;p87"/>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54" name="Google Shape;23454;p87"/>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458"/>
        <p:cNvGrpSpPr/>
        <p:nvPr/>
      </p:nvGrpSpPr>
      <p:grpSpPr>
        <a:xfrm>
          <a:off x="0" y="0"/>
          <a:ext cx="0" cy="0"/>
          <a:chOff x="0" y="0"/>
          <a:chExt cx="0" cy="0"/>
        </a:xfrm>
      </p:grpSpPr>
      <p:pic>
        <p:nvPicPr>
          <p:cNvPr id="23459" name="Google Shape;23459;p8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00"/>
        <p:cNvGrpSpPr/>
        <p:nvPr/>
      </p:nvGrpSpPr>
      <p:grpSpPr>
        <a:xfrm>
          <a:off x="0" y="0"/>
          <a:ext cx="0" cy="0"/>
          <a:chOff x="0" y="0"/>
          <a:chExt cx="0" cy="0"/>
        </a:xfrm>
      </p:grpSpPr>
      <p:grpSp>
        <p:nvGrpSpPr>
          <p:cNvPr id="3201" name="Google Shape;3201;p38"/>
          <p:cNvGrpSpPr/>
          <p:nvPr/>
        </p:nvGrpSpPr>
        <p:grpSpPr>
          <a:xfrm>
            <a:off x="931600" y="2830125"/>
            <a:ext cx="6065150" cy="1802550"/>
            <a:chOff x="931600" y="2830125"/>
            <a:chExt cx="6065150" cy="1802550"/>
          </a:xfrm>
        </p:grpSpPr>
        <p:sp>
          <p:nvSpPr>
            <p:cNvPr id="3202" name="Google Shape;3202;p38"/>
            <p:cNvSpPr/>
            <p:nvPr/>
          </p:nvSpPr>
          <p:spPr>
            <a:xfrm>
              <a:off x="931600" y="3654375"/>
              <a:ext cx="6065150" cy="978300"/>
            </a:xfrm>
            <a:custGeom>
              <a:avLst/>
              <a:gdLst/>
              <a:ahLst/>
              <a:cxnLst/>
              <a:rect l="l" t="t" r="r" b="b"/>
              <a:pathLst>
                <a:path w="242606" h="39132" extrusionOk="0">
                  <a:moveTo>
                    <a:pt x="48686" y="0"/>
                  </a:moveTo>
                  <a:lnTo>
                    <a:pt x="242606" y="24"/>
                  </a:lnTo>
                  <a:lnTo>
                    <a:pt x="196678" y="39132"/>
                  </a:lnTo>
                  <a:lnTo>
                    <a:pt x="0" y="38850"/>
                  </a:lnTo>
                  <a:close/>
                </a:path>
              </a:pathLst>
            </a:custGeom>
            <a:gradFill>
              <a:gsLst>
                <a:gs pos="0">
                  <a:srgbClr val="703030">
                    <a:alpha val="25882"/>
                  </a:srgbClr>
                </a:gs>
                <a:gs pos="100000">
                  <a:srgbClr val="703030">
                    <a:alpha val="0"/>
                  </a:srgbClr>
                </a:gs>
              </a:gsLst>
              <a:lin ang="5400700" scaled="0"/>
            </a:gradFill>
            <a:ln>
              <a:noFill/>
            </a:ln>
          </p:spPr>
        </p:sp>
        <p:sp>
          <p:nvSpPr>
            <p:cNvPr id="3203" name="Google Shape;3203;p38"/>
            <p:cNvSpPr/>
            <p:nvPr/>
          </p:nvSpPr>
          <p:spPr>
            <a:xfrm>
              <a:off x="2147750" y="2830125"/>
              <a:ext cx="4848490" cy="824677"/>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4" name="Google Shape;3204;p38"/>
          <p:cNvSpPr txBox="1">
            <a:spLocks noGrp="1"/>
          </p:cNvSpPr>
          <p:nvPr>
            <p:ph type="title" idx="2"/>
          </p:nvPr>
        </p:nvSpPr>
        <p:spPr>
          <a:xfrm>
            <a:off x="2603100" y="1635925"/>
            <a:ext cx="1871700" cy="130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205" name="Google Shape;3205;p38"/>
          <p:cNvSpPr txBox="1">
            <a:spLocks noGrp="1"/>
          </p:cNvSpPr>
          <p:nvPr>
            <p:ph type="title"/>
          </p:nvPr>
        </p:nvSpPr>
        <p:spPr>
          <a:xfrm>
            <a:off x="2508900" y="2883440"/>
            <a:ext cx="4126200" cy="7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NAME OF THE SECTION</a:t>
            </a:r>
            <a:endParaRPr/>
          </a:p>
        </p:txBody>
      </p:sp>
      <p:sp>
        <p:nvSpPr>
          <p:cNvPr id="3206" name="Google Shape;3206;p38"/>
          <p:cNvSpPr txBox="1">
            <a:spLocks noGrp="1"/>
          </p:cNvSpPr>
          <p:nvPr>
            <p:ph type="subTitle" idx="1"/>
          </p:nvPr>
        </p:nvSpPr>
        <p:spPr>
          <a:xfrm>
            <a:off x="2391900" y="3745100"/>
            <a:ext cx="4360200" cy="4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enter a subtitle here if you need it</a:t>
            </a:r>
            <a:endParaRPr/>
          </a:p>
        </p:txBody>
      </p:sp>
      <p:grpSp>
        <p:nvGrpSpPr>
          <p:cNvPr id="3207" name="Google Shape;3207;p38"/>
          <p:cNvGrpSpPr/>
          <p:nvPr/>
        </p:nvGrpSpPr>
        <p:grpSpPr>
          <a:xfrm>
            <a:off x="4901152" y="759931"/>
            <a:ext cx="1432699" cy="2178593"/>
            <a:chOff x="7397450" y="1458488"/>
            <a:chExt cx="1305777" cy="1985774"/>
          </a:xfrm>
        </p:grpSpPr>
        <p:sp>
          <p:nvSpPr>
            <p:cNvPr id="3208" name="Google Shape;3208;p38"/>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8"/>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8"/>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8"/>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8"/>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3" name="Google Shape;3213;p38"/>
            <p:cNvGrpSpPr/>
            <p:nvPr/>
          </p:nvGrpSpPr>
          <p:grpSpPr>
            <a:xfrm>
              <a:off x="7397450" y="2837534"/>
              <a:ext cx="1305777" cy="606727"/>
              <a:chOff x="7309725" y="3207034"/>
              <a:chExt cx="1305777" cy="606727"/>
            </a:xfrm>
          </p:grpSpPr>
          <p:sp>
            <p:nvSpPr>
              <p:cNvPr id="3214" name="Google Shape;3214;p38"/>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8"/>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8"/>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8"/>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8"/>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8"/>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8"/>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8"/>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8"/>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3" name="Google Shape;3223;p38"/>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4" name="Google Shape;3224;p38"/>
            <p:cNvGrpSpPr/>
            <p:nvPr/>
          </p:nvGrpSpPr>
          <p:grpSpPr>
            <a:xfrm>
              <a:off x="7397450" y="2838082"/>
              <a:ext cx="1303258" cy="605194"/>
              <a:chOff x="7309725" y="3207582"/>
              <a:chExt cx="1303258" cy="605194"/>
            </a:xfrm>
          </p:grpSpPr>
          <p:sp>
            <p:nvSpPr>
              <p:cNvPr id="3225" name="Google Shape;3225;p38"/>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8"/>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8"/>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8"/>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8"/>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8"/>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8"/>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8"/>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8"/>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8"/>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8"/>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36" name="Google Shape;3236;p38"/>
          <p:cNvGrpSpPr/>
          <p:nvPr/>
        </p:nvGrpSpPr>
        <p:grpSpPr>
          <a:xfrm>
            <a:off x="352488" y="923463"/>
            <a:ext cx="7792330" cy="3512940"/>
            <a:chOff x="352488" y="923463"/>
            <a:chExt cx="7792330" cy="3512940"/>
          </a:xfrm>
        </p:grpSpPr>
        <p:sp>
          <p:nvSpPr>
            <p:cNvPr id="3237" name="Google Shape;3237;p38"/>
            <p:cNvSpPr/>
            <p:nvPr/>
          </p:nvSpPr>
          <p:spPr>
            <a:xfrm>
              <a:off x="7669425" y="20915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8"/>
            <p:cNvSpPr/>
            <p:nvPr/>
          </p:nvSpPr>
          <p:spPr>
            <a:xfrm>
              <a:off x="1546663" y="22449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8"/>
            <p:cNvSpPr/>
            <p:nvPr/>
          </p:nvSpPr>
          <p:spPr>
            <a:xfrm>
              <a:off x="352487" y="3905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8"/>
            <p:cNvSpPr/>
            <p:nvPr/>
          </p:nvSpPr>
          <p:spPr>
            <a:xfrm>
              <a:off x="779088" y="1061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8"/>
            <p:cNvSpPr/>
            <p:nvPr/>
          </p:nvSpPr>
          <p:spPr>
            <a:xfrm>
              <a:off x="7395113" y="9234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8"/>
            <p:cNvSpPr/>
            <p:nvPr/>
          </p:nvSpPr>
          <p:spPr>
            <a:xfrm>
              <a:off x="4434838" y="12669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8"/>
            <p:cNvSpPr/>
            <p:nvPr/>
          </p:nvSpPr>
          <p:spPr>
            <a:xfrm>
              <a:off x="7870500" y="4072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8"/>
            <p:cNvSpPr/>
            <p:nvPr/>
          </p:nvSpPr>
          <p:spPr>
            <a:xfrm>
              <a:off x="3947138" y="41620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38"/>
          <p:cNvGrpSpPr/>
          <p:nvPr/>
        </p:nvGrpSpPr>
        <p:grpSpPr>
          <a:xfrm>
            <a:off x="8267" y="9"/>
            <a:ext cx="9126254" cy="199793"/>
            <a:chOff x="8267" y="9"/>
            <a:chExt cx="9126254" cy="199793"/>
          </a:xfrm>
        </p:grpSpPr>
        <p:sp>
          <p:nvSpPr>
            <p:cNvPr id="3246" name="Google Shape;3246;p3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38"/>
          <p:cNvGrpSpPr/>
          <p:nvPr/>
        </p:nvGrpSpPr>
        <p:grpSpPr>
          <a:xfrm>
            <a:off x="8267" y="4943709"/>
            <a:ext cx="9126254" cy="199793"/>
            <a:chOff x="8267" y="9"/>
            <a:chExt cx="9126254" cy="199793"/>
          </a:xfrm>
        </p:grpSpPr>
        <p:sp>
          <p:nvSpPr>
            <p:cNvPr id="3292" name="Google Shape;3292;p3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40"/>
        <p:cNvGrpSpPr/>
        <p:nvPr/>
      </p:nvGrpSpPr>
      <p:grpSpPr>
        <a:xfrm>
          <a:off x="0" y="0"/>
          <a:ext cx="0" cy="0"/>
          <a:chOff x="0" y="0"/>
          <a:chExt cx="0" cy="0"/>
        </a:xfrm>
      </p:grpSpPr>
      <p:sp>
        <p:nvSpPr>
          <p:cNvPr id="3341" name="Google Shape;3341;p39"/>
          <p:cNvSpPr txBox="1">
            <a:spLocks noGrp="1"/>
          </p:cNvSpPr>
          <p:nvPr>
            <p:ph type="title"/>
          </p:nvPr>
        </p:nvSpPr>
        <p:spPr>
          <a:xfrm>
            <a:off x="948600" y="539500"/>
            <a:ext cx="3683700" cy="12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FOREST FIRE PREVENTION TIPS</a:t>
            </a:r>
            <a:endParaRPr/>
          </a:p>
        </p:txBody>
      </p:sp>
      <p:sp>
        <p:nvSpPr>
          <p:cNvPr id="3342" name="Google Shape;3342;p39"/>
          <p:cNvSpPr txBox="1">
            <a:spLocks noGrp="1"/>
          </p:cNvSpPr>
          <p:nvPr>
            <p:ph type="body" idx="1"/>
          </p:nvPr>
        </p:nvSpPr>
        <p:spPr>
          <a:xfrm>
            <a:off x="948600" y="1806525"/>
            <a:ext cx="3683700" cy="27630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a:t>Obey local laws regarding open fires, including campfires</a:t>
            </a:r>
            <a:endParaRPr/>
          </a:p>
          <a:p>
            <a:pPr marL="457200" lvl="0" indent="-330200" algn="l" rtl="0">
              <a:spcBef>
                <a:spcPts val="0"/>
              </a:spcBef>
              <a:spcAft>
                <a:spcPts val="0"/>
              </a:spcAft>
              <a:buSzPts val="1600"/>
              <a:buChar char="●"/>
            </a:pPr>
            <a:r>
              <a:rPr lang="en"/>
              <a:t>Keep all flammable objects away from fire</a:t>
            </a:r>
            <a:endParaRPr/>
          </a:p>
          <a:p>
            <a:pPr marL="457200" lvl="0" indent="-330200" algn="l" rtl="0">
              <a:spcBef>
                <a:spcPts val="0"/>
              </a:spcBef>
              <a:spcAft>
                <a:spcPts val="0"/>
              </a:spcAft>
              <a:buSzPts val="1600"/>
              <a:buChar char="●"/>
            </a:pPr>
            <a:r>
              <a:rPr lang="en"/>
              <a:t>Have firefighting tools nearby and handy</a:t>
            </a:r>
            <a:endParaRPr/>
          </a:p>
          <a:p>
            <a:pPr marL="457200" lvl="0" indent="-330200" algn="l" rtl="0">
              <a:spcBef>
                <a:spcPts val="0"/>
              </a:spcBef>
              <a:spcAft>
                <a:spcPts val="0"/>
              </a:spcAft>
              <a:buSzPts val="1600"/>
              <a:buChar char="●"/>
            </a:pPr>
            <a:r>
              <a:rPr lang="en"/>
              <a:t>Carefully dispose of hot charcoal</a:t>
            </a:r>
            <a:endParaRPr/>
          </a:p>
          <a:p>
            <a:pPr marL="457200" lvl="0" indent="-330200" algn="l" rtl="0">
              <a:spcBef>
                <a:spcPts val="0"/>
              </a:spcBef>
              <a:spcAft>
                <a:spcPts val="0"/>
              </a:spcAft>
              <a:buSzPts val="1600"/>
              <a:buChar char="●"/>
            </a:pPr>
            <a:r>
              <a:rPr lang="en"/>
              <a:t>Carefully extinguish smoking materials</a:t>
            </a:r>
            <a:endParaRPr/>
          </a:p>
          <a:p>
            <a:pPr marL="457200" lvl="0" indent="-330200" algn="l" rtl="0">
              <a:spcBef>
                <a:spcPts val="0"/>
              </a:spcBef>
              <a:spcAft>
                <a:spcPts val="0"/>
              </a:spcAft>
              <a:buSzPts val="1600"/>
              <a:buChar char="●"/>
            </a:pPr>
            <a:r>
              <a:rPr lang="en"/>
              <a:t>Drown all fires</a:t>
            </a:r>
            <a:endParaRPr/>
          </a:p>
        </p:txBody>
      </p:sp>
      <p:grpSp>
        <p:nvGrpSpPr>
          <p:cNvPr id="3343" name="Google Shape;3343;p39"/>
          <p:cNvGrpSpPr/>
          <p:nvPr/>
        </p:nvGrpSpPr>
        <p:grpSpPr>
          <a:xfrm>
            <a:off x="6231900" y="1322197"/>
            <a:ext cx="2038550" cy="3841628"/>
            <a:chOff x="6231900" y="1322197"/>
            <a:chExt cx="2038550" cy="3841628"/>
          </a:xfrm>
        </p:grpSpPr>
        <p:sp>
          <p:nvSpPr>
            <p:cNvPr id="3344" name="Google Shape;3344;p39"/>
            <p:cNvSpPr/>
            <p:nvPr/>
          </p:nvSpPr>
          <p:spPr>
            <a:xfrm>
              <a:off x="6231900" y="4418800"/>
              <a:ext cx="2038550" cy="745025"/>
            </a:xfrm>
            <a:custGeom>
              <a:avLst/>
              <a:gdLst/>
              <a:ahLst/>
              <a:cxnLst/>
              <a:rect l="l" t="t" r="r" b="b"/>
              <a:pathLst>
                <a:path w="81542" h="29801" extrusionOk="0">
                  <a:moveTo>
                    <a:pt x="14818" y="0"/>
                  </a:moveTo>
                  <a:lnTo>
                    <a:pt x="0" y="29801"/>
                  </a:lnTo>
                  <a:lnTo>
                    <a:pt x="64719" y="28988"/>
                  </a:lnTo>
                  <a:lnTo>
                    <a:pt x="81542" y="0"/>
                  </a:lnTo>
                  <a:close/>
                </a:path>
              </a:pathLst>
            </a:custGeom>
            <a:gradFill>
              <a:gsLst>
                <a:gs pos="0">
                  <a:srgbClr val="703030">
                    <a:alpha val="25882"/>
                    <a:alpha val="25840"/>
                  </a:srgbClr>
                </a:gs>
                <a:gs pos="100000">
                  <a:srgbClr val="703030">
                    <a:alpha val="0"/>
                    <a:alpha val="25840"/>
                  </a:srgbClr>
                </a:gs>
              </a:gsLst>
              <a:lin ang="5400700" scaled="0"/>
            </a:gradFill>
            <a:ln>
              <a:noFill/>
            </a:ln>
          </p:spPr>
        </p:sp>
        <p:grpSp>
          <p:nvGrpSpPr>
            <p:cNvPr id="3345" name="Google Shape;3345;p39"/>
            <p:cNvGrpSpPr/>
            <p:nvPr/>
          </p:nvGrpSpPr>
          <p:grpSpPr>
            <a:xfrm>
              <a:off x="6585749" y="1322197"/>
              <a:ext cx="1676867" cy="3114087"/>
              <a:chOff x="6295225" y="661775"/>
              <a:chExt cx="1966077" cy="3651174"/>
            </a:xfrm>
          </p:grpSpPr>
          <p:sp>
            <p:nvSpPr>
              <p:cNvPr id="3346" name="Google Shape;3346;p39"/>
              <p:cNvSpPr/>
              <p:nvPr/>
            </p:nvSpPr>
            <p:spPr>
              <a:xfrm>
                <a:off x="6348251" y="1322266"/>
                <a:ext cx="1861393" cy="2952252"/>
              </a:xfrm>
              <a:custGeom>
                <a:avLst/>
                <a:gdLst/>
                <a:ahLst/>
                <a:cxnLst/>
                <a:rect l="l" t="t" r="r" b="b"/>
                <a:pathLst>
                  <a:path w="16323" h="25889" extrusionOk="0">
                    <a:moveTo>
                      <a:pt x="8162" y="0"/>
                    </a:moveTo>
                    <a:lnTo>
                      <a:pt x="0" y="25889"/>
                    </a:lnTo>
                    <a:lnTo>
                      <a:pt x="16323" y="25889"/>
                    </a:lnTo>
                    <a:lnTo>
                      <a:pt x="81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9"/>
              <p:cNvSpPr/>
              <p:nvPr/>
            </p:nvSpPr>
            <p:spPr>
              <a:xfrm>
                <a:off x="6636873" y="3267020"/>
                <a:ext cx="1280271" cy="39798"/>
              </a:xfrm>
              <a:custGeom>
                <a:avLst/>
                <a:gdLst/>
                <a:ahLst/>
                <a:cxnLst/>
                <a:rect l="l" t="t" r="r" b="b"/>
                <a:pathLst>
                  <a:path w="11227" h="349" extrusionOk="0">
                    <a:moveTo>
                      <a:pt x="174" y="0"/>
                    </a:moveTo>
                    <a:cubicBezTo>
                      <a:pt x="81" y="0"/>
                      <a:pt x="0" y="70"/>
                      <a:pt x="0" y="174"/>
                    </a:cubicBezTo>
                    <a:cubicBezTo>
                      <a:pt x="0" y="256"/>
                      <a:pt x="70" y="349"/>
                      <a:pt x="174" y="349"/>
                    </a:cubicBezTo>
                    <a:lnTo>
                      <a:pt x="11052" y="349"/>
                    </a:lnTo>
                    <a:cubicBezTo>
                      <a:pt x="11145" y="349"/>
                      <a:pt x="11226" y="279"/>
                      <a:pt x="11226" y="174"/>
                    </a:cubicBezTo>
                    <a:cubicBezTo>
                      <a:pt x="11226" y="82"/>
                      <a:pt x="11157" y="0"/>
                      <a:pt x="110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9"/>
              <p:cNvSpPr/>
              <p:nvPr/>
            </p:nvSpPr>
            <p:spPr>
              <a:xfrm>
                <a:off x="6901662" y="2439582"/>
                <a:ext cx="763920" cy="39798"/>
              </a:xfrm>
              <a:custGeom>
                <a:avLst/>
                <a:gdLst/>
                <a:ahLst/>
                <a:cxnLst/>
                <a:rect l="l" t="t" r="r" b="b"/>
                <a:pathLst>
                  <a:path w="6699" h="349" extrusionOk="0">
                    <a:moveTo>
                      <a:pt x="174" y="1"/>
                    </a:moveTo>
                    <a:cubicBezTo>
                      <a:pt x="81" y="1"/>
                      <a:pt x="0" y="70"/>
                      <a:pt x="0" y="175"/>
                    </a:cubicBezTo>
                    <a:cubicBezTo>
                      <a:pt x="0" y="256"/>
                      <a:pt x="70" y="349"/>
                      <a:pt x="174" y="349"/>
                    </a:cubicBezTo>
                    <a:lnTo>
                      <a:pt x="6524" y="349"/>
                    </a:lnTo>
                    <a:cubicBezTo>
                      <a:pt x="6617" y="349"/>
                      <a:pt x="6699" y="279"/>
                      <a:pt x="6699" y="175"/>
                    </a:cubicBezTo>
                    <a:cubicBezTo>
                      <a:pt x="6699" y="82"/>
                      <a:pt x="6629" y="1"/>
                      <a:pt x="6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9"/>
              <p:cNvSpPr/>
              <p:nvPr/>
            </p:nvSpPr>
            <p:spPr>
              <a:xfrm>
                <a:off x="6796978" y="2762643"/>
                <a:ext cx="958578" cy="49035"/>
              </a:xfrm>
              <a:custGeom>
                <a:avLst/>
                <a:gdLst/>
                <a:ahLst/>
                <a:cxnLst/>
                <a:rect l="l" t="t" r="r" b="b"/>
                <a:pathLst>
                  <a:path w="8406" h="430" extrusionOk="0">
                    <a:moveTo>
                      <a:pt x="221" y="0"/>
                    </a:moveTo>
                    <a:cubicBezTo>
                      <a:pt x="82" y="0"/>
                      <a:pt x="1" y="93"/>
                      <a:pt x="1" y="209"/>
                    </a:cubicBezTo>
                    <a:cubicBezTo>
                      <a:pt x="1" y="325"/>
                      <a:pt x="105" y="430"/>
                      <a:pt x="221" y="430"/>
                    </a:cubicBezTo>
                    <a:lnTo>
                      <a:pt x="8185" y="430"/>
                    </a:lnTo>
                    <a:cubicBezTo>
                      <a:pt x="8313" y="430"/>
                      <a:pt x="8406" y="325"/>
                      <a:pt x="8406" y="209"/>
                    </a:cubicBezTo>
                    <a:cubicBezTo>
                      <a:pt x="8406" y="81"/>
                      <a:pt x="8302" y="0"/>
                      <a:pt x="8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9"/>
              <p:cNvSpPr/>
              <p:nvPr/>
            </p:nvSpPr>
            <p:spPr>
              <a:xfrm>
                <a:off x="7090960" y="700091"/>
                <a:ext cx="1118683" cy="3574427"/>
              </a:xfrm>
              <a:custGeom>
                <a:avLst/>
                <a:gdLst/>
                <a:ahLst/>
                <a:cxnLst/>
                <a:rect l="l" t="t" r="r" b="b"/>
                <a:pathLst>
                  <a:path w="9810" h="31345" extrusionOk="0">
                    <a:moveTo>
                      <a:pt x="0" y="0"/>
                    </a:moveTo>
                    <a:lnTo>
                      <a:pt x="9810" y="31345"/>
                    </a:lnTo>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9"/>
              <p:cNvSpPr/>
              <p:nvPr/>
            </p:nvSpPr>
            <p:spPr>
              <a:xfrm>
                <a:off x="6348251" y="700091"/>
                <a:ext cx="1117429" cy="3574427"/>
              </a:xfrm>
              <a:custGeom>
                <a:avLst/>
                <a:gdLst/>
                <a:ahLst/>
                <a:cxnLst/>
                <a:rect l="l" t="t" r="r" b="b"/>
                <a:pathLst>
                  <a:path w="9799" h="31345" extrusionOk="0">
                    <a:moveTo>
                      <a:pt x="0" y="31345"/>
                    </a:moveTo>
                    <a:lnTo>
                      <a:pt x="9799" y="0"/>
                    </a:lnTo>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9"/>
              <p:cNvSpPr/>
              <p:nvPr/>
            </p:nvSpPr>
            <p:spPr>
              <a:xfrm>
                <a:off x="6945338" y="3452327"/>
                <a:ext cx="665964" cy="822192"/>
              </a:xfrm>
              <a:custGeom>
                <a:avLst/>
                <a:gdLst/>
                <a:ahLst/>
                <a:cxnLst/>
                <a:rect l="l" t="t" r="r" b="b"/>
                <a:pathLst>
                  <a:path w="5840" h="7210" extrusionOk="0">
                    <a:moveTo>
                      <a:pt x="2926" y="1"/>
                    </a:moveTo>
                    <a:cubicBezTo>
                      <a:pt x="1312" y="1"/>
                      <a:pt x="0" y="1301"/>
                      <a:pt x="0" y="2915"/>
                    </a:cubicBezTo>
                    <a:lnTo>
                      <a:pt x="0" y="7210"/>
                    </a:lnTo>
                    <a:lnTo>
                      <a:pt x="5840" y="7210"/>
                    </a:lnTo>
                    <a:lnTo>
                      <a:pt x="5840" y="2915"/>
                    </a:lnTo>
                    <a:cubicBezTo>
                      <a:pt x="5840" y="1301"/>
                      <a:pt x="4528" y="1"/>
                      <a:pt x="2926" y="1"/>
                    </a:cubicBezTo>
                    <a:close/>
                  </a:path>
                </a:pathLst>
              </a:custGeom>
              <a:solidFill>
                <a:srgbClr val="7C51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9"/>
              <p:cNvSpPr/>
              <p:nvPr/>
            </p:nvSpPr>
            <p:spPr>
              <a:xfrm>
                <a:off x="6908276" y="3413897"/>
                <a:ext cx="741456" cy="899052"/>
              </a:xfrm>
              <a:custGeom>
                <a:avLst/>
                <a:gdLst/>
                <a:ahLst/>
                <a:cxnLst/>
                <a:rect l="l" t="t" r="r" b="b"/>
                <a:pathLst>
                  <a:path w="6502" h="7884" extrusionOk="0">
                    <a:moveTo>
                      <a:pt x="3227" y="686"/>
                    </a:moveTo>
                    <a:cubicBezTo>
                      <a:pt x="4655" y="686"/>
                      <a:pt x="5816" y="1847"/>
                      <a:pt x="5816" y="3263"/>
                    </a:cubicBezTo>
                    <a:lnTo>
                      <a:pt x="5816" y="7210"/>
                    </a:lnTo>
                    <a:lnTo>
                      <a:pt x="650" y="7210"/>
                    </a:lnTo>
                    <a:lnTo>
                      <a:pt x="650" y="3263"/>
                    </a:lnTo>
                    <a:cubicBezTo>
                      <a:pt x="650" y="1847"/>
                      <a:pt x="1811" y="686"/>
                      <a:pt x="3227" y="686"/>
                    </a:cubicBezTo>
                    <a:close/>
                    <a:moveTo>
                      <a:pt x="3251" y="1"/>
                    </a:moveTo>
                    <a:cubicBezTo>
                      <a:pt x="1451" y="1"/>
                      <a:pt x="0" y="1464"/>
                      <a:pt x="0" y="3252"/>
                    </a:cubicBezTo>
                    <a:lnTo>
                      <a:pt x="0" y="7884"/>
                    </a:lnTo>
                    <a:lnTo>
                      <a:pt x="6501" y="7884"/>
                    </a:lnTo>
                    <a:lnTo>
                      <a:pt x="6501" y="3252"/>
                    </a:lnTo>
                    <a:cubicBezTo>
                      <a:pt x="6501" y="1452"/>
                      <a:pt x="5027" y="1"/>
                      <a:pt x="325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9"/>
              <p:cNvSpPr/>
              <p:nvPr/>
            </p:nvSpPr>
            <p:spPr>
              <a:xfrm>
                <a:off x="6945338" y="3452327"/>
                <a:ext cx="350886" cy="822192"/>
              </a:xfrm>
              <a:custGeom>
                <a:avLst/>
                <a:gdLst/>
                <a:ahLst/>
                <a:cxnLst/>
                <a:rect l="l" t="t" r="r" b="b"/>
                <a:pathLst>
                  <a:path w="3077" h="7210" extrusionOk="0">
                    <a:moveTo>
                      <a:pt x="2926" y="1"/>
                    </a:moveTo>
                    <a:cubicBezTo>
                      <a:pt x="1312" y="1"/>
                      <a:pt x="0" y="1301"/>
                      <a:pt x="0" y="2915"/>
                    </a:cubicBezTo>
                    <a:lnTo>
                      <a:pt x="0" y="7210"/>
                    </a:lnTo>
                    <a:cubicBezTo>
                      <a:pt x="3077" y="7210"/>
                      <a:pt x="2926" y="1"/>
                      <a:pt x="2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9"/>
              <p:cNvSpPr/>
              <p:nvPr/>
            </p:nvSpPr>
            <p:spPr>
              <a:xfrm>
                <a:off x="6908276" y="3413897"/>
                <a:ext cx="419763" cy="899052"/>
              </a:xfrm>
              <a:custGeom>
                <a:avLst/>
                <a:gdLst/>
                <a:ahLst/>
                <a:cxnLst/>
                <a:rect l="l" t="t" r="r" b="b"/>
                <a:pathLst>
                  <a:path w="3681" h="7884" extrusionOk="0">
                    <a:moveTo>
                      <a:pt x="2914" y="698"/>
                    </a:moveTo>
                    <a:cubicBezTo>
                      <a:pt x="2902" y="1824"/>
                      <a:pt x="2751" y="5388"/>
                      <a:pt x="1428" y="6723"/>
                    </a:cubicBezTo>
                    <a:cubicBezTo>
                      <a:pt x="1196" y="6955"/>
                      <a:pt x="940" y="7117"/>
                      <a:pt x="662" y="7175"/>
                    </a:cubicBezTo>
                    <a:lnTo>
                      <a:pt x="662" y="3252"/>
                    </a:lnTo>
                    <a:cubicBezTo>
                      <a:pt x="662" y="1951"/>
                      <a:pt x="1649" y="860"/>
                      <a:pt x="2914" y="698"/>
                    </a:cubicBezTo>
                    <a:close/>
                    <a:moveTo>
                      <a:pt x="3251" y="1"/>
                    </a:moveTo>
                    <a:cubicBezTo>
                      <a:pt x="1451" y="1"/>
                      <a:pt x="0" y="1464"/>
                      <a:pt x="0" y="3252"/>
                    </a:cubicBezTo>
                    <a:lnTo>
                      <a:pt x="0" y="7884"/>
                    </a:lnTo>
                    <a:lnTo>
                      <a:pt x="325" y="7884"/>
                    </a:lnTo>
                    <a:cubicBezTo>
                      <a:pt x="940" y="7884"/>
                      <a:pt x="1463" y="7651"/>
                      <a:pt x="1927" y="7187"/>
                    </a:cubicBezTo>
                    <a:cubicBezTo>
                      <a:pt x="3680" y="5388"/>
                      <a:pt x="3599" y="535"/>
                      <a:pt x="3599" y="338"/>
                    </a:cubicBezTo>
                    <a:lnTo>
                      <a:pt x="3576"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9"/>
              <p:cNvSpPr/>
              <p:nvPr/>
            </p:nvSpPr>
            <p:spPr>
              <a:xfrm>
                <a:off x="7260416" y="3452327"/>
                <a:ext cx="350886" cy="822192"/>
              </a:xfrm>
              <a:custGeom>
                <a:avLst/>
                <a:gdLst/>
                <a:ahLst/>
                <a:cxnLst/>
                <a:rect l="l" t="t" r="r" b="b"/>
                <a:pathLst>
                  <a:path w="3077" h="7210" extrusionOk="0">
                    <a:moveTo>
                      <a:pt x="163" y="1"/>
                    </a:moveTo>
                    <a:cubicBezTo>
                      <a:pt x="163" y="1"/>
                      <a:pt x="0" y="7210"/>
                      <a:pt x="3077" y="7210"/>
                    </a:cubicBezTo>
                    <a:lnTo>
                      <a:pt x="3077" y="2915"/>
                    </a:lnTo>
                    <a:cubicBezTo>
                      <a:pt x="3077" y="1301"/>
                      <a:pt x="1765"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9"/>
              <p:cNvSpPr/>
              <p:nvPr/>
            </p:nvSpPr>
            <p:spPr>
              <a:xfrm>
                <a:off x="7229969" y="3413897"/>
                <a:ext cx="421017" cy="899052"/>
              </a:xfrm>
              <a:custGeom>
                <a:avLst/>
                <a:gdLst/>
                <a:ahLst/>
                <a:cxnLst/>
                <a:rect l="l" t="t" r="r" b="b"/>
                <a:pathLst>
                  <a:path w="3692" h="7884" extrusionOk="0">
                    <a:moveTo>
                      <a:pt x="755" y="698"/>
                    </a:moveTo>
                    <a:lnTo>
                      <a:pt x="755" y="698"/>
                    </a:lnTo>
                    <a:cubicBezTo>
                      <a:pt x="2032" y="860"/>
                      <a:pt x="3007" y="1951"/>
                      <a:pt x="3007" y="3252"/>
                    </a:cubicBezTo>
                    <a:lnTo>
                      <a:pt x="3007" y="7175"/>
                    </a:lnTo>
                    <a:cubicBezTo>
                      <a:pt x="2717" y="7117"/>
                      <a:pt x="2473" y="6955"/>
                      <a:pt x="2241" y="6723"/>
                    </a:cubicBezTo>
                    <a:cubicBezTo>
                      <a:pt x="917" y="5376"/>
                      <a:pt x="778" y="1824"/>
                      <a:pt x="755" y="698"/>
                    </a:cubicBezTo>
                    <a:close/>
                    <a:moveTo>
                      <a:pt x="105" y="1"/>
                    </a:moveTo>
                    <a:lnTo>
                      <a:pt x="93" y="338"/>
                    </a:lnTo>
                    <a:cubicBezTo>
                      <a:pt x="93" y="535"/>
                      <a:pt x="0" y="5388"/>
                      <a:pt x="1765" y="7187"/>
                    </a:cubicBezTo>
                    <a:cubicBezTo>
                      <a:pt x="2206" y="7651"/>
                      <a:pt x="2752" y="7884"/>
                      <a:pt x="3344" y="7884"/>
                    </a:cubicBezTo>
                    <a:lnTo>
                      <a:pt x="3692" y="7884"/>
                    </a:lnTo>
                    <a:lnTo>
                      <a:pt x="3692" y="3252"/>
                    </a:lnTo>
                    <a:cubicBezTo>
                      <a:pt x="3692" y="1452"/>
                      <a:pt x="2229" y="1"/>
                      <a:pt x="44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9"/>
              <p:cNvSpPr/>
              <p:nvPr/>
            </p:nvSpPr>
            <p:spPr>
              <a:xfrm>
                <a:off x="7272276" y="2834143"/>
                <a:ext cx="106053" cy="104684"/>
              </a:xfrm>
              <a:custGeom>
                <a:avLst/>
                <a:gdLst/>
                <a:ahLst/>
                <a:cxnLst/>
                <a:rect l="l" t="t" r="r" b="b"/>
                <a:pathLst>
                  <a:path w="930" h="918" extrusionOk="0">
                    <a:moveTo>
                      <a:pt x="465" y="0"/>
                    </a:moveTo>
                    <a:lnTo>
                      <a:pt x="1" y="464"/>
                    </a:lnTo>
                    <a:lnTo>
                      <a:pt x="465" y="917"/>
                    </a:lnTo>
                    <a:lnTo>
                      <a:pt x="929" y="464"/>
                    </a:lnTo>
                    <a:lnTo>
                      <a:pt x="465"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9"/>
              <p:cNvSpPr/>
              <p:nvPr/>
            </p:nvSpPr>
            <p:spPr>
              <a:xfrm>
                <a:off x="7485407" y="2832775"/>
                <a:ext cx="106053" cy="106053"/>
              </a:xfrm>
              <a:custGeom>
                <a:avLst/>
                <a:gdLst/>
                <a:ahLst/>
                <a:cxnLst/>
                <a:rect l="l" t="t" r="r" b="b"/>
                <a:pathLst>
                  <a:path w="930" h="930" extrusionOk="0">
                    <a:moveTo>
                      <a:pt x="465" y="0"/>
                    </a:moveTo>
                    <a:lnTo>
                      <a:pt x="1" y="465"/>
                    </a:lnTo>
                    <a:lnTo>
                      <a:pt x="465" y="929"/>
                    </a:lnTo>
                    <a:lnTo>
                      <a:pt x="929" y="465"/>
                    </a:lnTo>
                    <a:lnTo>
                      <a:pt x="465"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0" name="Google Shape;3360;p39"/>
              <p:cNvGrpSpPr/>
              <p:nvPr/>
            </p:nvGrpSpPr>
            <p:grpSpPr>
              <a:xfrm>
                <a:off x="6295225" y="661775"/>
                <a:ext cx="1966077" cy="3651173"/>
                <a:chOff x="6295225" y="661775"/>
                <a:chExt cx="1966077" cy="3651173"/>
              </a:xfrm>
            </p:grpSpPr>
            <p:sp>
              <p:nvSpPr>
                <p:cNvPr id="3361" name="Google Shape;3361;p39"/>
                <p:cNvSpPr/>
                <p:nvPr/>
              </p:nvSpPr>
              <p:spPr>
                <a:xfrm>
                  <a:off x="6295225" y="1196485"/>
                  <a:ext cx="1966077" cy="3116463"/>
                </a:xfrm>
                <a:custGeom>
                  <a:avLst/>
                  <a:gdLst/>
                  <a:ahLst/>
                  <a:cxnLst/>
                  <a:rect l="l" t="t" r="r" b="b"/>
                  <a:pathLst>
                    <a:path w="17241" h="27329" extrusionOk="0">
                      <a:moveTo>
                        <a:pt x="8627" y="2218"/>
                      </a:moveTo>
                      <a:lnTo>
                        <a:pt x="16324" y="26655"/>
                      </a:lnTo>
                      <a:lnTo>
                        <a:pt x="918" y="26655"/>
                      </a:lnTo>
                      <a:lnTo>
                        <a:pt x="8627" y="2218"/>
                      </a:lnTo>
                      <a:close/>
                      <a:moveTo>
                        <a:pt x="8627" y="0"/>
                      </a:moveTo>
                      <a:lnTo>
                        <a:pt x="1" y="27329"/>
                      </a:lnTo>
                      <a:lnTo>
                        <a:pt x="17241" y="27329"/>
                      </a:lnTo>
                      <a:lnTo>
                        <a:pt x="8627"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9"/>
                <p:cNvSpPr/>
                <p:nvPr/>
              </p:nvSpPr>
              <p:spPr>
                <a:xfrm>
                  <a:off x="6650101" y="3147854"/>
                  <a:ext cx="1253815" cy="75605"/>
                </a:xfrm>
                <a:custGeom>
                  <a:avLst/>
                  <a:gdLst/>
                  <a:ahLst/>
                  <a:cxnLst/>
                  <a:rect l="l" t="t" r="r" b="b"/>
                  <a:pathLst>
                    <a:path w="10995" h="663" extrusionOk="0">
                      <a:moveTo>
                        <a:pt x="325" y="0"/>
                      </a:moveTo>
                      <a:cubicBezTo>
                        <a:pt x="140" y="0"/>
                        <a:pt x="0" y="140"/>
                        <a:pt x="0" y="337"/>
                      </a:cubicBezTo>
                      <a:cubicBezTo>
                        <a:pt x="0" y="523"/>
                        <a:pt x="151" y="662"/>
                        <a:pt x="325" y="662"/>
                      </a:cubicBezTo>
                      <a:lnTo>
                        <a:pt x="10658" y="662"/>
                      </a:lnTo>
                      <a:cubicBezTo>
                        <a:pt x="10855" y="662"/>
                        <a:pt x="10994" y="523"/>
                        <a:pt x="10994" y="337"/>
                      </a:cubicBezTo>
                      <a:cubicBezTo>
                        <a:pt x="10994" y="140"/>
                        <a:pt x="10855" y="0"/>
                        <a:pt x="1065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9"/>
                <p:cNvSpPr/>
                <p:nvPr/>
              </p:nvSpPr>
              <p:spPr>
                <a:xfrm>
                  <a:off x="6843391" y="2528301"/>
                  <a:ext cx="869859" cy="76860"/>
                </a:xfrm>
                <a:custGeom>
                  <a:avLst/>
                  <a:gdLst/>
                  <a:ahLst/>
                  <a:cxnLst/>
                  <a:rect l="l" t="t" r="r" b="b"/>
                  <a:pathLst>
                    <a:path w="7628" h="674" extrusionOk="0">
                      <a:moveTo>
                        <a:pt x="337" y="0"/>
                      </a:moveTo>
                      <a:cubicBezTo>
                        <a:pt x="140" y="0"/>
                        <a:pt x="0" y="151"/>
                        <a:pt x="0" y="337"/>
                      </a:cubicBezTo>
                      <a:cubicBezTo>
                        <a:pt x="0" y="523"/>
                        <a:pt x="163" y="674"/>
                        <a:pt x="337" y="674"/>
                      </a:cubicBezTo>
                      <a:lnTo>
                        <a:pt x="7302" y="674"/>
                      </a:lnTo>
                      <a:cubicBezTo>
                        <a:pt x="7488" y="674"/>
                        <a:pt x="7627" y="523"/>
                        <a:pt x="7627" y="337"/>
                      </a:cubicBezTo>
                      <a:cubicBezTo>
                        <a:pt x="7627" y="151"/>
                        <a:pt x="7488" y="0"/>
                        <a:pt x="730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9"/>
                <p:cNvSpPr/>
                <p:nvPr/>
              </p:nvSpPr>
              <p:spPr>
                <a:xfrm>
                  <a:off x="6725479" y="2962547"/>
                  <a:ext cx="1101578" cy="49035"/>
                </a:xfrm>
                <a:custGeom>
                  <a:avLst/>
                  <a:gdLst/>
                  <a:ahLst/>
                  <a:cxnLst/>
                  <a:rect l="l" t="t" r="r" b="b"/>
                  <a:pathLst>
                    <a:path w="9660" h="430" extrusionOk="0">
                      <a:moveTo>
                        <a:pt x="222" y="0"/>
                      </a:moveTo>
                      <a:cubicBezTo>
                        <a:pt x="105" y="0"/>
                        <a:pt x="1" y="105"/>
                        <a:pt x="1" y="221"/>
                      </a:cubicBezTo>
                      <a:cubicBezTo>
                        <a:pt x="1" y="337"/>
                        <a:pt x="105" y="430"/>
                        <a:pt x="222" y="430"/>
                      </a:cubicBezTo>
                      <a:lnTo>
                        <a:pt x="9451" y="430"/>
                      </a:lnTo>
                      <a:cubicBezTo>
                        <a:pt x="9579" y="430"/>
                        <a:pt x="9660" y="337"/>
                        <a:pt x="9660" y="221"/>
                      </a:cubicBezTo>
                      <a:cubicBezTo>
                        <a:pt x="9660" y="81"/>
                        <a:pt x="9567" y="0"/>
                        <a:pt x="945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9"/>
                <p:cNvSpPr/>
                <p:nvPr/>
              </p:nvSpPr>
              <p:spPr>
                <a:xfrm>
                  <a:off x="7048539" y="661775"/>
                  <a:ext cx="1204894" cy="3651173"/>
                </a:xfrm>
                <a:custGeom>
                  <a:avLst/>
                  <a:gdLst/>
                  <a:ahLst/>
                  <a:cxnLst/>
                  <a:rect l="l" t="t" r="r" b="b"/>
                  <a:pathLst>
                    <a:path w="10566" h="32018" extrusionOk="0">
                      <a:moveTo>
                        <a:pt x="391" y="1"/>
                      </a:moveTo>
                      <a:cubicBezTo>
                        <a:pt x="354" y="1"/>
                        <a:pt x="316" y="8"/>
                        <a:pt x="279" y="23"/>
                      </a:cubicBezTo>
                      <a:cubicBezTo>
                        <a:pt x="105" y="81"/>
                        <a:pt x="1" y="266"/>
                        <a:pt x="59" y="441"/>
                      </a:cubicBezTo>
                      <a:lnTo>
                        <a:pt x="9869" y="31785"/>
                      </a:lnTo>
                      <a:cubicBezTo>
                        <a:pt x="9915" y="31925"/>
                        <a:pt x="10043" y="32018"/>
                        <a:pt x="10182" y="32018"/>
                      </a:cubicBezTo>
                      <a:cubicBezTo>
                        <a:pt x="10217" y="32018"/>
                        <a:pt x="10240" y="32018"/>
                        <a:pt x="10286" y="32006"/>
                      </a:cubicBezTo>
                      <a:cubicBezTo>
                        <a:pt x="10461" y="31948"/>
                        <a:pt x="10565" y="31751"/>
                        <a:pt x="10507" y="31576"/>
                      </a:cubicBezTo>
                      <a:lnTo>
                        <a:pt x="697" y="232"/>
                      </a:lnTo>
                      <a:cubicBezTo>
                        <a:pt x="652" y="95"/>
                        <a:pt x="527" y="1"/>
                        <a:pt x="3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9"/>
                <p:cNvSpPr/>
                <p:nvPr/>
              </p:nvSpPr>
              <p:spPr>
                <a:xfrm>
                  <a:off x="6304576" y="662345"/>
                  <a:ext cx="1206148" cy="3650602"/>
                </a:xfrm>
                <a:custGeom>
                  <a:avLst/>
                  <a:gdLst/>
                  <a:ahLst/>
                  <a:cxnLst/>
                  <a:rect l="l" t="t" r="r" b="b"/>
                  <a:pathLst>
                    <a:path w="10577" h="32013" extrusionOk="0">
                      <a:moveTo>
                        <a:pt x="10192" y="0"/>
                      </a:moveTo>
                      <a:cubicBezTo>
                        <a:pt x="10053" y="0"/>
                        <a:pt x="9924" y="88"/>
                        <a:pt x="9868" y="227"/>
                      </a:cubicBezTo>
                      <a:lnTo>
                        <a:pt x="70" y="31571"/>
                      </a:lnTo>
                      <a:cubicBezTo>
                        <a:pt x="0" y="31746"/>
                        <a:pt x="105" y="31943"/>
                        <a:pt x="279" y="32001"/>
                      </a:cubicBezTo>
                      <a:cubicBezTo>
                        <a:pt x="314" y="32013"/>
                        <a:pt x="360" y="32013"/>
                        <a:pt x="383" y="32013"/>
                      </a:cubicBezTo>
                      <a:cubicBezTo>
                        <a:pt x="534" y="32013"/>
                        <a:pt x="662" y="31920"/>
                        <a:pt x="708" y="31780"/>
                      </a:cubicBezTo>
                      <a:lnTo>
                        <a:pt x="10518" y="436"/>
                      </a:lnTo>
                      <a:cubicBezTo>
                        <a:pt x="10576" y="261"/>
                        <a:pt x="10472" y="76"/>
                        <a:pt x="10298" y="18"/>
                      </a:cubicBezTo>
                      <a:cubicBezTo>
                        <a:pt x="10263" y="6"/>
                        <a:pt x="10227" y="0"/>
                        <a:pt x="1019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9"/>
                <p:cNvSpPr/>
                <p:nvPr/>
              </p:nvSpPr>
              <p:spPr>
                <a:xfrm>
                  <a:off x="6847382" y="2834143"/>
                  <a:ext cx="104684" cy="104684"/>
                </a:xfrm>
                <a:custGeom>
                  <a:avLst/>
                  <a:gdLst/>
                  <a:ahLst/>
                  <a:cxnLst/>
                  <a:rect l="l" t="t" r="r" b="b"/>
                  <a:pathLst>
                    <a:path w="918" h="918" extrusionOk="0">
                      <a:moveTo>
                        <a:pt x="464" y="0"/>
                      </a:moveTo>
                      <a:lnTo>
                        <a:pt x="0" y="464"/>
                      </a:lnTo>
                      <a:lnTo>
                        <a:pt x="464" y="917"/>
                      </a:lnTo>
                      <a:lnTo>
                        <a:pt x="917" y="453"/>
                      </a:lnTo>
                      <a:lnTo>
                        <a:pt x="46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9"/>
                <p:cNvSpPr/>
                <p:nvPr/>
              </p:nvSpPr>
              <p:spPr>
                <a:xfrm>
                  <a:off x="7060513" y="2832775"/>
                  <a:ext cx="104684" cy="106053"/>
                </a:xfrm>
                <a:custGeom>
                  <a:avLst/>
                  <a:gdLst/>
                  <a:ahLst/>
                  <a:cxnLst/>
                  <a:rect l="l" t="t" r="r" b="b"/>
                  <a:pathLst>
                    <a:path w="918" h="930" extrusionOk="0">
                      <a:moveTo>
                        <a:pt x="465" y="0"/>
                      </a:moveTo>
                      <a:lnTo>
                        <a:pt x="0" y="465"/>
                      </a:lnTo>
                      <a:lnTo>
                        <a:pt x="465" y="929"/>
                      </a:lnTo>
                      <a:lnTo>
                        <a:pt x="917" y="465"/>
                      </a:lnTo>
                      <a:lnTo>
                        <a:pt x="465"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9"/>
                <p:cNvSpPr/>
                <p:nvPr/>
              </p:nvSpPr>
              <p:spPr>
                <a:xfrm>
                  <a:off x="6487260" y="3923634"/>
                  <a:ext cx="104684" cy="104684"/>
                </a:xfrm>
                <a:custGeom>
                  <a:avLst/>
                  <a:gdLst/>
                  <a:ahLst/>
                  <a:cxnLst/>
                  <a:rect l="l" t="t" r="r" b="b"/>
                  <a:pathLst>
                    <a:path w="918" h="918" extrusionOk="0">
                      <a:moveTo>
                        <a:pt x="453" y="1"/>
                      </a:moveTo>
                      <a:lnTo>
                        <a:pt x="0" y="465"/>
                      </a:lnTo>
                      <a:lnTo>
                        <a:pt x="453" y="918"/>
                      </a:lnTo>
                      <a:lnTo>
                        <a:pt x="917" y="465"/>
                      </a:lnTo>
                      <a:lnTo>
                        <a:pt x="453"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9"/>
                <p:cNvSpPr/>
                <p:nvPr/>
              </p:nvSpPr>
              <p:spPr>
                <a:xfrm>
                  <a:off x="6700391" y="3922266"/>
                  <a:ext cx="104684" cy="106053"/>
                </a:xfrm>
                <a:custGeom>
                  <a:avLst/>
                  <a:gdLst/>
                  <a:ahLst/>
                  <a:cxnLst/>
                  <a:rect l="l" t="t" r="r" b="b"/>
                  <a:pathLst>
                    <a:path w="918" h="930" extrusionOk="0">
                      <a:moveTo>
                        <a:pt x="453" y="1"/>
                      </a:moveTo>
                      <a:lnTo>
                        <a:pt x="0" y="465"/>
                      </a:lnTo>
                      <a:lnTo>
                        <a:pt x="453" y="930"/>
                      </a:lnTo>
                      <a:lnTo>
                        <a:pt x="918" y="465"/>
                      </a:lnTo>
                      <a:lnTo>
                        <a:pt x="453"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1" name="Google Shape;3371;p39"/>
              <p:cNvSpPr/>
              <p:nvPr/>
            </p:nvSpPr>
            <p:spPr>
              <a:xfrm>
                <a:off x="7649617" y="3923634"/>
                <a:ext cx="105939" cy="104684"/>
              </a:xfrm>
              <a:custGeom>
                <a:avLst/>
                <a:gdLst/>
                <a:ahLst/>
                <a:cxnLst/>
                <a:rect l="l" t="t" r="r" b="b"/>
                <a:pathLst>
                  <a:path w="929" h="918" extrusionOk="0">
                    <a:moveTo>
                      <a:pt x="465" y="1"/>
                    </a:moveTo>
                    <a:lnTo>
                      <a:pt x="0" y="453"/>
                    </a:lnTo>
                    <a:lnTo>
                      <a:pt x="465" y="918"/>
                    </a:lnTo>
                    <a:lnTo>
                      <a:pt x="929" y="453"/>
                    </a:lnTo>
                    <a:lnTo>
                      <a:pt x="465"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9"/>
              <p:cNvSpPr/>
              <p:nvPr/>
            </p:nvSpPr>
            <p:spPr>
              <a:xfrm>
                <a:off x="7862748" y="3922266"/>
                <a:ext cx="106053" cy="104798"/>
              </a:xfrm>
              <a:custGeom>
                <a:avLst/>
                <a:gdLst/>
                <a:ahLst/>
                <a:cxnLst/>
                <a:rect l="l" t="t" r="r" b="b"/>
                <a:pathLst>
                  <a:path w="930" h="919" extrusionOk="0">
                    <a:moveTo>
                      <a:pt x="465" y="1"/>
                    </a:moveTo>
                    <a:lnTo>
                      <a:pt x="0" y="465"/>
                    </a:lnTo>
                    <a:lnTo>
                      <a:pt x="465" y="918"/>
                    </a:lnTo>
                    <a:lnTo>
                      <a:pt x="929" y="465"/>
                    </a:lnTo>
                    <a:lnTo>
                      <a:pt x="465"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39"/>
              <p:cNvGrpSpPr/>
              <p:nvPr/>
            </p:nvGrpSpPr>
            <p:grpSpPr>
              <a:xfrm>
                <a:off x="6593198" y="2832775"/>
                <a:ext cx="1481427" cy="1196912"/>
                <a:chOff x="6593198" y="2832775"/>
                <a:chExt cx="1481427" cy="1196912"/>
              </a:xfrm>
            </p:grpSpPr>
            <p:sp>
              <p:nvSpPr>
                <p:cNvPr id="3374" name="Google Shape;3374;p39"/>
                <p:cNvSpPr/>
                <p:nvPr/>
              </p:nvSpPr>
              <p:spPr>
                <a:xfrm>
                  <a:off x="6953206" y="2834143"/>
                  <a:ext cx="104684" cy="104684"/>
                </a:xfrm>
                <a:custGeom>
                  <a:avLst/>
                  <a:gdLst/>
                  <a:ahLst/>
                  <a:cxnLst/>
                  <a:rect l="l" t="t" r="r" b="b"/>
                  <a:pathLst>
                    <a:path w="918" h="918" extrusionOk="0">
                      <a:moveTo>
                        <a:pt x="465" y="0"/>
                      </a:moveTo>
                      <a:lnTo>
                        <a:pt x="1" y="464"/>
                      </a:lnTo>
                      <a:lnTo>
                        <a:pt x="465" y="917"/>
                      </a:lnTo>
                      <a:lnTo>
                        <a:pt x="918" y="464"/>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9"/>
                <p:cNvSpPr/>
                <p:nvPr/>
              </p:nvSpPr>
              <p:spPr>
                <a:xfrm>
                  <a:off x="7166337" y="2832775"/>
                  <a:ext cx="104684" cy="106053"/>
                </a:xfrm>
                <a:custGeom>
                  <a:avLst/>
                  <a:gdLst/>
                  <a:ahLst/>
                  <a:cxnLst/>
                  <a:rect l="l" t="t" r="r" b="b"/>
                  <a:pathLst>
                    <a:path w="918" h="930" extrusionOk="0">
                      <a:moveTo>
                        <a:pt x="465" y="0"/>
                      </a:moveTo>
                      <a:lnTo>
                        <a:pt x="1" y="465"/>
                      </a:lnTo>
                      <a:lnTo>
                        <a:pt x="465" y="929"/>
                      </a:lnTo>
                      <a:lnTo>
                        <a:pt x="918" y="465"/>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9"/>
                <p:cNvSpPr/>
                <p:nvPr/>
              </p:nvSpPr>
              <p:spPr>
                <a:xfrm>
                  <a:off x="7378214" y="2834143"/>
                  <a:ext cx="104684" cy="104684"/>
                </a:xfrm>
                <a:custGeom>
                  <a:avLst/>
                  <a:gdLst/>
                  <a:ahLst/>
                  <a:cxnLst/>
                  <a:rect l="l" t="t" r="r" b="b"/>
                  <a:pathLst>
                    <a:path w="918" h="918" extrusionOk="0">
                      <a:moveTo>
                        <a:pt x="465" y="0"/>
                      </a:moveTo>
                      <a:lnTo>
                        <a:pt x="0" y="453"/>
                      </a:lnTo>
                      <a:lnTo>
                        <a:pt x="465" y="917"/>
                      </a:lnTo>
                      <a:lnTo>
                        <a:pt x="917" y="453"/>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9"/>
                <p:cNvSpPr/>
                <p:nvPr/>
              </p:nvSpPr>
              <p:spPr>
                <a:xfrm>
                  <a:off x="7591345" y="2834143"/>
                  <a:ext cx="106053" cy="104684"/>
                </a:xfrm>
                <a:custGeom>
                  <a:avLst/>
                  <a:gdLst/>
                  <a:ahLst/>
                  <a:cxnLst/>
                  <a:rect l="l" t="t" r="r" b="b"/>
                  <a:pathLst>
                    <a:path w="930" h="918" extrusionOk="0">
                      <a:moveTo>
                        <a:pt x="465" y="0"/>
                      </a:moveTo>
                      <a:lnTo>
                        <a:pt x="0" y="453"/>
                      </a:lnTo>
                      <a:lnTo>
                        <a:pt x="465" y="917"/>
                      </a:lnTo>
                      <a:lnTo>
                        <a:pt x="929" y="453"/>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9"/>
                <p:cNvSpPr/>
                <p:nvPr/>
              </p:nvSpPr>
              <p:spPr>
                <a:xfrm>
                  <a:off x="6593198" y="3922266"/>
                  <a:ext cx="105939" cy="106053"/>
                </a:xfrm>
                <a:custGeom>
                  <a:avLst/>
                  <a:gdLst/>
                  <a:ahLst/>
                  <a:cxnLst/>
                  <a:rect l="l" t="t" r="r" b="b"/>
                  <a:pathLst>
                    <a:path w="929" h="930" extrusionOk="0">
                      <a:moveTo>
                        <a:pt x="464" y="1"/>
                      </a:moveTo>
                      <a:lnTo>
                        <a:pt x="0" y="465"/>
                      </a:lnTo>
                      <a:lnTo>
                        <a:pt x="464" y="930"/>
                      </a:lnTo>
                      <a:lnTo>
                        <a:pt x="929" y="465"/>
                      </a:lnTo>
                      <a:lnTo>
                        <a:pt x="4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9"/>
                <p:cNvSpPr/>
                <p:nvPr/>
              </p:nvSpPr>
              <p:spPr>
                <a:xfrm>
                  <a:off x="6806329" y="3923634"/>
                  <a:ext cx="104684" cy="104684"/>
                </a:xfrm>
                <a:custGeom>
                  <a:avLst/>
                  <a:gdLst/>
                  <a:ahLst/>
                  <a:cxnLst/>
                  <a:rect l="l" t="t" r="r" b="b"/>
                  <a:pathLst>
                    <a:path w="918" h="918" extrusionOk="0">
                      <a:moveTo>
                        <a:pt x="453" y="1"/>
                      </a:moveTo>
                      <a:lnTo>
                        <a:pt x="0" y="453"/>
                      </a:lnTo>
                      <a:lnTo>
                        <a:pt x="453" y="918"/>
                      </a:lnTo>
                      <a:lnTo>
                        <a:pt x="917" y="453"/>
                      </a:lnTo>
                      <a:lnTo>
                        <a:pt x="4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9"/>
                <p:cNvSpPr/>
                <p:nvPr/>
              </p:nvSpPr>
              <p:spPr>
                <a:xfrm>
                  <a:off x="7755441" y="3923634"/>
                  <a:ext cx="106053" cy="106053"/>
                </a:xfrm>
                <a:custGeom>
                  <a:avLst/>
                  <a:gdLst/>
                  <a:ahLst/>
                  <a:cxnLst/>
                  <a:rect l="l" t="t" r="r" b="b"/>
                  <a:pathLst>
                    <a:path w="930" h="930" extrusionOk="0">
                      <a:moveTo>
                        <a:pt x="465" y="1"/>
                      </a:moveTo>
                      <a:lnTo>
                        <a:pt x="1" y="465"/>
                      </a:lnTo>
                      <a:lnTo>
                        <a:pt x="465" y="929"/>
                      </a:lnTo>
                      <a:lnTo>
                        <a:pt x="930" y="465"/>
                      </a:lnTo>
                      <a:lnTo>
                        <a:pt x="4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9"/>
                <p:cNvSpPr/>
                <p:nvPr/>
              </p:nvSpPr>
              <p:spPr>
                <a:xfrm>
                  <a:off x="7968687" y="3923634"/>
                  <a:ext cx="105939" cy="104684"/>
                </a:xfrm>
                <a:custGeom>
                  <a:avLst/>
                  <a:gdLst/>
                  <a:ahLst/>
                  <a:cxnLst/>
                  <a:rect l="l" t="t" r="r" b="b"/>
                  <a:pathLst>
                    <a:path w="929" h="918" extrusionOk="0">
                      <a:moveTo>
                        <a:pt x="464" y="1"/>
                      </a:moveTo>
                      <a:lnTo>
                        <a:pt x="0" y="453"/>
                      </a:lnTo>
                      <a:lnTo>
                        <a:pt x="464" y="918"/>
                      </a:lnTo>
                      <a:lnTo>
                        <a:pt x="929" y="453"/>
                      </a:lnTo>
                      <a:lnTo>
                        <a:pt x="4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2" name="Google Shape;3382;p39"/>
              <p:cNvSpPr/>
              <p:nvPr/>
            </p:nvSpPr>
            <p:spPr>
              <a:xfrm>
                <a:off x="7273644" y="1313029"/>
                <a:ext cx="114" cy="114"/>
              </a:xfrm>
              <a:custGeom>
                <a:avLst/>
                <a:gdLst/>
                <a:ahLst/>
                <a:cxnLst/>
                <a:rect l="l" t="t" r="r" b="b"/>
                <a:pathLst>
                  <a:path w="1" h="1" extrusionOk="0">
                    <a:moveTo>
                      <a:pt x="0" y="0"/>
                    </a:move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9"/>
              <p:cNvSpPr/>
              <p:nvPr/>
            </p:nvSpPr>
            <p:spPr>
              <a:xfrm>
                <a:off x="7296217" y="1322266"/>
                <a:ext cx="933376" cy="2952252"/>
              </a:xfrm>
              <a:custGeom>
                <a:avLst/>
                <a:gdLst/>
                <a:ahLst/>
                <a:cxnLst/>
                <a:rect l="l" t="t" r="r" b="b"/>
                <a:pathLst>
                  <a:path w="8185" h="25889" extrusionOk="0">
                    <a:moveTo>
                      <a:pt x="24" y="0"/>
                    </a:moveTo>
                    <a:lnTo>
                      <a:pt x="0" y="47"/>
                    </a:lnTo>
                    <a:lnTo>
                      <a:pt x="0" y="25889"/>
                    </a:lnTo>
                    <a:lnTo>
                      <a:pt x="8185" y="25889"/>
                    </a:lnTo>
                    <a:lnTo>
                      <a:pt x="24"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84" name="Google Shape;3384;p39"/>
          <p:cNvGrpSpPr/>
          <p:nvPr/>
        </p:nvGrpSpPr>
        <p:grpSpPr>
          <a:xfrm>
            <a:off x="309125" y="740346"/>
            <a:ext cx="8549393" cy="3183719"/>
            <a:chOff x="309125" y="740346"/>
            <a:chExt cx="8549393" cy="3183719"/>
          </a:xfrm>
        </p:grpSpPr>
        <p:sp>
          <p:nvSpPr>
            <p:cNvPr id="3385" name="Google Shape;3385;p39"/>
            <p:cNvSpPr/>
            <p:nvPr/>
          </p:nvSpPr>
          <p:spPr>
            <a:xfrm>
              <a:off x="8584200" y="97905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9"/>
            <p:cNvSpPr/>
            <p:nvPr/>
          </p:nvSpPr>
          <p:spPr>
            <a:xfrm>
              <a:off x="8040150" y="2234063"/>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9"/>
            <p:cNvSpPr/>
            <p:nvPr/>
          </p:nvSpPr>
          <p:spPr>
            <a:xfrm>
              <a:off x="5275200" y="229406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9"/>
            <p:cNvSpPr/>
            <p:nvPr/>
          </p:nvSpPr>
          <p:spPr>
            <a:xfrm>
              <a:off x="309125" y="28853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9"/>
            <p:cNvSpPr/>
            <p:nvPr/>
          </p:nvSpPr>
          <p:spPr>
            <a:xfrm>
              <a:off x="4403688" y="9790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9"/>
            <p:cNvSpPr/>
            <p:nvPr/>
          </p:nvSpPr>
          <p:spPr>
            <a:xfrm>
              <a:off x="7363800" y="773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3391" name="Google Shape;3391;p39"/>
            <p:cNvSpPr/>
            <p:nvPr/>
          </p:nvSpPr>
          <p:spPr>
            <a:xfrm>
              <a:off x="394200" y="12533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9"/>
            <p:cNvSpPr/>
            <p:nvPr/>
          </p:nvSpPr>
          <p:spPr>
            <a:xfrm>
              <a:off x="5859100" y="36497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9"/>
            <p:cNvSpPr/>
            <p:nvPr/>
          </p:nvSpPr>
          <p:spPr>
            <a:xfrm>
              <a:off x="6162061" y="740346"/>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4" name="Google Shape;3394;p39"/>
          <p:cNvGrpSpPr/>
          <p:nvPr/>
        </p:nvGrpSpPr>
        <p:grpSpPr>
          <a:xfrm>
            <a:off x="5291050" y="1112207"/>
            <a:ext cx="1294693" cy="2193168"/>
            <a:chOff x="5291050" y="1112207"/>
            <a:chExt cx="1294693" cy="2193168"/>
          </a:xfrm>
        </p:grpSpPr>
        <p:grpSp>
          <p:nvGrpSpPr>
            <p:cNvPr id="3395" name="Google Shape;3395;p39"/>
            <p:cNvGrpSpPr/>
            <p:nvPr/>
          </p:nvGrpSpPr>
          <p:grpSpPr>
            <a:xfrm>
              <a:off x="5764965" y="1112207"/>
              <a:ext cx="820778" cy="1336244"/>
              <a:chOff x="5764965" y="1112207"/>
              <a:chExt cx="820778" cy="1336244"/>
            </a:xfrm>
          </p:grpSpPr>
          <p:sp>
            <p:nvSpPr>
              <p:cNvPr id="3396" name="Google Shape;3396;p39"/>
              <p:cNvSpPr/>
              <p:nvPr/>
            </p:nvSpPr>
            <p:spPr>
              <a:xfrm>
                <a:off x="6102423" y="2043710"/>
                <a:ext cx="145333" cy="38380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9"/>
              <p:cNvSpPr/>
              <p:nvPr/>
            </p:nvSpPr>
            <p:spPr>
              <a:xfrm>
                <a:off x="6102423" y="2043710"/>
                <a:ext cx="145333"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8" name="Google Shape;3398;p39"/>
              <p:cNvGrpSpPr/>
              <p:nvPr/>
            </p:nvGrpSpPr>
            <p:grpSpPr>
              <a:xfrm>
                <a:off x="6080952" y="2022190"/>
                <a:ext cx="188276" cy="426261"/>
                <a:chOff x="2061837" y="2766171"/>
                <a:chExt cx="202099" cy="457558"/>
              </a:xfrm>
            </p:grpSpPr>
            <p:sp>
              <p:nvSpPr>
                <p:cNvPr id="3399" name="Google Shape;3399;p39"/>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0" name="Google Shape;3400;p39"/>
                <p:cNvGrpSpPr/>
                <p:nvPr/>
              </p:nvGrpSpPr>
              <p:grpSpPr>
                <a:xfrm>
                  <a:off x="2084885" y="2956722"/>
                  <a:ext cx="156004" cy="245740"/>
                  <a:chOff x="2084885" y="2956722"/>
                  <a:chExt cx="156004" cy="245740"/>
                </a:xfrm>
              </p:grpSpPr>
              <p:sp>
                <p:nvSpPr>
                  <p:cNvPr id="3401" name="Google Shape;3401;p39"/>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9"/>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9"/>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04" name="Google Shape;3404;p39"/>
              <p:cNvSpPr/>
              <p:nvPr/>
            </p:nvSpPr>
            <p:spPr>
              <a:xfrm>
                <a:off x="6102423" y="2119420"/>
                <a:ext cx="145333"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9"/>
              <p:cNvSpPr/>
              <p:nvPr/>
            </p:nvSpPr>
            <p:spPr>
              <a:xfrm>
                <a:off x="6174774" y="2156716"/>
                <a:ext cx="72983" cy="271385"/>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9"/>
              <p:cNvSpPr/>
              <p:nvPr/>
            </p:nvSpPr>
            <p:spPr>
              <a:xfrm>
                <a:off x="5803965" y="1150622"/>
                <a:ext cx="742780" cy="1006132"/>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9"/>
              <p:cNvSpPr/>
              <p:nvPr/>
            </p:nvSpPr>
            <p:spPr>
              <a:xfrm>
                <a:off x="5764965" y="1112207"/>
                <a:ext cx="820778" cy="106548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9"/>
              <p:cNvSpPr/>
              <p:nvPr/>
            </p:nvSpPr>
            <p:spPr>
              <a:xfrm>
                <a:off x="6174774" y="1150622"/>
                <a:ext cx="371974" cy="1006132"/>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39"/>
            <p:cNvSpPr/>
            <p:nvPr/>
          </p:nvSpPr>
          <p:spPr>
            <a:xfrm>
              <a:off x="5291050" y="2441600"/>
              <a:ext cx="978125" cy="863775"/>
            </a:xfrm>
            <a:custGeom>
              <a:avLst/>
              <a:gdLst/>
              <a:ahLst/>
              <a:cxnLst/>
              <a:rect l="l" t="t" r="r" b="b"/>
              <a:pathLst>
                <a:path w="39125" h="34551" extrusionOk="0">
                  <a:moveTo>
                    <a:pt x="32050" y="141"/>
                  </a:moveTo>
                  <a:lnTo>
                    <a:pt x="0" y="34551"/>
                  </a:lnTo>
                  <a:lnTo>
                    <a:pt x="18644" y="34551"/>
                  </a:lnTo>
                  <a:lnTo>
                    <a:pt x="39125" y="0"/>
                  </a:lnTo>
                  <a:close/>
                </a:path>
              </a:pathLst>
            </a:custGeom>
            <a:gradFill>
              <a:gsLst>
                <a:gs pos="0">
                  <a:srgbClr val="703030">
                    <a:alpha val="25882"/>
                    <a:alpha val="25840"/>
                  </a:srgbClr>
                </a:gs>
                <a:gs pos="100000">
                  <a:srgbClr val="703030">
                    <a:alpha val="0"/>
                    <a:alpha val="25840"/>
                  </a:srgbClr>
                </a:gs>
              </a:gsLst>
              <a:lin ang="5400700" scaled="0"/>
            </a:gradFill>
            <a:ln>
              <a:noFill/>
            </a:ln>
          </p:spPr>
        </p:sp>
      </p:grpSp>
      <p:grpSp>
        <p:nvGrpSpPr>
          <p:cNvPr id="3410" name="Google Shape;3410;p39"/>
          <p:cNvGrpSpPr/>
          <p:nvPr/>
        </p:nvGrpSpPr>
        <p:grpSpPr>
          <a:xfrm>
            <a:off x="8267" y="9"/>
            <a:ext cx="9126254" cy="199793"/>
            <a:chOff x="8267" y="9"/>
            <a:chExt cx="9126254" cy="199793"/>
          </a:xfrm>
        </p:grpSpPr>
        <p:sp>
          <p:nvSpPr>
            <p:cNvPr id="3411" name="Google Shape;3411;p3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6" name="Google Shape;3456;p39"/>
          <p:cNvGrpSpPr/>
          <p:nvPr/>
        </p:nvGrpSpPr>
        <p:grpSpPr>
          <a:xfrm>
            <a:off x="8267" y="4943709"/>
            <a:ext cx="9126254" cy="199793"/>
            <a:chOff x="8267" y="9"/>
            <a:chExt cx="9126254" cy="199793"/>
          </a:xfrm>
        </p:grpSpPr>
        <p:sp>
          <p:nvSpPr>
            <p:cNvPr id="3457" name="Google Shape;3457;p3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05"/>
        <p:cNvGrpSpPr/>
        <p:nvPr/>
      </p:nvGrpSpPr>
      <p:grpSpPr>
        <a:xfrm>
          <a:off x="0" y="0"/>
          <a:ext cx="0" cy="0"/>
          <a:chOff x="0" y="0"/>
          <a:chExt cx="0" cy="0"/>
        </a:xfrm>
      </p:grpSpPr>
      <p:sp>
        <p:nvSpPr>
          <p:cNvPr id="3506" name="Google Shape;3506;p40"/>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FIRE SAFETY IS OUR PRIORITY</a:t>
            </a:r>
            <a:endParaRPr/>
          </a:p>
        </p:txBody>
      </p:sp>
      <p:sp>
        <p:nvSpPr>
          <p:cNvPr id="3507" name="Google Shape;3507;p40"/>
          <p:cNvSpPr txBox="1">
            <a:spLocks noGrp="1"/>
          </p:cNvSpPr>
          <p:nvPr>
            <p:ph type="subTitle" idx="1"/>
          </p:nvPr>
        </p:nvSpPr>
        <p:spPr>
          <a:xfrm>
            <a:off x="1181425" y="2631100"/>
            <a:ext cx="2907600" cy="51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PREVENTION FIRST</a:t>
            </a:r>
            <a:endParaRPr/>
          </a:p>
        </p:txBody>
      </p:sp>
      <p:sp>
        <p:nvSpPr>
          <p:cNvPr id="3508" name="Google Shape;3508;p40"/>
          <p:cNvSpPr txBox="1">
            <a:spLocks noGrp="1"/>
          </p:cNvSpPr>
          <p:nvPr>
            <p:ph type="subTitle" idx="2"/>
          </p:nvPr>
        </p:nvSpPr>
        <p:spPr>
          <a:xfrm>
            <a:off x="4836300" y="2631100"/>
            <a:ext cx="2907600" cy="51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KEEP SAFE</a:t>
            </a:r>
            <a:endParaRPr/>
          </a:p>
        </p:txBody>
      </p:sp>
      <p:sp>
        <p:nvSpPr>
          <p:cNvPr id="3509" name="Google Shape;3509;p40"/>
          <p:cNvSpPr txBox="1">
            <a:spLocks noGrp="1"/>
          </p:cNvSpPr>
          <p:nvPr>
            <p:ph type="subTitle" idx="3"/>
          </p:nvPr>
        </p:nvSpPr>
        <p:spPr>
          <a:xfrm>
            <a:off x="1181425" y="3145750"/>
            <a:ext cx="2907600" cy="9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3510" name="Google Shape;3510;p40"/>
          <p:cNvSpPr txBox="1">
            <a:spLocks noGrp="1"/>
          </p:cNvSpPr>
          <p:nvPr>
            <p:ph type="subTitle" idx="4"/>
          </p:nvPr>
        </p:nvSpPr>
        <p:spPr>
          <a:xfrm>
            <a:off x="4836300" y="3145750"/>
            <a:ext cx="2907600" cy="9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grpSp>
        <p:nvGrpSpPr>
          <p:cNvPr id="3511" name="Google Shape;3511;p40"/>
          <p:cNvGrpSpPr/>
          <p:nvPr/>
        </p:nvGrpSpPr>
        <p:grpSpPr>
          <a:xfrm>
            <a:off x="282075" y="768575"/>
            <a:ext cx="8483425" cy="3839915"/>
            <a:chOff x="282075" y="768575"/>
            <a:chExt cx="8483425" cy="3839915"/>
          </a:xfrm>
        </p:grpSpPr>
        <p:sp>
          <p:nvSpPr>
            <p:cNvPr id="3512" name="Google Shape;3512;p40"/>
            <p:cNvSpPr/>
            <p:nvPr/>
          </p:nvSpPr>
          <p:spPr>
            <a:xfrm>
              <a:off x="8291738" y="7685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0"/>
            <p:cNvSpPr/>
            <p:nvPr/>
          </p:nvSpPr>
          <p:spPr>
            <a:xfrm>
              <a:off x="8491175" y="3275837"/>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0"/>
            <p:cNvSpPr/>
            <p:nvPr/>
          </p:nvSpPr>
          <p:spPr>
            <a:xfrm>
              <a:off x="4618700" y="199180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0"/>
            <p:cNvSpPr/>
            <p:nvPr/>
          </p:nvSpPr>
          <p:spPr>
            <a:xfrm>
              <a:off x="282075" y="38541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0"/>
            <p:cNvSpPr/>
            <p:nvPr/>
          </p:nvSpPr>
          <p:spPr>
            <a:xfrm>
              <a:off x="7555338" y="14643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0"/>
            <p:cNvSpPr/>
            <p:nvPr/>
          </p:nvSpPr>
          <p:spPr>
            <a:xfrm>
              <a:off x="577938" y="9790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0"/>
            <p:cNvSpPr/>
            <p:nvPr/>
          </p:nvSpPr>
          <p:spPr>
            <a:xfrm>
              <a:off x="4344375" y="43341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0"/>
            <p:cNvSpPr/>
            <p:nvPr/>
          </p:nvSpPr>
          <p:spPr>
            <a:xfrm>
              <a:off x="1244111" y="1808921"/>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0" name="Google Shape;3520;p40"/>
          <p:cNvGrpSpPr/>
          <p:nvPr/>
        </p:nvGrpSpPr>
        <p:grpSpPr>
          <a:xfrm>
            <a:off x="6029562" y="1808930"/>
            <a:ext cx="624088" cy="640094"/>
            <a:chOff x="4053999" y="4053574"/>
            <a:chExt cx="353751" cy="370061"/>
          </a:xfrm>
        </p:grpSpPr>
        <p:sp>
          <p:nvSpPr>
            <p:cNvPr id="3521" name="Google Shape;3521;p40"/>
            <p:cNvSpPr/>
            <p:nvPr/>
          </p:nvSpPr>
          <p:spPr>
            <a:xfrm>
              <a:off x="4181599" y="4060389"/>
              <a:ext cx="183608" cy="218278"/>
            </a:xfrm>
            <a:custGeom>
              <a:avLst/>
              <a:gdLst/>
              <a:ahLst/>
              <a:cxnLst/>
              <a:rect l="l" t="t" r="r" b="b"/>
              <a:pathLst>
                <a:path w="5550" h="6598" extrusionOk="0">
                  <a:moveTo>
                    <a:pt x="2573" y="1"/>
                  </a:moveTo>
                  <a:cubicBezTo>
                    <a:pt x="2859" y="596"/>
                    <a:pt x="2787" y="1096"/>
                    <a:pt x="2263" y="1549"/>
                  </a:cubicBezTo>
                  <a:cubicBezTo>
                    <a:pt x="2025" y="1716"/>
                    <a:pt x="1859" y="1954"/>
                    <a:pt x="1739" y="2168"/>
                  </a:cubicBezTo>
                  <a:cubicBezTo>
                    <a:pt x="1620" y="1859"/>
                    <a:pt x="1335" y="1501"/>
                    <a:pt x="644" y="1120"/>
                  </a:cubicBezTo>
                  <a:cubicBezTo>
                    <a:pt x="644" y="2525"/>
                    <a:pt x="1" y="2692"/>
                    <a:pt x="1" y="3835"/>
                  </a:cubicBezTo>
                  <a:cubicBezTo>
                    <a:pt x="1" y="5359"/>
                    <a:pt x="1239" y="6598"/>
                    <a:pt x="2763" y="6598"/>
                  </a:cubicBezTo>
                  <a:cubicBezTo>
                    <a:pt x="4288" y="6598"/>
                    <a:pt x="5526" y="5359"/>
                    <a:pt x="5526" y="3835"/>
                  </a:cubicBezTo>
                  <a:cubicBezTo>
                    <a:pt x="5550" y="2859"/>
                    <a:pt x="5193" y="2311"/>
                    <a:pt x="4669" y="1692"/>
                  </a:cubicBezTo>
                  <a:cubicBezTo>
                    <a:pt x="4478" y="2525"/>
                    <a:pt x="3835" y="2930"/>
                    <a:pt x="3835" y="2930"/>
                  </a:cubicBezTo>
                  <a:cubicBezTo>
                    <a:pt x="3835" y="2930"/>
                    <a:pt x="4526" y="882"/>
                    <a:pt x="2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0"/>
            <p:cNvSpPr/>
            <p:nvPr/>
          </p:nvSpPr>
          <p:spPr>
            <a:xfrm>
              <a:off x="4060285" y="4235296"/>
              <a:ext cx="181226" cy="181259"/>
            </a:xfrm>
            <a:custGeom>
              <a:avLst/>
              <a:gdLst/>
              <a:ahLst/>
              <a:cxnLst/>
              <a:rect l="l" t="t" r="r" b="b"/>
              <a:pathLst>
                <a:path w="5478" h="5479" extrusionOk="0">
                  <a:moveTo>
                    <a:pt x="4740" y="1"/>
                  </a:moveTo>
                  <a:lnTo>
                    <a:pt x="1" y="4740"/>
                  </a:lnTo>
                  <a:lnTo>
                    <a:pt x="739" y="5478"/>
                  </a:lnTo>
                  <a:lnTo>
                    <a:pt x="5478" y="739"/>
                  </a:lnTo>
                  <a:lnTo>
                    <a:pt x="47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0"/>
            <p:cNvSpPr/>
            <p:nvPr/>
          </p:nvSpPr>
          <p:spPr>
            <a:xfrm>
              <a:off x="4218651" y="4174656"/>
              <a:ext cx="83533" cy="83533"/>
            </a:xfrm>
            <a:custGeom>
              <a:avLst/>
              <a:gdLst/>
              <a:ahLst/>
              <a:cxnLst/>
              <a:rect l="l" t="t" r="r" b="b"/>
              <a:pathLst>
                <a:path w="2525" h="2525" extrusionOk="0">
                  <a:moveTo>
                    <a:pt x="1429" y="0"/>
                  </a:moveTo>
                  <a:cubicBezTo>
                    <a:pt x="953" y="0"/>
                    <a:pt x="548" y="286"/>
                    <a:pt x="381" y="738"/>
                  </a:cubicBezTo>
                  <a:lnTo>
                    <a:pt x="0" y="1905"/>
                  </a:lnTo>
                  <a:lnTo>
                    <a:pt x="619" y="2524"/>
                  </a:lnTo>
                  <a:lnTo>
                    <a:pt x="1786" y="2143"/>
                  </a:lnTo>
                  <a:cubicBezTo>
                    <a:pt x="2239" y="1953"/>
                    <a:pt x="2525" y="1548"/>
                    <a:pt x="2525" y="1096"/>
                  </a:cubicBezTo>
                  <a:cubicBezTo>
                    <a:pt x="2525" y="500"/>
                    <a:pt x="2048" y="0"/>
                    <a:pt x="14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0"/>
            <p:cNvSpPr/>
            <p:nvPr/>
          </p:nvSpPr>
          <p:spPr>
            <a:xfrm>
              <a:off x="4369110" y="4271455"/>
              <a:ext cx="14225" cy="20180"/>
            </a:xfrm>
            <a:custGeom>
              <a:avLst/>
              <a:gdLst/>
              <a:ahLst/>
              <a:cxnLst/>
              <a:rect l="l" t="t" r="r" b="b"/>
              <a:pathLst>
                <a:path w="430" h="610" extrusionOk="0">
                  <a:moveTo>
                    <a:pt x="222" y="0"/>
                  </a:moveTo>
                  <a:cubicBezTo>
                    <a:pt x="212" y="0"/>
                    <a:pt x="202" y="1"/>
                    <a:pt x="191" y="3"/>
                  </a:cubicBezTo>
                  <a:cubicBezTo>
                    <a:pt x="96" y="3"/>
                    <a:pt x="1" y="98"/>
                    <a:pt x="1" y="218"/>
                  </a:cubicBezTo>
                  <a:lnTo>
                    <a:pt x="1" y="360"/>
                  </a:lnTo>
                  <a:cubicBezTo>
                    <a:pt x="1" y="480"/>
                    <a:pt x="96" y="575"/>
                    <a:pt x="191" y="599"/>
                  </a:cubicBezTo>
                  <a:cubicBezTo>
                    <a:pt x="213" y="606"/>
                    <a:pt x="234" y="609"/>
                    <a:pt x="254" y="609"/>
                  </a:cubicBezTo>
                  <a:cubicBezTo>
                    <a:pt x="361" y="609"/>
                    <a:pt x="429" y="509"/>
                    <a:pt x="429" y="408"/>
                  </a:cubicBezTo>
                  <a:lnTo>
                    <a:pt x="429" y="218"/>
                  </a:lnTo>
                  <a:cubicBezTo>
                    <a:pt x="429" y="109"/>
                    <a:pt x="3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0"/>
            <p:cNvSpPr/>
            <p:nvPr/>
          </p:nvSpPr>
          <p:spPr>
            <a:xfrm>
              <a:off x="4369110" y="4312146"/>
              <a:ext cx="14225" cy="20180"/>
            </a:xfrm>
            <a:custGeom>
              <a:avLst/>
              <a:gdLst/>
              <a:ahLst/>
              <a:cxnLst/>
              <a:rect l="l" t="t" r="r" b="b"/>
              <a:pathLst>
                <a:path w="430" h="610" extrusionOk="0">
                  <a:moveTo>
                    <a:pt x="246" y="1"/>
                  </a:moveTo>
                  <a:cubicBezTo>
                    <a:pt x="228" y="1"/>
                    <a:pt x="210" y="4"/>
                    <a:pt x="191" y="12"/>
                  </a:cubicBezTo>
                  <a:cubicBezTo>
                    <a:pt x="96" y="12"/>
                    <a:pt x="1" y="83"/>
                    <a:pt x="1" y="202"/>
                  </a:cubicBezTo>
                  <a:lnTo>
                    <a:pt x="1" y="369"/>
                  </a:lnTo>
                  <a:cubicBezTo>
                    <a:pt x="1" y="488"/>
                    <a:pt x="96" y="559"/>
                    <a:pt x="191" y="607"/>
                  </a:cubicBezTo>
                  <a:cubicBezTo>
                    <a:pt x="204" y="609"/>
                    <a:pt x="216" y="610"/>
                    <a:pt x="228" y="610"/>
                  </a:cubicBezTo>
                  <a:cubicBezTo>
                    <a:pt x="350" y="610"/>
                    <a:pt x="429" y="501"/>
                    <a:pt x="429" y="393"/>
                  </a:cubicBezTo>
                  <a:lnTo>
                    <a:pt x="429" y="202"/>
                  </a:lnTo>
                  <a:cubicBezTo>
                    <a:pt x="429" y="101"/>
                    <a:pt x="344" y="1"/>
                    <a:pt x="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0"/>
            <p:cNvSpPr/>
            <p:nvPr/>
          </p:nvSpPr>
          <p:spPr>
            <a:xfrm>
              <a:off x="4384891" y="4293620"/>
              <a:ext cx="22860" cy="13398"/>
            </a:xfrm>
            <a:custGeom>
              <a:avLst/>
              <a:gdLst/>
              <a:ahLst/>
              <a:cxnLst/>
              <a:rect l="l" t="t" r="r" b="b"/>
              <a:pathLst>
                <a:path w="691" h="405" extrusionOk="0">
                  <a:moveTo>
                    <a:pt x="286" y="0"/>
                  </a:moveTo>
                  <a:cubicBezTo>
                    <a:pt x="167" y="0"/>
                    <a:pt x="72" y="95"/>
                    <a:pt x="48" y="167"/>
                  </a:cubicBezTo>
                  <a:cubicBezTo>
                    <a:pt x="0" y="333"/>
                    <a:pt x="119" y="405"/>
                    <a:pt x="238" y="405"/>
                  </a:cubicBezTo>
                  <a:lnTo>
                    <a:pt x="429" y="405"/>
                  </a:lnTo>
                  <a:cubicBezTo>
                    <a:pt x="548" y="405"/>
                    <a:pt x="643" y="333"/>
                    <a:pt x="667" y="238"/>
                  </a:cubicBezTo>
                  <a:cubicBezTo>
                    <a:pt x="691" y="119"/>
                    <a:pt x="572"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0"/>
            <p:cNvSpPr/>
            <p:nvPr/>
          </p:nvSpPr>
          <p:spPr>
            <a:xfrm>
              <a:off x="4345489" y="4293620"/>
              <a:ext cx="22099" cy="13398"/>
            </a:xfrm>
            <a:custGeom>
              <a:avLst/>
              <a:gdLst/>
              <a:ahLst/>
              <a:cxnLst/>
              <a:rect l="l" t="t" r="r" b="b"/>
              <a:pathLst>
                <a:path w="668" h="405" extrusionOk="0">
                  <a:moveTo>
                    <a:pt x="286" y="0"/>
                  </a:moveTo>
                  <a:cubicBezTo>
                    <a:pt x="167" y="0"/>
                    <a:pt x="72" y="95"/>
                    <a:pt x="48" y="167"/>
                  </a:cubicBezTo>
                  <a:cubicBezTo>
                    <a:pt x="0" y="333"/>
                    <a:pt x="119" y="405"/>
                    <a:pt x="239" y="405"/>
                  </a:cubicBezTo>
                  <a:lnTo>
                    <a:pt x="429" y="405"/>
                  </a:lnTo>
                  <a:cubicBezTo>
                    <a:pt x="548" y="405"/>
                    <a:pt x="643" y="333"/>
                    <a:pt x="667" y="238"/>
                  </a:cubicBezTo>
                  <a:cubicBezTo>
                    <a:pt x="667" y="119"/>
                    <a:pt x="572"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0"/>
            <p:cNvSpPr/>
            <p:nvPr/>
          </p:nvSpPr>
          <p:spPr>
            <a:xfrm>
              <a:off x="4115434" y="4120169"/>
              <a:ext cx="13431" cy="19949"/>
            </a:xfrm>
            <a:custGeom>
              <a:avLst/>
              <a:gdLst/>
              <a:ahLst/>
              <a:cxnLst/>
              <a:rect l="l" t="t" r="r" b="b"/>
              <a:pathLst>
                <a:path w="406" h="603" extrusionOk="0">
                  <a:moveTo>
                    <a:pt x="202" y="1"/>
                  </a:moveTo>
                  <a:cubicBezTo>
                    <a:pt x="80" y="1"/>
                    <a:pt x="1" y="110"/>
                    <a:pt x="1" y="218"/>
                  </a:cubicBezTo>
                  <a:lnTo>
                    <a:pt x="1" y="385"/>
                  </a:lnTo>
                  <a:cubicBezTo>
                    <a:pt x="1" y="494"/>
                    <a:pt x="100" y="602"/>
                    <a:pt x="208" y="602"/>
                  </a:cubicBezTo>
                  <a:cubicBezTo>
                    <a:pt x="218" y="602"/>
                    <a:pt x="228" y="601"/>
                    <a:pt x="239" y="599"/>
                  </a:cubicBezTo>
                  <a:cubicBezTo>
                    <a:pt x="334" y="599"/>
                    <a:pt x="405" y="504"/>
                    <a:pt x="405" y="385"/>
                  </a:cubicBezTo>
                  <a:lnTo>
                    <a:pt x="405" y="242"/>
                  </a:lnTo>
                  <a:cubicBezTo>
                    <a:pt x="405" y="123"/>
                    <a:pt x="334" y="28"/>
                    <a:pt x="239" y="4"/>
                  </a:cubicBezTo>
                  <a:cubicBezTo>
                    <a:pt x="226" y="2"/>
                    <a:pt x="214"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0"/>
            <p:cNvSpPr/>
            <p:nvPr/>
          </p:nvSpPr>
          <p:spPr>
            <a:xfrm>
              <a:off x="4115434" y="4160364"/>
              <a:ext cx="13431" cy="19916"/>
            </a:xfrm>
            <a:custGeom>
              <a:avLst/>
              <a:gdLst/>
              <a:ahLst/>
              <a:cxnLst/>
              <a:rect l="l" t="t" r="r" b="b"/>
              <a:pathLst>
                <a:path w="406" h="602" extrusionOk="0">
                  <a:moveTo>
                    <a:pt x="202" y="0"/>
                  </a:moveTo>
                  <a:cubicBezTo>
                    <a:pt x="80" y="0"/>
                    <a:pt x="1" y="109"/>
                    <a:pt x="1" y="218"/>
                  </a:cubicBezTo>
                  <a:lnTo>
                    <a:pt x="1" y="384"/>
                  </a:lnTo>
                  <a:cubicBezTo>
                    <a:pt x="1" y="493"/>
                    <a:pt x="100" y="602"/>
                    <a:pt x="208" y="602"/>
                  </a:cubicBezTo>
                  <a:cubicBezTo>
                    <a:pt x="218" y="602"/>
                    <a:pt x="228" y="601"/>
                    <a:pt x="239" y="599"/>
                  </a:cubicBezTo>
                  <a:cubicBezTo>
                    <a:pt x="334" y="599"/>
                    <a:pt x="405" y="504"/>
                    <a:pt x="405" y="384"/>
                  </a:cubicBezTo>
                  <a:lnTo>
                    <a:pt x="405" y="242"/>
                  </a:lnTo>
                  <a:cubicBezTo>
                    <a:pt x="405" y="122"/>
                    <a:pt x="334" y="27"/>
                    <a:pt x="239" y="3"/>
                  </a:cubicBezTo>
                  <a:cubicBezTo>
                    <a:pt x="226" y="1"/>
                    <a:pt x="214"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0"/>
            <p:cNvSpPr/>
            <p:nvPr/>
          </p:nvSpPr>
          <p:spPr>
            <a:xfrm>
              <a:off x="4131181" y="4143922"/>
              <a:ext cx="22893" cy="13431"/>
            </a:xfrm>
            <a:custGeom>
              <a:avLst/>
              <a:gdLst/>
              <a:ahLst/>
              <a:cxnLst/>
              <a:rect l="l" t="t" r="r" b="b"/>
              <a:pathLst>
                <a:path w="692" h="406" extrusionOk="0">
                  <a:moveTo>
                    <a:pt x="263" y="0"/>
                  </a:moveTo>
                  <a:cubicBezTo>
                    <a:pt x="144" y="0"/>
                    <a:pt x="48" y="96"/>
                    <a:pt x="25" y="167"/>
                  </a:cubicBezTo>
                  <a:cubicBezTo>
                    <a:pt x="1" y="286"/>
                    <a:pt x="96" y="405"/>
                    <a:pt x="239" y="405"/>
                  </a:cubicBezTo>
                  <a:lnTo>
                    <a:pt x="406" y="405"/>
                  </a:lnTo>
                  <a:cubicBezTo>
                    <a:pt x="525" y="405"/>
                    <a:pt x="620" y="334"/>
                    <a:pt x="644" y="238"/>
                  </a:cubicBezTo>
                  <a:cubicBezTo>
                    <a:pt x="691" y="96"/>
                    <a:pt x="572"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0"/>
            <p:cNvSpPr/>
            <p:nvPr/>
          </p:nvSpPr>
          <p:spPr>
            <a:xfrm>
              <a:off x="4091019" y="4143922"/>
              <a:ext cx="22099" cy="13431"/>
            </a:xfrm>
            <a:custGeom>
              <a:avLst/>
              <a:gdLst/>
              <a:ahLst/>
              <a:cxnLst/>
              <a:rect l="l" t="t" r="r" b="b"/>
              <a:pathLst>
                <a:path w="668" h="406" extrusionOk="0">
                  <a:moveTo>
                    <a:pt x="238" y="0"/>
                  </a:moveTo>
                  <a:cubicBezTo>
                    <a:pt x="119" y="0"/>
                    <a:pt x="24" y="96"/>
                    <a:pt x="0" y="167"/>
                  </a:cubicBezTo>
                  <a:cubicBezTo>
                    <a:pt x="0" y="286"/>
                    <a:pt x="119" y="405"/>
                    <a:pt x="238" y="405"/>
                  </a:cubicBezTo>
                  <a:lnTo>
                    <a:pt x="405" y="405"/>
                  </a:lnTo>
                  <a:cubicBezTo>
                    <a:pt x="524" y="405"/>
                    <a:pt x="619" y="334"/>
                    <a:pt x="643" y="238"/>
                  </a:cubicBezTo>
                  <a:cubicBezTo>
                    <a:pt x="667" y="96"/>
                    <a:pt x="54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0"/>
            <p:cNvSpPr/>
            <p:nvPr/>
          </p:nvSpPr>
          <p:spPr>
            <a:xfrm>
              <a:off x="4053999" y="4053574"/>
              <a:ext cx="320669" cy="370061"/>
            </a:xfrm>
            <a:custGeom>
              <a:avLst/>
              <a:gdLst/>
              <a:ahLst/>
              <a:cxnLst/>
              <a:rect l="l" t="t" r="r" b="b"/>
              <a:pathLst>
                <a:path w="9693" h="11186" extrusionOk="0">
                  <a:moveTo>
                    <a:pt x="6406" y="3851"/>
                  </a:moveTo>
                  <a:cubicBezTo>
                    <a:pt x="6882" y="3851"/>
                    <a:pt x="7311" y="4255"/>
                    <a:pt x="7311" y="4756"/>
                  </a:cubicBezTo>
                  <a:cubicBezTo>
                    <a:pt x="7311" y="5137"/>
                    <a:pt x="7073" y="5470"/>
                    <a:pt x="6716" y="5589"/>
                  </a:cubicBezTo>
                  <a:lnTo>
                    <a:pt x="5668" y="5946"/>
                  </a:lnTo>
                  <a:lnTo>
                    <a:pt x="5215" y="5494"/>
                  </a:lnTo>
                  <a:lnTo>
                    <a:pt x="5573" y="4446"/>
                  </a:lnTo>
                  <a:cubicBezTo>
                    <a:pt x="5692" y="4089"/>
                    <a:pt x="6049" y="3851"/>
                    <a:pt x="6406" y="3851"/>
                  </a:cubicBezTo>
                  <a:close/>
                  <a:moveTo>
                    <a:pt x="6835" y="707"/>
                  </a:moveTo>
                  <a:cubicBezTo>
                    <a:pt x="7263" y="1040"/>
                    <a:pt x="7525" y="1517"/>
                    <a:pt x="7621" y="2065"/>
                  </a:cubicBezTo>
                  <a:cubicBezTo>
                    <a:pt x="7692" y="2636"/>
                    <a:pt x="7525" y="3112"/>
                    <a:pt x="7525" y="3112"/>
                  </a:cubicBezTo>
                  <a:cubicBezTo>
                    <a:pt x="7502" y="3208"/>
                    <a:pt x="7525" y="3303"/>
                    <a:pt x="7597" y="3350"/>
                  </a:cubicBezTo>
                  <a:cubicBezTo>
                    <a:pt x="7621" y="3386"/>
                    <a:pt x="7668" y="3404"/>
                    <a:pt x="7719" y="3404"/>
                  </a:cubicBezTo>
                  <a:cubicBezTo>
                    <a:pt x="7770" y="3404"/>
                    <a:pt x="7823" y="3386"/>
                    <a:pt x="7859" y="3350"/>
                  </a:cubicBezTo>
                  <a:cubicBezTo>
                    <a:pt x="7883" y="3327"/>
                    <a:pt x="8359" y="2993"/>
                    <a:pt x="8668" y="2374"/>
                  </a:cubicBezTo>
                  <a:cubicBezTo>
                    <a:pt x="9050" y="2874"/>
                    <a:pt x="9264" y="3350"/>
                    <a:pt x="9264" y="4089"/>
                  </a:cubicBezTo>
                  <a:cubicBezTo>
                    <a:pt x="9169" y="5470"/>
                    <a:pt x="8049" y="6637"/>
                    <a:pt x="6644" y="6637"/>
                  </a:cubicBezTo>
                  <a:cubicBezTo>
                    <a:pt x="6311" y="6637"/>
                    <a:pt x="6025" y="6565"/>
                    <a:pt x="5763" y="6446"/>
                  </a:cubicBezTo>
                  <a:lnTo>
                    <a:pt x="5811" y="6399"/>
                  </a:lnTo>
                  <a:cubicBezTo>
                    <a:pt x="5835" y="6351"/>
                    <a:pt x="5835" y="6351"/>
                    <a:pt x="5835" y="6327"/>
                  </a:cubicBezTo>
                  <a:lnTo>
                    <a:pt x="6859" y="5994"/>
                  </a:lnTo>
                  <a:cubicBezTo>
                    <a:pt x="7383" y="5827"/>
                    <a:pt x="7740" y="5327"/>
                    <a:pt x="7740" y="4756"/>
                  </a:cubicBezTo>
                  <a:cubicBezTo>
                    <a:pt x="7740" y="4017"/>
                    <a:pt x="7144" y="3422"/>
                    <a:pt x="6406" y="3422"/>
                  </a:cubicBezTo>
                  <a:cubicBezTo>
                    <a:pt x="5835" y="3422"/>
                    <a:pt x="5334" y="3779"/>
                    <a:pt x="5168" y="4303"/>
                  </a:cubicBezTo>
                  <a:lnTo>
                    <a:pt x="4834" y="5327"/>
                  </a:lnTo>
                  <a:cubicBezTo>
                    <a:pt x="4811" y="5327"/>
                    <a:pt x="4811" y="5351"/>
                    <a:pt x="4763" y="5351"/>
                  </a:cubicBezTo>
                  <a:lnTo>
                    <a:pt x="4572" y="5565"/>
                  </a:lnTo>
                  <a:cubicBezTo>
                    <a:pt x="4263" y="5137"/>
                    <a:pt x="4096" y="4613"/>
                    <a:pt x="4096" y="4065"/>
                  </a:cubicBezTo>
                  <a:cubicBezTo>
                    <a:pt x="4096" y="3589"/>
                    <a:pt x="4215" y="3303"/>
                    <a:pt x="4382" y="2969"/>
                  </a:cubicBezTo>
                  <a:cubicBezTo>
                    <a:pt x="4525" y="2636"/>
                    <a:pt x="4691" y="2303"/>
                    <a:pt x="4739" y="1755"/>
                  </a:cubicBezTo>
                  <a:cubicBezTo>
                    <a:pt x="5096" y="1993"/>
                    <a:pt x="5334" y="2255"/>
                    <a:pt x="5430" y="2493"/>
                  </a:cubicBezTo>
                  <a:cubicBezTo>
                    <a:pt x="5454" y="2588"/>
                    <a:pt x="5549" y="2612"/>
                    <a:pt x="5644" y="2636"/>
                  </a:cubicBezTo>
                  <a:cubicBezTo>
                    <a:pt x="5716" y="2636"/>
                    <a:pt x="5811" y="2612"/>
                    <a:pt x="5835" y="2517"/>
                  </a:cubicBezTo>
                  <a:cubicBezTo>
                    <a:pt x="5954" y="2279"/>
                    <a:pt x="6097" y="2112"/>
                    <a:pt x="6287" y="1945"/>
                  </a:cubicBezTo>
                  <a:cubicBezTo>
                    <a:pt x="6692" y="1588"/>
                    <a:pt x="6882" y="1183"/>
                    <a:pt x="6835" y="707"/>
                  </a:cubicBezTo>
                  <a:close/>
                  <a:moveTo>
                    <a:pt x="6451" y="1"/>
                  </a:moveTo>
                  <a:cubicBezTo>
                    <a:pt x="6403" y="1"/>
                    <a:pt x="6353" y="12"/>
                    <a:pt x="6311" y="40"/>
                  </a:cubicBezTo>
                  <a:cubicBezTo>
                    <a:pt x="6263" y="112"/>
                    <a:pt x="6239" y="207"/>
                    <a:pt x="6263" y="278"/>
                  </a:cubicBezTo>
                  <a:cubicBezTo>
                    <a:pt x="6501" y="850"/>
                    <a:pt x="6406" y="1231"/>
                    <a:pt x="6001" y="1588"/>
                  </a:cubicBezTo>
                  <a:cubicBezTo>
                    <a:pt x="5882" y="1707"/>
                    <a:pt x="5716" y="1826"/>
                    <a:pt x="5644" y="1993"/>
                  </a:cubicBezTo>
                  <a:cubicBezTo>
                    <a:pt x="5430" y="1707"/>
                    <a:pt x="5096" y="1445"/>
                    <a:pt x="4644" y="1183"/>
                  </a:cubicBezTo>
                  <a:cubicBezTo>
                    <a:pt x="4620" y="1171"/>
                    <a:pt x="4584" y="1166"/>
                    <a:pt x="4549" y="1166"/>
                  </a:cubicBezTo>
                  <a:cubicBezTo>
                    <a:pt x="4513" y="1166"/>
                    <a:pt x="4477" y="1171"/>
                    <a:pt x="4453" y="1183"/>
                  </a:cubicBezTo>
                  <a:cubicBezTo>
                    <a:pt x="4382" y="1207"/>
                    <a:pt x="4334" y="1302"/>
                    <a:pt x="4334" y="1350"/>
                  </a:cubicBezTo>
                  <a:cubicBezTo>
                    <a:pt x="4334" y="2041"/>
                    <a:pt x="4144" y="2422"/>
                    <a:pt x="4001" y="2779"/>
                  </a:cubicBezTo>
                  <a:cubicBezTo>
                    <a:pt x="3858" y="3136"/>
                    <a:pt x="3667" y="3493"/>
                    <a:pt x="3667" y="4089"/>
                  </a:cubicBezTo>
                  <a:cubicBezTo>
                    <a:pt x="3667" y="4756"/>
                    <a:pt x="3882" y="5375"/>
                    <a:pt x="4263" y="5875"/>
                  </a:cubicBezTo>
                  <a:lnTo>
                    <a:pt x="2977" y="7161"/>
                  </a:lnTo>
                  <a:cubicBezTo>
                    <a:pt x="2905" y="7256"/>
                    <a:pt x="2905" y="7399"/>
                    <a:pt x="2977" y="7470"/>
                  </a:cubicBezTo>
                  <a:cubicBezTo>
                    <a:pt x="3024" y="7506"/>
                    <a:pt x="3084" y="7524"/>
                    <a:pt x="3141" y="7524"/>
                  </a:cubicBezTo>
                  <a:cubicBezTo>
                    <a:pt x="3197" y="7524"/>
                    <a:pt x="3251" y="7506"/>
                    <a:pt x="3286" y="7470"/>
                  </a:cubicBezTo>
                  <a:lnTo>
                    <a:pt x="4930" y="5827"/>
                  </a:lnTo>
                  <a:lnTo>
                    <a:pt x="5334" y="6232"/>
                  </a:lnTo>
                  <a:lnTo>
                    <a:pt x="929" y="10638"/>
                  </a:lnTo>
                  <a:lnTo>
                    <a:pt x="524" y="10233"/>
                  </a:lnTo>
                  <a:lnTo>
                    <a:pt x="1905" y="8828"/>
                  </a:lnTo>
                  <a:cubicBezTo>
                    <a:pt x="2000" y="8733"/>
                    <a:pt x="2000" y="8590"/>
                    <a:pt x="1905" y="8542"/>
                  </a:cubicBezTo>
                  <a:cubicBezTo>
                    <a:pt x="1869" y="8494"/>
                    <a:pt x="1810" y="8471"/>
                    <a:pt x="1753" y="8471"/>
                  </a:cubicBezTo>
                  <a:cubicBezTo>
                    <a:pt x="1697" y="8471"/>
                    <a:pt x="1643" y="8494"/>
                    <a:pt x="1619" y="8542"/>
                  </a:cubicBezTo>
                  <a:lnTo>
                    <a:pt x="71" y="10090"/>
                  </a:lnTo>
                  <a:cubicBezTo>
                    <a:pt x="48" y="10114"/>
                    <a:pt x="0" y="10161"/>
                    <a:pt x="0" y="10233"/>
                  </a:cubicBezTo>
                  <a:cubicBezTo>
                    <a:pt x="0" y="10280"/>
                    <a:pt x="48" y="10352"/>
                    <a:pt x="71" y="10376"/>
                  </a:cubicBezTo>
                  <a:lnTo>
                    <a:pt x="810" y="11114"/>
                  </a:lnTo>
                  <a:cubicBezTo>
                    <a:pt x="834" y="11162"/>
                    <a:pt x="905" y="11185"/>
                    <a:pt x="953" y="11185"/>
                  </a:cubicBezTo>
                  <a:cubicBezTo>
                    <a:pt x="1024" y="11185"/>
                    <a:pt x="1072" y="11162"/>
                    <a:pt x="1119" y="11114"/>
                  </a:cubicBezTo>
                  <a:lnTo>
                    <a:pt x="5430" y="6804"/>
                  </a:lnTo>
                  <a:cubicBezTo>
                    <a:pt x="5811" y="6994"/>
                    <a:pt x="6239" y="7066"/>
                    <a:pt x="6668" y="7066"/>
                  </a:cubicBezTo>
                  <a:cubicBezTo>
                    <a:pt x="8311" y="7066"/>
                    <a:pt x="9693" y="5732"/>
                    <a:pt x="9693" y="4065"/>
                  </a:cubicBezTo>
                  <a:cubicBezTo>
                    <a:pt x="9621" y="2946"/>
                    <a:pt x="9216" y="2350"/>
                    <a:pt x="8668" y="1755"/>
                  </a:cubicBezTo>
                  <a:cubicBezTo>
                    <a:pt x="8633" y="1701"/>
                    <a:pt x="8570" y="1675"/>
                    <a:pt x="8511" y="1675"/>
                  </a:cubicBezTo>
                  <a:cubicBezTo>
                    <a:pt x="8491" y="1675"/>
                    <a:pt x="8472" y="1678"/>
                    <a:pt x="8454" y="1683"/>
                  </a:cubicBezTo>
                  <a:cubicBezTo>
                    <a:pt x="8383" y="1707"/>
                    <a:pt x="8311" y="1779"/>
                    <a:pt x="8311" y="1874"/>
                  </a:cubicBezTo>
                  <a:cubicBezTo>
                    <a:pt x="8264" y="2136"/>
                    <a:pt x="8168" y="2350"/>
                    <a:pt x="8049" y="2517"/>
                  </a:cubicBezTo>
                  <a:lnTo>
                    <a:pt x="8049" y="2017"/>
                  </a:lnTo>
                  <a:cubicBezTo>
                    <a:pt x="7978" y="1398"/>
                    <a:pt x="7668" y="517"/>
                    <a:pt x="6549" y="16"/>
                  </a:cubicBezTo>
                  <a:cubicBezTo>
                    <a:pt x="6519" y="7"/>
                    <a:pt x="6486" y="1"/>
                    <a:pt x="6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0"/>
            <p:cNvSpPr/>
            <p:nvPr/>
          </p:nvSpPr>
          <p:spPr>
            <a:xfrm>
              <a:off x="4127244" y="4310922"/>
              <a:ext cx="13431" cy="14225"/>
            </a:xfrm>
            <a:custGeom>
              <a:avLst/>
              <a:gdLst/>
              <a:ahLst/>
              <a:cxnLst/>
              <a:rect l="l" t="t" r="r" b="b"/>
              <a:pathLst>
                <a:path w="406" h="430" extrusionOk="0">
                  <a:moveTo>
                    <a:pt x="215" y="1"/>
                  </a:moveTo>
                  <a:cubicBezTo>
                    <a:pt x="144" y="1"/>
                    <a:pt x="96" y="49"/>
                    <a:pt x="48" y="72"/>
                  </a:cubicBezTo>
                  <a:cubicBezTo>
                    <a:pt x="25" y="96"/>
                    <a:pt x="1" y="168"/>
                    <a:pt x="1" y="215"/>
                  </a:cubicBezTo>
                  <a:cubicBezTo>
                    <a:pt x="1" y="287"/>
                    <a:pt x="25" y="311"/>
                    <a:pt x="48" y="358"/>
                  </a:cubicBezTo>
                  <a:cubicBezTo>
                    <a:pt x="96" y="406"/>
                    <a:pt x="144" y="430"/>
                    <a:pt x="215" y="430"/>
                  </a:cubicBezTo>
                  <a:cubicBezTo>
                    <a:pt x="263" y="430"/>
                    <a:pt x="334" y="382"/>
                    <a:pt x="358" y="358"/>
                  </a:cubicBezTo>
                  <a:cubicBezTo>
                    <a:pt x="382" y="334"/>
                    <a:pt x="406" y="287"/>
                    <a:pt x="406" y="215"/>
                  </a:cubicBezTo>
                  <a:cubicBezTo>
                    <a:pt x="406" y="168"/>
                    <a:pt x="382" y="96"/>
                    <a:pt x="358" y="72"/>
                  </a:cubicBezTo>
                  <a:cubicBezTo>
                    <a:pt x="334" y="25"/>
                    <a:pt x="263"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4" name="Google Shape;3534;p40"/>
          <p:cNvGrpSpPr/>
          <p:nvPr/>
        </p:nvGrpSpPr>
        <p:grpSpPr>
          <a:xfrm>
            <a:off x="2357427" y="1808928"/>
            <a:ext cx="650747" cy="640080"/>
            <a:chOff x="4712598" y="3396111"/>
            <a:chExt cx="383695" cy="375392"/>
          </a:xfrm>
        </p:grpSpPr>
        <p:sp>
          <p:nvSpPr>
            <p:cNvPr id="3535" name="Google Shape;3535;p40"/>
            <p:cNvSpPr/>
            <p:nvPr/>
          </p:nvSpPr>
          <p:spPr>
            <a:xfrm>
              <a:off x="4718916" y="3401542"/>
              <a:ext cx="372646" cy="298995"/>
            </a:xfrm>
            <a:custGeom>
              <a:avLst/>
              <a:gdLst/>
              <a:ahLst/>
              <a:cxnLst/>
              <a:rect l="l" t="t" r="r" b="b"/>
              <a:pathLst>
                <a:path w="11265" h="9029" extrusionOk="0">
                  <a:moveTo>
                    <a:pt x="4169" y="1"/>
                  </a:moveTo>
                  <a:cubicBezTo>
                    <a:pt x="4134" y="1"/>
                    <a:pt x="4100" y="9"/>
                    <a:pt x="4073" y="27"/>
                  </a:cubicBezTo>
                  <a:cubicBezTo>
                    <a:pt x="4049" y="51"/>
                    <a:pt x="4025" y="98"/>
                    <a:pt x="4025" y="146"/>
                  </a:cubicBezTo>
                  <a:cubicBezTo>
                    <a:pt x="3954" y="527"/>
                    <a:pt x="3787" y="932"/>
                    <a:pt x="3477" y="1194"/>
                  </a:cubicBezTo>
                  <a:cubicBezTo>
                    <a:pt x="3191" y="1456"/>
                    <a:pt x="2787" y="1599"/>
                    <a:pt x="2382" y="1646"/>
                  </a:cubicBezTo>
                  <a:cubicBezTo>
                    <a:pt x="2263" y="1646"/>
                    <a:pt x="2144" y="1646"/>
                    <a:pt x="2025" y="1599"/>
                  </a:cubicBezTo>
                  <a:cubicBezTo>
                    <a:pt x="1906" y="1575"/>
                    <a:pt x="1786" y="1551"/>
                    <a:pt x="1691" y="1480"/>
                  </a:cubicBezTo>
                  <a:cubicBezTo>
                    <a:pt x="1674" y="1474"/>
                    <a:pt x="1656" y="1471"/>
                    <a:pt x="1638" y="1471"/>
                  </a:cubicBezTo>
                  <a:cubicBezTo>
                    <a:pt x="1577" y="1471"/>
                    <a:pt x="1513" y="1502"/>
                    <a:pt x="1477" y="1575"/>
                  </a:cubicBezTo>
                  <a:cubicBezTo>
                    <a:pt x="1453" y="1599"/>
                    <a:pt x="1453" y="1670"/>
                    <a:pt x="1477" y="1694"/>
                  </a:cubicBezTo>
                  <a:cubicBezTo>
                    <a:pt x="1548" y="1789"/>
                    <a:pt x="1572" y="1908"/>
                    <a:pt x="1596" y="2027"/>
                  </a:cubicBezTo>
                  <a:cubicBezTo>
                    <a:pt x="1620" y="2146"/>
                    <a:pt x="1620" y="2265"/>
                    <a:pt x="1620" y="2384"/>
                  </a:cubicBezTo>
                  <a:cubicBezTo>
                    <a:pt x="1620" y="2789"/>
                    <a:pt x="1477" y="3194"/>
                    <a:pt x="1215" y="3480"/>
                  </a:cubicBezTo>
                  <a:cubicBezTo>
                    <a:pt x="953" y="3790"/>
                    <a:pt x="596" y="3980"/>
                    <a:pt x="167" y="4028"/>
                  </a:cubicBezTo>
                  <a:cubicBezTo>
                    <a:pt x="96" y="4028"/>
                    <a:pt x="24" y="4099"/>
                    <a:pt x="24" y="4194"/>
                  </a:cubicBezTo>
                  <a:cubicBezTo>
                    <a:pt x="24" y="4266"/>
                    <a:pt x="48" y="4290"/>
                    <a:pt x="96" y="4313"/>
                  </a:cubicBezTo>
                  <a:cubicBezTo>
                    <a:pt x="286" y="4456"/>
                    <a:pt x="477" y="4647"/>
                    <a:pt x="596" y="4885"/>
                  </a:cubicBezTo>
                  <a:cubicBezTo>
                    <a:pt x="715" y="5099"/>
                    <a:pt x="762" y="5361"/>
                    <a:pt x="762" y="5623"/>
                  </a:cubicBezTo>
                  <a:cubicBezTo>
                    <a:pt x="762" y="5885"/>
                    <a:pt x="715" y="6171"/>
                    <a:pt x="596" y="6361"/>
                  </a:cubicBezTo>
                  <a:cubicBezTo>
                    <a:pt x="477" y="6600"/>
                    <a:pt x="286" y="6814"/>
                    <a:pt x="96" y="6957"/>
                  </a:cubicBezTo>
                  <a:cubicBezTo>
                    <a:pt x="24" y="7028"/>
                    <a:pt x="0" y="7147"/>
                    <a:pt x="48" y="7195"/>
                  </a:cubicBezTo>
                  <a:cubicBezTo>
                    <a:pt x="72" y="7243"/>
                    <a:pt x="119" y="7266"/>
                    <a:pt x="167" y="7266"/>
                  </a:cubicBezTo>
                  <a:cubicBezTo>
                    <a:pt x="548" y="7314"/>
                    <a:pt x="953" y="7505"/>
                    <a:pt x="1215" y="7790"/>
                  </a:cubicBezTo>
                  <a:cubicBezTo>
                    <a:pt x="1453" y="8076"/>
                    <a:pt x="1620" y="8457"/>
                    <a:pt x="1620" y="8862"/>
                  </a:cubicBezTo>
                  <a:cubicBezTo>
                    <a:pt x="1667" y="8957"/>
                    <a:pt x="1715" y="9029"/>
                    <a:pt x="1810" y="9029"/>
                  </a:cubicBezTo>
                  <a:lnTo>
                    <a:pt x="9455" y="9029"/>
                  </a:lnTo>
                  <a:cubicBezTo>
                    <a:pt x="9574" y="9029"/>
                    <a:pt x="9645" y="8933"/>
                    <a:pt x="9645" y="8838"/>
                  </a:cubicBezTo>
                  <a:cubicBezTo>
                    <a:pt x="9645" y="8457"/>
                    <a:pt x="9788" y="8076"/>
                    <a:pt x="10050" y="7767"/>
                  </a:cubicBezTo>
                  <a:cubicBezTo>
                    <a:pt x="10312" y="7481"/>
                    <a:pt x="10669" y="7266"/>
                    <a:pt x="11098" y="7243"/>
                  </a:cubicBezTo>
                  <a:cubicBezTo>
                    <a:pt x="11193" y="7243"/>
                    <a:pt x="11241" y="7147"/>
                    <a:pt x="11241" y="7052"/>
                  </a:cubicBezTo>
                  <a:cubicBezTo>
                    <a:pt x="11241" y="7004"/>
                    <a:pt x="11217" y="6957"/>
                    <a:pt x="11193" y="6933"/>
                  </a:cubicBezTo>
                  <a:cubicBezTo>
                    <a:pt x="10979" y="6790"/>
                    <a:pt x="10788" y="6600"/>
                    <a:pt x="10669" y="6361"/>
                  </a:cubicBezTo>
                  <a:cubicBezTo>
                    <a:pt x="10550" y="6171"/>
                    <a:pt x="10503" y="5885"/>
                    <a:pt x="10503" y="5623"/>
                  </a:cubicBezTo>
                  <a:cubicBezTo>
                    <a:pt x="10503" y="5361"/>
                    <a:pt x="10550" y="5099"/>
                    <a:pt x="10669" y="4885"/>
                  </a:cubicBezTo>
                  <a:cubicBezTo>
                    <a:pt x="10788" y="4647"/>
                    <a:pt x="10979" y="4433"/>
                    <a:pt x="11193" y="4290"/>
                  </a:cubicBezTo>
                  <a:cubicBezTo>
                    <a:pt x="11241" y="4218"/>
                    <a:pt x="11265" y="4099"/>
                    <a:pt x="11217" y="4051"/>
                  </a:cubicBezTo>
                  <a:cubicBezTo>
                    <a:pt x="11193" y="4028"/>
                    <a:pt x="11146" y="3980"/>
                    <a:pt x="11098" y="3980"/>
                  </a:cubicBezTo>
                  <a:cubicBezTo>
                    <a:pt x="10717" y="3932"/>
                    <a:pt x="10312" y="3742"/>
                    <a:pt x="10050" y="3456"/>
                  </a:cubicBezTo>
                  <a:cubicBezTo>
                    <a:pt x="9788" y="3147"/>
                    <a:pt x="9645" y="2765"/>
                    <a:pt x="9645" y="2361"/>
                  </a:cubicBezTo>
                  <a:cubicBezTo>
                    <a:pt x="9645" y="2242"/>
                    <a:pt x="9645" y="2123"/>
                    <a:pt x="9669" y="2003"/>
                  </a:cubicBezTo>
                  <a:cubicBezTo>
                    <a:pt x="9693" y="1884"/>
                    <a:pt x="9717" y="1765"/>
                    <a:pt x="9788" y="1670"/>
                  </a:cubicBezTo>
                  <a:cubicBezTo>
                    <a:pt x="9812" y="1599"/>
                    <a:pt x="9788" y="1480"/>
                    <a:pt x="9693" y="1456"/>
                  </a:cubicBezTo>
                  <a:cubicBezTo>
                    <a:pt x="9681" y="1444"/>
                    <a:pt x="9663" y="1438"/>
                    <a:pt x="9642" y="1438"/>
                  </a:cubicBezTo>
                  <a:cubicBezTo>
                    <a:pt x="9621" y="1438"/>
                    <a:pt x="9598" y="1444"/>
                    <a:pt x="9574" y="1456"/>
                  </a:cubicBezTo>
                  <a:cubicBezTo>
                    <a:pt x="9479" y="1527"/>
                    <a:pt x="9359" y="1551"/>
                    <a:pt x="9264" y="1575"/>
                  </a:cubicBezTo>
                  <a:cubicBezTo>
                    <a:pt x="9121" y="1599"/>
                    <a:pt x="9002" y="1599"/>
                    <a:pt x="8883" y="1599"/>
                  </a:cubicBezTo>
                  <a:cubicBezTo>
                    <a:pt x="8478" y="1599"/>
                    <a:pt x="8097" y="1456"/>
                    <a:pt x="7788" y="1194"/>
                  </a:cubicBezTo>
                  <a:cubicBezTo>
                    <a:pt x="7502" y="932"/>
                    <a:pt x="7288" y="575"/>
                    <a:pt x="7264" y="146"/>
                  </a:cubicBezTo>
                  <a:cubicBezTo>
                    <a:pt x="7264" y="51"/>
                    <a:pt x="7169" y="3"/>
                    <a:pt x="7073" y="3"/>
                  </a:cubicBezTo>
                  <a:cubicBezTo>
                    <a:pt x="7026" y="3"/>
                    <a:pt x="6978" y="27"/>
                    <a:pt x="6954" y="51"/>
                  </a:cubicBezTo>
                  <a:cubicBezTo>
                    <a:pt x="6811" y="265"/>
                    <a:pt x="6621" y="456"/>
                    <a:pt x="6383" y="575"/>
                  </a:cubicBezTo>
                  <a:cubicBezTo>
                    <a:pt x="6192" y="694"/>
                    <a:pt x="5930" y="741"/>
                    <a:pt x="5644" y="741"/>
                  </a:cubicBezTo>
                  <a:cubicBezTo>
                    <a:pt x="5382" y="741"/>
                    <a:pt x="5120" y="694"/>
                    <a:pt x="4906" y="575"/>
                  </a:cubicBezTo>
                  <a:cubicBezTo>
                    <a:pt x="4668" y="456"/>
                    <a:pt x="4454" y="265"/>
                    <a:pt x="4311" y="51"/>
                  </a:cubicBezTo>
                  <a:cubicBezTo>
                    <a:pt x="4281" y="21"/>
                    <a:pt x="4225" y="1"/>
                    <a:pt x="4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0"/>
            <p:cNvSpPr/>
            <p:nvPr/>
          </p:nvSpPr>
          <p:spPr>
            <a:xfrm>
              <a:off x="4942636" y="3401641"/>
              <a:ext cx="148926" cy="298896"/>
            </a:xfrm>
            <a:custGeom>
              <a:avLst/>
              <a:gdLst/>
              <a:ahLst/>
              <a:cxnLst/>
              <a:rect l="l" t="t" r="r" b="b"/>
              <a:pathLst>
                <a:path w="4502" h="9026" extrusionOk="0">
                  <a:moveTo>
                    <a:pt x="2787" y="3906"/>
                  </a:moveTo>
                  <a:cubicBezTo>
                    <a:pt x="2882" y="4025"/>
                    <a:pt x="3049" y="4168"/>
                    <a:pt x="3168" y="4215"/>
                  </a:cubicBezTo>
                  <a:cubicBezTo>
                    <a:pt x="3382" y="4334"/>
                    <a:pt x="3430" y="4382"/>
                    <a:pt x="3311" y="4620"/>
                  </a:cubicBezTo>
                  <a:cubicBezTo>
                    <a:pt x="3168" y="4906"/>
                    <a:pt x="3097" y="5263"/>
                    <a:pt x="3097" y="5620"/>
                  </a:cubicBezTo>
                  <a:cubicBezTo>
                    <a:pt x="3097" y="5930"/>
                    <a:pt x="3144" y="6287"/>
                    <a:pt x="3263" y="6549"/>
                  </a:cubicBezTo>
                  <a:cubicBezTo>
                    <a:pt x="3359" y="6763"/>
                    <a:pt x="3478" y="6811"/>
                    <a:pt x="3239" y="6954"/>
                  </a:cubicBezTo>
                  <a:cubicBezTo>
                    <a:pt x="3049" y="7073"/>
                    <a:pt x="2930" y="7168"/>
                    <a:pt x="2811" y="7311"/>
                  </a:cubicBezTo>
                  <a:cubicBezTo>
                    <a:pt x="2549" y="7621"/>
                    <a:pt x="2215" y="8359"/>
                    <a:pt x="2263" y="9026"/>
                  </a:cubicBezTo>
                  <a:lnTo>
                    <a:pt x="2692" y="9026"/>
                  </a:lnTo>
                  <a:cubicBezTo>
                    <a:pt x="2787" y="9026"/>
                    <a:pt x="2882" y="8954"/>
                    <a:pt x="2882" y="8835"/>
                  </a:cubicBezTo>
                  <a:cubicBezTo>
                    <a:pt x="2882" y="8454"/>
                    <a:pt x="3025" y="8025"/>
                    <a:pt x="3287" y="7764"/>
                  </a:cubicBezTo>
                  <a:cubicBezTo>
                    <a:pt x="3573" y="7454"/>
                    <a:pt x="3930" y="7287"/>
                    <a:pt x="4335" y="7216"/>
                  </a:cubicBezTo>
                  <a:cubicBezTo>
                    <a:pt x="4430" y="7216"/>
                    <a:pt x="4478" y="7144"/>
                    <a:pt x="4478" y="7049"/>
                  </a:cubicBezTo>
                  <a:cubicBezTo>
                    <a:pt x="4478" y="6978"/>
                    <a:pt x="4454" y="6954"/>
                    <a:pt x="4430" y="6930"/>
                  </a:cubicBezTo>
                  <a:cubicBezTo>
                    <a:pt x="4216" y="6787"/>
                    <a:pt x="4049" y="6573"/>
                    <a:pt x="3906" y="6358"/>
                  </a:cubicBezTo>
                  <a:cubicBezTo>
                    <a:pt x="3787" y="6168"/>
                    <a:pt x="3740" y="5882"/>
                    <a:pt x="3740" y="5620"/>
                  </a:cubicBezTo>
                  <a:cubicBezTo>
                    <a:pt x="3740" y="5358"/>
                    <a:pt x="3787" y="5072"/>
                    <a:pt x="3906" y="4882"/>
                  </a:cubicBezTo>
                  <a:cubicBezTo>
                    <a:pt x="4025" y="4644"/>
                    <a:pt x="4216" y="4453"/>
                    <a:pt x="4430" y="4287"/>
                  </a:cubicBezTo>
                  <a:cubicBezTo>
                    <a:pt x="4478" y="4215"/>
                    <a:pt x="4502" y="4144"/>
                    <a:pt x="4454" y="4048"/>
                  </a:cubicBezTo>
                  <a:cubicBezTo>
                    <a:pt x="4430" y="4001"/>
                    <a:pt x="4383" y="3977"/>
                    <a:pt x="4335" y="3977"/>
                  </a:cubicBezTo>
                  <a:cubicBezTo>
                    <a:pt x="3930" y="3953"/>
                    <a:pt x="3573" y="3739"/>
                    <a:pt x="3287" y="3453"/>
                  </a:cubicBezTo>
                  <a:cubicBezTo>
                    <a:pt x="3025" y="3144"/>
                    <a:pt x="2882" y="2762"/>
                    <a:pt x="2882" y="2358"/>
                  </a:cubicBezTo>
                  <a:cubicBezTo>
                    <a:pt x="2882" y="2239"/>
                    <a:pt x="2882" y="2096"/>
                    <a:pt x="2906" y="2000"/>
                  </a:cubicBezTo>
                  <a:cubicBezTo>
                    <a:pt x="2930" y="1881"/>
                    <a:pt x="2977" y="1762"/>
                    <a:pt x="3025" y="1667"/>
                  </a:cubicBezTo>
                  <a:cubicBezTo>
                    <a:pt x="3049" y="1572"/>
                    <a:pt x="3025" y="1477"/>
                    <a:pt x="2930" y="1453"/>
                  </a:cubicBezTo>
                  <a:cubicBezTo>
                    <a:pt x="2906" y="1429"/>
                    <a:pt x="2858" y="1429"/>
                    <a:pt x="2811" y="1453"/>
                  </a:cubicBezTo>
                  <a:cubicBezTo>
                    <a:pt x="2739" y="1500"/>
                    <a:pt x="2620" y="1548"/>
                    <a:pt x="2501" y="1572"/>
                  </a:cubicBezTo>
                  <a:cubicBezTo>
                    <a:pt x="2382" y="1596"/>
                    <a:pt x="2263" y="1596"/>
                    <a:pt x="2144" y="1596"/>
                  </a:cubicBezTo>
                  <a:cubicBezTo>
                    <a:pt x="1715" y="1596"/>
                    <a:pt x="1334" y="1453"/>
                    <a:pt x="1025" y="1191"/>
                  </a:cubicBezTo>
                  <a:cubicBezTo>
                    <a:pt x="739" y="929"/>
                    <a:pt x="548" y="572"/>
                    <a:pt x="501" y="143"/>
                  </a:cubicBezTo>
                  <a:cubicBezTo>
                    <a:pt x="501" y="48"/>
                    <a:pt x="406" y="0"/>
                    <a:pt x="310" y="0"/>
                  </a:cubicBezTo>
                  <a:cubicBezTo>
                    <a:pt x="263" y="0"/>
                    <a:pt x="239" y="24"/>
                    <a:pt x="191" y="48"/>
                  </a:cubicBezTo>
                  <a:cubicBezTo>
                    <a:pt x="167" y="119"/>
                    <a:pt x="144" y="143"/>
                    <a:pt x="72" y="167"/>
                  </a:cubicBezTo>
                  <a:cubicBezTo>
                    <a:pt x="1" y="1000"/>
                    <a:pt x="406" y="1477"/>
                    <a:pt x="596" y="1667"/>
                  </a:cubicBezTo>
                  <a:cubicBezTo>
                    <a:pt x="953" y="2000"/>
                    <a:pt x="1430" y="2191"/>
                    <a:pt x="1906" y="2262"/>
                  </a:cubicBezTo>
                  <a:lnTo>
                    <a:pt x="2073" y="2262"/>
                  </a:lnTo>
                  <a:cubicBezTo>
                    <a:pt x="2215" y="2262"/>
                    <a:pt x="2215" y="2358"/>
                    <a:pt x="2215" y="2453"/>
                  </a:cubicBezTo>
                  <a:cubicBezTo>
                    <a:pt x="2215" y="3001"/>
                    <a:pt x="2454" y="3501"/>
                    <a:pt x="2787" y="3906"/>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0"/>
            <p:cNvSpPr/>
            <p:nvPr/>
          </p:nvSpPr>
          <p:spPr>
            <a:xfrm>
              <a:off x="4791395" y="3477342"/>
              <a:ext cx="226896" cy="224785"/>
            </a:xfrm>
            <a:custGeom>
              <a:avLst/>
              <a:gdLst/>
              <a:ahLst/>
              <a:cxnLst/>
              <a:rect l="l" t="t" r="r" b="b"/>
              <a:pathLst>
                <a:path w="6859" h="6788" extrusionOk="0">
                  <a:moveTo>
                    <a:pt x="2334" y="0"/>
                  </a:moveTo>
                  <a:lnTo>
                    <a:pt x="4573" y="0"/>
                  </a:lnTo>
                  <a:cubicBezTo>
                    <a:pt x="5454" y="0"/>
                    <a:pt x="6049" y="738"/>
                    <a:pt x="6168" y="1596"/>
                  </a:cubicBezTo>
                  <a:lnTo>
                    <a:pt x="6859" y="6668"/>
                  </a:lnTo>
                  <a:lnTo>
                    <a:pt x="3430" y="6787"/>
                  </a:lnTo>
                  <a:lnTo>
                    <a:pt x="0" y="6668"/>
                  </a:lnTo>
                  <a:lnTo>
                    <a:pt x="691" y="1596"/>
                  </a:lnTo>
                  <a:cubicBezTo>
                    <a:pt x="810" y="738"/>
                    <a:pt x="1429" y="0"/>
                    <a:pt x="2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0"/>
            <p:cNvSpPr/>
            <p:nvPr/>
          </p:nvSpPr>
          <p:spPr>
            <a:xfrm>
              <a:off x="4883556" y="3478137"/>
              <a:ext cx="21304" cy="220844"/>
            </a:xfrm>
            <a:custGeom>
              <a:avLst/>
              <a:gdLst/>
              <a:ahLst/>
              <a:cxnLst/>
              <a:rect l="l" t="t" r="r" b="b"/>
              <a:pathLst>
                <a:path w="644" h="6669" extrusionOk="0">
                  <a:moveTo>
                    <a:pt x="1" y="0"/>
                  </a:moveTo>
                  <a:lnTo>
                    <a:pt x="644" y="0"/>
                  </a:lnTo>
                  <a:lnTo>
                    <a:pt x="644" y="6668"/>
                  </a:lnTo>
                  <a:lnTo>
                    <a:pt x="1" y="666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0"/>
            <p:cNvSpPr/>
            <p:nvPr/>
          </p:nvSpPr>
          <p:spPr>
            <a:xfrm>
              <a:off x="4758315" y="3698947"/>
              <a:ext cx="293089" cy="67058"/>
            </a:xfrm>
            <a:custGeom>
              <a:avLst/>
              <a:gdLst/>
              <a:ahLst/>
              <a:cxnLst/>
              <a:rect l="l" t="t" r="r" b="b"/>
              <a:pathLst>
                <a:path w="8860" h="2025" extrusionOk="0">
                  <a:moveTo>
                    <a:pt x="643" y="0"/>
                  </a:moveTo>
                  <a:lnTo>
                    <a:pt x="8168" y="0"/>
                  </a:lnTo>
                  <a:cubicBezTo>
                    <a:pt x="8573" y="0"/>
                    <a:pt x="8859" y="310"/>
                    <a:pt x="8859" y="691"/>
                  </a:cubicBezTo>
                  <a:lnTo>
                    <a:pt x="8859" y="1905"/>
                  </a:lnTo>
                  <a:cubicBezTo>
                    <a:pt x="8859" y="1977"/>
                    <a:pt x="8811" y="2024"/>
                    <a:pt x="8740" y="2024"/>
                  </a:cubicBezTo>
                  <a:lnTo>
                    <a:pt x="119" y="2024"/>
                  </a:lnTo>
                  <a:cubicBezTo>
                    <a:pt x="48" y="2024"/>
                    <a:pt x="0" y="1977"/>
                    <a:pt x="0" y="1905"/>
                  </a:cubicBezTo>
                  <a:lnTo>
                    <a:pt x="0" y="691"/>
                  </a:lnTo>
                  <a:cubicBezTo>
                    <a:pt x="0" y="310"/>
                    <a:pt x="286" y="0"/>
                    <a:pt x="6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0"/>
            <p:cNvSpPr/>
            <p:nvPr/>
          </p:nvSpPr>
          <p:spPr>
            <a:xfrm>
              <a:off x="5008036" y="3698947"/>
              <a:ext cx="44923" cy="67058"/>
            </a:xfrm>
            <a:custGeom>
              <a:avLst/>
              <a:gdLst/>
              <a:ahLst/>
              <a:cxnLst/>
              <a:rect l="l" t="t" r="r" b="b"/>
              <a:pathLst>
                <a:path w="1358" h="2025" extrusionOk="0">
                  <a:moveTo>
                    <a:pt x="0" y="0"/>
                  </a:moveTo>
                  <a:lnTo>
                    <a:pt x="667" y="0"/>
                  </a:lnTo>
                  <a:cubicBezTo>
                    <a:pt x="1048" y="0"/>
                    <a:pt x="1358" y="310"/>
                    <a:pt x="1358" y="691"/>
                  </a:cubicBezTo>
                  <a:lnTo>
                    <a:pt x="1358" y="1905"/>
                  </a:lnTo>
                  <a:cubicBezTo>
                    <a:pt x="1358" y="1977"/>
                    <a:pt x="1286" y="2024"/>
                    <a:pt x="1239" y="2024"/>
                  </a:cubicBezTo>
                  <a:lnTo>
                    <a:pt x="572" y="2024"/>
                  </a:lnTo>
                  <a:cubicBezTo>
                    <a:pt x="643" y="2024"/>
                    <a:pt x="691" y="1977"/>
                    <a:pt x="691" y="1905"/>
                  </a:cubicBezTo>
                  <a:lnTo>
                    <a:pt x="691" y="691"/>
                  </a:lnTo>
                  <a:cubicBezTo>
                    <a:pt x="691" y="310"/>
                    <a:pt x="357" y="0"/>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0"/>
            <p:cNvSpPr/>
            <p:nvPr/>
          </p:nvSpPr>
          <p:spPr>
            <a:xfrm>
              <a:off x="4904826" y="3478137"/>
              <a:ext cx="113464" cy="220844"/>
            </a:xfrm>
            <a:custGeom>
              <a:avLst/>
              <a:gdLst/>
              <a:ahLst/>
              <a:cxnLst/>
              <a:rect l="l" t="t" r="r" b="b"/>
              <a:pathLst>
                <a:path w="3430" h="6669" extrusionOk="0">
                  <a:moveTo>
                    <a:pt x="2715" y="1619"/>
                  </a:moveTo>
                  <a:cubicBezTo>
                    <a:pt x="2596" y="714"/>
                    <a:pt x="2001" y="0"/>
                    <a:pt x="1096" y="0"/>
                  </a:cubicBezTo>
                  <a:lnTo>
                    <a:pt x="1" y="0"/>
                  </a:lnTo>
                  <a:lnTo>
                    <a:pt x="1" y="6668"/>
                  </a:lnTo>
                  <a:lnTo>
                    <a:pt x="3430" y="666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0"/>
            <p:cNvSpPr/>
            <p:nvPr/>
          </p:nvSpPr>
          <p:spPr>
            <a:xfrm>
              <a:off x="4920572" y="3478137"/>
              <a:ext cx="97718" cy="220049"/>
            </a:xfrm>
            <a:custGeom>
              <a:avLst/>
              <a:gdLst/>
              <a:ahLst/>
              <a:cxnLst/>
              <a:rect l="l" t="t" r="r" b="b"/>
              <a:pathLst>
                <a:path w="2954" h="6645" extrusionOk="0">
                  <a:moveTo>
                    <a:pt x="2263" y="1619"/>
                  </a:moveTo>
                  <a:cubicBezTo>
                    <a:pt x="2144" y="714"/>
                    <a:pt x="1549" y="0"/>
                    <a:pt x="668" y="0"/>
                  </a:cubicBezTo>
                  <a:lnTo>
                    <a:pt x="1" y="0"/>
                  </a:lnTo>
                  <a:cubicBezTo>
                    <a:pt x="882" y="0"/>
                    <a:pt x="1477" y="762"/>
                    <a:pt x="1596" y="1619"/>
                  </a:cubicBezTo>
                  <a:lnTo>
                    <a:pt x="2287" y="6644"/>
                  </a:lnTo>
                  <a:lnTo>
                    <a:pt x="2954" y="6644"/>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0"/>
            <p:cNvSpPr/>
            <p:nvPr/>
          </p:nvSpPr>
          <p:spPr>
            <a:xfrm>
              <a:off x="4844157" y="3527809"/>
              <a:ext cx="122164" cy="122261"/>
            </a:xfrm>
            <a:custGeom>
              <a:avLst/>
              <a:gdLst/>
              <a:ahLst/>
              <a:cxnLst/>
              <a:rect l="l" t="t" r="r" b="b"/>
              <a:pathLst>
                <a:path w="3693" h="3692" extrusionOk="0">
                  <a:moveTo>
                    <a:pt x="1835" y="3692"/>
                  </a:moveTo>
                  <a:cubicBezTo>
                    <a:pt x="2859" y="3692"/>
                    <a:pt x="3692" y="2858"/>
                    <a:pt x="3692" y="1834"/>
                  </a:cubicBezTo>
                  <a:cubicBezTo>
                    <a:pt x="3692" y="834"/>
                    <a:pt x="2859" y="0"/>
                    <a:pt x="1835" y="0"/>
                  </a:cubicBezTo>
                  <a:cubicBezTo>
                    <a:pt x="834" y="0"/>
                    <a:pt x="1" y="834"/>
                    <a:pt x="1" y="1834"/>
                  </a:cubicBezTo>
                  <a:cubicBezTo>
                    <a:pt x="1" y="2858"/>
                    <a:pt x="834" y="3692"/>
                    <a:pt x="1835" y="3692"/>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0"/>
            <p:cNvSpPr/>
            <p:nvPr/>
          </p:nvSpPr>
          <p:spPr>
            <a:xfrm>
              <a:off x="4896953" y="3527014"/>
              <a:ext cx="71717" cy="121466"/>
            </a:xfrm>
            <a:custGeom>
              <a:avLst/>
              <a:gdLst/>
              <a:ahLst/>
              <a:cxnLst/>
              <a:rect l="l" t="t" r="r" b="b"/>
              <a:pathLst>
                <a:path w="2168" h="3668" extrusionOk="0">
                  <a:moveTo>
                    <a:pt x="334" y="1"/>
                  </a:moveTo>
                  <a:cubicBezTo>
                    <a:pt x="1334" y="1"/>
                    <a:pt x="2168" y="834"/>
                    <a:pt x="2168" y="1834"/>
                  </a:cubicBezTo>
                  <a:cubicBezTo>
                    <a:pt x="2168" y="2834"/>
                    <a:pt x="1334" y="3668"/>
                    <a:pt x="334" y="3668"/>
                  </a:cubicBezTo>
                  <a:cubicBezTo>
                    <a:pt x="215" y="3668"/>
                    <a:pt x="119" y="3668"/>
                    <a:pt x="0" y="3644"/>
                  </a:cubicBezTo>
                  <a:cubicBezTo>
                    <a:pt x="858" y="3501"/>
                    <a:pt x="1525" y="2715"/>
                    <a:pt x="1525" y="1834"/>
                  </a:cubicBezTo>
                  <a:cubicBezTo>
                    <a:pt x="1525" y="905"/>
                    <a:pt x="858" y="167"/>
                    <a:pt x="0" y="24"/>
                  </a:cubicBezTo>
                  <a:cubicBezTo>
                    <a:pt x="96" y="24"/>
                    <a:pt x="215" y="1"/>
                    <a:pt x="334"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0"/>
            <p:cNvSpPr/>
            <p:nvPr/>
          </p:nvSpPr>
          <p:spPr>
            <a:xfrm>
              <a:off x="4874095" y="3556983"/>
              <a:ext cx="61496" cy="61528"/>
            </a:xfrm>
            <a:custGeom>
              <a:avLst/>
              <a:gdLst/>
              <a:ahLst/>
              <a:cxnLst/>
              <a:rect l="l" t="t" r="r" b="b"/>
              <a:pathLst>
                <a:path w="1859" h="1858" extrusionOk="0">
                  <a:moveTo>
                    <a:pt x="930" y="1858"/>
                  </a:moveTo>
                  <a:cubicBezTo>
                    <a:pt x="1430" y="1858"/>
                    <a:pt x="1858" y="1429"/>
                    <a:pt x="1858" y="929"/>
                  </a:cubicBezTo>
                  <a:cubicBezTo>
                    <a:pt x="1858" y="429"/>
                    <a:pt x="1430" y="0"/>
                    <a:pt x="930" y="0"/>
                  </a:cubicBezTo>
                  <a:cubicBezTo>
                    <a:pt x="429" y="0"/>
                    <a:pt x="1" y="429"/>
                    <a:pt x="1" y="929"/>
                  </a:cubicBezTo>
                  <a:cubicBezTo>
                    <a:pt x="1" y="1429"/>
                    <a:pt x="429" y="1858"/>
                    <a:pt x="930" y="185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0"/>
            <p:cNvSpPr/>
            <p:nvPr/>
          </p:nvSpPr>
          <p:spPr>
            <a:xfrm>
              <a:off x="4893810" y="3558573"/>
              <a:ext cx="41780" cy="60733"/>
            </a:xfrm>
            <a:custGeom>
              <a:avLst/>
              <a:gdLst/>
              <a:ahLst/>
              <a:cxnLst/>
              <a:rect l="l" t="t" r="r" b="b"/>
              <a:pathLst>
                <a:path w="1263" h="1834" extrusionOk="0">
                  <a:moveTo>
                    <a:pt x="334" y="0"/>
                  </a:moveTo>
                  <a:cubicBezTo>
                    <a:pt x="834" y="0"/>
                    <a:pt x="1262" y="405"/>
                    <a:pt x="1262" y="905"/>
                  </a:cubicBezTo>
                  <a:cubicBezTo>
                    <a:pt x="1262" y="1429"/>
                    <a:pt x="834" y="1834"/>
                    <a:pt x="334" y="1834"/>
                  </a:cubicBezTo>
                  <a:cubicBezTo>
                    <a:pt x="214" y="1834"/>
                    <a:pt x="95" y="1810"/>
                    <a:pt x="0" y="1786"/>
                  </a:cubicBezTo>
                  <a:cubicBezTo>
                    <a:pt x="357" y="1667"/>
                    <a:pt x="596" y="1310"/>
                    <a:pt x="596" y="905"/>
                  </a:cubicBezTo>
                  <a:cubicBezTo>
                    <a:pt x="596" y="524"/>
                    <a:pt x="357" y="191"/>
                    <a:pt x="0" y="48"/>
                  </a:cubicBezTo>
                  <a:cubicBezTo>
                    <a:pt x="95" y="0"/>
                    <a:pt x="214"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0"/>
            <p:cNvSpPr/>
            <p:nvPr/>
          </p:nvSpPr>
          <p:spPr>
            <a:xfrm>
              <a:off x="4712598" y="3396111"/>
              <a:ext cx="383695" cy="375392"/>
            </a:xfrm>
            <a:custGeom>
              <a:avLst/>
              <a:gdLst/>
              <a:ahLst/>
              <a:cxnLst/>
              <a:rect l="l" t="t" r="r" b="b"/>
              <a:pathLst>
                <a:path w="11599" h="11336" extrusionOk="0">
                  <a:moveTo>
                    <a:pt x="5812" y="4716"/>
                  </a:moveTo>
                  <a:cubicBezTo>
                    <a:pt x="5502" y="4716"/>
                    <a:pt x="5240" y="4835"/>
                    <a:pt x="5026" y="5049"/>
                  </a:cubicBezTo>
                  <a:cubicBezTo>
                    <a:pt x="4835" y="5263"/>
                    <a:pt x="4716" y="5525"/>
                    <a:pt x="4716" y="5811"/>
                  </a:cubicBezTo>
                  <a:cubicBezTo>
                    <a:pt x="4716" y="6121"/>
                    <a:pt x="4835" y="6383"/>
                    <a:pt x="5026" y="6597"/>
                  </a:cubicBezTo>
                  <a:cubicBezTo>
                    <a:pt x="5240" y="6811"/>
                    <a:pt x="5502" y="6930"/>
                    <a:pt x="5812" y="6930"/>
                  </a:cubicBezTo>
                  <a:cubicBezTo>
                    <a:pt x="6050" y="6930"/>
                    <a:pt x="6216" y="6859"/>
                    <a:pt x="6407" y="6740"/>
                  </a:cubicBezTo>
                  <a:cubicBezTo>
                    <a:pt x="6574" y="6621"/>
                    <a:pt x="6740" y="6454"/>
                    <a:pt x="6812" y="6264"/>
                  </a:cubicBezTo>
                  <a:cubicBezTo>
                    <a:pt x="6859" y="6168"/>
                    <a:pt x="6812" y="6049"/>
                    <a:pt x="6740" y="6025"/>
                  </a:cubicBezTo>
                  <a:cubicBezTo>
                    <a:pt x="6718" y="6020"/>
                    <a:pt x="6694" y="6017"/>
                    <a:pt x="6670" y="6017"/>
                  </a:cubicBezTo>
                  <a:cubicBezTo>
                    <a:pt x="6594" y="6017"/>
                    <a:pt x="6520" y="6048"/>
                    <a:pt x="6502" y="6121"/>
                  </a:cubicBezTo>
                  <a:cubicBezTo>
                    <a:pt x="6431" y="6240"/>
                    <a:pt x="6359" y="6359"/>
                    <a:pt x="6240" y="6454"/>
                  </a:cubicBezTo>
                  <a:cubicBezTo>
                    <a:pt x="6121" y="6525"/>
                    <a:pt x="5954" y="6573"/>
                    <a:pt x="5812" y="6573"/>
                  </a:cubicBezTo>
                  <a:cubicBezTo>
                    <a:pt x="5597" y="6573"/>
                    <a:pt x="5431" y="6502"/>
                    <a:pt x="5288" y="6359"/>
                  </a:cubicBezTo>
                  <a:cubicBezTo>
                    <a:pt x="5169" y="6216"/>
                    <a:pt x="5073" y="6025"/>
                    <a:pt x="5073" y="5811"/>
                  </a:cubicBezTo>
                  <a:cubicBezTo>
                    <a:pt x="5073" y="5621"/>
                    <a:pt x="5121" y="5430"/>
                    <a:pt x="5288" y="5287"/>
                  </a:cubicBezTo>
                  <a:cubicBezTo>
                    <a:pt x="5431" y="5168"/>
                    <a:pt x="5597" y="5073"/>
                    <a:pt x="5812" y="5073"/>
                  </a:cubicBezTo>
                  <a:cubicBezTo>
                    <a:pt x="5954" y="5073"/>
                    <a:pt x="6121" y="5097"/>
                    <a:pt x="6240" y="5192"/>
                  </a:cubicBezTo>
                  <a:cubicBezTo>
                    <a:pt x="6359" y="5287"/>
                    <a:pt x="6431" y="5406"/>
                    <a:pt x="6502" y="5525"/>
                  </a:cubicBezTo>
                  <a:cubicBezTo>
                    <a:pt x="6539" y="5598"/>
                    <a:pt x="6603" y="5629"/>
                    <a:pt x="6673" y="5629"/>
                  </a:cubicBezTo>
                  <a:cubicBezTo>
                    <a:pt x="6695" y="5629"/>
                    <a:pt x="6718" y="5626"/>
                    <a:pt x="6740" y="5621"/>
                  </a:cubicBezTo>
                  <a:cubicBezTo>
                    <a:pt x="6812" y="5549"/>
                    <a:pt x="6859" y="5454"/>
                    <a:pt x="6812" y="5382"/>
                  </a:cubicBezTo>
                  <a:cubicBezTo>
                    <a:pt x="6740" y="5168"/>
                    <a:pt x="6574" y="5001"/>
                    <a:pt x="6407" y="4906"/>
                  </a:cubicBezTo>
                  <a:cubicBezTo>
                    <a:pt x="6216" y="4763"/>
                    <a:pt x="6026" y="4716"/>
                    <a:pt x="5812" y="4716"/>
                  </a:cubicBezTo>
                  <a:close/>
                  <a:moveTo>
                    <a:pt x="5812" y="4120"/>
                  </a:moveTo>
                  <a:cubicBezTo>
                    <a:pt x="6288" y="4120"/>
                    <a:pt x="6717" y="4335"/>
                    <a:pt x="7002" y="4620"/>
                  </a:cubicBezTo>
                  <a:cubicBezTo>
                    <a:pt x="7312" y="4930"/>
                    <a:pt x="7502" y="5335"/>
                    <a:pt x="7502" y="5811"/>
                  </a:cubicBezTo>
                  <a:cubicBezTo>
                    <a:pt x="7502" y="6287"/>
                    <a:pt x="7312" y="6716"/>
                    <a:pt x="7002" y="7002"/>
                  </a:cubicBezTo>
                  <a:cubicBezTo>
                    <a:pt x="6717" y="7335"/>
                    <a:pt x="6288" y="7526"/>
                    <a:pt x="5812" y="7526"/>
                  </a:cubicBezTo>
                  <a:cubicBezTo>
                    <a:pt x="5335" y="7526"/>
                    <a:pt x="4930" y="7311"/>
                    <a:pt x="4621" y="7002"/>
                  </a:cubicBezTo>
                  <a:cubicBezTo>
                    <a:pt x="4287" y="6716"/>
                    <a:pt x="4121" y="6287"/>
                    <a:pt x="4121" y="5811"/>
                  </a:cubicBezTo>
                  <a:cubicBezTo>
                    <a:pt x="4121" y="5335"/>
                    <a:pt x="4335" y="4930"/>
                    <a:pt x="4621" y="4620"/>
                  </a:cubicBezTo>
                  <a:cubicBezTo>
                    <a:pt x="4930" y="4311"/>
                    <a:pt x="5335" y="4120"/>
                    <a:pt x="5812" y="4120"/>
                  </a:cubicBezTo>
                  <a:close/>
                  <a:moveTo>
                    <a:pt x="7217" y="572"/>
                  </a:moveTo>
                  <a:cubicBezTo>
                    <a:pt x="7336" y="953"/>
                    <a:pt x="7550" y="1286"/>
                    <a:pt x="7812" y="1524"/>
                  </a:cubicBezTo>
                  <a:cubicBezTo>
                    <a:pt x="8169" y="1858"/>
                    <a:pt x="8645" y="2072"/>
                    <a:pt x="9169" y="2072"/>
                  </a:cubicBezTo>
                  <a:cubicBezTo>
                    <a:pt x="9336" y="2072"/>
                    <a:pt x="9503" y="2025"/>
                    <a:pt x="9646" y="2001"/>
                  </a:cubicBezTo>
                  <a:lnTo>
                    <a:pt x="9646" y="2001"/>
                  </a:lnTo>
                  <a:cubicBezTo>
                    <a:pt x="9622" y="2144"/>
                    <a:pt x="9598" y="2310"/>
                    <a:pt x="9598" y="2477"/>
                  </a:cubicBezTo>
                  <a:cubicBezTo>
                    <a:pt x="9598" y="3025"/>
                    <a:pt x="9789" y="3501"/>
                    <a:pt x="10122" y="3858"/>
                  </a:cubicBezTo>
                  <a:cubicBezTo>
                    <a:pt x="10408" y="4120"/>
                    <a:pt x="10717" y="4335"/>
                    <a:pt x="11075" y="4454"/>
                  </a:cubicBezTo>
                  <a:cubicBezTo>
                    <a:pt x="10932" y="4597"/>
                    <a:pt x="10813" y="4739"/>
                    <a:pt x="10717" y="4930"/>
                  </a:cubicBezTo>
                  <a:cubicBezTo>
                    <a:pt x="10598" y="5192"/>
                    <a:pt x="10503" y="5525"/>
                    <a:pt x="10503" y="5859"/>
                  </a:cubicBezTo>
                  <a:cubicBezTo>
                    <a:pt x="10503" y="6168"/>
                    <a:pt x="10574" y="6502"/>
                    <a:pt x="10717" y="6764"/>
                  </a:cubicBezTo>
                  <a:cubicBezTo>
                    <a:pt x="10813" y="6954"/>
                    <a:pt x="10932" y="7097"/>
                    <a:pt x="11075" y="7240"/>
                  </a:cubicBezTo>
                  <a:cubicBezTo>
                    <a:pt x="10717" y="7335"/>
                    <a:pt x="10384" y="7549"/>
                    <a:pt x="10146" y="7811"/>
                  </a:cubicBezTo>
                  <a:cubicBezTo>
                    <a:pt x="9860" y="8121"/>
                    <a:pt x="9646" y="8526"/>
                    <a:pt x="9622" y="8978"/>
                  </a:cubicBezTo>
                  <a:lnTo>
                    <a:pt x="9384" y="8978"/>
                  </a:lnTo>
                  <a:lnTo>
                    <a:pt x="8765" y="4454"/>
                  </a:lnTo>
                  <a:cubicBezTo>
                    <a:pt x="8765" y="4358"/>
                    <a:pt x="8669" y="4311"/>
                    <a:pt x="8574" y="4311"/>
                  </a:cubicBezTo>
                  <a:cubicBezTo>
                    <a:pt x="8503" y="4311"/>
                    <a:pt x="8431" y="4382"/>
                    <a:pt x="8431" y="4477"/>
                  </a:cubicBezTo>
                  <a:lnTo>
                    <a:pt x="9027" y="8955"/>
                  </a:lnTo>
                  <a:lnTo>
                    <a:pt x="5954" y="8955"/>
                  </a:lnTo>
                  <a:lnTo>
                    <a:pt x="5954" y="7788"/>
                  </a:lnTo>
                  <a:cubicBezTo>
                    <a:pt x="6431" y="7716"/>
                    <a:pt x="6883" y="7526"/>
                    <a:pt x="7217" y="7192"/>
                  </a:cubicBezTo>
                  <a:cubicBezTo>
                    <a:pt x="7574" y="6835"/>
                    <a:pt x="7812" y="6335"/>
                    <a:pt x="7812" y="5763"/>
                  </a:cubicBezTo>
                  <a:cubicBezTo>
                    <a:pt x="7812" y="5192"/>
                    <a:pt x="7574" y="4692"/>
                    <a:pt x="7217" y="4335"/>
                  </a:cubicBezTo>
                  <a:cubicBezTo>
                    <a:pt x="6883" y="4001"/>
                    <a:pt x="6431" y="3763"/>
                    <a:pt x="5954" y="3739"/>
                  </a:cubicBezTo>
                  <a:lnTo>
                    <a:pt x="5954" y="2572"/>
                  </a:lnTo>
                  <a:lnTo>
                    <a:pt x="6907" y="2572"/>
                  </a:lnTo>
                  <a:cubicBezTo>
                    <a:pt x="7240" y="2572"/>
                    <a:pt x="7502" y="2691"/>
                    <a:pt x="7741" y="2882"/>
                  </a:cubicBezTo>
                  <a:cubicBezTo>
                    <a:pt x="7979" y="3072"/>
                    <a:pt x="8169" y="3382"/>
                    <a:pt x="8288" y="3715"/>
                  </a:cubicBezTo>
                  <a:cubicBezTo>
                    <a:pt x="8309" y="3777"/>
                    <a:pt x="8383" y="3839"/>
                    <a:pt x="8449" y="3839"/>
                  </a:cubicBezTo>
                  <a:cubicBezTo>
                    <a:pt x="8459" y="3839"/>
                    <a:pt x="8469" y="3838"/>
                    <a:pt x="8479" y="3834"/>
                  </a:cubicBezTo>
                  <a:cubicBezTo>
                    <a:pt x="8574" y="3787"/>
                    <a:pt x="8645" y="3715"/>
                    <a:pt x="8598" y="3620"/>
                  </a:cubicBezTo>
                  <a:cubicBezTo>
                    <a:pt x="8479" y="3239"/>
                    <a:pt x="8241" y="2882"/>
                    <a:pt x="7955" y="2644"/>
                  </a:cubicBezTo>
                  <a:cubicBezTo>
                    <a:pt x="7693" y="2429"/>
                    <a:pt x="7336" y="2287"/>
                    <a:pt x="6907" y="2287"/>
                  </a:cubicBezTo>
                  <a:lnTo>
                    <a:pt x="4668" y="2287"/>
                  </a:lnTo>
                  <a:cubicBezTo>
                    <a:pt x="4192" y="2287"/>
                    <a:pt x="3787" y="2477"/>
                    <a:pt x="3478" y="2787"/>
                  </a:cubicBezTo>
                  <a:cubicBezTo>
                    <a:pt x="3168" y="3120"/>
                    <a:pt x="2954" y="3549"/>
                    <a:pt x="2882" y="4073"/>
                  </a:cubicBezTo>
                  <a:lnTo>
                    <a:pt x="2478" y="7216"/>
                  </a:lnTo>
                  <a:cubicBezTo>
                    <a:pt x="2478" y="7311"/>
                    <a:pt x="2525" y="7407"/>
                    <a:pt x="2620" y="7407"/>
                  </a:cubicBezTo>
                  <a:cubicBezTo>
                    <a:pt x="2716" y="7407"/>
                    <a:pt x="2811" y="7335"/>
                    <a:pt x="2811" y="7240"/>
                  </a:cubicBezTo>
                  <a:lnTo>
                    <a:pt x="3216" y="4096"/>
                  </a:lnTo>
                  <a:cubicBezTo>
                    <a:pt x="3287" y="3668"/>
                    <a:pt x="3454" y="3287"/>
                    <a:pt x="3716" y="3025"/>
                  </a:cubicBezTo>
                  <a:cubicBezTo>
                    <a:pt x="3954" y="2787"/>
                    <a:pt x="4287" y="2644"/>
                    <a:pt x="4668" y="2644"/>
                  </a:cubicBezTo>
                  <a:lnTo>
                    <a:pt x="5621" y="2644"/>
                  </a:lnTo>
                  <a:lnTo>
                    <a:pt x="5621" y="3763"/>
                  </a:lnTo>
                  <a:cubicBezTo>
                    <a:pt x="5145" y="3834"/>
                    <a:pt x="4716" y="4025"/>
                    <a:pt x="4383" y="4358"/>
                  </a:cubicBezTo>
                  <a:cubicBezTo>
                    <a:pt x="4025" y="4716"/>
                    <a:pt x="3787" y="5216"/>
                    <a:pt x="3787" y="5787"/>
                  </a:cubicBezTo>
                  <a:cubicBezTo>
                    <a:pt x="3787" y="6359"/>
                    <a:pt x="4025" y="6859"/>
                    <a:pt x="4383" y="7216"/>
                  </a:cubicBezTo>
                  <a:cubicBezTo>
                    <a:pt x="4716" y="7549"/>
                    <a:pt x="5145" y="7788"/>
                    <a:pt x="5621" y="7811"/>
                  </a:cubicBezTo>
                  <a:lnTo>
                    <a:pt x="5621" y="8955"/>
                  </a:lnTo>
                  <a:lnTo>
                    <a:pt x="2573" y="8955"/>
                  </a:lnTo>
                  <a:lnTo>
                    <a:pt x="2692" y="8026"/>
                  </a:lnTo>
                  <a:cubicBezTo>
                    <a:pt x="2692" y="7931"/>
                    <a:pt x="2620" y="7835"/>
                    <a:pt x="2525" y="7835"/>
                  </a:cubicBezTo>
                  <a:cubicBezTo>
                    <a:pt x="2454" y="7835"/>
                    <a:pt x="2358" y="7907"/>
                    <a:pt x="2358" y="8002"/>
                  </a:cubicBezTo>
                  <a:lnTo>
                    <a:pt x="2239" y="8978"/>
                  </a:lnTo>
                  <a:lnTo>
                    <a:pt x="2001" y="8978"/>
                  </a:lnTo>
                  <a:cubicBezTo>
                    <a:pt x="1930" y="8526"/>
                    <a:pt x="1763" y="8145"/>
                    <a:pt x="1454" y="7811"/>
                  </a:cubicBezTo>
                  <a:cubicBezTo>
                    <a:pt x="1215" y="7549"/>
                    <a:pt x="906" y="7359"/>
                    <a:pt x="549" y="7240"/>
                  </a:cubicBezTo>
                  <a:cubicBezTo>
                    <a:pt x="691" y="7097"/>
                    <a:pt x="811" y="6954"/>
                    <a:pt x="906" y="6764"/>
                  </a:cubicBezTo>
                  <a:cubicBezTo>
                    <a:pt x="1025" y="6502"/>
                    <a:pt x="1096" y="6168"/>
                    <a:pt x="1096" y="5859"/>
                  </a:cubicBezTo>
                  <a:cubicBezTo>
                    <a:pt x="1096" y="5525"/>
                    <a:pt x="1049" y="5192"/>
                    <a:pt x="906" y="4930"/>
                  </a:cubicBezTo>
                  <a:cubicBezTo>
                    <a:pt x="811" y="4739"/>
                    <a:pt x="691" y="4597"/>
                    <a:pt x="549" y="4454"/>
                  </a:cubicBezTo>
                  <a:cubicBezTo>
                    <a:pt x="930" y="4335"/>
                    <a:pt x="1263" y="4120"/>
                    <a:pt x="1501" y="3858"/>
                  </a:cubicBezTo>
                  <a:cubicBezTo>
                    <a:pt x="1811" y="3501"/>
                    <a:pt x="2025" y="3025"/>
                    <a:pt x="2025" y="2477"/>
                  </a:cubicBezTo>
                  <a:cubicBezTo>
                    <a:pt x="2025" y="2334"/>
                    <a:pt x="2001" y="2144"/>
                    <a:pt x="1977" y="2001"/>
                  </a:cubicBezTo>
                  <a:lnTo>
                    <a:pt x="1977" y="2001"/>
                  </a:lnTo>
                  <a:cubicBezTo>
                    <a:pt x="2120" y="2025"/>
                    <a:pt x="2263" y="2072"/>
                    <a:pt x="2454" y="2072"/>
                  </a:cubicBezTo>
                  <a:cubicBezTo>
                    <a:pt x="2978" y="2072"/>
                    <a:pt x="3454" y="1858"/>
                    <a:pt x="3811" y="1524"/>
                  </a:cubicBezTo>
                  <a:cubicBezTo>
                    <a:pt x="4073" y="1262"/>
                    <a:pt x="4287" y="929"/>
                    <a:pt x="4407" y="572"/>
                  </a:cubicBezTo>
                  <a:cubicBezTo>
                    <a:pt x="4526" y="715"/>
                    <a:pt x="4716" y="834"/>
                    <a:pt x="4883" y="929"/>
                  </a:cubicBezTo>
                  <a:cubicBezTo>
                    <a:pt x="5145" y="1048"/>
                    <a:pt x="5478" y="1143"/>
                    <a:pt x="5812" y="1143"/>
                  </a:cubicBezTo>
                  <a:cubicBezTo>
                    <a:pt x="6145" y="1143"/>
                    <a:pt x="6478" y="1072"/>
                    <a:pt x="6740" y="929"/>
                  </a:cubicBezTo>
                  <a:cubicBezTo>
                    <a:pt x="6907" y="834"/>
                    <a:pt x="7074" y="715"/>
                    <a:pt x="7217" y="572"/>
                  </a:cubicBezTo>
                  <a:close/>
                  <a:moveTo>
                    <a:pt x="9598" y="9312"/>
                  </a:moveTo>
                  <a:cubicBezTo>
                    <a:pt x="9741" y="9312"/>
                    <a:pt x="9860" y="9359"/>
                    <a:pt x="9955" y="9455"/>
                  </a:cubicBezTo>
                  <a:cubicBezTo>
                    <a:pt x="10051" y="9550"/>
                    <a:pt x="10098" y="9669"/>
                    <a:pt x="10098" y="9812"/>
                  </a:cubicBezTo>
                  <a:lnTo>
                    <a:pt x="10098" y="11003"/>
                  </a:lnTo>
                  <a:lnTo>
                    <a:pt x="1525" y="11003"/>
                  </a:lnTo>
                  <a:lnTo>
                    <a:pt x="1525" y="9812"/>
                  </a:lnTo>
                  <a:cubicBezTo>
                    <a:pt x="1525" y="9669"/>
                    <a:pt x="1596" y="9550"/>
                    <a:pt x="1668" y="9455"/>
                  </a:cubicBezTo>
                  <a:cubicBezTo>
                    <a:pt x="1763" y="9359"/>
                    <a:pt x="1882" y="9312"/>
                    <a:pt x="2025" y="9312"/>
                  </a:cubicBezTo>
                  <a:close/>
                  <a:moveTo>
                    <a:pt x="7264" y="0"/>
                  </a:moveTo>
                  <a:cubicBezTo>
                    <a:pt x="7217" y="48"/>
                    <a:pt x="7193" y="72"/>
                    <a:pt x="7145" y="96"/>
                  </a:cubicBezTo>
                  <a:cubicBezTo>
                    <a:pt x="7002" y="310"/>
                    <a:pt x="6788" y="477"/>
                    <a:pt x="6550" y="596"/>
                  </a:cubicBezTo>
                  <a:cubicBezTo>
                    <a:pt x="6312" y="739"/>
                    <a:pt x="6050" y="786"/>
                    <a:pt x="5788" y="786"/>
                  </a:cubicBezTo>
                  <a:cubicBezTo>
                    <a:pt x="5478" y="786"/>
                    <a:pt x="5240" y="715"/>
                    <a:pt x="5002" y="596"/>
                  </a:cubicBezTo>
                  <a:cubicBezTo>
                    <a:pt x="4764" y="477"/>
                    <a:pt x="4573" y="310"/>
                    <a:pt x="4407" y="96"/>
                  </a:cubicBezTo>
                  <a:cubicBezTo>
                    <a:pt x="4376" y="65"/>
                    <a:pt x="4327" y="35"/>
                    <a:pt x="4271" y="35"/>
                  </a:cubicBezTo>
                  <a:cubicBezTo>
                    <a:pt x="4238" y="35"/>
                    <a:pt x="4203" y="46"/>
                    <a:pt x="4168" y="72"/>
                  </a:cubicBezTo>
                  <a:cubicBezTo>
                    <a:pt x="4145" y="96"/>
                    <a:pt x="4121" y="119"/>
                    <a:pt x="4121" y="191"/>
                  </a:cubicBezTo>
                  <a:cubicBezTo>
                    <a:pt x="4097" y="596"/>
                    <a:pt x="3883" y="1001"/>
                    <a:pt x="3573" y="1262"/>
                  </a:cubicBezTo>
                  <a:cubicBezTo>
                    <a:pt x="3287" y="1524"/>
                    <a:pt x="2906" y="1715"/>
                    <a:pt x="2454" y="1715"/>
                  </a:cubicBezTo>
                  <a:cubicBezTo>
                    <a:pt x="2335" y="1715"/>
                    <a:pt x="2216" y="1715"/>
                    <a:pt x="2097" y="1667"/>
                  </a:cubicBezTo>
                  <a:cubicBezTo>
                    <a:pt x="1977" y="1644"/>
                    <a:pt x="1882" y="1620"/>
                    <a:pt x="1763" y="1548"/>
                  </a:cubicBezTo>
                  <a:cubicBezTo>
                    <a:pt x="1741" y="1543"/>
                    <a:pt x="1717" y="1540"/>
                    <a:pt x="1693" y="1540"/>
                  </a:cubicBezTo>
                  <a:cubicBezTo>
                    <a:pt x="1617" y="1540"/>
                    <a:pt x="1543" y="1571"/>
                    <a:pt x="1525" y="1644"/>
                  </a:cubicBezTo>
                  <a:cubicBezTo>
                    <a:pt x="1501" y="1715"/>
                    <a:pt x="1501" y="1763"/>
                    <a:pt x="1525" y="1786"/>
                  </a:cubicBezTo>
                  <a:cubicBezTo>
                    <a:pt x="1596" y="1882"/>
                    <a:pt x="1620" y="2001"/>
                    <a:pt x="1644" y="2120"/>
                  </a:cubicBezTo>
                  <a:cubicBezTo>
                    <a:pt x="1668" y="2239"/>
                    <a:pt x="1668" y="2358"/>
                    <a:pt x="1668" y="2477"/>
                  </a:cubicBezTo>
                  <a:cubicBezTo>
                    <a:pt x="1668" y="2929"/>
                    <a:pt x="1501" y="3311"/>
                    <a:pt x="1239" y="3620"/>
                  </a:cubicBezTo>
                  <a:cubicBezTo>
                    <a:pt x="953" y="3906"/>
                    <a:pt x="572" y="4120"/>
                    <a:pt x="168" y="4144"/>
                  </a:cubicBezTo>
                  <a:cubicBezTo>
                    <a:pt x="72" y="4144"/>
                    <a:pt x="1" y="4239"/>
                    <a:pt x="1" y="4335"/>
                  </a:cubicBezTo>
                  <a:cubicBezTo>
                    <a:pt x="48" y="4382"/>
                    <a:pt x="72" y="4406"/>
                    <a:pt x="96" y="4454"/>
                  </a:cubicBezTo>
                  <a:cubicBezTo>
                    <a:pt x="310" y="4597"/>
                    <a:pt x="477" y="4811"/>
                    <a:pt x="596" y="5049"/>
                  </a:cubicBezTo>
                  <a:cubicBezTo>
                    <a:pt x="715" y="5287"/>
                    <a:pt x="787" y="5549"/>
                    <a:pt x="787" y="5811"/>
                  </a:cubicBezTo>
                  <a:cubicBezTo>
                    <a:pt x="787" y="6097"/>
                    <a:pt x="715" y="6359"/>
                    <a:pt x="596" y="6597"/>
                  </a:cubicBezTo>
                  <a:cubicBezTo>
                    <a:pt x="477" y="6835"/>
                    <a:pt x="310" y="7049"/>
                    <a:pt x="96" y="7192"/>
                  </a:cubicBezTo>
                  <a:cubicBezTo>
                    <a:pt x="25" y="7240"/>
                    <a:pt x="1" y="7335"/>
                    <a:pt x="72" y="7430"/>
                  </a:cubicBezTo>
                  <a:cubicBezTo>
                    <a:pt x="120" y="7454"/>
                    <a:pt x="168" y="7478"/>
                    <a:pt x="215" y="7478"/>
                  </a:cubicBezTo>
                  <a:cubicBezTo>
                    <a:pt x="620" y="7526"/>
                    <a:pt x="1001" y="7716"/>
                    <a:pt x="1263" y="8026"/>
                  </a:cubicBezTo>
                  <a:cubicBezTo>
                    <a:pt x="1525" y="8288"/>
                    <a:pt x="1668" y="8645"/>
                    <a:pt x="1715" y="9026"/>
                  </a:cubicBezTo>
                  <a:cubicBezTo>
                    <a:pt x="1620" y="9097"/>
                    <a:pt x="1525" y="9145"/>
                    <a:pt x="1334" y="9193"/>
                  </a:cubicBezTo>
                  <a:cubicBezTo>
                    <a:pt x="1192" y="9336"/>
                    <a:pt x="1096" y="9550"/>
                    <a:pt x="1096" y="9788"/>
                  </a:cubicBezTo>
                  <a:lnTo>
                    <a:pt x="1096" y="11145"/>
                  </a:lnTo>
                  <a:cubicBezTo>
                    <a:pt x="1096" y="11241"/>
                    <a:pt x="1192" y="11336"/>
                    <a:pt x="1287" y="11336"/>
                  </a:cubicBezTo>
                  <a:lnTo>
                    <a:pt x="10193" y="11336"/>
                  </a:lnTo>
                  <a:cubicBezTo>
                    <a:pt x="10265" y="11336"/>
                    <a:pt x="10360" y="11241"/>
                    <a:pt x="10360" y="11145"/>
                  </a:cubicBezTo>
                  <a:lnTo>
                    <a:pt x="10360" y="9788"/>
                  </a:lnTo>
                  <a:cubicBezTo>
                    <a:pt x="10360" y="9550"/>
                    <a:pt x="10265" y="9336"/>
                    <a:pt x="10122" y="9193"/>
                  </a:cubicBezTo>
                  <a:cubicBezTo>
                    <a:pt x="10074" y="9097"/>
                    <a:pt x="9979" y="9026"/>
                    <a:pt x="9884" y="9002"/>
                  </a:cubicBezTo>
                  <a:cubicBezTo>
                    <a:pt x="9931" y="8621"/>
                    <a:pt x="10098" y="8264"/>
                    <a:pt x="10336" y="8002"/>
                  </a:cubicBezTo>
                  <a:cubicBezTo>
                    <a:pt x="10598" y="7692"/>
                    <a:pt x="11003" y="7478"/>
                    <a:pt x="11408" y="7454"/>
                  </a:cubicBezTo>
                  <a:cubicBezTo>
                    <a:pt x="11503" y="7454"/>
                    <a:pt x="11551" y="7359"/>
                    <a:pt x="11551" y="7288"/>
                  </a:cubicBezTo>
                  <a:cubicBezTo>
                    <a:pt x="11551" y="7216"/>
                    <a:pt x="11527" y="7192"/>
                    <a:pt x="11503" y="7168"/>
                  </a:cubicBezTo>
                  <a:cubicBezTo>
                    <a:pt x="11289" y="7002"/>
                    <a:pt x="11098" y="6811"/>
                    <a:pt x="10979" y="6573"/>
                  </a:cubicBezTo>
                  <a:cubicBezTo>
                    <a:pt x="10860" y="6335"/>
                    <a:pt x="10813" y="6049"/>
                    <a:pt x="10813" y="5787"/>
                  </a:cubicBezTo>
                  <a:cubicBezTo>
                    <a:pt x="10813" y="5525"/>
                    <a:pt x="10860" y="5263"/>
                    <a:pt x="10979" y="5025"/>
                  </a:cubicBezTo>
                  <a:cubicBezTo>
                    <a:pt x="11122" y="4787"/>
                    <a:pt x="11289" y="4573"/>
                    <a:pt x="11503" y="4430"/>
                  </a:cubicBezTo>
                  <a:cubicBezTo>
                    <a:pt x="11551" y="4358"/>
                    <a:pt x="11598" y="4263"/>
                    <a:pt x="11527" y="4192"/>
                  </a:cubicBezTo>
                  <a:cubicBezTo>
                    <a:pt x="11503" y="4144"/>
                    <a:pt x="11479" y="4120"/>
                    <a:pt x="11408" y="4120"/>
                  </a:cubicBezTo>
                  <a:cubicBezTo>
                    <a:pt x="11003" y="4096"/>
                    <a:pt x="10598" y="3882"/>
                    <a:pt x="10336" y="3596"/>
                  </a:cubicBezTo>
                  <a:cubicBezTo>
                    <a:pt x="10074" y="3287"/>
                    <a:pt x="9884" y="2906"/>
                    <a:pt x="9884" y="2453"/>
                  </a:cubicBezTo>
                  <a:cubicBezTo>
                    <a:pt x="9884" y="2334"/>
                    <a:pt x="9884" y="2215"/>
                    <a:pt x="9931" y="2096"/>
                  </a:cubicBezTo>
                  <a:cubicBezTo>
                    <a:pt x="9955" y="1977"/>
                    <a:pt x="9979" y="1882"/>
                    <a:pt x="10051" y="1763"/>
                  </a:cubicBezTo>
                  <a:cubicBezTo>
                    <a:pt x="10074" y="1667"/>
                    <a:pt x="10051" y="1572"/>
                    <a:pt x="9955" y="1524"/>
                  </a:cubicBezTo>
                  <a:cubicBezTo>
                    <a:pt x="9920" y="1513"/>
                    <a:pt x="9890" y="1507"/>
                    <a:pt x="9866" y="1507"/>
                  </a:cubicBezTo>
                  <a:cubicBezTo>
                    <a:pt x="9842" y="1507"/>
                    <a:pt x="9824" y="1513"/>
                    <a:pt x="9812" y="1524"/>
                  </a:cubicBezTo>
                  <a:cubicBezTo>
                    <a:pt x="9717" y="1596"/>
                    <a:pt x="9598" y="1620"/>
                    <a:pt x="9479" y="1644"/>
                  </a:cubicBezTo>
                  <a:cubicBezTo>
                    <a:pt x="9360" y="1667"/>
                    <a:pt x="9241" y="1667"/>
                    <a:pt x="9122" y="1667"/>
                  </a:cubicBezTo>
                  <a:cubicBezTo>
                    <a:pt x="8669" y="1667"/>
                    <a:pt x="8288" y="1501"/>
                    <a:pt x="7979" y="1239"/>
                  </a:cubicBezTo>
                  <a:cubicBezTo>
                    <a:pt x="7693" y="953"/>
                    <a:pt x="7479" y="572"/>
                    <a:pt x="7455" y="167"/>
                  </a:cubicBezTo>
                  <a:cubicBezTo>
                    <a:pt x="7455" y="72"/>
                    <a:pt x="7360" y="0"/>
                    <a:pt x="7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51"/>
        <p:cNvGrpSpPr/>
        <p:nvPr/>
      </p:nvGrpSpPr>
      <p:grpSpPr>
        <a:xfrm>
          <a:off x="0" y="0"/>
          <a:ext cx="0" cy="0"/>
          <a:chOff x="0" y="0"/>
          <a:chExt cx="0" cy="0"/>
        </a:xfrm>
      </p:grpSpPr>
      <p:sp>
        <p:nvSpPr>
          <p:cNvPr id="3552" name="Google Shape;3552;p41"/>
          <p:cNvSpPr txBox="1">
            <a:spLocks noGrp="1"/>
          </p:cNvSpPr>
          <p:nvPr>
            <p:ph type="title" idx="6"/>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 IS IMPORTANT TO BE INFORMED</a:t>
            </a:r>
            <a:endParaRPr/>
          </a:p>
        </p:txBody>
      </p:sp>
      <p:sp>
        <p:nvSpPr>
          <p:cNvPr id="3553" name="Google Shape;3553;p41"/>
          <p:cNvSpPr txBox="1">
            <a:spLocks noGrp="1"/>
          </p:cNvSpPr>
          <p:nvPr>
            <p:ph type="title"/>
          </p:nvPr>
        </p:nvSpPr>
        <p:spPr>
          <a:xfrm>
            <a:off x="720000" y="2728113"/>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554" name="Google Shape;3554;p41"/>
          <p:cNvSpPr txBox="1">
            <a:spLocks noGrp="1"/>
          </p:cNvSpPr>
          <p:nvPr>
            <p:ph type="subTitle" idx="1"/>
          </p:nvPr>
        </p:nvSpPr>
        <p:spPr>
          <a:xfrm>
            <a:off x="720000" y="3238460"/>
            <a:ext cx="2336400" cy="87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3555" name="Google Shape;3555;p41"/>
          <p:cNvSpPr txBox="1">
            <a:spLocks noGrp="1"/>
          </p:cNvSpPr>
          <p:nvPr>
            <p:ph type="title" idx="2"/>
          </p:nvPr>
        </p:nvSpPr>
        <p:spPr>
          <a:xfrm>
            <a:off x="3403800" y="2728113"/>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556" name="Google Shape;3556;p41"/>
          <p:cNvSpPr txBox="1">
            <a:spLocks noGrp="1"/>
          </p:cNvSpPr>
          <p:nvPr>
            <p:ph type="subTitle" idx="3"/>
          </p:nvPr>
        </p:nvSpPr>
        <p:spPr>
          <a:xfrm>
            <a:off x="3403800" y="3238460"/>
            <a:ext cx="2336400" cy="87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557" name="Google Shape;3557;p41"/>
          <p:cNvSpPr txBox="1">
            <a:spLocks noGrp="1"/>
          </p:cNvSpPr>
          <p:nvPr>
            <p:ph type="title" idx="4"/>
          </p:nvPr>
        </p:nvSpPr>
        <p:spPr>
          <a:xfrm>
            <a:off x="6087600" y="2728113"/>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3558" name="Google Shape;3558;p41"/>
          <p:cNvSpPr txBox="1">
            <a:spLocks noGrp="1"/>
          </p:cNvSpPr>
          <p:nvPr>
            <p:ph type="subTitle" idx="5"/>
          </p:nvPr>
        </p:nvSpPr>
        <p:spPr>
          <a:xfrm>
            <a:off x="6087600" y="3238460"/>
            <a:ext cx="2336400" cy="87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3559" name="Google Shape;3559;p41"/>
          <p:cNvGrpSpPr/>
          <p:nvPr/>
        </p:nvGrpSpPr>
        <p:grpSpPr>
          <a:xfrm>
            <a:off x="303625" y="1112200"/>
            <a:ext cx="8536744" cy="3381990"/>
            <a:chOff x="303625" y="1112200"/>
            <a:chExt cx="8536744" cy="3381990"/>
          </a:xfrm>
        </p:grpSpPr>
        <p:sp>
          <p:nvSpPr>
            <p:cNvPr id="3560" name="Google Shape;3560;p41"/>
            <p:cNvSpPr/>
            <p:nvPr/>
          </p:nvSpPr>
          <p:spPr>
            <a:xfrm>
              <a:off x="8291738" y="151245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1"/>
            <p:cNvSpPr/>
            <p:nvPr/>
          </p:nvSpPr>
          <p:spPr>
            <a:xfrm>
              <a:off x="8566050" y="405983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1"/>
            <p:cNvSpPr/>
            <p:nvPr/>
          </p:nvSpPr>
          <p:spPr>
            <a:xfrm>
              <a:off x="303625" y="38431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1"/>
            <p:cNvSpPr/>
            <p:nvPr/>
          </p:nvSpPr>
          <p:spPr>
            <a:xfrm>
              <a:off x="5955300" y="18910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1"/>
            <p:cNvSpPr/>
            <p:nvPr/>
          </p:nvSpPr>
          <p:spPr>
            <a:xfrm>
              <a:off x="527400" y="11122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1"/>
            <p:cNvSpPr/>
            <p:nvPr/>
          </p:nvSpPr>
          <p:spPr>
            <a:xfrm>
              <a:off x="3047025" y="42198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1"/>
            <p:cNvSpPr/>
            <p:nvPr/>
          </p:nvSpPr>
          <p:spPr>
            <a:xfrm>
              <a:off x="3056411" y="1635446"/>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41"/>
          <p:cNvGrpSpPr/>
          <p:nvPr/>
        </p:nvGrpSpPr>
        <p:grpSpPr>
          <a:xfrm>
            <a:off x="6870774" y="1981133"/>
            <a:ext cx="644177" cy="586045"/>
            <a:chOff x="2736720" y="1608645"/>
            <a:chExt cx="375023" cy="341180"/>
          </a:xfrm>
        </p:grpSpPr>
        <p:sp>
          <p:nvSpPr>
            <p:cNvPr id="3568" name="Google Shape;3568;p41"/>
            <p:cNvSpPr/>
            <p:nvPr/>
          </p:nvSpPr>
          <p:spPr>
            <a:xfrm>
              <a:off x="2744594" y="1639974"/>
              <a:ext cx="308858" cy="303730"/>
            </a:xfrm>
            <a:custGeom>
              <a:avLst/>
              <a:gdLst/>
              <a:ahLst/>
              <a:cxnLst/>
              <a:rect l="l" t="t" r="r" b="b"/>
              <a:pathLst>
                <a:path w="9336" h="9181" extrusionOk="0">
                  <a:moveTo>
                    <a:pt x="6002" y="0"/>
                  </a:moveTo>
                  <a:cubicBezTo>
                    <a:pt x="5817" y="0"/>
                    <a:pt x="5632" y="66"/>
                    <a:pt x="5501" y="197"/>
                  </a:cubicBezTo>
                  <a:lnTo>
                    <a:pt x="2644" y="3055"/>
                  </a:lnTo>
                  <a:cubicBezTo>
                    <a:pt x="2501" y="3197"/>
                    <a:pt x="2406" y="3412"/>
                    <a:pt x="2406" y="3626"/>
                  </a:cubicBezTo>
                  <a:cubicBezTo>
                    <a:pt x="2406" y="3817"/>
                    <a:pt x="2310" y="4031"/>
                    <a:pt x="2167" y="4174"/>
                  </a:cubicBezTo>
                  <a:lnTo>
                    <a:pt x="262" y="6079"/>
                  </a:lnTo>
                  <a:cubicBezTo>
                    <a:pt x="0" y="6365"/>
                    <a:pt x="0" y="6841"/>
                    <a:pt x="262" y="7103"/>
                  </a:cubicBezTo>
                  <a:lnTo>
                    <a:pt x="2144" y="8984"/>
                  </a:lnTo>
                  <a:cubicBezTo>
                    <a:pt x="2275" y="9115"/>
                    <a:pt x="2459" y="9181"/>
                    <a:pt x="2644" y="9181"/>
                  </a:cubicBezTo>
                  <a:cubicBezTo>
                    <a:pt x="2828" y="9181"/>
                    <a:pt x="3013" y="9115"/>
                    <a:pt x="3144" y="8984"/>
                  </a:cubicBezTo>
                  <a:lnTo>
                    <a:pt x="5049" y="7079"/>
                  </a:lnTo>
                  <a:cubicBezTo>
                    <a:pt x="5192" y="6912"/>
                    <a:pt x="5406" y="6841"/>
                    <a:pt x="5621" y="6841"/>
                  </a:cubicBezTo>
                  <a:cubicBezTo>
                    <a:pt x="5835" y="6841"/>
                    <a:pt x="6025" y="6746"/>
                    <a:pt x="6192" y="6603"/>
                  </a:cubicBezTo>
                  <a:lnTo>
                    <a:pt x="9050" y="3745"/>
                  </a:lnTo>
                  <a:cubicBezTo>
                    <a:pt x="9336" y="3436"/>
                    <a:pt x="9336" y="2983"/>
                    <a:pt x="9050" y="2721"/>
                  </a:cubicBezTo>
                  <a:lnTo>
                    <a:pt x="6502" y="197"/>
                  </a:lnTo>
                  <a:cubicBezTo>
                    <a:pt x="6371" y="66"/>
                    <a:pt x="6186" y="0"/>
                    <a:pt x="60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1"/>
            <p:cNvSpPr/>
            <p:nvPr/>
          </p:nvSpPr>
          <p:spPr>
            <a:xfrm>
              <a:off x="3003001" y="1665381"/>
              <a:ext cx="52039" cy="51245"/>
            </a:xfrm>
            <a:custGeom>
              <a:avLst/>
              <a:gdLst/>
              <a:ahLst/>
              <a:cxnLst/>
              <a:rect l="l" t="t" r="r" b="b"/>
              <a:pathLst>
                <a:path w="1573" h="1549" extrusionOk="0">
                  <a:moveTo>
                    <a:pt x="786" y="0"/>
                  </a:moveTo>
                  <a:lnTo>
                    <a:pt x="0" y="762"/>
                  </a:lnTo>
                  <a:lnTo>
                    <a:pt x="786" y="1548"/>
                  </a:lnTo>
                  <a:lnTo>
                    <a:pt x="1572" y="762"/>
                  </a:lnTo>
                  <a:lnTo>
                    <a:pt x="7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1"/>
            <p:cNvSpPr/>
            <p:nvPr/>
          </p:nvSpPr>
          <p:spPr>
            <a:xfrm>
              <a:off x="2957315" y="1628163"/>
              <a:ext cx="37052" cy="35663"/>
            </a:xfrm>
            <a:custGeom>
              <a:avLst/>
              <a:gdLst/>
              <a:ahLst/>
              <a:cxnLst/>
              <a:rect l="l" t="t" r="r" b="b"/>
              <a:pathLst>
                <a:path w="1120" h="1078" extrusionOk="0">
                  <a:moveTo>
                    <a:pt x="634" y="0"/>
                  </a:moveTo>
                  <a:cubicBezTo>
                    <a:pt x="524" y="0"/>
                    <a:pt x="417" y="42"/>
                    <a:pt x="334" y="125"/>
                  </a:cubicBezTo>
                  <a:lnTo>
                    <a:pt x="0" y="459"/>
                  </a:lnTo>
                  <a:lnTo>
                    <a:pt x="619" y="1078"/>
                  </a:lnTo>
                  <a:lnTo>
                    <a:pt x="953" y="768"/>
                  </a:lnTo>
                  <a:cubicBezTo>
                    <a:pt x="1120" y="578"/>
                    <a:pt x="1120" y="316"/>
                    <a:pt x="953" y="125"/>
                  </a:cubicBezTo>
                  <a:cubicBezTo>
                    <a:pt x="858" y="42"/>
                    <a:pt x="744" y="0"/>
                    <a:pt x="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1"/>
            <p:cNvSpPr/>
            <p:nvPr/>
          </p:nvSpPr>
          <p:spPr>
            <a:xfrm>
              <a:off x="2865114" y="1743356"/>
              <a:ext cx="37085" cy="33347"/>
            </a:xfrm>
            <a:custGeom>
              <a:avLst/>
              <a:gdLst/>
              <a:ahLst/>
              <a:cxnLst/>
              <a:rect l="l" t="t" r="r" b="b"/>
              <a:pathLst>
                <a:path w="1121" h="1008" extrusionOk="0">
                  <a:moveTo>
                    <a:pt x="510" y="1"/>
                  </a:moveTo>
                  <a:cubicBezTo>
                    <a:pt x="400" y="1"/>
                    <a:pt x="287" y="49"/>
                    <a:pt x="191" y="144"/>
                  </a:cubicBezTo>
                  <a:cubicBezTo>
                    <a:pt x="1" y="311"/>
                    <a:pt x="1" y="573"/>
                    <a:pt x="191" y="763"/>
                  </a:cubicBezTo>
                  <a:lnTo>
                    <a:pt x="311" y="882"/>
                  </a:lnTo>
                  <a:cubicBezTo>
                    <a:pt x="394" y="965"/>
                    <a:pt x="507" y="1007"/>
                    <a:pt x="620" y="1007"/>
                  </a:cubicBezTo>
                  <a:cubicBezTo>
                    <a:pt x="733" y="1007"/>
                    <a:pt x="846" y="965"/>
                    <a:pt x="930" y="882"/>
                  </a:cubicBezTo>
                  <a:cubicBezTo>
                    <a:pt x="1120" y="692"/>
                    <a:pt x="1120" y="430"/>
                    <a:pt x="930" y="263"/>
                  </a:cubicBezTo>
                  <a:lnTo>
                    <a:pt x="811" y="144"/>
                  </a:lnTo>
                  <a:cubicBezTo>
                    <a:pt x="727" y="49"/>
                    <a:pt x="620" y="1"/>
                    <a:pt x="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1"/>
            <p:cNvSpPr/>
            <p:nvPr/>
          </p:nvSpPr>
          <p:spPr>
            <a:xfrm>
              <a:off x="2911628" y="1789473"/>
              <a:ext cx="37052" cy="32719"/>
            </a:xfrm>
            <a:custGeom>
              <a:avLst/>
              <a:gdLst/>
              <a:ahLst/>
              <a:cxnLst/>
              <a:rect l="l" t="t" r="r" b="b"/>
              <a:pathLst>
                <a:path w="1120" h="989" extrusionOk="0">
                  <a:moveTo>
                    <a:pt x="491" y="0"/>
                  </a:moveTo>
                  <a:cubicBezTo>
                    <a:pt x="375" y="0"/>
                    <a:pt x="262" y="36"/>
                    <a:pt x="191" y="107"/>
                  </a:cubicBezTo>
                  <a:cubicBezTo>
                    <a:pt x="0" y="298"/>
                    <a:pt x="0" y="560"/>
                    <a:pt x="191" y="726"/>
                  </a:cubicBezTo>
                  <a:lnTo>
                    <a:pt x="310" y="846"/>
                  </a:lnTo>
                  <a:cubicBezTo>
                    <a:pt x="393" y="941"/>
                    <a:pt x="500" y="988"/>
                    <a:pt x="610" y="988"/>
                  </a:cubicBezTo>
                  <a:cubicBezTo>
                    <a:pt x="720" y="988"/>
                    <a:pt x="834" y="941"/>
                    <a:pt x="929" y="846"/>
                  </a:cubicBezTo>
                  <a:cubicBezTo>
                    <a:pt x="1119" y="679"/>
                    <a:pt x="1119" y="417"/>
                    <a:pt x="929" y="226"/>
                  </a:cubicBezTo>
                  <a:lnTo>
                    <a:pt x="810" y="107"/>
                  </a:lnTo>
                  <a:cubicBezTo>
                    <a:pt x="726" y="36"/>
                    <a:pt x="607" y="0"/>
                    <a:pt x="4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1"/>
            <p:cNvSpPr/>
            <p:nvPr/>
          </p:nvSpPr>
          <p:spPr>
            <a:xfrm>
              <a:off x="2902960" y="1678779"/>
              <a:ext cx="108742" cy="108742"/>
            </a:xfrm>
            <a:custGeom>
              <a:avLst/>
              <a:gdLst/>
              <a:ahLst/>
              <a:cxnLst/>
              <a:rect l="l" t="t" r="r" b="b"/>
              <a:pathLst>
                <a:path w="3287" h="3287" extrusionOk="0">
                  <a:moveTo>
                    <a:pt x="1143" y="0"/>
                  </a:moveTo>
                  <a:lnTo>
                    <a:pt x="0" y="1143"/>
                  </a:lnTo>
                  <a:lnTo>
                    <a:pt x="2143" y="3287"/>
                  </a:lnTo>
                  <a:lnTo>
                    <a:pt x="3286" y="2143"/>
                  </a:lnTo>
                  <a:lnTo>
                    <a:pt x="11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1"/>
            <p:cNvSpPr/>
            <p:nvPr/>
          </p:nvSpPr>
          <p:spPr>
            <a:xfrm>
              <a:off x="2895053" y="1671667"/>
              <a:ext cx="123729" cy="122174"/>
            </a:xfrm>
            <a:custGeom>
              <a:avLst/>
              <a:gdLst/>
              <a:ahLst/>
              <a:cxnLst/>
              <a:rect l="l" t="t" r="r" b="b"/>
              <a:pathLst>
                <a:path w="3740" h="3693" extrusionOk="0">
                  <a:moveTo>
                    <a:pt x="1382" y="525"/>
                  </a:moveTo>
                  <a:lnTo>
                    <a:pt x="3216" y="2358"/>
                  </a:lnTo>
                  <a:lnTo>
                    <a:pt x="2382" y="3192"/>
                  </a:lnTo>
                  <a:lnTo>
                    <a:pt x="549" y="1358"/>
                  </a:lnTo>
                  <a:lnTo>
                    <a:pt x="1382" y="525"/>
                  </a:lnTo>
                  <a:close/>
                  <a:moveTo>
                    <a:pt x="1361" y="1"/>
                  </a:moveTo>
                  <a:cubicBezTo>
                    <a:pt x="1305" y="1"/>
                    <a:pt x="1251" y="25"/>
                    <a:pt x="1215" y="72"/>
                  </a:cubicBezTo>
                  <a:lnTo>
                    <a:pt x="96" y="1192"/>
                  </a:lnTo>
                  <a:cubicBezTo>
                    <a:pt x="1" y="1287"/>
                    <a:pt x="1" y="1430"/>
                    <a:pt x="96" y="1501"/>
                  </a:cubicBezTo>
                  <a:lnTo>
                    <a:pt x="2239" y="3644"/>
                  </a:lnTo>
                  <a:cubicBezTo>
                    <a:pt x="2263" y="3668"/>
                    <a:pt x="2335" y="3692"/>
                    <a:pt x="2382" y="3692"/>
                  </a:cubicBezTo>
                  <a:cubicBezTo>
                    <a:pt x="2454" y="3692"/>
                    <a:pt x="2501" y="3668"/>
                    <a:pt x="2525" y="3644"/>
                  </a:cubicBezTo>
                  <a:lnTo>
                    <a:pt x="3668" y="2501"/>
                  </a:lnTo>
                  <a:cubicBezTo>
                    <a:pt x="3740" y="2430"/>
                    <a:pt x="3740" y="2263"/>
                    <a:pt x="3668" y="2216"/>
                  </a:cubicBezTo>
                  <a:lnTo>
                    <a:pt x="1525" y="72"/>
                  </a:lnTo>
                  <a:cubicBezTo>
                    <a:pt x="1477" y="25"/>
                    <a:pt x="1418" y="1"/>
                    <a:pt x="1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1"/>
            <p:cNvSpPr/>
            <p:nvPr/>
          </p:nvSpPr>
          <p:spPr>
            <a:xfrm>
              <a:off x="2833619" y="1798505"/>
              <a:ext cx="58324" cy="56770"/>
            </a:xfrm>
            <a:custGeom>
              <a:avLst/>
              <a:gdLst/>
              <a:ahLst/>
              <a:cxnLst/>
              <a:rect l="l" t="t" r="r" b="b"/>
              <a:pathLst>
                <a:path w="1763" h="1716" extrusionOk="0">
                  <a:moveTo>
                    <a:pt x="242" y="1"/>
                  </a:moveTo>
                  <a:cubicBezTo>
                    <a:pt x="185" y="1"/>
                    <a:pt x="131" y="25"/>
                    <a:pt x="96" y="72"/>
                  </a:cubicBezTo>
                  <a:cubicBezTo>
                    <a:pt x="0" y="168"/>
                    <a:pt x="0" y="311"/>
                    <a:pt x="96" y="382"/>
                  </a:cubicBezTo>
                  <a:lnTo>
                    <a:pt x="1382" y="1644"/>
                  </a:lnTo>
                  <a:cubicBezTo>
                    <a:pt x="1405" y="1692"/>
                    <a:pt x="1477" y="1716"/>
                    <a:pt x="1525" y="1716"/>
                  </a:cubicBezTo>
                  <a:cubicBezTo>
                    <a:pt x="1596" y="1716"/>
                    <a:pt x="1644" y="1692"/>
                    <a:pt x="1691" y="1644"/>
                  </a:cubicBezTo>
                  <a:cubicBezTo>
                    <a:pt x="1763" y="1573"/>
                    <a:pt x="1763" y="1406"/>
                    <a:pt x="1691" y="1358"/>
                  </a:cubicBezTo>
                  <a:lnTo>
                    <a:pt x="405" y="72"/>
                  </a:lnTo>
                  <a:cubicBezTo>
                    <a:pt x="358" y="25"/>
                    <a:pt x="298"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1"/>
            <p:cNvSpPr/>
            <p:nvPr/>
          </p:nvSpPr>
          <p:spPr>
            <a:xfrm>
              <a:off x="2810759" y="1822159"/>
              <a:ext cx="57564" cy="56770"/>
            </a:xfrm>
            <a:custGeom>
              <a:avLst/>
              <a:gdLst/>
              <a:ahLst/>
              <a:cxnLst/>
              <a:rect l="l" t="t" r="r" b="b"/>
              <a:pathLst>
                <a:path w="1740" h="1716" extrusionOk="0">
                  <a:moveTo>
                    <a:pt x="218" y="0"/>
                  </a:moveTo>
                  <a:cubicBezTo>
                    <a:pt x="162" y="0"/>
                    <a:pt x="108" y="24"/>
                    <a:pt x="72" y="72"/>
                  </a:cubicBezTo>
                  <a:cubicBezTo>
                    <a:pt x="1" y="167"/>
                    <a:pt x="1" y="310"/>
                    <a:pt x="72" y="381"/>
                  </a:cubicBezTo>
                  <a:lnTo>
                    <a:pt x="1358" y="1644"/>
                  </a:lnTo>
                  <a:cubicBezTo>
                    <a:pt x="1430" y="1691"/>
                    <a:pt x="1477" y="1715"/>
                    <a:pt x="1501" y="1715"/>
                  </a:cubicBezTo>
                  <a:cubicBezTo>
                    <a:pt x="1573" y="1715"/>
                    <a:pt x="1620" y="1691"/>
                    <a:pt x="1668" y="1644"/>
                  </a:cubicBezTo>
                  <a:cubicBezTo>
                    <a:pt x="1739" y="1572"/>
                    <a:pt x="1739" y="1405"/>
                    <a:pt x="1668" y="1358"/>
                  </a:cubicBezTo>
                  <a:lnTo>
                    <a:pt x="382" y="72"/>
                  </a:lnTo>
                  <a:cubicBezTo>
                    <a:pt x="334" y="24"/>
                    <a:pt x="275"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1"/>
            <p:cNvSpPr/>
            <p:nvPr/>
          </p:nvSpPr>
          <p:spPr>
            <a:xfrm>
              <a:off x="2787932" y="1844821"/>
              <a:ext cx="58324" cy="55380"/>
            </a:xfrm>
            <a:custGeom>
              <a:avLst/>
              <a:gdLst/>
              <a:ahLst/>
              <a:cxnLst/>
              <a:rect l="l" t="t" r="r" b="b"/>
              <a:pathLst>
                <a:path w="1763" h="1674" extrusionOk="0">
                  <a:moveTo>
                    <a:pt x="229" y="0"/>
                  </a:moveTo>
                  <a:cubicBezTo>
                    <a:pt x="179" y="0"/>
                    <a:pt x="131" y="18"/>
                    <a:pt x="95" y="54"/>
                  </a:cubicBezTo>
                  <a:cubicBezTo>
                    <a:pt x="0" y="125"/>
                    <a:pt x="0" y="292"/>
                    <a:pt x="95" y="339"/>
                  </a:cubicBezTo>
                  <a:lnTo>
                    <a:pt x="1358" y="1625"/>
                  </a:lnTo>
                  <a:cubicBezTo>
                    <a:pt x="1405" y="1649"/>
                    <a:pt x="1453" y="1673"/>
                    <a:pt x="1524" y="1673"/>
                  </a:cubicBezTo>
                  <a:cubicBezTo>
                    <a:pt x="1572" y="1673"/>
                    <a:pt x="1620" y="1649"/>
                    <a:pt x="1667" y="1625"/>
                  </a:cubicBezTo>
                  <a:cubicBezTo>
                    <a:pt x="1762" y="1530"/>
                    <a:pt x="1762" y="1387"/>
                    <a:pt x="1667" y="1316"/>
                  </a:cubicBezTo>
                  <a:lnTo>
                    <a:pt x="381" y="54"/>
                  </a:lnTo>
                  <a:cubicBezTo>
                    <a:pt x="334" y="18"/>
                    <a:pt x="280" y="0"/>
                    <a:pt x="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1"/>
            <p:cNvSpPr/>
            <p:nvPr/>
          </p:nvSpPr>
          <p:spPr>
            <a:xfrm>
              <a:off x="2736720" y="1608645"/>
              <a:ext cx="375023" cy="341180"/>
            </a:xfrm>
            <a:custGeom>
              <a:avLst/>
              <a:gdLst/>
              <a:ahLst/>
              <a:cxnLst/>
              <a:rect l="l" t="t" r="r" b="b"/>
              <a:pathLst>
                <a:path w="11336" h="10313" extrusionOk="0">
                  <a:moveTo>
                    <a:pt x="7287" y="810"/>
                  </a:moveTo>
                  <a:cubicBezTo>
                    <a:pt x="7335" y="810"/>
                    <a:pt x="7407" y="834"/>
                    <a:pt x="7430" y="882"/>
                  </a:cubicBezTo>
                  <a:cubicBezTo>
                    <a:pt x="7526" y="953"/>
                    <a:pt x="7526" y="1120"/>
                    <a:pt x="7430" y="1191"/>
                  </a:cubicBezTo>
                  <a:lnTo>
                    <a:pt x="7287" y="1358"/>
                  </a:lnTo>
                  <a:lnTo>
                    <a:pt x="6954" y="1025"/>
                  </a:lnTo>
                  <a:lnTo>
                    <a:pt x="7097" y="882"/>
                  </a:lnTo>
                  <a:cubicBezTo>
                    <a:pt x="7168" y="834"/>
                    <a:pt x="7240" y="810"/>
                    <a:pt x="7287" y="810"/>
                  </a:cubicBezTo>
                  <a:close/>
                  <a:moveTo>
                    <a:pt x="8835" y="2001"/>
                  </a:moveTo>
                  <a:lnTo>
                    <a:pt x="9074" y="2239"/>
                  </a:lnTo>
                  <a:lnTo>
                    <a:pt x="9312" y="2477"/>
                  </a:lnTo>
                  <a:lnTo>
                    <a:pt x="8835" y="2906"/>
                  </a:lnTo>
                  <a:lnTo>
                    <a:pt x="8383" y="2454"/>
                  </a:lnTo>
                  <a:lnTo>
                    <a:pt x="8835" y="2001"/>
                  </a:lnTo>
                  <a:close/>
                  <a:moveTo>
                    <a:pt x="11089" y="1"/>
                  </a:moveTo>
                  <a:cubicBezTo>
                    <a:pt x="11032" y="1"/>
                    <a:pt x="10979" y="25"/>
                    <a:pt x="10955" y="72"/>
                  </a:cubicBezTo>
                  <a:lnTo>
                    <a:pt x="9264" y="1763"/>
                  </a:lnTo>
                  <a:lnTo>
                    <a:pt x="9026" y="1525"/>
                  </a:lnTo>
                  <a:cubicBezTo>
                    <a:pt x="8983" y="1503"/>
                    <a:pt x="8935" y="1492"/>
                    <a:pt x="8887" y="1492"/>
                  </a:cubicBezTo>
                  <a:cubicBezTo>
                    <a:pt x="8828" y="1492"/>
                    <a:pt x="8769" y="1509"/>
                    <a:pt x="8716" y="1549"/>
                  </a:cubicBezTo>
                  <a:lnTo>
                    <a:pt x="8121" y="2144"/>
                  </a:lnTo>
                  <a:lnTo>
                    <a:pt x="7645" y="1668"/>
                  </a:lnTo>
                  <a:lnTo>
                    <a:pt x="7788" y="1525"/>
                  </a:lnTo>
                  <a:cubicBezTo>
                    <a:pt x="8049" y="1263"/>
                    <a:pt x="8049" y="834"/>
                    <a:pt x="7788" y="572"/>
                  </a:cubicBezTo>
                  <a:cubicBezTo>
                    <a:pt x="7675" y="445"/>
                    <a:pt x="7512" y="377"/>
                    <a:pt x="7333" y="377"/>
                  </a:cubicBezTo>
                  <a:cubicBezTo>
                    <a:pt x="7210" y="377"/>
                    <a:pt x="7080" y="409"/>
                    <a:pt x="6954" y="477"/>
                  </a:cubicBezTo>
                  <a:lnTo>
                    <a:pt x="6930" y="501"/>
                  </a:lnTo>
                  <a:lnTo>
                    <a:pt x="6668" y="787"/>
                  </a:lnTo>
                  <a:cubicBezTo>
                    <a:pt x="6549" y="727"/>
                    <a:pt x="6419" y="698"/>
                    <a:pt x="6286" y="698"/>
                  </a:cubicBezTo>
                  <a:cubicBezTo>
                    <a:pt x="6047" y="698"/>
                    <a:pt x="5804" y="793"/>
                    <a:pt x="5620" y="977"/>
                  </a:cubicBezTo>
                  <a:lnTo>
                    <a:pt x="2477" y="4097"/>
                  </a:lnTo>
                  <a:cubicBezTo>
                    <a:pt x="2405" y="4144"/>
                    <a:pt x="2382" y="4263"/>
                    <a:pt x="2405" y="4359"/>
                  </a:cubicBezTo>
                  <a:cubicBezTo>
                    <a:pt x="2501" y="4573"/>
                    <a:pt x="2429" y="4811"/>
                    <a:pt x="2263" y="4954"/>
                  </a:cubicBezTo>
                  <a:lnTo>
                    <a:pt x="357" y="6859"/>
                  </a:lnTo>
                  <a:cubicBezTo>
                    <a:pt x="0" y="7216"/>
                    <a:pt x="0" y="7812"/>
                    <a:pt x="357" y="8169"/>
                  </a:cubicBezTo>
                  <a:lnTo>
                    <a:pt x="2239" y="10050"/>
                  </a:lnTo>
                  <a:cubicBezTo>
                    <a:pt x="2405" y="10217"/>
                    <a:pt x="2644" y="10312"/>
                    <a:pt x="2882" y="10312"/>
                  </a:cubicBezTo>
                  <a:cubicBezTo>
                    <a:pt x="3120" y="10312"/>
                    <a:pt x="3358" y="10217"/>
                    <a:pt x="3549" y="10050"/>
                  </a:cubicBezTo>
                  <a:lnTo>
                    <a:pt x="5454" y="8145"/>
                  </a:lnTo>
                  <a:cubicBezTo>
                    <a:pt x="5549" y="8026"/>
                    <a:pt x="5716" y="7955"/>
                    <a:pt x="5859" y="7955"/>
                  </a:cubicBezTo>
                  <a:cubicBezTo>
                    <a:pt x="6121" y="7955"/>
                    <a:pt x="6406" y="7836"/>
                    <a:pt x="6573" y="7669"/>
                  </a:cubicBezTo>
                  <a:lnTo>
                    <a:pt x="7430" y="6788"/>
                  </a:lnTo>
                  <a:cubicBezTo>
                    <a:pt x="7526" y="6716"/>
                    <a:pt x="7526" y="6550"/>
                    <a:pt x="7430" y="6502"/>
                  </a:cubicBezTo>
                  <a:cubicBezTo>
                    <a:pt x="7383" y="6454"/>
                    <a:pt x="7323" y="6431"/>
                    <a:pt x="7270" y="6431"/>
                  </a:cubicBezTo>
                  <a:cubicBezTo>
                    <a:pt x="7216" y="6431"/>
                    <a:pt x="7168" y="6454"/>
                    <a:pt x="7145" y="6502"/>
                  </a:cubicBezTo>
                  <a:lnTo>
                    <a:pt x="6263" y="7359"/>
                  </a:lnTo>
                  <a:cubicBezTo>
                    <a:pt x="6144" y="7478"/>
                    <a:pt x="6001" y="7550"/>
                    <a:pt x="5859" y="7550"/>
                  </a:cubicBezTo>
                  <a:lnTo>
                    <a:pt x="5525" y="7550"/>
                  </a:lnTo>
                  <a:cubicBezTo>
                    <a:pt x="5478" y="7550"/>
                    <a:pt x="5406" y="7574"/>
                    <a:pt x="5358" y="7621"/>
                  </a:cubicBezTo>
                  <a:lnTo>
                    <a:pt x="3239" y="9741"/>
                  </a:lnTo>
                  <a:cubicBezTo>
                    <a:pt x="3132" y="9848"/>
                    <a:pt x="3007" y="9902"/>
                    <a:pt x="2882" y="9902"/>
                  </a:cubicBezTo>
                  <a:cubicBezTo>
                    <a:pt x="2757" y="9902"/>
                    <a:pt x="2632" y="9848"/>
                    <a:pt x="2525" y="9741"/>
                  </a:cubicBezTo>
                  <a:lnTo>
                    <a:pt x="643" y="7859"/>
                  </a:lnTo>
                  <a:cubicBezTo>
                    <a:pt x="429" y="7669"/>
                    <a:pt x="429" y="7359"/>
                    <a:pt x="643" y="7145"/>
                  </a:cubicBezTo>
                  <a:lnTo>
                    <a:pt x="2810" y="4978"/>
                  </a:lnTo>
                  <a:cubicBezTo>
                    <a:pt x="2882" y="4930"/>
                    <a:pt x="2906" y="4811"/>
                    <a:pt x="2882" y="4716"/>
                  </a:cubicBezTo>
                  <a:cubicBezTo>
                    <a:pt x="2786" y="4502"/>
                    <a:pt x="2858" y="4263"/>
                    <a:pt x="3025" y="4121"/>
                  </a:cubicBezTo>
                  <a:lnTo>
                    <a:pt x="5882" y="1263"/>
                  </a:lnTo>
                  <a:cubicBezTo>
                    <a:pt x="5978" y="1168"/>
                    <a:pt x="6097" y="1120"/>
                    <a:pt x="6240" y="1120"/>
                  </a:cubicBezTo>
                  <a:cubicBezTo>
                    <a:pt x="6359" y="1120"/>
                    <a:pt x="6502" y="1168"/>
                    <a:pt x="6597" y="1263"/>
                  </a:cubicBezTo>
                  <a:lnTo>
                    <a:pt x="9121" y="3787"/>
                  </a:lnTo>
                  <a:cubicBezTo>
                    <a:pt x="9335" y="4002"/>
                    <a:pt x="9335" y="4287"/>
                    <a:pt x="9121" y="4502"/>
                  </a:cubicBezTo>
                  <a:lnTo>
                    <a:pt x="8526" y="5097"/>
                  </a:lnTo>
                  <a:cubicBezTo>
                    <a:pt x="8454" y="5192"/>
                    <a:pt x="8454" y="5335"/>
                    <a:pt x="8526" y="5407"/>
                  </a:cubicBezTo>
                  <a:cubicBezTo>
                    <a:pt x="8573" y="5442"/>
                    <a:pt x="8633" y="5460"/>
                    <a:pt x="8690" y="5460"/>
                  </a:cubicBezTo>
                  <a:cubicBezTo>
                    <a:pt x="8746" y="5460"/>
                    <a:pt x="8800" y="5442"/>
                    <a:pt x="8835" y="5407"/>
                  </a:cubicBezTo>
                  <a:lnTo>
                    <a:pt x="9431" y="4811"/>
                  </a:lnTo>
                  <a:cubicBezTo>
                    <a:pt x="9788" y="4454"/>
                    <a:pt x="9788" y="3859"/>
                    <a:pt x="9431" y="3501"/>
                  </a:cubicBezTo>
                  <a:lnTo>
                    <a:pt x="9121" y="3192"/>
                  </a:lnTo>
                  <a:lnTo>
                    <a:pt x="9717" y="2596"/>
                  </a:lnTo>
                  <a:cubicBezTo>
                    <a:pt x="9812" y="2501"/>
                    <a:pt x="9812" y="2358"/>
                    <a:pt x="9717" y="2311"/>
                  </a:cubicBezTo>
                  <a:lnTo>
                    <a:pt x="9478" y="2073"/>
                  </a:lnTo>
                  <a:lnTo>
                    <a:pt x="11193" y="358"/>
                  </a:lnTo>
                  <a:cubicBezTo>
                    <a:pt x="11336" y="286"/>
                    <a:pt x="11336" y="167"/>
                    <a:pt x="11241" y="72"/>
                  </a:cubicBezTo>
                  <a:cubicBezTo>
                    <a:pt x="11205" y="25"/>
                    <a:pt x="11145" y="1"/>
                    <a:pt x="1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1"/>
            <p:cNvSpPr/>
            <p:nvPr/>
          </p:nvSpPr>
          <p:spPr>
            <a:xfrm>
              <a:off x="2856479" y="1736078"/>
              <a:ext cx="53594" cy="49094"/>
            </a:xfrm>
            <a:custGeom>
              <a:avLst/>
              <a:gdLst/>
              <a:ahLst/>
              <a:cxnLst/>
              <a:rect l="l" t="t" r="r" b="b"/>
              <a:pathLst>
                <a:path w="1620" h="1484" extrusionOk="0">
                  <a:moveTo>
                    <a:pt x="738" y="435"/>
                  </a:moveTo>
                  <a:cubicBezTo>
                    <a:pt x="810" y="435"/>
                    <a:pt x="857" y="483"/>
                    <a:pt x="905" y="507"/>
                  </a:cubicBezTo>
                  <a:lnTo>
                    <a:pt x="1024" y="626"/>
                  </a:lnTo>
                  <a:cubicBezTo>
                    <a:pt x="1143" y="721"/>
                    <a:pt x="1143" y="864"/>
                    <a:pt x="1048" y="959"/>
                  </a:cubicBezTo>
                  <a:cubicBezTo>
                    <a:pt x="1000" y="995"/>
                    <a:pt x="941" y="1013"/>
                    <a:pt x="881" y="1013"/>
                  </a:cubicBezTo>
                  <a:cubicBezTo>
                    <a:pt x="822" y="1013"/>
                    <a:pt x="762" y="995"/>
                    <a:pt x="714" y="959"/>
                  </a:cubicBezTo>
                  <a:lnTo>
                    <a:pt x="595" y="840"/>
                  </a:lnTo>
                  <a:cubicBezTo>
                    <a:pt x="500" y="745"/>
                    <a:pt x="500" y="602"/>
                    <a:pt x="595" y="507"/>
                  </a:cubicBezTo>
                  <a:cubicBezTo>
                    <a:pt x="643" y="483"/>
                    <a:pt x="691" y="435"/>
                    <a:pt x="738" y="435"/>
                  </a:cubicBezTo>
                  <a:close/>
                  <a:moveTo>
                    <a:pt x="753" y="1"/>
                  </a:moveTo>
                  <a:cubicBezTo>
                    <a:pt x="583" y="1"/>
                    <a:pt x="417" y="66"/>
                    <a:pt x="286" y="197"/>
                  </a:cubicBezTo>
                  <a:cubicBezTo>
                    <a:pt x="0" y="483"/>
                    <a:pt x="0" y="888"/>
                    <a:pt x="286" y="1150"/>
                  </a:cubicBezTo>
                  <a:lnTo>
                    <a:pt x="405" y="1269"/>
                  </a:lnTo>
                  <a:cubicBezTo>
                    <a:pt x="500" y="1388"/>
                    <a:pt x="691" y="1483"/>
                    <a:pt x="881" y="1483"/>
                  </a:cubicBezTo>
                  <a:cubicBezTo>
                    <a:pt x="1048" y="1483"/>
                    <a:pt x="1191" y="1435"/>
                    <a:pt x="1357" y="1269"/>
                  </a:cubicBezTo>
                  <a:cubicBezTo>
                    <a:pt x="1619" y="1007"/>
                    <a:pt x="1619" y="554"/>
                    <a:pt x="1334" y="316"/>
                  </a:cubicBezTo>
                  <a:lnTo>
                    <a:pt x="1238" y="197"/>
                  </a:lnTo>
                  <a:cubicBezTo>
                    <a:pt x="1095" y="66"/>
                    <a:pt x="923"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1"/>
            <p:cNvSpPr/>
            <p:nvPr/>
          </p:nvSpPr>
          <p:spPr>
            <a:xfrm>
              <a:off x="2906103" y="1781203"/>
              <a:ext cx="51245" cy="49657"/>
            </a:xfrm>
            <a:custGeom>
              <a:avLst/>
              <a:gdLst/>
              <a:ahLst/>
              <a:cxnLst/>
              <a:rect l="l" t="t" r="r" b="b"/>
              <a:pathLst>
                <a:path w="1549" h="1501" extrusionOk="0">
                  <a:moveTo>
                    <a:pt x="643" y="476"/>
                  </a:moveTo>
                  <a:cubicBezTo>
                    <a:pt x="715" y="476"/>
                    <a:pt x="762" y="500"/>
                    <a:pt x="810" y="548"/>
                  </a:cubicBezTo>
                  <a:lnTo>
                    <a:pt x="929" y="667"/>
                  </a:lnTo>
                  <a:cubicBezTo>
                    <a:pt x="1001" y="738"/>
                    <a:pt x="1001" y="905"/>
                    <a:pt x="929" y="976"/>
                  </a:cubicBezTo>
                  <a:cubicBezTo>
                    <a:pt x="881" y="1024"/>
                    <a:pt x="822" y="1048"/>
                    <a:pt x="762" y="1048"/>
                  </a:cubicBezTo>
                  <a:cubicBezTo>
                    <a:pt x="703" y="1048"/>
                    <a:pt x="643" y="1024"/>
                    <a:pt x="596" y="976"/>
                  </a:cubicBezTo>
                  <a:lnTo>
                    <a:pt x="477" y="857"/>
                  </a:lnTo>
                  <a:cubicBezTo>
                    <a:pt x="429" y="834"/>
                    <a:pt x="405" y="762"/>
                    <a:pt x="405" y="714"/>
                  </a:cubicBezTo>
                  <a:cubicBezTo>
                    <a:pt x="405" y="619"/>
                    <a:pt x="429" y="572"/>
                    <a:pt x="500" y="548"/>
                  </a:cubicBezTo>
                  <a:cubicBezTo>
                    <a:pt x="524" y="500"/>
                    <a:pt x="596" y="476"/>
                    <a:pt x="643" y="476"/>
                  </a:cubicBezTo>
                  <a:close/>
                  <a:moveTo>
                    <a:pt x="691" y="0"/>
                  </a:moveTo>
                  <a:cubicBezTo>
                    <a:pt x="500" y="0"/>
                    <a:pt x="334" y="71"/>
                    <a:pt x="215" y="214"/>
                  </a:cubicBezTo>
                  <a:cubicBezTo>
                    <a:pt x="96" y="333"/>
                    <a:pt x="0" y="500"/>
                    <a:pt x="0" y="691"/>
                  </a:cubicBezTo>
                  <a:cubicBezTo>
                    <a:pt x="0" y="857"/>
                    <a:pt x="48" y="1048"/>
                    <a:pt x="215" y="1167"/>
                  </a:cubicBezTo>
                  <a:lnTo>
                    <a:pt x="334" y="1286"/>
                  </a:lnTo>
                  <a:cubicBezTo>
                    <a:pt x="429" y="1405"/>
                    <a:pt x="619" y="1500"/>
                    <a:pt x="810" y="1500"/>
                  </a:cubicBezTo>
                  <a:cubicBezTo>
                    <a:pt x="977" y="1500"/>
                    <a:pt x="1120" y="1429"/>
                    <a:pt x="1286" y="1286"/>
                  </a:cubicBezTo>
                  <a:cubicBezTo>
                    <a:pt x="1548" y="1024"/>
                    <a:pt x="1548" y="595"/>
                    <a:pt x="1286" y="333"/>
                  </a:cubicBezTo>
                  <a:lnTo>
                    <a:pt x="1167" y="214"/>
                  </a:lnTo>
                  <a:cubicBezTo>
                    <a:pt x="1048" y="95"/>
                    <a:pt x="858"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1"/>
            <p:cNvSpPr/>
            <p:nvPr/>
          </p:nvSpPr>
          <p:spPr>
            <a:xfrm>
              <a:off x="2994334" y="1799299"/>
              <a:ext cx="14225" cy="13431"/>
            </a:xfrm>
            <a:custGeom>
              <a:avLst/>
              <a:gdLst/>
              <a:ahLst/>
              <a:cxnLst/>
              <a:rect l="l" t="t" r="r" b="b"/>
              <a:pathLst>
                <a:path w="430" h="406" extrusionOk="0">
                  <a:moveTo>
                    <a:pt x="215" y="1"/>
                  </a:moveTo>
                  <a:cubicBezTo>
                    <a:pt x="167" y="1"/>
                    <a:pt x="96" y="25"/>
                    <a:pt x="72" y="48"/>
                  </a:cubicBezTo>
                  <a:cubicBezTo>
                    <a:pt x="48" y="72"/>
                    <a:pt x="1" y="144"/>
                    <a:pt x="1" y="191"/>
                  </a:cubicBezTo>
                  <a:cubicBezTo>
                    <a:pt x="1" y="263"/>
                    <a:pt x="48" y="310"/>
                    <a:pt x="72" y="358"/>
                  </a:cubicBezTo>
                  <a:cubicBezTo>
                    <a:pt x="96" y="382"/>
                    <a:pt x="167" y="406"/>
                    <a:pt x="215" y="406"/>
                  </a:cubicBezTo>
                  <a:cubicBezTo>
                    <a:pt x="286" y="406"/>
                    <a:pt x="334" y="382"/>
                    <a:pt x="358" y="358"/>
                  </a:cubicBezTo>
                  <a:cubicBezTo>
                    <a:pt x="405" y="310"/>
                    <a:pt x="429" y="263"/>
                    <a:pt x="429" y="191"/>
                  </a:cubicBezTo>
                  <a:cubicBezTo>
                    <a:pt x="429" y="144"/>
                    <a:pt x="405" y="72"/>
                    <a:pt x="358" y="48"/>
                  </a:cubicBezTo>
                  <a:cubicBezTo>
                    <a:pt x="310" y="25"/>
                    <a:pt x="239"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2" name="Google Shape;3582;p41"/>
          <p:cNvGrpSpPr/>
          <p:nvPr/>
        </p:nvGrpSpPr>
        <p:grpSpPr>
          <a:xfrm>
            <a:off x="4254915" y="1976154"/>
            <a:ext cx="640143" cy="595989"/>
            <a:chOff x="2081224" y="1453796"/>
            <a:chExt cx="372674" cy="346969"/>
          </a:xfrm>
        </p:grpSpPr>
        <p:sp>
          <p:nvSpPr>
            <p:cNvPr id="3583" name="Google Shape;3583;p41"/>
            <p:cNvSpPr/>
            <p:nvPr/>
          </p:nvSpPr>
          <p:spPr>
            <a:xfrm>
              <a:off x="2097765" y="1460347"/>
              <a:ext cx="149731" cy="254338"/>
            </a:xfrm>
            <a:custGeom>
              <a:avLst/>
              <a:gdLst/>
              <a:ahLst/>
              <a:cxnLst/>
              <a:rect l="l" t="t" r="r" b="b"/>
              <a:pathLst>
                <a:path w="4526" h="7688" extrusionOk="0">
                  <a:moveTo>
                    <a:pt x="3255" y="1"/>
                  </a:moveTo>
                  <a:cubicBezTo>
                    <a:pt x="3149" y="1"/>
                    <a:pt x="3039" y="14"/>
                    <a:pt x="2930" y="43"/>
                  </a:cubicBezTo>
                  <a:lnTo>
                    <a:pt x="2906" y="43"/>
                  </a:lnTo>
                  <a:cubicBezTo>
                    <a:pt x="2501" y="162"/>
                    <a:pt x="2192" y="448"/>
                    <a:pt x="2049" y="877"/>
                  </a:cubicBezTo>
                  <a:lnTo>
                    <a:pt x="1" y="6830"/>
                  </a:lnTo>
                  <a:lnTo>
                    <a:pt x="4525" y="7688"/>
                  </a:lnTo>
                  <a:lnTo>
                    <a:pt x="4525" y="1282"/>
                  </a:lnTo>
                  <a:cubicBezTo>
                    <a:pt x="4525" y="561"/>
                    <a:pt x="3938" y="1"/>
                    <a:pt x="32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1"/>
            <p:cNvSpPr/>
            <p:nvPr/>
          </p:nvSpPr>
          <p:spPr>
            <a:xfrm>
              <a:off x="2290801" y="1460347"/>
              <a:ext cx="149698" cy="254338"/>
            </a:xfrm>
            <a:custGeom>
              <a:avLst/>
              <a:gdLst/>
              <a:ahLst/>
              <a:cxnLst/>
              <a:rect l="l" t="t" r="r" b="b"/>
              <a:pathLst>
                <a:path w="4525" h="7688" extrusionOk="0">
                  <a:moveTo>
                    <a:pt x="1248" y="1"/>
                  </a:moveTo>
                  <a:cubicBezTo>
                    <a:pt x="570" y="1"/>
                    <a:pt x="0" y="561"/>
                    <a:pt x="0" y="1282"/>
                  </a:cubicBezTo>
                  <a:lnTo>
                    <a:pt x="0" y="7688"/>
                  </a:lnTo>
                  <a:lnTo>
                    <a:pt x="4525" y="6830"/>
                  </a:lnTo>
                  <a:lnTo>
                    <a:pt x="2453" y="877"/>
                  </a:lnTo>
                  <a:cubicBezTo>
                    <a:pt x="2310" y="448"/>
                    <a:pt x="2024" y="162"/>
                    <a:pt x="1596" y="43"/>
                  </a:cubicBezTo>
                  <a:lnTo>
                    <a:pt x="1572" y="43"/>
                  </a:lnTo>
                  <a:cubicBezTo>
                    <a:pt x="1462" y="14"/>
                    <a:pt x="1354" y="1"/>
                    <a:pt x="1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1"/>
            <p:cNvSpPr/>
            <p:nvPr/>
          </p:nvSpPr>
          <p:spPr>
            <a:xfrm>
              <a:off x="2091479" y="1636676"/>
              <a:ext cx="156017" cy="156017"/>
            </a:xfrm>
            <a:custGeom>
              <a:avLst/>
              <a:gdLst/>
              <a:ahLst/>
              <a:cxnLst/>
              <a:rect l="l" t="t" r="r" b="b"/>
              <a:pathLst>
                <a:path w="4716" h="4716" extrusionOk="0">
                  <a:moveTo>
                    <a:pt x="2358" y="0"/>
                  </a:moveTo>
                  <a:cubicBezTo>
                    <a:pt x="1048" y="0"/>
                    <a:pt x="0" y="1048"/>
                    <a:pt x="0" y="2358"/>
                  </a:cubicBezTo>
                  <a:cubicBezTo>
                    <a:pt x="0" y="3644"/>
                    <a:pt x="1048" y="4715"/>
                    <a:pt x="2358" y="4715"/>
                  </a:cubicBezTo>
                  <a:cubicBezTo>
                    <a:pt x="3644" y="4715"/>
                    <a:pt x="4715" y="3644"/>
                    <a:pt x="4715" y="2358"/>
                  </a:cubicBezTo>
                  <a:cubicBezTo>
                    <a:pt x="4715" y="1048"/>
                    <a:pt x="3644" y="0"/>
                    <a:pt x="2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1"/>
            <p:cNvSpPr/>
            <p:nvPr/>
          </p:nvSpPr>
          <p:spPr>
            <a:xfrm>
              <a:off x="2291595" y="1636676"/>
              <a:ext cx="155223" cy="156017"/>
            </a:xfrm>
            <a:custGeom>
              <a:avLst/>
              <a:gdLst/>
              <a:ahLst/>
              <a:cxnLst/>
              <a:rect l="l" t="t" r="r" b="b"/>
              <a:pathLst>
                <a:path w="4692" h="4716" extrusionOk="0">
                  <a:moveTo>
                    <a:pt x="2334" y="0"/>
                  </a:moveTo>
                  <a:cubicBezTo>
                    <a:pt x="1048" y="0"/>
                    <a:pt x="0" y="1048"/>
                    <a:pt x="0" y="2358"/>
                  </a:cubicBezTo>
                  <a:cubicBezTo>
                    <a:pt x="0" y="3644"/>
                    <a:pt x="1048" y="4715"/>
                    <a:pt x="2334" y="4715"/>
                  </a:cubicBezTo>
                  <a:cubicBezTo>
                    <a:pt x="3644" y="4715"/>
                    <a:pt x="4691" y="3644"/>
                    <a:pt x="4691" y="2358"/>
                  </a:cubicBezTo>
                  <a:cubicBezTo>
                    <a:pt x="4691" y="1048"/>
                    <a:pt x="3644" y="0"/>
                    <a:pt x="2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1"/>
            <p:cNvSpPr/>
            <p:nvPr/>
          </p:nvSpPr>
          <p:spPr>
            <a:xfrm>
              <a:off x="2119831" y="1665028"/>
              <a:ext cx="98520" cy="98520"/>
            </a:xfrm>
            <a:custGeom>
              <a:avLst/>
              <a:gdLst/>
              <a:ahLst/>
              <a:cxnLst/>
              <a:rect l="l" t="t" r="r" b="b"/>
              <a:pathLst>
                <a:path w="2978" h="2978" extrusionOk="0">
                  <a:moveTo>
                    <a:pt x="1501" y="1"/>
                  </a:moveTo>
                  <a:cubicBezTo>
                    <a:pt x="667" y="1"/>
                    <a:pt x="0" y="667"/>
                    <a:pt x="0" y="1501"/>
                  </a:cubicBezTo>
                  <a:cubicBezTo>
                    <a:pt x="0" y="2311"/>
                    <a:pt x="667" y="2977"/>
                    <a:pt x="1501" y="2977"/>
                  </a:cubicBezTo>
                  <a:cubicBezTo>
                    <a:pt x="2310" y="2977"/>
                    <a:pt x="2977" y="2311"/>
                    <a:pt x="2977" y="1501"/>
                  </a:cubicBezTo>
                  <a:cubicBezTo>
                    <a:pt x="2977" y="667"/>
                    <a:pt x="2310" y="1"/>
                    <a:pt x="1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1"/>
            <p:cNvSpPr/>
            <p:nvPr/>
          </p:nvSpPr>
          <p:spPr>
            <a:xfrm>
              <a:off x="2319947" y="1665028"/>
              <a:ext cx="98520" cy="98520"/>
            </a:xfrm>
            <a:custGeom>
              <a:avLst/>
              <a:gdLst/>
              <a:ahLst/>
              <a:cxnLst/>
              <a:rect l="l" t="t" r="r" b="b"/>
              <a:pathLst>
                <a:path w="2978" h="2978" extrusionOk="0">
                  <a:moveTo>
                    <a:pt x="1477" y="1"/>
                  </a:moveTo>
                  <a:cubicBezTo>
                    <a:pt x="667" y="1"/>
                    <a:pt x="0" y="667"/>
                    <a:pt x="0" y="1501"/>
                  </a:cubicBezTo>
                  <a:cubicBezTo>
                    <a:pt x="0" y="2311"/>
                    <a:pt x="667" y="2977"/>
                    <a:pt x="1477" y="2977"/>
                  </a:cubicBezTo>
                  <a:cubicBezTo>
                    <a:pt x="2310" y="2977"/>
                    <a:pt x="2977" y="2311"/>
                    <a:pt x="2977" y="1501"/>
                  </a:cubicBezTo>
                  <a:cubicBezTo>
                    <a:pt x="2977" y="667"/>
                    <a:pt x="2310" y="1"/>
                    <a:pt x="1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1"/>
            <p:cNvSpPr/>
            <p:nvPr/>
          </p:nvSpPr>
          <p:spPr>
            <a:xfrm>
              <a:off x="2217524" y="1545270"/>
              <a:ext cx="101663" cy="70168"/>
            </a:xfrm>
            <a:custGeom>
              <a:avLst/>
              <a:gdLst/>
              <a:ahLst/>
              <a:cxnLst/>
              <a:rect l="l" t="t" r="r" b="b"/>
              <a:pathLst>
                <a:path w="3073" h="2121" extrusionOk="0">
                  <a:moveTo>
                    <a:pt x="0" y="1"/>
                  </a:moveTo>
                  <a:lnTo>
                    <a:pt x="0" y="763"/>
                  </a:lnTo>
                  <a:cubicBezTo>
                    <a:pt x="548" y="1001"/>
                    <a:pt x="858" y="1549"/>
                    <a:pt x="858" y="2120"/>
                  </a:cubicBezTo>
                  <a:lnTo>
                    <a:pt x="2191" y="2120"/>
                  </a:lnTo>
                  <a:cubicBezTo>
                    <a:pt x="2191" y="1525"/>
                    <a:pt x="2525" y="1001"/>
                    <a:pt x="3073" y="763"/>
                  </a:cubicBezTo>
                  <a:lnTo>
                    <a:pt x="3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1"/>
            <p:cNvSpPr/>
            <p:nvPr/>
          </p:nvSpPr>
          <p:spPr>
            <a:xfrm>
              <a:off x="2113512" y="1658709"/>
              <a:ext cx="111918" cy="111918"/>
            </a:xfrm>
            <a:custGeom>
              <a:avLst/>
              <a:gdLst/>
              <a:ahLst/>
              <a:cxnLst/>
              <a:rect l="l" t="t" r="r" b="b"/>
              <a:pathLst>
                <a:path w="3383" h="3383" extrusionOk="0">
                  <a:moveTo>
                    <a:pt x="1692" y="430"/>
                  </a:moveTo>
                  <a:cubicBezTo>
                    <a:pt x="1787" y="430"/>
                    <a:pt x="1835" y="430"/>
                    <a:pt x="1930" y="477"/>
                  </a:cubicBezTo>
                  <a:lnTo>
                    <a:pt x="430" y="1954"/>
                  </a:lnTo>
                  <a:cubicBezTo>
                    <a:pt x="430" y="1859"/>
                    <a:pt x="406" y="1811"/>
                    <a:pt x="406" y="1716"/>
                  </a:cubicBezTo>
                  <a:cubicBezTo>
                    <a:pt x="406" y="1001"/>
                    <a:pt x="977" y="430"/>
                    <a:pt x="1692" y="430"/>
                  </a:cubicBezTo>
                  <a:close/>
                  <a:moveTo>
                    <a:pt x="2382" y="620"/>
                  </a:moveTo>
                  <a:cubicBezTo>
                    <a:pt x="2740" y="858"/>
                    <a:pt x="2978" y="1239"/>
                    <a:pt x="2978" y="1692"/>
                  </a:cubicBezTo>
                  <a:cubicBezTo>
                    <a:pt x="2930" y="2406"/>
                    <a:pt x="2382" y="2978"/>
                    <a:pt x="1692" y="2978"/>
                  </a:cubicBezTo>
                  <a:cubicBezTo>
                    <a:pt x="1620" y="2978"/>
                    <a:pt x="1549" y="2978"/>
                    <a:pt x="1477" y="2930"/>
                  </a:cubicBezTo>
                  <a:lnTo>
                    <a:pt x="2192" y="2216"/>
                  </a:lnTo>
                  <a:cubicBezTo>
                    <a:pt x="2287" y="2144"/>
                    <a:pt x="2287" y="1978"/>
                    <a:pt x="2192" y="1930"/>
                  </a:cubicBezTo>
                  <a:cubicBezTo>
                    <a:pt x="2144" y="1882"/>
                    <a:pt x="2085" y="1859"/>
                    <a:pt x="2031" y="1859"/>
                  </a:cubicBezTo>
                  <a:cubicBezTo>
                    <a:pt x="1978" y="1859"/>
                    <a:pt x="1930" y="1882"/>
                    <a:pt x="1906" y="1930"/>
                  </a:cubicBezTo>
                  <a:lnTo>
                    <a:pt x="1025" y="2787"/>
                  </a:lnTo>
                  <a:cubicBezTo>
                    <a:pt x="858" y="2692"/>
                    <a:pt x="739" y="2549"/>
                    <a:pt x="620" y="2382"/>
                  </a:cubicBezTo>
                  <a:lnTo>
                    <a:pt x="2382" y="620"/>
                  </a:lnTo>
                  <a:close/>
                  <a:moveTo>
                    <a:pt x="1692" y="1"/>
                  </a:moveTo>
                  <a:cubicBezTo>
                    <a:pt x="739" y="1"/>
                    <a:pt x="1" y="763"/>
                    <a:pt x="1" y="1692"/>
                  </a:cubicBezTo>
                  <a:cubicBezTo>
                    <a:pt x="1" y="2644"/>
                    <a:pt x="763" y="3383"/>
                    <a:pt x="1692" y="3383"/>
                  </a:cubicBezTo>
                  <a:cubicBezTo>
                    <a:pt x="2621" y="3383"/>
                    <a:pt x="3383" y="2621"/>
                    <a:pt x="3383" y="1692"/>
                  </a:cubicBezTo>
                  <a:cubicBezTo>
                    <a:pt x="3383" y="763"/>
                    <a:pt x="2621" y="1"/>
                    <a:pt x="169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1"/>
            <p:cNvSpPr/>
            <p:nvPr/>
          </p:nvSpPr>
          <p:spPr>
            <a:xfrm>
              <a:off x="2081224" y="1453796"/>
              <a:ext cx="372674" cy="346969"/>
            </a:xfrm>
            <a:custGeom>
              <a:avLst/>
              <a:gdLst/>
              <a:ahLst/>
              <a:cxnLst/>
              <a:rect l="l" t="t" r="r" b="b"/>
              <a:pathLst>
                <a:path w="11265" h="10488" extrusionOk="0">
                  <a:moveTo>
                    <a:pt x="6954" y="2980"/>
                  </a:moveTo>
                  <a:lnTo>
                    <a:pt x="6954" y="3385"/>
                  </a:lnTo>
                  <a:cubicBezTo>
                    <a:pt x="6478" y="3647"/>
                    <a:pt x="6169" y="4123"/>
                    <a:pt x="6073" y="4671"/>
                  </a:cubicBezTo>
                  <a:lnTo>
                    <a:pt x="5216" y="4671"/>
                  </a:lnTo>
                  <a:cubicBezTo>
                    <a:pt x="5168" y="4123"/>
                    <a:pt x="4835" y="3647"/>
                    <a:pt x="4359" y="3385"/>
                  </a:cubicBezTo>
                  <a:lnTo>
                    <a:pt x="4359" y="2980"/>
                  </a:lnTo>
                  <a:close/>
                  <a:moveTo>
                    <a:pt x="3701" y="466"/>
                  </a:moveTo>
                  <a:cubicBezTo>
                    <a:pt x="3938" y="466"/>
                    <a:pt x="4162" y="549"/>
                    <a:pt x="4335" y="670"/>
                  </a:cubicBezTo>
                  <a:cubicBezTo>
                    <a:pt x="4597" y="884"/>
                    <a:pt x="4740" y="1194"/>
                    <a:pt x="4740" y="1551"/>
                  </a:cubicBezTo>
                  <a:lnTo>
                    <a:pt x="4740" y="2575"/>
                  </a:lnTo>
                  <a:lnTo>
                    <a:pt x="4097" y="2575"/>
                  </a:lnTo>
                  <a:cubicBezTo>
                    <a:pt x="3978" y="2575"/>
                    <a:pt x="3882" y="2670"/>
                    <a:pt x="3882" y="2790"/>
                  </a:cubicBezTo>
                  <a:lnTo>
                    <a:pt x="3882" y="3575"/>
                  </a:lnTo>
                  <a:cubicBezTo>
                    <a:pt x="3882" y="3647"/>
                    <a:pt x="3954" y="3718"/>
                    <a:pt x="4001" y="3766"/>
                  </a:cubicBezTo>
                  <a:cubicBezTo>
                    <a:pt x="4454" y="3980"/>
                    <a:pt x="4740" y="4433"/>
                    <a:pt x="4740" y="4933"/>
                  </a:cubicBezTo>
                  <a:lnTo>
                    <a:pt x="4740" y="6505"/>
                  </a:lnTo>
                  <a:cubicBezTo>
                    <a:pt x="4335" y="5766"/>
                    <a:pt x="3525" y="5314"/>
                    <a:pt x="2644" y="5314"/>
                  </a:cubicBezTo>
                  <a:cubicBezTo>
                    <a:pt x="2049" y="5314"/>
                    <a:pt x="1501" y="5528"/>
                    <a:pt x="1048" y="5862"/>
                  </a:cubicBezTo>
                  <a:lnTo>
                    <a:pt x="2692" y="1194"/>
                  </a:lnTo>
                  <a:cubicBezTo>
                    <a:pt x="2811" y="861"/>
                    <a:pt x="3073" y="599"/>
                    <a:pt x="3406" y="503"/>
                  </a:cubicBezTo>
                  <a:lnTo>
                    <a:pt x="3430" y="503"/>
                  </a:lnTo>
                  <a:cubicBezTo>
                    <a:pt x="3521" y="477"/>
                    <a:pt x="3612" y="466"/>
                    <a:pt x="3701" y="466"/>
                  </a:cubicBezTo>
                  <a:close/>
                  <a:moveTo>
                    <a:pt x="2668" y="5743"/>
                  </a:moveTo>
                  <a:cubicBezTo>
                    <a:pt x="3858" y="5743"/>
                    <a:pt x="4811" y="6695"/>
                    <a:pt x="4811" y="7886"/>
                  </a:cubicBezTo>
                  <a:cubicBezTo>
                    <a:pt x="4811" y="9077"/>
                    <a:pt x="3858" y="10029"/>
                    <a:pt x="2668" y="10029"/>
                  </a:cubicBezTo>
                  <a:cubicBezTo>
                    <a:pt x="1477" y="10029"/>
                    <a:pt x="524" y="9077"/>
                    <a:pt x="524" y="7886"/>
                  </a:cubicBezTo>
                  <a:cubicBezTo>
                    <a:pt x="524" y="6695"/>
                    <a:pt x="1477" y="5743"/>
                    <a:pt x="2668" y="5743"/>
                  </a:cubicBezTo>
                  <a:close/>
                  <a:moveTo>
                    <a:pt x="8717" y="5743"/>
                  </a:moveTo>
                  <a:cubicBezTo>
                    <a:pt x="9884" y="5743"/>
                    <a:pt x="10860" y="6695"/>
                    <a:pt x="10860" y="7886"/>
                  </a:cubicBezTo>
                  <a:cubicBezTo>
                    <a:pt x="10860" y="9077"/>
                    <a:pt x="9860" y="10029"/>
                    <a:pt x="8717" y="10029"/>
                  </a:cubicBezTo>
                  <a:cubicBezTo>
                    <a:pt x="7526" y="10029"/>
                    <a:pt x="6573" y="9077"/>
                    <a:pt x="6573" y="7886"/>
                  </a:cubicBezTo>
                  <a:cubicBezTo>
                    <a:pt x="6573" y="6695"/>
                    <a:pt x="7526" y="5743"/>
                    <a:pt x="8717" y="5743"/>
                  </a:cubicBezTo>
                  <a:close/>
                  <a:moveTo>
                    <a:pt x="3696" y="1"/>
                  </a:moveTo>
                  <a:cubicBezTo>
                    <a:pt x="3568" y="1"/>
                    <a:pt x="3438" y="17"/>
                    <a:pt x="3311" y="51"/>
                  </a:cubicBezTo>
                  <a:lnTo>
                    <a:pt x="3263" y="51"/>
                  </a:lnTo>
                  <a:cubicBezTo>
                    <a:pt x="2787" y="170"/>
                    <a:pt x="2382" y="551"/>
                    <a:pt x="2239" y="1003"/>
                  </a:cubicBezTo>
                  <a:lnTo>
                    <a:pt x="191" y="6933"/>
                  </a:lnTo>
                  <a:cubicBezTo>
                    <a:pt x="72" y="7219"/>
                    <a:pt x="1" y="7576"/>
                    <a:pt x="1" y="7933"/>
                  </a:cubicBezTo>
                  <a:cubicBezTo>
                    <a:pt x="48" y="9315"/>
                    <a:pt x="1144" y="10410"/>
                    <a:pt x="2477" y="10482"/>
                  </a:cubicBezTo>
                  <a:cubicBezTo>
                    <a:pt x="2505" y="10483"/>
                    <a:pt x="2533" y="10483"/>
                    <a:pt x="2561" y="10483"/>
                  </a:cubicBezTo>
                  <a:cubicBezTo>
                    <a:pt x="3977" y="10483"/>
                    <a:pt x="5168" y="9310"/>
                    <a:pt x="5168" y="7886"/>
                  </a:cubicBezTo>
                  <a:lnTo>
                    <a:pt x="5168" y="5076"/>
                  </a:lnTo>
                  <a:lnTo>
                    <a:pt x="6026" y="5076"/>
                  </a:lnTo>
                  <a:lnTo>
                    <a:pt x="6026" y="8767"/>
                  </a:lnTo>
                  <a:cubicBezTo>
                    <a:pt x="6026" y="9005"/>
                    <a:pt x="6121" y="9219"/>
                    <a:pt x="6288" y="9410"/>
                  </a:cubicBezTo>
                  <a:cubicBezTo>
                    <a:pt x="7057" y="10171"/>
                    <a:pt x="7877" y="10488"/>
                    <a:pt x="8622" y="10488"/>
                  </a:cubicBezTo>
                  <a:cubicBezTo>
                    <a:pt x="10044" y="10488"/>
                    <a:pt x="11193" y="9332"/>
                    <a:pt x="11193" y="7910"/>
                  </a:cubicBezTo>
                  <a:cubicBezTo>
                    <a:pt x="11265" y="7552"/>
                    <a:pt x="11217" y="7219"/>
                    <a:pt x="11074" y="6957"/>
                  </a:cubicBezTo>
                  <a:lnTo>
                    <a:pt x="10193" y="4409"/>
                  </a:lnTo>
                  <a:cubicBezTo>
                    <a:pt x="10193" y="4361"/>
                    <a:pt x="10169" y="4361"/>
                    <a:pt x="10169" y="4361"/>
                  </a:cubicBezTo>
                  <a:cubicBezTo>
                    <a:pt x="10122" y="4337"/>
                    <a:pt x="10076" y="4327"/>
                    <a:pt x="10034" y="4327"/>
                  </a:cubicBezTo>
                  <a:cubicBezTo>
                    <a:pt x="9865" y="4327"/>
                    <a:pt x="9755" y="4495"/>
                    <a:pt x="9812" y="4647"/>
                  </a:cubicBezTo>
                  <a:lnTo>
                    <a:pt x="10217" y="5862"/>
                  </a:lnTo>
                  <a:cubicBezTo>
                    <a:pt x="9764" y="5528"/>
                    <a:pt x="9241" y="5314"/>
                    <a:pt x="8669" y="5314"/>
                  </a:cubicBezTo>
                  <a:cubicBezTo>
                    <a:pt x="7788" y="5314"/>
                    <a:pt x="7002" y="5766"/>
                    <a:pt x="6526" y="6457"/>
                  </a:cubicBezTo>
                  <a:lnTo>
                    <a:pt x="6526" y="4885"/>
                  </a:lnTo>
                  <a:cubicBezTo>
                    <a:pt x="6526" y="4361"/>
                    <a:pt x="6835" y="3933"/>
                    <a:pt x="7264" y="3718"/>
                  </a:cubicBezTo>
                  <a:cubicBezTo>
                    <a:pt x="7359" y="3694"/>
                    <a:pt x="7383" y="3599"/>
                    <a:pt x="7383" y="3504"/>
                  </a:cubicBezTo>
                  <a:lnTo>
                    <a:pt x="7383" y="2742"/>
                  </a:lnTo>
                  <a:cubicBezTo>
                    <a:pt x="7383" y="2623"/>
                    <a:pt x="7312" y="2528"/>
                    <a:pt x="7193" y="2528"/>
                  </a:cubicBezTo>
                  <a:lnTo>
                    <a:pt x="6526" y="2528"/>
                  </a:lnTo>
                  <a:lnTo>
                    <a:pt x="6526" y="1480"/>
                  </a:lnTo>
                  <a:cubicBezTo>
                    <a:pt x="6526" y="1146"/>
                    <a:pt x="6692" y="837"/>
                    <a:pt x="6954" y="622"/>
                  </a:cubicBezTo>
                  <a:cubicBezTo>
                    <a:pt x="7142" y="469"/>
                    <a:pt x="7366" y="401"/>
                    <a:pt x="7583" y="401"/>
                  </a:cubicBezTo>
                  <a:cubicBezTo>
                    <a:pt x="7669" y="401"/>
                    <a:pt x="7754" y="412"/>
                    <a:pt x="7836" y="432"/>
                  </a:cubicBezTo>
                  <a:lnTo>
                    <a:pt x="7883" y="432"/>
                  </a:lnTo>
                  <a:cubicBezTo>
                    <a:pt x="8193" y="527"/>
                    <a:pt x="8479" y="789"/>
                    <a:pt x="8598" y="1123"/>
                  </a:cubicBezTo>
                  <a:lnTo>
                    <a:pt x="9145" y="2742"/>
                  </a:lnTo>
                  <a:cubicBezTo>
                    <a:pt x="9185" y="2841"/>
                    <a:pt x="9291" y="2891"/>
                    <a:pt x="9366" y="2891"/>
                  </a:cubicBezTo>
                  <a:cubicBezTo>
                    <a:pt x="9381" y="2891"/>
                    <a:pt x="9395" y="2889"/>
                    <a:pt x="9407" y="2885"/>
                  </a:cubicBezTo>
                  <a:cubicBezTo>
                    <a:pt x="9526" y="2861"/>
                    <a:pt x="9598" y="2694"/>
                    <a:pt x="9574" y="2623"/>
                  </a:cubicBezTo>
                  <a:lnTo>
                    <a:pt x="9002" y="1003"/>
                  </a:lnTo>
                  <a:cubicBezTo>
                    <a:pt x="8860" y="527"/>
                    <a:pt x="8455" y="170"/>
                    <a:pt x="7978" y="51"/>
                  </a:cubicBezTo>
                  <a:lnTo>
                    <a:pt x="7931" y="51"/>
                  </a:lnTo>
                  <a:cubicBezTo>
                    <a:pt x="7811" y="19"/>
                    <a:pt x="7690" y="5"/>
                    <a:pt x="7570" y="5"/>
                  </a:cubicBezTo>
                  <a:cubicBezTo>
                    <a:pt x="7235" y="5"/>
                    <a:pt x="6908" y="120"/>
                    <a:pt x="6645" y="313"/>
                  </a:cubicBezTo>
                  <a:cubicBezTo>
                    <a:pt x="6288" y="622"/>
                    <a:pt x="6049" y="1027"/>
                    <a:pt x="6049" y="1504"/>
                  </a:cubicBezTo>
                  <a:lnTo>
                    <a:pt x="6049" y="2551"/>
                  </a:lnTo>
                  <a:lnTo>
                    <a:pt x="5192" y="2551"/>
                  </a:lnTo>
                  <a:lnTo>
                    <a:pt x="5192" y="1504"/>
                  </a:lnTo>
                  <a:cubicBezTo>
                    <a:pt x="5192" y="1027"/>
                    <a:pt x="4978" y="622"/>
                    <a:pt x="4597" y="313"/>
                  </a:cubicBezTo>
                  <a:cubicBezTo>
                    <a:pt x="4340" y="108"/>
                    <a:pt x="4023" y="1"/>
                    <a:pt x="3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1"/>
            <p:cNvSpPr/>
            <p:nvPr/>
          </p:nvSpPr>
          <p:spPr>
            <a:xfrm>
              <a:off x="2312867" y="1658709"/>
              <a:ext cx="112679" cy="111918"/>
            </a:xfrm>
            <a:custGeom>
              <a:avLst/>
              <a:gdLst/>
              <a:ahLst/>
              <a:cxnLst/>
              <a:rect l="l" t="t" r="r" b="b"/>
              <a:pathLst>
                <a:path w="3406" h="3383" extrusionOk="0">
                  <a:moveTo>
                    <a:pt x="1715" y="430"/>
                  </a:moveTo>
                  <a:cubicBezTo>
                    <a:pt x="1786" y="430"/>
                    <a:pt x="1858" y="430"/>
                    <a:pt x="1953" y="477"/>
                  </a:cubicBezTo>
                  <a:lnTo>
                    <a:pt x="452" y="1954"/>
                  </a:lnTo>
                  <a:cubicBezTo>
                    <a:pt x="452" y="1859"/>
                    <a:pt x="429" y="1811"/>
                    <a:pt x="429" y="1716"/>
                  </a:cubicBezTo>
                  <a:cubicBezTo>
                    <a:pt x="429" y="1001"/>
                    <a:pt x="1000" y="430"/>
                    <a:pt x="1715" y="430"/>
                  </a:cubicBezTo>
                  <a:close/>
                  <a:moveTo>
                    <a:pt x="2381" y="620"/>
                  </a:moveTo>
                  <a:cubicBezTo>
                    <a:pt x="2739" y="858"/>
                    <a:pt x="2977" y="1239"/>
                    <a:pt x="2977" y="1692"/>
                  </a:cubicBezTo>
                  <a:cubicBezTo>
                    <a:pt x="2953" y="2406"/>
                    <a:pt x="2381" y="2978"/>
                    <a:pt x="1715" y="2978"/>
                  </a:cubicBezTo>
                  <a:cubicBezTo>
                    <a:pt x="1643" y="2978"/>
                    <a:pt x="1548" y="2978"/>
                    <a:pt x="1500" y="2930"/>
                  </a:cubicBezTo>
                  <a:lnTo>
                    <a:pt x="2215" y="2216"/>
                  </a:lnTo>
                  <a:cubicBezTo>
                    <a:pt x="2310" y="2144"/>
                    <a:pt x="2310" y="1978"/>
                    <a:pt x="2215" y="1930"/>
                  </a:cubicBezTo>
                  <a:cubicBezTo>
                    <a:pt x="2167" y="1882"/>
                    <a:pt x="2108" y="1859"/>
                    <a:pt x="2051" y="1859"/>
                  </a:cubicBezTo>
                  <a:cubicBezTo>
                    <a:pt x="1994" y="1859"/>
                    <a:pt x="1941" y="1882"/>
                    <a:pt x="1905" y="1930"/>
                  </a:cubicBezTo>
                  <a:lnTo>
                    <a:pt x="1048" y="2787"/>
                  </a:lnTo>
                  <a:cubicBezTo>
                    <a:pt x="881" y="2692"/>
                    <a:pt x="762" y="2549"/>
                    <a:pt x="643" y="2382"/>
                  </a:cubicBezTo>
                  <a:lnTo>
                    <a:pt x="2381" y="620"/>
                  </a:lnTo>
                  <a:close/>
                  <a:moveTo>
                    <a:pt x="1715" y="1"/>
                  </a:moveTo>
                  <a:cubicBezTo>
                    <a:pt x="762" y="1"/>
                    <a:pt x="0" y="763"/>
                    <a:pt x="0" y="1692"/>
                  </a:cubicBezTo>
                  <a:cubicBezTo>
                    <a:pt x="0" y="2644"/>
                    <a:pt x="786" y="3383"/>
                    <a:pt x="1715" y="3383"/>
                  </a:cubicBezTo>
                  <a:cubicBezTo>
                    <a:pt x="2620" y="3383"/>
                    <a:pt x="3405" y="2621"/>
                    <a:pt x="3405" y="1692"/>
                  </a:cubicBezTo>
                  <a:cubicBezTo>
                    <a:pt x="3405" y="763"/>
                    <a:pt x="2620" y="1"/>
                    <a:pt x="17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1"/>
            <p:cNvSpPr/>
            <p:nvPr/>
          </p:nvSpPr>
          <p:spPr>
            <a:xfrm>
              <a:off x="2394780" y="1565748"/>
              <a:ext cx="13431" cy="14225"/>
            </a:xfrm>
            <a:custGeom>
              <a:avLst/>
              <a:gdLst/>
              <a:ahLst/>
              <a:cxnLst/>
              <a:rect l="l" t="t" r="r" b="b"/>
              <a:pathLst>
                <a:path w="406" h="430" extrusionOk="0">
                  <a:moveTo>
                    <a:pt x="215" y="1"/>
                  </a:moveTo>
                  <a:cubicBezTo>
                    <a:pt x="144" y="1"/>
                    <a:pt x="96" y="25"/>
                    <a:pt x="72" y="72"/>
                  </a:cubicBezTo>
                  <a:cubicBezTo>
                    <a:pt x="25" y="120"/>
                    <a:pt x="1" y="144"/>
                    <a:pt x="1" y="215"/>
                  </a:cubicBezTo>
                  <a:cubicBezTo>
                    <a:pt x="1" y="263"/>
                    <a:pt x="25" y="334"/>
                    <a:pt x="72" y="358"/>
                  </a:cubicBezTo>
                  <a:cubicBezTo>
                    <a:pt x="96" y="382"/>
                    <a:pt x="144" y="430"/>
                    <a:pt x="215" y="430"/>
                  </a:cubicBezTo>
                  <a:cubicBezTo>
                    <a:pt x="263" y="430"/>
                    <a:pt x="334" y="382"/>
                    <a:pt x="358" y="358"/>
                  </a:cubicBezTo>
                  <a:cubicBezTo>
                    <a:pt x="382" y="334"/>
                    <a:pt x="406" y="263"/>
                    <a:pt x="406" y="215"/>
                  </a:cubicBezTo>
                  <a:cubicBezTo>
                    <a:pt x="406" y="144"/>
                    <a:pt x="382"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41"/>
          <p:cNvGrpSpPr/>
          <p:nvPr/>
        </p:nvGrpSpPr>
        <p:grpSpPr>
          <a:xfrm>
            <a:off x="1603883" y="1890994"/>
            <a:ext cx="675318" cy="637472"/>
            <a:chOff x="1414711" y="1595246"/>
            <a:chExt cx="393152" cy="371119"/>
          </a:xfrm>
        </p:grpSpPr>
        <p:sp>
          <p:nvSpPr>
            <p:cNvPr id="3595" name="Google Shape;3595;p41"/>
            <p:cNvSpPr/>
            <p:nvPr/>
          </p:nvSpPr>
          <p:spPr>
            <a:xfrm>
              <a:off x="1421029" y="1630512"/>
              <a:ext cx="340353" cy="327384"/>
            </a:xfrm>
            <a:custGeom>
              <a:avLst/>
              <a:gdLst/>
              <a:ahLst/>
              <a:cxnLst/>
              <a:rect l="l" t="t" r="r" b="b"/>
              <a:pathLst>
                <a:path w="10288" h="9896" extrusionOk="0">
                  <a:moveTo>
                    <a:pt x="2307" y="1"/>
                  </a:moveTo>
                  <a:cubicBezTo>
                    <a:pt x="2012" y="1"/>
                    <a:pt x="1715" y="114"/>
                    <a:pt x="1477" y="340"/>
                  </a:cubicBezTo>
                  <a:lnTo>
                    <a:pt x="1119" y="697"/>
                  </a:lnTo>
                  <a:cubicBezTo>
                    <a:pt x="0" y="1816"/>
                    <a:pt x="0" y="3674"/>
                    <a:pt x="1119" y="4793"/>
                  </a:cubicBezTo>
                  <a:lnTo>
                    <a:pt x="5382" y="9056"/>
                  </a:lnTo>
                  <a:cubicBezTo>
                    <a:pt x="5954" y="9616"/>
                    <a:pt x="6698" y="9895"/>
                    <a:pt x="7442" y="9895"/>
                  </a:cubicBezTo>
                  <a:cubicBezTo>
                    <a:pt x="8186" y="9895"/>
                    <a:pt x="8930" y="9616"/>
                    <a:pt x="9502" y="9056"/>
                  </a:cubicBezTo>
                  <a:lnTo>
                    <a:pt x="9859" y="8699"/>
                  </a:lnTo>
                  <a:cubicBezTo>
                    <a:pt x="10288" y="8246"/>
                    <a:pt x="10288" y="7532"/>
                    <a:pt x="9859" y="7056"/>
                  </a:cubicBezTo>
                  <a:lnTo>
                    <a:pt x="8835" y="6055"/>
                  </a:lnTo>
                  <a:cubicBezTo>
                    <a:pt x="8609" y="5829"/>
                    <a:pt x="8317" y="5716"/>
                    <a:pt x="8023" y="5716"/>
                  </a:cubicBezTo>
                  <a:cubicBezTo>
                    <a:pt x="7728" y="5716"/>
                    <a:pt x="7430" y="5829"/>
                    <a:pt x="7192" y="6055"/>
                  </a:cubicBezTo>
                  <a:lnTo>
                    <a:pt x="6882" y="6365"/>
                  </a:lnTo>
                  <a:cubicBezTo>
                    <a:pt x="6680" y="6567"/>
                    <a:pt x="6424" y="6669"/>
                    <a:pt x="6171" y="6669"/>
                  </a:cubicBezTo>
                  <a:cubicBezTo>
                    <a:pt x="5918" y="6669"/>
                    <a:pt x="5668" y="6567"/>
                    <a:pt x="5477" y="6365"/>
                  </a:cubicBezTo>
                  <a:lnTo>
                    <a:pt x="3787" y="4674"/>
                  </a:lnTo>
                  <a:cubicBezTo>
                    <a:pt x="3429" y="4317"/>
                    <a:pt x="3429" y="3698"/>
                    <a:pt x="3810" y="3317"/>
                  </a:cubicBezTo>
                  <a:lnTo>
                    <a:pt x="4144" y="2983"/>
                  </a:lnTo>
                  <a:cubicBezTo>
                    <a:pt x="4572" y="2531"/>
                    <a:pt x="4572" y="1816"/>
                    <a:pt x="4144" y="1340"/>
                  </a:cubicBezTo>
                  <a:lnTo>
                    <a:pt x="3120" y="340"/>
                  </a:lnTo>
                  <a:cubicBezTo>
                    <a:pt x="2893" y="114"/>
                    <a:pt x="2602" y="1"/>
                    <a:pt x="23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1"/>
            <p:cNvSpPr/>
            <p:nvPr/>
          </p:nvSpPr>
          <p:spPr>
            <a:xfrm>
              <a:off x="1650291" y="1819579"/>
              <a:ext cx="111091" cy="107386"/>
            </a:xfrm>
            <a:custGeom>
              <a:avLst/>
              <a:gdLst/>
              <a:ahLst/>
              <a:cxnLst/>
              <a:rect l="l" t="t" r="r" b="b"/>
              <a:pathLst>
                <a:path w="3358" h="3246" extrusionOk="0">
                  <a:moveTo>
                    <a:pt x="1093" y="1"/>
                  </a:moveTo>
                  <a:cubicBezTo>
                    <a:pt x="798" y="1"/>
                    <a:pt x="500" y="114"/>
                    <a:pt x="262" y="340"/>
                  </a:cubicBezTo>
                  <a:lnTo>
                    <a:pt x="0" y="602"/>
                  </a:lnTo>
                  <a:lnTo>
                    <a:pt x="2643" y="3246"/>
                  </a:lnTo>
                  <a:lnTo>
                    <a:pt x="2929" y="2984"/>
                  </a:lnTo>
                  <a:cubicBezTo>
                    <a:pt x="3358" y="2531"/>
                    <a:pt x="3358" y="1817"/>
                    <a:pt x="2929" y="1341"/>
                  </a:cubicBezTo>
                  <a:lnTo>
                    <a:pt x="1905" y="340"/>
                  </a:lnTo>
                  <a:cubicBezTo>
                    <a:pt x="1679" y="114"/>
                    <a:pt x="1387" y="1"/>
                    <a:pt x="1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1"/>
            <p:cNvSpPr/>
            <p:nvPr/>
          </p:nvSpPr>
          <p:spPr>
            <a:xfrm>
              <a:off x="1461192" y="1630512"/>
              <a:ext cx="111124" cy="107386"/>
            </a:xfrm>
            <a:custGeom>
              <a:avLst/>
              <a:gdLst/>
              <a:ahLst/>
              <a:cxnLst/>
              <a:rect l="l" t="t" r="r" b="b"/>
              <a:pathLst>
                <a:path w="3359" h="3246" extrusionOk="0">
                  <a:moveTo>
                    <a:pt x="1093" y="1"/>
                  </a:moveTo>
                  <a:cubicBezTo>
                    <a:pt x="798" y="1"/>
                    <a:pt x="501" y="114"/>
                    <a:pt x="263" y="340"/>
                  </a:cubicBezTo>
                  <a:lnTo>
                    <a:pt x="1" y="602"/>
                  </a:lnTo>
                  <a:lnTo>
                    <a:pt x="2644" y="3245"/>
                  </a:lnTo>
                  <a:lnTo>
                    <a:pt x="2930" y="2983"/>
                  </a:lnTo>
                  <a:cubicBezTo>
                    <a:pt x="3358" y="2531"/>
                    <a:pt x="3358" y="1816"/>
                    <a:pt x="2930" y="1340"/>
                  </a:cubicBezTo>
                  <a:lnTo>
                    <a:pt x="1906" y="340"/>
                  </a:lnTo>
                  <a:cubicBezTo>
                    <a:pt x="1679" y="114"/>
                    <a:pt x="1388" y="1"/>
                    <a:pt x="1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1"/>
            <p:cNvSpPr/>
            <p:nvPr/>
          </p:nvSpPr>
          <p:spPr>
            <a:xfrm>
              <a:off x="1602222" y="1600771"/>
              <a:ext cx="185957" cy="193069"/>
            </a:xfrm>
            <a:custGeom>
              <a:avLst/>
              <a:gdLst/>
              <a:ahLst/>
              <a:cxnLst/>
              <a:rect l="l" t="t" r="r" b="b"/>
              <a:pathLst>
                <a:path w="5621" h="5836" extrusionOk="0">
                  <a:moveTo>
                    <a:pt x="2787" y="1"/>
                  </a:moveTo>
                  <a:cubicBezTo>
                    <a:pt x="1239" y="1"/>
                    <a:pt x="0" y="1263"/>
                    <a:pt x="0" y="2811"/>
                  </a:cubicBezTo>
                  <a:cubicBezTo>
                    <a:pt x="0" y="3644"/>
                    <a:pt x="358" y="4382"/>
                    <a:pt x="953" y="4930"/>
                  </a:cubicBezTo>
                  <a:lnTo>
                    <a:pt x="953" y="5835"/>
                  </a:lnTo>
                  <a:lnTo>
                    <a:pt x="1477" y="5311"/>
                  </a:lnTo>
                  <a:cubicBezTo>
                    <a:pt x="1882" y="5502"/>
                    <a:pt x="2310" y="5621"/>
                    <a:pt x="2763" y="5621"/>
                  </a:cubicBezTo>
                  <a:cubicBezTo>
                    <a:pt x="2791" y="5622"/>
                    <a:pt x="2818" y="5622"/>
                    <a:pt x="2846" y="5622"/>
                  </a:cubicBezTo>
                  <a:cubicBezTo>
                    <a:pt x="4357" y="5622"/>
                    <a:pt x="5597" y="4355"/>
                    <a:pt x="5597" y="2834"/>
                  </a:cubicBezTo>
                  <a:cubicBezTo>
                    <a:pt x="5621" y="1287"/>
                    <a:pt x="4335" y="1"/>
                    <a:pt x="27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1"/>
            <p:cNvSpPr/>
            <p:nvPr/>
          </p:nvSpPr>
          <p:spPr>
            <a:xfrm>
              <a:off x="1656577" y="1639378"/>
              <a:ext cx="76454" cy="112679"/>
            </a:xfrm>
            <a:custGeom>
              <a:avLst/>
              <a:gdLst/>
              <a:ahLst/>
              <a:cxnLst/>
              <a:rect l="l" t="t" r="r" b="b"/>
              <a:pathLst>
                <a:path w="2311" h="3406" extrusionOk="0">
                  <a:moveTo>
                    <a:pt x="1620" y="0"/>
                  </a:moveTo>
                  <a:cubicBezTo>
                    <a:pt x="1072" y="215"/>
                    <a:pt x="739" y="905"/>
                    <a:pt x="834" y="1191"/>
                  </a:cubicBezTo>
                  <a:cubicBezTo>
                    <a:pt x="620" y="667"/>
                    <a:pt x="167" y="596"/>
                    <a:pt x="167" y="596"/>
                  </a:cubicBezTo>
                  <a:lnTo>
                    <a:pt x="167" y="596"/>
                  </a:lnTo>
                  <a:cubicBezTo>
                    <a:pt x="167" y="596"/>
                    <a:pt x="405" y="1144"/>
                    <a:pt x="120" y="1739"/>
                  </a:cubicBezTo>
                  <a:cubicBezTo>
                    <a:pt x="48" y="1882"/>
                    <a:pt x="1" y="2048"/>
                    <a:pt x="1" y="2239"/>
                  </a:cubicBezTo>
                  <a:cubicBezTo>
                    <a:pt x="1" y="2882"/>
                    <a:pt x="524" y="3406"/>
                    <a:pt x="1144" y="3406"/>
                  </a:cubicBezTo>
                  <a:cubicBezTo>
                    <a:pt x="1787" y="3406"/>
                    <a:pt x="2311" y="2858"/>
                    <a:pt x="2311" y="2239"/>
                  </a:cubicBezTo>
                  <a:cubicBezTo>
                    <a:pt x="2311" y="2025"/>
                    <a:pt x="2263" y="1858"/>
                    <a:pt x="2168" y="1691"/>
                  </a:cubicBezTo>
                  <a:cubicBezTo>
                    <a:pt x="1834" y="1167"/>
                    <a:pt x="1477" y="596"/>
                    <a:pt x="1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1"/>
            <p:cNvSpPr/>
            <p:nvPr/>
          </p:nvSpPr>
          <p:spPr>
            <a:xfrm>
              <a:off x="1414711" y="1624392"/>
              <a:ext cx="352196" cy="341974"/>
            </a:xfrm>
            <a:custGeom>
              <a:avLst/>
              <a:gdLst/>
              <a:ahLst/>
              <a:cxnLst/>
              <a:rect l="l" t="t" r="r" b="b"/>
              <a:pathLst>
                <a:path w="10646" h="10337" extrusionOk="0">
                  <a:moveTo>
                    <a:pt x="2501" y="406"/>
                  </a:moveTo>
                  <a:cubicBezTo>
                    <a:pt x="2739" y="406"/>
                    <a:pt x="2977" y="477"/>
                    <a:pt x="3168" y="668"/>
                  </a:cubicBezTo>
                  <a:lnTo>
                    <a:pt x="4168" y="1668"/>
                  </a:lnTo>
                  <a:cubicBezTo>
                    <a:pt x="4359" y="1859"/>
                    <a:pt x="4454" y="2097"/>
                    <a:pt x="4454" y="2335"/>
                  </a:cubicBezTo>
                  <a:cubicBezTo>
                    <a:pt x="4454" y="2573"/>
                    <a:pt x="4359" y="2811"/>
                    <a:pt x="4168" y="2978"/>
                  </a:cubicBezTo>
                  <a:lnTo>
                    <a:pt x="4049" y="3097"/>
                  </a:lnTo>
                  <a:lnTo>
                    <a:pt x="1739" y="787"/>
                  </a:lnTo>
                  <a:lnTo>
                    <a:pt x="1858" y="668"/>
                  </a:lnTo>
                  <a:cubicBezTo>
                    <a:pt x="2025" y="477"/>
                    <a:pt x="2263" y="406"/>
                    <a:pt x="2501" y="406"/>
                  </a:cubicBezTo>
                  <a:close/>
                  <a:moveTo>
                    <a:pt x="8216" y="6097"/>
                  </a:moveTo>
                  <a:cubicBezTo>
                    <a:pt x="8455" y="6097"/>
                    <a:pt x="8693" y="6193"/>
                    <a:pt x="8883" y="6383"/>
                  </a:cubicBezTo>
                  <a:lnTo>
                    <a:pt x="9884" y="7383"/>
                  </a:lnTo>
                  <a:cubicBezTo>
                    <a:pt x="10074" y="7574"/>
                    <a:pt x="10145" y="7812"/>
                    <a:pt x="10145" y="8050"/>
                  </a:cubicBezTo>
                  <a:cubicBezTo>
                    <a:pt x="10169" y="8288"/>
                    <a:pt x="10074" y="8527"/>
                    <a:pt x="9884" y="8693"/>
                  </a:cubicBezTo>
                  <a:lnTo>
                    <a:pt x="9764" y="8812"/>
                  </a:lnTo>
                  <a:lnTo>
                    <a:pt x="7454" y="6502"/>
                  </a:lnTo>
                  <a:lnTo>
                    <a:pt x="7574" y="6383"/>
                  </a:lnTo>
                  <a:cubicBezTo>
                    <a:pt x="7740" y="6193"/>
                    <a:pt x="7978" y="6097"/>
                    <a:pt x="8216" y="6097"/>
                  </a:cubicBezTo>
                  <a:close/>
                  <a:moveTo>
                    <a:pt x="2549" y="1"/>
                  </a:moveTo>
                  <a:cubicBezTo>
                    <a:pt x="2191" y="1"/>
                    <a:pt x="1834" y="168"/>
                    <a:pt x="1596" y="406"/>
                  </a:cubicBezTo>
                  <a:lnTo>
                    <a:pt x="1239" y="763"/>
                  </a:lnTo>
                  <a:cubicBezTo>
                    <a:pt x="0" y="1978"/>
                    <a:pt x="0" y="3930"/>
                    <a:pt x="1239" y="5169"/>
                  </a:cubicBezTo>
                  <a:lnTo>
                    <a:pt x="2668" y="6598"/>
                  </a:lnTo>
                  <a:cubicBezTo>
                    <a:pt x="2703" y="6633"/>
                    <a:pt x="2763" y="6651"/>
                    <a:pt x="2820" y="6651"/>
                  </a:cubicBezTo>
                  <a:cubicBezTo>
                    <a:pt x="2876" y="6651"/>
                    <a:pt x="2930" y="6633"/>
                    <a:pt x="2953" y="6598"/>
                  </a:cubicBezTo>
                  <a:cubicBezTo>
                    <a:pt x="3049" y="6502"/>
                    <a:pt x="3049" y="6359"/>
                    <a:pt x="2953" y="6288"/>
                  </a:cubicBezTo>
                  <a:lnTo>
                    <a:pt x="1525" y="4859"/>
                  </a:lnTo>
                  <a:cubicBezTo>
                    <a:pt x="524" y="3859"/>
                    <a:pt x="477" y="2216"/>
                    <a:pt x="1429" y="1144"/>
                  </a:cubicBezTo>
                  <a:lnTo>
                    <a:pt x="1429" y="1144"/>
                  </a:lnTo>
                  <a:lnTo>
                    <a:pt x="3763" y="3454"/>
                  </a:lnTo>
                  <a:cubicBezTo>
                    <a:pt x="3573" y="3668"/>
                    <a:pt x="3501" y="3930"/>
                    <a:pt x="3501" y="4240"/>
                  </a:cubicBezTo>
                  <a:cubicBezTo>
                    <a:pt x="3501" y="4573"/>
                    <a:pt x="3620" y="4859"/>
                    <a:pt x="3858" y="5097"/>
                  </a:cubicBezTo>
                  <a:lnTo>
                    <a:pt x="5549" y="6788"/>
                  </a:lnTo>
                  <a:cubicBezTo>
                    <a:pt x="5787" y="7026"/>
                    <a:pt x="6073" y="7145"/>
                    <a:pt x="6407" y="7145"/>
                  </a:cubicBezTo>
                  <a:cubicBezTo>
                    <a:pt x="6669" y="7145"/>
                    <a:pt x="6954" y="7074"/>
                    <a:pt x="7192" y="6883"/>
                  </a:cubicBezTo>
                  <a:lnTo>
                    <a:pt x="9502" y="9217"/>
                  </a:lnTo>
                  <a:cubicBezTo>
                    <a:pt x="8998" y="9676"/>
                    <a:pt x="8360" y="9903"/>
                    <a:pt x="7718" y="9903"/>
                  </a:cubicBezTo>
                  <a:cubicBezTo>
                    <a:pt x="7027" y="9903"/>
                    <a:pt x="6330" y="9640"/>
                    <a:pt x="5787" y="9122"/>
                  </a:cubicBezTo>
                  <a:lnTo>
                    <a:pt x="4359" y="7693"/>
                  </a:lnTo>
                  <a:cubicBezTo>
                    <a:pt x="4311" y="7645"/>
                    <a:pt x="4251" y="7622"/>
                    <a:pt x="4195" y="7622"/>
                  </a:cubicBezTo>
                  <a:cubicBezTo>
                    <a:pt x="4138" y="7622"/>
                    <a:pt x="4085" y="7645"/>
                    <a:pt x="4049" y="7693"/>
                  </a:cubicBezTo>
                  <a:cubicBezTo>
                    <a:pt x="3978" y="7788"/>
                    <a:pt x="3978" y="7931"/>
                    <a:pt x="4049" y="7979"/>
                  </a:cubicBezTo>
                  <a:lnTo>
                    <a:pt x="5478" y="9408"/>
                  </a:lnTo>
                  <a:cubicBezTo>
                    <a:pt x="6073" y="10003"/>
                    <a:pt x="6883" y="10336"/>
                    <a:pt x="7693" y="10336"/>
                  </a:cubicBezTo>
                  <a:cubicBezTo>
                    <a:pt x="8502" y="10336"/>
                    <a:pt x="9288" y="10051"/>
                    <a:pt x="9884" y="9408"/>
                  </a:cubicBezTo>
                  <a:lnTo>
                    <a:pt x="10241" y="9050"/>
                  </a:lnTo>
                  <a:cubicBezTo>
                    <a:pt x="10526" y="8788"/>
                    <a:pt x="10646" y="8455"/>
                    <a:pt x="10646" y="8098"/>
                  </a:cubicBezTo>
                  <a:cubicBezTo>
                    <a:pt x="10646" y="7741"/>
                    <a:pt x="10479" y="7383"/>
                    <a:pt x="10241" y="7145"/>
                  </a:cubicBezTo>
                  <a:lnTo>
                    <a:pt x="9217" y="6074"/>
                  </a:lnTo>
                  <a:cubicBezTo>
                    <a:pt x="8931" y="5812"/>
                    <a:pt x="8621" y="5693"/>
                    <a:pt x="8264" y="5693"/>
                  </a:cubicBezTo>
                  <a:cubicBezTo>
                    <a:pt x="7907" y="5693"/>
                    <a:pt x="7550" y="5836"/>
                    <a:pt x="7312" y="6074"/>
                  </a:cubicBezTo>
                  <a:lnTo>
                    <a:pt x="6978" y="6407"/>
                  </a:lnTo>
                  <a:cubicBezTo>
                    <a:pt x="6823" y="6562"/>
                    <a:pt x="6621" y="6639"/>
                    <a:pt x="6421" y="6639"/>
                  </a:cubicBezTo>
                  <a:cubicBezTo>
                    <a:pt x="6222" y="6639"/>
                    <a:pt x="6026" y="6562"/>
                    <a:pt x="5883" y="6407"/>
                  </a:cubicBezTo>
                  <a:lnTo>
                    <a:pt x="4168" y="4716"/>
                  </a:lnTo>
                  <a:cubicBezTo>
                    <a:pt x="4025" y="4573"/>
                    <a:pt x="3930" y="4383"/>
                    <a:pt x="3930" y="4169"/>
                  </a:cubicBezTo>
                  <a:cubicBezTo>
                    <a:pt x="3930" y="3978"/>
                    <a:pt x="4025" y="3787"/>
                    <a:pt x="4168" y="3645"/>
                  </a:cubicBezTo>
                  <a:lnTo>
                    <a:pt x="4501" y="3311"/>
                  </a:lnTo>
                  <a:cubicBezTo>
                    <a:pt x="4763" y="3049"/>
                    <a:pt x="4882" y="2716"/>
                    <a:pt x="4882" y="2359"/>
                  </a:cubicBezTo>
                  <a:cubicBezTo>
                    <a:pt x="4882" y="2001"/>
                    <a:pt x="4740" y="1644"/>
                    <a:pt x="4501" y="1406"/>
                  </a:cubicBezTo>
                  <a:lnTo>
                    <a:pt x="3501" y="406"/>
                  </a:lnTo>
                  <a:cubicBezTo>
                    <a:pt x="3215" y="120"/>
                    <a:pt x="2906" y="1"/>
                    <a:pt x="2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1"/>
            <p:cNvSpPr/>
            <p:nvPr/>
          </p:nvSpPr>
          <p:spPr>
            <a:xfrm>
              <a:off x="1594349" y="1595246"/>
              <a:ext cx="213514" cy="205674"/>
            </a:xfrm>
            <a:custGeom>
              <a:avLst/>
              <a:gdLst/>
              <a:ahLst/>
              <a:cxnLst/>
              <a:rect l="l" t="t" r="r" b="b"/>
              <a:pathLst>
                <a:path w="6454" h="6217" extrusionOk="0">
                  <a:moveTo>
                    <a:pt x="3027" y="404"/>
                  </a:moveTo>
                  <a:cubicBezTo>
                    <a:pt x="3582" y="404"/>
                    <a:pt x="4177" y="578"/>
                    <a:pt x="4763" y="977"/>
                  </a:cubicBezTo>
                  <a:cubicBezTo>
                    <a:pt x="4882" y="1073"/>
                    <a:pt x="4954" y="1168"/>
                    <a:pt x="5025" y="1239"/>
                  </a:cubicBezTo>
                  <a:cubicBezTo>
                    <a:pt x="6454" y="3335"/>
                    <a:pt x="5001" y="5573"/>
                    <a:pt x="3001" y="5573"/>
                  </a:cubicBezTo>
                  <a:cubicBezTo>
                    <a:pt x="2572" y="5573"/>
                    <a:pt x="2167" y="5454"/>
                    <a:pt x="1786" y="5264"/>
                  </a:cubicBezTo>
                  <a:cubicBezTo>
                    <a:pt x="1762" y="5240"/>
                    <a:pt x="1715" y="5240"/>
                    <a:pt x="1691" y="5240"/>
                  </a:cubicBezTo>
                  <a:cubicBezTo>
                    <a:pt x="1643" y="5240"/>
                    <a:pt x="1572" y="5264"/>
                    <a:pt x="1548" y="5288"/>
                  </a:cubicBezTo>
                  <a:lnTo>
                    <a:pt x="1358" y="5478"/>
                  </a:lnTo>
                  <a:lnTo>
                    <a:pt x="1358" y="5026"/>
                  </a:lnTo>
                  <a:cubicBezTo>
                    <a:pt x="1358" y="5002"/>
                    <a:pt x="1358" y="4978"/>
                    <a:pt x="1334" y="4978"/>
                  </a:cubicBezTo>
                  <a:cubicBezTo>
                    <a:pt x="762" y="4454"/>
                    <a:pt x="405" y="3740"/>
                    <a:pt x="405" y="3001"/>
                  </a:cubicBezTo>
                  <a:cubicBezTo>
                    <a:pt x="439" y="1560"/>
                    <a:pt x="1598" y="404"/>
                    <a:pt x="3027" y="404"/>
                  </a:cubicBezTo>
                  <a:close/>
                  <a:moveTo>
                    <a:pt x="3072" y="1"/>
                  </a:moveTo>
                  <a:cubicBezTo>
                    <a:pt x="1405" y="1"/>
                    <a:pt x="24" y="1334"/>
                    <a:pt x="24" y="3025"/>
                  </a:cubicBezTo>
                  <a:cubicBezTo>
                    <a:pt x="0" y="3811"/>
                    <a:pt x="357" y="4621"/>
                    <a:pt x="953" y="5169"/>
                  </a:cubicBezTo>
                  <a:lnTo>
                    <a:pt x="953" y="5978"/>
                  </a:lnTo>
                  <a:cubicBezTo>
                    <a:pt x="953" y="6050"/>
                    <a:pt x="977" y="6097"/>
                    <a:pt x="1048" y="6169"/>
                  </a:cubicBezTo>
                  <a:cubicBezTo>
                    <a:pt x="1072" y="6193"/>
                    <a:pt x="1119" y="6216"/>
                    <a:pt x="1191" y="6216"/>
                  </a:cubicBezTo>
                  <a:cubicBezTo>
                    <a:pt x="1239" y="6216"/>
                    <a:pt x="1310" y="6193"/>
                    <a:pt x="1334" y="6169"/>
                  </a:cubicBezTo>
                  <a:lnTo>
                    <a:pt x="1762" y="5740"/>
                  </a:lnTo>
                  <a:cubicBezTo>
                    <a:pt x="2144" y="5931"/>
                    <a:pt x="2596" y="6050"/>
                    <a:pt x="3025" y="6050"/>
                  </a:cubicBezTo>
                  <a:cubicBezTo>
                    <a:pt x="4692" y="6050"/>
                    <a:pt x="6073" y="4668"/>
                    <a:pt x="6073" y="3001"/>
                  </a:cubicBezTo>
                  <a:cubicBezTo>
                    <a:pt x="6073" y="1358"/>
                    <a:pt x="4692" y="25"/>
                    <a:pt x="307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1"/>
            <p:cNvSpPr/>
            <p:nvPr/>
          </p:nvSpPr>
          <p:spPr>
            <a:xfrm>
              <a:off x="1522659" y="1851305"/>
              <a:ext cx="13398" cy="13431"/>
            </a:xfrm>
            <a:custGeom>
              <a:avLst/>
              <a:gdLst/>
              <a:ahLst/>
              <a:cxnLst/>
              <a:rect l="l" t="t" r="r" b="b"/>
              <a:pathLst>
                <a:path w="405" h="406" extrusionOk="0">
                  <a:moveTo>
                    <a:pt x="191" y="1"/>
                  </a:moveTo>
                  <a:cubicBezTo>
                    <a:pt x="143" y="1"/>
                    <a:pt x="72" y="24"/>
                    <a:pt x="48" y="48"/>
                  </a:cubicBezTo>
                  <a:cubicBezTo>
                    <a:pt x="24" y="96"/>
                    <a:pt x="0" y="143"/>
                    <a:pt x="0" y="215"/>
                  </a:cubicBezTo>
                  <a:cubicBezTo>
                    <a:pt x="0" y="262"/>
                    <a:pt x="24" y="334"/>
                    <a:pt x="48" y="358"/>
                  </a:cubicBezTo>
                  <a:cubicBezTo>
                    <a:pt x="72" y="382"/>
                    <a:pt x="143" y="405"/>
                    <a:pt x="191" y="405"/>
                  </a:cubicBezTo>
                  <a:cubicBezTo>
                    <a:pt x="262" y="405"/>
                    <a:pt x="310" y="382"/>
                    <a:pt x="357" y="358"/>
                  </a:cubicBezTo>
                  <a:cubicBezTo>
                    <a:pt x="381" y="334"/>
                    <a:pt x="405" y="262"/>
                    <a:pt x="405" y="215"/>
                  </a:cubicBezTo>
                  <a:cubicBezTo>
                    <a:pt x="405" y="143"/>
                    <a:pt x="381" y="96"/>
                    <a:pt x="357" y="48"/>
                  </a:cubicBezTo>
                  <a:cubicBezTo>
                    <a:pt x="310" y="24"/>
                    <a:pt x="262"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1"/>
            <p:cNvSpPr/>
            <p:nvPr/>
          </p:nvSpPr>
          <p:spPr>
            <a:xfrm>
              <a:off x="1648703" y="1631802"/>
              <a:ext cx="92201" cy="126574"/>
            </a:xfrm>
            <a:custGeom>
              <a:avLst/>
              <a:gdLst/>
              <a:ahLst/>
              <a:cxnLst/>
              <a:rect l="l" t="t" r="r" b="b"/>
              <a:pathLst>
                <a:path w="2787" h="3826" extrusionOk="0">
                  <a:moveTo>
                    <a:pt x="1620" y="610"/>
                  </a:moveTo>
                  <a:cubicBezTo>
                    <a:pt x="1691" y="1063"/>
                    <a:pt x="1929" y="1515"/>
                    <a:pt x="2120" y="1873"/>
                  </a:cubicBezTo>
                  <a:cubicBezTo>
                    <a:pt x="2168" y="1896"/>
                    <a:pt x="2191" y="1968"/>
                    <a:pt x="2215" y="1992"/>
                  </a:cubicBezTo>
                  <a:cubicBezTo>
                    <a:pt x="2310" y="2135"/>
                    <a:pt x="2334" y="2277"/>
                    <a:pt x="2334" y="2397"/>
                  </a:cubicBezTo>
                  <a:cubicBezTo>
                    <a:pt x="2334" y="2944"/>
                    <a:pt x="1929" y="3349"/>
                    <a:pt x="1382" y="3349"/>
                  </a:cubicBezTo>
                  <a:cubicBezTo>
                    <a:pt x="858" y="3349"/>
                    <a:pt x="429" y="2944"/>
                    <a:pt x="429" y="2397"/>
                  </a:cubicBezTo>
                  <a:cubicBezTo>
                    <a:pt x="429" y="2277"/>
                    <a:pt x="477" y="2158"/>
                    <a:pt x="524" y="2016"/>
                  </a:cubicBezTo>
                  <a:cubicBezTo>
                    <a:pt x="667" y="1730"/>
                    <a:pt x="715" y="1444"/>
                    <a:pt x="715" y="1206"/>
                  </a:cubicBezTo>
                  <a:cubicBezTo>
                    <a:pt x="762" y="1277"/>
                    <a:pt x="834" y="1373"/>
                    <a:pt x="858" y="1492"/>
                  </a:cubicBezTo>
                  <a:cubicBezTo>
                    <a:pt x="875" y="1580"/>
                    <a:pt x="945" y="1629"/>
                    <a:pt x="1029" y="1629"/>
                  </a:cubicBezTo>
                  <a:cubicBezTo>
                    <a:pt x="1058" y="1629"/>
                    <a:pt x="1089" y="1623"/>
                    <a:pt x="1120" y="1611"/>
                  </a:cubicBezTo>
                  <a:cubicBezTo>
                    <a:pt x="1239" y="1563"/>
                    <a:pt x="1310" y="1444"/>
                    <a:pt x="1263" y="1325"/>
                  </a:cubicBezTo>
                  <a:cubicBezTo>
                    <a:pt x="1239" y="1206"/>
                    <a:pt x="1358" y="849"/>
                    <a:pt x="1620" y="610"/>
                  </a:cubicBezTo>
                  <a:close/>
                  <a:moveTo>
                    <a:pt x="1878" y="1"/>
                  </a:moveTo>
                  <a:cubicBezTo>
                    <a:pt x="1852" y="1"/>
                    <a:pt x="1828" y="6"/>
                    <a:pt x="1810" y="15"/>
                  </a:cubicBezTo>
                  <a:cubicBezTo>
                    <a:pt x="1501" y="134"/>
                    <a:pt x="1239" y="372"/>
                    <a:pt x="1072" y="682"/>
                  </a:cubicBezTo>
                  <a:lnTo>
                    <a:pt x="977" y="849"/>
                  </a:lnTo>
                  <a:cubicBezTo>
                    <a:pt x="739" y="658"/>
                    <a:pt x="477" y="610"/>
                    <a:pt x="477" y="610"/>
                  </a:cubicBezTo>
                  <a:cubicBezTo>
                    <a:pt x="381" y="610"/>
                    <a:pt x="310" y="658"/>
                    <a:pt x="262" y="706"/>
                  </a:cubicBezTo>
                  <a:cubicBezTo>
                    <a:pt x="191" y="777"/>
                    <a:pt x="191" y="849"/>
                    <a:pt x="239" y="920"/>
                  </a:cubicBezTo>
                  <a:cubicBezTo>
                    <a:pt x="239" y="920"/>
                    <a:pt x="405" y="1373"/>
                    <a:pt x="167" y="1873"/>
                  </a:cubicBezTo>
                  <a:cubicBezTo>
                    <a:pt x="72" y="2039"/>
                    <a:pt x="48" y="2254"/>
                    <a:pt x="48" y="2468"/>
                  </a:cubicBezTo>
                  <a:cubicBezTo>
                    <a:pt x="0" y="3206"/>
                    <a:pt x="620" y="3825"/>
                    <a:pt x="1382" y="3825"/>
                  </a:cubicBezTo>
                  <a:cubicBezTo>
                    <a:pt x="2168" y="3825"/>
                    <a:pt x="2787" y="3206"/>
                    <a:pt x="2787" y="2444"/>
                  </a:cubicBezTo>
                  <a:cubicBezTo>
                    <a:pt x="2787" y="2254"/>
                    <a:pt x="2739" y="2039"/>
                    <a:pt x="2620" y="1801"/>
                  </a:cubicBezTo>
                  <a:cubicBezTo>
                    <a:pt x="2572" y="1754"/>
                    <a:pt x="2549" y="1730"/>
                    <a:pt x="2525" y="1658"/>
                  </a:cubicBezTo>
                  <a:cubicBezTo>
                    <a:pt x="2263" y="1182"/>
                    <a:pt x="1977" y="730"/>
                    <a:pt x="2072" y="253"/>
                  </a:cubicBezTo>
                  <a:cubicBezTo>
                    <a:pt x="2096" y="182"/>
                    <a:pt x="2072" y="110"/>
                    <a:pt x="2025" y="63"/>
                  </a:cubicBezTo>
                  <a:cubicBezTo>
                    <a:pt x="1979" y="17"/>
                    <a:pt x="1924" y="1"/>
                    <a:pt x="187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Forest Fire Prevention by Slidesgo">
  <a:themeElements>
    <a:clrScheme name="Simple Light">
      <a:dk1>
        <a:srgbClr val="703030"/>
      </a:dk1>
      <a:lt1>
        <a:srgbClr val="FFFFFF"/>
      </a:lt1>
      <a:dk2>
        <a:srgbClr val="C7B773"/>
      </a:dk2>
      <a:lt2>
        <a:srgbClr val="D96C0F"/>
      </a:lt2>
      <a:accent1>
        <a:srgbClr val="B57E30"/>
      </a:accent1>
      <a:accent2>
        <a:srgbClr val="FF6138"/>
      </a:accent2>
      <a:accent3>
        <a:srgbClr val="00A388"/>
      </a:accent3>
      <a:accent4>
        <a:srgbClr val="52D0DD"/>
      </a:accent4>
      <a:accent5>
        <a:srgbClr val="FFFBC3"/>
      </a:accent5>
      <a:accent6>
        <a:srgbClr val="FFD34E"/>
      </a:accent6>
      <a:hlink>
        <a:srgbClr val="70303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1816</Words>
  <Application>Microsoft Macintosh PowerPoint</Application>
  <PresentationFormat>On-screen Show (16:9)</PresentationFormat>
  <Paragraphs>318</Paragraphs>
  <Slides>56</Slides>
  <Notes>56</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56</vt:i4>
      </vt:variant>
    </vt:vector>
  </HeadingPairs>
  <TitlesOfParts>
    <vt:vector size="70" baseType="lpstr">
      <vt:lpstr>Calibri</vt:lpstr>
      <vt:lpstr>Anton</vt:lpstr>
      <vt:lpstr>Roboto Condensed</vt:lpstr>
      <vt:lpstr>Arial</vt:lpstr>
      <vt:lpstr>Nunito Light</vt:lpstr>
      <vt:lpstr>Karla</vt:lpstr>
      <vt:lpstr>Anaheim</vt:lpstr>
      <vt:lpstr>Proxima Nova</vt:lpstr>
      <vt:lpstr>Bebas Neue</vt:lpstr>
      <vt:lpstr>Fjalla One</vt:lpstr>
      <vt:lpstr>Roboto Medium</vt:lpstr>
      <vt:lpstr>Amatic SC</vt:lpstr>
      <vt:lpstr>Forest Fire Prevention by Slidesgo</vt:lpstr>
      <vt:lpstr>Slidesgo Final Pages</vt:lpstr>
      <vt:lpstr>Wild Fires in the US 2000-2010</vt:lpstr>
      <vt:lpstr>Overview of Presentation</vt:lpstr>
      <vt:lpstr>BACKGROUND</vt:lpstr>
      <vt:lpstr>01</vt:lpstr>
      <vt:lpstr>WHOA!</vt:lpstr>
      <vt:lpstr>01</vt:lpstr>
      <vt:lpstr>FOREST FIRE PREVENTION TIPS</vt:lpstr>
      <vt:lpstr>FIRE SAFETY IS OUR PRIORITY</vt:lpstr>
      <vt:lpstr>IT IS IMPORTANT TO BE INFORMED</vt:lpstr>
      <vt:lpstr>NAME OF THE SECTION</vt:lpstr>
      <vt:lpstr>VENUS</vt:lpstr>
      <vt:lpstr>SAFETY TIPS</vt:lpstr>
      <vt:lpstr>AWESOME WORDS</vt:lpstr>
      <vt:lpstr>—SOMEONE FAMOUS</vt:lpstr>
      <vt:lpstr>A PICTURE IS WORTH A THOUSAND WORDS</vt:lpstr>
      <vt:lpstr>A PICTURE ALWAYS REINFORCES THE CONCEPT</vt:lpstr>
      <vt:lpstr>150,000</vt:lpstr>
      <vt:lpstr>333,000.000</vt:lpstr>
      <vt:lpstr>25%</vt:lpstr>
      <vt:lpstr>DESKTOP SOFTWARE</vt:lpstr>
      <vt:lpstr>TABLET APP</vt:lpstr>
      <vt:lpstr>MOBILE WEB</vt:lpstr>
      <vt:lpstr>WILDFIRE HISTORY TIMELINE</vt:lpstr>
      <vt:lpstr>OUR TEAM</vt:lpstr>
      <vt:lpstr>LANDSCAPES WITH HIGH RISK OF FIRE</vt:lpstr>
      <vt:lpstr>IS YOUR HOME FIREWISE?</vt:lpstr>
      <vt:lpstr>STAY SAFE IN SMOKY CONDITIONS</vt:lpstr>
      <vt:lpstr>HOW FOREST FIRES START</vt:lpstr>
      <vt:lpstr>CAUSES OF FIRE</vt:lpstr>
      <vt:lpstr>CLIMATE CHANGE INDICATORS: WILDFIRES</vt:lpstr>
      <vt:lpstr>OXYGEN, FUEL AND HEAT = WILDFIRE</vt:lpstr>
      <vt:lpstr>CAUSES OF DESTRUCTIVE WILDFIRES</vt:lpstr>
      <vt:lpstr>SAFE IN SMOKY CONDITIONS</vt:lpstr>
      <vt:lpstr>THANKS!</vt:lpstr>
      <vt:lpstr>ALTERNATIVE RESOURCES</vt:lpstr>
      <vt:lpstr>ALTERNATIVE RESOURCES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Wild Fires in the US 2000-2010</dc:title>
  <cp:lastModifiedBy>kevinsu156@gmail.com</cp:lastModifiedBy>
  <cp:revision>2</cp:revision>
  <dcterms:modified xsi:type="dcterms:W3CDTF">2023-10-01T14:09:10Z</dcterms:modified>
</cp:coreProperties>
</file>